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theme/themeOverride1.xml" ContentType="application/vnd.openxmlformats-officedocument.themeOverride+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bin" ContentType="application/vnd.openxmlformats-officedocument.oleObject"/>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8" r:id="rId1"/>
  </p:sldMasterIdLst>
  <p:sldIdLst>
    <p:sldId id="256" r:id="rId2"/>
    <p:sldId id="266" r:id="rId3"/>
    <p:sldId id="274" r:id="rId4"/>
    <p:sldId id="267" r:id="rId5"/>
    <p:sldId id="268" r:id="rId6"/>
    <p:sldId id="275" r:id="rId7"/>
    <p:sldId id="276" r:id="rId8"/>
    <p:sldId id="269" r:id="rId9"/>
    <p:sldId id="270" r:id="rId10"/>
    <p:sldId id="277" r:id="rId11"/>
    <p:sldId id="278" r:id="rId12"/>
    <p:sldId id="271" r:id="rId13"/>
    <p:sldId id="279" r:id="rId14"/>
    <p:sldId id="280" r:id="rId15"/>
    <p:sldId id="281" r:id="rId16"/>
    <p:sldId id="282" r:id="rId17"/>
    <p:sldId id="283" r:id="rId18"/>
    <p:sldId id="272" r:id="rId19"/>
    <p:sldId id="284" r:id="rId20"/>
    <p:sldId id="273" r:id="rId21"/>
    <p:sldId id="285" r:id="rId22"/>
    <p:sldId id="286" r:id="rId23"/>
  </p:sldIdLst>
  <p:sldSz cx="12192000" cy="6858000"/>
  <p:notesSz cx="6858000" cy="9144000"/>
  <p:defaultTextStyle>
    <a:defPPr>
      <a:defRPr lang="en-US"/>
    </a:defPPr>
    <a:lvl1pPr algn="l" defTabSz="457200" rtl="0" fontAlgn="base">
      <a:spcBef>
        <a:spcPct val="0"/>
      </a:spcBef>
      <a:spcAft>
        <a:spcPct val="0"/>
      </a:spcAft>
      <a:defRPr sz="2400" kern="1200">
        <a:solidFill>
          <a:schemeClr val="tx1"/>
        </a:solidFill>
        <a:latin typeface="Arial" charset="0"/>
        <a:ea typeface="+mn-ea"/>
        <a:cs typeface="+mn-cs"/>
      </a:defRPr>
    </a:lvl1pPr>
    <a:lvl2pPr marL="457200" algn="l" defTabSz="457200" rtl="0" fontAlgn="base">
      <a:spcBef>
        <a:spcPct val="0"/>
      </a:spcBef>
      <a:spcAft>
        <a:spcPct val="0"/>
      </a:spcAft>
      <a:defRPr sz="2400" kern="1200">
        <a:solidFill>
          <a:schemeClr val="tx1"/>
        </a:solidFill>
        <a:latin typeface="Arial" charset="0"/>
        <a:ea typeface="+mn-ea"/>
        <a:cs typeface="+mn-cs"/>
      </a:defRPr>
    </a:lvl2pPr>
    <a:lvl3pPr marL="914400" algn="l" defTabSz="457200" rtl="0" fontAlgn="base">
      <a:spcBef>
        <a:spcPct val="0"/>
      </a:spcBef>
      <a:spcAft>
        <a:spcPct val="0"/>
      </a:spcAft>
      <a:defRPr sz="2400" kern="1200">
        <a:solidFill>
          <a:schemeClr val="tx1"/>
        </a:solidFill>
        <a:latin typeface="Arial" charset="0"/>
        <a:ea typeface="+mn-ea"/>
        <a:cs typeface="+mn-cs"/>
      </a:defRPr>
    </a:lvl3pPr>
    <a:lvl4pPr marL="1371600" algn="l" defTabSz="457200" rtl="0" fontAlgn="base">
      <a:spcBef>
        <a:spcPct val="0"/>
      </a:spcBef>
      <a:spcAft>
        <a:spcPct val="0"/>
      </a:spcAft>
      <a:defRPr sz="2400" kern="1200">
        <a:solidFill>
          <a:schemeClr val="tx1"/>
        </a:solidFill>
        <a:latin typeface="Arial" charset="0"/>
        <a:ea typeface="+mn-ea"/>
        <a:cs typeface="+mn-cs"/>
      </a:defRPr>
    </a:lvl4pPr>
    <a:lvl5pPr marL="1828800" algn="l" defTabSz="457200" rtl="0" fontAlgn="base">
      <a:spcBef>
        <a:spcPct val="0"/>
      </a:spcBef>
      <a:spcAft>
        <a:spcPct val="0"/>
      </a:spcAft>
      <a:defRPr sz="2400" kern="1200">
        <a:solidFill>
          <a:schemeClr val="tx1"/>
        </a:solidFill>
        <a:latin typeface="Arial" charset="0"/>
        <a:ea typeface="+mn-ea"/>
        <a:cs typeface="+mn-cs"/>
      </a:defRPr>
    </a:lvl5pPr>
    <a:lvl6pPr marL="2286000" algn="l" defTabSz="914400" rtl="0" eaLnBrk="1" latinLnBrk="0" hangingPunct="1">
      <a:defRPr sz="2400" kern="1200">
        <a:solidFill>
          <a:schemeClr val="tx1"/>
        </a:solidFill>
        <a:latin typeface="Arial" charset="0"/>
        <a:ea typeface="+mn-ea"/>
        <a:cs typeface="+mn-cs"/>
      </a:defRPr>
    </a:lvl6pPr>
    <a:lvl7pPr marL="2743200" algn="l" defTabSz="914400" rtl="0" eaLnBrk="1" latinLnBrk="0" hangingPunct="1">
      <a:defRPr sz="2400" kern="1200">
        <a:solidFill>
          <a:schemeClr val="tx1"/>
        </a:solidFill>
        <a:latin typeface="Arial" charset="0"/>
        <a:ea typeface="+mn-ea"/>
        <a:cs typeface="+mn-cs"/>
      </a:defRPr>
    </a:lvl7pPr>
    <a:lvl8pPr marL="3200400" algn="l" defTabSz="914400" rtl="0" eaLnBrk="1" latinLnBrk="0" hangingPunct="1">
      <a:defRPr sz="2400" kern="1200">
        <a:solidFill>
          <a:schemeClr val="tx1"/>
        </a:solidFill>
        <a:latin typeface="Arial" charset="0"/>
        <a:ea typeface="+mn-ea"/>
        <a:cs typeface="+mn-cs"/>
      </a:defRPr>
    </a:lvl8pPr>
    <a:lvl9pPr marL="3657600" algn="l" defTabSz="914400" rtl="0" eaLnBrk="1" latinLnBrk="0" hangingPunct="1">
      <a:defRPr sz="2400"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5000" autoAdjust="0"/>
    <p:restoredTop sz="94660"/>
  </p:normalViewPr>
  <p:slideViewPr>
    <p:cSldViewPr snapToGrid="0">
      <p:cViewPr varScale="1">
        <p:scale>
          <a:sx n="73" d="100"/>
          <a:sy n="73" d="100"/>
        </p:scale>
        <p:origin x="-624" y="-102"/>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image" Target="../media/image2.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4.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6.wmf"/></Relationships>
</file>

<file path=ppt/drawings/_rels/vmlDrawing4.vml.rels><?xml version="1.0" encoding="UTF-8" standalone="yes"?>
<Relationships xmlns="http://schemas.openxmlformats.org/package/2006/relationships"><Relationship Id="rId2" Type="http://schemas.openxmlformats.org/officeDocument/2006/relationships/image" Target="../media/image8.wmf"/><Relationship Id="rId1" Type="http://schemas.openxmlformats.org/officeDocument/2006/relationships/image" Target="../media/image7.wmf"/></Relationships>
</file>

<file path=ppt/drawings/_rels/vmlDrawing5.vml.rels><?xml version="1.0" encoding="UTF-8" standalone="yes"?>
<Relationships xmlns="http://schemas.openxmlformats.org/package/2006/relationships"><Relationship Id="rId2" Type="http://schemas.openxmlformats.org/officeDocument/2006/relationships/image" Target="../media/image11.wmf"/><Relationship Id="rId1" Type="http://schemas.openxmlformats.org/officeDocument/2006/relationships/image" Target="../media/image10.w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17.w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4" name="Прямоугольник 9"/>
          <p:cNvSpPr/>
          <p:nvPr/>
        </p:nvSpPr>
        <p:spPr bwMode="auto">
          <a:xfrm>
            <a:off x="508000" y="0"/>
            <a:ext cx="8128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sz="1800"/>
          </a:p>
        </p:txBody>
      </p:sp>
      <p:sp>
        <p:nvSpPr>
          <p:cNvPr id="5" name="Прямоугольник 11"/>
          <p:cNvSpPr/>
          <p:nvPr/>
        </p:nvSpPr>
        <p:spPr bwMode="auto">
          <a:xfrm>
            <a:off x="368300" y="0"/>
            <a:ext cx="139700"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sz="1800"/>
          </a:p>
        </p:txBody>
      </p:sp>
      <p:sp>
        <p:nvSpPr>
          <p:cNvPr id="6" name="Прямоугольник 13"/>
          <p:cNvSpPr/>
          <p:nvPr/>
        </p:nvSpPr>
        <p:spPr bwMode="auto">
          <a:xfrm>
            <a:off x="1320800" y="0"/>
            <a:ext cx="242888"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sz="1800"/>
          </a:p>
        </p:txBody>
      </p:sp>
      <p:sp>
        <p:nvSpPr>
          <p:cNvPr id="7" name="Прямоугольник 18"/>
          <p:cNvSpPr/>
          <p:nvPr/>
        </p:nvSpPr>
        <p:spPr bwMode="auto">
          <a:xfrm>
            <a:off x="1522413" y="0"/>
            <a:ext cx="306387"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sz="1800"/>
          </a:p>
        </p:txBody>
      </p:sp>
      <p:sp>
        <p:nvSpPr>
          <p:cNvPr id="10" name="Прямая соединительная линия 10"/>
          <p:cNvSpPr>
            <a:spLocks noChangeShapeType="1"/>
          </p:cNvSpPr>
          <p:nvPr/>
        </p:nvSpPr>
        <p:spPr bwMode="auto">
          <a:xfrm>
            <a:off x="141288"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a:lstStyle/>
          <a:p>
            <a:pPr fontAlgn="auto">
              <a:spcBef>
                <a:spcPts val="0"/>
              </a:spcBef>
              <a:spcAft>
                <a:spcPts val="0"/>
              </a:spcAft>
              <a:defRPr/>
            </a:pPr>
            <a:endParaRPr lang="en-US" sz="1800">
              <a:latin typeface="+mn-lt"/>
            </a:endParaRPr>
          </a:p>
        </p:txBody>
      </p:sp>
      <p:sp>
        <p:nvSpPr>
          <p:cNvPr id="11" name="Прямая соединительная линия 17"/>
          <p:cNvSpPr>
            <a:spLocks noChangeShapeType="1"/>
          </p:cNvSpPr>
          <p:nvPr/>
        </p:nvSpPr>
        <p:spPr bwMode="auto">
          <a:xfrm>
            <a:off x="12192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a:lstStyle/>
          <a:p>
            <a:pPr fontAlgn="auto">
              <a:spcBef>
                <a:spcPts val="0"/>
              </a:spcBef>
              <a:spcAft>
                <a:spcPts val="0"/>
              </a:spcAft>
              <a:defRPr/>
            </a:pPr>
            <a:endParaRPr lang="en-US" sz="1800">
              <a:latin typeface="+mn-lt"/>
            </a:endParaRPr>
          </a:p>
        </p:txBody>
      </p:sp>
      <p:sp>
        <p:nvSpPr>
          <p:cNvPr id="12" name="Прямая соединительная линия 19"/>
          <p:cNvSpPr>
            <a:spLocks noChangeShapeType="1"/>
          </p:cNvSpPr>
          <p:nvPr/>
        </p:nvSpPr>
        <p:spPr bwMode="auto">
          <a:xfrm>
            <a:off x="1138238"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sz="1800">
              <a:latin typeface="+mn-lt"/>
            </a:endParaRPr>
          </a:p>
        </p:txBody>
      </p:sp>
      <p:sp>
        <p:nvSpPr>
          <p:cNvPr id="13" name="Прямая соединительная линия 15"/>
          <p:cNvSpPr>
            <a:spLocks noChangeShapeType="1"/>
          </p:cNvSpPr>
          <p:nvPr/>
        </p:nvSpPr>
        <p:spPr bwMode="auto">
          <a:xfrm>
            <a:off x="2301875"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a:lstStyle/>
          <a:p>
            <a:pPr fontAlgn="auto">
              <a:spcBef>
                <a:spcPts val="0"/>
              </a:spcBef>
              <a:spcAft>
                <a:spcPts val="0"/>
              </a:spcAft>
              <a:defRPr/>
            </a:pPr>
            <a:endParaRPr lang="en-US" sz="1800">
              <a:latin typeface="+mn-lt"/>
            </a:endParaRPr>
          </a:p>
        </p:txBody>
      </p:sp>
      <p:sp>
        <p:nvSpPr>
          <p:cNvPr id="14" name="Прямая соединительная линия 14"/>
          <p:cNvSpPr>
            <a:spLocks noChangeShapeType="1"/>
          </p:cNvSpPr>
          <p:nvPr/>
        </p:nvSpPr>
        <p:spPr bwMode="auto">
          <a:xfrm>
            <a:off x="14224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sz="1800">
              <a:latin typeface="+mn-lt"/>
            </a:endParaRPr>
          </a:p>
        </p:txBody>
      </p:sp>
      <p:sp>
        <p:nvSpPr>
          <p:cNvPr id="15" name="Прямая соединительная линия 21"/>
          <p:cNvSpPr>
            <a:spLocks noChangeShapeType="1"/>
          </p:cNvSpPr>
          <p:nvPr/>
        </p:nvSpPr>
        <p:spPr bwMode="auto">
          <a:xfrm>
            <a:off x="12152313"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sz="1800">
              <a:latin typeface="+mn-lt"/>
            </a:endParaRPr>
          </a:p>
        </p:txBody>
      </p:sp>
      <p:sp>
        <p:nvSpPr>
          <p:cNvPr id="16" name="Прямоугольник 26"/>
          <p:cNvSpPr/>
          <p:nvPr/>
        </p:nvSpPr>
        <p:spPr bwMode="auto">
          <a:xfrm>
            <a:off x="1625600" y="0"/>
            <a:ext cx="1016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sz="1800" dirty="0"/>
          </a:p>
        </p:txBody>
      </p:sp>
      <p:sp>
        <p:nvSpPr>
          <p:cNvPr id="17" name="Овал 20"/>
          <p:cNvSpPr/>
          <p:nvPr/>
        </p:nvSpPr>
        <p:spPr bwMode="auto">
          <a:xfrm>
            <a:off x="812800" y="3429000"/>
            <a:ext cx="17272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sz="1800" dirty="0"/>
          </a:p>
        </p:txBody>
      </p:sp>
      <p:sp>
        <p:nvSpPr>
          <p:cNvPr id="18" name="Овал 22"/>
          <p:cNvSpPr/>
          <p:nvPr/>
        </p:nvSpPr>
        <p:spPr bwMode="auto">
          <a:xfrm>
            <a:off x="1746250" y="4867275"/>
            <a:ext cx="855663" cy="64135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sz="1800" dirty="0"/>
          </a:p>
        </p:txBody>
      </p:sp>
      <p:sp>
        <p:nvSpPr>
          <p:cNvPr id="19" name="Овал 23"/>
          <p:cNvSpPr/>
          <p:nvPr/>
        </p:nvSpPr>
        <p:spPr bwMode="auto">
          <a:xfrm>
            <a:off x="1454150" y="5500688"/>
            <a:ext cx="184150" cy="136525"/>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sz="1800" dirty="0"/>
          </a:p>
        </p:txBody>
      </p:sp>
      <p:sp>
        <p:nvSpPr>
          <p:cNvPr id="20" name="Овал 25"/>
          <p:cNvSpPr/>
          <p:nvPr/>
        </p:nvSpPr>
        <p:spPr bwMode="auto">
          <a:xfrm>
            <a:off x="2219325" y="5788025"/>
            <a:ext cx="365125" cy="274638"/>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sz="1800" dirty="0"/>
          </a:p>
        </p:txBody>
      </p:sp>
      <p:sp>
        <p:nvSpPr>
          <p:cNvPr id="21" name="Овал 24"/>
          <p:cNvSpPr/>
          <p:nvPr/>
        </p:nvSpPr>
        <p:spPr>
          <a:xfrm>
            <a:off x="2540000" y="4495800"/>
            <a:ext cx="487363" cy="365125"/>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sz="1800" dirty="0"/>
          </a:p>
        </p:txBody>
      </p:sp>
      <p:sp>
        <p:nvSpPr>
          <p:cNvPr id="8" name="Заголовок 7"/>
          <p:cNvSpPr>
            <a:spLocks noGrp="1"/>
          </p:cNvSpPr>
          <p:nvPr>
            <p:ph type="ctrTitle"/>
          </p:nvPr>
        </p:nvSpPr>
        <p:spPr>
          <a:xfrm>
            <a:off x="3048000" y="3124200"/>
            <a:ext cx="8229600" cy="1894362"/>
          </a:xfrm>
        </p:spPr>
        <p:txBody>
          <a:bodyPr/>
          <a:lstStyle>
            <a:lvl1pPr>
              <a:defRPr b="1"/>
            </a:lvl1pPr>
          </a:lstStyle>
          <a:p>
            <a:r>
              <a:rPr lang="ru-RU" smtClean="0"/>
              <a:t>Образец заголовка</a:t>
            </a:r>
            <a:endParaRPr lang="en-US"/>
          </a:p>
        </p:txBody>
      </p:sp>
      <p:sp>
        <p:nvSpPr>
          <p:cNvPr id="9" name="Подзаголовок 8"/>
          <p:cNvSpPr>
            <a:spLocks noGrp="1"/>
          </p:cNvSpPr>
          <p:nvPr>
            <p:ph type="subTitle" idx="1"/>
          </p:nvPr>
        </p:nvSpPr>
        <p:spPr>
          <a:xfrm>
            <a:off x="3048000" y="5003322"/>
            <a:ext cx="82296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ru-RU" smtClean="0"/>
              <a:t>Образец подзаголовка</a:t>
            </a:r>
            <a:endParaRPr lang="en-US"/>
          </a:p>
        </p:txBody>
      </p:sp>
      <p:sp>
        <p:nvSpPr>
          <p:cNvPr id="22" name="Дата 27"/>
          <p:cNvSpPr>
            <a:spLocks noGrp="1"/>
          </p:cNvSpPr>
          <p:nvPr>
            <p:ph type="dt" sz="half" idx="10"/>
          </p:nvPr>
        </p:nvSpPr>
        <p:spPr bwMode="auto">
          <a:xfrm rot="5400000">
            <a:off x="10733088" y="1111250"/>
            <a:ext cx="2286000" cy="508000"/>
          </a:xfrm>
        </p:spPr>
        <p:txBody>
          <a:bodyPr/>
          <a:lstStyle>
            <a:lvl1pPr>
              <a:defRPr/>
            </a:lvl1pPr>
          </a:lstStyle>
          <a:p>
            <a:pPr>
              <a:defRPr/>
            </a:pPr>
            <a:fld id="{DE484A28-5325-4925-847A-527C7F91CB16}" type="datetimeFigureOut">
              <a:rPr lang="en-US"/>
              <a:pPr>
                <a:defRPr/>
              </a:pPr>
              <a:t>4/18/2019</a:t>
            </a:fld>
            <a:endParaRPr lang="en-US" dirty="0"/>
          </a:p>
        </p:txBody>
      </p:sp>
      <p:sp>
        <p:nvSpPr>
          <p:cNvPr id="23" name="Нижний колонтитул 16"/>
          <p:cNvSpPr>
            <a:spLocks noGrp="1"/>
          </p:cNvSpPr>
          <p:nvPr>
            <p:ph type="ftr" sz="quarter" idx="11"/>
          </p:nvPr>
        </p:nvSpPr>
        <p:spPr bwMode="auto">
          <a:xfrm rot="5400000">
            <a:off x="10045701" y="4117975"/>
            <a:ext cx="3657600" cy="511175"/>
          </a:xfrm>
        </p:spPr>
        <p:txBody>
          <a:bodyPr/>
          <a:lstStyle>
            <a:lvl1pPr>
              <a:defRPr/>
            </a:lvl1pPr>
          </a:lstStyle>
          <a:p>
            <a:pPr>
              <a:defRPr/>
            </a:pPr>
            <a:endParaRPr lang="en-US"/>
          </a:p>
        </p:txBody>
      </p:sp>
      <p:sp>
        <p:nvSpPr>
          <p:cNvPr id="24" name="Номер слайда 28"/>
          <p:cNvSpPr>
            <a:spLocks noGrp="1"/>
          </p:cNvSpPr>
          <p:nvPr>
            <p:ph type="sldNum" sz="quarter" idx="12"/>
          </p:nvPr>
        </p:nvSpPr>
        <p:spPr bwMode="auto">
          <a:xfrm>
            <a:off x="1766888" y="4929188"/>
            <a:ext cx="812800" cy="517525"/>
          </a:xfrm>
        </p:spPr>
        <p:txBody>
          <a:bodyPr/>
          <a:lstStyle>
            <a:lvl1pPr>
              <a:defRPr/>
            </a:lvl1pPr>
          </a:lstStyle>
          <a:p>
            <a:pPr>
              <a:defRPr/>
            </a:pPr>
            <a:fld id="{D762C88C-B3A4-4D94-BD50-96650C4E3667}" type="slidenum">
              <a:rPr lang="en-US"/>
              <a:pPr>
                <a:defRPr/>
              </a:pPr>
              <a:t>‹#›</a:t>
            </a:fld>
            <a:endParaRPr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8" name="Содержимое 7"/>
          <p:cNvSpPr>
            <a:spLocks noGrp="1"/>
          </p:cNvSpPr>
          <p:nvPr>
            <p:ph sz="quarter" idx="1"/>
          </p:nvPr>
        </p:nvSpPr>
        <p:spPr>
          <a:xfrm>
            <a:off x="609600" y="1600200"/>
            <a:ext cx="9956800" cy="487375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6"/>
          <p:cNvSpPr>
            <a:spLocks noGrp="1"/>
          </p:cNvSpPr>
          <p:nvPr>
            <p:ph type="dt" sz="half" idx="10"/>
          </p:nvPr>
        </p:nvSpPr>
        <p:spPr/>
        <p:txBody>
          <a:bodyPr rtlCol="0"/>
          <a:lstStyle>
            <a:lvl1pPr>
              <a:defRPr/>
            </a:lvl1pPr>
          </a:lstStyle>
          <a:p>
            <a:pPr>
              <a:defRPr/>
            </a:pPr>
            <a:fld id="{5DCB4977-6957-46B0-BD68-724E62C14F7A}" type="datetimeFigureOut">
              <a:rPr lang="en-US"/>
              <a:pPr>
                <a:defRPr/>
              </a:pPr>
              <a:t>4/18/2019</a:t>
            </a:fld>
            <a:endParaRPr lang="en-US" dirty="0"/>
          </a:p>
        </p:txBody>
      </p:sp>
      <p:sp>
        <p:nvSpPr>
          <p:cNvPr id="5" name="Номер слайда 8"/>
          <p:cNvSpPr>
            <a:spLocks noGrp="1"/>
          </p:cNvSpPr>
          <p:nvPr>
            <p:ph type="sldNum" sz="quarter" idx="11"/>
          </p:nvPr>
        </p:nvSpPr>
        <p:spPr/>
        <p:txBody>
          <a:bodyPr rtlCol="0"/>
          <a:lstStyle>
            <a:lvl1pPr>
              <a:defRPr/>
            </a:lvl1pPr>
          </a:lstStyle>
          <a:p>
            <a:pPr>
              <a:defRPr/>
            </a:pPr>
            <a:fld id="{81DCF9FF-30A1-4D69-9633-3BE1A40396D4}" type="slidenum">
              <a:rPr lang="en-US"/>
              <a:pPr>
                <a:defRPr/>
              </a:pPr>
              <a:t>‹#›</a:t>
            </a:fld>
            <a:endParaRPr lang="en-US" dirty="0"/>
          </a:p>
        </p:txBody>
      </p:sp>
      <p:sp>
        <p:nvSpPr>
          <p:cNvPr id="6" name="Нижний колонтитул 9"/>
          <p:cNvSpPr>
            <a:spLocks noGrp="1"/>
          </p:cNvSpPr>
          <p:nvPr>
            <p:ph type="ftr" sz="quarter" idx="12"/>
          </p:nvPr>
        </p:nvSpPr>
        <p:spPr/>
        <p:txBody>
          <a:bodyPr rtlCol="0"/>
          <a:lstStyle>
            <a:lvl1pPr>
              <a:defRPr/>
            </a:lvl1pPr>
          </a:lstStyle>
          <a:p>
            <a:pPr>
              <a:defRPr/>
            </a:pP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1">
        <a:schemeClr val="bg2"/>
      </p:bgRef>
    </p:bg>
    <p:spTree>
      <p:nvGrpSpPr>
        <p:cNvPr id="1" name=""/>
        <p:cNvGrpSpPr/>
        <p:nvPr/>
      </p:nvGrpSpPr>
      <p:grpSpPr>
        <a:xfrm>
          <a:off x="0" y="0"/>
          <a:ext cx="0" cy="0"/>
          <a:chOff x="0" y="0"/>
          <a:chExt cx="0" cy="0"/>
        </a:xfrm>
      </p:grpSpPr>
      <p:sp>
        <p:nvSpPr>
          <p:cNvPr id="4" name="Прямоугольник 8"/>
          <p:cNvSpPr/>
          <p:nvPr/>
        </p:nvSpPr>
        <p:spPr bwMode="auto">
          <a:xfrm>
            <a:off x="508000" y="0"/>
            <a:ext cx="8128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sz="1800"/>
          </a:p>
        </p:txBody>
      </p:sp>
      <p:sp>
        <p:nvSpPr>
          <p:cNvPr id="5" name="Прямоугольник 9"/>
          <p:cNvSpPr/>
          <p:nvPr/>
        </p:nvSpPr>
        <p:spPr bwMode="auto">
          <a:xfrm>
            <a:off x="368300" y="0"/>
            <a:ext cx="139700"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sz="1800"/>
          </a:p>
        </p:txBody>
      </p:sp>
      <p:sp>
        <p:nvSpPr>
          <p:cNvPr id="6" name="Прямоугольник 10"/>
          <p:cNvSpPr/>
          <p:nvPr/>
        </p:nvSpPr>
        <p:spPr bwMode="auto">
          <a:xfrm>
            <a:off x="1320800" y="0"/>
            <a:ext cx="242888"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sz="1800"/>
          </a:p>
        </p:txBody>
      </p:sp>
      <p:sp>
        <p:nvSpPr>
          <p:cNvPr id="7" name="Прямоугольник 11"/>
          <p:cNvSpPr/>
          <p:nvPr/>
        </p:nvSpPr>
        <p:spPr bwMode="auto">
          <a:xfrm>
            <a:off x="1522413" y="0"/>
            <a:ext cx="306387"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sz="1800"/>
          </a:p>
        </p:txBody>
      </p:sp>
      <p:sp>
        <p:nvSpPr>
          <p:cNvPr id="8" name="Прямая соединительная линия 12"/>
          <p:cNvSpPr>
            <a:spLocks noChangeShapeType="1"/>
          </p:cNvSpPr>
          <p:nvPr/>
        </p:nvSpPr>
        <p:spPr bwMode="auto">
          <a:xfrm>
            <a:off x="141288"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a:lstStyle/>
          <a:p>
            <a:pPr fontAlgn="auto">
              <a:spcBef>
                <a:spcPts val="0"/>
              </a:spcBef>
              <a:spcAft>
                <a:spcPts val="0"/>
              </a:spcAft>
              <a:defRPr/>
            </a:pPr>
            <a:endParaRPr lang="en-US" sz="1800">
              <a:latin typeface="+mn-lt"/>
            </a:endParaRPr>
          </a:p>
        </p:txBody>
      </p:sp>
      <p:sp>
        <p:nvSpPr>
          <p:cNvPr id="9" name="Прямая соединительная линия 13"/>
          <p:cNvSpPr>
            <a:spLocks noChangeShapeType="1"/>
          </p:cNvSpPr>
          <p:nvPr/>
        </p:nvSpPr>
        <p:spPr bwMode="auto">
          <a:xfrm>
            <a:off x="12192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a:lstStyle/>
          <a:p>
            <a:pPr fontAlgn="auto">
              <a:spcBef>
                <a:spcPts val="0"/>
              </a:spcBef>
              <a:spcAft>
                <a:spcPts val="0"/>
              </a:spcAft>
              <a:defRPr/>
            </a:pPr>
            <a:endParaRPr lang="en-US" sz="1800">
              <a:latin typeface="+mn-lt"/>
            </a:endParaRPr>
          </a:p>
        </p:txBody>
      </p:sp>
      <p:sp>
        <p:nvSpPr>
          <p:cNvPr id="10" name="Прямая соединительная линия 14"/>
          <p:cNvSpPr>
            <a:spLocks noChangeShapeType="1"/>
          </p:cNvSpPr>
          <p:nvPr/>
        </p:nvSpPr>
        <p:spPr bwMode="auto">
          <a:xfrm>
            <a:off x="1138238"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sz="1800">
              <a:latin typeface="+mn-lt"/>
            </a:endParaRPr>
          </a:p>
        </p:txBody>
      </p:sp>
      <p:sp>
        <p:nvSpPr>
          <p:cNvPr id="11" name="Прямая соединительная линия 15"/>
          <p:cNvSpPr>
            <a:spLocks noChangeShapeType="1"/>
          </p:cNvSpPr>
          <p:nvPr/>
        </p:nvSpPr>
        <p:spPr bwMode="auto">
          <a:xfrm>
            <a:off x="2301875"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a:lstStyle/>
          <a:p>
            <a:pPr fontAlgn="auto">
              <a:spcBef>
                <a:spcPts val="0"/>
              </a:spcBef>
              <a:spcAft>
                <a:spcPts val="0"/>
              </a:spcAft>
              <a:defRPr/>
            </a:pPr>
            <a:endParaRPr lang="en-US" sz="1800">
              <a:latin typeface="+mn-lt"/>
            </a:endParaRPr>
          </a:p>
        </p:txBody>
      </p:sp>
      <p:sp>
        <p:nvSpPr>
          <p:cNvPr id="12" name="Прямая соединительная линия 16"/>
          <p:cNvSpPr>
            <a:spLocks noChangeShapeType="1"/>
          </p:cNvSpPr>
          <p:nvPr/>
        </p:nvSpPr>
        <p:spPr bwMode="auto">
          <a:xfrm>
            <a:off x="14224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sz="1800">
              <a:latin typeface="+mn-lt"/>
            </a:endParaRPr>
          </a:p>
        </p:txBody>
      </p:sp>
      <p:sp>
        <p:nvSpPr>
          <p:cNvPr id="13" name="Прямоугольник 17"/>
          <p:cNvSpPr/>
          <p:nvPr/>
        </p:nvSpPr>
        <p:spPr bwMode="auto">
          <a:xfrm>
            <a:off x="1625600" y="0"/>
            <a:ext cx="1016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sz="1800" dirty="0"/>
          </a:p>
        </p:txBody>
      </p:sp>
      <p:sp>
        <p:nvSpPr>
          <p:cNvPr id="14" name="Овал 18"/>
          <p:cNvSpPr/>
          <p:nvPr/>
        </p:nvSpPr>
        <p:spPr bwMode="auto">
          <a:xfrm>
            <a:off x="812800" y="3429000"/>
            <a:ext cx="17272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sz="1800" dirty="0"/>
          </a:p>
        </p:txBody>
      </p:sp>
      <p:sp>
        <p:nvSpPr>
          <p:cNvPr id="15" name="Овал 19"/>
          <p:cNvSpPr/>
          <p:nvPr/>
        </p:nvSpPr>
        <p:spPr bwMode="auto">
          <a:xfrm>
            <a:off x="1766888" y="4867275"/>
            <a:ext cx="854075" cy="64135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sz="1800" dirty="0"/>
          </a:p>
        </p:txBody>
      </p:sp>
      <p:sp>
        <p:nvSpPr>
          <p:cNvPr id="16" name="Овал 20"/>
          <p:cNvSpPr/>
          <p:nvPr/>
        </p:nvSpPr>
        <p:spPr bwMode="auto">
          <a:xfrm>
            <a:off x="1454150" y="5500688"/>
            <a:ext cx="184150" cy="136525"/>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sz="1800" dirty="0"/>
          </a:p>
        </p:txBody>
      </p:sp>
      <p:sp>
        <p:nvSpPr>
          <p:cNvPr id="17" name="Овал 21"/>
          <p:cNvSpPr/>
          <p:nvPr/>
        </p:nvSpPr>
        <p:spPr bwMode="auto">
          <a:xfrm>
            <a:off x="2219325" y="5791200"/>
            <a:ext cx="365125" cy="274638"/>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sz="1800" dirty="0"/>
          </a:p>
        </p:txBody>
      </p:sp>
      <p:sp>
        <p:nvSpPr>
          <p:cNvPr id="18" name="Овал 22"/>
          <p:cNvSpPr/>
          <p:nvPr/>
        </p:nvSpPr>
        <p:spPr bwMode="auto">
          <a:xfrm>
            <a:off x="2505075" y="4479925"/>
            <a:ext cx="487363" cy="365125"/>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sz="1800" dirty="0"/>
          </a:p>
        </p:txBody>
      </p:sp>
      <p:sp>
        <p:nvSpPr>
          <p:cNvPr id="19" name="Прямая соединительная линия 25"/>
          <p:cNvSpPr>
            <a:spLocks noChangeShapeType="1"/>
          </p:cNvSpPr>
          <p:nvPr/>
        </p:nvSpPr>
        <p:spPr bwMode="auto">
          <a:xfrm>
            <a:off x="12130088"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sz="1800">
              <a:latin typeface="+mn-lt"/>
            </a:endParaRPr>
          </a:p>
        </p:txBody>
      </p:sp>
      <p:sp>
        <p:nvSpPr>
          <p:cNvPr id="2" name="Заголовок 1"/>
          <p:cNvSpPr>
            <a:spLocks noGrp="1"/>
          </p:cNvSpPr>
          <p:nvPr>
            <p:ph type="title"/>
          </p:nvPr>
        </p:nvSpPr>
        <p:spPr>
          <a:xfrm>
            <a:off x="3048000" y="2895600"/>
            <a:ext cx="8229600" cy="2053590"/>
          </a:xfrm>
        </p:spPr>
        <p:txBody>
          <a:bodyPr/>
          <a:lstStyle>
            <a:lvl1pPr algn="l">
              <a:buNone/>
              <a:defRPr sz="3000" b="1" cap="small" baseline="0"/>
            </a:lvl1pPr>
          </a:lstStyle>
          <a:p>
            <a:r>
              <a:rPr lang="ru-RU" smtClean="0"/>
              <a:t>Образец заголовка</a:t>
            </a:r>
            <a:endParaRPr lang="en-US"/>
          </a:p>
        </p:txBody>
      </p:sp>
      <p:sp>
        <p:nvSpPr>
          <p:cNvPr id="3" name="Текст 2"/>
          <p:cNvSpPr>
            <a:spLocks noGrp="1"/>
          </p:cNvSpPr>
          <p:nvPr>
            <p:ph type="body" idx="1"/>
          </p:nvPr>
        </p:nvSpPr>
        <p:spPr>
          <a:xfrm>
            <a:off x="3048000" y="5010150"/>
            <a:ext cx="8229600" cy="1371600"/>
          </a:xfrm>
        </p:spPr>
        <p:txBody>
          <a:bodyPr/>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ru-RU" smtClean="0"/>
              <a:t>Образец текста</a:t>
            </a:r>
          </a:p>
        </p:txBody>
      </p:sp>
      <p:sp>
        <p:nvSpPr>
          <p:cNvPr id="20" name="Дата 3"/>
          <p:cNvSpPr>
            <a:spLocks noGrp="1"/>
          </p:cNvSpPr>
          <p:nvPr>
            <p:ph type="dt" sz="half" idx="10"/>
          </p:nvPr>
        </p:nvSpPr>
        <p:spPr bwMode="auto">
          <a:xfrm rot="5400000">
            <a:off x="10731500" y="1106488"/>
            <a:ext cx="2286000" cy="508000"/>
          </a:xfrm>
        </p:spPr>
        <p:txBody>
          <a:bodyPr/>
          <a:lstStyle>
            <a:lvl1pPr>
              <a:defRPr/>
            </a:lvl1pPr>
          </a:lstStyle>
          <a:p>
            <a:pPr>
              <a:defRPr/>
            </a:pPr>
            <a:fld id="{BE2F70A7-27B5-4A45-B67E-B443D0CB2EFE}" type="datetimeFigureOut">
              <a:rPr lang="en-US"/>
              <a:pPr>
                <a:defRPr/>
              </a:pPr>
              <a:t>4/18/2019</a:t>
            </a:fld>
            <a:endParaRPr lang="en-US" dirty="0"/>
          </a:p>
        </p:txBody>
      </p:sp>
      <p:sp>
        <p:nvSpPr>
          <p:cNvPr id="21" name="Нижний колонтитул 4"/>
          <p:cNvSpPr>
            <a:spLocks noGrp="1"/>
          </p:cNvSpPr>
          <p:nvPr>
            <p:ph type="ftr" sz="quarter" idx="11"/>
          </p:nvPr>
        </p:nvSpPr>
        <p:spPr bwMode="auto">
          <a:xfrm rot="5400000">
            <a:off x="10046494" y="4114007"/>
            <a:ext cx="3657600" cy="512762"/>
          </a:xfrm>
        </p:spPr>
        <p:txBody>
          <a:bodyPr/>
          <a:lstStyle>
            <a:lvl1pPr>
              <a:defRPr/>
            </a:lvl1pPr>
          </a:lstStyle>
          <a:p>
            <a:pPr>
              <a:defRPr/>
            </a:pPr>
            <a:endParaRPr lang="en-US"/>
          </a:p>
        </p:txBody>
      </p:sp>
      <p:sp>
        <p:nvSpPr>
          <p:cNvPr id="22" name="Номер слайда 5"/>
          <p:cNvSpPr>
            <a:spLocks noGrp="1"/>
          </p:cNvSpPr>
          <p:nvPr>
            <p:ph type="sldNum" sz="quarter" idx="12"/>
          </p:nvPr>
        </p:nvSpPr>
        <p:spPr bwMode="auto">
          <a:xfrm>
            <a:off x="1787525" y="4929188"/>
            <a:ext cx="812800" cy="517525"/>
          </a:xfrm>
        </p:spPr>
        <p:txBody>
          <a:bodyPr/>
          <a:lstStyle>
            <a:lvl1pPr>
              <a:defRPr/>
            </a:lvl1pPr>
          </a:lstStyle>
          <a:p>
            <a:pPr>
              <a:defRPr/>
            </a:pPr>
            <a:fld id="{F54A59FD-4171-4F14-9CDF-D4229FB50CAE}" type="slidenum">
              <a:rPr lang="en-US"/>
              <a:pPr>
                <a:defRPr/>
              </a:pPr>
              <a:t>‹#›</a:t>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9" name="Содержимое 8"/>
          <p:cNvSpPr>
            <a:spLocks noGrp="1"/>
          </p:cNvSpPr>
          <p:nvPr>
            <p:ph sz="quarter" idx="1"/>
          </p:nvPr>
        </p:nvSpPr>
        <p:spPr>
          <a:xfrm>
            <a:off x="609600" y="1600200"/>
            <a:ext cx="4876800" cy="45720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Содержимое 10"/>
          <p:cNvSpPr>
            <a:spLocks noGrp="1"/>
          </p:cNvSpPr>
          <p:nvPr>
            <p:ph sz="quarter" idx="2"/>
          </p:nvPr>
        </p:nvSpPr>
        <p:spPr>
          <a:xfrm>
            <a:off x="5693664" y="1600200"/>
            <a:ext cx="4876800" cy="45720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13"/>
          <p:cNvSpPr>
            <a:spLocks noGrp="1"/>
          </p:cNvSpPr>
          <p:nvPr>
            <p:ph type="dt" sz="half" idx="10"/>
          </p:nvPr>
        </p:nvSpPr>
        <p:spPr/>
        <p:txBody>
          <a:bodyPr/>
          <a:lstStyle>
            <a:lvl1pPr>
              <a:defRPr/>
            </a:lvl1pPr>
          </a:lstStyle>
          <a:p>
            <a:pPr>
              <a:defRPr/>
            </a:pPr>
            <a:fld id="{9E826BC2-2235-4F18-8A71-D362433D8866}" type="datetimeFigureOut">
              <a:rPr lang="en-US"/>
              <a:pPr>
                <a:defRPr/>
              </a:pPr>
              <a:t>4/18/2019</a:t>
            </a:fld>
            <a:endParaRPr lang="en-US" dirty="0"/>
          </a:p>
        </p:txBody>
      </p:sp>
      <p:sp>
        <p:nvSpPr>
          <p:cNvPr id="6" name="Нижний колонтитул 2"/>
          <p:cNvSpPr>
            <a:spLocks noGrp="1"/>
          </p:cNvSpPr>
          <p:nvPr>
            <p:ph type="ftr" sz="quarter" idx="11"/>
          </p:nvPr>
        </p:nvSpPr>
        <p:spPr/>
        <p:txBody>
          <a:bodyPr/>
          <a:lstStyle>
            <a:lvl1pPr>
              <a:defRPr/>
            </a:lvl1pPr>
          </a:lstStyle>
          <a:p>
            <a:pPr>
              <a:defRPr/>
            </a:pPr>
            <a:endParaRPr lang="en-US"/>
          </a:p>
        </p:txBody>
      </p:sp>
      <p:sp>
        <p:nvSpPr>
          <p:cNvPr id="7" name="Номер слайда 22"/>
          <p:cNvSpPr>
            <a:spLocks noGrp="1"/>
          </p:cNvSpPr>
          <p:nvPr>
            <p:ph type="sldNum" sz="quarter" idx="12"/>
          </p:nvPr>
        </p:nvSpPr>
        <p:spPr/>
        <p:txBody>
          <a:bodyPr/>
          <a:lstStyle>
            <a:lvl1pPr>
              <a:defRPr/>
            </a:lvl1pPr>
          </a:lstStyle>
          <a:p>
            <a:pPr>
              <a:defRPr/>
            </a:pPr>
            <a:fld id="{A7B189AD-49BC-45D0-8B72-C09A1E43DB47}" type="slidenum">
              <a:rPr lang="en-US"/>
              <a:pPr>
                <a:defRPr/>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0" y="273050"/>
            <a:ext cx="10058400" cy="1143000"/>
          </a:xfrm>
        </p:spPr>
        <p:txBody>
          <a:bodyPr/>
          <a:lstStyle>
            <a:lvl1pPr>
              <a:defRPr/>
            </a:lvl1pPr>
          </a:lstStyle>
          <a:p>
            <a:r>
              <a:rPr lang="ru-RU" smtClean="0"/>
              <a:t>Образец заголовка</a:t>
            </a:r>
            <a:endParaRPr lang="en-US"/>
          </a:p>
        </p:txBody>
      </p:sp>
      <p:sp>
        <p:nvSpPr>
          <p:cNvPr id="11" name="Содержимое 10"/>
          <p:cNvSpPr>
            <a:spLocks noGrp="1"/>
          </p:cNvSpPr>
          <p:nvPr>
            <p:ph sz="quarter" idx="2"/>
          </p:nvPr>
        </p:nvSpPr>
        <p:spPr>
          <a:xfrm>
            <a:off x="609600" y="2362200"/>
            <a:ext cx="4876800" cy="3886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3" name="Содержимое 12"/>
          <p:cNvSpPr>
            <a:spLocks noGrp="1"/>
          </p:cNvSpPr>
          <p:nvPr>
            <p:ph sz="quarter" idx="4"/>
          </p:nvPr>
        </p:nvSpPr>
        <p:spPr>
          <a:xfrm>
            <a:off x="5829300" y="2362200"/>
            <a:ext cx="4876800" cy="3886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2" name="Текст 11"/>
          <p:cNvSpPr>
            <a:spLocks noGrp="1"/>
          </p:cNvSpPr>
          <p:nvPr>
            <p:ph type="body" sz="quarter" idx="1"/>
          </p:nvPr>
        </p:nvSpPr>
        <p:spPr>
          <a:xfrm>
            <a:off x="609600" y="1569720"/>
            <a:ext cx="48768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a:r>
              <a:rPr lang="ru-RU" smtClean="0"/>
              <a:t>Образец текста</a:t>
            </a:r>
          </a:p>
        </p:txBody>
      </p:sp>
      <p:sp>
        <p:nvSpPr>
          <p:cNvPr id="14" name="Текст 13"/>
          <p:cNvSpPr>
            <a:spLocks noGrp="1"/>
          </p:cNvSpPr>
          <p:nvPr>
            <p:ph type="body" sz="quarter" idx="3"/>
          </p:nvPr>
        </p:nvSpPr>
        <p:spPr>
          <a:xfrm>
            <a:off x="5791200" y="1569720"/>
            <a:ext cx="48768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a:r>
              <a:rPr lang="ru-RU" smtClean="0"/>
              <a:t>Образец текста</a:t>
            </a:r>
          </a:p>
        </p:txBody>
      </p:sp>
      <p:sp>
        <p:nvSpPr>
          <p:cNvPr id="7" name="Дата 13"/>
          <p:cNvSpPr>
            <a:spLocks noGrp="1"/>
          </p:cNvSpPr>
          <p:nvPr>
            <p:ph type="dt" sz="half" idx="10"/>
          </p:nvPr>
        </p:nvSpPr>
        <p:spPr/>
        <p:txBody>
          <a:bodyPr/>
          <a:lstStyle>
            <a:lvl1pPr>
              <a:defRPr/>
            </a:lvl1pPr>
          </a:lstStyle>
          <a:p>
            <a:pPr>
              <a:defRPr/>
            </a:pPr>
            <a:fld id="{BE3AF82D-A6E0-4963-AAFB-21EF459BE63E}" type="datetimeFigureOut">
              <a:rPr lang="en-US"/>
              <a:pPr>
                <a:defRPr/>
              </a:pPr>
              <a:t>4/18/2019</a:t>
            </a:fld>
            <a:endParaRPr lang="en-US" dirty="0"/>
          </a:p>
        </p:txBody>
      </p:sp>
      <p:sp>
        <p:nvSpPr>
          <p:cNvPr id="8" name="Нижний колонтитул 2"/>
          <p:cNvSpPr>
            <a:spLocks noGrp="1"/>
          </p:cNvSpPr>
          <p:nvPr>
            <p:ph type="ftr" sz="quarter" idx="11"/>
          </p:nvPr>
        </p:nvSpPr>
        <p:spPr/>
        <p:txBody>
          <a:bodyPr/>
          <a:lstStyle>
            <a:lvl1pPr>
              <a:defRPr/>
            </a:lvl1pPr>
          </a:lstStyle>
          <a:p>
            <a:pPr>
              <a:defRPr/>
            </a:pPr>
            <a:endParaRPr lang="en-US"/>
          </a:p>
        </p:txBody>
      </p:sp>
      <p:sp>
        <p:nvSpPr>
          <p:cNvPr id="9" name="Номер слайда 22"/>
          <p:cNvSpPr>
            <a:spLocks noGrp="1"/>
          </p:cNvSpPr>
          <p:nvPr>
            <p:ph type="sldNum" sz="quarter" idx="12"/>
          </p:nvPr>
        </p:nvSpPr>
        <p:spPr/>
        <p:txBody>
          <a:bodyPr/>
          <a:lstStyle>
            <a:lvl1pPr>
              <a:defRPr/>
            </a:lvl1pPr>
          </a:lstStyle>
          <a:p>
            <a:pPr>
              <a:defRPr/>
            </a:pPr>
            <a:fld id="{39EF2B9A-529C-4815-A88C-71A120E94113}" type="slidenum">
              <a:rPr lang="en-US"/>
              <a:pPr>
                <a:defRPr/>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Дата 5"/>
          <p:cNvSpPr>
            <a:spLocks noGrp="1"/>
          </p:cNvSpPr>
          <p:nvPr>
            <p:ph type="dt" sz="half" idx="10"/>
          </p:nvPr>
        </p:nvSpPr>
        <p:spPr/>
        <p:txBody>
          <a:bodyPr rtlCol="0"/>
          <a:lstStyle>
            <a:lvl1pPr>
              <a:defRPr/>
            </a:lvl1pPr>
          </a:lstStyle>
          <a:p>
            <a:pPr>
              <a:defRPr/>
            </a:pPr>
            <a:fld id="{699569C0-210C-4B3D-9E35-C7AB39E0F78F}" type="datetimeFigureOut">
              <a:rPr lang="en-US"/>
              <a:pPr>
                <a:defRPr/>
              </a:pPr>
              <a:t>4/18/2019</a:t>
            </a:fld>
            <a:endParaRPr lang="en-US" dirty="0"/>
          </a:p>
        </p:txBody>
      </p:sp>
      <p:sp>
        <p:nvSpPr>
          <p:cNvPr id="4" name="Номер слайда 6"/>
          <p:cNvSpPr>
            <a:spLocks noGrp="1"/>
          </p:cNvSpPr>
          <p:nvPr>
            <p:ph type="sldNum" sz="quarter" idx="11"/>
          </p:nvPr>
        </p:nvSpPr>
        <p:spPr/>
        <p:txBody>
          <a:bodyPr rtlCol="0"/>
          <a:lstStyle>
            <a:lvl1pPr>
              <a:defRPr/>
            </a:lvl1pPr>
          </a:lstStyle>
          <a:p>
            <a:pPr>
              <a:defRPr/>
            </a:pPr>
            <a:fld id="{A53E9B1B-1A73-405E-BB1D-E883290EDC48}" type="slidenum">
              <a:rPr lang="en-US"/>
              <a:pPr>
                <a:defRPr/>
              </a:pPr>
              <a:t>‹#›</a:t>
            </a:fld>
            <a:endParaRPr lang="en-US" dirty="0"/>
          </a:p>
        </p:txBody>
      </p:sp>
      <p:sp>
        <p:nvSpPr>
          <p:cNvPr id="5" name="Нижний колонтитул 7"/>
          <p:cNvSpPr>
            <a:spLocks noGrp="1"/>
          </p:cNvSpPr>
          <p:nvPr>
            <p:ph type="ftr" sz="quarter" idx="12"/>
          </p:nvPr>
        </p:nvSpPr>
        <p:spPr/>
        <p:txBody>
          <a:bodyPr rtlCol="0"/>
          <a:lstStyle>
            <a:lvl1pPr>
              <a:defRPr/>
            </a:lvl1pPr>
          </a:lstStyle>
          <a:p>
            <a:pPr>
              <a:defRPr/>
            </a:pPr>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3"/>
          <p:cNvSpPr>
            <a:spLocks noGrp="1"/>
          </p:cNvSpPr>
          <p:nvPr>
            <p:ph type="dt" sz="half" idx="10"/>
          </p:nvPr>
        </p:nvSpPr>
        <p:spPr/>
        <p:txBody>
          <a:bodyPr/>
          <a:lstStyle>
            <a:lvl1pPr>
              <a:defRPr/>
            </a:lvl1pPr>
          </a:lstStyle>
          <a:p>
            <a:pPr>
              <a:defRPr/>
            </a:pPr>
            <a:fld id="{113BE3CC-0DE9-4F8F-A35E-EDE271A5BFBE}" type="datetimeFigureOut">
              <a:rPr lang="en-US"/>
              <a:pPr>
                <a:defRPr/>
              </a:pPr>
              <a:t>4/18/2019</a:t>
            </a:fld>
            <a:endParaRPr lang="en-US" dirty="0"/>
          </a:p>
        </p:txBody>
      </p:sp>
      <p:sp>
        <p:nvSpPr>
          <p:cNvPr id="3" name="Нижний колонтитул 2"/>
          <p:cNvSpPr>
            <a:spLocks noGrp="1"/>
          </p:cNvSpPr>
          <p:nvPr>
            <p:ph type="ftr" sz="quarter" idx="11"/>
          </p:nvPr>
        </p:nvSpPr>
        <p:spPr/>
        <p:txBody>
          <a:bodyPr/>
          <a:lstStyle>
            <a:lvl1pPr>
              <a:defRPr/>
            </a:lvl1pPr>
          </a:lstStyle>
          <a:p>
            <a:pPr>
              <a:defRPr/>
            </a:pPr>
            <a:endParaRPr lang="en-US"/>
          </a:p>
        </p:txBody>
      </p:sp>
      <p:sp>
        <p:nvSpPr>
          <p:cNvPr id="4" name="Номер слайда 22"/>
          <p:cNvSpPr>
            <a:spLocks noGrp="1"/>
          </p:cNvSpPr>
          <p:nvPr>
            <p:ph type="sldNum" sz="quarter" idx="12"/>
          </p:nvPr>
        </p:nvSpPr>
        <p:spPr/>
        <p:txBody>
          <a:bodyPr/>
          <a:lstStyle>
            <a:lvl1pPr>
              <a:defRPr/>
            </a:lvl1pPr>
          </a:lstStyle>
          <a:p>
            <a:pPr>
              <a:defRPr/>
            </a:pPr>
            <a:fld id="{BAD363FD-249F-42C5-9F1F-65665053C3EA}" type="slidenum">
              <a:rPr lang="en-US"/>
              <a:pPr>
                <a:defRPr/>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5" name="Прямая соединительная линия 9"/>
          <p:cNvSpPr>
            <a:spLocks noChangeShapeType="1"/>
          </p:cNvSpPr>
          <p:nvPr/>
        </p:nvSpPr>
        <p:spPr bwMode="auto">
          <a:xfrm>
            <a:off x="11684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a:lstStyle/>
          <a:p>
            <a:pPr fontAlgn="auto">
              <a:spcBef>
                <a:spcPts val="0"/>
              </a:spcBef>
              <a:spcAft>
                <a:spcPts val="0"/>
              </a:spcAft>
              <a:defRPr/>
            </a:pPr>
            <a:endParaRPr lang="en-US" sz="1800" dirty="0">
              <a:latin typeface="+mn-lt"/>
            </a:endParaRPr>
          </a:p>
        </p:txBody>
      </p:sp>
      <p:sp>
        <p:nvSpPr>
          <p:cNvPr id="6" name="Прямая соединительная линия 7"/>
          <p:cNvSpPr>
            <a:spLocks noChangeShapeType="1"/>
          </p:cNvSpPr>
          <p:nvPr/>
        </p:nvSpPr>
        <p:spPr bwMode="auto">
          <a:xfrm>
            <a:off x="83312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sz="1800" dirty="0">
              <a:latin typeface="+mn-lt"/>
            </a:endParaRPr>
          </a:p>
        </p:txBody>
      </p:sp>
      <p:sp>
        <p:nvSpPr>
          <p:cNvPr id="7" name="Прямая соединительная линия 8"/>
          <p:cNvSpPr>
            <a:spLocks noChangeShapeType="1"/>
          </p:cNvSpPr>
          <p:nvPr/>
        </p:nvSpPr>
        <p:spPr bwMode="auto">
          <a:xfrm>
            <a:off x="8256588" y="0"/>
            <a:ext cx="0" cy="6858000"/>
          </a:xfrm>
          <a:prstGeom prst="line">
            <a:avLst/>
          </a:prstGeom>
          <a:noFill/>
          <a:ln w="12700"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sz="1800" dirty="0">
              <a:latin typeface="+mn-lt"/>
            </a:endParaRPr>
          </a:p>
        </p:txBody>
      </p:sp>
      <p:sp>
        <p:nvSpPr>
          <p:cNvPr id="8" name="Прямая соединительная линия 10"/>
          <p:cNvSpPr>
            <a:spLocks noChangeShapeType="1"/>
          </p:cNvSpPr>
          <p:nvPr/>
        </p:nvSpPr>
        <p:spPr bwMode="auto">
          <a:xfrm>
            <a:off x="11988800" y="0"/>
            <a:ext cx="0" cy="6858000"/>
          </a:xfrm>
          <a:prstGeom prst="line">
            <a:avLst/>
          </a:prstGeom>
          <a:noFill/>
          <a:ln w="19050"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sz="1800">
              <a:latin typeface="+mn-lt"/>
            </a:endParaRPr>
          </a:p>
        </p:txBody>
      </p:sp>
      <p:sp>
        <p:nvSpPr>
          <p:cNvPr id="9" name="Прямоугольник 11"/>
          <p:cNvSpPr/>
          <p:nvPr/>
        </p:nvSpPr>
        <p:spPr bwMode="auto">
          <a:xfrm>
            <a:off x="11785600" y="0"/>
            <a:ext cx="4064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sz="1800"/>
          </a:p>
        </p:txBody>
      </p:sp>
      <p:sp>
        <p:nvSpPr>
          <p:cNvPr id="10" name="Прямая соединительная линия 12"/>
          <p:cNvSpPr>
            <a:spLocks noChangeShapeType="1"/>
          </p:cNvSpPr>
          <p:nvPr/>
        </p:nvSpPr>
        <p:spPr bwMode="auto">
          <a:xfrm>
            <a:off x="11887200" y="0"/>
            <a:ext cx="0" cy="6858000"/>
          </a:xfrm>
          <a:prstGeom prst="line">
            <a:avLst/>
          </a:prstGeom>
          <a:noFill/>
          <a:ln w="9525"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sz="1800">
              <a:latin typeface="+mn-lt"/>
            </a:endParaRPr>
          </a:p>
        </p:txBody>
      </p:sp>
      <p:sp>
        <p:nvSpPr>
          <p:cNvPr id="11" name="Овал 13"/>
          <p:cNvSpPr/>
          <p:nvPr/>
        </p:nvSpPr>
        <p:spPr>
          <a:xfrm>
            <a:off x="10875963" y="5715000"/>
            <a:ext cx="730250" cy="549275"/>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sz="1800" dirty="0"/>
          </a:p>
        </p:txBody>
      </p:sp>
      <p:sp>
        <p:nvSpPr>
          <p:cNvPr id="2" name="Заголовок 1"/>
          <p:cNvSpPr>
            <a:spLocks noGrp="1"/>
          </p:cNvSpPr>
          <p:nvPr>
            <p:ph type="title"/>
          </p:nvPr>
        </p:nvSpPr>
        <p:spPr>
          <a:xfrm rot="5400000">
            <a:off x="5547360" y="3124200"/>
            <a:ext cx="6309360" cy="609600"/>
          </a:xfrm>
        </p:spPr>
        <p:txBody>
          <a:bodyPr/>
          <a:lstStyle>
            <a:lvl1pPr algn="l">
              <a:buNone/>
              <a:defRPr sz="2000" b="1" cap="small" baseline="0"/>
            </a:lvl1pPr>
          </a:lstStyle>
          <a:p>
            <a:r>
              <a:rPr lang="ru-RU" smtClean="0"/>
              <a:t>Образец заголовка</a:t>
            </a:r>
            <a:endParaRPr lang="en-US"/>
          </a:p>
        </p:txBody>
      </p:sp>
      <p:sp>
        <p:nvSpPr>
          <p:cNvPr id="3" name="Текст 2"/>
          <p:cNvSpPr>
            <a:spLocks noGrp="1"/>
          </p:cNvSpPr>
          <p:nvPr>
            <p:ph type="body" idx="2"/>
          </p:nvPr>
        </p:nvSpPr>
        <p:spPr>
          <a:xfrm>
            <a:off x="9083040" y="274320"/>
            <a:ext cx="2036064"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a:r>
              <a:rPr lang="ru-RU" smtClean="0"/>
              <a:t>Образец текста</a:t>
            </a:r>
          </a:p>
        </p:txBody>
      </p:sp>
      <p:sp>
        <p:nvSpPr>
          <p:cNvPr id="18" name="Содержимое 17"/>
          <p:cNvSpPr>
            <a:spLocks noGrp="1"/>
          </p:cNvSpPr>
          <p:nvPr>
            <p:ph sz="quarter" idx="1"/>
          </p:nvPr>
        </p:nvSpPr>
        <p:spPr>
          <a:xfrm>
            <a:off x="406400" y="274320"/>
            <a:ext cx="7518400" cy="632764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2" name="Дата 20"/>
          <p:cNvSpPr>
            <a:spLocks noGrp="1"/>
          </p:cNvSpPr>
          <p:nvPr>
            <p:ph type="dt" sz="half" idx="10"/>
          </p:nvPr>
        </p:nvSpPr>
        <p:spPr/>
        <p:txBody>
          <a:bodyPr rtlCol="0"/>
          <a:lstStyle>
            <a:lvl1pPr>
              <a:defRPr/>
            </a:lvl1pPr>
          </a:lstStyle>
          <a:p>
            <a:pPr>
              <a:defRPr/>
            </a:pPr>
            <a:fld id="{FA37A8D0-4BA1-4B36-99E3-BF5D4333213D}" type="datetimeFigureOut">
              <a:rPr lang="en-US"/>
              <a:pPr>
                <a:defRPr/>
              </a:pPr>
              <a:t>4/18/2019</a:t>
            </a:fld>
            <a:endParaRPr lang="en-US" dirty="0"/>
          </a:p>
        </p:txBody>
      </p:sp>
      <p:sp>
        <p:nvSpPr>
          <p:cNvPr id="13" name="Номер слайда 21"/>
          <p:cNvSpPr>
            <a:spLocks noGrp="1"/>
          </p:cNvSpPr>
          <p:nvPr>
            <p:ph type="sldNum" sz="quarter" idx="11"/>
          </p:nvPr>
        </p:nvSpPr>
        <p:spPr/>
        <p:txBody>
          <a:bodyPr rtlCol="0"/>
          <a:lstStyle>
            <a:lvl1pPr>
              <a:defRPr/>
            </a:lvl1pPr>
          </a:lstStyle>
          <a:p>
            <a:pPr>
              <a:defRPr/>
            </a:pPr>
            <a:fld id="{43E80F31-9CD6-4DCB-BECF-AF2B0B96297C}" type="slidenum">
              <a:rPr lang="en-US"/>
              <a:pPr>
                <a:defRPr/>
              </a:pPr>
              <a:t>‹#›</a:t>
            </a:fld>
            <a:endParaRPr lang="en-US" dirty="0"/>
          </a:p>
        </p:txBody>
      </p:sp>
      <p:sp>
        <p:nvSpPr>
          <p:cNvPr id="14" name="Нижний колонтитул 22"/>
          <p:cNvSpPr>
            <a:spLocks noGrp="1"/>
          </p:cNvSpPr>
          <p:nvPr>
            <p:ph type="ftr" sz="quarter" idx="12"/>
          </p:nvPr>
        </p:nvSpPr>
        <p:spPr/>
        <p:txBody>
          <a:bodyPr rtlCol="0"/>
          <a:lstStyle>
            <a:lvl1pPr>
              <a:defRPr/>
            </a:lvl1pPr>
          </a:lstStyle>
          <a:p>
            <a:pPr>
              <a:defRPr/>
            </a:pPr>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5" name="Прямая соединительная линия 8"/>
          <p:cNvSpPr>
            <a:spLocks noChangeShapeType="1"/>
          </p:cNvSpPr>
          <p:nvPr/>
        </p:nvSpPr>
        <p:spPr bwMode="auto">
          <a:xfrm>
            <a:off x="11684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sz="1800">
              <a:latin typeface="+mn-lt"/>
            </a:endParaRPr>
          </a:p>
        </p:txBody>
      </p:sp>
      <p:sp>
        <p:nvSpPr>
          <p:cNvPr id="6" name="Овал 12"/>
          <p:cNvSpPr/>
          <p:nvPr/>
        </p:nvSpPr>
        <p:spPr>
          <a:xfrm>
            <a:off x="10875963" y="5715000"/>
            <a:ext cx="730250" cy="549275"/>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sz="1800" dirty="0"/>
          </a:p>
        </p:txBody>
      </p:sp>
      <p:sp>
        <p:nvSpPr>
          <p:cNvPr id="7" name="Прямая соединительная линия 9"/>
          <p:cNvSpPr>
            <a:spLocks noChangeShapeType="1"/>
          </p:cNvSpPr>
          <p:nvPr/>
        </p:nvSpPr>
        <p:spPr bwMode="auto">
          <a:xfrm>
            <a:off x="11988800" y="0"/>
            <a:ext cx="0" cy="6858000"/>
          </a:xfrm>
          <a:prstGeom prst="line">
            <a:avLst/>
          </a:prstGeom>
          <a:noFill/>
          <a:ln w="9525" cap="flat" cmpd="sng" algn="ctr">
            <a:solidFill>
              <a:schemeClr val="tx1"/>
            </a:solidFill>
            <a:prstDash val="solid"/>
            <a:round/>
            <a:headEnd type="none" w="med" len="med"/>
            <a:tailEnd type="none" w="med" len="med"/>
          </a:ln>
          <a:effectLst/>
        </p:spPr>
        <p:txBody>
          <a:bodyPr/>
          <a:lstStyle/>
          <a:p>
            <a:pPr fontAlgn="auto">
              <a:spcBef>
                <a:spcPts val="0"/>
              </a:spcBef>
              <a:spcAft>
                <a:spcPts val="0"/>
              </a:spcAft>
              <a:defRPr/>
            </a:pPr>
            <a:endParaRPr lang="en-US" sz="1800">
              <a:latin typeface="+mn-lt"/>
            </a:endParaRPr>
          </a:p>
        </p:txBody>
      </p:sp>
      <p:sp>
        <p:nvSpPr>
          <p:cNvPr id="8" name="Прямоугольник 10"/>
          <p:cNvSpPr/>
          <p:nvPr/>
        </p:nvSpPr>
        <p:spPr bwMode="auto">
          <a:xfrm>
            <a:off x="11785600" y="0"/>
            <a:ext cx="4064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sz="1800"/>
          </a:p>
        </p:txBody>
      </p:sp>
      <p:sp>
        <p:nvSpPr>
          <p:cNvPr id="9" name="Прямая соединительная линия 11"/>
          <p:cNvSpPr>
            <a:spLocks noChangeShapeType="1"/>
          </p:cNvSpPr>
          <p:nvPr/>
        </p:nvSpPr>
        <p:spPr bwMode="auto">
          <a:xfrm>
            <a:off x="11887200" y="0"/>
            <a:ext cx="0" cy="6858000"/>
          </a:xfrm>
          <a:prstGeom prst="line">
            <a:avLst/>
          </a:prstGeom>
          <a:noFill/>
          <a:ln w="9525"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sz="1800">
              <a:latin typeface="+mn-lt"/>
            </a:endParaRPr>
          </a:p>
        </p:txBody>
      </p:sp>
      <p:sp>
        <p:nvSpPr>
          <p:cNvPr id="10" name="Прямая соединительная линия 18"/>
          <p:cNvSpPr>
            <a:spLocks noChangeShapeType="1"/>
          </p:cNvSpPr>
          <p:nvPr/>
        </p:nvSpPr>
        <p:spPr bwMode="auto">
          <a:xfrm>
            <a:off x="83312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sz="1800" dirty="0">
              <a:latin typeface="+mn-lt"/>
            </a:endParaRPr>
          </a:p>
        </p:txBody>
      </p:sp>
      <p:sp>
        <p:nvSpPr>
          <p:cNvPr id="11" name="Прямая соединительная линия 19"/>
          <p:cNvSpPr>
            <a:spLocks noChangeShapeType="1"/>
          </p:cNvSpPr>
          <p:nvPr/>
        </p:nvSpPr>
        <p:spPr bwMode="auto">
          <a:xfrm>
            <a:off x="8256588" y="0"/>
            <a:ext cx="0" cy="6858000"/>
          </a:xfrm>
          <a:prstGeom prst="line">
            <a:avLst/>
          </a:prstGeom>
          <a:noFill/>
          <a:ln w="12700"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sz="1800" dirty="0">
              <a:latin typeface="+mn-lt"/>
            </a:endParaRPr>
          </a:p>
        </p:txBody>
      </p:sp>
      <p:sp>
        <p:nvSpPr>
          <p:cNvPr id="2" name="Заголовок 1"/>
          <p:cNvSpPr>
            <a:spLocks noGrp="1"/>
          </p:cNvSpPr>
          <p:nvPr>
            <p:ph type="title"/>
          </p:nvPr>
        </p:nvSpPr>
        <p:spPr>
          <a:xfrm rot="5400000">
            <a:off x="5518404" y="3124200"/>
            <a:ext cx="6309360" cy="609600"/>
          </a:xfrm>
        </p:spPr>
        <p:txBody>
          <a:bodyPr/>
          <a:lstStyle>
            <a:lvl1pPr algn="l">
              <a:buNone/>
              <a:defRPr sz="2000" b="1"/>
            </a:lvl1pPr>
          </a:lstStyle>
          <a:p>
            <a:r>
              <a:rPr lang="ru-RU" smtClean="0"/>
              <a:t>Образец заголовка</a:t>
            </a:r>
            <a:endParaRPr lang="en-US"/>
          </a:p>
        </p:txBody>
      </p:sp>
      <p:sp>
        <p:nvSpPr>
          <p:cNvPr id="3" name="Рисунок 2"/>
          <p:cNvSpPr>
            <a:spLocks noGrp="1"/>
          </p:cNvSpPr>
          <p:nvPr>
            <p:ph type="pic" idx="1"/>
          </p:nvPr>
        </p:nvSpPr>
        <p:spPr>
          <a:xfrm>
            <a:off x="0" y="0"/>
            <a:ext cx="82296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ormAutofit/>
          </a:bodyPr>
          <a:lstStyle>
            <a:lvl1pPr marL="0" indent="0">
              <a:buNone/>
              <a:defRPr sz="3200"/>
            </a:lvl1pPr>
          </a:lstStyle>
          <a:p>
            <a:pPr lvl="0"/>
            <a:r>
              <a:rPr lang="ru-RU" noProof="0" smtClean="0"/>
              <a:t>Вставка рисунка</a:t>
            </a:r>
            <a:endParaRPr lang="en-US" noProof="0" dirty="0"/>
          </a:p>
        </p:txBody>
      </p:sp>
      <p:sp>
        <p:nvSpPr>
          <p:cNvPr id="4" name="Текст 3"/>
          <p:cNvSpPr>
            <a:spLocks noGrp="1"/>
          </p:cNvSpPr>
          <p:nvPr>
            <p:ph type="body" sz="half" idx="2"/>
          </p:nvPr>
        </p:nvSpPr>
        <p:spPr>
          <a:xfrm>
            <a:off x="9021064" y="264795"/>
            <a:ext cx="2032000" cy="4956048"/>
          </a:xfrm>
        </p:spPr>
        <p:txBody>
          <a:bodyPr rot="0" spcFirstLastPara="0" vertOverflow="overflow" horzOverflow="overflow" spcCol="274320" rtlCol="0" fromWordArt="0" forceAA="0">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a:r>
              <a:rPr lang="ru-RU" smtClean="0"/>
              <a:t>Образец текста</a:t>
            </a:r>
          </a:p>
        </p:txBody>
      </p:sp>
      <p:sp>
        <p:nvSpPr>
          <p:cNvPr id="12" name="Дата 16"/>
          <p:cNvSpPr>
            <a:spLocks noGrp="1"/>
          </p:cNvSpPr>
          <p:nvPr>
            <p:ph type="dt" sz="half" idx="10"/>
          </p:nvPr>
        </p:nvSpPr>
        <p:spPr/>
        <p:txBody>
          <a:bodyPr rtlCol="0"/>
          <a:lstStyle>
            <a:lvl1pPr>
              <a:defRPr/>
            </a:lvl1pPr>
          </a:lstStyle>
          <a:p>
            <a:pPr>
              <a:defRPr/>
            </a:pPr>
            <a:fld id="{012075B1-D04D-463B-ADEB-68BB6D8AD45D}" type="datetimeFigureOut">
              <a:rPr lang="en-US"/>
              <a:pPr>
                <a:defRPr/>
              </a:pPr>
              <a:t>4/18/2019</a:t>
            </a:fld>
            <a:endParaRPr lang="en-US" dirty="0"/>
          </a:p>
        </p:txBody>
      </p:sp>
      <p:sp>
        <p:nvSpPr>
          <p:cNvPr id="13" name="Номер слайда 17"/>
          <p:cNvSpPr>
            <a:spLocks noGrp="1"/>
          </p:cNvSpPr>
          <p:nvPr>
            <p:ph type="sldNum" sz="quarter" idx="11"/>
          </p:nvPr>
        </p:nvSpPr>
        <p:spPr/>
        <p:txBody>
          <a:bodyPr rtlCol="0"/>
          <a:lstStyle>
            <a:lvl1pPr>
              <a:defRPr/>
            </a:lvl1pPr>
          </a:lstStyle>
          <a:p>
            <a:pPr>
              <a:defRPr/>
            </a:pPr>
            <a:fld id="{C8CB58EA-A0D0-4C66-8A00-25A529135733}" type="slidenum">
              <a:rPr lang="en-US"/>
              <a:pPr>
                <a:defRPr/>
              </a:pPr>
              <a:t>‹#›</a:t>
            </a:fld>
            <a:endParaRPr lang="en-US" dirty="0"/>
          </a:p>
        </p:txBody>
      </p:sp>
      <p:sp>
        <p:nvSpPr>
          <p:cNvPr id="14" name="Нижний колонтитул 20"/>
          <p:cNvSpPr>
            <a:spLocks noGrp="1"/>
          </p:cNvSpPr>
          <p:nvPr>
            <p:ph type="ftr" sz="quarter" idx="12"/>
          </p:nvPr>
        </p:nvSpPr>
        <p:spPr/>
        <p:txBody>
          <a:bodyPr rtlCol="0"/>
          <a:lstStyle>
            <a:lvl1pPr>
              <a:defRPr/>
            </a:lvl1pPr>
          </a:lstStyle>
          <a:p>
            <a:pPr>
              <a:defRPr/>
            </a:pPr>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3"/>
          <p:cNvSpPr>
            <a:spLocks noGrp="1"/>
          </p:cNvSpPr>
          <p:nvPr>
            <p:ph type="dt" sz="half" idx="10"/>
          </p:nvPr>
        </p:nvSpPr>
        <p:spPr/>
        <p:txBody>
          <a:bodyPr/>
          <a:lstStyle>
            <a:lvl1pPr>
              <a:defRPr/>
            </a:lvl1pPr>
          </a:lstStyle>
          <a:p>
            <a:pPr>
              <a:defRPr/>
            </a:pPr>
            <a:fld id="{C38464FC-BFFD-4B88-A197-789851E0D7CA}" type="datetimeFigureOut">
              <a:rPr lang="en-US"/>
              <a:pPr>
                <a:defRPr/>
              </a:pPr>
              <a:t>4/18/2019</a:t>
            </a:fld>
            <a:endParaRPr lang="en-US" dirty="0"/>
          </a:p>
        </p:txBody>
      </p:sp>
      <p:sp>
        <p:nvSpPr>
          <p:cNvPr id="5" name="Нижний колонтитул 2"/>
          <p:cNvSpPr>
            <a:spLocks noGrp="1"/>
          </p:cNvSpPr>
          <p:nvPr>
            <p:ph type="ftr" sz="quarter" idx="11"/>
          </p:nvPr>
        </p:nvSpPr>
        <p:spPr/>
        <p:txBody>
          <a:bodyPr/>
          <a:lstStyle>
            <a:lvl1pPr>
              <a:defRPr/>
            </a:lvl1pPr>
          </a:lstStyle>
          <a:p>
            <a:pPr>
              <a:defRPr/>
            </a:pPr>
            <a:endParaRPr lang="en-US"/>
          </a:p>
        </p:txBody>
      </p:sp>
      <p:sp>
        <p:nvSpPr>
          <p:cNvPr id="6" name="Номер слайда 22"/>
          <p:cNvSpPr>
            <a:spLocks noGrp="1"/>
          </p:cNvSpPr>
          <p:nvPr>
            <p:ph type="sldNum" sz="quarter" idx="12"/>
          </p:nvPr>
        </p:nvSpPr>
        <p:spPr/>
        <p:txBody>
          <a:bodyPr/>
          <a:lstStyle>
            <a:lvl1pPr>
              <a:defRPr/>
            </a:lvl1pPr>
          </a:lstStyle>
          <a:p>
            <a:pPr>
              <a:defRPr/>
            </a:pPr>
            <a:fld id="{39A42229-FF6E-4360-AB0F-669D5FF5DB9F}" type="slidenum">
              <a:rPr lang="en-US"/>
              <a:pPr>
                <a:defRPr/>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839200" y="274640"/>
            <a:ext cx="2235200" cy="5851525"/>
          </a:xfrm>
        </p:spPr>
        <p:txBody>
          <a:bodyPr vert="eaVer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609600" y="274639"/>
            <a:ext cx="80264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3"/>
          <p:cNvSpPr>
            <a:spLocks noGrp="1"/>
          </p:cNvSpPr>
          <p:nvPr>
            <p:ph type="dt" sz="half" idx="10"/>
          </p:nvPr>
        </p:nvSpPr>
        <p:spPr/>
        <p:txBody>
          <a:bodyPr/>
          <a:lstStyle>
            <a:lvl1pPr>
              <a:defRPr/>
            </a:lvl1pPr>
          </a:lstStyle>
          <a:p>
            <a:pPr>
              <a:defRPr/>
            </a:pPr>
            <a:fld id="{D16CDB7F-1567-416F-A69B-3E8F86D2C66D}" type="datetimeFigureOut">
              <a:rPr lang="en-US"/>
              <a:pPr>
                <a:defRPr/>
              </a:pPr>
              <a:t>4/18/2019</a:t>
            </a:fld>
            <a:endParaRPr lang="en-US" dirty="0"/>
          </a:p>
        </p:txBody>
      </p:sp>
      <p:sp>
        <p:nvSpPr>
          <p:cNvPr id="5" name="Нижний колонтитул 2"/>
          <p:cNvSpPr>
            <a:spLocks noGrp="1"/>
          </p:cNvSpPr>
          <p:nvPr>
            <p:ph type="ftr" sz="quarter" idx="11"/>
          </p:nvPr>
        </p:nvSpPr>
        <p:spPr/>
        <p:txBody>
          <a:bodyPr/>
          <a:lstStyle>
            <a:lvl1pPr>
              <a:defRPr/>
            </a:lvl1pPr>
          </a:lstStyle>
          <a:p>
            <a:pPr>
              <a:defRPr/>
            </a:pPr>
            <a:endParaRPr lang="en-US"/>
          </a:p>
        </p:txBody>
      </p:sp>
      <p:sp>
        <p:nvSpPr>
          <p:cNvPr id="6" name="Номер слайда 22"/>
          <p:cNvSpPr>
            <a:spLocks noGrp="1"/>
          </p:cNvSpPr>
          <p:nvPr>
            <p:ph type="sldNum" sz="quarter" idx="12"/>
          </p:nvPr>
        </p:nvSpPr>
        <p:spPr/>
        <p:txBody>
          <a:bodyPr/>
          <a:lstStyle>
            <a:lvl1pPr>
              <a:defRPr/>
            </a:lvl1pPr>
          </a:lstStyle>
          <a:p>
            <a:pPr>
              <a:defRPr/>
            </a:pPr>
            <a:fld id="{071FB207-FA01-4289-894D-156DB908F170}" type="slidenum">
              <a:rPr lang="en-US"/>
              <a:pPr>
                <a:defRPr/>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Прямая соединительная линия 15"/>
          <p:cNvSpPr>
            <a:spLocks noChangeShapeType="1"/>
          </p:cNvSpPr>
          <p:nvPr/>
        </p:nvSpPr>
        <p:spPr bwMode="auto">
          <a:xfrm>
            <a:off x="11684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a:lstStyle/>
          <a:p>
            <a:pPr fontAlgn="auto">
              <a:spcBef>
                <a:spcPts val="0"/>
              </a:spcBef>
              <a:spcAft>
                <a:spcPts val="0"/>
              </a:spcAft>
              <a:defRPr/>
            </a:pPr>
            <a:endParaRPr lang="en-US" sz="1800" dirty="0">
              <a:latin typeface="+mn-lt"/>
            </a:endParaRPr>
          </a:p>
        </p:txBody>
      </p:sp>
      <p:sp>
        <p:nvSpPr>
          <p:cNvPr id="22" name="Заголовок 21"/>
          <p:cNvSpPr>
            <a:spLocks noGrp="1"/>
          </p:cNvSpPr>
          <p:nvPr>
            <p:ph type="title"/>
          </p:nvPr>
        </p:nvSpPr>
        <p:spPr>
          <a:xfrm>
            <a:off x="609600" y="274638"/>
            <a:ext cx="9956800" cy="1143000"/>
          </a:xfrm>
          <a:prstGeom prst="rect">
            <a:avLst/>
          </a:prstGeom>
        </p:spPr>
        <p:txBody>
          <a:bodyPr vert="horz" anchor="b">
            <a:normAutofit/>
          </a:bodyPr>
          <a:lstStyle/>
          <a:p>
            <a:r>
              <a:rPr lang="ru-RU" smtClean="0"/>
              <a:t>Образец заголовка</a:t>
            </a:r>
            <a:endParaRPr lang="en-US"/>
          </a:p>
        </p:txBody>
      </p:sp>
      <p:sp>
        <p:nvSpPr>
          <p:cNvPr id="1028" name="Текст 12"/>
          <p:cNvSpPr>
            <a:spLocks noGrp="1"/>
          </p:cNvSpPr>
          <p:nvPr>
            <p:ph type="body" idx="1"/>
          </p:nvPr>
        </p:nvSpPr>
        <p:spPr bwMode="auto">
          <a:xfrm>
            <a:off x="609600" y="1600200"/>
            <a:ext cx="9956800" cy="487362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4" name="Дата 13"/>
          <p:cNvSpPr>
            <a:spLocks noGrp="1"/>
          </p:cNvSpPr>
          <p:nvPr>
            <p:ph type="dt" sz="half" idx="2"/>
          </p:nvPr>
        </p:nvSpPr>
        <p:spPr>
          <a:xfrm rot="5400000">
            <a:off x="10454482" y="1018381"/>
            <a:ext cx="2011362" cy="511175"/>
          </a:xfrm>
          <a:prstGeom prst="rect">
            <a:avLst/>
          </a:prstGeom>
        </p:spPr>
        <p:txBody>
          <a:bodyPr vert="horz" anchor="ctr" anchorCtr="0"/>
          <a:lstStyle>
            <a:lvl1pPr algn="r" eaLnBrk="1" fontAlgn="auto" latinLnBrk="0" hangingPunct="1">
              <a:spcBef>
                <a:spcPts val="0"/>
              </a:spcBef>
              <a:spcAft>
                <a:spcPts val="0"/>
              </a:spcAft>
              <a:defRPr kumimoji="0" sz="1200" smtClean="0">
                <a:solidFill>
                  <a:schemeClr val="tx2"/>
                </a:solidFill>
                <a:latin typeface="+mn-lt"/>
              </a:defRPr>
            </a:lvl1pPr>
          </a:lstStyle>
          <a:p>
            <a:pPr>
              <a:defRPr/>
            </a:pPr>
            <a:fld id="{40E8050D-9A70-4D11-9DC3-2B73294BCF30}" type="datetimeFigureOut">
              <a:rPr lang="en-US"/>
              <a:pPr>
                <a:defRPr/>
              </a:pPr>
              <a:t>4/18/2019</a:t>
            </a:fld>
            <a:endParaRPr lang="en-US" dirty="0"/>
          </a:p>
        </p:txBody>
      </p:sp>
      <p:sp>
        <p:nvSpPr>
          <p:cNvPr id="3" name="Нижний колонтитул 2"/>
          <p:cNvSpPr>
            <a:spLocks noGrp="1"/>
          </p:cNvSpPr>
          <p:nvPr>
            <p:ph type="ftr" sz="quarter" idx="3"/>
          </p:nvPr>
        </p:nvSpPr>
        <p:spPr>
          <a:xfrm rot="5400000">
            <a:off x="9853613" y="3675063"/>
            <a:ext cx="3200400" cy="488950"/>
          </a:xfrm>
          <a:prstGeom prst="rect">
            <a:avLst/>
          </a:prstGeom>
        </p:spPr>
        <p:txBody>
          <a:bodyPr vert="horz" anchor="ctr" anchorCtr="0"/>
          <a:lstStyle>
            <a:lvl1pPr algn="l" eaLnBrk="1" fontAlgn="auto" latinLnBrk="0" hangingPunct="1">
              <a:spcBef>
                <a:spcPts val="0"/>
              </a:spcBef>
              <a:spcAft>
                <a:spcPts val="0"/>
              </a:spcAft>
              <a:defRPr kumimoji="0" sz="1200" dirty="0">
                <a:solidFill>
                  <a:schemeClr val="tx2"/>
                </a:solidFill>
                <a:latin typeface="+mn-lt"/>
              </a:defRPr>
            </a:lvl1pPr>
          </a:lstStyle>
          <a:p>
            <a:pPr>
              <a:defRPr/>
            </a:pPr>
            <a:endParaRPr lang="en-US"/>
          </a:p>
        </p:txBody>
      </p:sp>
      <p:sp>
        <p:nvSpPr>
          <p:cNvPr id="7" name="Прямая соединительная линия 6"/>
          <p:cNvSpPr>
            <a:spLocks noChangeShapeType="1"/>
          </p:cNvSpPr>
          <p:nvPr/>
        </p:nvSpPr>
        <p:spPr bwMode="auto">
          <a:xfrm>
            <a:off x="1016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sz="1800">
              <a:latin typeface="+mn-lt"/>
            </a:endParaRPr>
          </a:p>
        </p:txBody>
      </p:sp>
      <p:sp>
        <p:nvSpPr>
          <p:cNvPr id="9" name="Прямая соединительная линия 8"/>
          <p:cNvSpPr>
            <a:spLocks noChangeShapeType="1"/>
          </p:cNvSpPr>
          <p:nvPr/>
        </p:nvSpPr>
        <p:spPr bwMode="auto">
          <a:xfrm>
            <a:off x="11988800" y="0"/>
            <a:ext cx="0" cy="6858000"/>
          </a:xfrm>
          <a:prstGeom prst="line">
            <a:avLst/>
          </a:prstGeom>
          <a:noFill/>
          <a:ln w="19050"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sz="1800">
              <a:latin typeface="+mn-lt"/>
            </a:endParaRPr>
          </a:p>
        </p:txBody>
      </p:sp>
      <p:sp>
        <p:nvSpPr>
          <p:cNvPr id="10" name="Прямоугольник 9"/>
          <p:cNvSpPr/>
          <p:nvPr/>
        </p:nvSpPr>
        <p:spPr bwMode="auto">
          <a:xfrm>
            <a:off x="11785600" y="0"/>
            <a:ext cx="4064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sz="1800"/>
          </a:p>
        </p:txBody>
      </p:sp>
      <p:sp>
        <p:nvSpPr>
          <p:cNvPr id="11" name="Прямая соединительная линия 10"/>
          <p:cNvSpPr>
            <a:spLocks noChangeShapeType="1"/>
          </p:cNvSpPr>
          <p:nvPr/>
        </p:nvSpPr>
        <p:spPr bwMode="auto">
          <a:xfrm>
            <a:off x="11887200" y="0"/>
            <a:ext cx="0" cy="6858000"/>
          </a:xfrm>
          <a:prstGeom prst="line">
            <a:avLst/>
          </a:prstGeom>
          <a:noFill/>
          <a:ln w="9525"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sz="1800">
              <a:latin typeface="+mn-lt"/>
            </a:endParaRPr>
          </a:p>
        </p:txBody>
      </p:sp>
      <p:sp>
        <p:nvSpPr>
          <p:cNvPr id="12" name="Овал 11"/>
          <p:cNvSpPr/>
          <p:nvPr/>
        </p:nvSpPr>
        <p:spPr>
          <a:xfrm>
            <a:off x="10875963" y="5715000"/>
            <a:ext cx="730250" cy="549275"/>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sz="1800" dirty="0"/>
          </a:p>
        </p:txBody>
      </p:sp>
      <p:sp>
        <p:nvSpPr>
          <p:cNvPr id="23" name="Номер слайда 22"/>
          <p:cNvSpPr>
            <a:spLocks noGrp="1"/>
          </p:cNvSpPr>
          <p:nvPr>
            <p:ph type="sldNum" sz="quarter" idx="4"/>
          </p:nvPr>
        </p:nvSpPr>
        <p:spPr>
          <a:xfrm>
            <a:off x="10839450" y="5734050"/>
            <a:ext cx="812800" cy="520700"/>
          </a:xfrm>
          <a:prstGeom prst="rect">
            <a:avLst/>
          </a:prstGeom>
        </p:spPr>
        <p:txBody>
          <a:bodyPr vert="horz" anchor="ctr"/>
          <a:lstStyle>
            <a:lvl1pPr algn="ctr" eaLnBrk="1" fontAlgn="auto" latinLnBrk="0" hangingPunct="1">
              <a:spcBef>
                <a:spcPts val="0"/>
              </a:spcBef>
              <a:spcAft>
                <a:spcPts val="0"/>
              </a:spcAft>
              <a:defRPr kumimoji="0" sz="1400" b="1" smtClean="0">
                <a:solidFill>
                  <a:srgbClr val="FFFFFF"/>
                </a:solidFill>
                <a:latin typeface="+mn-lt"/>
              </a:defRPr>
            </a:lvl1pPr>
          </a:lstStyle>
          <a:p>
            <a:pPr>
              <a:defRPr/>
            </a:pPr>
            <a:fld id="{59E720EE-5711-4E59-9689-BF4F0EB79FD5}" type="slidenum">
              <a:rPr lang="en-US"/>
              <a:pPr>
                <a:defRPr/>
              </a:pPr>
              <a:t>‹#›</a:t>
            </a:fld>
            <a:endParaRPr lang="en-US" dirty="0"/>
          </a:p>
        </p:txBody>
      </p:sp>
    </p:spTree>
  </p:cSld>
  <p:clrMap bg1="lt1" tx1="dk1" bg2="lt2" tx2="dk2" accent1="accent1" accent2="accent2" accent3="accent3" accent4="accent4" accent5="accent5" accent6="accent6" hlink="hlink" folHlink="folHlink"/>
  <p:sldLayoutIdLst>
    <p:sldLayoutId id="2147483680" r:id="rId1"/>
    <p:sldLayoutId id="2147483681" r:id="rId2"/>
    <p:sldLayoutId id="2147483682" r:id="rId3"/>
    <p:sldLayoutId id="2147483679" r:id="rId4"/>
    <p:sldLayoutId id="2147483678" r:id="rId5"/>
    <p:sldLayoutId id="2147483683" r:id="rId6"/>
    <p:sldLayoutId id="2147483677" r:id="rId7"/>
    <p:sldLayoutId id="2147483684" r:id="rId8"/>
    <p:sldLayoutId id="2147483685" r:id="rId9"/>
    <p:sldLayoutId id="2147483676" r:id="rId10"/>
    <p:sldLayoutId id="2147483675" r:id="rId11"/>
  </p:sldLayoutIdLst>
  <p:txStyles>
    <p:titleStyle>
      <a:lvl1pPr algn="l" rtl="0" fontAlgn="base">
        <a:spcBef>
          <a:spcPct val="0"/>
        </a:spcBef>
        <a:spcAft>
          <a:spcPct val="0"/>
        </a:spcAft>
        <a:defRPr sz="3000" kern="1200" cap="small">
          <a:solidFill>
            <a:schemeClr val="tx2"/>
          </a:solidFill>
          <a:latin typeface="+mj-lt"/>
          <a:ea typeface="+mj-ea"/>
          <a:cs typeface="+mj-cs"/>
        </a:defRPr>
      </a:lvl1pPr>
      <a:lvl2pPr algn="l" rtl="0" fontAlgn="base">
        <a:spcBef>
          <a:spcPct val="0"/>
        </a:spcBef>
        <a:spcAft>
          <a:spcPct val="0"/>
        </a:spcAft>
        <a:defRPr sz="3000">
          <a:solidFill>
            <a:schemeClr val="tx2"/>
          </a:solidFill>
          <a:latin typeface="Century Schoolbook" pitchFamily="18" charset="0"/>
        </a:defRPr>
      </a:lvl2pPr>
      <a:lvl3pPr algn="l" rtl="0" fontAlgn="base">
        <a:spcBef>
          <a:spcPct val="0"/>
        </a:spcBef>
        <a:spcAft>
          <a:spcPct val="0"/>
        </a:spcAft>
        <a:defRPr sz="3000">
          <a:solidFill>
            <a:schemeClr val="tx2"/>
          </a:solidFill>
          <a:latin typeface="Century Schoolbook" pitchFamily="18" charset="0"/>
        </a:defRPr>
      </a:lvl3pPr>
      <a:lvl4pPr algn="l" rtl="0" fontAlgn="base">
        <a:spcBef>
          <a:spcPct val="0"/>
        </a:spcBef>
        <a:spcAft>
          <a:spcPct val="0"/>
        </a:spcAft>
        <a:defRPr sz="3000">
          <a:solidFill>
            <a:schemeClr val="tx2"/>
          </a:solidFill>
          <a:latin typeface="Century Schoolbook" pitchFamily="18" charset="0"/>
        </a:defRPr>
      </a:lvl4pPr>
      <a:lvl5pPr algn="l" rtl="0" fontAlgn="base">
        <a:spcBef>
          <a:spcPct val="0"/>
        </a:spcBef>
        <a:spcAft>
          <a:spcPct val="0"/>
        </a:spcAft>
        <a:defRPr sz="3000">
          <a:solidFill>
            <a:schemeClr val="tx2"/>
          </a:solidFill>
          <a:latin typeface="Century Schoolbook" pitchFamily="18" charset="0"/>
        </a:defRPr>
      </a:lvl5pPr>
      <a:lvl6pPr marL="457200" algn="l" rtl="0" fontAlgn="base">
        <a:spcBef>
          <a:spcPct val="0"/>
        </a:spcBef>
        <a:spcAft>
          <a:spcPct val="0"/>
        </a:spcAft>
        <a:defRPr sz="3000">
          <a:solidFill>
            <a:schemeClr val="tx2"/>
          </a:solidFill>
          <a:latin typeface="Century Schoolbook" pitchFamily="18" charset="0"/>
        </a:defRPr>
      </a:lvl6pPr>
      <a:lvl7pPr marL="914400" algn="l" rtl="0" fontAlgn="base">
        <a:spcBef>
          <a:spcPct val="0"/>
        </a:spcBef>
        <a:spcAft>
          <a:spcPct val="0"/>
        </a:spcAft>
        <a:defRPr sz="3000">
          <a:solidFill>
            <a:schemeClr val="tx2"/>
          </a:solidFill>
          <a:latin typeface="Century Schoolbook" pitchFamily="18" charset="0"/>
        </a:defRPr>
      </a:lvl7pPr>
      <a:lvl8pPr marL="1371600" algn="l" rtl="0" fontAlgn="base">
        <a:spcBef>
          <a:spcPct val="0"/>
        </a:spcBef>
        <a:spcAft>
          <a:spcPct val="0"/>
        </a:spcAft>
        <a:defRPr sz="3000">
          <a:solidFill>
            <a:schemeClr val="tx2"/>
          </a:solidFill>
          <a:latin typeface="Century Schoolbook" pitchFamily="18" charset="0"/>
        </a:defRPr>
      </a:lvl8pPr>
      <a:lvl9pPr marL="1828800" algn="l" rtl="0" fontAlgn="base">
        <a:spcBef>
          <a:spcPct val="0"/>
        </a:spcBef>
        <a:spcAft>
          <a:spcPct val="0"/>
        </a:spcAft>
        <a:defRPr sz="3000">
          <a:solidFill>
            <a:schemeClr val="tx2"/>
          </a:solidFill>
          <a:latin typeface="Century Schoolbook" pitchFamily="18" charset="0"/>
        </a:defRPr>
      </a:lvl9pPr>
    </p:titleStyle>
    <p:bodyStyle>
      <a:lvl1pPr marL="273050" indent="-273050" algn="l" rtl="0" fontAlgn="base">
        <a:spcBef>
          <a:spcPts val="600"/>
        </a:spcBef>
        <a:spcAft>
          <a:spcPct val="0"/>
        </a:spcAft>
        <a:buClr>
          <a:schemeClr val="accent1"/>
        </a:buClr>
        <a:buSzPct val="70000"/>
        <a:buFont typeface="Wingdings" pitchFamily="2" charset="2"/>
        <a:buChar char=""/>
        <a:defRPr sz="2400" kern="1200">
          <a:solidFill>
            <a:schemeClr val="tx1"/>
          </a:solidFill>
          <a:latin typeface="+mn-lt"/>
          <a:ea typeface="+mn-ea"/>
          <a:cs typeface="+mn-cs"/>
        </a:defRPr>
      </a:lvl1pPr>
      <a:lvl2pPr marL="639763" indent="-273050" algn="l" rtl="0" fontAlgn="base">
        <a:spcBef>
          <a:spcPct val="20000"/>
        </a:spcBef>
        <a:spcAft>
          <a:spcPct val="0"/>
        </a:spcAft>
        <a:buClr>
          <a:schemeClr val="accent1"/>
        </a:buClr>
        <a:buSzPct val="80000"/>
        <a:buFont typeface="Wingdings 2" pitchFamily="18" charset="2"/>
        <a:buChar char=""/>
        <a:defRPr sz="2100" kern="1200">
          <a:solidFill>
            <a:schemeClr val="tx1"/>
          </a:solidFill>
          <a:latin typeface="+mn-lt"/>
          <a:ea typeface="+mn-ea"/>
          <a:cs typeface="+mn-cs"/>
        </a:defRPr>
      </a:lvl2pPr>
      <a:lvl3pPr marL="914400" indent="-182563" algn="l" rtl="0" fontAlgn="base">
        <a:spcBef>
          <a:spcPct val="20000"/>
        </a:spcBef>
        <a:spcAft>
          <a:spcPct val="0"/>
        </a:spcAft>
        <a:buClr>
          <a:srgbClr val="E0752F"/>
        </a:buClr>
        <a:buSzPct val="60000"/>
        <a:buFont typeface="Wingdings" pitchFamily="2" charset="2"/>
        <a:buChar char=""/>
        <a:defRPr kern="1200">
          <a:solidFill>
            <a:schemeClr val="tx1"/>
          </a:solidFill>
          <a:latin typeface="+mn-lt"/>
          <a:ea typeface="+mn-ea"/>
          <a:cs typeface="+mn-cs"/>
        </a:defRPr>
      </a:lvl3pPr>
      <a:lvl4pPr marL="1187450" indent="-182563" algn="l" rtl="0" fontAlgn="base">
        <a:spcBef>
          <a:spcPct val="20000"/>
        </a:spcBef>
        <a:spcAft>
          <a:spcPct val="0"/>
        </a:spcAft>
        <a:buClr>
          <a:srgbClr val="FEC3AE"/>
        </a:buClr>
        <a:buSzPct val="60000"/>
        <a:buFont typeface="Wingdings" pitchFamily="2" charset="2"/>
        <a:buChar char=""/>
        <a:defRPr kern="1200">
          <a:solidFill>
            <a:schemeClr val="tx1"/>
          </a:solidFill>
          <a:latin typeface="+mn-lt"/>
          <a:ea typeface="+mn-ea"/>
          <a:cs typeface="+mn-cs"/>
        </a:defRPr>
      </a:lvl4pPr>
      <a:lvl5pPr marL="1462088" indent="-182563" algn="l" rtl="0" fontAlgn="base">
        <a:spcBef>
          <a:spcPct val="20000"/>
        </a:spcBef>
        <a:spcAft>
          <a:spcPct val="0"/>
        </a:spcAft>
        <a:buClr>
          <a:srgbClr val="BDCAE9"/>
        </a:buClr>
        <a:buSzPct val="68000"/>
        <a:buFont typeface="Wingdings 2" pitchFamily="18" charset="2"/>
        <a:buChar char=""/>
        <a:defRPr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oleObject" Target="../embeddings/oleObject2.bin"/></Relationships>
</file>

<file path=ppt/slides/_rels/slide6.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2.xml"/><Relationship Id="rId1" Type="http://schemas.openxmlformats.org/officeDocument/2006/relationships/vmlDrawing" Target="../drawings/vmlDrawing2.v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slideLayout" Target="../slideLayouts/slideLayout2.xml"/><Relationship Id="rId1" Type="http://schemas.openxmlformats.org/officeDocument/2006/relationships/vmlDrawing" Target="../drawings/vmlDrawing3.v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slideLayout" Target="../slideLayouts/slideLayout2.xml"/><Relationship Id="rId1" Type="http://schemas.openxmlformats.org/officeDocument/2006/relationships/vmlDrawing" Target="../drawings/vmlDrawing4.vml"/><Relationship Id="rId4" Type="http://schemas.openxmlformats.org/officeDocument/2006/relationships/oleObject" Target="../embeddings/oleObject6.bin"/></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slideLayout" Target="../slideLayouts/slideLayout2.xml"/><Relationship Id="rId1" Type="http://schemas.openxmlformats.org/officeDocument/2006/relationships/vmlDrawing" Target="../drawings/vmlDrawing5.vml"/><Relationship Id="rId4" Type="http://schemas.openxmlformats.org/officeDocument/2006/relationships/oleObject" Target="../embeddings/oleObject8.bin"/></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oleObject" Target="../embeddings/oleObject9.bin"/><Relationship Id="rId2" Type="http://schemas.openxmlformats.org/officeDocument/2006/relationships/slideLayout" Target="../slideLayouts/slideLayout2.xml"/><Relationship Id="rId1" Type="http://schemas.openxmlformats.org/officeDocument/2006/relationships/vmlDrawing" Target="../drawings/vmlDrawing6.v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1507067" y="4561490"/>
            <a:ext cx="10411664" cy="586242"/>
          </a:xfrm>
        </p:spPr>
        <p:txBody>
          <a:bodyPr>
            <a:normAutofit/>
          </a:bodyPr>
          <a:lstStyle/>
          <a:p>
            <a:pPr algn="r" fontAlgn="auto">
              <a:spcAft>
                <a:spcPts val="0"/>
              </a:spcAft>
              <a:buFont typeface="Wingdings"/>
              <a:buNone/>
              <a:defRPr/>
            </a:pPr>
            <a:r>
              <a:rPr lang="ru-RU" dirty="0" err="1"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Arial" pitchFamily="34" charset="0"/>
                <a:cs typeface="Arial" pitchFamily="34" charset="0"/>
              </a:rPr>
              <a:t>Джураев</a:t>
            </a:r>
            <a:r>
              <a:rPr lang="ru-RU"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Arial" pitchFamily="34" charset="0"/>
                <a:cs typeface="Arial" pitchFamily="34" charset="0"/>
              </a:rPr>
              <a:t> А.Дж.</a:t>
            </a:r>
            <a:endParaRPr lang="ru-RU"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Arial" pitchFamily="34" charset="0"/>
              <a:cs typeface="Arial" pitchFamily="34" charset="0"/>
            </a:endParaRPr>
          </a:p>
        </p:txBody>
      </p:sp>
      <p:sp>
        <p:nvSpPr>
          <p:cNvPr id="13315" name="Rectangle 3"/>
          <p:cNvSpPr>
            <a:spLocks noChangeArrowheads="1"/>
          </p:cNvSpPr>
          <p:nvPr/>
        </p:nvSpPr>
        <p:spPr bwMode="auto">
          <a:xfrm>
            <a:off x="1235075" y="1423988"/>
            <a:ext cx="10140950" cy="1311275"/>
          </a:xfrm>
          <a:prstGeom prst="rect">
            <a:avLst/>
          </a:prstGeom>
          <a:noFill/>
          <a:ln w="9525">
            <a:noFill/>
            <a:miter lim="800000"/>
            <a:headEnd/>
            <a:tailEnd/>
          </a:ln>
          <a:effectLst/>
        </p:spPr>
        <p:txBody>
          <a:bodyPr wrap="none" anchor="ctr">
            <a:spAutoFit/>
          </a:bodyPr>
          <a:lstStyle/>
          <a:p>
            <a:pPr algn="ctr"/>
            <a:r>
              <a:rPr lang="uz-Cyrl-UZ" sz="4000" b="1" i="1" dirty="0">
                <a:solidFill>
                  <a:schemeClr val="accent1"/>
                </a:solidFill>
                <a:latin typeface="Times New Roman" pitchFamily="18" charset="0"/>
              </a:rPr>
              <a:t>6-MА`RUZА.</a:t>
            </a:r>
            <a:endParaRPr lang="ru-RU" sz="4000" i="1" dirty="0">
              <a:solidFill>
                <a:schemeClr val="accent1"/>
              </a:solidFill>
              <a:latin typeface="Times New Roman" pitchFamily="18" charset="0"/>
            </a:endParaRPr>
          </a:p>
          <a:p>
            <a:pPr algn="ctr"/>
            <a:r>
              <a:rPr lang="uz-Cyrl-UZ" sz="4000" b="1" i="1" dirty="0">
                <a:solidFill>
                  <a:schemeClr val="accent1"/>
                </a:solidFill>
                <a:latin typeface="Times New Roman" pitchFamily="18" charset="0"/>
              </a:rPr>
              <a:t>Tехnоlоgik qаrshiliklаrini qаytа ishlаsh uslubi.</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Содержимое 2"/>
          <p:cNvSpPr>
            <a:spLocks noGrp="1"/>
          </p:cNvSpPr>
          <p:nvPr>
            <p:ph sz="quarter" idx="1"/>
          </p:nvPr>
        </p:nvSpPr>
        <p:spPr>
          <a:xfrm>
            <a:off x="714103" y="1129937"/>
            <a:ext cx="10447338" cy="4873625"/>
          </a:xfrm>
        </p:spPr>
        <p:txBody>
          <a:bodyPr/>
          <a:lstStyle/>
          <a:p>
            <a:pPr marL="1143000" lvl="2" indent="-228600"/>
            <a:r>
              <a:rPr lang="en-US" sz="3600" dirty="0" smtClean="0">
                <a:solidFill>
                  <a:schemeClr val="accent2"/>
                </a:solidFill>
                <a:latin typeface="Times New Roman" pitchFamily="18" charset="0"/>
              </a:rPr>
              <a:t>REJA</a:t>
            </a:r>
            <a:r>
              <a:rPr lang="ru-RU" sz="3600" dirty="0" smtClean="0">
                <a:solidFill>
                  <a:schemeClr val="accent2"/>
                </a:solidFill>
                <a:latin typeface="Times New Roman" pitchFamily="18" charset="0"/>
              </a:rPr>
              <a:t>:</a:t>
            </a:r>
          </a:p>
          <a:p>
            <a:pPr marL="1143000" lvl="2" indent="-228600">
              <a:buNone/>
            </a:pPr>
            <a:endParaRPr lang="ru-RU" sz="3600" dirty="0" smtClean="0">
              <a:solidFill>
                <a:schemeClr val="accent2"/>
              </a:solidFill>
              <a:latin typeface="Times New Roman" pitchFamily="18" charset="0"/>
            </a:endParaRPr>
          </a:p>
          <a:p>
            <a:r>
              <a:rPr lang="en-US" sz="3200" i="1" dirty="0" err="1" smtClean="0"/>
              <a:t>Texnologik</a:t>
            </a:r>
            <a:r>
              <a:rPr lang="en-US" sz="3200" i="1" dirty="0" smtClean="0"/>
              <a:t> </a:t>
            </a:r>
            <a:r>
              <a:rPr lang="en-US" sz="3200" i="1" dirty="0" err="1" smtClean="0"/>
              <a:t>yuklanishlarni</a:t>
            </a:r>
            <a:r>
              <a:rPr lang="en-US" sz="3200" i="1" dirty="0" smtClean="0"/>
              <a:t> </a:t>
            </a:r>
            <a:r>
              <a:rPr lang="en-US" sz="3200" i="1" dirty="0" err="1" smtClean="0"/>
              <a:t>garmonik</a:t>
            </a:r>
            <a:r>
              <a:rPr lang="en-US" sz="3200" i="1" dirty="0" smtClean="0"/>
              <a:t> </a:t>
            </a:r>
            <a:r>
              <a:rPr lang="en-US" sz="3200" i="1" dirty="0" err="1" smtClean="0"/>
              <a:t>taxlil</a:t>
            </a:r>
            <a:r>
              <a:rPr lang="en-US" sz="3200" i="1" dirty="0" smtClean="0"/>
              <a:t> </a:t>
            </a:r>
            <a:r>
              <a:rPr lang="en-US" sz="3200" i="1" dirty="0" err="1" smtClean="0"/>
              <a:t>metodida</a:t>
            </a:r>
            <a:r>
              <a:rPr lang="en-US" sz="3200" i="1" dirty="0" smtClean="0"/>
              <a:t> </a:t>
            </a:r>
            <a:r>
              <a:rPr lang="en-US" sz="3200" i="1" dirty="0" err="1" smtClean="0"/>
              <a:t>qayta</a:t>
            </a:r>
            <a:r>
              <a:rPr lang="en-US" sz="3200" i="1" dirty="0" smtClean="0"/>
              <a:t> </a:t>
            </a:r>
            <a:r>
              <a:rPr lang="en-US" sz="3200" i="1" dirty="0" err="1" smtClean="0"/>
              <a:t>ishlash</a:t>
            </a:r>
            <a:endParaRPr lang="ru-RU" sz="3200" b="1" dirty="0" smtClean="0"/>
          </a:p>
          <a:p>
            <a:r>
              <a:rPr lang="en-US" sz="3200" i="1" dirty="0" err="1" smtClean="0"/>
              <a:t>Tasodifiy</a:t>
            </a:r>
            <a:r>
              <a:rPr lang="en-US" sz="3200" i="1" dirty="0" smtClean="0"/>
              <a:t> </a:t>
            </a:r>
            <a:r>
              <a:rPr lang="en-US" sz="3200" i="1" dirty="0" err="1" smtClean="0"/>
              <a:t>texnologik</a:t>
            </a:r>
            <a:r>
              <a:rPr lang="en-US" sz="3200" i="1" dirty="0" smtClean="0"/>
              <a:t> </a:t>
            </a:r>
            <a:r>
              <a:rPr lang="en-US" sz="3200" i="1" dirty="0" err="1" smtClean="0"/>
              <a:t>yuklanishlarni</a:t>
            </a:r>
            <a:r>
              <a:rPr lang="en-US" sz="3200" i="1" dirty="0" smtClean="0"/>
              <a:t> </a:t>
            </a:r>
            <a:r>
              <a:rPr lang="en-US" sz="3200" i="1" dirty="0" err="1" smtClean="0"/>
              <a:t>korrelyatsion</a:t>
            </a:r>
            <a:r>
              <a:rPr lang="en-US" sz="3200" i="1" dirty="0" smtClean="0"/>
              <a:t> </a:t>
            </a:r>
            <a:r>
              <a:rPr lang="en-US" sz="3200" i="1" dirty="0" err="1" smtClean="0"/>
              <a:t>taxlili</a:t>
            </a:r>
            <a:endParaRPr lang="ru-RU" sz="3200" b="1" dirty="0" smtClean="0"/>
          </a:p>
          <a:p>
            <a:r>
              <a:rPr lang="en-US" sz="3200" i="1" dirty="0" err="1" smtClean="0"/>
              <a:t>O’z</a:t>
            </a:r>
            <a:r>
              <a:rPr lang="en-US" sz="3200" i="1" dirty="0" smtClean="0"/>
              <a:t>- </a:t>
            </a:r>
            <a:r>
              <a:rPr lang="en-US" sz="3200" i="1" dirty="0" err="1" smtClean="0"/>
              <a:t>o’zini</a:t>
            </a:r>
            <a:r>
              <a:rPr lang="en-US" sz="3200" i="1" dirty="0" smtClean="0"/>
              <a:t> </a:t>
            </a:r>
            <a:r>
              <a:rPr lang="en-US" sz="3200" i="1" dirty="0" err="1" smtClean="0"/>
              <a:t>tekshirish</a:t>
            </a:r>
            <a:r>
              <a:rPr lang="en-US" sz="3200" i="1" dirty="0" smtClean="0"/>
              <a:t> </a:t>
            </a:r>
            <a:r>
              <a:rPr lang="en-US" sz="3200" i="1" dirty="0" err="1" smtClean="0"/>
              <a:t>savollari</a:t>
            </a:r>
            <a:endParaRPr lang="ru-RU" sz="3200" b="1"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Содержимое 2"/>
          <p:cNvSpPr>
            <a:spLocks noGrp="1"/>
          </p:cNvSpPr>
          <p:nvPr>
            <p:ph sz="quarter" idx="1"/>
          </p:nvPr>
        </p:nvSpPr>
        <p:spPr>
          <a:xfrm>
            <a:off x="766354" y="960120"/>
            <a:ext cx="10447338" cy="4873625"/>
          </a:xfrm>
        </p:spPr>
        <p:txBody>
          <a:bodyPr/>
          <a:lstStyle/>
          <a:p>
            <a:r>
              <a:rPr lang="en-US" sz="2800" b="1" i="1" dirty="0" err="1" smtClean="0"/>
              <a:t>Adabiyotlar</a:t>
            </a:r>
            <a:r>
              <a:rPr lang="en-US" sz="2800" b="1" i="1" dirty="0" smtClean="0"/>
              <a:t>:</a:t>
            </a:r>
            <a:endParaRPr lang="uz-Cyrl-UZ" sz="2800" b="1" i="1" dirty="0" smtClean="0"/>
          </a:p>
          <a:p>
            <a:pPr>
              <a:buNone/>
            </a:pPr>
            <a:endParaRPr lang="ru-RU" sz="2800" b="1" dirty="0" smtClean="0"/>
          </a:p>
          <a:p>
            <a:pPr lvl="0"/>
            <a:r>
              <a:rPr lang="ru-RU" sz="2800" dirty="0" smtClean="0"/>
              <a:t>В.А. Зиновьев, А.П. Бессонов. Основы динамики машинных агрегатов. Машиностроение, Москва, 1964, с. 67-74</a:t>
            </a:r>
            <a:endParaRPr lang="ru-RU" sz="2800" b="1" dirty="0" smtClean="0"/>
          </a:p>
          <a:p>
            <a:pPr lvl="0"/>
            <a:r>
              <a:rPr lang="ru-RU" sz="2800" dirty="0" smtClean="0"/>
              <a:t>А. </a:t>
            </a:r>
            <a:r>
              <a:rPr lang="ru-RU" sz="2800" dirty="0" err="1" smtClean="0"/>
              <a:t>Джураев</a:t>
            </a:r>
            <a:r>
              <a:rPr lang="ru-RU" sz="2800" dirty="0" smtClean="0"/>
              <a:t>. Моделирование динамики машинных агрегатов </a:t>
            </a:r>
            <a:r>
              <a:rPr lang="ru-RU" sz="2800" dirty="0" err="1" smtClean="0"/>
              <a:t>хлопкоперерабатывающих</a:t>
            </a:r>
            <a:r>
              <a:rPr lang="ru-RU" sz="2800" dirty="0" smtClean="0"/>
              <a:t> машин. Фан, Ташкент, 1984, с. 20-37</a:t>
            </a:r>
            <a:endParaRPr lang="ru-RU" sz="2800" b="1" dirty="0" smtClean="0"/>
          </a:p>
          <a:p>
            <a:pPr lvl="0"/>
            <a:r>
              <a:rPr lang="ru-RU" sz="2800" dirty="0" smtClean="0"/>
              <a:t>А. </a:t>
            </a:r>
            <a:r>
              <a:rPr lang="ru-RU" sz="2800" dirty="0" err="1" smtClean="0"/>
              <a:t>Джураев</a:t>
            </a:r>
            <a:r>
              <a:rPr lang="ru-RU" sz="2800" dirty="0" smtClean="0"/>
              <a:t>. Динамика рабочих механизмов </a:t>
            </a:r>
            <a:r>
              <a:rPr lang="ru-RU" sz="2800" dirty="0" err="1" smtClean="0"/>
              <a:t>хлопкоперерабатывающих</a:t>
            </a:r>
            <a:r>
              <a:rPr lang="ru-RU" sz="2800" dirty="0" smtClean="0"/>
              <a:t> машин. Фан, Ташкент, 1987, с. 61-114</a:t>
            </a:r>
            <a:endParaRPr lang="ru-RU" sz="2800" b="1"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Содержимое 2"/>
          <p:cNvSpPr>
            <a:spLocks noGrp="1"/>
          </p:cNvSpPr>
          <p:nvPr>
            <p:ph sz="quarter" idx="1"/>
          </p:nvPr>
        </p:nvSpPr>
        <p:spPr>
          <a:xfrm>
            <a:off x="574855" y="365760"/>
            <a:ext cx="10780713" cy="5086350"/>
          </a:xfrm>
        </p:spPr>
        <p:txBody>
          <a:bodyPr/>
          <a:lstStyle/>
          <a:p>
            <a:r>
              <a:rPr lang="uz-Cyrl-UZ" sz="2800" b="1" i="1" dirty="0" smtClean="0"/>
              <a:t>6</a:t>
            </a:r>
            <a:r>
              <a:rPr lang="en-US" sz="2800" b="1" i="1" dirty="0" smtClean="0"/>
              <a:t>.1. </a:t>
            </a:r>
            <a:r>
              <a:rPr lang="en-US" sz="2800" b="1" i="1" dirty="0" err="1" smtClean="0"/>
              <a:t>Texnologi</a:t>
            </a:r>
            <a:r>
              <a:rPr lang="en-US" sz="2800" b="1" i="1" dirty="0" smtClean="0"/>
              <a:t> </a:t>
            </a:r>
            <a:r>
              <a:rPr lang="en-US" sz="2800" b="1" i="1" dirty="0" err="1" smtClean="0"/>
              <a:t>kyuklanishlarni</a:t>
            </a:r>
            <a:r>
              <a:rPr lang="en-US" sz="2800" b="1" i="1" dirty="0" smtClean="0"/>
              <a:t> </a:t>
            </a:r>
            <a:r>
              <a:rPr lang="en-US" sz="2800" b="1" i="1" dirty="0" err="1" smtClean="0"/>
              <a:t>garmonik</a:t>
            </a:r>
            <a:r>
              <a:rPr lang="en-US" sz="2800" b="1" i="1" dirty="0" smtClean="0"/>
              <a:t> </a:t>
            </a:r>
            <a:r>
              <a:rPr lang="en-US" sz="2800" b="1" i="1" dirty="0" err="1" smtClean="0"/>
              <a:t>taxlil</a:t>
            </a:r>
            <a:r>
              <a:rPr lang="en-US" sz="2800" b="1" i="1" dirty="0" smtClean="0"/>
              <a:t> </a:t>
            </a:r>
            <a:r>
              <a:rPr lang="en-US" sz="2800" b="1" i="1" dirty="0" err="1" smtClean="0"/>
              <a:t>metodida</a:t>
            </a:r>
            <a:r>
              <a:rPr lang="en-US" sz="2800" b="1" i="1" dirty="0" smtClean="0"/>
              <a:t> </a:t>
            </a:r>
            <a:r>
              <a:rPr lang="en-US" sz="2800" b="1" i="1" dirty="0" err="1" smtClean="0"/>
              <a:t>qaytaishlash</a:t>
            </a:r>
            <a:endParaRPr lang="ru-RU" sz="2800" b="1" dirty="0" smtClean="0"/>
          </a:p>
          <a:p>
            <a:r>
              <a:rPr lang="en-US" sz="2800" dirty="0" err="1" smtClean="0"/>
              <a:t>Texnologik</a:t>
            </a:r>
            <a:r>
              <a:rPr lang="en-US" sz="2800" dirty="0" smtClean="0"/>
              <a:t> </a:t>
            </a:r>
            <a:r>
              <a:rPr lang="en-US" sz="2800" dirty="0" err="1" smtClean="0"/>
              <a:t>mashinalarning</a:t>
            </a:r>
            <a:r>
              <a:rPr lang="en-US" sz="2800" dirty="0" smtClean="0"/>
              <a:t> </a:t>
            </a:r>
            <a:r>
              <a:rPr lang="en-US" sz="2800" dirty="0" err="1" smtClean="0"/>
              <a:t>ishchi</a:t>
            </a:r>
            <a:r>
              <a:rPr lang="en-US" sz="2800" dirty="0" smtClean="0"/>
              <a:t> </a:t>
            </a:r>
            <a:r>
              <a:rPr lang="en-US" sz="2800" dirty="0" err="1" smtClean="0"/>
              <a:t>mexanizmlarini</a:t>
            </a:r>
            <a:r>
              <a:rPr lang="en-US" sz="2800" dirty="0" smtClean="0"/>
              <a:t> </a:t>
            </a:r>
            <a:r>
              <a:rPr lang="en-US" sz="2800" dirty="0" err="1" smtClean="0"/>
              <a:t>har</a:t>
            </a:r>
            <a:r>
              <a:rPr lang="en-US" sz="2800" dirty="0" smtClean="0"/>
              <a:t> </a:t>
            </a:r>
            <a:r>
              <a:rPr lang="en-US" sz="2800" dirty="0" err="1" smtClean="0"/>
              <a:t>bir</a:t>
            </a:r>
            <a:r>
              <a:rPr lang="en-US" sz="2800" dirty="0" smtClean="0"/>
              <a:t> </a:t>
            </a:r>
            <a:r>
              <a:rPr lang="en-US" sz="2800" dirty="0" err="1" smtClean="0"/>
              <a:t>bo’g’inini</a:t>
            </a:r>
            <a:r>
              <a:rPr lang="en-US" sz="2800" dirty="0" smtClean="0"/>
              <a:t> </a:t>
            </a:r>
            <a:r>
              <a:rPr lang="en-US" sz="2800" dirty="0" err="1" smtClean="0"/>
              <a:t>yuklanishini</a:t>
            </a:r>
            <a:r>
              <a:rPr lang="en-US" sz="2800" dirty="0" smtClean="0"/>
              <a:t> </a:t>
            </a:r>
            <a:r>
              <a:rPr lang="en-US" sz="2800" dirty="0" err="1" smtClean="0"/>
              <a:t>baholashda</a:t>
            </a:r>
            <a:r>
              <a:rPr lang="en-US" sz="2800" dirty="0" smtClean="0"/>
              <a:t> </a:t>
            </a:r>
            <a:r>
              <a:rPr lang="en-US" sz="2800" dirty="0" err="1" smtClean="0"/>
              <a:t>buyuklanishlarning</a:t>
            </a:r>
            <a:r>
              <a:rPr lang="en-US" sz="2800" dirty="0" smtClean="0"/>
              <a:t> </a:t>
            </a:r>
            <a:r>
              <a:rPr lang="en-US" sz="2800" dirty="0" err="1" smtClean="0"/>
              <a:t>xarakteri</a:t>
            </a:r>
            <a:r>
              <a:rPr lang="en-US" sz="2800" dirty="0" smtClean="0"/>
              <a:t> </a:t>
            </a:r>
            <a:r>
              <a:rPr lang="en-US" sz="2800" dirty="0" err="1" smtClean="0"/>
              <a:t>va</a:t>
            </a:r>
            <a:r>
              <a:rPr lang="en-US" sz="2800" dirty="0" smtClean="0"/>
              <a:t> </a:t>
            </a:r>
            <a:r>
              <a:rPr lang="en-US" sz="2800" dirty="0" err="1" smtClean="0"/>
              <a:t>shakli</a:t>
            </a:r>
            <a:r>
              <a:rPr lang="en-US" sz="2800" dirty="0" smtClean="0"/>
              <a:t> </a:t>
            </a:r>
            <a:r>
              <a:rPr lang="en-US" sz="2800" dirty="0" err="1" smtClean="0"/>
              <a:t>muhim</a:t>
            </a:r>
            <a:r>
              <a:rPr lang="en-US" sz="2800" dirty="0" smtClean="0"/>
              <a:t> </a:t>
            </a:r>
            <a:r>
              <a:rPr lang="en-US" sz="2800" dirty="0" err="1" smtClean="0"/>
              <a:t>ahamiyatga</a:t>
            </a:r>
            <a:r>
              <a:rPr lang="en-US" sz="2800" dirty="0" smtClean="0"/>
              <a:t> </a:t>
            </a:r>
            <a:r>
              <a:rPr lang="en-US" sz="2800" dirty="0" err="1" smtClean="0"/>
              <a:t>ega</a:t>
            </a:r>
            <a:r>
              <a:rPr lang="en-US" sz="2800" dirty="0" smtClean="0"/>
              <a:t>. </a:t>
            </a:r>
            <a:r>
              <a:rPr lang="uz-Cyrl-UZ" sz="2800" dirty="0" smtClean="0"/>
              <a:t>Texnologik qarshiliklarning xarakteristikalari va qiymatlari tajriba natijalarini qayta ishlab aniqlanadi. Davriy funksiya egri chiziqlari shaklida ko’rsatilgan qarshilik kuchlari momentlarining egri chiziqlarini qayta ishlashda garmonik taxlil metodlaridan foydalaniladi. Ma’lumki, Dirixle shartini qoniqtiruvchi </a:t>
            </a:r>
            <a:r>
              <a:rPr lang="uz-Cyrl-UZ" sz="2800" i="1" dirty="0" smtClean="0"/>
              <a:t>2</a:t>
            </a:r>
            <a:r>
              <a:rPr lang="en-US" sz="2800" i="1" dirty="0" smtClean="0"/>
              <a:t>π </a:t>
            </a:r>
            <a:r>
              <a:rPr lang="uz-Cyrl-UZ" sz="2800" dirty="0" smtClean="0"/>
              <a:t>davrli har qanday davrli funksiya </a:t>
            </a:r>
            <a:r>
              <a:rPr lang="uz-Cyrl-UZ" sz="2800" i="1" dirty="0" smtClean="0"/>
              <a:t>y=f(x) </a:t>
            </a:r>
            <a:r>
              <a:rPr lang="uz-Cyrl-UZ" sz="2800" dirty="0" smtClean="0"/>
              <a:t>Furyening trigonometrik qatori ko’rinishida taqdim qilinishi mumkin:</a:t>
            </a:r>
            <a:endParaRPr lang="ru-RU" sz="2800" b="1" dirty="0"/>
          </a:p>
        </p:txBody>
      </p:sp>
      <p:sp>
        <p:nvSpPr>
          <p:cNvPr id="15364" name="Rectangle 4"/>
          <p:cNvSpPr>
            <a:spLocks noChangeArrowheads="1"/>
          </p:cNvSpPr>
          <p:nvPr/>
        </p:nvSpPr>
        <p:spPr bwMode="auto">
          <a:xfrm>
            <a:off x="0" y="0"/>
            <a:ext cx="12192000" cy="0"/>
          </a:xfrm>
          <a:prstGeom prst="rect">
            <a:avLst/>
          </a:prstGeom>
          <a:noFill/>
          <a:ln w="9525">
            <a:noFill/>
            <a:miter lim="800000"/>
            <a:headEnd/>
            <a:tailEnd/>
          </a:ln>
          <a:effectLst/>
        </p:spPr>
        <p:txBody>
          <a:bodyPr wrap="none" anchor="ctr">
            <a:spAutoFit/>
          </a:bodyPr>
          <a:lstStyle/>
          <a:p>
            <a:endParaRPr lang="ru-RU"/>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8" name="Rectangle 4"/>
          <p:cNvSpPr>
            <a:spLocks noChangeArrowheads="1"/>
          </p:cNvSpPr>
          <p:nvPr/>
        </p:nvSpPr>
        <p:spPr bwMode="auto">
          <a:xfrm>
            <a:off x="0" y="0"/>
            <a:ext cx="12192000" cy="0"/>
          </a:xfrm>
          <a:prstGeom prst="rect">
            <a:avLst/>
          </a:prstGeom>
          <a:noFill/>
          <a:ln w="9525">
            <a:noFill/>
            <a:miter lim="800000"/>
            <a:headEnd/>
            <a:tailEnd/>
          </a:ln>
          <a:effectLst/>
        </p:spPr>
        <p:txBody>
          <a:bodyPr wrap="none" anchor="ctr">
            <a:spAutoFit/>
          </a:bodyPr>
          <a:lstStyle/>
          <a:p>
            <a:endParaRPr lang="ru-RU"/>
          </a:p>
        </p:txBody>
      </p:sp>
      <p:sp>
        <p:nvSpPr>
          <p:cNvPr id="39938" name="Rectangle 2"/>
          <p:cNvSpPr>
            <a:spLocks noChangeArrowheads="1"/>
          </p:cNvSpPr>
          <p:nvPr/>
        </p:nvSpPr>
        <p:spPr bwMode="auto">
          <a:xfrm>
            <a:off x="0" y="0"/>
            <a:ext cx="12192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39937" name="Object 1"/>
          <p:cNvGraphicFramePr>
            <a:graphicFrameLocks noChangeAspect="1"/>
          </p:cNvGraphicFramePr>
          <p:nvPr/>
        </p:nvGraphicFramePr>
        <p:xfrm>
          <a:off x="979714" y="653142"/>
          <a:ext cx="9966960" cy="2338252"/>
        </p:xfrm>
        <a:graphic>
          <a:graphicData uri="http://schemas.openxmlformats.org/presentationml/2006/ole">
            <p:oleObj spid="_x0000_s39937" name="Формула" r:id="rId3" imgW="3695700" imgH="863600" progId="Equation.3">
              <p:embed/>
            </p:oleObj>
          </a:graphicData>
        </a:graphic>
      </p:graphicFrame>
      <p:sp>
        <p:nvSpPr>
          <p:cNvPr id="39940" name="Rectangle 4"/>
          <p:cNvSpPr>
            <a:spLocks noChangeArrowheads="1"/>
          </p:cNvSpPr>
          <p:nvPr/>
        </p:nvSpPr>
        <p:spPr bwMode="auto">
          <a:xfrm>
            <a:off x="1358536" y="3592287"/>
            <a:ext cx="1516762"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Bu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yerda</a:t>
            </a:r>
            <a:r>
              <a:rPr kumimoji="0" lang="en-US" sz="14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graphicFrame>
        <p:nvGraphicFramePr>
          <p:cNvPr id="39939" name="Object 3"/>
          <p:cNvGraphicFramePr>
            <a:graphicFrameLocks noChangeAspect="1"/>
          </p:cNvGraphicFramePr>
          <p:nvPr/>
        </p:nvGraphicFramePr>
        <p:xfrm>
          <a:off x="1632858" y="4167050"/>
          <a:ext cx="653143" cy="979715"/>
        </p:xfrm>
        <a:graphic>
          <a:graphicData uri="http://schemas.openxmlformats.org/presentationml/2006/ole">
            <p:oleObj spid="_x0000_s39939" name="Формула" r:id="rId4" imgW="279400" imgH="419100" progId="Equation.3">
              <p:embed/>
            </p:oleObj>
          </a:graphicData>
        </a:graphic>
      </p:graphicFrame>
      <p:sp>
        <p:nvSpPr>
          <p:cNvPr id="39941" name="Rectangle 5"/>
          <p:cNvSpPr>
            <a:spLocks noChangeArrowheads="1"/>
          </p:cNvSpPr>
          <p:nvPr/>
        </p:nvSpPr>
        <p:spPr bwMode="auto">
          <a:xfrm>
            <a:off x="1907178" y="4441371"/>
            <a:ext cx="9274629" cy="83099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49263" algn="just" defTabSz="914400" rtl="0" eaLnBrk="1" fontAlgn="base" latinLnBrk="0" hangingPunct="1">
              <a:lnSpc>
                <a:spcPct val="100000"/>
              </a:lnSpc>
              <a:spcBef>
                <a:spcPct val="0"/>
              </a:spcBef>
              <a:spcAft>
                <a:spcPct val="0"/>
              </a:spcAft>
              <a:buClrTx/>
              <a:buSzTx/>
              <a:buFontTx/>
              <a:buNone/>
              <a:tabLst>
                <a:tab pos="450850" algn="ctr"/>
                <a:tab pos="2970213" algn="ctr"/>
                <a:tab pos="5940425" algn="r"/>
              </a:tabLst>
            </a:pPr>
            <a:r>
              <a:rPr kumimoji="0" lang="en-US" b="1"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ko’riladigan</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davrda</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funksiyaning</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o’rtacha</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qiymati</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a:t>
            </a:r>
            <a:endParaRPr kumimoji="0" lang="ru-RU" b="0" i="0" u="none" strike="noStrike" cap="none" normalizeH="0" baseline="0" dirty="0" smtClean="0">
              <a:ln>
                <a:noFill/>
              </a:ln>
              <a:solidFill>
                <a:schemeClr val="tx1"/>
              </a:solidFill>
              <a:effectLst/>
              <a:latin typeface="Arial" pitchFamily="34" charset="0"/>
              <a:cs typeface="Arial" pitchFamily="34" charset="0"/>
            </a:endParaRPr>
          </a:p>
          <a:p>
            <a:pPr marL="0" marR="0" lvl="0" indent="449263" algn="just" defTabSz="914400" rtl="0" eaLnBrk="0" fontAlgn="base" latinLnBrk="0" hangingPunct="0">
              <a:lnSpc>
                <a:spcPct val="100000"/>
              </a:lnSpc>
              <a:spcBef>
                <a:spcPct val="0"/>
              </a:spcBef>
              <a:spcAft>
                <a:spcPct val="0"/>
              </a:spcAft>
              <a:buClrTx/>
              <a:buSzTx/>
              <a:buFontTx/>
              <a:buNone/>
              <a:tabLst>
                <a:tab pos="450850" algn="ctr"/>
                <a:tab pos="2970213" algn="ctr"/>
                <a:tab pos="5940425" algn="r"/>
              </a:tabLst>
            </a:pPr>
            <a:r>
              <a:rPr kumimoji="0" lang="ru-RU" b="0" i="1"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А</a:t>
            </a:r>
            <a:r>
              <a:rPr kumimoji="0" lang="en-US" b="0" i="1" u="none" strike="noStrike" cap="none" normalizeH="0" baseline="-30000" dirty="0" smtClean="0">
                <a:ln>
                  <a:noFill/>
                </a:ln>
                <a:solidFill>
                  <a:srgbClr val="000000"/>
                </a:solidFill>
                <a:effectLst/>
                <a:latin typeface="Arial" pitchFamily="34" charset="0"/>
                <a:ea typeface="Times New Roman" pitchFamily="18" charset="0"/>
                <a:cs typeface="Arial" pitchFamily="34" charset="0"/>
              </a:rPr>
              <a:t>1</a:t>
            </a:r>
            <a:r>
              <a:rPr kumimoji="0" lang="en-US" b="0" i="1"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ru-RU" b="0" i="1"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А</a:t>
            </a:r>
            <a:r>
              <a:rPr kumimoji="0" lang="en-US" b="0" i="1" u="none" strike="noStrike" cap="none" normalizeH="0" baseline="-30000" dirty="0" smtClean="0">
                <a:ln>
                  <a:noFill/>
                </a:ln>
                <a:solidFill>
                  <a:srgbClr val="000000"/>
                </a:solidFill>
                <a:effectLst/>
                <a:latin typeface="Arial" pitchFamily="34" charset="0"/>
                <a:ea typeface="Times New Roman" pitchFamily="18" charset="0"/>
                <a:cs typeface="Arial" pitchFamily="34" charset="0"/>
              </a:rPr>
              <a:t>2 </a:t>
            </a:r>
            <a:r>
              <a:rPr kumimoji="0" lang="en-US" b="0" i="1"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ru-RU" b="0" i="1"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В</a:t>
            </a:r>
            <a:r>
              <a:rPr kumimoji="0" lang="en-US" b="0" i="1" u="none" strike="noStrike" cap="none" normalizeH="0" baseline="-30000" dirty="0" smtClean="0">
                <a:ln>
                  <a:noFill/>
                </a:ln>
                <a:solidFill>
                  <a:srgbClr val="000000"/>
                </a:solidFill>
                <a:effectLst/>
                <a:latin typeface="Arial" pitchFamily="34" charset="0"/>
                <a:ea typeface="Times New Roman" pitchFamily="18" charset="0"/>
                <a:cs typeface="Arial" pitchFamily="34" charset="0"/>
              </a:rPr>
              <a:t>1</a:t>
            </a:r>
            <a:r>
              <a:rPr kumimoji="0" lang="en-US" b="0" i="1"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ru-RU" b="0" i="1"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В</a:t>
            </a:r>
            <a:r>
              <a:rPr kumimoji="0" lang="en-US" b="0" i="1" u="none" strike="noStrike" cap="none" normalizeH="0" baseline="-30000" dirty="0" smtClean="0">
                <a:ln>
                  <a:noFill/>
                </a:ln>
                <a:solidFill>
                  <a:srgbClr val="000000"/>
                </a:solidFill>
                <a:effectLst/>
                <a:latin typeface="Arial" pitchFamily="34" charset="0"/>
                <a:ea typeface="Times New Roman" pitchFamily="18" charset="0"/>
                <a:cs typeface="Arial" pitchFamily="34" charset="0"/>
              </a:rPr>
              <a:t>2</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doimiy</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garmonik</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koeffitsiyentlar</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a:t>
            </a:r>
            <a:endParaRPr kumimoji="0" lang="en-US" b="0" i="0" u="none" strike="noStrike" cap="none" normalizeH="0" baseline="0" dirty="0" smtClean="0">
              <a:ln>
                <a:noFill/>
              </a:ln>
              <a:solidFill>
                <a:schemeClr val="tx1"/>
              </a:solidFill>
              <a:effectLst/>
              <a:latin typeface="Arial" pitchFamily="34" charset="0"/>
              <a:cs typeface="Arial" pitchFamily="34" charset="0"/>
            </a:endParaRPr>
          </a:p>
        </p:txBody>
      </p:sp>
      <p:sp>
        <p:nvSpPr>
          <p:cNvPr id="10" name="Прямоугольник 9"/>
          <p:cNvSpPr/>
          <p:nvPr/>
        </p:nvSpPr>
        <p:spPr>
          <a:xfrm>
            <a:off x="10794651" y="1539185"/>
            <a:ext cx="817853" cy="461665"/>
          </a:xfrm>
          <a:prstGeom prst="rect">
            <a:avLst/>
          </a:prstGeom>
        </p:spPr>
        <p:txBody>
          <a:bodyPr wrap="none">
            <a:spAutoFit/>
          </a:bodyPr>
          <a:lstStyle/>
          <a:p>
            <a:r>
              <a:rPr lang="en-US" dirty="0" smtClean="0"/>
              <a:t>(</a:t>
            </a:r>
            <a:r>
              <a:rPr lang="uz-Cyrl-UZ" dirty="0" smtClean="0"/>
              <a:t>6</a:t>
            </a:r>
            <a:r>
              <a:rPr lang="en-US" dirty="0" smtClean="0"/>
              <a:t>.1)</a:t>
            </a:r>
            <a:endParaRPr lang="ru-RU"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8" name="Rectangle 4"/>
          <p:cNvSpPr>
            <a:spLocks noChangeArrowheads="1"/>
          </p:cNvSpPr>
          <p:nvPr/>
        </p:nvSpPr>
        <p:spPr bwMode="auto">
          <a:xfrm>
            <a:off x="0" y="0"/>
            <a:ext cx="12192000" cy="0"/>
          </a:xfrm>
          <a:prstGeom prst="rect">
            <a:avLst/>
          </a:prstGeom>
          <a:noFill/>
          <a:ln w="9525">
            <a:noFill/>
            <a:miter lim="800000"/>
            <a:headEnd/>
            <a:tailEnd/>
          </a:ln>
          <a:effectLst/>
        </p:spPr>
        <p:txBody>
          <a:bodyPr wrap="none" anchor="ctr">
            <a:spAutoFit/>
          </a:bodyPr>
          <a:lstStyle/>
          <a:p>
            <a:endParaRPr lang="ru-RU"/>
          </a:p>
        </p:txBody>
      </p:sp>
      <p:sp>
        <p:nvSpPr>
          <p:cNvPr id="38914" name="Rectangle 2"/>
          <p:cNvSpPr>
            <a:spLocks noChangeArrowheads="1"/>
          </p:cNvSpPr>
          <p:nvPr/>
        </p:nvSpPr>
        <p:spPr bwMode="auto">
          <a:xfrm>
            <a:off x="793377" y="309282"/>
            <a:ext cx="8942294" cy="147732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49263" algn="l" defTabSz="914400" rtl="0" eaLnBrk="1" fontAlgn="base" latinLnBrk="0" hangingPunct="1">
              <a:lnSpc>
                <a:spcPct val="100000"/>
              </a:lnSpc>
              <a:spcBef>
                <a:spcPct val="0"/>
              </a:spcBef>
              <a:spcAft>
                <a:spcPct val="0"/>
              </a:spcAft>
              <a:buClrTx/>
              <a:buSzTx/>
              <a:buFontTx/>
              <a:buNone/>
              <a:tabLst>
                <a:tab pos="450850" algn="ctr"/>
                <a:tab pos="2970213" algn="ctr"/>
                <a:tab pos="5940425" algn="r"/>
              </a:tabLst>
            </a:pP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Odatda</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ko’rsatilgan</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davriy</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funksiyalar</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ossilogramma</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ko’rinishida</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grafik</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beriladi</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garmonik</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koeffitsiyentlar</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taxminan</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quyidagi</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ko’rinishda</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aniqlashi</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mumkin</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a:t>
            </a:r>
            <a:endParaRPr kumimoji="0" lang="ru-RU" b="0" i="0" u="none" strike="noStrike" cap="none" normalizeH="0" baseline="0" dirty="0" smtClean="0">
              <a:ln>
                <a:noFill/>
              </a:ln>
              <a:solidFill>
                <a:schemeClr val="tx1"/>
              </a:solidFill>
              <a:effectLst/>
              <a:latin typeface="Arial" pitchFamily="34" charset="0"/>
              <a:cs typeface="Arial" pitchFamily="34" charset="0"/>
            </a:endParaRPr>
          </a:p>
          <a:p>
            <a:pPr marL="0" marR="0" lvl="0" indent="449263" algn="l" defTabSz="914400" rtl="0" eaLnBrk="0" fontAlgn="base" latinLnBrk="0" hangingPunct="0">
              <a:lnSpc>
                <a:spcPct val="100000"/>
              </a:lnSpc>
              <a:spcBef>
                <a:spcPct val="0"/>
              </a:spcBef>
              <a:spcAft>
                <a:spcPct val="0"/>
              </a:spcAft>
              <a:buClrTx/>
              <a:buSzTx/>
              <a:buFontTx/>
              <a:buNone/>
              <a:tabLst>
                <a:tab pos="450850" algn="ctr"/>
                <a:tab pos="2970213" algn="ctr"/>
                <a:tab pos="5940425" algn="r"/>
              </a:tabLst>
            </a:pP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graphicFrame>
        <p:nvGraphicFramePr>
          <p:cNvPr id="38913" name="Object 1"/>
          <p:cNvGraphicFramePr>
            <a:graphicFrameLocks noChangeAspect="1"/>
          </p:cNvGraphicFramePr>
          <p:nvPr/>
        </p:nvGraphicFramePr>
        <p:xfrm>
          <a:off x="1909482" y="1990165"/>
          <a:ext cx="3832412" cy="2205243"/>
        </p:xfrm>
        <a:graphic>
          <a:graphicData uri="http://schemas.openxmlformats.org/presentationml/2006/ole">
            <p:oleObj spid="_x0000_s38913" name="Формула" r:id="rId3" imgW="1548728" imgH="888614" progId="Equation.3">
              <p:embed/>
            </p:oleObj>
          </a:graphicData>
        </a:graphic>
      </p:graphicFrame>
      <p:sp>
        <p:nvSpPr>
          <p:cNvPr id="38915" name="Rectangle 3"/>
          <p:cNvSpPr>
            <a:spLocks noChangeArrowheads="1"/>
          </p:cNvSpPr>
          <p:nvPr/>
        </p:nvSpPr>
        <p:spPr bwMode="auto">
          <a:xfrm rot="10800000" flipV="1">
            <a:off x="637773" y="4304005"/>
            <a:ext cx="10559143" cy="156966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just" defTabSz="914400" rtl="0" eaLnBrk="1" fontAlgn="base" latinLnBrk="0" hangingPunct="1">
              <a:lnSpc>
                <a:spcPct val="100000"/>
              </a:lnSpc>
              <a:spcBef>
                <a:spcPct val="0"/>
              </a:spcBef>
              <a:spcAft>
                <a:spcPct val="0"/>
              </a:spcAft>
              <a:buClrTx/>
              <a:buSzTx/>
              <a:buFontTx/>
              <a:buNone/>
              <a:tabLst>
                <a:tab pos="450850" algn="ctr"/>
                <a:tab pos="2970213" algn="ctr"/>
                <a:tab pos="5940425" algn="r"/>
              </a:tabLst>
            </a:pPr>
            <a:r>
              <a:rPr kumimoji="0" lang="en-US" b="1"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endParaRPr kumimoji="0" lang="ru-RU" b="0" i="0" u="none" strike="noStrike" cap="none" normalizeH="0" baseline="0" dirty="0" smtClean="0">
              <a:ln>
                <a:noFill/>
              </a:ln>
              <a:solidFill>
                <a:schemeClr val="tx1"/>
              </a:solidFill>
              <a:effectLst/>
              <a:latin typeface="Arial" pitchFamily="34" charset="0"/>
              <a:cs typeface="Arial" pitchFamily="34" charset="0"/>
            </a:endParaRPr>
          </a:p>
          <a:p>
            <a:pPr marL="0" marR="0" lvl="0" indent="457200" algn="just" defTabSz="914400" rtl="0" eaLnBrk="0" fontAlgn="base" latinLnBrk="0" hangingPunct="0">
              <a:lnSpc>
                <a:spcPct val="100000"/>
              </a:lnSpc>
              <a:spcBef>
                <a:spcPct val="0"/>
              </a:spcBef>
              <a:spcAft>
                <a:spcPct val="0"/>
              </a:spcAft>
              <a:buClrTx/>
              <a:buSzTx/>
              <a:buFontTx/>
              <a:buNone/>
              <a:tabLst>
                <a:tab pos="450850" algn="ctr"/>
                <a:tab pos="2970213" algn="ctr"/>
                <a:tab pos="5940425" algn="r"/>
              </a:tabLst>
            </a:pP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Bu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yerda</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1"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m –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egri</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chiziq</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davrini</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teng</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qismga</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bo’lish</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soni</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a:t>
            </a:r>
            <a:endParaRPr kumimoji="0" lang="ru-RU" b="0" i="0" u="none" strike="noStrike" cap="none" normalizeH="0" baseline="0" dirty="0" smtClean="0">
              <a:ln>
                <a:noFill/>
              </a:ln>
              <a:solidFill>
                <a:schemeClr val="tx1"/>
              </a:solidFill>
              <a:effectLst/>
              <a:latin typeface="Arial" pitchFamily="34" charset="0"/>
              <a:cs typeface="Arial" pitchFamily="34" charset="0"/>
            </a:endParaRPr>
          </a:p>
          <a:p>
            <a:pPr marL="0" marR="0" lvl="0" indent="457200" algn="just" defTabSz="914400" rtl="0" eaLnBrk="0" fontAlgn="base" latinLnBrk="0" hangingPunct="0">
              <a:lnSpc>
                <a:spcPct val="100000"/>
              </a:lnSpc>
              <a:spcBef>
                <a:spcPct val="0"/>
              </a:spcBef>
              <a:spcAft>
                <a:spcPct val="0"/>
              </a:spcAft>
              <a:buClrTx/>
              <a:buSzTx/>
              <a:buFontTx/>
              <a:buNone/>
              <a:tabLst>
                <a:tab pos="450850" algn="ctr"/>
                <a:tab pos="2970213" algn="ctr"/>
                <a:tab pos="5940425" algn="r"/>
              </a:tabLst>
            </a:pP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1"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y –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ko’rsatilgan</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bo’limlarga</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mos</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kordinatalar</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a:t>
            </a:r>
            <a:endParaRPr kumimoji="0" lang="ru-RU" b="0" i="0" u="none" strike="noStrike" cap="none" normalizeH="0" baseline="0" dirty="0" smtClean="0">
              <a:ln>
                <a:noFill/>
              </a:ln>
              <a:solidFill>
                <a:schemeClr val="tx1"/>
              </a:solidFill>
              <a:effectLst/>
              <a:latin typeface="Arial" pitchFamily="34" charset="0"/>
              <a:cs typeface="Arial" pitchFamily="34" charset="0"/>
            </a:endParaRPr>
          </a:p>
          <a:p>
            <a:pPr marL="0" marR="0" lvl="0" indent="457200" algn="just" defTabSz="914400" rtl="0" eaLnBrk="0" fontAlgn="base" latinLnBrk="0" hangingPunct="0">
              <a:lnSpc>
                <a:spcPct val="100000"/>
              </a:lnSpc>
              <a:spcBef>
                <a:spcPct val="0"/>
              </a:spcBef>
              <a:spcAft>
                <a:spcPct val="0"/>
              </a:spcAft>
              <a:buClrTx/>
              <a:buSzTx/>
              <a:buFontTx/>
              <a:buNone/>
              <a:tabLst>
                <a:tab pos="450850" algn="ctr"/>
                <a:tab pos="2970213" algn="ctr"/>
                <a:tab pos="5940425" algn="r"/>
              </a:tabLst>
            </a:pP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1"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n –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garmonik</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tartibi</a:t>
            </a:r>
            <a:r>
              <a:rPr kumimoji="0" lang="en-US" b="0" i="1"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a:t>
            </a:r>
            <a:endParaRPr kumimoji="0" lang="en-US" b="0" i="0" u="none" strike="noStrike" cap="none" normalizeH="0" baseline="0" dirty="0" smtClean="0">
              <a:ln>
                <a:noFill/>
              </a:ln>
              <a:solidFill>
                <a:schemeClr val="tx1"/>
              </a:solidFill>
              <a:effectLst/>
              <a:latin typeface="Arial" pitchFamily="34" charset="0"/>
              <a:cs typeface="Arial" pitchFamily="34" charset="0"/>
            </a:endParaRPr>
          </a:p>
        </p:txBody>
      </p:sp>
      <p:sp>
        <p:nvSpPr>
          <p:cNvPr id="8" name="Прямоугольник 7"/>
          <p:cNvSpPr/>
          <p:nvPr/>
        </p:nvSpPr>
        <p:spPr>
          <a:xfrm>
            <a:off x="6937649" y="3561239"/>
            <a:ext cx="817853" cy="461665"/>
          </a:xfrm>
          <a:prstGeom prst="rect">
            <a:avLst/>
          </a:prstGeom>
        </p:spPr>
        <p:txBody>
          <a:bodyPr wrap="none">
            <a:spAutoFit/>
          </a:bodyPr>
          <a:lstStyle/>
          <a:p>
            <a:r>
              <a:rPr lang="en-US" dirty="0" smtClean="0">
                <a:solidFill>
                  <a:srgbClr val="000000"/>
                </a:solidFill>
                <a:latin typeface="Arial" pitchFamily="34" charset="0"/>
                <a:ea typeface="Times New Roman" pitchFamily="18" charset="0"/>
                <a:cs typeface="Arial" pitchFamily="34" charset="0"/>
              </a:rPr>
              <a:t>(</a:t>
            </a:r>
            <a:r>
              <a:rPr lang="uz-Cyrl-UZ" dirty="0" smtClean="0">
                <a:solidFill>
                  <a:srgbClr val="000000"/>
                </a:solidFill>
                <a:latin typeface="Arial" pitchFamily="34" charset="0"/>
                <a:ea typeface="Times New Roman" pitchFamily="18" charset="0"/>
                <a:cs typeface="Arial" pitchFamily="34" charset="0"/>
              </a:rPr>
              <a:t>6</a:t>
            </a:r>
            <a:r>
              <a:rPr lang="en-US" dirty="0" smtClean="0">
                <a:solidFill>
                  <a:srgbClr val="000000"/>
                </a:solidFill>
                <a:latin typeface="Arial" pitchFamily="34" charset="0"/>
                <a:ea typeface="Times New Roman" pitchFamily="18" charset="0"/>
                <a:cs typeface="Arial" pitchFamily="34" charset="0"/>
              </a:rPr>
              <a:t>.2)</a:t>
            </a:r>
            <a:endParaRPr lang="ru-RU"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8" name="Rectangle 4"/>
          <p:cNvSpPr>
            <a:spLocks noChangeArrowheads="1"/>
          </p:cNvSpPr>
          <p:nvPr/>
        </p:nvSpPr>
        <p:spPr bwMode="auto">
          <a:xfrm>
            <a:off x="0" y="0"/>
            <a:ext cx="12192000" cy="0"/>
          </a:xfrm>
          <a:prstGeom prst="rect">
            <a:avLst/>
          </a:prstGeom>
          <a:noFill/>
          <a:ln w="9525">
            <a:noFill/>
            <a:miter lim="800000"/>
            <a:headEnd/>
            <a:tailEnd/>
          </a:ln>
          <a:effectLst/>
        </p:spPr>
        <p:txBody>
          <a:bodyPr wrap="none" anchor="ctr">
            <a:spAutoFit/>
          </a:bodyPr>
          <a:lstStyle/>
          <a:p>
            <a:endParaRPr lang="ru-RU"/>
          </a:p>
        </p:txBody>
      </p:sp>
      <p:sp>
        <p:nvSpPr>
          <p:cNvPr id="4" name="Содержимое 3"/>
          <p:cNvSpPr>
            <a:spLocks noGrp="1"/>
          </p:cNvSpPr>
          <p:nvPr>
            <p:ph sz="quarter" idx="1"/>
          </p:nvPr>
        </p:nvSpPr>
        <p:spPr>
          <a:xfrm>
            <a:off x="910046" y="189411"/>
            <a:ext cx="9956800" cy="4873752"/>
          </a:xfrm>
        </p:spPr>
        <p:txBody>
          <a:bodyPr/>
          <a:lstStyle/>
          <a:p>
            <a:r>
              <a:rPr lang="en-US" dirty="0" err="1" smtClean="0"/>
              <a:t>Qarshilik</a:t>
            </a:r>
            <a:r>
              <a:rPr lang="en-US" dirty="0" smtClean="0"/>
              <a:t> </a:t>
            </a:r>
            <a:r>
              <a:rPr lang="en-US" dirty="0" err="1" smtClean="0"/>
              <a:t>egri</a:t>
            </a:r>
            <a:r>
              <a:rPr lang="en-US" dirty="0" smtClean="0"/>
              <a:t> </a:t>
            </a:r>
            <a:r>
              <a:rPr lang="en-US" dirty="0" err="1" smtClean="0"/>
              <a:t>chizig’ini</a:t>
            </a:r>
            <a:r>
              <a:rPr lang="en-US" dirty="0" smtClean="0"/>
              <a:t> </a:t>
            </a:r>
            <a:r>
              <a:rPr lang="en-US" dirty="0" err="1" smtClean="0"/>
              <a:t>qayta</a:t>
            </a:r>
            <a:r>
              <a:rPr lang="en-US" dirty="0" smtClean="0"/>
              <a:t> </a:t>
            </a:r>
            <a:r>
              <a:rPr lang="en-US" dirty="0" err="1" smtClean="0"/>
              <a:t>ishlashda</a:t>
            </a:r>
            <a:r>
              <a:rPr lang="en-US" dirty="0" smtClean="0"/>
              <a:t> </a:t>
            </a:r>
            <a:r>
              <a:rPr lang="en-US" i="1" dirty="0" smtClean="0"/>
              <a:t>2π </a:t>
            </a:r>
            <a:r>
              <a:rPr lang="en-US" dirty="0" err="1" smtClean="0"/>
              <a:t>ni</a:t>
            </a:r>
            <a:r>
              <a:rPr lang="en-US" dirty="0" smtClean="0"/>
              <a:t> 48 </a:t>
            </a:r>
            <a:r>
              <a:rPr lang="en-US" dirty="0" err="1" smtClean="0"/>
              <a:t>ta</a:t>
            </a:r>
            <a:r>
              <a:rPr lang="en-US" dirty="0" smtClean="0"/>
              <a:t> </a:t>
            </a:r>
            <a:r>
              <a:rPr lang="en-US" dirty="0" err="1" smtClean="0"/>
              <a:t>teng</a:t>
            </a:r>
            <a:r>
              <a:rPr lang="en-US" dirty="0" smtClean="0"/>
              <a:t> </a:t>
            </a:r>
            <a:r>
              <a:rPr lang="en-US" dirty="0" err="1" smtClean="0"/>
              <a:t>qismga</a:t>
            </a:r>
            <a:r>
              <a:rPr lang="en-US" dirty="0" smtClean="0"/>
              <a:t> </a:t>
            </a:r>
            <a:r>
              <a:rPr lang="en-US" dirty="0" err="1" smtClean="0"/>
              <a:t>bo’lamiz</a:t>
            </a:r>
            <a:r>
              <a:rPr lang="en-US" dirty="0" smtClean="0"/>
              <a:t> </a:t>
            </a:r>
            <a:r>
              <a:rPr lang="en-US" dirty="0" err="1" smtClean="0"/>
              <a:t>va</a:t>
            </a:r>
            <a:r>
              <a:rPr lang="en-US" dirty="0" smtClean="0"/>
              <a:t> </a:t>
            </a:r>
            <a:r>
              <a:rPr lang="en-US" dirty="0" err="1" smtClean="0"/>
              <a:t>bu</a:t>
            </a:r>
            <a:r>
              <a:rPr lang="en-US" dirty="0" smtClean="0"/>
              <a:t> </a:t>
            </a:r>
            <a:r>
              <a:rPr lang="en-US" dirty="0" err="1" smtClean="0"/>
              <a:t>bo’limga</a:t>
            </a:r>
            <a:r>
              <a:rPr lang="en-US" dirty="0" smtClean="0"/>
              <a:t> </a:t>
            </a:r>
            <a:r>
              <a:rPr lang="en-US" dirty="0" err="1" smtClean="0"/>
              <a:t>mos</a:t>
            </a:r>
            <a:r>
              <a:rPr lang="en-US" dirty="0" smtClean="0"/>
              <a:t> </a:t>
            </a:r>
            <a:r>
              <a:rPr lang="en-US" dirty="0" err="1" smtClean="0"/>
              <a:t>ordinatalarni</a:t>
            </a:r>
            <a:r>
              <a:rPr lang="en-US" dirty="0" smtClean="0"/>
              <a:t> </a:t>
            </a:r>
            <a:r>
              <a:rPr lang="en-US" dirty="0" err="1" smtClean="0"/>
              <a:t>o’lchaymiz</a:t>
            </a:r>
            <a:r>
              <a:rPr lang="en-US" dirty="0" smtClean="0"/>
              <a:t>:</a:t>
            </a:r>
            <a:endParaRPr lang="ru-RU" b="1" dirty="0" smtClean="0"/>
          </a:p>
          <a:p>
            <a:endParaRPr lang="ru-RU" dirty="0"/>
          </a:p>
        </p:txBody>
      </p:sp>
      <p:pic>
        <p:nvPicPr>
          <p:cNvPr id="37889" name="Picture 1"/>
          <p:cNvPicPr>
            <a:picLocks noChangeAspect="1" noChangeArrowheads="1"/>
          </p:cNvPicPr>
          <p:nvPr/>
        </p:nvPicPr>
        <p:blipFill>
          <a:blip r:embed="rId2"/>
          <a:srcRect l="28212" t="24464" r="28115" b="10179"/>
          <a:stretch>
            <a:fillRect/>
          </a:stretch>
        </p:blipFill>
        <p:spPr bwMode="auto">
          <a:xfrm>
            <a:off x="2495006" y="1031964"/>
            <a:ext cx="6374674" cy="5363519"/>
          </a:xfrm>
          <a:prstGeom prst="rect">
            <a:avLst/>
          </a:prstGeom>
          <a:noFill/>
          <a:ln w="9525">
            <a:noFill/>
            <a:miter lim="800000"/>
            <a:headEnd/>
            <a:tailEnd/>
          </a:ln>
          <a:effec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Rectangle 3"/>
          <p:cNvSpPr>
            <a:spLocks noChangeArrowheads="1"/>
          </p:cNvSpPr>
          <p:nvPr/>
        </p:nvSpPr>
        <p:spPr bwMode="auto">
          <a:xfrm>
            <a:off x="0" y="0"/>
            <a:ext cx="12192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36866" name="Rectangle 2"/>
          <p:cNvSpPr>
            <a:spLocks noChangeArrowheads="1"/>
          </p:cNvSpPr>
          <p:nvPr/>
        </p:nvSpPr>
        <p:spPr bwMode="auto">
          <a:xfrm>
            <a:off x="1223683" y="1351622"/>
            <a:ext cx="9278470" cy="120032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l" defTabSz="914400" rtl="0" eaLnBrk="1" fontAlgn="base" latinLnBrk="0" hangingPunct="1">
              <a:lnSpc>
                <a:spcPct val="100000"/>
              </a:lnSpc>
              <a:spcBef>
                <a:spcPct val="0"/>
              </a:spcBef>
              <a:spcAft>
                <a:spcPct val="0"/>
              </a:spcAft>
              <a:buClrTx/>
              <a:buSzTx/>
              <a:buFontTx/>
              <a:buNone/>
              <a:tabLst>
                <a:tab pos="539750" algn="r"/>
                <a:tab pos="2970213" algn="ctr"/>
                <a:tab pos="5940425" algn="r"/>
              </a:tabLst>
            </a:pP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Valikli</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jinni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qaytaruvchi</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organiga</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texnologik</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qarshilik</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funksiyasining</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o’rtacha</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qiymatini</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hisoblaymiz</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a:t>
            </a:r>
            <a:endParaRPr kumimoji="0" lang="ru-RU" b="0" i="0" u="none" strike="noStrike" cap="none" normalizeH="0" baseline="0" dirty="0" smtClean="0">
              <a:ln>
                <a:noFill/>
              </a:ln>
              <a:solidFill>
                <a:schemeClr val="tx1"/>
              </a:solidFill>
              <a:effectLst/>
              <a:latin typeface="Arial" pitchFamily="34" charset="0"/>
              <a:cs typeface="Arial" pitchFamily="34" charset="0"/>
            </a:endParaRPr>
          </a:p>
          <a:p>
            <a:pPr marL="0" marR="0" lvl="0" indent="457200" algn="l" defTabSz="914400" rtl="0" eaLnBrk="0" fontAlgn="base" latinLnBrk="0" hangingPunct="0">
              <a:lnSpc>
                <a:spcPct val="100000"/>
              </a:lnSpc>
              <a:spcBef>
                <a:spcPct val="0"/>
              </a:spcBef>
              <a:spcAft>
                <a:spcPct val="0"/>
              </a:spcAft>
              <a:buClrTx/>
              <a:buSzTx/>
              <a:buFontTx/>
              <a:buNone/>
              <a:tabLst>
                <a:tab pos="539750" algn="r"/>
                <a:tab pos="2970213" algn="ctr"/>
                <a:tab pos="5940425" algn="r"/>
              </a:tabLst>
            </a:pPr>
            <a:endParaRPr kumimoji="0" lang="ru-RU" b="0" i="0" u="none" strike="noStrike" cap="none" normalizeH="0" baseline="0" dirty="0" smtClean="0">
              <a:ln>
                <a:noFill/>
              </a:ln>
              <a:solidFill>
                <a:schemeClr val="tx1"/>
              </a:solidFill>
              <a:effectLst/>
              <a:latin typeface="Arial" pitchFamily="34" charset="0"/>
              <a:cs typeface="Arial" pitchFamily="34" charset="0"/>
            </a:endParaRPr>
          </a:p>
        </p:txBody>
      </p:sp>
      <p:graphicFrame>
        <p:nvGraphicFramePr>
          <p:cNvPr id="36865" name="Object 1"/>
          <p:cNvGraphicFramePr>
            <a:graphicFrameLocks noChangeAspect="1"/>
          </p:cNvGraphicFramePr>
          <p:nvPr/>
        </p:nvGraphicFramePr>
        <p:xfrm>
          <a:off x="1507992" y="3246887"/>
          <a:ext cx="6670772" cy="1177195"/>
        </p:xfrm>
        <a:graphic>
          <a:graphicData uri="http://schemas.openxmlformats.org/presentationml/2006/ole">
            <p:oleObj spid="_x0000_s36865" name="Формула" r:id="rId3" imgW="2336800" imgH="419100" progId="Equation.3">
              <p:embed/>
            </p:oleObj>
          </a:graphicData>
        </a:graphic>
      </p:graphicFrame>
      <p:sp>
        <p:nvSpPr>
          <p:cNvPr id="36867" name="Rectangle 3"/>
          <p:cNvSpPr>
            <a:spLocks noChangeArrowheads="1"/>
          </p:cNvSpPr>
          <p:nvPr/>
        </p:nvSpPr>
        <p:spPr bwMode="auto">
          <a:xfrm>
            <a:off x="8633011" y="3174274"/>
            <a:ext cx="941294" cy="110799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a:t>
            </a:r>
            <a:r>
              <a:rPr kumimoji="0" lang="uz-Cyrl-UZ"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6</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.3)</a:t>
            </a:r>
            <a:endParaRPr kumimoji="0" lang="en-US"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5" name="Rectangle 3"/>
          <p:cNvSpPr>
            <a:spLocks noChangeArrowheads="1"/>
          </p:cNvSpPr>
          <p:nvPr/>
        </p:nvSpPr>
        <p:spPr bwMode="auto">
          <a:xfrm>
            <a:off x="253320" y="565105"/>
            <a:ext cx="11742737" cy="6124754"/>
          </a:xfrm>
          <a:prstGeom prst="rect">
            <a:avLst/>
          </a:prstGeom>
          <a:noFill/>
          <a:ln w="9525">
            <a:noFill/>
            <a:miter lim="800000"/>
            <a:headEnd/>
            <a:tailEnd/>
          </a:ln>
          <a:effectLst/>
        </p:spPr>
        <p:txBody>
          <a:bodyPr anchor="ctr">
            <a:spAutoFit/>
          </a:bodyPr>
          <a:lstStyle/>
          <a:p>
            <a:r>
              <a:rPr lang="uz-Cyrl-UZ" sz="2800" b="1" i="1" dirty="0" smtClean="0"/>
              <a:t>6</a:t>
            </a:r>
            <a:r>
              <a:rPr lang="en-US" sz="2800" b="1" i="1" dirty="0" smtClean="0"/>
              <a:t>.2. </a:t>
            </a:r>
            <a:r>
              <a:rPr lang="en-US" sz="2800" b="1" i="1" dirty="0" err="1" smtClean="0"/>
              <a:t>Tasodifiy</a:t>
            </a:r>
            <a:r>
              <a:rPr lang="en-US" sz="2800" b="1" i="1" dirty="0" smtClean="0"/>
              <a:t> </a:t>
            </a:r>
            <a:r>
              <a:rPr lang="en-US" sz="2800" b="1" i="1" dirty="0" err="1" smtClean="0"/>
              <a:t>texnologik</a:t>
            </a:r>
            <a:r>
              <a:rPr lang="en-US" sz="2800" b="1" i="1" dirty="0" smtClean="0"/>
              <a:t> </a:t>
            </a:r>
            <a:r>
              <a:rPr lang="en-US" sz="2800" b="1" i="1" dirty="0" err="1" smtClean="0"/>
              <a:t>yuklanishlarni</a:t>
            </a:r>
            <a:r>
              <a:rPr lang="en-US" sz="2800" b="1" i="1" dirty="0" smtClean="0"/>
              <a:t> </a:t>
            </a:r>
            <a:r>
              <a:rPr lang="en-US" sz="2800" b="1" i="1" dirty="0" err="1" smtClean="0"/>
              <a:t>korrelyatsion</a:t>
            </a:r>
            <a:r>
              <a:rPr lang="en-US" sz="2800" b="1" i="1" dirty="0" smtClean="0"/>
              <a:t> </a:t>
            </a:r>
            <a:r>
              <a:rPr lang="en-US" sz="2800" b="1" i="1" dirty="0" err="1" smtClean="0"/>
              <a:t>taxlili</a:t>
            </a:r>
            <a:endParaRPr lang="uz-Cyrl-UZ" sz="2800" b="1" i="1" dirty="0" smtClean="0"/>
          </a:p>
          <a:p>
            <a:endParaRPr lang="ru-RU" sz="2800" b="1" dirty="0" smtClean="0"/>
          </a:p>
          <a:p>
            <a:r>
              <a:rPr lang="en-US" sz="2800" dirty="0" smtClean="0"/>
              <a:t>	</a:t>
            </a:r>
            <a:r>
              <a:rPr lang="en-US" sz="2800" dirty="0" err="1" smtClean="0"/>
              <a:t>Paxta</a:t>
            </a:r>
            <a:r>
              <a:rPr lang="en-US" sz="2800" dirty="0" smtClean="0"/>
              <a:t> </a:t>
            </a:r>
            <a:r>
              <a:rPr lang="en-US" sz="2800" dirty="0" err="1" smtClean="0"/>
              <a:t>texnologik</a:t>
            </a:r>
            <a:r>
              <a:rPr lang="en-US" sz="2800" dirty="0" smtClean="0"/>
              <a:t> </a:t>
            </a:r>
            <a:r>
              <a:rPr lang="en-US" sz="2800" dirty="0" err="1" smtClean="0"/>
              <a:t>qarshiliklarining</a:t>
            </a:r>
            <a:r>
              <a:rPr lang="en-US" sz="2800" dirty="0" smtClean="0"/>
              <a:t> </a:t>
            </a:r>
            <a:r>
              <a:rPr lang="en-US" sz="2800" dirty="0" err="1" smtClean="0"/>
              <a:t>tasodifiy</a:t>
            </a:r>
            <a:r>
              <a:rPr lang="en-US" sz="2800" dirty="0" smtClean="0"/>
              <a:t> </a:t>
            </a:r>
            <a:r>
              <a:rPr lang="en-US" sz="2800" dirty="0" err="1" smtClean="0"/>
              <a:t>funksiyalari</a:t>
            </a:r>
            <a:r>
              <a:rPr lang="en-US" sz="2800" dirty="0" smtClean="0"/>
              <a:t> </a:t>
            </a:r>
            <a:r>
              <a:rPr lang="en-US" sz="2800" dirty="0" err="1" smtClean="0"/>
              <a:t>matematik</a:t>
            </a:r>
            <a:r>
              <a:rPr lang="en-US" sz="2800" dirty="0" smtClean="0"/>
              <a:t> </a:t>
            </a:r>
            <a:r>
              <a:rPr lang="en-US" sz="2800" dirty="0" err="1" smtClean="0"/>
              <a:t>statistika</a:t>
            </a:r>
            <a:r>
              <a:rPr lang="en-US" sz="2800" dirty="0" smtClean="0"/>
              <a:t> </a:t>
            </a:r>
            <a:r>
              <a:rPr lang="en-US" sz="2800" dirty="0" err="1" smtClean="0"/>
              <a:t>metodida</a:t>
            </a:r>
            <a:r>
              <a:rPr lang="en-US" sz="2800" dirty="0" smtClean="0"/>
              <a:t> </a:t>
            </a:r>
            <a:r>
              <a:rPr lang="en-US" sz="2800" dirty="0" err="1" smtClean="0"/>
              <a:t>qayta</a:t>
            </a:r>
            <a:r>
              <a:rPr lang="en-US" sz="2800" dirty="0" smtClean="0"/>
              <a:t> </a:t>
            </a:r>
            <a:r>
              <a:rPr lang="en-US" sz="2800" dirty="0" err="1" smtClean="0"/>
              <a:t>ishlanadi</a:t>
            </a:r>
            <a:r>
              <a:rPr lang="en-US" sz="2800" dirty="0" smtClean="0"/>
              <a:t>.   </a:t>
            </a:r>
            <a:r>
              <a:rPr lang="en-US" sz="2800" dirty="0" err="1" smtClean="0"/>
              <a:t>Metodning</a:t>
            </a:r>
            <a:r>
              <a:rPr lang="en-US" sz="2800" dirty="0" smtClean="0"/>
              <a:t> </a:t>
            </a:r>
            <a:r>
              <a:rPr lang="en-US" sz="2800" dirty="0" err="1" smtClean="0"/>
              <a:t>mohiyatini</a:t>
            </a:r>
            <a:r>
              <a:rPr lang="en-US" sz="2800" dirty="0" smtClean="0"/>
              <a:t> </a:t>
            </a:r>
            <a:r>
              <a:rPr lang="en-US" sz="2800" dirty="0" err="1" smtClean="0"/>
              <a:t>tushuntirish</a:t>
            </a:r>
            <a:r>
              <a:rPr lang="en-US" sz="2800" dirty="0" smtClean="0"/>
              <a:t> </a:t>
            </a:r>
            <a:r>
              <a:rPr lang="en-US" sz="2800" dirty="0" err="1" smtClean="0"/>
              <a:t>uchun</a:t>
            </a:r>
            <a:r>
              <a:rPr lang="en-US" sz="2800" dirty="0" smtClean="0"/>
              <a:t> </a:t>
            </a:r>
            <a:r>
              <a:rPr lang="en-US" sz="2800" dirty="0" err="1" smtClean="0"/>
              <a:t>valikli</a:t>
            </a:r>
            <a:r>
              <a:rPr lang="en-US" sz="2800" dirty="0" smtClean="0"/>
              <a:t> </a:t>
            </a:r>
            <a:r>
              <a:rPr lang="en-US" sz="2800" dirty="0" err="1" smtClean="0"/>
              <a:t>tola</a:t>
            </a:r>
            <a:r>
              <a:rPr lang="en-US" sz="2800" dirty="0" smtClean="0"/>
              <a:t> </a:t>
            </a:r>
            <a:r>
              <a:rPr lang="en-US" sz="2800" dirty="0" err="1" smtClean="0"/>
              <a:t>ajratuvchining</a:t>
            </a:r>
            <a:r>
              <a:rPr lang="en-US" sz="2800" dirty="0" smtClean="0"/>
              <a:t> </a:t>
            </a:r>
            <a:r>
              <a:rPr lang="en-US" sz="2800" dirty="0" err="1" smtClean="0"/>
              <a:t>ishchi</a:t>
            </a:r>
            <a:r>
              <a:rPr lang="en-US" sz="2800" dirty="0" smtClean="0"/>
              <a:t> </a:t>
            </a:r>
            <a:r>
              <a:rPr lang="en-US" sz="2800" dirty="0" err="1" smtClean="0"/>
              <a:t>organlari</a:t>
            </a:r>
            <a:r>
              <a:rPr lang="en-US" sz="2800" dirty="0" smtClean="0"/>
              <a:t> </a:t>
            </a:r>
            <a:r>
              <a:rPr lang="en-US" sz="2800" dirty="0" err="1" smtClean="0"/>
              <a:t>elementlariga</a:t>
            </a:r>
            <a:r>
              <a:rPr lang="en-US" sz="2800" dirty="0" smtClean="0"/>
              <a:t> </a:t>
            </a:r>
            <a:r>
              <a:rPr lang="en-US" sz="2800" dirty="0" err="1" smtClean="0"/>
              <a:t>ta’sir</a:t>
            </a:r>
            <a:r>
              <a:rPr lang="en-US" sz="2800" dirty="0" smtClean="0"/>
              <a:t> </a:t>
            </a:r>
            <a:r>
              <a:rPr lang="en-US" sz="2800" dirty="0" err="1" smtClean="0"/>
              <a:t>qiluvchi</a:t>
            </a:r>
            <a:r>
              <a:rPr lang="en-US" sz="2800" dirty="0" smtClean="0"/>
              <a:t> </a:t>
            </a:r>
            <a:r>
              <a:rPr lang="en-US" sz="2800" dirty="0" err="1" smtClean="0"/>
              <a:t>texnologik</a:t>
            </a:r>
            <a:r>
              <a:rPr lang="en-US" sz="2800" dirty="0" smtClean="0"/>
              <a:t> </a:t>
            </a:r>
            <a:r>
              <a:rPr lang="en-US" sz="2800" dirty="0" err="1" smtClean="0"/>
              <a:t>yuklanishlarni</a:t>
            </a:r>
            <a:r>
              <a:rPr lang="en-US" sz="2800" dirty="0" smtClean="0"/>
              <a:t> </a:t>
            </a:r>
            <a:r>
              <a:rPr lang="en-US" sz="2800" dirty="0" err="1" smtClean="0"/>
              <a:t>korrelatsion</a:t>
            </a:r>
            <a:r>
              <a:rPr lang="en-US" sz="2800" dirty="0" smtClean="0"/>
              <a:t> </a:t>
            </a:r>
            <a:r>
              <a:rPr lang="en-US" sz="2800" dirty="0" err="1" smtClean="0"/>
              <a:t>tahlilini</a:t>
            </a:r>
            <a:r>
              <a:rPr lang="en-US" sz="2800" dirty="0" smtClean="0"/>
              <a:t> </a:t>
            </a:r>
            <a:r>
              <a:rPr lang="en-US" sz="2800" dirty="0" err="1" smtClean="0"/>
              <a:t>ko’rib</a:t>
            </a:r>
            <a:r>
              <a:rPr lang="en-US" sz="2800" dirty="0" smtClean="0"/>
              <a:t> </a:t>
            </a:r>
            <a:r>
              <a:rPr lang="en-US" sz="2800" dirty="0" err="1" smtClean="0"/>
              <a:t>chiqamiz</a:t>
            </a:r>
            <a:r>
              <a:rPr lang="en-US" sz="2800" dirty="0" smtClean="0"/>
              <a:t>.</a:t>
            </a:r>
            <a:r>
              <a:rPr lang="en-US" sz="2800" dirty="0" smtClean="0"/>
              <a:t> </a:t>
            </a:r>
            <a:r>
              <a:rPr lang="en-US" sz="2800" dirty="0" err="1" smtClean="0"/>
              <a:t>Jinlashda</a:t>
            </a:r>
            <a:r>
              <a:rPr lang="en-US" sz="2800" dirty="0" smtClean="0"/>
              <a:t> </a:t>
            </a:r>
            <a:r>
              <a:rPr lang="en-US" sz="2800" dirty="0" err="1" smtClean="0"/>
              <a:t>paxta-xomashyosini</a:t>
            </a:r>
            <a:r>
              <a:rPr lang="en-US" sz="2800" dirty="0" smtClean="0"/>
              <a:t> </a:t>
            </a:r>
            <a:r>
              <a:rPr lang="en-US" sz="2800" dirty="0" err="1" smtClean="0"/>
              <a:t>ishchi</a:t>
            </a:r>
            <a:r>
              <a:rPr lang="en-US" sz="2800" dirty="0" smtClean="0"/>
              <a:t> organ </a:t>
            </a:r>
            <a:r>
              <a:rPr lang="en-US" sz="2800" dirty="0" err="1" smtClean="0"/>
              <a:t>elementlariga</a:t>
            </a:r>
            <a:r>
              <a:rPr lang="en-US" sz="2800" dirty="0" smtClean="0"/>
              <a:t> </a:t>
            </a:r>
            <a:r>
              <a:rPr lang="en-US" sz="2800" dirty="0" err="1" smtClean="0"/>
              <a:t>ta’sir</a:t>
            </a:r>
            <a:r>
              <a:rPr lang="en-US" sz="2800" dirty="0" smtClean="0"/>
              <a:t> </a:t>
            </a:r>
            <a:r>
              <a:rPr lang="en-US" sz="2800" dirty="0" err="1" smtClean="0"/>
              <a:t>qiluvchi</a:t>
            </a:r>
            <a:r>
              <a:rPr lang="en-US" sz="2800" dirty="0" smtClean="0"/>
              <a:t> </a:t>
            </a:r>
            <a:r>
              <a:rPr lang="en-US" sz="2800" dirty="0" err="1" smtClean="0"/>
              <a:t>ishchi</a:t>
            </a:r>
            <a:r>
              <a:rPr lang="en-US" sz="2800" dirty="0" smtClean="0"/>
              <a:t> </a:t>
            </a:r>
            <a:r>
              <a:rPr lang="en-US" sz="2800" dirty="0" err="1" smtClean="0"/>
              <a:t>yuklanishlari</a:t>
            </a:r>
            <a:r>
              <a:rPr lang="en-US" sz="2800" dirty="0" smtClean="0"/>
              <a:t> </a:t>
            </a:r>
            <a:r>
              <a:rPr lang="en-US" sz="2800" dirty="0" err="1" smtClean="0"/>
              <a:t>amplituda</a:t>
            </a:r>
            <a:r>
              <a:rPr lang="en-US" sz="2800" dirty="0" smtClean="0"/>
              <a:t> </a:t>
            </a:r>
            <a:r>
              <a:rPr lang="en-US" sz="2800" dirty="0" err="1" smtClean="0"/>
              <a:t>va</a:t>
            </a:r>
            <a:r>
              <a:rPr lang="en-US" sz="2800" dirty="0" smtClean="0"/>
              <a:t> </a:t>
            </a:r>
            <a:r>
              <a:rPr lang="en-US" sz="2800" dirty="0" err="1" smtClean="0"/>
              <a:t>chastota</a:t>
            </a:r>
            <a:r>
              <a:rPr lang="en-US" sz="2800" dirty="0" smtClean="0"/>
              <a:t> </a:t>
            </a:r>
            <a:r>
              <a:rPr lang="en-US" sz="2800" dirty="0" err="1" smtClean="0"/>
              <a:t>bo’yicha</a:t>
            </a:r>
            <a:r>
              <a:rPr lang="en-US" sz="2800" dirty="0" smtClean="0"/>
              <a:t> </a:t>
            </a:r>
            <a:r>
              <a:rPr lang="en-US" sz="2800" dirty="0" err="1" smtClean="0"/>
              <a:t>o’zgaruvchan</a:t>
            </a:r>
            <a:r>
              <a:rPr lang="en-US" sz="2800" dirty="0" smtClean="0"/>
              <a:t> </a:t>
            </a:r>
            <a:r>
              <a:rPr lang="en-US" sz="2800" dirty="0" err="1" smtClean="0"/>
              <a:t>bo’ladi</a:t>
            </a:r>
            <a:r>
              <a:rPr lang="en-US" sz="2800" dirty="0" smtClean="0"/>
              <a:t>.  </a:t>
            </a:r>
            <a:r>
              <a:rPr lang="en-US" sz="2800" dirty="0" err="1" smtClean="0"/>
              <a:t>Bunda</a:t>
            </a:r>
            <a:r>
              <a:rPr lang="en-US" sz="2800" dirty="0" smtClean="0"/>
              <a:t> </a:t>
            </a:r>
            <a:r>
              <a:rPr lang="en-US" sz="2800" dirty="0" err="1" smtClean="0"/>
              <a:t>qarshiliklarning</a:t>
            </a:r>
            <a:r>
              <a:rPr lang="en-US" sz="2800" dirty="0" smtClean="0"/>
              <a:t> </a:t>
            </a:r>
            <a:r>
              <a:rPr lang="en-US" sz="2800" dirty="0" err="1" smtClean="0"/>
              <a:t>tasodifiy</a:t>
            </a:r>
            <a:r>
              <a:rPr lang="en-US" sz="2800" dirty="0" smtClean="0"/>
              <a:t> </a:t>
            </a:r>
            <a:r>
              <a:rPr lang="en-US" sz="2800" dirty="0" err="1" smtClean="0"/>
              <a:t>xarakteri</a:t>
            </a:r>
            <a:r>
              <a:rPr lang="en-US" sz="2800" dirty="0" smtClean="0"/>
              <a:t> </a:t>
            </a:r>
            <a:r>
              <a:rPr lang="en-US" sz="2800" dirty="0" err="1" smtClean="0"/>
              <a:t>ta’minlashni</a:t>
            </a:r>
            <a:r>
              <a:rPr lang="en-US" sz="2800" dirty="0" smtClean="0"/>
              <a:t> </a:t>
            </a:r>
            <a:r>
              <a:rPr lang="en-US" sz="2800" dirty="0" err="1" smtClean="0"/>
              <a:t>ishchi</a:t>
            </a:r>
            <a:r>
              <a:rPr lang="en-US" sz="2800" dirty="0" smtClean="0"/>
              <a:t> </a:t>
            </a:r>
            <a:r>
              <a:rPr lang="en-US" sz="2800" dirty="0" err="1" smtClean="0"/>
              <a:t>valiklarning</a:t>
            </a:r>
            <a:r>
              <a:rPr lang="en-US" sz="2800" dirty="0" smtClean="0"/>
              <a:t> </a:t>
            </a:r>
            <a:r>
              <a:rPr lang="en-US" sz="2800" dirty="0" err="1" smtClean="0"/>
              <a:t>uzunasi</a:t>
            </a:r>
            <a:r>
              <a:rPr lang="en-US" sz="2800" dirty="0" smtClean="0"/>
              <a:t> </a:t>
            </a:r>
            <a:r>
              <a:rPr lang="en-US" sz="2800" dirty="0" err="1" smtClean="0"/>
              <a:t>bo’ylab</a:t>
            </a:r>
            <a:r>
              <a:rPr lang="en-US" sz="2800" dirty="0" smtClean="0"/>
              <a:t>, </a:t>
            </a:r>
            <a:r>
              <a:rPr lang="en-US" sz="2800" dirty="0" err="1" smtClean="0"/>
              <a:t>shuningdek</a:t>
            </a:r>
            <a:r>
              <a:rPr lang="en-US" sz="2800" dirty="0" smtClean="0"/>
              <a:t>, </a:t>
            </a:r>
            <a:r>
              <a:rPr lang="en-US" sz="2800" dirty="0" err="1" smtClean="0"/>
              <a:t>vaqtga</a:t>
            </a:r>
            <a:r>
              <a:rPr lang="en-US" sz="2800" dirty="0" smtClean="0"/>
              <a:t> </a:t>
            </a:r>
            <a:r>
              <a:rPr lang="en-US" sz="2800" dirty="0" err="1" smtClean="0"/>
              <a:t>bog’liq</a:t>
            </a:r>
            <a:r>
              <a:rPr lang="en-US" sz="2800" dirty="0" smtClean="0"/>
              <a:t> </a:t>
            </a:r>
            <a:r>
              <a:rPr lang="en-US" sz="2800" dirty="0" err="1" smtClean="0"/>
              <a:t>notekis</a:t>
            </a:r>
            <a:r>
              <a:rPr lang="en-US" sz="2800" dirty="0" smtClean="0"/>
              <a:t> </a:t>
            </a:r>
            <a:r>
              <a:rPr lang="en-US" sz="2800" dirty="0" err="1" smtClean="0"/>
              <a:t>maksimlanishi</a:t>
            </a:r>
            <a:r>
              <a:rPr lang="en-US" sz="2800" dirty="0" smtClean="0"/>
              <a:t>, </a:t>
            </a:r>
            <a:r>
              <a:rPr lang="en-US" sz="2800" dirty="0" err="1" smtClean="0"/>
              <a:t>qo’zg’almas</a:t>
            </a:r>
            <a:r>
              <a:rPr lang="en-US" sz="2800" dirty="0" smtClean="0"/>
              <a:t> </a:t>
            </a:r>
            <a:r>
              <a:rPr lang="en-US" sz="2800" dirty="0" err="1" smtClean="0"/>
              <a:t>pichoqning</a:t>
            </a:r>
            <a:r>
              <a:rPr lang="en-US" sz="2800" dirty="0" smtClean="0"/>
              <a:t> </a:t>
            </a:r>
            <a:r>
              <a:rPr lang="en-US" sz="2800" dirty="0" err="1" smtClean="0"/>
              <a:t>qirrasida</a:t>
            </a:r>
            <a:r>
              <a:rPr lang="en-US" sz="2800" dirty="0" smtClean="0"/>
              <a:t> </a:t>
            </a:r>
            <a:r>
              <a:rPr lang="en-US" sz="2800" dirty="0" err="1" smtClean="0"/>
              <a:t>joylanishi</a:t>
            </a:r>
            <a:r>
              <a:rPr lang="en-US" sz="2800" dirty="0" smtClean="0"/>
              <a:t>, </a:t>
            </a:r>
            <a:r>
              <a:rPr lang="en-US" sz="2800" dirty="0" err="1" smtClean="0"/>
              <a:t>paxta-xomashyosi</a:t>
            </a:r>
            <a:r>
              <a:rPr lang="en-US" sz="2800" dirty="0" smtClean="0"/>
              <a:t> </a:t>
            </a:r>
            <a:r>
              <a:rPr lang="en-US" sz="2800" dirty="0" err="1" smtClean="0"/>
              <a:t>letuchkasini</a:t>
            </a:r>
            <a:r>
              <a:rPr lang="en-US" sz="2800" dirty="0" smtClean="0"/>
              <a:t> </a:t>
            </a:r>
            <a:r>
              <a:rPr lang="en-US" sz="2800" dirty="0" err="1" smtClean="0"/>
              <a:t>geometrik</a:t>
            </a:r>
            <a:r>
              <a:rPr lang="en-US" sz="2800" dirty="0" smtClean="0"/>
              <a:t> </a:t>
            </a:r>
            <a:r>
              <a:rPr lang="en-US" sz="2800" dirty="0" err="1" smtClean="0"/>
              <a:t>parametrlari</a:t>
            </a:r>
            <a:r>
              <a:rPr lang="en-US" sz="2800" dirty="0" smtClean="0"/>
              <a:t> </a:t>
            </a:r>
            <a:r>
              <a:rPr lang="en-US" sz="2800" dirty="0" err="1" smtClean="0"/>
              <a:t>va</a:t>
            </a:r>
            <a:r>
              <a:rPr lang="en-US" sz="2800" dirty="0" smtClean="0"/>
              <a:t> </a:t>
            </a:r>
            <a:r>
              <a:rPr lang="en-US" sz="2800" dirty="0" err="1" smtClean="0"/>
              <a:t>boshqalar</a:t>
            </a:r>
            <a:r>
              <a:rPr lang="en-US" sz="2800" dirty="0" smtClean="0"/>
              <a:t> </a:t>
            </a:r>
            <a:r>
              <a:rPr lang="en-US" sz="2800" dirty="0" err="1" smtClean="0"/>
              <a:t>shartidan</a:t>
            </a:r>
            <a:r>
              <a:rPr lang="en-US" sz="2800" dirty="0" smtClean="0"/>
              <a:t> </a:t>
            </a:r>
            <a:r>
              <a:rPr lang="en-US" sz="2800" dirty="0" err="1" smtClean="0"/>
              <a:t>kelib</a:t>
            </a:r>
            <a:r>
              <a:rPr lang="en-US" sz="2800" dirty="0" smtClean="0"/>
              <a:t> </a:t>
            </a:r>
            <a:r>
              <a:rPr lang="en-US" sz="2800" dirty="0" err="1" smtClean="0"/>
              <a:t>chiqqan</a:t>
            </a:r>
            <a:r>
              <a:rPr lang="en-US" sz="2800" dirty="0" smtClean="0"/>
              <a:t>.</a:t>
            </a:r>
            <a:endParaRPr lang="ru-RU" sz="2800" b="1" dirty="0" smtClean="0"/>
          </a:p>
          <a:p>
            <a:endParaRPr lang="ru-RU" sz="2800" b="1" dirty="0" smtClean="0"/>
          </a:p>
          <a:p>
            <a:pPr algn="just">
              <a:tabLst>
                <a:tab pos="5940425" algn="r"/>
              </a:tabLst>
            </a:pPr>
            <a:r>
              <a:rPr lang="ru-RU" sz="2800" dirty="0">
                <a:latin typeface="Times New Roman" pitchFamily="18" charset="0"/>
              </a:rPr>
              <a:t>	</a:t>
            </a:r>
          </a:p>
        </p:txBody>
      </p:sp>
      <p:sp>
        <p:nvSpPr>
          <p:cNvPr id="18437" name="Rectangle 5"/>
          <p:cNvSpPr>
            <a:spLocks noChangeArrowheads="1"/>
          </p:cNvSpPr>
          <p:nvPr/>
        </p:nvSpPr>
        <p:spPr bwMode="auto">
          <a:xfrm>
            <a:off x="0" y="2724150"/>
            <a:ext cx="12192000" cy="0"/>
          </a:xfrm>
          <a:prstGeom prst="rect">
            <a:avLst/>
          </a:prstGeom>
          <a:noFill/>
          <a:ln w="9525">
            <a:noFill/>
            <a:miter lim="800000"/>
            <a:headEnd/>
            <a:tailEnd/>
          </a:ln>
          <a:effectLst/>
        </p:spPr>
        <p:txBody>
          <a:bodyPr wrap="none" anchor="ctr">
            <a:spAutoFit/>
          </a:bodyPr>
          <a:lstStyle/>
          <a:p>
            <a:endParaRPr lang="ru-RU"/>
          </a:p>
        </p:txBody>
      </p:sp>
      <p:sp>
        <p:nvSpPr>
          <p:cNvPr id="18440" name="Rectangle 8"/>
          <p:cNvSpPr>
            <a:spLocks noChangeArrowheads="1"/>
          </p:cNvSpPr>
          <p:nvPr/>
        </p:nvSpPr>
        <p:spPr bwMode="auto">
          <a:xfrm>
            <a:off x="0" y="2981325"/>
            <a:ext cx="12192000" cy="0"/>
          </a:xfrm>
          <a:prstGeom prst="rect">
            <a:avLst/>
          </a:prstGeom>
          <a:noFill/>
          <a:ln w="9525">
            <a:noFill/>
            <a:miter lim="800000"/>
            <a:headEnd/>
            <a:tailEnd/>
          </a:ln>
          <a:effectLst/>
        </p:spPr>
        <p:txBody>
          <a:bodyPr wrap="none" anchor="ctr">
            <a:spAutoFit/>
          </a:bodyPr>
          <a:lstStyle/>
          <a:p>
            <a:endParaRPr lang="ru-RU"/>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5" name="Rectangle 3"/>
          <p:cNvSpPr>
            <a:spLocks noChangeArrowheads="1"/>
          </p:cNvSpPr>
          <p:nvPr/>
        </p:nvSpPr>
        <p:spPr bwMode="auto">
          <a:xfrm>
            <a:off x="828087" y="1414191"/>
            <a:ext cx="10562726" cy="4401205"/>
          </a:xfrm>
          <a:prstGeom prst="rect">
            <a:avLst/>
          </a:prstGeom>
          <a:noFill/>
          <a:ln w="9525">
            <a:noFill/>
            <a:miter lim="800000"/>
            <a:headEnd/>
            <a:tailEnd/>
          </a:ln>
          <a:effectLst/>
        </p:spPr>
        <p:txBody>
          <a:bodyPr wrap="square" anchor="ctr">
            <a:spAutoFit/>
          </a:bodyPr>
          <a:lstStyle/>
          <a:p>
            <a:r>
              <a:rPr lang="uz-Cyrl-UZ" sz="2800" dirty="0" smtClean="0"/>
              <a:t>    </a:t>
            </a:r>
            <a:r>
              <a:rPr lang="en-US" sz="2800" dirty="0" err="1" smtClean="0"/>
              <a:t>Texnologik</a:t>
            </a:r>
            <a:r>
              <a:rPr lang="en-US" sz="2800" dirty="0" smtClean="0"/>
              <a:t> </a:t>
            </a:r>
            <a:r>
              <a:rPr lang="en-US" sz="2800" dirty="0" err="1" smtClean="0"/>
              <a:t>qarshiliklar</a:t>
            </a:r>
            <a:r>
              <a:rPr lang="en-US" sz="2800" dirty="0" smtClean="0"/>
              <a:t> </a:t>
            </a:r>
            <a:r>
              <a:rPr lang="en-US" sz="2800" dirty="0" err="1" smtClean="0"/>
              <a:t>ishda</a:t>
            </a:r>
            <a:r>
              <a:rPr lang="en-US" sz="2800" dirty="0" smtClean="0"/>
              <a:t> </a:t>
            </a:r>
            <a:r>
              <a:rPr lang="en-US" sz="2800" dirty="0" err="1" smtClean="0"/>
              <a:t>keltirilgan</a:t>
            </a:r>
            <a:r>
              <a:rPr lang="en-US" sz="2800" dirty="0" smtClean="0"/>
              <a:t> </a:t>
            </a:r>
            <a:r>
              <a:rPr lang="en-US" sz="2800" dirty="0" err="1" smtClean="0"/>
              <a:t>valikli</a:t>
            </a:r>
            <a:r>
              <a:rPr lang="en-US" sz="2800" dirty="0" smtClean="0"/>
              <a:t> </a:t>
            </a:r>
            <a:r>
              <a:rPr lang="en-US" sz="2800" dirty="0" err="1" smtClean="0"/>
              <a:t>jin</a:t>
            </a:r>
            <a:r>
              <a:rPr lang="en-US" sz="2800" dirty="0" smtClean="0"/>
              <a:t> </a:t>
            </a:r>
            <a:r>
              <a:rPr lang="en-US" sz="2800" dirty="0" err="1" smtClean="0"/>
              <a:t>stendiga</a:t>
            </a:r>
            <a:r>
              <a:rPr lang="en-US" sz="2800" dirty="0" smtClean="0"/>
              <a:t> </a:t>
            </a:r>
            <a:r>
              <a:rPr lang="en-US" sz="2800" dirty="0" err="1" smtClean="0"/>
              <a:t>tenzometrik</a:t>
            </a:r>
            <a:r>
              <a:rPr lang="en-US" sz="2800" dirty="0" smtClean="0"/>
              <a:t> </a:t>
            </a:r>
            <a:r>
              <a:rPr lang="en-US" sz="2800" dirty="0" err="1" smtClean="0"/>
              <a:t>usulida</a:t>
            </a:r>
            <a:r>
              <a:rPr lang="en-US" sz="2800" dirty="0" smtClean="0"/>
              <a:t> </a:t>
            </a:r>
            <a:r>
              <a:rPr lang="en-US" sz="2800" dirty="0" err="1" smtClean="0"/>
              <a:t>olindi</a:t>
            </a:r>
            <a:r>
              <a:rPr lang="en-US" sz="2800" dirty="0" smtClean="0"/>
              <a:t>.</a:t>
            </a:r>
            <a:endParaRPr lang="ru-RU" sz="2800" b="1" dirty="0" smtClean="0"/>
          </a:p>
          <a:p>
            <a:r>
              <a:rPr lang="en-US" sz="2800" dirty="0" smtClean="0"/>
              <a:t>	</a:t>
            </a:r>
            <a:r>
              <a:rPr lang="en-US" sz="2800" dirty="0" err="1" smtClean="0"/>
              <a:t>Ishchi</a:t>
            </a:r>
            <a:r>
              <a:rPr lang="en-US" sz="2800" dirty="0" smtClean="0"/>
              <a:t> </a:t>
            </a:r>
            <a:r>
              <a:rPr lang="en-US" sz="2800" dirty="0" err="1" smtClean="0"/>
              <a:t>valik</a:t>
            </a:r>
            <a:r>
              <a:rPr lang="en-US" sz="2800" dirty="0" smtClean="0"/>
              <a:t> </a:t>
            </a:r>
            <a:r>
              <a:rPr lang="en-US" sz="2800" dirty="0" err="1" smtClean="0"/>
              <a:t>va</a:t>
            </a:r>
            <a:r>
              <a:rPr lang="en-US" sz="2800" dirty="0" smtClean="0"/>
              <a:t> </a:t>
            </a:r>
            <a:r>
              <a:rPr lang="en-US" sz="2800" dirty="0" err="1" smtClean="0"/>
              <a:t>qaytaruvchi</a:t>
            </a:r>
            <a:r>
              <a:rPr lang="en-US" sz="2800" dirty="0" smtClean="0"/>
              <a:t> </a:t>
            </a:r>
            <a:r>
              <a:rPr lang="en-US" sz="2800" dirty="0" err="1" smtClean="0"/>
              <a:t>organga</a:t>
            </a:r>
            <a:r>
              <a:rPr lang="en-US" sz="2800" dirty="0" smtClean="0"/>
              <a:t> </a:t>
            </a:r>
            <a:r>
              <a:rPr lang="en-US" sz="2800" dirty="0" err="1" smtClean="0"/>
              <a:t>ta’sir</a:t>
            </a:r>
            <a:r>
              <a:rPr lang="en-US" sz="2800" dirty="0" smtClean="0"/>
              <a:t> </a:t>
            </a:r>
            <a:r>
              <a:rPr lang="en-US" sz="2800" dirty="0" err="1" smtClean="0"/>
              <a:t>qiluvchi</a:t>
            </a:r>
            <a:r>
              <a:rPr lang="en-US" sz="2800" dirty="0" smtClean="0"/>
              <a:t> </a:t>
            </a:r>
            <a:r>
              <a:rPr lang="en-US" sz="2800" dirty="0" err="1" smtClean="0"/>
              <a:t>texnologik</a:t>
            </a:r>
            <a:r>
              <a:rPr lang="en-US" sz="2800" dirty="0" smtClean="0"/>
              <a:t> </a:t>
            </a:r>
            <a:r>
              <a:rPr lang="en-US" sz="2800" dirty="0" err="1" smtClean="0"/>
              <a:t>qarshiliklarning</a:t>
            </a:r>
            <a:r>
              <a:rPr lang="en-US" sz="2800" dirty="0" smtClean="0"/>
              <a:t> </a:t>
            </a:r>
            <a:r>
              <a:rPr lang="en-US" sz="2800" dirty="0" err="1" smtClean="0"/>
              <a:t>tasodifiy</a:t>
            </a:r>
            <a:r>
              <a:rPr lang="en-US" sz="2800" dirty="0" smtClean="0"/>
              <a:t> </a:t>
            </a:r>
            <a:r>
              <a:rPr lang="en-US" sz="2800" dirty="0" err="1" smtClean="0"/>
              <a:t>funksiyalari</a:t>
            </a:r>
            <a:r>
              <a:rPr lang="en-US" sz="2800" dirty="0" smtClean="0"/>
              <a:t> </a:t>
            </a:r>
            <a:r>
              <a:rPr lang="en-US" sz="2800" dirty="0" err="1" smtClean="0"/>
              <a:t>xarakteristikalarini</a:t>
            </a:r>
            <a:r>
              <a:rPr lang="en-US" sz="2800" dirty="0" smtClean="0"/>
              <a:t> </a:t>
            </a:r>
            <a:r>
              <a:rPr lang="en-US" sz="2800" dirty="0" err="1" smtClean="0"/>
              <a:t>olish</a:t>
            </a:r>
            <a:r>
              <a:rPr lang="en-US" sz="2800" dirty="0" smtClean="0"/>
              <a:t> </a:t>
            </a:r>
            <a:r>
              <a:rPr lang="en-US" sz="2800" dirty="0" err="1" smtClean="0"/>
              <a:t>uchun</a:t>
            </a:r>
            <a:r>
              <a:rPr lang="en-US" sz="2800" dirty="0" smtClean="0"/>
              <a:t> </a:t>
            </a:r>
            <a:r>
              <a:rPr lang="en-US" sz="2800" dirty="0" err="1" smtClean="0"/>
              <a:t>tajribada</a:t>
            </a:r>
            <a:r>
              <a:rPr lang="en-US" sz="2800" dirty="0" smtClean="0"/>
              <a:t> </a:t>
            </a:r>
            <a:r>
              <a:rPr lang="en-US" sz="2800" dirty="0" err="1" smtClean="0"/>
              <a:t>berilganlarini</a:t>
            </a:r>
            <a:r>
              <a:rPr lang="en-US" sz="2800" dirty="0" smtClean="0"/>
              <a:t> </a:t>
            </a:r>
            <a:r>
              <a:rPr lang="en-US" sz="2800" dirty="0" err="1" smtClean="0"/>
              <a:t>korrelyatsiyali</a:t>
            </a:r>
            <a:r>
              <a:rPr lang="en-US" sz="2800" dirty="0" smtClean="0"/>
              <a:t> </a:t>
            </a:r>
            <a:r>
              <a:rPr lang="en-US" sz="2800" dirty="0" err="1" smtClean="0"/>
              <a:t>tahlili</a:t>
            </a:r>
            <a:r>
              <a:rPr lang="en-US" sz="2800" dirty="0" smtClean="0"/>
              <a:t> </a:t>
            </a:r>
            <a:r>
              <a:rPr lang="en-US" sz="2800" dirty="0" err="1" smtClean="0"/>
              <a:t>amalaga</a:t>
            </a:r>
            <a:r>
              <a:rPr lang="en-US" sz="2800" dirty="0" smtClean="0"/>
              <a:t> </a:t>
            </a:r>
            <a:r>
              <a:rPr lang="en-US" sz="2800" dirty="0" err="1" smtClean="0"/>
              <a:t>oshirildi</a:t>
            </a:r>
            <a:r>
              <a:rPr lang="en-US" sz="2800" dirty="0" smtClean="0"/>
              <a:t>. </a:t>
            </a:r>
            <a:r>
              <a:rPr lang="en-US" sz="2800" dirty="0" err="1" smtClean="0"/>
              <a:t>Ishchi</a:t>
            </a:r>
            <a:r>
              <a:rPr lang="en-US" sz="2800" dirty="0" smtClean="0"/>
              <a:t> </a:t>
            </a:r>
            <a:r>
              <a:rPr lang="en-US" sz="2800" dirty="0" err="1" smtClean="0"/>
              <a:t>valikning</a:t>
            </a:r>
            <a:r>
              <a:rPr lang="en-US" sz="2800" dirty="0" smtClean="0"/>
              <a:t> </a:t>
            </a:r>
            <a:r>
              <a:rPr lang="en-US" sz="2800" dirty="0" err="1" smtClean="0"/>
              <a:t>bitta</a:t>
            </a:r>
            <a:r>
              <a:rPr lang="en-US" sz="2800" dirty="0" smtClean="0"/>
              <a:t> </a:t>
            </a:r>
            <a:r>
              <a:rPr lang="en-US" sz="2800" dirty="0" err="1" smtClean="0"/>
              <a:t>aylanishi</a:t>
            </a:r>
            <a:r>
              <a:rPr lang="en-US" sz="2800" dirty="0" smtClean="0"/>
              <a:t> (</a:t>
            </a:r>
            <a:r>
              <a:rPr lang="en-US" sz="2800" dirty="0" err="1" smtClean="0"/>
              <a:t>sikli</a:t>
            </a:r>
            <a:r>
              <a:rPr lang="en-US" sz="2800" dirty="0" smtClean="0"/>
              <a:t>) </a:t>
            </a:r>
            <a:r>
              <a:rPr lang="en-US" sz="2800" dirty="0" err="1" smtClean="0"/>
              <a:t>uning</a:t>
            </a:r>
            <a:r>
              <a:rPr lang="en-US" sz="2800" dirty="0" smtClean="0"/>
              <a:t> </a:t>
            </a:r>
            <a:r>
              <a:rPr lang="en-US" sz="2800" dirty="0" err="1" smtClean="0"/>
              <a:t>burilish</a:t>
            </a:r>
            <a:r>
              <a:rPr lang="en-US" sz="2800" dirty="0" smtClean="0"/>
              <a:t> </a:t>
            </a:r>
            <a:r>
              <a:rPr lang="en-US" sz="2800" dirty="0" err="1" smtClean="0"/>
              <a:t>burchagi</a:t>
            </a:r>
            <a:r>
              <a:rPr lang="en-US" sz="2800" dirty="0" smtClean="0"/>
              <a:t> </a:t>
            </a:r>
            <a:r>
              <a:rPr lang="en-US" sz="2800" dirty="0" err="1" smtClean="0"/>
              <a:t>bo’yicha</a:t>
            </a:r>
            <a:r>
              <a:rPr lang="en-US" sz="2800" dirty="0" smtClean="0"/>
              <a:t> 24 </a:t>
            </a:r>
            <a:r>
              <a:rPr lang="en-US" sz="2800" dirty="0" err="1" smtClean="0"/>
              <a:t>ta</a:t>
            </a:r>
            <a:r>
              <a:rPr lang="en-US" sz="2800" dirty="0" smtClean="0"/>
              <a:t> </a:t>
            </a:r>
            <a:r>
              <a:rPr lang="en-US" sz="2800" dirty="0" err="1" smtClean="0"/>
              <a:t>qirqimga</a:t>
            </a:r>
            <a:r>
              <a:rPr lang="en-US" sz="2800" dirty="0" smtClean="0"/>
              <a:t>, </a:t>
            </a:r>
            <a:r>
              <a:rPr lang="en-US" sz="2800" dirty="0" err="1" smtClean="0"/>
              <a:t>qaytaruvchi</a:t>
            </a:r>
            <a:r>
              <a:rPr lang="en-US" sz="2800" dirty="0" smtClean="0"/>
              <a:t> </a:t>
            </a:r>
            <a:r>
              <a:rPr lang="en-US" sz="2800" dirty="0" err="1" smtClean="0"/>
              <a:t>valikning</a:t>
            </a:r>
            <a:r>
              <a:rPr lang="en-US" sz="2800" dirty="0" smtClean="0"/>
              <a:t> </a:t>
            </a:r>
            <a:r>
              <a:rPr lang="en-US" sz="2800" dirty="0" err="1" smtClean="0"/>
              <a:t>ikkita</a:t>
            </a:r>
            <a:r>
              <a:rPr lang="en-US" sz="2800" dirty="0" smtClean="0"/>
              <a:t> </a:t>
            </a:r>
            <a:r>
              <a:rPr lang="en-US" sz="2800" dirty="0" err="1" smtClean="0"/>
              <a:t>aylanishi</a:t>
            </a:r>
            <a:r>
              <a:rPr lang="en-US" sz="2800" dirty="0" smtClean="0"/>
              <a:t> 48 </a:t>
            </a:r>
            <a:r>
              <a:rPr lang="en-US" sz="2800" dirty="0" err="1" smtClean="0"/>
              <a:t>qirqimga</a:t>
            </a:r>
            <a:r>
              <a:rPr lang="en-US" sz="2800" dirty="0" smtClean="0"/>
              <a:t> </a:t>
            </a:r>
            <a:r>
              <a:rPr lang="en-US" sz="2800" dirty="0" err="1" smtClean="0"/>
              <a:t>bo’linadi</a:t>
            </a:r>
            <a:r>
              <a:rPr lang="en-US" sz="2800" dirty="0" smtClean="0"/>
              <a:t>.</a:t>
            </a:r>
            <a:endParaRPr lang="ru-RU" sz="2800" b="1" dirty="0" smtClean="0"/>
          </a:p>
          <a:p>
            <a:endParaRPr lang="ru-RU" sz="2800" b="1" dirty="0" smtClean="0"/>
          </a:p>
          <a:p>
            <a:pPr algn="just">
              <a:tabLst>
                <a:tab pos="5940425" algn="r"/>
              </a:tabLst>
            </a:pPr>
            <a:r>
              <a:rPr lang="ru-RU" sz="2800" dirty="0">
                <a:latin typeface="Times New Roman" pitchFamily="18" charset="0"/>
              </a:rPr>
              <a:t>	</a:t>
            </a:r>
          </a:p>
        </p:txBody>
      </p:sp>
      <p:sp>
        <p:nvSpPr>
          <p:cNvPr id="18437" name="Rectangle 5"/>
          <p:cNvSpPr>
            <a:spLocks noChangeArrowheads="1"/>
          </p:cNvSpPr>
          <p:nvPr/>
        </p:nvSpPr>
        <p:spPr bwMode="auto">
          <a:xfrm>
            <a:off x="0" y="2724150"/>
            <a:ext cx="12192000" cy="0"/>
          </a:xfrm>
          <a:prstGeom prst="rect">
            <a:avLst/>
          </a:prstGeom>
          <a:noFill/>
          <a:ln w="9525">
            <a:noFill/>
            <a:miter lim="800000"/>
            <a:headEnd/>
            <a:tailEnd/>
          </a:ln>
          <a:effectLst/>
        </p:spPr>
        <p:txBody>
          <a:bodyPr wrap="none" anchor="ctr">
            <a:spAutoFit/>
          </a:bodyPr>
          <a:lstStyle/>
          <a:p>
            <a:endParaRPr lang="ru-RU"/>
          </a:p>
        </p:txBody>
      </p:sp>
      <p:sp>
        <p:nvSpPr>
          <p:cNvPr id="18440" name="Rectangle 8"/>
          <p:cNvSpPr>
            <a:spLocks noChangeArrowheads="1"/>
          </p:cNvSpPr>
          <p:nvPr/>
        </p:nvSpPr>
        <p:spPr bwMode="auto">
          <a:xfrm>
            <a:off x="0" y="2981325"/>
            <a:ext cx="12192000" cy="0"/>
          </a:xfrm>
          <a:prstGeom prst="rect">
            <a:avLst/>
          </a:prstGeom>
          <a:noFill/>
          <a:ln w="9525">
            <a:noFill/>
            <a:miter lim="800000"/>
            <a:headEnd/>
            <a:tailEnd/>
          </a:ln>
          <a:effectLst/>
        </p:spPr>
        <p:txBody>
          <a:bodyPr wrap="none" anchor="ctr">
            <a:spAutoFit/>
          </a:bodyPr>
          <a:lstStyle/>
          <a:p>
            <a:endParaRPr lang="ru-RU"/>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7" name="Rectangle 5"/>
          <p:cNvSpPr>
            <a:spLocks noChangeArrowheads="1"/>
          </p:cNvSpPr>
          <p:nvPr/>
        </p:nvSpPr>
        <p:spPr bwMode="auto">
          <a:xfrm>
            <a:off x="0" y="2724150"/>
            <a:ext cx="12192000" cy="0"/>
          </a:xfrm>
          <a:prstGeom prst="rect">
            <a:avLst/>
          </a:prstGeom>
          <a:noFill/>
          <a:ln w="9525">
            <a:noFill/>
            <a:miter lim="800000"/>
            <a:headEnd/>
            <a:tailEnd/>
          </a:ln>
          <a:effectLst/>
        </p:spPr>
        <p:txBody>
          <a:bodyPr wrap="none" anchor="ctr">
            <a:spAutoFit/>
          </a:bodyPr>
          <a:lstStyle/>
          <a:p>
            <a:endParaRPr lang="ru-RU"/>
          </a:p>
        </p:txBody>
      </p:sp>
      <p:sp>
        <p:nvSpPr>
          <p:cNvPr id="18440" name="Rectangle 8"/>
          <p:cNvSpPr>
            <a:spLocks noChangeArrowheads="1"/>
          </p:cNvSpPr>
          <p:nvPr/>
        </p:nvSpPr>
        <p:spPr bwMode="auto">
          <a:xfrm>
            <a:off x="0" y="2981325"/>
            <a:ext cx="12192000" cy="0"/>
          </a:xfrm>
          <a:prstGeom prst="rect">
            <a:avLst/>
          </a:prstGeom>
          <a:noFill/>
          <a:ln w="9525">
            <a:noFill/>
            <a:miter lim="800000"/>
            <a:headEnd/>
            <a:tailEnd/>
          </a:ln>
          <a:effectLst/>
        </p:spPr>
        <p:txBody>
          <a:bodyPr wrap="none" anchor="ctr">
            <a:spAutoFit/>
          </a:bodyPr>
          <a:lstStyle/>
          <a:p>
            <a:endParaRPr lang="ru-RU"/>
          </a:p>
        </p:txBody>
      </p:sp>
      <p:graphicFrame>
        <p:nvGraphicFramePr>
          <p:cNvPr id="58370" name="Object 2"/>
          <p:cNvGraphicFramePr>
            <a:graphicFrameLocks noChangeAspect="1"/>
          </p:cNvGraphicFramePr>
          <p:nvPr/>
        </p:nvGraphicFramePr>
        <p:xfrm>
          <a:off x="2689412" y="2259106"/>
          <a:ext cx="3079376" cy="1620724"/>
        </p:xfrm>
        <a:graphic>
          <a:graphicData uri="http://schemas.openxmlformats.org/presentationml/2006/ole">
            <p:oleObj spid="_x0000_s58370" name="Формула" r:id="rId3" imgW="1143000" imgH="609600" progId="Equation.3">
              <p:embed/>
            </p:oleObj>
          </a:graphicData>
        </a:graphic>
      </p:graphicFrame>
      <p:graphicFrame>
        <p:nvGraphicFramePr>
          <p:cNvPr id="58369" name="Object 1"/>
          <p:cNvGraphicFramePr>
            <a:graphicFrameLocks noChangeAspect="1"/>
          </p:cNvGraphicFramePr>
          <p:nvPr/>
        </p:nvGraphicFramePr>
        <p:xfrm>
          <a:off x="591670" y="4821891"/>
          <a:ext cx="1037914" cy="583827"/>
        </p:xfrm>
        <a:graphic>
          <a:graphicData uri="http://schemas.openxmlformats.org/presentationml/2006/ole">
            <p:oleObj spid="_x0000_s58369" name="Формула" r:id="rId4" imgW="419100" imgH="228600" progId="Equation.3">
              <p:embed/>
            </p:oleObj>
          </a:graphicData>
        </a:graphic>
      </p:graphicFrame>
      <p:sp>
        <p:nvSpPr>
          <p:cNvPr id="58371" name="Rectangle 3"/>
          <p:cNvSpPr>
            <a:spLocks noChangeArrowheads="1"/>
          </p:cNvSpPr>
          <p:nvPr/>
        </p:nvSpPr>
        <p:spPr bwMode="auto">
          <a:xfrm>
            <a:off x="1223683" y="376517"/>
            <a:ext cx="9466729" cy="193899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l" defTabSz="914400" rtl="0" eaLnBrk="1" fontAlgn="base" latinLnBrk="0" hangingPunct="1">
              <a:lnSpc>
                <a:spcPct val="100000"/>
              </a:lnSpc>
              <a:spcBef>
                <a:spcPct val="0"/>
              </a:spcBef>
              <a:spcAft>
                <a:spcPct val="0"/>
              </a:spcAft>
              <a:buClrTx/>
              <a:buSzTx/>
              <a:buFontTx/>
              <a:buNone/>
              <a:tabLst/>
            </a:pP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Texnologik</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qarshiliklarning</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shaklini</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xarakterlovchi</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funksiyaning</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o’rtacha</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qiymatidan</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iborat</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matematik</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kutish</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tasodifiy</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funksiyaning</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asosiy</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xarakteristikasi</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hisoblanib</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quyidagi</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formula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bo’yichaaniqlanadi</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a:t>
            </a:r>
            <a:endParaRPr kumimoji="0" lang="ru-RU" b="0" i="0" u="none" strike="noStrike" cap="none" normalizeH="0" baseline="0" dirty="0" smtClean="0">
              <a:ln>
                <a:noFill/>
              </a:ln>
              <a:solidFill>
                <a:schemeClr val="tx1"/>
              </a:solidFill>
              <a:effectLst/>
              <a:latin typeface="Arial" pitchFamily="34" charset="0"/>
              <a:cs typeface="Arial" pitchFamily="34" charset="0"/>
            </a:endParaRPr>
          </a:p>
          <a:p>
            <a:pPr marL="0" marR="0" lvl="0" indent="457200" algn="l" defTabSz="914400" rtl="0" eaLnBrk="0" fontAlgn="base" latinLnBrk="0" hangingPunct="0">
              <a:lnSpc>
                <a:spcPct val="100000"/>
              </a:lnSpc>
              <a:spcBef>
                <a:spcPct val="0"/>
              </a:spcBef>
              <a:spcAft>
                <a:spcPct val="0"/>
              </a:spcAft>
              <a:buClrTx/>
              <a:buSzTx/>
              <a:buFontTx/>
              <a:buNone/>
              <a:tabLst/>
            </a:pPr>
            <a:endParaRPr kumimoji="0" lang="ru-RU" b="0" i="0" u="none" strike="noStrike" cap="none" normalizeH="0" baseline="0" dirty="0" smtClean="0">
              <a:ln>
                <a:noFill/>
              </a:ln>
              <a:solidFill>
                <a:schemeClr val="tx1"/>
              </a:solidFill>
              <a:effectLst/>
              <a:latin typeface="Arial" pitchFamily="34" charset="0"/>
              <a:cs typeface="Arial" pitchFamily="34" charset="0"/>
            </a:endParaRPr>
          </a:p>
        </p:txBody>
      </p:sp>
      <p:sp>
        <p:nvSpPr>
          <p:cNvPr id="58372" name="Rectangle 4"/>
          <p:cNvSpPr>
            <a:spLocks noChangeArrowheads="1"/>
          </p:cNvSpPr>
          <p:nvPr/>
        </p:nvSpPr>
        <p:spPr bwMode="auto">
          <a:xfrm rot="10800000" flipV="1">
            <a:off x="470645" y="4112935"/>
            <a:ext cx="10000129" cy="67710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just"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endParaRPr kumimoji="0" lang="ru-RU" sz="1100" b="0" i="0" u="none" strike="noStrike" cap="none" normalizeH="0" baseline="0" dirty="0" smtClean="0">
              <a:ln>
                <a:noFill/>
              </a:ln>
              <a:solidFill>
                <a:schemeClr val="tx1"/>
              </a:solidFill>
              <a:effectLst/>
              <a:latin typeface="Arial" pitchFamily="34" charset="0"/>
              <a:cs typeface="Arial" pitchFamily="34" charset="0"/>
            </a:endParaRPr>
          </a:p>
          <a:p>
            <a:pPr marL="0" marR="0" lvl="0" indent="457200" algn="just" defTabSz="914400" rtl="0" eaLnBrk="0" fontAlgn="base" latinLnBrk="0" hangingPunct="0">
              <a:lnSpc>
                <a:spcPct val="100000"/>
              </a:lnSpc>
              <a:spcBef>
                <a:spcPct val="0"/>
              </a:spcBef>
              <a:spcAft>
                <a:spcPct val="0"/>
              </a:spcAft>
              <a:buClrTx/>
              <a:buSzTx/>
              <a:buFontTx/>
              <a:buNone/>
              <a:tabLst/>
            </a:pP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Bu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yerda</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endParaRPr kumimoji="0" lang="en-US" b="0" i="0" u="none" strike="noStrike" cap="none" normalizeH="0" baseline="0" dirty="0" smtClean="0">
              <a:ln>
                <a:noFill/>
              </a:ln>
              <a:solidFill>
                <a:schemeClr val="tx1"/>
              </a:solidFill>
              <a:effectLst/>
              <a:latin typeface="Arial" pitchFamily="34" charset="0"/>
              <a:cs typeface="Arial" pitchFamily="34" charset="0"/>
            </a:endParaRPr>
          </a:p>
        </p:txBody>
      </p:sp>
      <p:sp>
        <p:nvSpPr>
          <p:cNvPr id="58373" name="Rectangle 5"/>
          <p:cNvSpPr>
            <a:spLocks noChangeArrowheads="1"/>
          </p:cNvSpPr>
          <p:nvPr/>
        </p:nvSpPr>
        <p:spPr bwMode="auto">
          <a:xfrm>
            <a:off x="1609164" y="4877360"/>
            <a:ext cx="9829800" cy="46166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b="1"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texnologik</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qarshilik</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momenti</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1" u="sng" strike="noStrike" cap="none" normalizeH="0" baseline="0" dirty="0" smtClean="0">
                <a:ln>
                  <a:noFill/>
                </a:ln>
                <a:solidFill>
                  <a:srgbClr val="000000"/>
                </a:solidFill>
                <a:effectLst/>
                <a:latin typeface="Arial" pitchFamily="34" charset="0"/>
                <a:ea typeface="Times New Roman" pitchFamily="18" charset="0"/>
                <a:cs typeface="Arial" pitchFamily="34" charset="0"/>
              </a:rPr>
              <a:t>n –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amalga</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oshirish</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soni</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n</a:t>
            </a:r>
            <a:r>
              <a:rPr kumimoji="0" lang="en-US" b="0" i="0" u="none" strike="noStrike" cap="none" normalizeH="0" baseline="-30000" dirty="0" err="1" smtClean="0">
                <a:ln>
                  <a:noFill/>
                </a:ln>
                <a:solidFill>
                  <a:srgbClr val="000000"/>
                </a:solidFill>
                <a:effectLst/>
                <a:latin typeface="Arial" pitchFamily="34" charset="0"/>
                <a:ea typeface="Times New Roman" pitchFamily="18" charset="0"/>
                <a:cs typeface="Arial" pitchFamily="34" charset="0"/>
              </a:rPr>
              <a:t>p</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=64, n</a:t>
            </a:r>
            <a:r>
              <a:rPr kumimoji="0" lang="en-US" b="0" i="0" u="none" strike="noStrike" cap="none" normalizeH="0" baseline="-30000" dirty="0" smtClean="0">
                <a:ln>
                  <a:noFill/>
                </a:ln>
                <a:solidFill>
                  <a:srgbClr val="000000"/>
                </a:solidFill>
                <a:effectLst/>
                <a:latin typeface="Arial" pitchFamily="34" charset="0"/>
                <a:ea typeface="Times New Roman" pitchFamily="18" charset="0"/>
                <a:cs typeface="Arial" pitchFamily="34" charset="0"/>
              </a:rPr>
              <a:t>0</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=20)</a:t>
            </a:r>
            <a:endParaRPr kumimoji="0" lang="en-US" b="0" i="0" u="none" strike="noStrike" cap="none" normalizeH="0" baseline="0" dirty="0" smtClean="0">
              <a:ln>
                <a:noFill/>
              </a:ln>
              <a:solidFill>
                <a:schemeClr val="tx1"/>
              </a:solidFill>
              <a:effectLst/>
              <a:latin typeface="Arial" pitchFamily="34" charset="0"/>
              <a:cs typeface="Arial" pitchFamily="34" charset="0"/>
            </a:endParaRPr>
          </a:p>
        </p:txBody>
      </p:sp>
      <p:sp>
        <p:nvSpPr>
          <p:cNvPr id="10" name="Прямоугольник 9"/>
          <p:cNvSpPr/>
          <p:nvPr/>
        </p:nvSpPr>
        <p:spPr>
          <a:xfrm>
            <a:off x="6480449" y="3036803"/>
            <a:ext cx="817853" cy="461665"/>
          </a:xfrm>
          <a:prstGeom prst="rect">
            <a:avLst/>
          </a:prstGeom>
        </p:spPr>
        <p:txBody>
          <a:bodyPr wrap="none">
            <a:spAutoFit/>
          </a:bodyPr>
          <a:lstStyle/>
          <a:p>
            <a:r>
              <a:rPr lang="en-US" dirty="0" smtClean="0">
                <a:solidFill>
                  <a:srgbClr val="000000"/>
                </a:solidFill>
                <a:latin typeface="Arial" pitchFamily="34" charset="0"/>
                <a:ea typeface="Times New Roman" pitchFamily="18" charset="0"/>
                <a:cs typeface="Arial" pitchFamily="34" charset="0"/>
              </a:rPr>
              <a:t>(</a:t>
            </a:r>
            <a:r>
              <a:rPr lang="uz-Cyrl-UZ" dirty="0" smtClean="0">
                <a:solidFill>
                  <a:srgbClr val="000000"/>
                </a:solidFill>
                <a:latin typeface="Arial" pitchFamily="34" charset="0"/>
                <a:ea typeface="Times New Roman" pitchFamily="18" charset="0"/>
                <a:cs typeface="Arial" pitchFamily="34" charset="0"/>
              </a:rPr>
              <a:t>6</a:t>
            </a:r>
            <a:r>
              <a:rPr lang="en-US" dirty="0" smtClean="0">
                <a:solidFill>
                  <a:srgbClr val="000000"/>
                </a:solidFill>
                <a:latin typeface="Arial" pitchFamily="34" charset="0"/>
                <a:ea typeface="Times New Roman" pitchFamily="18" charset="0"/>
                <a:cs typeface="Arial" pitchFamily="34" charset="0"/>
              </a:rPr>
              <a:t>.4)</a:t>
            </a:r>
            <a:endParaRPr lang="ru-RU"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ChangeArrowheads="1"/>
          </p:cNvSpPr>
          <p:nvPr/>
        </p:nvSpPr>
        <p:spPr bwMode="auto">
          <a:xfrm>
            <a:off x="0" y="0"/>
            <a:ext cx="12192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2" name="Rectangle 4"/>
          <p:cNvSpPr>
            <a:spLocks noChangeArrowheads="1"/>
          </p:cNvSpPr>
          <p:nvPr/>
        </p:nvSpPr>
        <p:spPr bwMode="auto">
          <a:xfrm>
            <a:off x="941294" y="215154"/>
            <a:ext cx="10273553" cy="101566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a:t>
            </a:r>
            <a:r>
              <a:rPr kumimoji="0" lang="uz-Cyrl-UZ" sz="20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6</a:t>
            </a:r>
            <a:r>
              <a:rPr kumimoji="0" lang="en-US" sz="20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.4) formula </a:t>
            </a:r>
            <a:r>
              <a:rPr kumimoji="0" lang="en-US" sz="2000"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bo’yicha</a:t>
            </a:r>
            <a:r>
              <a:rPr kumimoji="0" lang="en-US" sz="20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sz="2000"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ishchi</a:t>
            </a:r>
            <a:r>
              <a:rPr kumimoji="0" lang="en-US" sz="20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sz="2000"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va</a:t>
            </a:r>
            <a:r>
              <a:rPr kumimoji="0" lang="en-US" sz="20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sz="2000"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qaytaruvchi</a:t>
            </a:r>
            <a:r>
              <a:rPr kumimoji="0" lang="en-US" sz="20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sz="2000"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valiklarga</a:t>
            </a:r>
            <a:r>
              <a:rPr kumimoji="0" lang="en-US" sz="20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sz="2000"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ta’sir</a:t>
            </a:r>
            <a:r>
              <a:rPr kumimoji="0" lang="en-US" sz="20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sz="2000"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qiluvchi</a:t>
            </a:r>
            <a:r>
              <a:rPr kumimoji="0" lang="en-US" sz="20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sz="2000"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va</a:t>
            </a:r>
            <a:r>
              <a:rPr kumimoji="0" lang="en-US" sz="20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sz="2000"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burilish</a:t>
            </a:r>
            <a:r>
              <a:rPr kumimoji="0" lang="en-US" sz="20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sz="2000"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burchagining</a:t>
            </a:r>
            <a:r>
              <a:rPr kumimoji="0" lang="en-US" sz="20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sz="2000"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nochiziq</a:t>
            </a:r>
            <a:r>
              <a:rPr kumimoji="0" lang="en-US" sz="20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sz="2000"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funksiyasi</a:t>
            </a:r>
            <a:r>
              <a:rPr kumimoji="0" lang="en-US" sz="20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sz="2000"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tarzidagi</a:t>
            </a:r>
            <a:r>
              <a:rPr kumimoji="0" lang="en-US" sz="20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sz="2000"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texnologik</a:t>
            </a:r>
            <a:r>
              <a:rPr kumimoji="0" lang="en-US" sz="20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sz="2000"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qarshiliklarni</a:t>
            </a:r>
            <a:r>
              <a:rPr kumimoji="0" lang="en-US" sz="20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sz="2000"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matematik</a:t>
            </a:r>
            <a:r>
              <a:rPr kumimoji="0" lang="en-US" sz="20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sz="2000"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qiymatlari</a:t>
            </a:r>
            <a:r>
              <a:rPr kumimoji="0" lang="en-US" sz="20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sz="2000"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quyida</a:t>
            </a:r>
            <a:r>
              <a:rPr kumimoji="0" lang="en-US" sz="20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sz="2000"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keltirilgan</a:t>
            </a:r>
            <a:r>
              <a:rPr kumimoji="0" lang="en-US" sz="20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p:txBody>
      </p:sp>
      <p:pic>
        <p:nvPicPr>
          <p:cNvPr id="3" name="Picture 5"/>
          <p:cNvPicPr>
            <a:picLocks noChangeAspect="1" noChangeArrowheads="1"/>
          </p:cNvPicPr>
          <p:nvPr/>
        </p:nvPicPr>
        <p:blipFill>
          <a:blip r:embed="rId2"/>
          <a:srcRect l="19176" t="30357" r="55323" b="16071"/>
          <a:stretch>
            <a:fillRect/>
          </a:stretch>
        </p:blipFill>
        <p:spPr bwMode="auto">
          <a:xfrm>
            <a:off x="3304903" y="1097280"/>
            <a:ext cx="5120640" cy="5307430"/>
          </a:xfrm>
          <a:prstGeom prst="rect">
            <a:avLst/>
          </a:prstGeom>
          <a:noFill/>
          <a:ln w="9525">
            <a:noFill/>
            <a:miter lim="800000"/>
            <a:headEnd/>
            <a:tailEnd/>
          </a:ln>
          <a:effec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ChangeArrowheads="1"/>
          </p:cNvSpPr>
          <p:nvPr/>
        </p:nvSpPr>
        <p:spPr bwMode="auto">
          <a:xfrm>
            <a:off x="0" y="0"/>
            <a:ext cx="12192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60418" name="Object 2"/>
          <p:cNvGraphicFramePr>
            <a:graphicFrameLocks noChangeAspect="1"/>
          </p:cNvGraphicFramePr>
          <p:nvPr/>
        </p:nvGraphicFramePr>
        <p:xfrm>
          <a:off x="3474719" y="1136467"/>
          <a:ext cx="3272252" cy="548641"/>
        </p:xfrm>
        <a:graphic>
          <a:graphicData uri="http://schemas.openxmlformats.org/presentationml/2006/ole">
            <p:oleObj spid="_x0000_s60418" name="Формула" r:id="rId3" imgW="1435100" imgH="254000" progId="Equation.3">
              <p:embed/>
            </p:oleObj>
          </a:graphicData>
        </a:graphic>
      </p:graphicFrame>
      <p:graphicFrame>
        <p:nvGraphicFramePr>
          <p:cNvPr id="60417" name="Object 1"/>
          <p:cNvGraphicFramePr>
            <a:graphicFrameLocks noChangeAspect="1"/>
          </p:cNvGraphicFramePr>
          <p:nvPr/>
        </p:nvGraphicFramePr>
        <p:xfrm>
          <a:off x="9078685" y="2709455"/>
          <a:ext cx="888273" cy="444137"/>
        </p:xfrm>
        <a:graphic>
          <a:graphicData uri="http://schemas.openxmlformats.org/presentationml/2006/ole">
            <p:oleObj spid="_x0000_s60417" name="Формула" r:id="rId4" imgW="469900" imgH="228600" progId="Equation.3">
              <p:embed/>
            </p:oleObj>
          </a:graphicData>
        </a:graphic>
      </p:graphicFrame>
      <p:sp>
        <p:nvSpPr>
          <p:cNvPr id="60419" name="Rectangle 3"/>
          <p:cNvSpPr>
            <a:spLocks noChangeArrowheads="1"/>
          </p:cNvSpPr>
          <p:nvPr/>
        </p:nvSpPr>
        <p:spPr bwMode="auto">
          <a:xfrm>
            <a:off x="1097280" y="339634"/>
            <a:ext cx="7725192" cy="830997"/>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Bunda</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ishchi</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valikka</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qarshilik</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quyidagicha</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ifodalaniladi</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a:t>
            </a:r>
            <a:endParaRPr kumimoji="0" lang="ru-RU"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b="0" i="0" u="none" strike="noStrike" cap="none" normalizeH="0" baseline="0" dirty="0" smtClean="0">
              <a:ln>
                <a:noFill/>
              </a:ln>
              <a:solidFill>
                <a:schemeClr val="tx1"/>
              </a:solidFill>
              <a:effectLst/>
              <a:latin typeface="Arial" pitchFamily="34" charset="0"/>
              <a:cs typeface="Arial" pitchFamily="34" charset="0"/>
            </a:endParaRPr>
          </a:p>
        </p:txBody>
      </p:sp>
      <p:sp>
        <p:nvSpPr>
          <p:cNvPr id="60420" name="Rectangle 4"/>
          <p:cNvSpPr>
            <a:spLocks noChangeArrowheads="1"/>
          </p:cNvSpPr>
          <p:nvPr/>
        </p:nvSpPr>
        <p:spPr bwMode="auto">
          <a:xfrm>
            <a:off x="654295" y="2200003"/>
            <a:ext cx="10488322" cy="83099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1400" b="1"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Qaytaruvchi</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organga</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ta</a:t>
            </a:r>
            <a:r>
              <a:rPr kumimoji="0" lang="ru-RU"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sir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qiluvchi</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qarshilikni</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matematik</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kutish</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grafigida</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qaytaruvchi</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plastinalarni</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ru-RU" b="1"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0</a:t>
            </a:r>
            <a:r>
              <a:rPr kumimoji="0" lang="ru-RU"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,25</a:t>
            </a:r>
            <a:r>
              <a:rPr kumimoji="0" lang="ru-RU" b="0" i="1"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ru-RU" b="0" i="1"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π</a:t>
            </a:r>
            <a:r>
              <a:rPr kumimoji="0" lang="ru-RU" b="0" i="1"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skill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zarbasiga</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mos</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endParaRPr kumimoji="0" lang="en-US" b="0" i="0" u="none" strike="noStrike" cap="none" normalizeH="0" baseline="0" dirty="0" smtClean="0">
              <a:ln>
                <a:noFill/>
              </a:ln>
              <a:solidFill>
                <a:schemeClr val="tx1"/>
              </a:solidFill>
              <a:effectLst/>
              <a:latin typeface="Arial" pitchFamily="34" charset="0"/>
              <a:cs typeface="Arial" pitchFamily="34" charset="0"/>
            </a:endParaRPr>
          </a:p>
        </p:txBody>
      </p:sp>
      <p:sp>
        <p:nvSpPr>
          <p:cNvPr id="60421" name="Rectangle 5"/>
          <p:cNvSpPr>
            <a:spLocks noChangeArrowheads="1"/>
          </p:cNvSpPr>
          <p:nvPr/>
        </p:nvSpPr>
        <p:spPr bwMode="auto">
          <a:xfrm>
            <a:off x="679268" y="3110320"/>
            <a:ext cx="10541725" cy="193899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qiymatlarini</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o</a:t>
            </a:r>
            <a:r>
              <a:rPr kumimoji="0" lang="ru-RU"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zgarishi</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nazarga</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tashlanadi</a:t>
            </a:r>
            <a:r>
              <a:rPr kumimoji="0" lang="ru-RU"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endParaRPr kumimoji="0" lang="ru-RU"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Shunday</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qilib</a:t>
            </a:r>
            <a:r>
              <a:rPr kumimoji="0" lang="ru-RU"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texnologik</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qarshiliklarning</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tasodifiy</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funksiyalari</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statsionar</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hiusoblanadi</a:t>
            </a:r>
            <a:r>
              <a:rPr kumimoji="0" lang="ru-RU"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chunki</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matematik</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kutishni</a:t>
            </a:r>
            <a:r>
              <a:rPr kumimoji="0" lang="ru-RU"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dispersiyalarni</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va</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bosh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diagonalga</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parallel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bo</a:t>
            </a:r>
            <a:r>
              <a:rPr kumimoji="0" lang="ru-RU"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yicha</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normallashtirilgan</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korrelyatsion</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funksiyalarni</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biroz</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o</a:t>
            </a:r>
            <a:r>
              <a:rPr kumimoji="0" lang="ru-RU"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zgarishi</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hisoblashlar</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cheklanganligi</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sharoitidan</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kelib</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chiqadi</a:t>
            </a:r>
            <a:r>
              <a:rPr kumimoji="0" lang="ru-RU"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a:t>
            </a:r>
            <a:endParaRPr kumimoji="0" lang="ru-RU"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ChangeArrowheads="1"/>
          </p:cNvSpPr>
          <p:nvPr/>
        </p:nvSpPr>
        <p:spPr bwMode="auto">
          <a:xfrm>
            <a:off x="0" y="0"/>
            <a:ext cx="12192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60421" name="Rectangle 5"/>
          <p:cNvSpPr>
            <a:spLocks noChangeArrowheads="1"/>
          </p:cNvSpPr>
          <p:nvPr/>
        </p:nvSpPr>
        <p:spPr bwMode="auto">
          <a:xfrm>
            <a:off x="822959" y="1346834"/>
            <a:ext cx="10541725" cy="390183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nSpc>
                <a:spcPct val="150000"/>
              </a:lnSpc>
            </a:pPr>
            <a:r>
              <a:rPr lang="en-US" dirty="0" err="1" smtClean="0"/>
              <a:t>Shunday</a:t>
            </a:r>
            <a:r>
              <a:rPr lang="en-US" dirty="0" smtClean="0"/>
              <a:t> </a:t>
            </a:r>
            <a:r>
              <a:rPr lang="en-US" dirty="0" err="1" smtClean="0"/>
              <a:t>qilib</a:t>
            </a:r>
            <a:r>
              <a:rPr lang="ru-RU" dirty="0" smtClean="0"/>
              <a:t>, </a:t>
            </a:r>
            <a:r>
              <a:rPr lang="en-US" dirty="0" err="1" smtClean="0"/>
              <a:t>texnologik</a:t>
            </a:r>
            <a:r>
              <a:rPr lang="en-US" dirty="0" smtClean="0"/>
              <a:t> </a:t>
            </a:r>
            <a:r>
              <a:rPr lang="en-US" dirty="0" err="1" smtClean="0"/>
              <a:t>qarshiliklarning</a:t>
            </a:r>
            <a:r>
              <a:rPr lang="en-US" dirty="0" smtClean="0"/>
              <a:t> </a:t>
            </a:r>
            <a:r>
              <a:rPr lang="en-US" dirty="0" err="1" smtClean="0"/>
              <a:t>tasodifiy</a:t>
            </a:r>
            <a:r>
              <a:rPr lang="en-US" dirty="0" smtClean="0"/>
              <a:t> </a:t>
            </a:r>
            <a:r>
              <a:rPr lang="en-US" dirty="0" err="1" smtClean="0"/>
              <a:t>funksiyalari</a:t>
            </a:r>
            <a:r>
              <a:rPr lang="en-US" dirty="0" smtClean="0"/>
              <a:t> </a:t>
            </a:r>
            <a:r>
              <a:rPr lang="en-US" dirty="0" err="1" smtClean="0"/>
              <a:t>statsionar</a:t>
            </a:r>
            <a:r>
              <a:rPr lang="en-US" dirty="0" smtClean="0"/>
              <a:t> </a:t>
            </a:r>
            <a:r>
              <a:rPr lang="en-US" dirty="0" err="1" smtClean="0"/>
              <a:t>hiusoblanadi</a:t>
            </a:r>
            <a:r>
              <a:rPr lang="ru-RU" dirty="0" smtClean="0"/>
              <a:t>, </a:t>
            </a:r>
            <a:r>
              <a:rPr lang="en-US" dirty="0" err="1" smtClean="0"/>
              <a:t>chunki</a:t>
            </a:r>
            <a:r>
              <a:rPr lang="en-US" dirty="0" smtClean="0"/>
              <a:t> </a:t>
            </a:r>
            <a:r>
              <a:rPr lang="en-US" dirty="0" err="1" smtClean="0"/>
              <a:t>matematik</a:t>
            </a:r>
            <a:r>
              <a:rPr lang="en-US" dirty="0" smtClean="0"/>
              <a:t> </a:t>
            </a:r>
            <a:r>
              <a:rPr lang="en-US" dirty="0" err="1" smtClean="0"/>
              <a:t>kutishni</a:t>
            </a:r>
            <a:r>
              <a:rPr lang="ru-RU" dirty="0" smtClean="0"/>
              <a:t>, </a:t>
            </a:r>
            <a:r>
              <a:rPr lang="en-US" dirty="0" err="1" smtClean="0"/>
              <a:t>dispersiyalarni</a:t>
            </a:r>
            <a:r>
              <a:rPr lang="en-US" dirty="0" smtClean="0"/>
              <a:t> </a:t>
            </a:r>
            <a:r>
              <a:rPr lang="en-US" dirty="0" err="1" smtClean="0"/>
              <a:t>va</a:t>
            </a:r>
            <a:r>
              <a:rPr lang="en-US" dirty="0" smtClean="0"/>
              <a:t> bosh </a:t>
            </a:r>
            <a:r>
              <a:rPr lang="en-US" dirty="0" err="1" smtClean="0"/>
              <a:t>diagonalga</a:t>
            </a:r>
            <a:r>
              <a:rPr lang="en-US" dirty="0" smtClean="0"/>
              <a:t> parallel </a:t>
            </a:r>
            <a:r>
              <a:rPr lang="en-US" dirty="0" err="1" smtClean="0"/>
              <a:t>bo</a:t>
            </a:r>
            <a:r>
              <a:rPr lang="ru-RU" dirty="0" smtClean="0"/>
              <a:t>’</a:t>
            </a:r>
            <a:r>
              <a:rPr lang="en-US" dirty="0" err="1" smtClean="0"/>
              <a:t>yicha</a:t>
            </a:r>
            <a:r>
              <a:rPr lang="en-US" dirty="0" smtClean="0"/>
              <a:t> </a:t>
            </a:r>
            <a:r>
              <a:rPr lang="en-US" dirty="0" err="1" smtClean="0"/>
              <a:t>normallashtirilgan</a:t>
            </a:r>
            <a:r>
              <a:rPr lang="en-US" dirty="0" smtClean="0"/>
              <a:t> </a:t>
            </a:r>
            <a:r>
              <a:rPr lang="en-US" dirty="0" err="1" smtClean="0"/>
              <a:t>korrelyatsion</a:t>
            </a:r>
            <a:r>
              <a:rPr lang="en-US" dirty="0" smtClean="0"/>
              <a:t> </a:t>
            </a:r>
            <a:r>
              <a:rPr lang="en-US" dirty="0" err="1" smtClean="0"/>
              <a:t>funksiyalarni</a:t>
            </a:r>
            <a:r>
              <a:rPr lang="en-US" dirty="0" smtClean="0"/>
              <a:t> </a:t>
            </a:r>
            <a:r>
              <a:rPr lang="en-US" dirty="0" err="1" smtClean="0"/>
              <a:t>biroz</a:t>
            </a:r>
            <a:r>
              <a:rPr lang="en-US" dirty="0" smtClean="0"/>
              <a:t> o</a:t>
            </a:r>
            <a:r>
              <a:rPr lang="ru-RU" dirty="0" smtClean="0"/>
              <a:t>’</a:t>
            </a:r>
            <a:r>
              <a:rPr lang="en-US" dirty="0" err="1" smtClean="0"/>
              <a:t>zgarishi</a:t>
            </a:r>
            <a:r>
              <a:rPr lang="en-US" dirty="0" smtClean="0"/>
              <a:t> </a:t>
            </a:r>
            <a:r>
              <a:rPr lang="en-US" dirty="0" err="1" smtClean="0"/>
              <a:t>hisoblashlar</a:t>
            </a:r>
            <a:r>
              <a:rPr lang="en-US" dirty="0" smtClean="0"/>
              <a:t> </a:t>
            </a:r>
            <a:r>
              <a:rPr lang="en-US" dirty="0" err="1" smtClean="0"/>
              <a:t>cheklanganligi</a:t>
            </a:r>
            <a:r>
              <a:rPr lang="en-US" dirty="0" smtClean="0"/>
              <a:t> </a:t>
            </a:r>
            <a:r>
              <a:rPr lang="en-US" dirty="0" err="1" smtClean="0"/>
              <a:t>sharoitidan</a:t>
            </a:r>
            <a:r>
              <a:rPr lang="en-US" dirty="0" smtClean="0"/>
              <a:t> </a:t>
            </a:r>
            <a:r>
              <a:rPr lang="en-US" dirty="0" err="1" smtClean="0"/>
              <a:t>kelib</a:t>
            </a:r>
            <a:r>
              <a:rPr lang="en-US" dirty="0" smtClean="0"/>
              <a:t> </a:t>
            </a:r>
            <a:r>
              <a:rPr lang="en-US" dirty="0" err="1" smtClean="0"/>
              <a:t>chiqadi</a:t>
            </a:r>
            <a:r>
              <a:rPr lang="ru-RU" dirty="0" smtClean="0"/>
              <a:t>.</a:t>
            </a:r>
            <a:endParaRPr lang="ru-RU" b="1" dirty="0" smtClean="0"/>
          </a:p>
          <a:p>
            <a:pPr>
              <a:lnSpc>
                <a:spcPct val="150000"/>
              </a:lnSpc>
            </a:pPr>
            <a:r>
              <a:rPr lang="ru-RU" dirty="0" smtClean="0"/>
              <a:t>	</a:t>
            </a:r>
            <a:r>
              <a:rPr lang="en-US" dirty="0" err="1" smtClean="0"/>
              <a:t>Ishchi</a:t>
            </a:r>
            <a:r>
              <a:rPr lang="en-US" dirty="0" smtClean="0"/>
              <a:t> </a:t>
            </a:r>
            <a:r>
              <a:rPr lang="en-US" dirty="0" err="1" smtClean="0"/>
              <a:t>valikka</a:t>
            </a:r>
            <a:r>
              <a:rPr lang="en-US" dirty="0" smtClean="0"/>
              <a:t> </a:t>
            </a:r>
            <a:r>
              <a:rPr lang="en-US" dirty="0" err="1" smtClean="0"/>
              <a:t>ta</a:t>
            </a:r>
            <a:r>
              <a:rPr lang="ru-RU" dirty="0" smtClean="0"/>
              <a:t>’</a:t>
            </a:r>
            <a:r>
              <a:rPr lang="en-US" dirty="0" smtClean="0"/>
              <a:t>sir </a:t>
            </a:r>
            <a:r>
              <a:rPr lang="en-US" dirty="0" err="1" smtClean="0"/>
              <a:t>qiluvchi</a:t>
            </a:r>
            <a:r>
              <a:rPr lang="en-US" dirty="0" smtClean="0"/>
              <a:t> </a:t>
            </a:r>
            <a:r>
              <a:rPr lang="en-US" dirty="0" err="1" smtClean="0"/>
              <a:t>paxta</a:t>
            </a:r>
            <a:r>
              <a:rPr lang="en-US" dirty="0" smtClean="0"/>
              <a:t> </a:t>
            </a:r>
            <a:r>
              <a:rPr lang="en-US" dirty="0" err="1" smtClean="0"/>
              <a:t>xom</a:t>
            </a:r>
            <a:r>
              <a:rPr lang="ru-RU" dirty="0" smtClean="0"/>
              <a:t>-</a:t>
            </a:r>
            <a:r>
              <a:rPr lang="en-US" dirty="0" err="1" smtClean="0"/>
              <a:t>ashyosining</a:t>
            </a:r>
            <a:r>
              <a:rPr lang="en-US" dirty="0" smtClean="0"/>
              <a:t> </a:t>
            </a:r>
            <a:r>
              <a:rPr lang="en-US" dirty="0" err="1" smtClean="0"/>
              <a:t>texnologik</a:t>
            </a:r>
            <a:r>
              <a:rPr lang="en-US" dirty="0" smtClean="0"/>
              <a:t> </a:t>
            </a:r>
            <a:r>
              <a:rPr lang="en-US" dirty="0" err="1" smtClean="0"/>
              <a:t>qarshiliklarining</a:t>
            </a:r>
            <a:r>
              <a:rPr lang="en-US" dirty="0" smtClean="0"/>
              <a:t> o</a:t>
            </a:r>
            <a:r>
              <a:rPr lang="ru-RU" dirty="0" smtClean="0"/>
              <a:t>’</a:t>
            </a:r>
            <a:r>
              <a:rPr lang="en-US" dirty="0" err="1" smtClean="0"/>
              <a:t>rtacha</a:t>
            </a:r>
            <a:r>
              <a:rPr lang="en-US" dirty="0" smtClean="0"/>
              <a:t> </a:t>
            </a:r>
            <a:r>
              <a:rPr lang="en-US" dirty="0" err="1" smtClean="0"/>
              <a:t>normallashtirilgan</a:t>
            </a:r>
            <a:r>
              <a:rPr lang="en-US" dirty="0" smtClean="0"/>
              <a:t> </a:t>
            </a:r>
            <a:r>
              <a:rPr lang="en-US" dirty="0" err="1" smtClean="0"/>
              <a:t>korrelyatsion</a:t>
            </a:r>
            <a:r>
              <a:rPr lang="en-US" dirty="0" smtClean="0"/>
              <a:t> </a:t>
            </a:r>
            <a:r>
              <a:rPr lang="en-US" dirty="0" err="1" smtClean="0"/>
              <a:t>funksiyalari</a:t>
            </a:r>
            <a:r>
              <a:rPr lang="en-US" dirty="0" smtClean="0"/>
              <a:t> </a:t>
            </a:r>
            <a:r>
              <a:rPr lang="en-US" dirty="0" err="1" smtClean="0"/>
              <a:t>grafigi</a:t>
            </a:r>
            <a:r>
              <a:rPr lang="en-US" dirty="0" smtClean="0"/>
              <a:t> </a:t>
            </a:r>
            <a:r>
              <a:rPr lang="ru-RU" dirty="0" smtClean="0"/>
              <a:t>6.1</a:t>
            </a:r>
            <a:r>
              <a:rPr lang="ru-RU" dirty="0" smtClean="0"/>
              <a:t>, </a:t>
            </a:r>
            <a:r>
              <a:rPr lang="en-US" dirty="0" smtClean="0"/>
              <a:t>a</a:t>
            </a:r>
            <a:r>
              <a:rPr lang="ru-RU" dirty="0" smtClean="0"/>
              <a:t>–</a:t>
            </a:r>
            <a:r>
              <a:rPr lang="en-US" dirty="0" err="1" smtClean="0"/>
              <a:t>rasmda</a:t>
            </a:r>
            <a:r>
              <a:rPr lang="en-US" dirty="0" smtClean="0"/>
              <a:t> </a:t>
            </a:r>
            <a:r>
              <a:rPr lang="en-US" dirty="0" err="1" smtClean="0"/>
              <a:t>keltirilgan</a:t>
            </a:r>
            <a:r>
              <a:rPr lang="ru-RU" dirty="0" smtClean="0"/>
              <a:t> (1 –</a:t>
            </a:r>
            <a:r>
              <a:rPr lang="en-US" dirty="0" err="1" smtClean="0"/>
              <a:t>egrichiziq</a:t>
            </a:r>
            <a:r>
              <a:rPr lang="ru-RU" dirty="0" smtClean="0"/>
              <a:t>).</a:t>
            </a:r>
            <a:endParaRPr lang="ru-RU" b="1"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Picture 2"/>
          <p:cNvPicPr>
            <a:picLocks noChangeAspect="1" noChangeArrowheads="1"/>
          </p:cNvPicPr>
          <p:nvPr/>
        </p:nvPicPr>
        <p:blipFill>
          <a:blip r:embed="rId2"/>
          <a:srcRect l="28212" t="36250" r="27212" b="34286"/>
          <a:stretch>
            <a:fillRect/>
          </a:stretch>
        </p:blipFill>
        <p:spPr bwMode="auto">
          <a:xfrm>
            <a:off x="505886" y="849085"/>
            <a:ext cx="10967103" cy="4075612"/>
          </a:xfrm>
          <a:prstGeom prst="rect">
            <a:avLst/>
          </a:prstGeom>
          <a:noFill/>
          <a:ln w="9525">
            <a:noFill/>
            <a:miter lim="800000"/>
            <a:headEnd/>
            <a:tailEnd/>
          </a:ln>
          <a:effec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Picture 2"/>
          <p:cNvPicPr>
            <a:picLocks noChangeAspect="1" noChangeArrowheads="1"/>
          </p:cNvPicPr>
          <p:nvPr/>
        </p:nvPicPr>
        <p:blipFill>
          <a:blip r:embed="rId2"/>
          <a:srcRect l="28212" t="28214" r="26509" b="17812"/>
          <a:stretch>
            <a:fillRect/>
          </a:stretch>
        </p:blipFill>
        <p:spPr bwMode="auto">
          <a:xfrm>
            <a:off x="1645919" y="209006"/>
            <a:ext cx="9375433" cy="6283234"/>
          </a:xfrm>
          <a:prstGeom prst="rect">
            <a:avLst/>
          </a:prstGeom>
          <a:noFill/>
          <a:ln w="9525">
            <a:noFill/>
            <a:miter lim="800000"/>
            <a:headEnd/>
            <a:tailEnd/>
          </a:ln>
          <a:effec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5" name="Picture 3"/>
          <p:cNvPicPr>
            <a:picLocks noChangeAspect="1" noChangeArrowheads="1"/>
          </p:cNvPicPr>
          <p:nvPr/>
        </p:nvPicPr>
        <p:blipFill>
          <a:blip r:embed="rId2"/>
          <a:srcRect l="27946" t="24018" r="27478" b="13482"/>
          <a:stretch>
            <a:fillRect/>
          </a:stretch>
        </p:blipFill>
        <p:spPr bwMode="auto">
          <a:xfrm>
            <a:off x="1867988" y="169816"/>
            <a:ext cx="8255726" cy="6507893"/>
          </a:xfrm>
          <a:prstGeom prst="rect">
            <a:avLst/>
          </a:prstGeom>
          <a:noFill/>
          <a:ln w="9525">
            <a:noFill/>
            <a:miter lim="800000"/>
            <a:headEnd/>
            <a:tailEnd/>
          </a:ln>
          <a:effec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5" name="Рисунок 1153" descr="рис19"/>
          <p:cNvPicPr>
            <a:picLocks noChangeAspect="1" noChangeArrowheads="1"/>
          </p:cNvPicPr>
          <p:nvPr/>
        </p:nvPicPr>
        <p:blipFill>
          <a:blip r:embed="rId2">
            <a:grayscl/>
            <a:biLevel thresh="50000"/>
          </a:blip>
          <a:srcRect/>
          <a:stretch>
            <a:fillRect/>
          </a:stretch>
        </p:blipFill>
        <p:spPr bwMode="auto">
          <a:xfrm>
            <a:off x="1849937" y="0"/>
            <a:ext cx="7759700" cy="5324475"/>
          </a:xfrm>
          <a:prstGeom prst="rect">
            <a:avLst/>
          </a:prstGeom>
          <a:noFill/>
          <a:ln w="9525">
            <a:noFill/>
            <a:miter lim="800000"/>
            <a:headEnd/>
            <a:tailEnd/>
          </a:ln>
        </p:spPr>
      </p:pic>
      <p:sp>
        <p:nvSpPr>
          <p:cNvPr id="20486" name="Rectangle 6"/>
          <p:cNvSpPr>
            <a:spLocks noChangeArrowheads="1"/>
          </p:cNvSpPr>
          <p:nvPr/>
        </p:nvSpPr>
        <p:spPr bwMode="auto">
          <a:xfrm>
            <a:off x="530452" y="5383167"/>
            <a:ext cx="11252245" cy="1200329"/>
          </a:xfrm>
          <a:prstGeom prst="rect">
            <a:avLst/>
          </a:prstGeom>
          <a:noFill/>
          <a:ln w="9525">
            <a:noFill/>
            <a:miter lim="800000"/>
            <a:headEnd/>
            <a:tailEnd/>
          </a:ln>
          <a:effectLst/>
        </p:spPr>
        <p:txBody>
          <a:bodyPr wrap="square" anchor="ctr">
            <a:spAutoFit/>
          </a:bodyPr>
          <a:lstStyle/>
          <a:p>
            <a:r>
              <a:rPr lang="uz-Cyrl-UZ" b="1" i="1" dirty="0" smtClean="0"/>
              <a:t>6</a:t>
            </a:r>
            <a:r>
              <a:rPr lang="en-US" b="1" i="1" dirty="0" smtClean="0"/>
              <a:t>.1 – </a:t>
            </a:r>
            <a:r>
              <a:rPr lang="en-US" b="1" i="1" dirty="0" err="1" smtClean="0"/>
              <a:t>rasm</a:t>
            </a:r>
            <a:r>
              <a:rPr lang="en-US" b="1" i="1" dirty="0" smtClean="0"/>
              <a:t>. </a:t>
            </a:r>
            <a:r>
              <a:rPr lang="en-US" b="1" i="1" dirty="0" err="1" smtClean="0"/>
              <a:t>Ishchi</a:t>
            </a:r>
            <a:r>
              <a:rPr lang="en-US" b="1" i="1" dirty="0" smtClean="0"/>
              <a:t> (a) </a:t>
            </a:r>
            <a:r>
              <a:rPr lang="en-US" b="1" i="1" dirty="0" err="1" smtClean="0"/>
              <a:t>vaqaytaruvchi</a:t>
            </a:r>
            <a:r>
              <a:rPr lang="en-US" b="1" i="1" dirty="0" smtClean="0"/>
              <a:t> (b) </a:t>
            </a:r>
            <a:r>
              <a:rPr lang="en-US" b="1" i="1" dirty="0" err="1" smtClean="0"/>
              <a:t>valiklarga</a:t>
            </a:r>
            <a:r>
              <a:rPr lang="en-US" b="1" i="1" dirty="0" smtClean="0"/>
              <a:t> </a:t>
            </a:r>
            <a:r>
              <a:rPr lang="en-US" b="1" i="1" dirty="0" err="1" smtClean="0"/>
              <a:t>ta’sir</a:t>
            </a:r>
            <a:r>
              <a:rPr lang="en-US" b="1" i="1" dirty="0" smtClean="0"/>
              <a:t> </a:t>
            </a:r>
            <a:r>
              <a:rPr lang="en-US" b="1" i="1" dirty="0" err="1" smtClean="0"/>
              <a:t>qiluvchi</a:t>
            </a:r>
            <a:r>
              <a:rPr lang="en-US" b="1" i="1" dirty="0" smtClean="0"/>
              <a:t> </a:t>
            </a:r>
            <a:r>
              <a:rPr lang="en-US" b="1" i="1" dirty="0" err="1" smtClean="0"/>
              <a:t>texnologik</a:t>
            </a:r>
            <a:r>
              <a:rPr lang="en-US" b="1" i="1" dirty="0" smtClean="0"/>
              <a:t> </a:t>
            </a:r>
            <a:r>
              <a:rPr lang="en-US" b="1" i="1" dirty="0" err="1" smtClean="0"/>
              <a:t>qarshiliklarni</a:t>
            </a:r>
            <a:r>
              <a:rPr lang="en-US" b="1" i="1" dirty="0" smtClean="0"/>
              <a:t> </a:t>
            </a:r>
            <a:r>
              <a:rPr lang="en-US" b="1" i="1" dirty="0" err="1" smtClean="0"/>
              <a:t>o’rtalashtirilgan</a:t>
            </a:r>
            <a:r>
              <a:rPr lang="en-US" b="1" i="1" dirty="0" smtClean="0"/>
              <a:t>, </a:t>
            </a:r>
            <a:r>
              <a:rPr lang="en-US" b="1" i="1" dirty="0" err="1" smtClean="0"/>
              <a:t>normalashtirilgan</a:t>
            </a:r>
            <a:r>
              <a:rPr lang="en-US" b="1" i="1" dirty="0" smtClean="0"/>
              <a:t> </a:t>
            </a:r>
            <a:r>
              <a:rPr lang="en-US" b="1" i="1" dirty="0" err="1" smtClean="0"/>
              <a:t>korrelyatsion</a:t>
            </a:r>
            <a:r>
              <a:rPr lang="en-US" b="1" i="1" dirty="0" smtClean="0"/>
              <a:t> </a:t>
            </a:r>
            <a:r>
              <a:rPr lang="en-US" b="1" i="1" dirty="0" err="1" smtClean="0"/>
              <a:t>funksiyalar</a:t>
            </a:r>
            <a:r>
              <a:rPr lang="en-US" b="1" i="1" dirty="0" smtClean="0"/>
              <a:t> </a:t>
            </a:r>
            <a:r>
              <a:rPr lang="en-US" b="1" i="1" dirty="0" err="1" smtClean="0"/>
              <a:t>garifigi</a:t>
            </a:r>
            <a:endParaRPr lang="ru-RU" b="1"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8" name="Picture 2"/>
          <p:cNvPicPr>
            <a:picLocks noChangeAspect="1" noChangeArrowheads="1"/>
          </p:cNvPicPr>
          <p:nvPr/>
        </p:nvPicPr>
        <p:blipFill>
          <a:blip r:embed="rId2"/>
          <a:srcRect l="28412" t="36607" r="27915" b="47322"/>
          <a:stretch>
            <a:fillRect/>
          </a:stretch>
        </p:blipFill>
        <p:spPr bwMode="auto">
          <a:xfrm>
            <a:off x="326572" y="1463040"/>
            <a:ext cx="10985867" cy="3082834"/>
          </a:xfrm>
          <a:prstGeom prst="rect">
            <a:avLst/>
          </a:prstGeom>
          <a:noFill/>
          <a:ln w="9525">
            <a:noFill/>
            <a:miter lim="800000"/>
            <a:headEnd/>
            <a:tailEnd/>
          </a:ln>
          <a:effec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508" name="Object 4"/>
          <p:cNvGraphicFramePr>
            <a:graphicFrameLocks noChangeAspect="1"/>
          </p:cNvGraphicFramePr>
          <p:nvPr/>
        </p:nvGraphicFramePr>
        <p:xfrm>
          <a:off x="2878138" y="382588"/>
          <a:ext cx="5753100" cy="4857750"/>
        </p:xfrm>
        <a:graphic>
          <a:graphicData uri="http://schemas.openxmlformats.org/presentationml/2006/ole">
            <p:oleObj spid="_x0000_s21508" name="Рисунок" r:id="rId3" imgW="5753880" imgH="4858560" progId="Word.Picture.8">
              <p:embed/>
            </p:oleObj>
          </a:graphicData>
        </a:graphic>
      </p:graphicFrame>
      <p:sp>
        <p:nvSpPr>
          <p:cNvPr id="21509" name="Rectangle 5"/>
          <p:cNvSpPr>
            <a:spLocks noChangeArrowheads="1"/>
          </p:cNvSpPr>
          <p:nvPr/>
        </p:nvSpPr>
        <p:spPr bwMode="auto">
          <a:xfrm>
            <a:off x="1912938" y="5219700"/>
            <a:ext cx="8397875" cy="1200329"/>
          </a:xfrm>
          <a:prstGeom prst="rect">
            <a:avLst/>
          </a:prstGeom>
          <a:noFill/>
          <a:ln w="9525">
            <a:noFill/>
            <a:miter lim="800000"/>
            <a:headEnd/>
            <a:tailEnd/>
          </a:ln>
          <a:effectLst/>
        </p:spPr>
        <p:txBody>
          <a:bodyPr anchor="ctr">
            <a:spAutoFit/>
          </a:bodyPr>
          <a:lstStyle/>
          <a:p>
            <a:r>
              <a:rPr lang="uz-Cyrl-UZ" b="1" i="1" dirty="0" smtClean="0"/>
              <a:t>6</a:t>
            </a:r>
            <a:r>
              <a:rPr lang="en-US" b="1" i="1" dirty="0" smtClean="0"/>
              <a:t>.2 – </a:t>
            </a:r>
            <a:r>
              <a:rPr lang="en-US" b="1" i="1" dirty="0" err="1" smtClean="0"/>
              <a:t>rasm</a:t>
            </a:r>
            <a:r>
              <a:rPr lang="en-US" b="1" i="1" dirty="0" smtClean="0"/>
              <a:t>. </a:t>
            </a:r>
            <a:r>
              <a:rPr lang="en-US" b="1" i="1" dirty="0" err="1" smtClean="0"/>
              <a:t>Ishchi</a:t>
            </a:r>
            <a:r>
              <a:rPr lang="en-US" b="1" i="1" dirty="0" smtClean="0"/>
              <a:t> (a) </a:t>
            </a:r>
            <a:r>
              <a:rPr lang="en-US" b="1" i="1" dirty="0" err="1" smtClean="0"/>
              <a:t>va</a:t>
            </a:r>
            <a:r>
              <a:rPr lang="en-US" b="1" i="1" dirty="0" smtClean="0"/>
              <a:t> </a:t>
            </a:r>
            <a:r>
              <a:rPr lang="en-US" b="1" i="1" dirty="0" err="1" smtClean="0"/>
              <a:t>qaytaruvchi</a:t>
            </a:r>
            <a:r>
              <a:rPr lang="en-US" b="1" i="1" dirty="0" smtClean="0"/>
              <a:t> (b) </a:t>
            </a:r>
            <a:r>
              <a:rPr lang="en-US" b="1" i="1" dirty="0" err="1" smtClean="0"/>
              <a:t>valiklarga</a:t>
            </a:r>
            <a:r>
              <a:rPr lang="en-US" b="1" i="1" dirty="0" smtClean="0"/>
              <a:t> </a:t>
            </a:r>
            <a:r>
              <a:rPr lang="en-US" b="1" i="1" dirty="0" err="1" smtClean="0"/>
              <a:t>qarshilikning</a:t>
            </a:r>
            <a:r>
              <a:rPr lang="en-US" b="1" i="1" dirty="0" smtClean="0"/>
              <a:t> </a:t>
            </a:r>
            <a:r>
              <a:rPr lang="en-US" b="1" i="1" dirty="0" err="1" smtClean="0"/>
              <a:t>tasodifiy</a:t>
            </a:r>
            <a:r>
              <a:rPr lang="en-US" b="1" i="1" dirty="0" smtClean="0"/>
              <a:t> </a:t>
            </a:r>
            <a:r>
              <a:rPr lang="en-US" b="1" i="1" dirty="0" err="1" smtClean="0"/>
              <a:t>funksiyalarini</a:t>
            </a:r>
            <a:r>
              <a:rPr lang="en-US" b="1" i="1" dirty="0" smtClean="0"/>
              <a:t> spectral </a:t>
            </a:r>
            <a:r>
              <a:rPr lang="en-US" b="1" i="1" dirty="0" err="1" smtClean="0"/>
              <a:t>zichligini</a:t>
            </a:r>
            <a:r>
              <a:rPr lang="en-US" b="1" i="1" dirty="0" smtClean="0"/>
              <a:t> </a:t>
            </a:r>
            <a:r>
              <a:rPr lang="en-US" b="1" i="1" dirty="0" err="1" smtClean="0"/>
              <a:t>bog’lanish</a:t>
            </a:r>
            <a:r>
              <a:rPr lang="en-US" b="1" i="1" dirty="0" smtClean="0"/>
              <a:t> </a:t>
            </a:r>
            <a:r>
              <a:rPr lang="en-US" b="1" i="1" dirty="0" err="1" smtClean="0"/>
              <a:t>grafigi</a:t>
            </a:r>
            <a:r>
              <a:rPr lang="en-US" b="1" i="1" dirty="0" smtClean="0"/>
              <a:t>.</a:t>
            </a:r>
            <a:endParaRPr lang="ru-RU" b="1"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1" name="Rectangle 1"/>
          <p:cNvSpPr>
            <a:spLocks noChangeArrowheads="1"/>
          </p:cNvSpPr>
          <p:nvPr/>
        </p:nvSpPr>
        <p:spPr bwMode="auto">
          <a:xfrm>
            <a:off x="847165" y="914400"/>
            <a:ext cx="10354235" cy="507831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50000"/>
              </a:lnSpc>
              <a:spcBef>
                <a:spcPct val="0"/>
              </a:spcBef>
              <a:spcAft>
                <a:spcPct val="0"/>
              </a:spcAft>
              <a:buClrTx/>
              <a:buSzTx/>
              <a:buFontTx/>
              <a:buNone/>
              <a:tabLst>
                <a:tab pos="595313" algn="l"/>
              </a:tabLst>
            </a:pPr>
            <a:r>
              <a:rPr kumimoji="0" lang="uz-Cyrl-UZ"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Olingan</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xarakteristikalar</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paxtaxom-ashyosini</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real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texnologik</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qarshiliklarini</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inobatga</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olib</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valik</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jinning</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ishchi</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mexanizmlarini</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harakat</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dinamiikasini</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nazariy</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tadqiq</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qilish</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ularni</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parametrlarini</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va</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harakat</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rejimlarini</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tanlash</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bo’yicha</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tavsiflarni</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asoslashga</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imkon</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beradi</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shuningdek</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valikli</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tolani</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ajratuvchi</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larelementlarini</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injener</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hisoblashda</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foydalanishi</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mumkin</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a:t>
            </a:r>
            <a:endParaRPr kumimoji="0" lang="ru-RU"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50000"/>
              </a:lnSpc>
              <a:spcBef>
                <a:spcPct val="0"/>
              </a:spcBef>
              <a:spcAft>
                <a:spcPct val="0"/>
              </a:spcAft>
              <a:buClrTx/>
              <a:buSzTx/>
              <a:buFontTx/>
              <a:buNone/>
              <a:tabLst>
                <a:tab pos="595313" algn="l"/>
              </a:tabLst>
            </a:pP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Shunday</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qilib</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bayon</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qilingan</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metodika</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bo’yicha</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paxtani</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tozalash</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mashinalari</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ishchi</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organlariga</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paxtaning</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turli</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texnologik</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qarshiliklarini</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qayta</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ishlash</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b="0"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mumkin</a:t>
            </a:r>
            <a:r>
              <a:rPr kumimoji="0" lang="en-US"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a:t>
            </a:r>
            <a:endParaRPr kumimoji="0" lang="en-US"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1" name="Rectangle 1"/>
          <p:cNvSpPr>
            <a:spLocks noChangeArrowheads="1"/>
          </p:cNvSpPr>
          <p:nvPr/>
        </p:nvSpPr>
        <p:spPr bwMode="auto">
          <a:xfrm>
            <a:off x="847165" y="914400"/>
            <a:ext cx="10354235" cy="397031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nSpc>
                <a:spcPct val="150000"/>
              </a:lnSpc>
            </a:pPr>
            <a:r>
              <a:rPr lang="uz-Cyrl-UZ" b="1" i="1" dirty="0" smtClean="0"/>
              <a:t>6</a:t>
            </a:r>
            <a:r>
              <a:rPr lang="en-US" b="1" i="1" dirty="0" smtClean="0"/>
              <a:t>.3. </a:t>
            </a:r>
            <a:r>
              <a:rPr lang="en-US" b="1" i="1" dirty="0" err="1" smtClean="0"/>
              <a:t>O’z</a:t>
            </a:r>
            <a:r>
              <a:rPr lang="en-US" b="1" i="1" dirty="0" smtClean="0"/>
              <a:t>- </a:t>
            </a:r>
            <a:r>
              <a:rPr lang="en-US" b="1" i="1" dirty="0" err="1" smtClean="0"/>
              <a:t>o’zini</a:t>
            </a:r>
            <a:r>
              <a:rPr lang="en-US" b="1" i="1" dirty="0" smtClean="0"/>
              <a:t> </a:t>
            </a:r>
            <a:r>
              <a:rPr lang="en-US" b="1" i="1" dirty="0" err="1" smtClean="0"/>
              <a:t>tekshirish</a:t>
            </a:r>
            <a:r>
              <a:rPr lang="en-US" b="1" i="1" dirty="0" smtClean="0"/>
              <a:t> </a:t>
            </a:r>
            <a:r>
              <a:rPr lang="en-US" b="1" i="1" dirty="0" err="1" smtClean="0"/>
              <a:t>savollari</a:t>
            </a:r>
            <a:endParaRPr lang="uz-Cyrl-UZ" b="1" i="1" dirty="0" smtClean="0"/>
          </a:p>
          <a:p>
            <a:pPr>
              <a:lnSpc>
                <a:spcPct val="150000"/>
              </a:lnSpc>
            </a:pPr>
            <a:endParaRPr lang="ru-RU" b="1" dirty="0" smtClean="0"/>
          </a:p>
          <a:p>
            <a:pPr>
              <a:lnSpc>
                <a:spcPct val="150000"/>
              </a:lnSpc>
            </a:pPr>
            <a:r>
              <a:rPr lang="en-US" b="1" dirty="0" smtClean="0"/>
              <a:t>1.</a:t>
            </a:r>
            <a:r>
              <a:rPr lang="en-US" dirty="0" smtClean="0"/>
              <a:t>Garmonik </a:t>
            </a:r>
            <a:r>
              <a:rPr lang="en-US" dirty="0" err="1" smtClean="0"/>
              <a:t>tahlil</a:t>
            </a:r>
            <a:r>
              <a:rPr lang="en-US" dirty="0" smtClean="0"/>
              <a:t> </a:t>
            </a:r>
            <a:r>
              <a:rPr lang="en-US" dirty="0" err="1" smtClean="0"/>
              <a:t>bo’yicha</a:t>
            </a:r>
            <a:r>
              <a:rPr lang="en-US" dirty="0" smtClean="0"/>
              <a:t> </a:t>
            </a:r>
            <a:r>
              <a:rPr lang="en-US" dirty="0" err="1" smtClean="0"/>
              <a:t>berilganlarni</a:t>
            </a:r>
            <a:r>
              <a:rPr lang="en-US" dirty="0" smtClean="0"/>
              <a:t> </a:t>
            </a:r>
            <a:r>
              <a:rPr lang="en-US" dirty="0" err="1" smtClean="0"/>
              <a:t>qayta</a:t>
            </a:r>
            <a:r>
              <a:rPr lang="en-US" dirty="0" smtClean="0"/>
              <a:t> </a:t>
            </a:r>
            <a:r>
              <a:rPr lang="en-US" dirty="0" err="1" smtClean="0"/>
              <a:t>ishlash</a:t>
            </a:r>
            <a:r>
              <a:rPr lang="en-US" dirty="0" smtClean="0"/>
              <a:t> </a:t>
            </a:r>
            <a:r>
              <a:rPr lang="en-US" dirty="0" err="1" smtClean="0"/>
              <a:t>metodikasini</a:t>
            </a:r>
            <a:r>
              <a:rPr lang="en-US" dirty="0" smtClean="0"/>
              <a:t> </a:t>
            </a:r>
            <a:r>
              <a:rPr lang="en-US" dirty="0" err="1" smtClean="0"/>
              <a:t>ayting</a:t>
            </a:r>
            <a:r>
              <a:rPr lang="en-US" dirty="0" smtClean="0"/>
              <a:t>.</a:t>
            </a:r>
            <a:endParaRPr lang="ru-RU" b="1" dirty="0" smtClean="0"/>
          </a:p>
          <a:p>
            <a:pPr>
              <a:lnSpc>
                <a:spcPct val="150000"/>
              </a:lnSpc>
            </a:pPr>
            <a:r>
              <a:rPr lang="en-US" dirty="0" smtClean="0"/>
              <a:t>2. </a:t>
            </a:r>
            <a:r>
              <a:rPr lang="en-US" dirty="0" err="1" smtClean="0"/>
              <a:t>Furyeni</a:t>
            </a:r>
            <a:r>
              <a:rPr lang="en-US" dirty="0" smtClean="0"/>
              <a:t> trigonometric </a:t>
            </a:r>
            <a:r>
              <a:rPr lang="en-US" dirty="0" err="1" smtClean="0"/>
              <a:t>qatoriga</a:t>
            </a:r>
            <a:r>
              <a:rPr lang="en-US" dirty="0" smtClean="0"/>
              <a:t> </a:t>
            </a:r>
            <a:r>
              <a:rPr lang="en-US" dirty="0" err="1" smtClean="0"/>
              <a:t>misol</a:t>
            </a:r>
            <a:r>
              <a:rPr lang="en-US" dirty="0" smtClean="0"/>
              <a:t> </a:t>
            </a:r>
            <a:r>
              <a:rPr lang="en-US" dirty="0" err="1" smtClean="0"/>
              <a:t>keltiring</a:t>
            </a:r>
            <a:r>
              <a:rPr lang="en-US" dirty="0" smtClean="0"/>
              <a:t>.</a:t>
            </a:r>
            <a:endParaRPr lang="ru-RU" b="1" dirty="0" smtClean="0"/>
          </a:p>
          <a:p>
            <a:pPr>
              <a:lnSpc>
                <a:spcPct val="150000"/>
              </a:lnSpc>
            </a:pPr>
            <a:r>
              <a:rPr lang="en-US" dirty="0" smtClean="0"/>
              <a:t>3. </a:t>
            </a:r>
            <a:r>
              <a:rPr lang="en-US" dirty="0" err="1" smtClean="0"/>
              <a:t>Tasodifiy</a:t>
            </a:r>
            <a:r>
              <a:rPr lang="en-US" dirty="0" smtClean="0"/>
              <a:t> </a:t>
            </a:r>
            <a:r>
              <a:rPr lang="en-US" dirty="0" err="1" smtClean="0"/>
              <a:t>funksiyalarni</a:t>
            </a:r>
            <a:r>
              <a:rPr lang="en-US" dirty="0" smtClean="0"/>
              <a:t> </a:t>
            </a:r>
            <a:r>
              <a:rPr lang="en-US" dirty="0" err="1" smtClean="0"/>
              <a:t>matematik</a:t>
            </a:r>
            <a:r>
              <a:rPr lang="en-US" dirty="0" smtClean="0"/>
              <a:t> </a:t>
            </a:r>
            <a:r>
              <a:rPr lang="en-US" dirty="0" err="1" smtClean="0"/>
              <a:t>kutishnima</a:t>
            </a:r>
            <a:r>
              <a:rPr lang="en-US" dirty="0" smtClean="0"/>
              <a:t>?</a:t>
            </a:r>
            <a:endParaRPr lang="ru-RU" b="1" dirty="0" smtClean="0"/>
          </a:p>
          <a:p>
            <a:pPr>
              <a:lnSpc>
                <a:spcPct val="150000"/>
              </a:lnSpc>
            </a:pPr>
            <a:r>
              <a:rPr lang="en-US" dirty="0" smtClean="0"/>
              <a:t>4. </a:t>
            </a:r>
            <a:r>
              <a:rPr lang="en-US" dirty="0" err="1" smtClean="0"/>
              <a:t>Dispeersiya</a:t>
            </a:r>
            <a:r>
              <a:rPr lang="en-US" dirty="0" smtClean="0"/>
              <a:t> </a:t>
            </a:r>
            <a:r>
              <a:rPr lang="en-US" dirty="0" err="1" smtClean="0"/>
              <a:t>va</a:t>
            </a:r>
            <a:r>
              <a:rPr lang="en-US" dirty="0" smtClean="0"/>
              <a:t> </a:t>
            </a:r>
            <a:r>
              <a:rPr lang="en-US" dirty="0" err="1" smtClean="0"/>
              <a:t>korrelyatsion</a:t>
            </a:r>
            <a:r>
              <a:rPr lang="en-US" dirty="0" smtClean="0"/>
              <a:t> </a:t>
            </a:r>
            <a:r>
              <a:rPr lang="en-US" dirty="0" err="1" smtClean="0"/>
              <a:t>funksiya</a:t>
            </a:r>
            <a:r>
              <a:rPr lang="en-US" dirty="0" smtClean="0"/>
              <a:t> </a:t>
            </a:r>
            <a:r>
              <a:rPr lang="en-US" dirty="0" err="1" smtClean="0"/>
              <a:t>qanday</a:t>
            </a:r>
            <a:r>
              <a:rPr lang="en-US" dirty="0" smtClean="0"/>
              <a:t> </a:t>
            </a:r>
            <a:r>
              <a:rPr lang="en-US" dirty="0" err="1" smtClean="0"/>
              <a:t>aniqlanadi</a:t>
            </a:r>
            <a:r>
              <a:rPr lang="en-US" dirty="0" smtClean="0"/>
              <a:t>?</a:t>
            </a:r>
            <a:endParaRPr lang="ru-RU" b="1" dirty="0" smtClean="0"/>
          </a:p>
          <a:p>
            <a:pPr>
              <a:lnSpc>
                <a:spcPct val="150000"/>
              </a:lnSpc>
            </a:pPr>
            <a:r>
              <a:rPr lang="en-US" dirty="0" smtClean="0"/>
              <a:t>5. </a:t>
            </a:r>
            <a:r>
              <a:rPr lang="en-US" dirty="0" err="1" smtClean="0"/>
              <a:t>Tasodifiyf</a:t>
            </a:r>
            <a:r>
              <a:rPr lang="en-US" dirty="0" smtClean="0"/>
              <a:t> </a:t>
            </a:r>
            <a:r>
              <a:rPr lang="en-US" dirty="0" err="1" smtClean="0"/>
              <a:t>unksiyaning</a:t>
            </a:r>
            <a:r>
              <a:rPr lang="en-US" dirty="0" smtClean="0"/>
              <a:t> spectral </a:t>
            </a:r>
            <a:r>
              <a:rPr lang="en-US" dirty="0" err="1" smtClean="0"/>
              <a:t>zichligi</a:t>
            </a:r>
            <a:r>
              <a:rPr lang="en-US" dirty="0" smtClean="0"/>
              <a:t> </a:t>
            </a:r>
            <a:r>
              <a:rPr lang="en-US" dirty="0" err="1" smtClean="0"/>
              <a:t>qanday</a:t>
            </a:r>
            <a:r>
              <a:rPr lang="en-US" dirty="0" smtClean="0"/>
              <a:t> </a:t>
            </a:r>
            <a:r>
              <a:rPr lang="en-US" dirty="0" err="1" smtClean="0"/>
              <a:t>aniqlanadi</a:t>
            </a:r>
            <a:r>
              <a:rPr lang="en-US" dirty="0" smtClean="0"/>
              <a:t>?</a:t>
            </a:r>
            <a:endParaRPr lang="ru-RU" b="1"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Эркер">
  <a:themeElements>
    <a:clrScheme name="Эркер">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Эркер">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Эркер">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Override1.xml><?xml version="1.0" encoding="utf-8"?>
<a:themeOverride xmlns:a="http://schemas.openxmlformats.org/drawingml/2006/main">
  <a:clrScheme name="Эркер">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themeOverride>
</file>

<file path=docProps/app.xml><?xml version="1.0" encoding="utf-8"?>
<Properties xmlns="http://schemas.openxmlformats.org/officeDocument/2006/extended-properties" xmlns:vt="http://schemas.openxmlformats.org/officeDocument/2006/docPropsVTypes">
  <Template>Oriel</Template>
  <TotalTime>156</TotalTime>
  <Words>524</Words>
  <Application>Microsoft Office PowerPoint</Application>
  <PresentationFormat>Произвольный</PresentationFormat>
  <Paragraphs>60</Paragraphs>
  <Slides>22</Slides>
  <Notes>0</Notes>
  <HiddenSlides>0</HiddenSlides>
  <MMClips>0</MMClips>
  <ScaleCrop>false</ScaleCrop>
  <HeadingPairs>
    <vt:vector size="6" baseType="variant">
      <vt:variant>
        <vt:lpstr>Тема</vt:lpstr>
      </vt:variant>
      <vt:variant>
        <vt:i4>1</vt:i4>
      </vt:variant>
      <vt:variant>
        <vt:lpstr>Внедренные серверы OLE</vt:lpstr>
      </vt:variant>
      <vt:variant>
        <vt:i4>2</vt:i4>
      </vt:variant>
      <vt:variant>
        <vt:lpstr>Заголовки слайдов</vt:lpstr>
      </vt:variant>
      <vt:variant>
        <vt:i4>22</vt:i4>
      </vt:variant>
    </vt:vector>
  </HeadingPairs>
  <TitlesOfParts>
    <vt:vector size="25" baseType="lpstr">
      <vt:lpstr>Эркер</vt:lpstr>
      <vt:lpstr>Рисунок</vt:lpstr>
      <vt:lpstr>Microsoft Equation 3.0</vt:lpstr>
      <vt:lpstr>Слайд 1</vt:lpstr>
      <vt:lpstr>Слайд 2</vt:lpstr>
      <vt:lpstr>Слайд 3</vt:lpstr>
      <vt:lpstr>Слайд 4</vt:lpstr>
      <vt:lpstr>Слайд 5</vt:lpstr>
      <vt:lpstr>Слайд 6</vt:lpstr>
      <vt:lpstr>Слайд 7</vt:lpstr>
      <vt:lpstr>Слайд 8</vt:lpstr>
      <vt:lpstr>Слайд 9</vt:lpstr>
      <vt:lpstr>Слайд 10</vt:lpstr>
      <vt:lpstr>Слайд 11</vt:lpstr>
      <vt:lpstr>Слайд 12</vt:lpstr>
      <vt:lpstr>Слайд 13</vt:lpstr>
      <vt:lpstr>Слайд 14</vt:lpstr>
      <vt:lpstr>Слайд 15</vt:lpstr>
      <vt:lpstr>Слайд 16</vt:lpstr>
      <vt:lpstr>Слайд 17</vt:lpstr>
      <vt:lpstr>Слайд 18</vt:lpstr>
      <vt:lpstr>Слайд 19</vt:lpstr>
      <vt:lpstr>Слайд 20</vt:lpstr>
      <vt:lpstr>Слайд 21</vt:lpstr>
      <vt:lpstr>Слайд 22</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1-MА`RUZА  Mashina va mexanizmlar dinamikasi fanidan muammolari  va vazifalari </dc:title>
  <dc:creator>проректор</dc:creator>
  <cp:lastModifiedBy>LENOVO</cp:lastModifiedBy>
  <cp:revision>34</cp:revision>
  <dcterms:created xsi:type="dcterms:W3CDTF">2015-04-17T10:28:35Z</dcterms:created>
  <dcterms:modified xsi:type="dcterms:W3CDTF">2019-04-18T10:41:08Z</dcterms:modified>
</cp:coreProperties>
</file>