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58" r:id="rId5"/>
    <p:sldId id="277" r:id="rId6"/>
    <p:sldId id="278" r:id="rId7"/>
    <p:sldId id="276" r:id="rId8"/>
    <p:sldId id="279" r:id="rId9"/>
    <p:sldId id="280" r:id="rId10"/>
    <p:sldId id="281" r:id="rId11"/>
    <p:sldId id="282" r:id="rId12"/>
    <p:sldId id="284" r:id="rId13"/>
    <p:sldId id="283" r:id="rId14"/>
    <p:sldId id="285" r:id="rId15"/>
    <p:sldId id="286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0A8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22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23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24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25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оугольник 26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1" name="Скругленный прямоугольник 29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12" name="Скругленный прямоугольник 30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6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Прямоугольник 9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10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Прямоугольник 18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7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5864D-B6D1-4744-8D81-91F35D0E20B8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18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1CB6177-E811-4540-A784-994072EA1B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6B53F-9052-4645-B990-DEAF992C8EB8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DA60B-92BC-4896-9CCC-4D68D417A5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16A73-BCDF-4017-8B8F-4E17363F6DD4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A80A5-70ED-4679-99E1-F706074BC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89A41-1BD1-4426-8CB5-9F1180755BB6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50275-9732-45C6-ACD1-AFEC41AC76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636FBF2-F9A9-4A93-8ACD-0F1EE935D7BE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79183E8-67A7-4041-B15F-7E55200A6B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CB788-4E0D-48F8-BAD6-FEE3ED4E13E9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16E44-8F88-451A-8752-68CB5A471D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BB924-E7AE-4A5E-AC50-813F43F2FD42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F3291-F561-4B41-ABD7-BB254F181C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A29DB-21BB-4650-8BD8-56D8E3B29310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F8854-FDCE-42B1-BEBD-995E0434A2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9A71D-0BB7-4E18-BF6E-8B4BB469B614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C6979-E3FD-49BC-91F5-C488866011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F481E-CCC5-42EE-9A40-992F08B19DA5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C49DB9-FD8D-4DEA-9380-8FEF9FAC41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5181D-D245-4F8C-888B-6DFA3014A6E5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DAB65-4BF1-47D1-81EE-4749F0341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39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4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 smtClean="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fld id="{A46EE146-EE14-49F0-9F5A-63EDCA4F7460}" type="datetimeFigureOut">
              <a:rPr lang="ru-RU"/>
              <a:pPr>
                <a:defRPr/>
              </a:pPr>
              <a:t>22.05.2019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800">
                <a:solidFill>
                  <a:schemeClr val="accent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8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BB4ABE81-D7B4-4E3B-B68D-2CAC4D98E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73" r:id="rId5"/>
    <p:sldLayoutId id="2147483674" r:id="rId6"/>
    <p:sldLayoutId id="2147483668" r:id="rId7"/>
    <p:sldLayoutId id="2147483667" r:id="rId8"/>
    <p:sldLayoutId id="2147483666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fontAlgn="base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fontAlgn="base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fontAlgn="base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29600" cy="2143125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  <a:t>8-MА`RUZА </a:t>
            </a:r>
            <a:b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</a:br>
            <a: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  <a:t/>
            </a:r>
            <a:br>
              <a:rPr lang="uz-Cyrl-UZ" b="1" i="1" dirty="0" smtClean="0">
                <a:solidFill>
                  <a:srgbClr val="230A8E"/>
                </a:solidFill>
                <a:latin typeface="Times New Roman" pitchFamily="18" charset="0"/>
              </a:rPr>
            </a:br>
            <a:r>
              <a:rPr lang="en-US" b="1" i="1" dirty="0" err="1" smtClean="0">
                <a:solidFill>
                  <a:srgbClr val="230A8E"/>
                </a:solidFill>
              </a:rPr>
              <a:t>Tаqsimlаngаn</a:t>
            </a:r>
            <a:r>
              <a:rPr lang="en-US" b="1" i="1" dirty="0" smtClean="0">
                <a:solidFill>
                  <a:srgbClr val="230A8E"/>
                </a:solidFill>
              </a:rPr>
              <a:t> </a:t>
            </a:r>
            <a:r>
              <a:rPr lang="en-US" b="1" i="1" dirty="0" err="1" smtClean="0">
                <a:solidFill>
                  <a:srgbClr val="230A8E"/>
                </a:solidFill>
              </a:rPr>
              <a:t>rоtаsiоn</a:t>
            </a:r>
            <a:r>
              <a:rPr lang="en-US" b="1" i="1" dirty="0" smtClean="0">
                <a:solidFill>
                  <a:srgbClr val="230A8E"/>
                </a:solidFill>
              </a:rPr>
              <a:t> </a:t>
            </a:r>
            <a:r>
              <a:rPr lang="en-US" b="1" i="1" dirty="0" err="1" smtClean="0">
                <a:solidFill>
                  <a:srgbClr val="230A8E"/>
                </a:solidFill>
              </a:rPr>
              <a:t>mехаnizmlаri</a:t>
            </a:r>
            <a:r>
              <a:rPr lang="en-US" b="1" i="1" dirty="0" smtClean="0">
                <a:solidFill>
                  <a:srgbClr val="230A8E"/>
                </a:solidFill>
              </a:rPr>
              <a:t> </a:t>
            </a:r>
            <a:r>
              <a:rPr lang="en-US" b="1" i="1" dirty="0" err="1" smtClean="0">
                <a:solidFill>
                  <a:srgbClr val="230A8E"/>
                </a:solidFill>
              </a:rPr>
              <a:t>bo`lgаn</a:t>
            </a:r>
            <a:r>
              <a:rPr lang="en-US" b="1" i="1" dirty="0" smtClean="0">
                <a:solidFill>
                  <a:srgbClr val="230A8E"/>
                </a:solidFill>
              </a:rPr>
              <a:t> </a:t>
            </a:r>
            <a:r>
              <a:rPr lang="en-US" b="1" i="1" dirty="0" err="1" smtClean="0">
                <a:solidFill>
                  <a:srgbClr val="230A8E"/>
                </a:solidFill>
              </a:rPr>
              <a:t>mаshinа</a:t>
            </a:r>
            <a:r>
              <a:rPr lang="en-US" b="1" i="1" dirty="0" smtClean="0">
                <a:solidFill>
                  <a:srgbClr val="230A8E"/>
                </a:solidFill>
              </a:rPr>
              <a:t> </a:t>
            </a:r>
            <a:r>
              <a:rPr lang="en-US" b="1" i="1" dirty="0" err="1" smtClean="0">
                <a:solidFill>
                  <a:srgbClr val="230A8E"/>
                </a:solidFill>
              </a:rPr>
              <a:t>аgrеgаti</a:t>
            </a:r>
            <a:endParaRPr lang="ru-RU" dirty="0" smtClean="0">
              <a:solidFill>
                <a:srgbClr val="230A8E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714750"/>
            <a:ext cx="8229600" cy="500063"/>
          </a:xfrm>
        </p:spPr>
        <p:txBody>
          <a:bodyPr>
            <a:normAutofit lnSpcReduction="10000"/>
          </a:bodyPr>
          <a:lstStyle/>
          <a:p>
            <a:pPr marL="365760" indent="-256032" algn="r" fontAlgn="auto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Джураев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А.Дж.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066800"/>
          </a:xfrm>
        </p:spPr>
        <p:txBody>
          <a:bodyPr/>
          <a:lstStyle/>
          <a:p>
            <a:pPr algn="ctr"/>
            <a:r>
              <a:rPr lang="uz-Cyrl-UZ" b="1" i="1" dirty="0" smtClean="0"/>
              <a:t>RЕJА:</a:t>
            </a:r>
            <a:endParaRPr lang="ru-RU" b="1" i="1" dirty="0" smtClean="0"/>
          </a:p>
        </p:txBody>
      </p:sp>
      <p:sp>
        <p:nvSpPr>
          <p:cNvPr id="14338" name="Содержимое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432435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i="1" dirty="0" err="1" smtClean="0"/>
              <a:t>Ikkita</a:t>
            </a:r>
            <a:r>
              <a:rPr lang="en-US" i="1" dirty="0" smtClean="0"/>
              <a:t> </a:t>
            </a:r>
            <a:r>
              <a:rPr lang="en-US" i="1" dirty="0" err="1" smtClean="0"/>
              <a:t>tarmoqli</a:t>
            </a:r>
            <a:r>
              <a:rPr lang="en-US" i="1" dirty="0" smtClean="0"/>
              <a:t> </a:t>
            </a:r>
            <a:r>
              <a:rPr lang="en-US" i="1" dirty="0" err="1" smtClean="0"/>
              <a:t>rotatsion</a:t>
            </a:r>
            <a:r>
              <a:rPr lang="en-US" i="1" dirty="0" smtClean="0"/>
              <a:t> </a:t>
            </a:r>
            <a:r>
              <a:rPr lang="en-US" i="1" dirty="0" err="1" smtClean="0"/>
              <a:t>mexanizmli</a:t>
            </a:r>
            <a:r>
              <a:rPr lang="en-US" i="1" dirty="0" smtClean="0"/>
              <a:t> </a:t>
            </a:r>
            <a:r>
              <a:rPr lang="en-US" i="1" dirty="0" err="1" smtClean="0"/>
              <a:t>mashina</a:t>
            </a:r>
            <a:r>
              <a:rPr lang="en-US" i="1" dirty="0" smtClean="0"/>
              <a:t> </a:t>
            </a:r>
            <a:r>
              <a:rPr lang="en-US" i="1" dirty="0" err="1" smtClean="0"/>
              <a:t>agregatining</a:t>
            </a:r>
            <a:r>
              <a:rPr lang="en-US" i="1" dirty="0" smtClean="0"/>
              <a:t> </a:t>
            </a:r>
            <a:r>
              <a:rPr lang="en-US" i="1" dirty="0" err="1" smtClean="0"/>
              <a:t>umumlashgan</a:t>
            </a:r>
            <a:r>
              <a:rPr lang="en-US" i="1" dirty="0" smtClean="0"/>
              <a:t> </a:t>
            </a:r>
            <a:r>
              <a:rPr lang="en-US" i="1" dirty="0" err="1" smtClean="0"/>
              <a:t>sxemasi</a:t>
            </a:r>
            <a:endParaRPr lang="ru-RU" b="1" dirty="0" smtClean="0"/>
          </a:p>
          <a:p>
            <a:pPr>
              <a:lnSpc>
                <a:spcPct val="150000"/>
              </a:lnSpc>
            </a:pPr>
            <a:r>
              <a:rPr lang="en-US" i="1" dirty="0" err="1" smtClean="0"/>
              <a:t>Ikkita</a:t>
            </a:r>
            <a:r>
              <a:rPr lang="en-US" i="1" dirty="0" smtClean="0"/>
              <a:t> </a:t>
            </a:r>
            <a:r>
              <a:rPr lang="en-US" i="1" dirty="0" err="1" smtClean="0"/>
              <a:t>tarmoqli</a:t>
            </a:r>
            <a:r>
              <a:rPr lang="en-US" i="1" dirty="0" smtClean="0"/>
              <a:t> </a:t>
            </a:r>
            <a:r>
              <a:rPr lang="en-US" i="1" dirty="0" err="1" smtClean="0"/>
              <a:t>mashina</a:t>
            </a:r>
            <a:r>
              <a:rPr lang="en-US" i="1" dirty="0" smtClean="0"/>
              <a:t> </a:t>
            </a:r>
            <a:r>
              <a:rPr lang="en-US" i="1" dirty="0" err="1" smtClean="0"/>
              <a:t>agregatining</a:t>
            </a:r>
            <a:r>
              <a:rPr lang="en-US" i="1" dirty="0" smtClean="0"/>
              <a:t> </a:t>
            </a:r>
            <a:r>
              <a:rPr lang="en-US" i="1" dirty="0" err="1" smtClean="0"/>
              <a:t>harakati</a:t>
            </a:r>
            <a:r>
              <a:rPr lang="en-US" i="1" dirty="0" smtClean="0"/>
              <a:t> </a:t>
            </a:r>
            <a:r>
              <a:rPr lang="en-US" i="1" dirty="0" err="1" smtClean="0"/>
              <a:t>differensial</a:t>
            </a:r>
            <a:r>
              <a:rPr lang="en-US" i="1" dirty="0" smtClean="0"/>
              <a:t> </a:t>
            </a:r>
            <a:r>
              <a:rPr lang="en-US" i="1" dirty="0" err="1" smtClean="0"/>
              <a:t>tenglamasi</a:t>
            </a:r>
            <a:endParaRPr lang="ru-RU" b="1" dirty="0" smtClean="0"/>
          </a:p>
          <a:p>
            <a:pPr>
              <a:lnSpc>
                <a:spcPct val="150000"/>
              </a:lnSpc>
            </a:pPr>
            <a:r>
              <a:rPr lang="en-US" i="1" dirty="0" err="1" smtClean="0"/>
              <a:t>Texnologik</a:t>
            </a:r>
            <a:r>
              <a:rPr lang="en-US" i="1" dirty="0" smtClean="0"/>
              <a:t> </a:t>
            </a:r>
            <a:r>
              <a:rPr lang="en-US" i="1" dirty="0" err="1" smtClean="0"/>
              <a:t>mashinalarning</a:t>
            </a:r>
            <a:r>
              <a:rPr lang="en-US" i="1" dirty="0" smtClean="0"/>
              <a:t> </a:t>
            </a:r>
            <a:r>
              <a:rPr lang="en-US" i="1" dirty="0" err="1" smtClean="0"/>
              <a:t>ikkita</a:t>
            </a:r>
            <a:r>
              <a:rPr lang="en-US" i="1" dirty="0" smtClean="0"/>
              <a:t> </a:t>
            </a:r>
            <a:r>
              <a:rPr lang="en-US" i="1" dirty="0" err="1" smtClean="0"/>
              <a:t>tarmoqlangan</a:t>
            </a:r>
            <a:r>
              <a:rPr lang="en-US" i="1" dirty="0" smtClean="0"/>
              <a:t> </a:t>
            </a:r>
            <a:r>
              <a:rPr lang="en-US" i="1" dirty="0" err="1" smtClean="0"/>
              <a:t>rotatsion</a:t>
            </a:r>
            <a:r>
              <a:rPr lang="en-US" i="1" dirty="0" smtClean="0"/>
              <a:t> </a:t>
            </a:r>
            <a:r>
              <a:rPr lang="en-US" i="1" dirty="0" err="1" smtClean="0"/>
              <a:t>ishchi</a:t>
            </a:r>
            <a:r>
              <a:rPr lang="en-US" i="1" dirty="0" smtClean="0"/>
              <a:t> </a:t>
            </a:r>
            <a:r>
              <a:rPr lang="en-US" i="1" dirty="0" err="1" smtClean="0"/>
              <a:t>mexanizmlari</a:t>
            </a:r>
            <a:endParaRPr lang="ru-RU" b="1" dirty="0" smtClean="0"/>
          </a:p>
          <a:p>
            <a:pPr>
              <a:lnSpc>
                <a:spcPct val="150000"/>
              </a:lnSpc>
            </a:pPr>
            <a:r>
              <a:rPr lang="en-US" i="1" dirty="0" err="1" smtClean="0"/>
              <a:t>O’z</a:t>
            </a:r>
            <a:r>
              <a:rPr lang="en-US" i="1" dirty="0" smtClean="0"/>
              <a:t>- </a:t>
            </a:r>
            <a:r>
              <a:rPr lang="en-US" i="1" dirty="0" err="1" smtClean="0"/>
              <a:t>o’zini</a:t>
            </a:r>
            <a:r>
              <a:rPr lang="en-US" i="1" dirty="0" smtClean="0"/>
              <a:t> </a:t>
            </a:r>
            <a:r>
              <a:rPr lang="en-US" i="1" dirty="0" err="1" smtClean="0"/>
              <a:t>tekshirish</a:t>
            </a:r>
            <a:r>
              <a:rPr lang="en-US" i="1" dirty="0" smtClean="0"/>
              <a:t> </a:t>
            </a:r>
            <a:r>
              <a:rPr lang="en-US" i="1" dirty="0" err="1" smtClean="0"/>
              <a:t>savollari</a:t>
            </a:r>
            <a:r>
              <a:rPr lang="en-US" i="1" dirty="0" smtClean="0"/>
              <a:t> 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0668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dirty="0" smtClean="0">
                <a:solidFill>
                  <a:srgbClr val="FF0000"/>
                </a:solidFill>
              </a:rPr>
              <a:t>ADABIYOTLAR</a:t>
            </a:r>
            <a:r>
              <a:rPr lang="ru-RU" b="1" i="1" cap="none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43863" cy="4873625"/>
          </a:xfrm>
        </p:spPr>
        <p:txBody>
          <a:bodyPr/>
          <a:lstStyle/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20-51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16-23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35-87</a:t>
            </a:r>
            <a:endParaRPr lang="ru-RU" sz="2800" b="1" dirty="0" smtClean="0"/>
          </a:p>
          <a:p>
            <a:pPr marL="342900" indent="-342900"/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00034" y="785794"/>
            <a:ext cx="835821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8.1.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Ikkita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rotatsion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mexanizmli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agregatining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umumlashgan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sxemasi</a:t>
            </a:r>
            <a:endParaRPr kumimoji="0" lang="uz-Cyrl-UZ" sz="2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Paxta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komlpeksi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texnologik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mashinalarining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ko’pchilik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rotatsion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tarmoqlangan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sistemalardir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ishlashini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spetsifik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xususiyatiga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paxta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ta’sirini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bo’g’inlariga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notekis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yuklanishi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mexanizmlarni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loyihalash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real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sharoitini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dinamikasini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o’rganish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natijalariga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asoslanishi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kerak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 l="25805" t="25390" r="25878" b="14062"/>
          <a:stretch>
            <a:fillRect/>
          </a:stretch>
        </p:blipFill>
        <p:spPr bwMode="auto">
          <a:xfrm>
            <a:off x="428596" y="857231"/>
            <a:ext cx="8286808" cy="5838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428596" y="785794"/>
            <a:ext cx="828680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8.2.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Ikkita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tarmoqli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agregatining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harakati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differensial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tenglamasi</a:t>
            </a:r>
            <a:endParaRPr kumimoji="0" lang="en-US" sz="1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Cyrl-UZ" sz="1400" b="1" i="1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Ko’p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massali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tarmoqlangan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Sistema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hisoblangan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mashina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agregatini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harakatini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tasvirlovchi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differensial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tenglamalar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sistemasi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quyodagi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ko’rinishda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3250" name="Object 2"/>
          <p:cNvGraphicFramePr>
            <a:graphicFrameLocks noChangeAspect="1"/>
          </p:cNvGraphicFramePr>
          <p:nvPr/>
        </p:nvGraphicFramePr>
        <p:xfrm>
          <a:off x="2500298" y="1785925"/>
          <a:ext cx="4143404" cy="4904895"/>
        </p:xfrm>
        <a:graphic>
          <a:graphicData uri="http://schemas.openxmlformats.org/presentationml/2006/ole">
            <p:oleObj spid="_x0000_s53250" name="Формула" r:id="rId3" imgW="3251200" imgH="386080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00034" y="785794"/>
            <a:ext cx="8358216" cy="5863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yerda</a:t>
            </a:r>
            <a:r>
              <a:rPr lang="x-none" sz="2400" smtClean="0"/>
              <a:t>, </a:t>
            </a:r>
            <a:r>
              <a:rPr lang="x-none" sz="2400" i="1" smtClean="0"/>
              <a:t>М</a:t>
            </a:r>
            <a:r>
              <a:rPr lang="x-none" sz="2400" i="1" baseline="-25000" smtClean="0"/>
              <a:t>д</a:t>
            </a:r>
            <a:r>
              <a:rPr lang="x-none" sz="2400" i="1" smtClean="0"/>
              <a:t>, М</a:t>
            </a:r>
            <a:r>
              <a:rPr lang="x-none" sz="2400" i="1" baseline="-25000" smtClean="0"/>
              <a:t>К</a:t>
            </a:r>
            <a:r>
              <a:rPr lang="x-none" sz="2400" i="1" smtClean="0"/>
              <a:t>, φ</a:t>
            </a:r>
            <a:r>
              <a:rPr lang="x-none" sz="2400" i="1" baseline="-25000" smtClean="0"/>
              <a:t>1</a:t>
            </a:r>
            <a:r>
              <a:rPr lang="x-none" sz="2400" i="1" smtClean="0"/>
              <a:t> </a:t>
            </a:r>
            <a:r>
              <a:rPr lang="x-none" sz="2400" smtClean="0"/>
              <a:t>– </a:t>
            </a:r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</a:t>
            </a:r>
            <a:r>
              <a:rPr lang="x-none" sz="2400" smtClean="0"/>
              <a:t>,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kritik</a:t>
            </a:r>
            <a:r>
              <a:rPr lang="en-US" sz="2400" dirty="0" smtClean="0"/>
              <a:t> </a:t>
            </a:r>
            <a:r>
              <a:rPr lang="en-US" sz="2400" dirty="0" err="1" smtClean="0"/>
              <a:t>qiymati</a:t>
            </a:r>
            <a:r>
              <a:rPr lang="x-none" sz="2400" smtClean="0"/>
              <a:t>, </a:t>
            </a:r>
            <a:r>
              <a:rPr lang="en-US" sz="2400" dirty="0" err="1" smtClean="0"/>
              <a:t>yurituvchi</a:t>
            </a:r>
            <a:r>
              <a:rPr lang="en-US" sz="2400" dirty="0" smtClean="0"/>
              <a:t> </a:t>
            </a:r>
            <a:r>
              <a:rPr lang="en-US" sz="2400" dirty="0" err="1" smtClean="0"/>
              <a:t>rotorini</a:t>
            </a:r>
            <a:r>
              <a:rPr lang="en-US" sz="2400" dirty="0" smtClean="0"/>
              <a:t> </a:t>
            </a:r>
            <a:r>
              <a:rPr lang="en-US" sz="2400" dirty="0" err="1" smtClean="0"/>
              <a:t>buchakli</a:t>
            </a:r>
            <a:r>
              <a:rPr lang="en-US" sz="2400" dirty="0" smtClean="0"/>
              <a:t> </a:t>
            </a:r>
            <a:r>
              <a:rPr lang="en-US" sz="2400" dirty="0" err="1" smtClean="0"/>
              <a:t>siljishi</a:t>
            </a:r>
            <a:r>
              <a:rPr lang="x-none" sz="2400" smtClean="0"/>
              <a:t>;</a:t>
            </a:r>
            <a:endParaRPr lang="ru-RU" sz="2400" b="1" dirty="0" smtClean="0"/>
          </a:p>
          <a:p>
            <a:r>
              <a:rPr lang="x-none" sz="2400" smtClean="0"/>
              <a:t>        	      </a:t>
            </a:r>
            <a:r>
              <a:rPr lang="en-US" sz="2400" i="1" dirty="0" smtClean="0"/>
              <a:t>S</a:t>
            </a:r>
            <a:r>
              <a:rPr lang="x-none" sz="2400" i="1" baseline="-25000" smtClean="0"/>
              <a:t>К</a:t>
            </a:r>
            <a:r>
              <a:rPr lang="x-none" sz="2400" i="1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sirpanishi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  I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yurituvchi</a:t>
            </a:r>
            <a:r>
              <a:rPr lang="en-US" sz="2400" dirty="0" smtClean="0"/>
              <a:t> </a:t>
            </a:r>
            <a:r>
              <a:rPr lang="en-US" sz="2400" dirty="0" err="1" smtClean="0"/>
              <a:t>rotorini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  </a:t>
            </a:r>
            <a:r>
              <a:rPr lang="x-none" sz="2400" i="1" smtClean="0"/>
              <a:t>φ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, </a:t>
            </a:r>
            <a:r>
              <a:rPr lang="x-none" sz="2400" i="1" smtClean="0"/>
              <a:t>φ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..., </a:t>
            </a:r>
            <a:r>
              <a:rPr lang="x-none" sz="2400" i="1" smtClean="0"/>
              <a:t>φ</a:t>
            </a:r>
            <a:r>
              <a:rPr lang="x-none" sz="2400" i="1" baseline="-25000" smtClean="0"/>
              <a:t>п</a:t>
            </a:r>
            <a:r>
              <a:rPr lang="en-US" sz="2400" i="1" dirty="0" smtClean="0"/>
              <a:t>, </a:t>
            </a:r>
            <a:r>
              <a:rPr lang="x-none" sz="2400" i="1" smtClean="0"/>
              <a:t>φ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’, </a:t>
            </a:r>
            <a:r>
              <a:rPr lang="x-none" sz="2400" i="1" smtClean="0"/>
              <a:t>φ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’, ..., </a:t>
            </a:r>
            <a:r>
              <a:rPr lang="x-none" sz="2400" i="1" smtClean="0"/>
              <a:t>φ</a:t>
            </a:r>
            <a:r>
              <a:rPr lang="x-none" sz="2400" i="1" baseline="-25000" smtClean="0"/>
              <a:t>п</a:t>
            </a:r>
            <a:r>
              <a:rPr lang="en-US" sz="2400" i="1" dirty="0" smtClean="0"/>
              <a:t>’ </a:t>
            </a:r>
            <a:r>
              <a:rPr lang="en-US" sz="2400" dirty="0" smtClean="0"/>
              <a:t>–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aylanuvchi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massalarini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</a:t>
            </a:r>
            <a:r>
              <a:rPr lang="en-US" sz="2400" dirty="0" err="1" smtClean="0"/>
              <a:t>siljishlari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  I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I</a:t>
            </a:r>
            <a:r>
              <a:rPr lang="en-US" sz="2400" i="1" baseline="-25000" dirty="0" smtClean="0"/>
              <a:t>3</a:t>
            </a:r>
            <a:r>
              <a:rPr lang="en-US" sz="2400" i="1" dirty="0" smtClean="0"/>
              <a:t>, ..., I</a:t>
            </a:r>
            <a:r>
              <a:rPr lang="en-US" sz="2400" i="1" baseline="-25000" dirty="0" smtClean="0"/>
              <a:t>n </a:t>
            </a:r>
            <a:r>
              <a:rPr lang="en-US" sz="2400" i="1" dirty="0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i="1" dirty="0" smtClean="0"/>
              <a:t>II, III, ..., n </a:t>
            </a:r>
            <a:r>
              <a:rPr lang="en-US" sz="2400" dirty="0" err="1" smtClean="0"/>
              <a:t>aylanuvchi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massalarni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momentlari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 I</a:t>
            </a:r>
            <a:r>
              <a:rPr lang="en-US" sz="2400" i="1" baseline="-25000" dirty="0" smtClean="0"/>
              <a:t>2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I</a:t>
            </a:r>
            <a:r>
              <a:rPr lang="en-US" sz="2400" i="1" baseline="-25000" dirty="0" smtClean="0"/>
              <a:t>3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..., I</a:t>
            </a:r>
            <a:r>
              <a:rPr lang="en-US" sz="2400" i="1" baseline="-25000" dirty="0" smtClean="0"/>
              <a:t>n</a:t>
            </a:r>
            <a:r>
              <a:rPr lang="en-US" sz="2400" i="1" baseline="30000" dirty="0" smtClean="0"/>
              <a:t>’</a:t>
            </a:r>
            <a:r>
              <a:rPr lang="en-US" sz="2400" i="1" baseline="-25000" dirty="0" smtClean="0"/>
              <a:t> </a:t>
            </a:r>
            <a:r>
              <a:rPr lang="en-US" sz="2400" i="1" dirty="0" smtClean="0"/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i="1" dirty="0" smtClean="0"/>
              <a:t> II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III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..., n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 </a:t>
            </a:r>
            <a:r>
              <a:rPr lang="en-US" sz="2400" dirty="0" err="1" smtClean="0"/>
              <a:t>aylanuvchi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massalarni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momentlari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c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, c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c</a:t>
            </a:r>
            <a:r>
              <a:rPr lang="en-US" sz="2400" i="1" baseline="-25000" dirty="0" smtClean="0"/>
              <a:t>3</a:t>
            </a:r>
            <a:r>
              <a:rPr lang="en-US" sz="2400" i="1" dirty="0" smtClean="0"/>
              <a:t>, ...,  c</a:t>
            </a:r>
            <a:r>
              <a:rPr lang="en-US" sz="2400" i="1" baseline="-25000" dirty="0" smtClean="0"/>
              <a:t>n-1</a:t>
            </a:r>
            <a:r>
              <a:rPr lang="en-US" sz="2400" i="1" dirty="0" smtClean="0"/>
              <a:t> –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agregati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tarmog’i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qayishqoq</a:t>
            </a:r>
            <a:r>
              <a:rPr lang="en-US" sz="2400" dirty="0" smtClean="0"/>
              <a:t> </a:t>
            </a:r>
            <a:r>
              <a:rPr lang="en-US" sz="2400" dirty="0" err="1" smtClean="0"/>
              <a:t>uzatmalarning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bikrlik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500042"/>
            <a:ext cx="8501122" cy="670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i="1" dirty="0" smtClean="0"/>
              <a:t>c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’, c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’, c</a:t>
            </a:r>
            <a:r>
              <a:rPr lang="en-US" sz="2400" i="1" baseline="-25000" dirty="0" smtClean="0"/>
              <a:t>3</a:t>
            </a:r>
            <a:r>
              <a:rPr lang="en-US" sz="2400" i="1" dirty="0" smtClean="0"/>
              <a:t>’, ...,  c</a:t>
            </a:r>
            <a:r>
              <a:rPr lang="en-US" sz="2400" i="1" baseline="-25000" dirty="0" smtClean="0"/>
              <a:t>n</a:t>
            </a:r>
            <a:r>
              <a:rPr lang="en-US" sz="2400" i="1" baseline="30000" dirty="0" smtClean="0"/>
              <a:t>’</a:t>
            </a:r>
            <a:r>
              <a:rPr lang="en-US" sz="2400" i="1" baseline="-25000" dirty="0" smtClean="0"/>
              <a:t>-1</a:t>
            </a:r>
            <a:r>
              <a:rPr lang="en-US" sz="2400" i="1" dirty="0" smtClean="0"/>
              <a:t> –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agregati</a:t>
            </a:r>
            <a:r>
              <a:rPr lang="en-US" sz="2400" dirty="0" smtClean="0"/>
              <a:t> </a:t>
            </a:r>
            <a:r>
              <a:rPr lang="en-US" sz="2400" dirty="0" err="1" smtClean="0"/>
              <a:t>ikkinchi</a:t>
            </a:r>
            <a:r>
              <a:rPr lang="en-US" sz="2400" dirty="0" smtClean="0"/>
              <a:t> </a:t>
            </a:r>
            <a:r>
              <a:rPr lang="en-US" sz="2400" dirty="0" err="1" smtClean="0"/>
              <a:t>tarmog’i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qayishqoq</a:t>
            </a:r>
            <a:r>
              <a:rPr lang="en-US" sz="2400" dirty="0" smtClean="0"/>
              <a:t> </a:t>
            </a:r>
            <a:r>
              <a:rPr lang="en-US" sz="2400" dirty="0" err="1" smtClean="0"/>
              <a:t>uzatmalarning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bikrlik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b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, b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...,  b</a:t>
            </a:r>
            <a:r>
              <a:rPr lang="en-US" sz="2400" i="1" baseline="-25000" dirty="0" smtClean="0"/>
              <a:t>n-1</a:t>
            </a:r>
            <a:r>
              <a:rPr lang="en-US" sz="2400" i="1" dirty="0" smtClean="0"/>
              <a:t> </a:t>
            </a:r>
            <a:r>
              <a:rPr lang="x-none" sz="2400" smtClean="0"/>
              <a:t>и </a:t>
            </a:r>
            <a:r>
              <a:rPr lang="en-US" sz="2400" i="1" dirty="0" smtClean="0"/>
              <a:t>b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’, b</a:t>
            </a:r>
            <a:r>
              <a:rPr lang="en-US" sz="2400" i="1" baseline="-25000" dirty="0" smtClean="0"/>
              <a:t>2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...,  b</a:t>
            </a:r>
            <a:r>
              <a:rPr lang="en-US" sz="2400" i="1" baseline="-25000" dirty="0" smtClean="0"/>
              <a:t>n</a:t>
            </a:r>
            <a:r>
              <a:rPr lang="en-US" sz="2400" i="1" baseline="30000" dirty="0" smtClean="0"/>
              <a:t>’</a:t>
            </a:r>
            <a:r>
              <a:rPr lang="en-US" sz="2400" i="1" baseline="-25000" dirty="0" smtClean="0"/>
              <a:t>-1</a:t>
            </a:r>
            <a:r>
              <a:rPr lang="en-US" sz="2400" i="1" dirty="0" smtClean="0"/>
              <a:t> –</a:t>
            </a:r>
            <a:r>
              <a:rPr lang="en-US" sz="2400" dirty="0" smtClean="0"/>
              <a:t> </a:t>
            </a:r>
            <a:r>
              <a:rPr lang="en-US" sz="2400" dirty="0" err="1" smtClean="0"/>
              <a:t>tegishlicha</a:t>
            </a:r>
            <a:r>
              <a:rPr lang="en-US" sz="2400" dirty="0" smtClean="0"/>
              <a:t>,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agregatining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ikkinchi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qayishqoq</a:t>
            </a:r>
            <a:r>
              <a:rPr lang="en-US" sz="2400" dirty="0" smtClean="0"/>
              <a:t> </a:t>
            </a:r>
            <a:r>
              <a:rPr lang="en-US" sz="2400" dirty="0" err="1" smtClean="0"/>
              <a:t>uzatmalarning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qovushqoq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koeffitsiyentlari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i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, i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...,  i</a:t>
            </a:r>
            <a:r>
              <a:rPr lang="en-US" sz="2400" i="1" baseline="-25000" dirty="0" smtClean="0"/>
              <a:t>n-1</a:t>
            </a:r>
            <a:r>
              <a:rPr lang="en-US" sz="2400" i="1" dirty="0" smtClean="0"/>
              <a:t> </a:t>
            </a:r>
            <a:r>
              <a:rPr lang="x-none" sz="2400" smtClean="0"/>
              <a:t>и </a:t>
            </a:r>
            <a:r>
              <a:rPr lang="en-US" sz="2400" i="1" dirty="0" smtClean="0"/>
              <a:t>i</a:t>
            </a:r>
            <a:r>
              <a:rPr lang="en-US" sz="2400" i="1" baseline="-25000" dirty="0" smtClean="0"/>
              <a:t>1</a:t>
            </a:r>
            <a:r>
              <a:rPr lang="en-US" sz="2400" i="1" dirty="0" smtClean="0"/>
              <a:t>’, i</a:t>
            </a:r>
            <a:r>
              <a:rPr lang="en-US" sz="2400" i="1" baseline="-25000" dirty="0" smtClean="0"/>
              <a:t>2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...,  i</a:t>
            </a:r>
            <a:r>
              <a:rPr lang="en-US" sz="2400" i="1" baseline="-25000" dirty="0" smtClean="0"/>
              <a:t>n</a:t>
            </a:r>
            <a:r>
              <a:rPr lang="en-US" sz="2400" i="1" baseline="30000" dirty="0" smtClean="0"/>
              <a:t>’</a:t>
            </a:r>
            <a:r>
              <a:rPr lang="en-US" sz="2400" i="1" baseline="-25000" dirty="0" smtClean="0"/>
              <a:t>-1</a:t>
            </a:r>
            <a:r>
              <a:rPr lang="en-US" sz="2400" i="1" dirty="0" smtClean="0"/>
              <a:t> – </a:t>
            </a:r>
            <a:r>
              <a:rPr lang="en-US" sz="2400" dirty="0" err="1" smtClean="0"/>
              <a:t>mashina</a:t>
            </a:r>
            <a:r>
              <a:rPr lang="en-US" sz="2400" dirty="0" smtClean="0"/>
              <a:t> </a:t>
            </a:r>
            <a:r>
              <a:rPr lang="en-US" sz="2400" dirty="0" err="1" smtClean="0"/>
              <a:t>agregatining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ikkinchi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tarmoqlari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qayishqoq</a:t>
            </a:r>
            <a:r>
              <a:rPr lang="en-US" sz="2400" dirty="0" smtClean="0"/>
              <a:t> </a:t>
            </a:r>
            <a:r>
              <a:rPr lang="en-US" sz="2400" dirty="0" err="1" smtClean="0"/>
              <a:t>uzatmalarning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uzatish</a:t>
            </a:r>
            <a:r>
              <a:rPr lang="en-US" sz="2400" dirty="0" smtClean="0"/>
              <a:t> </a:t>
            </a:r>
            <a:r>
              <a:rPr lang="en-US" sz="2400" dirty="0" err="1" smtClean="0"/>
              <a:t>sonlari</a:t>
            </a:r>
            <a:r>
              <a:rPr lang="en-US" sz="2400" dirty="0" smtClean="0"/>
              <a:t>;</a:t>
            </a:r>
            <a:endParaRPr lang="ru-RU" sz="2400" b="1" dirty="0" smtClean="0"/>
          </a:p>
          <a:p>
            <a:r>
              <a:rPr lang="en-US" sz="2400" i="1" dirty="0" smtClean="0"/>
              <a:t>              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,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3 </a:t>
            </a:r>
            <a:r>
              <a:rPr lang="en-US" sz="2400" i="1" dirty="0" smtClean="0"/>
              <a:t>,..., 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n </a:t>
            </a:r>
            <a:r>
              <a:rPr lang="en-US" sz="2400" i="1" dirty="0" smtClean="0"/>
              <a:t> </a:t>
            </a:r>
            <a:r>
              <a:rPr lang="x-none" sz="2400" smtClean="0"/>
              <a:t>и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2</a:t>
            </a:r>
            <a:r>
              <a:rPr lang="en-US" sz="2400" i="1" dirty="0" smtClean="0"/>
              <a:t>’,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3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, ...,  </a:t>
            </a:r>
            <a:r>
              <a:rPr lang="x-none" sz="2400" i="1" smtClean="0"/>
              <a:t>М</a:t>
            </a:r>
            <a:r>
              <a:rPr lang="en-US" sz="2400" i="1" baseline="-25000" dirty="0" smtClean="0"/>
              <a:t>n</a:t>
            </a:r>
            <a:r>
              <a:rPr lang="en-US" sz="2400" i="1" baseline="30000" dirty="0" smtClean="0"/>
              <a:t>’</a:t>
            </a:r>
            <a:r>
              <a:rPr lang="en-US" sz="2400" i="1" dirty="0" smtClean="0"/>
              <a:t> – </a:t>
            </a:r>
            <a:r>
              <a:rPr lang="en-US" sz="2400" dirty="0" err="1" smtClean="0"/>
              <a:t>tarmoqlangan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sistemaning</a:t>
            </a:r>
            <a:r>
              <a:rPr lang="en-US" sz="2400" dirty="0" smtClean="0"/>
              <a:t> </a:t>
            </a:r>
            <a:r>
              <a:rPr lang="en-US" sz="2400" dirty="0" err="1" smtClean="0"/>
              <a:t>aylanuvchi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vallarini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qarshilik</a:t>
            </a:r>
            <a:r>
              <a:rPr lang="en-US" sz="2400" dirty="0" smtClean="0"/>
              <a:t> </a:t>
            </a:r>
            <a:r>
              <a:rPr lang="en-US" sz="2400" dirty="0" err="1" smtClean="0"/>
              <a:t>momentlari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r>
              <a:rPr lang="en-US" sz="2400" b="1" dirty="0" smtClean="0"/>
              <a:t>	</a:t>
            </a:r>
            <a:r>
              <a:rPr lang="en-US" sz="2400" dirty="0" err="1" smtClean="0"/>
              <a:t>Ko’p</a:t>
            </a:r>
            <a:r>
              <a:rPr lang="en-US" sz="2400" dirty="0" smtClean="0"/>
              <a:t> </a:t>
            </a:r>
            <a:r>
              <a:rPr lang="en-US" sz="2400" dirty="0" err="1" smtClean="0"/>
              <a:t>massali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tarmoqlangan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sistemalar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olingan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sistemasi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mexanizmlariga</a:t>
            </a:r>
            <a:r>
              <a:rPr lang="en-US" sz="2400" dirty="0" smtClean="0"/>
              <a:t> </a:t>
            </a:r>
            <a:r>
              <a:rPr lang="en-US" sz="2400" dirty="0" err="1" smtClean="0"/>
              <a:t>taaluqli</a:t>
            </a:r>
            <a:r>
              <a:rPr lang="en-US" sz="2400" dirty="0" smtClean="0"/>
              <a:t> </a:t>
            </a:r>
            <a:r>
              <a:rPr lang="en-US" sz="2400" dirty="0" err="1" smtClean="0"/>
              <a:t>umumiy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428604"/>
            <a:ext cx="8501122" cy="533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i="1" dirty="0" smtClean="0"/>
              <a:t>8.3. </a:t>
            </a:r>
            <a:r>
              <a:rPr lang="en-US" sz="2400" b="1" i="1" dirty="0" err="1" smtClean="0"/>
              <a:t>Texnologik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mashinalarning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ikkita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tarmoqlangan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rotatsion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ishchi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mexanizmlari</a:t>
            </a:r>
            <a:endParaRPr lang="uz-Cyrl-UZ" sz="2400" b="1" i="1" dirty="0" smtClean="0"/>
          </a:p>
          <a:p>
            <a:endParaRPr lang="ru-RU" sz="2400" b="1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Paxtani</a:t>
            </a:r>
            <a:r>
              <a:rPr lang="en-US" sz="2400" dirty="0" smtClean="0"/>
              <a:t> </a:t>
            </a:r>
            <a:r>
              <a:rPr lang="en-US" sz="2400" dirty="0" err="1" smtClean="0"/>
              <a:t>tozalash</a:t>
            </a:r>
            <a:r>
              <a:rPr lang="en-US" sz="2400" dirty="0" smtClean="0"/>
              <a:t> </a:t>
            </a:r>
            <a:r>
              <a:rPr lang="en-US" sz="2400" dirty="0" err="1" smtClean="0"/>
              <a:t>sanoatining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ko’plab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mexanizmlari</a:t>
            </a:r>
            <a:r>
              <a:rPr lang="en-US" sz="2400" dirty="0" smtClean="0"/>
              <a:t> </a:t>
            </a:r>
            <a:r>
              <a:rPr lang="en-US" sz="2400" dirty="0" err="1" smtClean="0"/>
              <a:t>ikkita</a:t>
            </a:r>
            <a:r>
              <a:rPr lang="en-US" sz="2400" dirty="0" smtClean="0"/>
              <a:t> </a:t>
            </a:r>
            <a:r>
              <a:rPr lang="en-US" sz="2400" dirty="0" err="1" smtClean="0"/>
              <a:t>tarmoqli</a:t>
            </a:r>
            <a:r>
              <a:rPr lang="en-US" sz="2400" dirty="0" smtClean="0"/>
              <a:t> </a:t>
            </a:r>
            <a:r>
              <a:rPr lang="en-US" sz="2400" dirty="0" err="1" smtClean="0"/>
              <a:t>rotatsion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: LO </a:t>
            </a:r>
            <a:r>
              <a:rPr lang="en-US" sz="2400" dirty="0" err="1" smtClean="0"/>
              <a:t>o’qli</a:t>
            </a:r>
            <a:r>
              <a:rPr lang="en-US" sz="2400" dirty="0" smtClean="0"/>
              <a:t> </a:t>
            </a:r>
            <a:r>
              <a:rPr lang="en-US" sz="2400" dirty="0" err="1" smtClean="0"/>
              <a:t>linterni</a:t>
            </a:r>
            <a:r>
              <a:rPr lang="en-US" sz="2400" dirty="0" smtClean="0"/>
              <a:t> </a:t>
            </a:r>
            <a:r>
              <a:rPr lang="en-US" sz="2400" dirty="0" err="1" smtClean="0"/>
              <a:t>arrali</a:t>
            </a:r>
            <a:r>
              <a:rPr lang="en-US" sz="2400" dirty="0" smtClean="0"/>
              <a:t> </a:t>
            </a:r>
            <a:r>
              <a:rPr lang="en-US" sz="2400" dirty="0" err="1" smtClean="0"/>
              <a:t>silindr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</a:t>
            </a:r>
            <a:r>
              <a:rPr lang="en-US" sz="2400" dirty="0" smtClean="0"/>
              <a:t> (8.2, a -</a:t>
            </a:r>
            <a:r>
              <a:rPr lang="en-US" sz="2400" dirty="0" err="1" smtClean="0"/>
              <a:t>rasm</a:t>
            </a:r>
            <a:r>
              <a:rPr lang="en-US" sz="2400" dirty="0" smtClean="0"/>
              <a:t>), 3OVP </a:t>
            </a:r>
            <a:r>
              <a:rPr lang="en-US" sz="2400" dirty="0" err="1" smtClean="0"/>
              <a:t>tolani</a:t>
            </a:r>
            <a:r>
              <a:rPr lang="en-US" sz="2400" dirty="0" smtClean="0"/>
              <a:t> </a:t>
            </a:r>
            <a:r>
              <a:rPr lang="en-US" sz="2400" dirty="0" err="1" smtClean="0"/>
              <a:t>tozalovchi</a:t>
            </a:r>
            <a:r>
              <a:rPr lang="en-US" sz="2400" dirty="0" smtClean="0"/>
              <a:t> </a:t>
            </a:r>
            <a:r>
              <a:rPr lang="en-US" sz="2400" dirty="0" err="1" smtClean="0"/>
              <a:t>arrali</a:t>
            </a:r>
            <a:r>
              <a:rPr lang="en-US" sz="2400" dirty="0" smtClean="0"/>
              <a:t> </a:t>
            </a:r>
            <a:r>
              <a:rPr lang="en-US" sz="2400" dirty="0" err="1" smtClean="0"/>
              <a:t>baraban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</a:t>
            </a:r>
            <a:r>
              <a:rPr lang="en-US" sz="2400" dirty="0" smtClean="0"/>
              <a:t> (8.2, b -</a:t>
            </a:r>
            <a:r>
              <a:rPr lang="en-US" sz="2400" dirty="0" err="1" smtClean="0"/>
              <a:t>rasm</a:t>
            </a:r>
            <a:r>
              <a:rPr lang="en-US" sz="2400" dirty="0" smtClean="0"/>
              <a:t>), KCM – 1.5 </a:t>
            </a:r>
            <a:r>
              <a:rPr lang="en-US" sz="2400" dirty="0" err="1" smtClean="0"/>
              <a:t>mashinasini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organlarini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</a:t>
            </a:r>
            <a:r>
              <a:rPr lang="en-US" sz="2400" dirty="0" smtClean="0"/>
              <a:t> (8.2, c -</a:t>
            </a:r>
            <a:r>
              <a:rPr lang="en-US" sz="2400" dirty="0" err="1" smtClean="0"/>
              <a:t>rasm</a:t>
            </a:r>
            <a:r>
              <a:rPr lang="en-US" sz="2400" dirty="0" smtClean="0"/>
              <a:t>), </a:t>
            </a:r>
            <a:r>
              <a:rPr lang="en-US" sz="2400" dirty="0" err="1" smtClean="0"/>
              <a:t>chigitlarni</a:t>
            </a:r>
            <a:r>
              <a:rPr lang="en-US" sz="2400" dirty="0" smtClean="0"/>
              <a:t> </a:t>
            </a:r>
            <a:r>
              <a:rPr lang="en-US" sz="2400" dirty="0" err="1" smtClean="0"/>
              <a:t>kalibrovkalovchi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saralovchi</a:t>
            </a:r>
            <a:r>
              <a:rPr lang="en-US" sz="2400" dirty="0" smtClean="0"/>
              <a:t>, DTP-80 </a:t>
            </a:r>
            <a:r>
              <a:rPr lang="en-US" sz="2400" dirty="0" err="1" smtClean="0"/>
              <a:t>arrali</a:t>
            </a:r>
            <a:r>
              <a:rPr lang="en-US" sz="2400" dirty="0" smtClean="0"/>
              <a:t> </a:t>
            </a:r>
            <a:r>
              <a:rPr lang="en-US" sz="2400" dirty="0" err="1" smtClean="0"/>
              <a:t>tola</a:t>
            </a:r>
            <a:r>
              <a:rPr lang="en-US" sz="2400" dirty="0" smtClean="0"/>
              <a:t> </a:t>
            </a:r>
            <a:r>
              <a:rPr lang="en-US" sz="2400" dirty="0" err="1" smtClean="0"/>
              <a:t>ajratuvchining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ta’minlovchi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</a:t>
            </a:r>
            <a:r>
              <a:rPr lang="en-US" sz="2400" dirty="0" smtClean="0"/>
              <a:t> (8.2, d -</a:t>
            </a:r>
            <a:r>
              <a:rPr lang="en-US" sz="2400" dirty="0" err="1" smtClean="0"/>
              <a:t>rasm</a:t>
            </a:r>
            <a:r>
              <a:rPr lang="en-US" sz="2400" dirty="0" smtClean="0"/>
              <a:t>), RX-1 </a:t>
            </a:r>
            <a:r>
              <a:rPr lang="en-US" sz="2400" dirty="0" err="1" smtClean="0"/>
              <a:t>paxta</a:t>
            </a:r>
            <a:r>
              <a:rPr lang="en-US" sz="2400" dirty="0" smtClean="0"/>
              <a:t> </a:t>
            </a:r>
            <a:r>
              <a:rPr lang="en-US" sz="2400" dirty="0" err="1" smtClean="0"/>
              <a:t>regeneratori</a:t>
            </a:r>
            <a:r>
              <a:rPr lang="en-US" sz="2400" dirty="0" smtClean="0"/>
              <a:t> </a:t>
            </a:r>
            <a:r>
              <a:rPr lang="en-US" sz="2400" dirty="0" err="1" smtClean="0"/>
              <a:t>tozalovchini</a:t>
            </a:r>
            <a:r>
              <a:rPr lang="en-US" sz="2400" dirty="0" smtClean="0"/>
              <a:t> </a:t>
            </a:r>
            <a:r>
              <a:rPr lang="en-US" sz="2400" dirty="0" err="1" smtClean="0"/>
              <a:t>arrali</a:t>
            </a:r>
            <a:r>
              <a:rPr lang="en-US" sz="2400" dirty="0" smtClean="0"/>
              <a:t> </a:t>
            </a:r>
            <a:r>
              <a:rPr lang="en-US" sz="2400" dirty="0" err="1" smtClean="0"/>
              <a:t>barabanlari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</a:t>
            </a:r>
            <a:r>
              <a:rPr lang="en-US" sz="2400" dirty="0" smtClean="0"/>
              <a:t> (8.2, e -</a:t>
            </a:r>
            <a:r>
              <a:rPr lang="en-US" sz="2400" dirty="0" err="1" smtClean="0"/>
              <a:t>rasm</a:t>
            </a:r>
            <a:r>
              <a:rPr lang="en-US" sz="2400" dirty="0" smtClean="0"/>
              <a:t>), 6A12M1 </a:t>
            </a:r>
            <a:r>
              <a:rPr lang="en-US" sz="2400" dirty="0" err="1" smtClean="0"/>
              <a:t>shnekli</a:t>
            </a:r>
            <a:r>
              <a:rPr lang="en-US" sz="2400" dirty="0" smtClean="0"/>
              <a:t> </a:t>
            </a:r>
            <a:r>
              <a:rPr lang="en-US" sz="2400" dirty="0" err="1" smtClean="0"/>
              <a:t>tozalovchining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organlari</a:t>
            </a:r>
            <a:r>
              <a:rPr lang="en-US" sz="2400" dirty="0" smtClean="0"/>
              <a:t> </a:t>
            </a:r>
            <a:r>
              <a:rPr lang="en-US" sz="2400" dirty="0" err="1" smtClean="0"/>
              <a:t>yuritmalari</a:t>
            </a:r>
            <a:r>
              <a:rPr lang="en-US" sz="2400" dirty="0" smtClean="0"/>
              <a:t> </a:t>
            </a:r>
            <a:r>
              <a:rPr lang="en-US" sz="2400" dirty="0" err="1" smtClean="0"/>
              <a:t>mexanizmi</a:t>
            </a:r>
            <a:r>
              <a:rPr lang="en-US" sz="2400" dirty="0" smtClean="0"/>
              <a:t> (8.2, f -</a:t>
            </a:r>
            <a:r>
              <a:rPr lang="en-US" sz="2400" dirty="0" err="1" smtClean="0"/>
              <a:t>rasm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857232"/>
            <a:ext cx="8501122" cy="4870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dirty="0" smtClean="0"/>
              <a:t>OXB-10M </a:t>
            </a:r>
            <a:r>
              <a:rPr lang="en-US" dirty="0" err="1" smtClean="0"/>
              <a:t>paxtani</a:t>
            </a:r>
            <a:r>
              <a:rPr lang="en-US" dirty="0" smtClean="0"/>
              <a:t> </a:t>
            </a:r>
            <a:r>
              <a:rPr lang="en-US" dirty="0" err="1" smtClean="0"/>
              <a:t>tozalovchining</a:t>
            </a:r>
            <a:r>
              <a:rPr lang="en-US" dirty="0" smtClean="0"/>
              <a:t> </a:t>
            </a:r>
            <a:r>
              <a:rPr lang="en-US" dirty="0" err="1" smtClean="0"/>
              <a:t>ta’minlovchi</a:t>
            </a:r>
            <a:r>
              <a:rPr lang="en-US" dirty="0" smtClean="0"/>
              <a:t> </a:t>
            </a:r>
            <a:r>
              <a:rPr lang="en-US" dirty="0" err="1" smtClean="0"/>
              <a:t>mexanizmi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ajratuvchi</a:t>
            </a:r>
            <a:r>
              <a:rPr lang="en-US" dirty="0" smtClean="0"/>
              <a:t> </a:t>
            </a:r>
            <a:r>
              <a:rPr lang="en-US" dirty="0" err="1" smtClean="0"/>
              <a:t>barabani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. </a:t>
            </a:r>
            <a:r>
              <a:rPr lang="en-US" dirty="0" err="1" smtClean="0"/>
              <a:t>Sanab</a:t>
            </a:r>
            <a:r>
              <a:rPr lang="en-US" dirty="0" smtClean="0"/>
              <a:t> </a:t>
            </a:r>
            <a:r>
              <a:rPr lang="en-US" dirty="0" err="1" smtClean="0"/>
              <a:t>o’tilgan</a:t>
            </a:r>
            <a:r>
              <a:rPr lang="en-US" dirty="0" smtClean="0"/>
              <a:t> </a:t>
            </a:r>
            <a:r>
              <a:rPr lang="en-US" dirty="0" err="1" smtClean="0"/>
              <a:t>rotatsion</a:t>
            </a:r>
            <a:r>
              <a:rPr lang="en-US" dirty="0" smtClean="0"/>
              <a:t> </a:t>
            </a:r>
            <a:r>
              <a:rPr lang="en-US" dirty="0" err="1" smtClean="0"/>
              <a:t>toifali</a:t>
            </a:r>
            <a:r>
              <a:rPr lang="en-US" dirty="0" smtClean="0"/>
              <a:t> </a:t>
            </a:r>
            <a:r>
              <a:rPr lang="en-US" dirty="0" err="1" smtClean="0"/>
              <a:t>ikki</a:t>
            </a:r>
            <a:r>
              <a:rPr lang="en-US" dirty="0" smtClean="0"/>
              <a:t> </a:t>
            </a:r>
            <a:r>
              <a:rPr lang="en-US" dirty="0" err="1" smtClean="0"/>
              <a:t>tarmoqli</a:t>
            </a:r>
            <a:r>
              <a:rPr lang="en-US" dirty="0" smtClean="0"/>
              <a:t>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mexanizmlarni</a:t>
            </a:r>
            <a:r>
              <a:rPr lang="en-US" dirty="0" smtClean="0"/>
              <a:t> </a:t>
            </a:r>
            <a:r>
              <a:rPr lang="en-US" dirty="0" err="1" smtClean="0"/>
              <a:t>dinamik</a:t>
            </a:r>
            <a:r>
              <a:rPr lang="en-US" dirty="0" smtClean="0"/>
              <a:t> </a:t>
            </a:r>
            <a:r>
              <a:rPr lang="en-US" dirty="0" err="1" smtClean="0"/>
              <a:t>hisoblash</a:t>
            </a:r>
            <a:r>
              <a:rPr lang="en-US" dirty="0" smtClean="0"/>
              <a:t> </a:t>
            </a:r>
            <a:r>
              <a:rPr lang="en-US" dirty="0" err="1" smtClean="0"/>
              <a:t>sxemalari</a:t>
            </a:r>
            <a:r>
              <a:rPr lang="en-US" dirty="0" smtClean="0"/>
              <a:t> 8.2 – </a:t>
            </a:r>
            <a:r>
              <a:rPr lang="en-US" dirty="0" err="1" smtClean="0"/>
              <a:t>rasmda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. </a:t>
            </a:r>
            <a:endParaRPr lang="ru-RU" b="1" dirty="0" smtClean="0"/>
          </a:p>
          <a:p>
            <a:r>
              <a:rPr lang="en-US" dirty="0" smtClean="0"/>
              <a:t>	</a:t>
            </a:r>
            <a:r>
              <a:rPr lang="en-US" dirty="0" err="1" smtClean="0"/>
              <a:t>O’qli</a:t>
            </a:r>
            <a:r>
              <a:rPr lang="en-US" dirty="0" smtClean="0"/>
              <a:t> </a:t>
            </a:r>
            <a:r>
              <a:rPr lang="en-US" dirty="0" err="1" smtClean="0"/>
              <a:t>linterli</a:t>
            </a:r>
            <a:r>
              <a:rPr lang="en-US" dirty="0" smtClean="0"/>
              <a:t> </a:t>
            </a:r>
            <a:r>
              <a:rPr lang="en-US" dirty="0" err="1" smtClean="0"/>
              <a:t>arrali</a:t>
            </a:r>
            <a:r>
              <a:rPr lang="en-US" dirty="0" smtClean="0"/>
              <a:t> </a:t>
            </a:r>
            <a:r>
              <a:rPr lang="en-US" dirty="0" err="1" smtClean="0"/>
              <a:t>silindr</a:t>
            </a:r>
            <a:r>
              <a:rPr lang="en-US" dirty="0" smtClean="0"/>
              <a:t> </a:t>
            </a:r>
            <a:r>
              <a:rPr lang="en-US" dirty="0" err="1" smtClean="0"/>
              <a:t>mexanizmini</a:t>
            </a:r>
            <a:r>
              <a:rPr lang="en-US" dirty="0" smtClean="0"/>
              <a:t> 3OVM </a:t>
            </a:r>
            <a:r>
              <a:rPr lang="en-US" dirty="0" err="1" smtClean="0"/>
              <a:t>tozalovchining</a:t>
            </a:r>
            <a:r>
              <a:rPr lang="en-US" dirty="0" smtClean="0"/>
              <a:t> </a:t>
            </a:r>
            <a:r>
              <a:rPr lang="en-US" dirty="0" err="1" smtClean="0"/>
              <a:t>arrali</a:t>
            </a:r>
            <a:r>
              <a:rPr lang="en-US" dirty="0" smtClean="0"/>
              <a:t> </a:t>
            </a:r>
            <a:r>
              <a:rPr lang="en-US" dirty="0" err="1" smtClean="0"/>
              <a:t>baraban</a:t>
            </a:r>
            <a:r>
              <a:rPr lang="en-US" dirty="0" smtClean="0"/>
              <a:t> </a:t>
            </a:r>
            <a:r>
              <a:rPr lang="en-US" dirty="0" err="1" smtClean="0"/>
              <a:t>mexanizmini</a:t>
            </a:r>
            <a:r>
              <a:rPr lang="en-US" dirty="0" smtClean="0"/>
              <a:t> </a:t>
            </a:r>
            <a:r>
              <a:rPr lang="en-US" dirty="0" err="1" smtClean="0"/>
              <a:t>dinamik</a:t>
            </a:r>
            <a:r>
              <a:rPr lang="en-US" dirty="0" smtClean="0"/>
              <a:t> </a:t>
            </a:r>
            <a:r>
              <a:rPr lang="en-US" dirty="0" err="1" smtClean="0"/>
              <a:t>modellari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, </a:t>
            </a:r>
            <a:r>
              <a:rPr lang="en-US" dirty="0" err="1" smtClean="0"/>
              <a:t>tegishlicha</a:t>
            </a:r>
            <a:r>
              <a:rPr lang="en-US" dirty="0" smtClean="0"/>
              <a:t>, 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dinamikasini</a:t>
            </a:r>
            <a:r>
              <a:rPr lang="en-US" dirty="0" smtClean="0"/>
              <a:t> </a:t>
            </a:r>
            <a:r>
              <a:rPr lang="en-US" dirty="0" err="1" smtClean="0"/>
              <a:t>tavsiflovchi</a:t>
            </a:r>
            <a:r>
              <a:rPr lang="en-US" dirty="0" smtClean="0"/>
              <a:t>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modellari</a:t>
            </a:r>
            <a:r>
              <a:rPr lang="en-US" dirty="0" smtClean="0"/>
              <a:t> ham </a:t>
            </a:r>
            <a:r>
              <a:rPr lang="en-US" dirty="0" err="1" smtClean="0"/>
              <a:t>o’xshash</a:t>
            </a:r>
            <a:r>
              <a:rPr lang="en-US" dirty="0" smtClean="0"/>
              <a:t>. Ammo, </a:t>
            </a:r>
            <a:r>
              <a:rPr lang="en-US" dirty="0" err="1" smtClean="0"/>
              <a:t>mexanizmlarda</a:t>
            </a:r>
            <a:r>
              <a:rPr lang="en-US" dirty="0" smtClean="0"/>
              <a:t> </a:t>
            </a:r>
            <a:r>
              <a:rPr lang="en-US" dirty="0" err="1" smtClean="0"/>
              <a:t>bo’ladigan</a:t>
            </a:r>
            <a:r>
              <a:rPr lang="en-US" dirty="0" smtClean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xarakteri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dinamik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turlicha</a:t>
            </a:r>
            <a:r>
              <a:rPr lang="en-US" dirty="0" smtClean="0"/>
              <a:t>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857232"/>
            <a:ext cx="8501122" cy="5609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dirty="0" err="1" smtClean="0"/>
              <a:t>Ko’rilayotgan</a:t>
            </a:r>
            <a:r>
              <a:rPr lang="en-US" dirty="0" smtClean="0"/>
              <a:t> </a:t>
            </a:r>
            <a:r>
              <a:rPr lang="en-US" dirty="0" err="1" smtClean="0"/>
              <a:t>mexanizmlarning</a:t>
            </a:r>
            <a:r>
              <a:rPr lang="en-US" dirty="0" smtClean="0"/>
              <a:t> </a:t>
            </a:r>
            <a:r>
              <a:rPr lang="en-US" dirty="0" err="1" smtClean="0"/>
              <a:t>matematik</a:t>
            </a:r>
            <a:r>
              <a:rPr lang="en-US" dirty="0" smtClean="0"/>
              <a:t> </a:t>
            </a:r>
            <a:r>
              <a:rPr lang="en-US" dirty="0" err="1" smtClean="0"/>
              <a:t>modelini</a:t>
            </a:r>
            <a:r>
              <a:rPr lang="en-US" dirty="0" smtClean="0"/>
              <a:t> </a:t>
            </a:r>
            <a:r>
              <a:rPr lang="en-US" dirty="0" err="1" smtClean="0"/>
              <a:t>keltiramiz</a:t>
            </a:r>
            <a:r>
              <a:rPr lang="en-US" dirty="0" smtClean="0"/>
              <a:t>:</a:t>
            </a:r>
            <a:endParaRPr lang="uz-Cyrl-UZ" dirty="0" smtClean="0"/>
          </a:p>
          <a:p>
            <a:endParaRPr lang="uz-Cyrl-UZ" b="1" dirty="0" smtClean="0"/>
          </a:p>
          <a:p>
            <a:endParaRPr lang="uz-Cyrl-UZ" b="1" dirty="0" smtClean="0"/>
          </a:p>
          <a:p>
            <a:endParaRPr lang="uz-Cyrl-UZ" b="1" dirty="0" smtClean="0"/>
          </a:p>
          <a:p>
            <a:endParaRPr lang="ru-RU" b="1" dirty="0" smtClean="0"/>
          </a:p>
          <a:p>
            <a:r>
              <a:rPr lang="en-US" dirty="0" smtClean="0"/>
              <a:t>	</a:t>
            </a:r>
            <a:endParaRPr lang="uz-Cyrl-UZ" dirty="0" smtClean="0"/>
          </a:p>
          <a:p>
            <a:endParaRPr lang="uz-Cyrl-UZ" sz="2000" dirty="0" smtClean="0"/>
          </a:p>
          <a:p>
            <a:endParaRPr lang="uz-Cyrl-UZ" sz="2000" dirty="0" smtClean="0"/>
          </a:p>
          <a:p>
            <a:endParaRPr lang="uz-Cyrl-UZ" sz="2000" dirty="0" smtClean="0"/>
          </a:p>
          <a:p>
            <a:r>
              <a:rPr lang="en-US" sz="2000" dirty="0" err="1" smtClean="0"/>
              <a:t>Shunga</a:t>
            </a:r>
            <a:r>
              <a:rPr lang="en-US" sz="2000" dirty="0" smtClean="0"/>
              <a:t> </a:t>
            </a:r>
            <a:r>
              <a:rPr lang="en-US" sz="2000" dirty="0" err="1" smtClean="0"/>
              <a:t>o’xshash</a:t>
            </a:r>
            <a:r>
              <a:rPr lang="en-US" sz="2000" dirty="0" smtClean="0"/>
              <a:t>, </a:t>
            </a:r>
            <a:r>
              <a:rPr lang="en-US" sz="2000" dirty="0" err="1" smtClean="0"/>
              <a:t>paxtani</a:t>
            </a:r>
            <a:r>
              <a:rPr lang="en-US" sz="2000" dirty="0" smtClean="0"/>
              <a:t> </a:t>
            </a:r>
            <a:r>
              <a:rPr lang="en-US" sz="2000" dirty="0" err="1" smtClean="0"/>
              <a:t>qayta</a:t>
            </a:r>
            <a:r>
              <a:rPr lang="en-US" sz="2000" dirty="0" smtClean="0"/>
              <a:t> </a:t>
            </a:r>
            <a:r>
              <a:rPr lang="en-US" sz="2000" dirty="0" err="1" smtClean="0"/>
              <a:t>ishlovchi</a:t>
            </a:r>
            <a:r>
              <a:rPr lang="en-US" sz="2000" dirty="0" smtClean="0"/>
              <a:t> </a:t>
            </a:r>
            <a:r>
              <a:rPr lang="en-US" sz="2000" dirty="0" err="1" smtClean="0"/>
              <a:t>mashinlarning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ikki</a:t>
            </a:r>
            <a:r>
              <a:rPr lang="en-US" sz="2000" dirty="0" smtClean="0"/>
              <a:t> </a:t>
            </a:r>
            <a:r>
              <a:rPr lang="en-US" sz="2000" dirty="0" err="1" smtClean="0"/>
              <a:t>tarmoqli</a:t>
            </a:r>
            <a:r>
              <a:rPr lang="en-US" sz="2000" dirty="0" smtClean="0"/>
              <a:t> </a:t>
            </a:r>
            <a:r>
              <a:rPr lang="en-US" sz="2000" dirty="0" err="1" smtClean="0"/>
              <a:t>rotatsion</a:t>
            </a:r>
            <a:r>
              <a:rPr lang="en-US" sz="2000" dirty="0" smtClean="0"/>
              <a:t> </a:t>
            </a:r>
            <a:r>
              <a:rPr lang="en-US" sz="2000" dirty="0" err="1" smtClean="0"/>
              <a:t>ishchi</a:t>
            </a:r>
            <a:r>
              <a:rPr lang="en-US" sz="2000" dirty="0" smtClean="0"/>
              <a:t> </a:t>
            </a:r>
            <a:r>
              <a:rPr lang="en-US" sz="2000" dirty="0" err="1" smtClean="0"/>
              <a:t>mexanizmlarini</a:t>
            </a:r>
            <a:r>
              <a:rPr lang="en-US" sz="2000" dirty="0" smtClean="0"/>
              <a:t> </a:t>
            </a:r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 smtClean="0"/>
              <a:t>agregaatlarini</a:t>
            </a:r>
            <a:r>
              <a:rPr lang="en-US" sz="2000" dirty="0" smtClean="0"/>
              <a:t> </a:t>
            </a:r>
            <a:r>
              <a:rPr lang="en-US" sz="2000" dirty="0" err="1" smtClean="0"/>
              <a:t>differensial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tenglamalar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sistemasini</a:t>
            </a:r>
            <a:r>
              <a:rPr lang="en-US" sz="2000" dirty="0" smtClean="0"/>
              <a:t> </a:t>
            </a:r>
            <a:r>
              <a:rPr lang="en-US" sz="2000" dirty="0" err="1" smtClean="0"/>
              <a:t>keltirish</a:t>
            </a:r>
            <a:r>
              <a:rPr lang="en-US" sz="2000" dirty="0" smtClean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. </a:t>
            </a:r>
            <a:r>
              <a:rPr lang="en-US" sz="2000" dirty="0" err="1" smtClean="0"/>
              <a:t>Valikli</a:t>
            </a:r>
            <a:r>
              <a:rPr lang="en-US" sz="2000" dirty="0" smtClean="0"/>
              <a:t> </a:t>
            </a:r>
            <a:r>
              <a:rPr lang="en-US" sz="2000" dirty="0" err="1" smtClean="0"/>
              <a:t>tolani</a:t>
            </a:r>
            <a:r>
              <a:rPr lang="en-US" sz="2000" dirty="0" smtClean="0"/>
              <a:t> </a:t>
            </a:r>
            <a:r>
              <a:rPr lang="en-US" sz="2000" dirty="0" err="1" smtClean="0"/>
              <a:t>ajratuvchini</a:t>
            </a:r>
            <a:r>
              <a:rPr lang="en-US" sz="2000" dirty="0" smtClean="0"/>
              <a:t> </a:t>
            </a:r>
            <a:r>
              <a:rPr lang="en-US" sz="2000" dirty="0" err="1" smtClean="0"/>
              <a:t>ikki</a:t>
            </a:r>
            <a:r>
              <a:rPr lang="en-US" sz="2000" dirty="0" smtClean="0"/>
              <a:t> </a:t>
            </a:r>
            <a:r>
              <a:rPr lang="en-US" sz="2000" dirty="0" err="1" smtClean="0"/>
              <a:t>tarmoqli</a:t>
            </a:r>
            <a:r>
              <a:rPr lang="en-US" sz="2000" dirty="0" smtClean="0"/>
              <a:t> </a:t>
            </a:r>
            <a:r>
              <a:rPr lang="en-US" sz="2000" dirty="0" err="1" smtClean="0"/>
              <a:t>beshta</a:t>
            </a:r>
            <a:r>
              <a:rPr lang="en-US" sz="2000" dirty="0" smtClean="0"/>
              <a:t> </a:t>
            </a:r>
            <a:r>
              <a:rPr lang="en-US" sz="2000" dirty="0" err="1" smtClean="0"/>
              <a:t>masslai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sistemasini</a:t>
            </a:r>
            <a:r>
              <a:rPr lang="en-US" sz="2000" dirty="0" smtClean="0"/>
              <a:t> </a:t>
            </a:r>
            <a:r>
              <a:rPr lang="en-US" sz="2000" dirty="0" err="1" smtClean="0"/>
              <a:t>ko’ramiz</a:t>
            </a:r>
            <a:r>
              <a:rPr lang="en-US" sz="2000" dirty="0" smtClean="0"/>
              <a:t>.</a:t>
            </a:r>
            <a:endParaRPr lang="ru-RU" sz="2000" b="1" dirty="0"/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6321" name="Object 1"/>
          <p:cNvGraphicFramePr>
            <a:graphicFrameLocks noChangeAspect="1"/>
          </p:cNvGraphicFramePr>
          <p:nvPr/>
        </p:nvGraphicFramePr>
        <p:xfrm>
          <a:off x="571472" y="2285992"/>
          <a:ext cx="7929618" cy="2571768"/>
        </p:xfrm>
        <a:graphic>
          <a:graphicData uri="http://schemas.openxmlformats.org/presentationml/2006/ole">
            <p:oleObj spid="_x0000_s56321" name="Формула" r:id="rId3" imgW="3530600" imgH="914400" progId="Equation.3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Рисунок 4" descr="рис18"/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/>
          <a:stretch>
            <a:fillRect/>
          </a:stretch>
        </p:blipFill>
        <p:spPr bwMode="auto">
          <a:xfrm>
            <a:off x="1571604" y="428604"/>
            <a:ext cx="6786610" cy="6429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0" y="6478809"/>
            <a:ext cx="1785918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8.2 – </a:t>
            </a:r>
            <a:r>
              <a:rPr kumimoji="0" lang="en-US" sz="14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rasm</a:t>
            </a:r>
            <a:r>
              <a:rPr kumimoji="0" lang="en-US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28596" y="857232"/>
            <a:ext cx="8501122" cy="595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 err="1" smtClean="0"/>
              <a:t>Mashina</a:t>
            </a:r>
            <a:r>
              <a:rPr lang="en-US" sz="2000" dirty="0" smtClean="0"/>
              <a:t> </a:t>
            </a:r>
            <a:r>
              <a:rPr lang="en-US" sz="2000" dirty="0" err="1" smtClean="0"/>
              <a:t>agregatining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harakati</a:t>
            </a:r>
            <a:r>
              <a:rPr lang="en-US" sz="2000" dirty="0" smtClean="0"/>
              <a:t> </a:t>
            </a:r>
            <a:r>
              <a:rPr lang="en-US" sz="2000" dirty="0" err="1" smtClean="0"/>
              <a:t>quyidagi</a:t>
            </a:r>
            <a:r>
              <a:rPr lang="en-US" sz="2000" dirty="0" smtClean="0"/>
              <a:t> </a:t>
            </a:r>
            <a:r>
              <a:rPr lang="en-US" sz="2000" dirty="0" err="1" smtClean="0"/>
              <a:t>differensial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tenglamalar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sistemasi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ta’riflanadi</a:t>
            </a:r>
            <a:r>
              <a:rPr lang="en-US" sz="2000" dirty="0" smtClean="0"/>
              <a:t>:</a:t>
            </a:r>
            <a:endParaRPr lang="ru-RU" sz="2000" b="1" dirty="0" smtClean="0"/>
          </a:p>
          <a:p>
            <a:endParaRPr lang="uz-Cyrl-UZ" dirty="0" smtClean="0"/>
          </a:p>
          <a:p>
            <a:endParaRPr lang="uz-Cyrl-UZ" dirty="0" smtClean="0"/>
          </a:p>
          <a:p>
            <a:endParaRPr lang="uz-Cyrl-UZ" dirty="0" smtClean="0"/>
          </a:p>
          <a:p>
            <a:endParaRPr lang="uz-Cyrl-UZ" dirty="0" smtClean="0"/>
          </a:p>
          <a:p>
            <a:endParaRPr lang="uz-Cyrl-UZ" dirty="0" smtClean="0"/>
          </a:p>
          <a:p>
            <a:endParaRPr lang="uz-Cyrl-UZ" dirty="0" smtClean="0"/>
          </a:p>
          <a:p>
            <a:endParaRPr lang="uz-Cyrl-UZ" dirty="0" smtClean="0"/>
          </a:p>
          <a:p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r>
              <a:rPr lang="en-US" sz="2000" dirty="0" smtClean="0"/>
              <a:t>, </a:t>
            </a:r>
            <a:r>
              <a:rPr lang="en-US" sz="2000" i="1" dirty="0" smtClean="0"/>
              <a:t>I</a:t>
            </a:r>
            <a:r>
              <a:rPr lang="x-none" sz="2000" i="1" baseline="-25000" smtClean="0"/>
              <a:t>д</a:t>
            </a:r>
            <a:r>
              <a:rPr lang="en-US" sz="2000" i="1" dirty="0" smtClean="0"/>
              <a:t>, I</a:t>
            </a:r>
            <a:r>
              <a:rPr lang="en-US" sz="2000" i="1" baseline="-25000" dirty="0" smtClean="0"/>
              <a:t>1</a:t>
            </a:r>
            <a:r>
              <a:rPr lang="en-US" sz="2000" i="1" dirty="0" smtClean="0"/>
              <a:t>, I</a:t>
            </a:r>
            <a:r>
              <a:rPr lang="en-US" sz="2000" i="1" baseline="-25000" dirty="0" smtClean="0"/>
              <a:t>2</a:t>
            </a:r>
            <a:r>
              <a:rPr lang="en-US" sz="2000" i="1" dirty="0" smtClean="0"/>
              <a:t>, I</a:t>
            </a:r>
            <a:r>
              <a:rPr lang="en-US" sz="2000" i="1" baseline="-25000" dirty="0" smtClean="0"/>
              <a:t>3</a:t>
            </a:r>
            <a:r>
              <a:rPr lang="en-US" sz="2000" i="1" dirty="0" smtClean="0"/>
              <a:t>, I</a:t>
            </a:r>
            <a:r>
              <a:rPr lang="en-US" sz="2000" i="1" baseline="-25000" dirty="0" smtClean="0"/>
              <a:t>4 </a:t>
            </a:r>
            <a:r>
              <a:rPr lang="en-US" sz="2000" i="1" dirty="0" smtClean="0"/>
              <a:t> </a:t>
            </a:r>
            <a:r>
              <a:rPr lang="en-US" sz="2000" dirty="0" smtClean="0"/>
              <a:t>– </a:t>
            </a:r>
            <a:r>
              <a:rPr lang="en-US" sz="2000" dirty="0" err="1" smtClean="0"/>
              <a:t>yurituvchi</a:t>
            </a:r>
            <a:r>
              <a:rPr lang="en-US" sz="2000" dirty="0" smtClean="0"/>
              <a:t> </a:t>
            </a:r>
            <a:r>
              <a:rPr lang="en-US" sz="2000" dirty="0" err="1" smtClean="0"/>
              <a:t>rotorining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aylanuvchi</a:t>
            </a:r>
            <a:r>
              <a:rPr lang="en-US" sz="2000" dirty="0" smtClean="0"/>
              <a:t> </a:t>
            </a:r>
            <a:r>
              <a:rPr lang="en-US" sz="2000" dirty="0" err="1" smtClean="0"/>
              <a:t>massalarning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momentlari</a:t>
            </a:r>
            <a:r>
              <a:rPr lang="en-US" sz="2000" dirty="0" smtClean="0"/>
              <a:t>;</a:t>
            </a:r>
            <a:endParaRPr lang="ru-RU" sz="2000" b="1" dirty="0" smtClean="0"/>
          </a:p>
          <a:p>
            <a:r>
              <a:rPr lang="en-US" sz="2000" i="1" dirty="0" smtClean="0"/>
              <a:t>                </a:t>
            </a:r>
            <a:r>
              <a:rPr lang="x-none" sz="2000" i="1" smtClean="0"/>
              <a:t>φ</a:t>
            </a:r>
            <a:r>
              <a:rPr lang="x-none" sz="2000" i="1" baseline="-25000" smtClean="0"/>
              <a:t>д</a:t>
            </a:r>
            <a:r>
              <a:rPr lang="en-US" sz="2000" i="1" dirty="0" smtClean="0"/>
              <a:t>, </a:t>
            </a:r>
            <a:r>
              <a:rPr lang="x-none" sz="2000" i="1" smtClean="0"/>
              <a:t>φ</a:t>
            </a:r>
            <a:r>
              <a:rPr lang="en-US" sz="2000" i="1" baseline="-25000" dirty="0" smtClean="0"/>
              <a:t>1</a:t>
            </a:r>
            <a:r>
              <a:rPr lang="en-US" sz="2000" i="1" dirty="0" smtClean="0"/>
              <a:t>, </a:t>
            </a:r>
            <a:r>
              <a:rPr lang="x-none" sz="2000" i="1" smtClean="0"/>
              <a:t>φ</a:t>
            </a:r>
            <a:r>
              <a:rPr lang="en-US" sz="2000" i="1" baseline="-25000" dirty="0" smtClean="0"/>
              <a:t>2</a:t>
            </a:r>
            <a:r>
              <a:rPr lang="en-US" sz="2000" i="1" dirty="0" smtClean="0"/>
              <a:t>, </a:t>
            </a:r>
            <a:r>
              <a:rPr lang="x-none" sz="2000" i="1" smtClean="0"/>
              <a:t>φ</a:t>
            </a:r>
            <a:r>
              <a:rPr lang="en-US" sz="2000" i="1" baseline="-25000" dirty="0" smtClean="0"/>
              <a:t>3</a:t>
            </a:r>
            <a:r>
              <a:rPr lang="en-US" sz="2000" i="1" dirty="0" smtClean="0"/>
              <a:t>, </a:t>
            </a:r>
            <a:r>
              <a:rPr lang="x-none" sz="2000" i="1" smtClean="0"/>
              <a:t>φ</a:t>
            </a:r>
            <a:r>
              <a:rPr lang="en-US" sz="2000" i="1" baseline="-25000" dirty="0" smtClean="0"/>
              <a:t>4 </a:t>
            </a:r>
            <a:r>
              <a:rPr lang="en-US" sz="2000" i="1" dirty="0" smtClean="0"/>
              <a:t> </a:t>
            </a:r>
            <a:r>
              <a:rPr lang="en-US" sz="2000" dirty="0" smtClean="0"/>
              <a:t>– </a:t>
            </a:r>
            <a:r>
              <a:rPr lang="en-US" sz="2000" dirty="0" err="1" smtClean="0"/>
              <a:t>aylanuvchi</a:t>
            </a:r>
            <a:r>
              <a:rPr lang="en-US" sz="2000" dirty="0" smtClean="0"/>
              <a:t> </a:t>
            </a:r>
            <a:r>
              <a:rPr lang="en-US" sz="2000" dirty="0" err="1" smtClean="0"/>
              <a:t>massalarning</a:t>
            </a:r>
            <a:r>
              <a:rPr lang="en-US" sz="2000" dirty="0" smtClean="0"/>
              <a:t> </a:t>
            </a:r>
            <a:r>
              <a:rPr lang="en-US" sz="2000" dirty="0" err="1" smtClean="0"/>
              <a:t>burchak</a:t>
            </a:r>
            <a:r>
              <a:rPr lang="en-US" sz="2000" dirty="0" smtClean="0"/>
              <a:t> </a:t>
            </a:r>
            <a:r>
              <a:rPr lang="en-US" sz="2000" dirty="0" err="1" smtClean="0"/>
              <a:t>siljishlari</a:t>
            </a:r>
            <a:r>
              <a:rPr lang="en-US" sz="2000" dirty="0" smtClean="0"/>
              <a:t>;</a:t>
            </a:r>
            <a:endParaRPr lang="ru-RU" sz="2000" b="1" dirty="0" smtClean="0"/>
          </a:p>
          <a:p>
            <a:r>
              <a:rPr lang="en-US" sz="2000" i="1" dirty="0" smtClean="0"/>
              <a:t>               </a:t>
            </a:r>
            <a:r>
              <a:rPr lang="x-none" sz="2000" i="1" smtClean="0"/>
              <a:t>М</a:t>
            </a:r>
            <a:r>
              <a:rPr lang="x-none" sz="2000" i="1" baseline="-25000" smtClean="0"/>
              <a:t>д</a:t>
            </a:r>
            <a:r>
              <a:rPr lang="en-US" sz="2000" i="1" dirty="0" smtClean="0"/>
              <a:t>, </a:t>
            </a:r>
            <a:r>
              <a:rPr lang="x-none" sz="2000" i="1" smtClean="0"/>
              <a:t>М</a:t>
            </a:r>
            <a:r>
              <a:rPr lang="en-US" sz="2000" i="1" baseline="-25000" dirty="0" smtClean="0"/>
              <a:t>1</a:t>
            </a:r>
            <a:r>
              <a:rPr lang="en-US" sz="2000" i="1" dirty="0" smtClean="0"/>
              <a:t>, </a:t>
            </a:r>
            <a:r>
              <a:rPr lang="x-none" sz="2000" i="1" smtClean="0"/>
              <a:t>М</a:t>
            </a:r>
            <a:r>
              <a:rPr lang="en-US" sz="2000" i="1" baseline="-25000" dirty="0" smtClean="0"/>
              <a:t>2</a:t>
            </a:r>
            <a:r>
              <a:rPr lang="en-US" sz="2000" i="1" dirty="0" smtClean="0"/>
              <a:t>, </a:t>
            </a:r>
            <a:r>
              <a:rPr lang="x-none" sz="2000" i="1" smtClean="0"/>
              <a:t>М</a:t>
            </a:r>
            <a:r>
              <a:rPr lang="en-US" sz="2000" i="1" baseline="-25000" dirty="0" smtClean="0"/>
              <a:t>3</a:t>
            </a:r>
            <a:r>
              <a:rPr lang="en-US" sz="2000" i="1" dirty="0" smtClean="0"/>
              <a:t>, </a:t>
            </a:r>
            <a:r>
              <a:rPr lang="x-none" sz="2000" i="1" smtClean="0"/>
              <a:t>М</a:t>
            </a:r>
            <a:r>
              <a:rPr lang="en-US" sz="2000" i="1" baseline="-25000" dirty="0" smtClean="0"/>
              <a:t>4</a:t>
            </a:r>
            <a:r>
              <a:rPr lang="en-US" sz="2000" i="1" dirty="0" smtClean="0"/>
              <a:t>, </a:t>
            </a:r>
            <a:r>
              <a:rPr lang="en-US" sz="2000" dirty="0" smtClean="0"/>
              <a:t>– </a:t>
            </a:r>
            <a:r>
              <a:rPr lang="en-US" sz="2000" dirty="0" err="1" smtClean="0"/>
              <a:t>yurituvchining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harakatlantiruvchi</a:t>
            </a:r>
            <a:r>
              <a:rPr lang="en-US" sz="2000" dirty="0" smtClean="0"/>
              <a:t> </a:t>
            </a:r>
            <a:r>
              <a:rPr lang="en-US" sz="2000" dirty="0" err="1" smtClean="0"/>
              <a:t>momenti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vallardagi</a:t>
            </a:r>
            <a:r>
              <a:rPr lang="en-US" sz="2000" dirty="0" smtClean="0"/>
              <a:t> </a:t>
            </a:r>
            <a:r>
              <a:rPr lang="en-US" sz="2000" dirty="0" err="1" smtClean="0"/>
              <a:t>paxtani</a:t>
            </a:r>
            <a:r>
              <a:rPr lang="en-US" sz="2000" dirty="0" smtClean="0"/>
              <a:t> </a:t>
            </a:r>
            <a:r>
              <a:rPr lang="en-US" sz="2000" dirty="0" err="1" smtClean="0"/>
              <a:t>qarshilik</a:t>
            </a:r>
            <a:r>
              <a:rPr lang="en-US" sz="2000" dirty="0" smtClean="0"/>
              <a:t> </a:t>
            </a:r>
            <a:r>
              <a:rPr lang="en-US" sz="2000" dirty="0" err="1" smtClean="0"/>
              <a:t>momentlari</a:t>
            </a:r>
            <a:r>
              <a:rPr lang="en-US" sz="2000" dirty="0" smtClean="0"/>
              <a:t>.</a:t>
            </a:r>
            <a:endParaRPr lang="ru-RU" sz="2000" b="1" dirty="0"/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0419" name="Object 3"/>
          <p:cNvGraphicFramePr>
            <a:graphicFrameLocks noChangeAspect="1"/>
          </p:cNvGraphicFramePr>
          <p:nvPr/>
        </p:nvGraphicFramePr>
        <p:xfrm>
          <a:off x="571472" y="1571612"/>
          <a:ext cx="8227146" cy="3071834"/>
        </p:xfrm>
        <a:graphic>
          <a:graphicData uri="http://schemas.openxmlformats.org/presentationml/2006/ole">
            <p:oleObj spid="_x0000_s60419" name="Формула" r:id="rId3" imgW="4597400" imgH="1600200" progId="Equation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42878" y="1500174"/>
            <a:ext cx="850112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4000" dirty="0" err="1" smtClean="0"/>
              <a:t>Olingan</a:t>
            </a:r>
            <a:r>
              <a:rPr lang="en-US" sz="4000" dirty="0" smtClean="0"/>
              <a:t> </a:t>
            </a:r>
            <a:r>
              <a:rPr lang="en-US" sz="4000" dirty="0" err="1" smtClean="0"/>
              <a:t>differensial</a:t>
            </a:r>
            <a:r>
              <a:rPr lang="en-US" sz="4000" dirty="0" smtClean="0"/>
              <a:t> </a:t>
            </a:r>
            <a:r>
              <a:rPr lang="en-US" sz="4000" dirty="0" err="1" smtClean="0"/>
              <a:t>tenglamalar</a:t>
            </a:r>
            <a:r>
              <a:rPr lang="en-US" sz="4000" dirty="0" smtClean="0"/>
              <a:t> </a:t>
            </a:r>
            <a:r>
              <a:rPr lang="en-US" sz="4000" dirty="0" err="1" smtClean="0"/>
              <a:t>sistemasi</a:t>
            </a:r>
            <a:r>
              <a:rPr lang="en-US" sz="4000" dirty="0" smtClean="0"/>
              <a:t> </a:t>
            </a:r>
            <a:r>
              <a:rPr lang="en-US" sz="4000" dirty="0" err="1" smtClean="0"/>
              <a:t>chiziqsiz</a:t>
            </a:r>
            <a:r>
              <a:rPr lang="en-US" sz="4000" dirty="0" smtClean="0"/>
              <a:t> </a:t>
            </a:r>
            <a:r>
              <a:rPr lang="en-US" sz="4000" dirty="0" err="1" smtClean="0"/>
              <a:t>bo’lganligi</a:t>
            </a:r>
            <a:r>
              <a:rPr lang="en-US" sz="4000" dirty="0" smtClean="0"/>
              <a:t> </a:t>
            </a:r>
            <a:r>
              <a:rPr lang="en-US" sz="4000" dirty="0" err="1" smtClean="0"/>
              <a:t>uchun</a:t>
            </a:r>
            <a:r>
              <a:rPr lang="en-US" sz="4000" dirty="0" smtClean="0"/>
              <a:t> </a:t>
            </a:r>
            <a:r>
              <a:rPr lang="en-US" sz="4000" dirty="0" err="1" smtClean="0"/>
              <a:t>ularni</a:t>
            </a:r>
            <a:r>
              <a:rPr lang="en-US" sz="4000" dirty="0" smtClean="0"/>
              <a:t> </a:t>
            </a:r>
            <a:r>
              <a:rPr lang="en-US" sz="4000" dirty="0" err="1" smtClean="0"/>
              <a:t>analitik</a:t>
            </a:r>
            <a:r>
              <a:rPr lang="en-US" sz="4000" dirty="0" smtClean="0"/>
              <a:t> </a:t>
            </a:r>
            <a:r>
              <a:rPr lang="en-US" sz="4000" dirty="0" err="1" smtClean="0"/>
              <a:t>yechimi</a:t>
            </a:r>
            <a:r>
              <a:rPr lang="en-US" sz="4000" dirty="0" smtClean="0"/>
              <a:t> </a:t>
            </a:r>
            <a:r>
              <a:rPr lang="en-US" sz="4000" dirty="0" err="1" smtClean="0"/>
              <a:t>imkoniyati</a:t>
            </a:r>
            <a:r>
              <a:rPr lang="en-US" sz="4000" dirty="0" smtClean="0"/>
              <a:t> </a:t>
            </a:r>
            <a:r>
              <a:rPr lang="en-US" sz="4000" dirty="0" err="1" smtClean="0"/>
              <a:t>yo’q</a:t>
            </a:r>
            <a:r>
              <a:rPr lang="en-US" sz="4000" dirty="0" smtClean="0"/>
              <a:t>. </a:t>
            </a:r>
            <a:r>
              <a:rPr lang="en-US" sz="4000" dirty="0" err="1" smtClean="0"/>
              <a:t>Shuning</a:t>
            </a:r>
            <a:r>
              <a:rPr lang="en-US" sz="4000" dirty="0" smtClean="0"/>
              <a:t> </a:t>
            </a:r>
            <a:r>
              <a:rPr lang="en-US" sz="4000" dirty="0" err="1" smtClean="0"/>
              <a:t>uchun</a:t>
            </a:r>
            <a:r>
              <a:rPr lang="en-US" sz="4000" dirty="0" smtClean="0"/>
              <a:t> </a:t>
            </a:r>
            <a:r>
              <a:rPr lang="en-US" sz="4000" dirty="0" err="1" smtClean="0"/>
              <a:t>uning</a:t>
            </a:r>
            <a:r>
              <a:rPr lang="en-US" sz="4000" dirty="0" smtClean="0"/>
              <a:t> </a:t>
            </a:r>
            <a:r>
              <a:rPr lang="en-US" sz="4000" dirty="0" err="1" smtClean="0"/>
              <a:t>yechimini</a:t>
            </a:r>
            <a:r>
              <a:rPr lang="en-US" sz="4000" dirty="0" smtClean="0"/>
              <a:t> EHM </a:t>
            </a:r>
            <a:r>
              <a:rPr lang="en-US" sz="4000" dirty="0" err="1" smtClean="0"/>
              <a:t>da</a:t>
            </a:r>
            <a:r>
              <a:rPr lang="en-US" sz="4000" dirty="0" smtClean="0"/>
              <a:t> </a:t>
            </a:r>
            <a:r>
              <a:rPr lang="en-US" sz="4000" dirty="0" err="1" smtClean="0"/>
              <a:t>amalga</a:t>
            </a:r>
            <a:r>
              <a:rPr lang="en-US" sz="4000" dirty="0" smtClean="0"/>
              <a:t> </a:t>
            </a:r>
            <a:r>
              <a:rPr lang="en-US" sz="4000" dirty="0" err="1" smtClean="0"/>
              <a:t>oshirish</a:t>
            </a:r>
            <a:r>
              <a:rPr lang="en-US" sz="4000" dirty="0" smtClean="0"/>
              <a:t> </a:t>
            </a:r>
            <a:r>
              <a:rPr lang="en-US" sz="4000" dirty="0" err="1" smtClean="0"/>
              <a:t>maqsadga</a:t>
            </a:r>
            <a:r>
              <a:rPr lang="en-US" sz="4000" dirty="0" smtClean="0"/>
              <a:t> </a:t>
            </a:r>
            <a:r>
              <a:rPr lang="en-US" sz="4000" dirty="0" err="1" smtClean="0"/>
              <a:t>muvofiq</a:t>
            </a:r>
            <a:r>
              <a:rPr lang="en-US" sz="4000" dirty="0" smtClean="0"/>
              <a:t>.</a:t>
            </a:r>
            <a:endParaRPr lang="ru-RU" sz="4000" b="1" dirty="0"/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42878" y="1500174"/>
            <a:ext cx="8501122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200" b="1" i="1" dirty="0" smtClean="0"/>
              <a:t>8.4. </a:t>
            </a:r>
            <a:r>
              <a:rPr lang="en-US" sz="3200" b="1" i="1" dirty="0" err="1" smtClean="0"/>
              <a:t>O’z</a:t>
            </a:r>
            <a:r>
              <a:rPr lang="en-US" sz="3200" b="1" i="1" dirty="0" smtClean="0"/>
              <a:t>- </a:t>
            </a:r>
            <a:r>
              <a:rPr lang="en-US" sz="3200" b="1" i="1" dirty="0" err="1" smtClean="0"/>
              <a:t>o’zini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tekshirish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savollari</a:t>
            </a:r>
            <a:endParaRPr lang="uz-Cyrl-UZ" sz="3200" b="1" i="1" dirty="0" smtClean="0"/>
          </a:p>
          <a:p>
            <a:endParaRPr lang="ru-RU" sz="3200" b="1" dirty="0" smtClean="0"/>
          </a:p>
          <a:p>
            <a:r>
              <a:rPr lang="en-US" sz="3200" dirty="0" smtClean="0"/>
              <a:t>1.</a:t>
            </a:r>
            <a:r>
              <a:rPr lang="en-US" sz="3200" b="1" dirty="0" smtClean="0"/>
              <a:t> </a:t>
            </a:r>
            <a:r>
              <a:rPr lang="en-US" sz="3200" dirty="0" err="1" smtClean="0"/>
              <a:t>Tarmoqlangan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</a:t>
            </a:r>
            <a:r>
              <a:rPr lang="en-US" sz="3200" dirty="0" smtClean="0"/>
              <a:t> </a:t>
            </a:r>
            <a:r>
              <a:rPr lang="en-US" sz="3200" dirty="0" err="1" smtClean="0"/>
              <a:t>agregatlarini</a:t>
            </a:r>
            <a:r>
              <a:rPr lang="en-US" sz="3200" dirty="0" smtClean="0"/>
              <a:t> </a:t>
            </a:r>
            <a:r>
              <a:rPr lang="en-US" sz="3200" dirty="0" err="1" smtClean="0"/>
              <a:t>dinamik</a:t>
            </a:r>
            <a:r>
              <a:rPr lang="en-US" sz="3200" dirty="0" smtClean="0"/>
              <a:t> </a:t>
            </a:r>
            <a:r>
              <a:rPr lang="en-US" sz="3200" dirty="0" err="1" smtClean="0"/>
              <a:t>modeli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tuziladi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2. </a:t>
            </a:r>
            <a:r>
              <a:rPr lang="en-US" sz="3200" dirty="0" err="1" smtClean="0"/>
              <a:t>Tarmoqlangan</a:t>
            </a:r>
            <a:r>
              <a:rPr lang="en-US" sz="3200" dirty="0" smtClean="0"/>
              <a:t> </a:t>
            </a:r>
            <a:r>
              <a:rPr lang="en-US" sz="3200" dirty="0" err="1" smtClean="0"/>
              <a:t>sistemalarni</a:t>
            </a:r>
            <a:r>
              <a:rPr lang="en-US" sz="3200" dirty="0" smtClean="0"/>
              <a:t> </a:t>
            </a:r>
            <a:r>
              <a:rPr lang="en-US" sz="3200" dirty="0" err="1" smtClean="0"/>
              <a:t>qayishqoq</a:t>
            </a:r>
            <a:r>
              <a:rPr lang="en-US" sz="3200" dirty="0" smtClean="0"/>
              <a:t> </a:t>
            </a:r>
            <a:r>
              <a:rPr lang="en-US" sz="3200" dirty="0" err="1" smtClean="0"/>
              <a:t>uzatmalari</a:t>
            </a:r>
            <a:r>
              <a:rPr lang="en-US" sz="3200" dirty="0" smtClean="0"/>
              <a:t> </a:t>
            </a:r>
            <a:r>
              <a:rPr lang="en-US" sz="3200" dirty="0" err="1" smtClean="0"/>
              <a:t>momentlari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aniqlanadi</a:t>
            </a:r>
            <a:r>
              <a:rPr lang="en-US" sz="3200" dirty="0" smtClean="0"/>
              <a:t>?</a:t>
            </a:r>
            <a:endParaRPr lang="ru-RU" sz="3200" b="1" dirty="0" smtClean="0"/>
          </a:p>
          <a:p>
            <a:r>
              <a:rPr lang="en-US" sz="3200" dirty="0" smtClean="0"/>
              <a:t>3. </a:t>
            </a:r>
            <a:r>
              <a:rPr lang="en-US" sz="3200" dirty="0" err="1" smtClean="0"/>
              <a:t>Tarmoqlagan</a:t>
            </a:r>
            <a:r>
              <a:rPr lang="en-US" sz="3200" dirty="0" smtClean="0"/>
              <a:t> </a:t>
            </a:r>
            <a:r>
              <a:rPr lang="en-US" sz="3200" dirty="0" err="1" smtClean="0"/>
              <a:t>sistemalarning</a:t>
            </a:r>
            <a:r>
              <a:rPr lang="en-US" sz="3200" dirty="0" smtClean="0"/>
              <a:t> </a:t>
            </a:r>
            <a:r>
              <a:rPr lang="en-US" sz="3200" dirty="0" err="1" smtClean="0"/>
              <a:t>matematik</a:t>
            </a:r>
            <a:r>
              <a:rPr lang="en-US" sz="3200" dirty="0" smtClean="0"/>
              <a:t> </a:t>
            </a:r>
            <a:r>
              <a:rPr lang="en-US" sz="3200" dirty="0" err="1" smtClean="0"/>
              <a:t>modellari</a:t>
            </a:r>
            <a:r>
              <a:rPr lang="en-US" sz="3200" dirty="0" smtClean="0"/>
              <a:t> </a:t>
            </a:r>
            <a:r>
              <a:rPr lang="en-US" sz="3200" dirty="0" err="1" smtClean="0"/>
              <a:t>qanday</a:t>
            </a:r>
            <a:r>
              <a:rPr lang="en-US" sz="3200" dirty="0" smtClean="0"/>
              <a:t> </a:t>
            </a:r>
            <a:r>
              <a:rPr lang="en-US" sz="3200" dirty="0" err="1" smtClean="0"/>
              <a:t>tuziladi</a:t>
            </a:r>
            <a:r>
              <a:rPr lang="en-US" sz="3200" dirty="0" smtClean="0"/>
              <a:t>?</a:t>
            </a:r>
            <a:endParaRPr lang="ru-RU" sz="3200" b="1" dirty="0"/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182</TotalTime>
  <Words>429</Words>
  <PresentationFormat>Экран (4:3)</PresentationFormat>
  <Paragraphs>63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Городская</vt:lpstr>
      <vt:lpstr>Microsoft Equation 3.0</vt:lpstr>
      <vt:lpstr>8-MА`RUZА   Tаqsimlаngаn rоtаsiоn mехаnizmlаri bo`lgаn mаshinа аgrеgаti</vt:lpstr>
      <vt:lpstr>RЕJА:</vt:lpstr>
      <vt:lpstr>ADABIYOTLAR: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2 Тема: Классификация сил действующие на машинный агрегат.</dc:title>
  <cp:lastModifiedBy>LENOVO</cp:lastModifiedBy>
  <cp:revision>29</cp:revision>
  <dcterms:modified xsi:type="dcterms:W3CDTF">2019-05-22T09:52:28Z</dcterms:modified>
</cp:coreProperties>
</file>