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8" r:id="rId9"/>
    <p:sldId id="279" r:id="rId10"/>
    <p:sldId id="263" r:id="rId11"/>
    <p:sldId id="274" r:id="rId12"/>
    <p:sldId id="27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384A"/>
    <a:srgbClr val="FC996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AF4A8-6671-4160-9CB8-F52FB8C4A02A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14368E-4E48-464E-BADE-F0DB2179D5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D02EB9E-CF6A-418F-BA54-4327A8FA6837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FBA2A30-A4B6-4A7B-BEA6-8A28A2C297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E8BAB-1A5B-4C42-8FC6-3DF9428C9E17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DF522-1AD4-4204-A4CA-15E915868D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FA312-61D1-47BD-B8FC-2CC187F1DC12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3AC75-6E01-463D-ABA8-64AB22B342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66230-62C6-4706-87CC-C1261E6B759A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27FA3-6B44-4FB1-8E49-77171C3DDD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9058A1D-57DD-44FE-9567-B1F36C3EE48F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813F2B5-D321-4693-9F21-32326DCB27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83A42-EFBB-43BE-B73E-AAF8BF3410E3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00357-81EE-4AAE-BAE3-934A1FA49D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1EDE4D1-7F9E-4F9A-8E6E-CEE5CF88F50A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989E9B5-1B18-444D-B265-EC0EB648C5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43EBDB3-96F3-4651-B93B-C928B241FE80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94FC756-2205-4F4F-98FF-C114E5AEB6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E1958-0ED2-46B8-8419-E215BA2B4340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2D28F-8EF6-4D63-A58A-7F0763813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7C264-2208-41E5-864B-B68BD3014D3F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C8141-752D-4E8E-B850-4055C3C279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946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12DE4228-9F29-4C86-8471-89F94D910579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1896932F-F2C6-4157-B3F4-418F99EBF8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125538"/>
            <a:ext cx="8186738" cy="20875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uz-Cyrl-UZ" sz="3200" b="1" i="1" cap="none" dirty="0" smtClean="0">
                <a:solidFill>
                  <a:srgbClr val="B6384A"/>
                </a:solidFill>
              </a:rPr>
              <a:t>9-MА`RUZА.</a:t>
            </a:r>
            <a:br>
              <a:rPr lang="uz-Cyrl-UZ" sz="3200" b="1" i="1" cap="none" dirty="0" smtClean="0">
                <a:solidFill>
                  <a:srgbClr val="B6384A"/>
                </a:solidFill>
              </a:rPr>
            </a:br>
            <a:r>
              <a:rPr lang="uz-Cyrl-UZ" sz="3200" b="1" i="1" cap="none" dirty="0" smtClean="0">
                <a:solidFill>
                  <a:srgbClr val="B6384A"/>
                </a:solidFill>
              </a:rPr>
              <a:t/>
            </a:r>
            <a:br>
              <a:rPr lang="uz-Cyrl-UZ" sz="3200" b="1" i="1" cap="none" dirty="0" smtClean="0">
                <a:solidFill>
                  <a:srgbClr val="B6384A"/>
                </a:solidFill>
              </a:rPr>
            </a:br>
            <a:r>
              <a:rPr lang="en-US" sz="3200" b="1" i="1" dirty="0" err="1" smtClean="0"/>
              <a:t>Tехnаlоgik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mаshinаlаrning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uchtаgа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tаrmоqlаngаn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mаshinа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аgrеgаti</a:t>
            </a:r>
            <a:r>
              <a:rPr lang="en-US" sz="3200" b="1" i="1" dirty="0" smtClean="0"/>
              <a:t> </a:t>
            </a:r>
            <a:endParaRPr lang="ru-RU" sz="3200" b="1" i="1" cap="none" dirty="0" smtClean="0">
              <a:solidFill>
                <a:srgbClr val="B6384A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750" y="3716338"/>
            <a:ext cx="7467600" cy="428625"/>
          </a:xfrm>
        </p:spPr>
        <p:txBody>
          <a:bodyPr>
            <a:normAutofit lnSpcReduction="10000"/>
          </a:bodyPr>
          <a:lstStyle/>
          <a:p>
            <a:pPr marL="274320" indent="-274320" algn="r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Джураев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А.Дж.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i="1" cap="none" dirty="0" smtClean="0">
                <a:solidFill>
                  <a:srgbClr val="FF0000"/>
                </a:solidFill>
              </a:rPr>
              <a:t>REJA</a:t>
            </a:r>
            <a:r>
              <a:rPr lang="ru-RU" b="1" i="1" cap="none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461406" cy="4786346"/>
          </a:xfrm>
        </p:spPr>
        <p:txBody>
          <a:bodyPr/>
          <a:lstStyle/>
          <a:p>
            <a:r>
              <a:rPr lang="en-US" i="1" dirty="0" err="1" smtClean="0"/>
              <a:t>Uchta</a:t>
            </a:r>
            <a:r>
              <a:rPr lang="en-US" i="1" dirty="0" smtClean="0"/>
              <a:t> </a:t>
            </a:r>
            <a:r>
              <a:rPr lang="en-US" i="1" dirty="0" err="1" smtClean="0"/>
              <a:t>tarmoqli</a:t>
            </a:r>
            <a:r>
              <a:rPr lang="en-US" i="1" dirty="0" smtClean="0"/>
              <a:t> </a:t>
            </a:r>
            <a:r>
              <a:rPr lang="en-US" i="1" dirty="0" err="1" smtClean="0"/>
              <a:t>rotatsion</a:t>
            </a:r>
            <a:r>
              <a:rPr lang="en-US" i="1" dirty="0" smtClean="0"/>
              <a:t> </a:t>
            </a:r>
            <a:r>
              <a:rPr lang="en-US" i="1" dirty="0" err="1" smtClean="0"/>
              <a:t>mexanizmli</a:t>
            </a:r>
            <a:r>
              <a:rPr lang="en-US" i="1" dirty="0" smtClean="0"/>
              <a:t> </a:t>
            </a:r>
            <a:r>
              <a:rPr lang="en-US" i="1" dirty="0" err="1" smtClean="0"/>
              <a:t>mashina</a:t>
            </a:r>
            <a:r>
              <a:rPr lang="en-US" i="1" dirty="0" smtClean="0"/>
              <a:t> </a:t>
            </a:r>
            <a:r>
              <a:rPr lang="en-US" i="1" dirty="0" err="1" smtClean="0"/>
              <a:t>agregatining</a:t>
            </a:r>
            <a:r>
              <a:rPr lang="en-US" i="1" dirty="0" smtClean="0"/>
              <a:t> </a:t>
            </a:r>
            <a:r>
              <a:rPr lang="en-US" i="1" dirty="0" err="1" smtClean="0"/>
              <a:t>umumlashgan</a:t>
            </a:r>
            <a:r>
              <a:rPr lang="en-US" i="1" dirty="0" smtClean="0"/>
              <a:t> </a:t>
            </a:r>
            <a:r>
              <a:rPr lang="en-US" i="1" dirty="0" err="1" smtClean="0"/>
              <a:t>sxemasi</a:t>
            </a:r>
            <a:endParaRPr lang="ru-RU" b="1" dirty="0" smtClean="0"/>
          </a:p>
          <a:p>
            <a:r>
              <a:rPr lang="en-US" i="1" dirty="0" err="1" smtClean="0"/>
              <a:t>Uchta</a:t>
            </a:r>
            <a:r>
              <a:rPr lang="en-US" i="1" dirty="0" smtClean="0"/>
              <a:t> </a:t>
            </a:r>
            <a:r>
              <a:rPr lang="en-US" i="1" dirty="0" err="1" smtClean="0"/>
              <a:t>tarmoqli</a:t>
            </a:r>
            <a:r>
              <a:rPr lang="en-US" i="1" dirty="0" smtClean="0"/>
              <a:t> </a:t>
            </a:r>
            <a:r>
              <a:rPr lang="en-US" i="1" dirty="0" err="1" smtClean="0"/>
              <a:t>mashina</a:t>
            </a:r>
            <a:r>
              <a:rPr lang="en-US" i="1" dirty="0" smtClean="0"/>
              <a:t> </a:t>
            </a:r>
            <a:r>
              <a:rPr lang="en-US" i="1" dirty="0" err="1" smtClean="0"/>
              <a:t>agregatining</a:t>
            </a:r>
            <a:r>
              <a:rPr lang="en-US" i="1" dirty="0" smtClean="0"/>
              <a:t> </a:t>
            </a:r>
            <a:r>
              <a:rPr lang="en-US" i="1" dirty="0" err="1" smtClean="0"/>
              <a:t>harakati</a:t>
            </a:r>
            <a:r>
              <a:rPr lang="en-US" i="1" dirty="0" smtClean="0"/>
              <a:t> </a:t>
            </a:r>
            <a:r>
              <a:rPr lang="en-US" i="1" dirty="0" err="1" smtClean="0"/>
              <a:t>differensial</a:t>
            </a:r>
            <a:r>
              <a:rPr lang="en-US" i="1" dirty="0" smtClean="0"/>
              <a:t> </a:t>
            </a:r>
            <a:r>
              <a:rPr lang="en-US" i="1" dirty="0" err="1" smtClean="0"/>
              <a:t>tenglamasi</a:t>
            </a:r>
            <a:endParaRPr lang="ru-RU" b="1" dirty="0" smtClean="0"/>
          </a:p>
          <a:p>
            <a:r>
              <a:rPr lang="en-US" i="1" dirty="0" err="1" smtClean="0"/>
              <a:t>O’z</a:t>
            </a:r>
            <a:r>
              <a:rPr lang="en-US" i="1" dirty="0" smtClean="0"/>
              <a:t>- </a:t>
            </a:r>
            <a:r>
              <a:rPr lang="en-US" i="1" dirty="0" err="1" smtClean="0"/>
              <a:t>o’zini</a:t>
            </a:r>
            <a:r>
              <a:rPr lang="en-US" i="1" dirty="0" smtClean="0"/>
              <a:t> </a:t>
            </a:r>
            <a:r>
              <a:rPr lang="en-US" i="1" dirty="0" err="1" smtClean="0"/>
              <a:t>tekshirish</a:t>
            </a:r>
            <a:r>
              <a:rPr lang="en-US" i="1" dirty="0" smtClean="0"/>
              <a:t> </a:t>
            </a:r>
            <a:r>
              <a:rPr lang="en-US" i="1" dirty="0" err="1" smtClean="0"/>
              <a:t>savollari</a:t>
            </a:r>
            <a:r>
              <a:rPr lang="en-US" i="1" dirty="0" smtClean="0"/>
              <a:t> </a:t>
            </a:r>
            <a:endParaRPr lang="ru-RU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i="1" cap="none" smtClean="0">
                <a:solidFill>
                  <a:srgbClr val="FF0000"/>
                </a:solidFill>
              </a:rPr>
              <a:t>ADABIYOTLAR</a:t>
            </a:r>
            <a:r>
              <a:rPr lang="ru-RU" b="1" i="1" cap="none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43863" cy="4873625"/>
          </a:xfrm>
        </p:spPr>
        <p:txBody>
          <a:bodyPr/>
          <a:lstStyle/>
          <a:p>
            <a:pPr lvl="0"/>
            <a:r>
              <a:rPr lang="ru-RU" sz="2800" dirty="0" smtClean="0"/>
              <a:t>В.А. Зиновьев, А.П. Бессонов. Основы динамики машинных агрегатов. Машиностроение, Москва, 1964, с. 20-51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Моделирование динамики машинных агрегатов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1984, с. 16-23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Динамика рабочих механизмов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1987, с. 35-87</a:t>
            </a:r>
            <a:endParaRPr lang="ru-RU" sz="2800" b="1" dirty="0" smtClean="0"/>
          </a:p>
          <a:p>
            <a:pPr marL="342900" indent="-342900"/>
            <a:endParaRPr lang="ru-RU" sz="28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 bwMode="auto">
          <a:xfrm>
            <a:off x="642910" y="571480"/>
            <a:ext cx="7993062" cy="13604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L="342900" indent="-342900" algn="ctr">
              <a:lnSpc>
                <a:spcPct val="150000"/>
              </a:lnSpc>
            </a:pPr>
            <a:r>
              <a:rPr lang="ru-RU" sz="2400" b="1" cap="none" dirty="0" smtClean="0">
                <a:latin typeface="Times New Roman" pitchFamily="18" charset="0"/>
              </a:rPr>
              <a:t>9.1</a:t>
            </a:r>
            <a:r>
              <a:rPr lang="ru-RU" sz="2400" b="1" cap="none" dirty="0" smtClean="0">
                <a:latin typeface="Times New Roman" pitchFamily="18" charset="0"/>
              </a:rPr>
              <a:t>.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Uchta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tarmoqli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rotatsion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mexanizmli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mashina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agregatining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umumlashgan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sxemasi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cap="none" dirty="0" smtClean="0"/>
              <a:t> 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28596" y="1571612"/>
            <a:ext cx="8315325" cy="5009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/>
              <a:t>Uchta</a:t>
            </a:r>
            <a:r>
              <a:rPr lang="en-US" sz="2400" dirty="0" smtClean="0"/>
              <a:t> </a:t>
            </a:r>
            <a:r>
              <a:rPr lang="en-US" sz="2400" dirty="0" err="1" smtClean="0"/>
              <a:t>tarmoqli</a:t>
            </a:r>
            <a:r>
              <a:rPr lang="en-US" sz="2400" dirty="0" smtClean="0"/>
              <a:t> </a:t>
            </a:r>
            <a:r>
              <a:rPr lang="en-US" sz="2400" dirty="0" err="1" smtClean="0"/>
              <a:t>rotatsion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mexanizmlarni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organlarining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harakati</a:t>
            </a:r>
            <a:r>
              <a:rPr lang="en-US" sz="2400" dirty="0" smtClean="0"/>
              <a:t> </a:t>
            </a:r>
            <a:r>
              <a:rPr lang="en-US" sz="2400" dirty="0" err="1" smtClean="0"/>
              <a:t>dinamikasini</a:t>
            </a:r>
            <a:r>
              <a:rPr lang="en-US" sz="2400" dirty="0" smtClean="0"/>
              <a:t> </a:t>
            </a:r>
            <a:r>
              <a:rPr lang="en-US" sz="2400" dirty="0" err="1" smtClean="0"/>
              <a:t>o’rganishning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murakkabligi</a:t>
            </a:r>
            <a:r>
              <a:rPr lang="en-US" sz="2400" dirty="0" smtClean="0"/>
              <a:t>, </a:t>
            </a:r>
            <a:r>
              <a:rPr lang="en-US" sz="2400" dirty="0" err="1" smtClean="0"/>
              <a:t>birinchidan</a:t>
            </a:r>
            <a:r>
              <a:rPr lang="en-US" sz="2400" dirty="0" smtClean="0"/>
              <a:t>, </a:t>
            </a:r>
            <a:r>
              <a:rPr lang="en-US" sz="2400" dirty="0" err="1" smtClean="0"/>
              <a:t>sistemaning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o’zining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murakkabligi</a:t>
            </a:r>
            <a:r>
              <a:rPr lang="en-US" sz="2400" dirty="0" smtClean="0"/>
              <a:t>, </a:t>
            </a:r>
            <a:r>
              <a:rPr lang="en-US" sz="2400" dirty="0" err="1" smtClean="0"/>
              <a:t>ikkinchidan</a:t>
            </a:r>
            <a:r>
              <a:rPr lang="en-US" sz="2400" dirty="0" smtClean="0"/>
              <a:t>, </a:t>
            </a:r>
            <a:r>
              <a:rPr lang="en-US" sz="2400" dirty="0" err="1" smtClean="0"/>
              <a:t>yuklarning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tarmoqlanishi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elementlarining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jarayonida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o’zaro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</a:t>
            </a:r>
            <a:r>
              <a:rPr lang="en-US" sz="2400" dirty="0" smtClean="0"/>
              <a:t>, </a:t>
            </a:r>
            <a:r>
              <a:rPr lang="en-US" sz="2400" dirty="0" err="1" smtClean="0"/>
              <a:t>uchinchidan</a:t>
            </a:r>
            <a:r>
              <a:rPr lang="en-US" sz="2400" dirty="0" smtClean="0"/>
              <a:t>, </a:t>
            </a:r>
            <a:r>
              <a:rPr lang="en-US" sz="2400" dirty="0" err="1" smtClean="0"/>
              <a:t>paxtani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qarshiligini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</a:t>
            </a:r>
            <a:r>
              <a:rPr lang="en-US" sz="2400" dirty="0" smtClean="0"/>
              <a:t> </a:t>
            </a:r>
            <a:r>
              <a:rPr lang="en-US" sz="2400" dirty="0" err="1" smtClean="0"/>
              <a:t>har</a:t>
            </a:r>
            <a:r>
              <a:rPr lang="en-US" sz="2400" dirty="0" smtClean="0"/>
              <a:t> </a:t>
            </a:r>
            <a:r>
              <a:rPr lang="en-US" sz="2400" dirty="0" err="1" smtClean="0"/>
              <a:t>xilligi</a:t>
            </a:r>
            <a:r>
              <a:rPr lang="en-US" sz="2400" dirty="0" smtClean="0"/>
              <a:t>, </a:t>
            </a:r>
            <a:r>
              <a:rPr lang="en-US" sz="2400" dirty="0" err="1" smtClean="0"/>
              <a:t>qiymati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tasodifiyligi</a:t>
            </a:r>
            <a:r>
              <a:rPr lang="en-US" sz="2400" dirty="0" smtClean="0"/>
              <a:t> </a:t>
            </a:r>
            <a:r>
              <a:rPr lang="en-US" sz="2400" dirty="0" err="1" smtClean="0"/>
              <a:t>kabilardan</a:t>
            </a:r>
            <a:r>
              <a:rPr lang="en-US" sz="2400" dirty="0" smtClean="0"/>
              <a:t> </a:t>
            </a:r>
            <a:r>
              <a:rPr lang="en-US" sz="2400" dirty="0" err="1" smtClean="0"/>
              <a:t>kelib</a:t>
            </a:r>
            <a:r>
              <a:rPr lang="en-US" sz="2400" dirty="0" smtClean="0"/>
              <a:t> </a:t>
            </a:r>
            <a:r>
              <a:rPr lang="en-US" sz="2400" dirty="0" err="1" smtClean="0"/>
              <a:t>chiqadi</a:t>
            </a:r>
            <a:r>
              <a:rPr lang="en-US" sz="2400" dirty="0" smtClean="0"/>
              <a:t>. </a:t>
            </a:r>
            <a:r>
              <a:rPr lang="en-US" sz="2400" dirty="0" err="1" smtClean="0"/>
              <a:t>Bundan</a:t>
            </a:r>
            <a:r>
              <a:rPr lang="en-US" sz="2400" dirty="0" smtClean="0"/>
              <a:t> </a:t>
            </a:r>
            <a:r>
              <a:rPr lang="en-US" sz="2400" dirty="0" err="1" smtClean="0"/>
              <a:t>tashqari</a:t>
            </a:r>
            <a:r>
              <a:rPr lang="en-US" sz="2400" dirty="0" smtClean="0"/>
              <a:t>, </a:t>
            </a:r>
            <a:r>
              <a:rPr lang="en-US" sz="2400" dirty="0" err="1" smtClean="0"/>
              <a:t>ta’kidlash</a:t>
            </a:r>
            <a:r>
              <a:rPr lang="en-US" sz="2400" dirty="0" smtClean="0"/>
              <a:t> </a:t>
            </a:r>
            <a:r>
              <a:rPr lang="en-US" sz="2400" dirty="0" err="1" smtClean="0"/>
              <a:t>joizki</a:t>
            </a:r>
            <a:r>
              <a:rPr lang="en-US" sz="2400" dirty="0" smtClean="0"/>
              <a:t>,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organlarning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dinamikasi</a:t>
            </a:r>
            <a:r>
              <a:rPr lang="en-US" sz="2400" dirty="0" smtClean="0"/>
              <a:t>, </a:t>
            </a:r>
            <a:r>
              <a:rPr lang="en-US" sz="2400" dirty="0" err="1" smtClean="0"/>
              <a:t>shuningdek</a:t>
            </a:r>
            <a:r>
              <a:rPr lang="en-US" sz="2400" dirty="0" smtClean="0"/>
              <a:t>, </a:t>
            </a:r>
            <a:r>
              <a:rPr lang="en-US" sz="2400" dirty="0" err="1" smtClean="0"/>
              <a:t>sistemani</a:t>
            </a:r>
            <a:r>
              <a:rPr lang="en-US" sz="2400" dirty="0" smtClean="0"/>
              <a:t> </a:t>
            </a:r>
            <a:r>
              <a:rPr lang="en-US" sz="2400" dirty="0" err="1" smtClean="0"/>
              <a:t>tarmoqlanishining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joyiga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.</a:t>
            </a:r>
            <a:endParaRPr lang="ru-RU" sz="24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214290"/>
            <a:ext cx="8429684" cy="3929062"/>
          </a:xfrm>
        </p:spPr>
        <p:txBody>
          <a:bodyPr/>
          <a:lstStyle/>
          <a:p>
            <a:r>
              <a:rPr lang="en-US" sz="2800" dirty="0" err="1" smtClean="0"/>
              <a:t>Odatda</a:t>
            </a:r>
            <a:r>
              <a:rPr lang="en-US" sz="2800" dirty="0" smtClean="0"/>
              <a:t>, </a:t>
            </a:r>
            <a:r>
              <a:rPr lang="en-US" sz="2800" dirty="0" err="1" smtClean="0"/>
              <a:t>uch</a:t>
            </a:r>
            <a:r>
              <a:rPr lang="en-US" sz="2800" dirty="0" smtClean="0"/>
              <a:t> </a:t>
            </a:r>
            <a:r>
              <a:rPr lang="en-US" sz="2800" dirty="0" err="1" smtClean="0"/>
              <a:t>tarmoqli</a:t>
            </a:r>
            <a:r>
              <a:rPr lang="en-US" sz="2800" dirty="0" smtClean="0"/>
              <a:t> </a:t>
            </a:r>
            <a:r>
              <a:rPr lang="en-US" sz="2800" dirty="0" err="1" smtClean="0"/>
              <a:t>rotatsion</a:t>
            </a:r>
            <a:r>
              <a:rPr lang="en-US" sz="2800" dirty="0" smtClean="0"/>
              <a:t> </a:t>
            </a:r>
            <a:r>
              <a:rPr lang="en-US" sz="2800" dirty="0" err="1" smtClean="0"/>
              <a:t>sistemalarda</a:t>
            </a:r>
            <a:r>
              <a:rPr lang="en-US" sz="2800" dirty="0" smtClean="0"/>
              <a:t> </a:t>
            </a:r>
            <a:r>
              <a:rPr lang="en-US" sz="2800" dirty="0" err="1" smtClean="0"/>
              <a:t>tarmoqlanish</a:t>
            </a:r>
            <a:r>
              <a:rPr lang="en-US" sz="2800" dirty="0" smtClean="0"/>
              <a:t> </a:t>
            </a:r>
            <a:r>
              <a:rPr lang="en-US" sz="2800" dirty="0" err="1" smtClean="0"/>
              <a:t>xarakteri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joyi</a:t>
            </a:r>
            <a:r>
              <a:rPr lang="en-US" sz="2800" dirty="0" smtClean="0"/>
              <a:t> </a:t>
            </a:r>
            <a:r>
              <a:rPr lang="en-US" sz="2800" dirty="0" err="1" smtClean="0"/>
              <a:t>turlicha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r>
              <a:rPr lang="en-US" sz="2800" dirty="0" err="1" smtClean="0"/>
              <a:t>Umumiy</a:t>
            </a:r>
            <a:r>
              <a:rPr lang="en-US" sz="2800" dirty="0" smtClean="0"/>
              <a:t> </a:t>
            </a:r>
            <a:r>
              <a:rPr lang="en-US" sz="2800" dirty="0" err="1" smtClean="0"/>
              <a:t>holda</a:t>
            </a:r>
            <a:r>
              <a:rPr lang="en-US" sz="2800" dirty="0" smtClean="0"/>
              <a:t>, </a:t>
            </a:r>
            <a:r>
              <a:rPr lang="en-US" sz="2800" dirty="0" err="1" smtClean="0"/>
              <a:t>paxtani</a:t>
            </a:r>
            <a:r>
              <a:rPr lang="en-US" sz="2800" dirty="0" smtClean="0"/>
              <a:t> </a:t>
            </a:r>
            <a:r>
              <a:rPr lang="en-US" sz="2800" dirty="0" err="1" smtClean="0"/>
              <a:t>dastlabki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rotatsion</a:t>
            </a:r>
            <a:r>
              <a:rPr lang="en-US" sz="2800" dirty="0" smtClean="0"/>
              <a:t> </a:t>
            </a:r>
            <a:r>
              <a:rPr lang="en-US" sz="2800" dirty="0" err="1" smtClean="0"/>
              <a:t>sistemalarining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to’rtta</a:t>
            </a:r>
            <a:r>
              <a:rPr lang="en-US" sz="2800" dirty="0" smtClean="0"/>
              <a:t> </a:t>
            </a:r>
            <a:r>
              <a:rPr lang="en-US" sz="2800" dirty="0" err="1" smtClean="0"/>
              <a:t>turi</a:t>
            </a:r>
            <a:r>
              <a:rPr lang="en-US" sz="2800" dirty="0" smtClean="0"/>
              <a:t> </a:t>
            </a:r>
            <a:r>
              <a:rPr lang="en-US" sz="2800" dirty="0" err="1" smtClean="0"/>
              <a:t>bor</a:t>
            </a:r>
            <a:r>
              <a:rPr lang="en-US" sz="2800" dirty="0" smtClean="0"/>
              <a:t> (9.1 - </a:t>
            </a:r>
            <a:r>
              <a:rPr lang="en-US" sz="2800" dirty="0" err="1" smtClean="0"/>
              <a:t>rasm</a:t>
            </a:r>
            <a:r>
              <a:rPr lang="en-US" sz="2800" dirty="0" smtClean="0"/>
              <a:t>). </a:t>
            </a:r>
            <a:r>
              <a:rPr lang="en-US" sz="2800" dirty="0" err="1" smtClean="0"/>
              <a:t>Ularga</a:t>
            </a:r>
            <a:r>
              <a:rPr lang="en-US" sz="2800" dirty="0" smtClean="0"/>
              <a:t> DV </a:t>
            </a:r>
            <a:r>
              <a:rPr lang="en-US" sz="2800" dirty="0" err="1" smtClean="0"/>
              <a:t>valikli</a:t>
            </a:r>
            <a:r>
              <a:rPr lang="en-US" sz="2800" dirty="0" smtClean="0"/>
              <a:t> </a:t>
            </a:r>
            <a:r>
              <a:rPr lang="en-US" sz="2800" dirty="0" err="1" smtClean="0"/>
              <a:t>jinlarni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valiklarini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yuritish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mexanizmi</a:t>
            </a:r>
            <a:r>
              <a:rPr lang="en-US" sz="2800" dirty="0" smtClean="0"/>
              <a:t>, </a:t>
            </a:r>
            <a:r>
              <a:rPr lang="en-US" sz="2800" dirty="0" err="1" smtClean="0"/>
              <a:t>ta’minlovchisi</a:t>
            </a:r>
            <a:r>
              <a:rPr lang="en-US" sz="2800" dirty="0" smtClean="0"/>
              <a:t>, </a:t>
            </a:r>
            <a:r>
              <a:rPr lang="en-US" sz="2800" dirty="0" err="1" smtClean="0"/>
              <a:t>tolalarni</a:t>
            </a:r>
            <a:r>
              <a:rPr lang="en-US" sz="2800" dirty="0" smtClean="0"/>
              <a:t> </a:t>
            </a:r>
            <a:r>
              <a:rPr lang="en-US" sz="2800" dirty="0" err="1" smtClean="0"/>
              <a:t>regeneratsiya</a:t>
            </a:r>
            <a:r>
              <a:rPr lang="en-US" sz="2800" dirty="0" smtClean="0"/>
              <a:t> </a:t>
            </a:r>
            <a:r>
              <a:rPr lang="en-US" sz="2800" dirty="0" err="1" smtClean="0"/>
              <a:t>qiluvchi</a:t>
            </a:r>
            <a:r>
              <a:rPr lang="en-US" sz="2800" dirty="0" smtClean="0"/>
              <a:t> (ROV) </a:t>
            </a:r>
            <a:r>
              <a:rPr lang="en-US" sz="2800" dirty="0" err="1" smtClean="0"/>
              <a:t>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organlari</a:t>
            </a:r>
            <a:r>
              <a:rPr lang="en-US" sz="2800" dirty="0" smtClean="0"/>
              <a:t> </a:t>
            </a:r>
            <a:r>
              <a:rPr lang="en-US" sz="2800" dirty="0" err="1" smtClean="0"/>
              <a:t>yuritish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mexanizmlari</a:t>
            </a:r>
            <a:r>
              <a:rPr lang="en-US" sz="2800" dirty="0" smtClean="0"/>
              <a:t> – </a:t>
            </a:r>
            <a:r>
              <a:rPr lang="en-US" sz="2800" dirty="0" err="1" smtClean="0"/>
              <a:t>yettita</a:t>
            </a:r>
            <a:r>
              <a:rPr lang="en-US" sz="2800" dirty="0" smtClean="0"/>
              <a:t> </a:t>
            </a:r>
            <a:r>
              <a:rPr lang="en-US" sz="2800" dirty="0" err="1" smtClean="0"/>
              <a:t>massali</a:t>
            </a:r>
            <a:r>
              <a:rPr lang="en-US" sz="2800" dirty="0" smtClean="0"/>
              <a:t>; XDV-2M </a:t>
            </a:r>
            <a:r>
              <a:rPr lang="en-US" sz="2800" dirty="0" err="1" smtClean="0"/>
              <a:t>mashinaning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organlari</a:t>
            </a:r>
            <a:r>
              <a:rPr lang="en-US" sz="2800" dirty="0" smtClean="0"/>
              <a:t> </a:t>
            </a:r>
            <a:r>
              <a:rPr lang="en-US" sz="2800" dirty="0" err="1" smtClean="0"/>
              <a:t>yuritma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mexanizmi</a:t>
            </a:r>
            <a:r>
              <a:rPr lang="en-US" sz="2800" dirty="0" smtClean="0"/>
              <a:t> – </a:t>
            </a:r>
            <a:r>
              <a:rPr lang="en-US" sz="2800" dirty="0" err="1" smtClean="0"/>
              <a:t>cakkizta</a:t>
            </a:r>
            <a:r>
              <a:rPr lang="en-US" sz="2800" dirty="0" smtClean="0"/>
              <a:t> </a:t>
            </a:r>
            <a:r>
              <a:rPr lang="en-US" sz="2800" dirty="0" err="1" smtClean="0"/>
              <a:t>massali</a:t>
            </a:r>
            <a:r>
              <a:rPr lang="en-US" sz="2800" dirty="0" smtClean="0"/>
              <a:t> </a:t>
            </a:r>
            <a:r>
              <a:rPr lang="en-US" sz="2800" dirty="0" err="1" smtClean="0"/>
              <a:t>kabilarni</a:t>
            </a:r>
            <a:r>
              <a:rPr lang="en-US" sz="2800" dirty="0" smtClean="0"/>
              <a:t> </a:t>
            </a:r>
            <a:r>
              <a:rPr lang="en-US" sz="2800" dirty="0" err="1" smtClean="0"/>
              <a:t>kiritish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r>
              <a:rPr lang="en-US" sz="2800" dirty="0" err="1" smtClean="0"/>
              <a:t>Bunda</a:t>
            </a:r>
            <a:r>
              <a:rPr lang="en-US" sz="2800" dirty="0" smtClean="0"/>
              <a:t> ROV </a:t>
            </a:r>
            <a:r>
              <a:rPr lang="en-US" sz="2800" dirty="0" err="1" smtClean="0"/>
              <a:t>mashinasining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organlari</a:t>
            </a:r>
            <a:r>
              <a:rPr lang="en-US" sz="2800" dirty="0" smtClean="0"/>
              <a:t> </a:t>
            </a:r>
            <a:r>
              <a:rPr lang="en-US" sz="2800" dirty="0" err="1" smtClean="0"/>
              <a:t>yuritma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mexanizmi</a:t>
            </a:r>
            <a:r>
              <a:rPr lang="en-US" sz="2800" dirty="0" smtClean="0"/>
              <a:t> </a:t>
            </a:r>
            <a:r>
              <a:rPr lang="en-US" sz="2800" dirty="0" err="1" smtClean="0"/>
              <a:t>to’rtta</a:t>
            </a:r>
            <a:r>
              <a:rPr lang="en-US" sz="2800" dirty="0" smtClean="0"/>
              <a:t> </a:t>
            </a:r>
            <a:r>
              <a:rPr lang="en-US" sz="2800" dirty="0" err="1" smtClean="0"/>
              <a:t>tarmoqli</a:t>
            </a:r>
            <a:r>
              <a:rPr lang="en-US" sz="2800" dirty="0" smtClean="0"/>
              <a:t> </a:t>
            </a:r>
            <a:r>
              <a:rPr lang="en-US" sz="2800" dirty="0" err="1" smtClean="0"/>
              <a:t>rotatsion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hisoblanadi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pPr marL="342900" indent="-342900"/>
            <a:endParaRPr lang="ru-RU" sz="28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entury Schoolbook" pitchFamily="18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" name="Рисунок 2" descr="рис21"/>
          <p:cNvPicPr>
            <a:picLocks noChangeAspect="1" noChangeArrowheads="1"/>
          </p:cNvPicPr>
          <p:nvPr/>
        </p:nvPicPr>
        <p:blipFill>
          <a:blip r:embed="rId2">
            <a:lum bright="14000" contrast="20000"/>
          </a:blip>
          <a:srcRect/>
          <a:stretch>
            <a:fillRect/>
          </a:stretch>
        </p:blipFill>
        <p:spPr bwMode="auto">
          <a:xfrm>
            <a:off x="285720" y="0"/>
            <a:ext cx="5643601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5929322" y="302359"/>
            <a:ext cx="264320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9.1 –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rasm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Uchta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tarmoqli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rotatsion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mexanizmlarning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hisoblash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sxemalari</a:t>
            </a:r>
            <a:endParaRPr kumimoji="0" lang="en-US" sz="20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a)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bitta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bosh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tarmoqda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individual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uchta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tarmoqlangan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endParaRPr kumimoji="0" lang="uz-Cyrl-UZ" sz="20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asosiy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tarmoqni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ikkita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bitta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individual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tarmog’i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bosh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tarmoqda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uchta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tarmoqlangan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428597" y="86916"/>
            <a:ext cx="8143932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450850" algn="just"/>
            <a:r>
              <a:rPr lang="ru-RU" sz="1400" dirty="0">
                <a:latin typeface="Century Schoolbook" pitchFamily="18" charset="0"/>
                <a:cs typeface="Times New Roman" pitchFamily="18" charset="0"/>
              </a:rPr>
              <a:t>				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>
              <a:lnSpc>
                <a:spcPct val="150000"/>
              </a:lnSpc>
            </a:pPr>
            <a:r>
              <a:rPr lang="en-US" sz="2600" dirty="0" err="1" smtClean="0"/>
              <a:t>Paxtani</a:t>
            </a:r>
            <a:r>
              <a:rPr lang="en-US" sz="2600" dirty="0" smtClean="0"/>
              <a:t> </a:t>
            </a:r>
            <a:r>
              <a:rPr lang="en-US" sz="2600" dirty="0" err="1" smtClean="0"/>
              <a:t>qayta</a:t>
            </a:r>
            <a:r>
              <a:rPr lang="en-US" sz="2600" dirty="0" smtClean="0"/>
              <a:t> </a:t>
            </a:r>
            <a:r>
              <a:rPr lang="en-US" sz="2600" dirty="0" err="1" smtClean="0"/>
              <a:t>ishlovchi</a:t>
            </a:r>
            <a:r>
              <a:rPr lang="en-US" sz="2600" dirty="0" smtClean="0"/>
              <a:t> </a:t>
            </a:r>
            <a:r>
              <a:rPr lang="en-US" sz="2600" dirty="0" err="1" smtClean="0"/>
              <a:t>mashinalarni</a:t>
            </a:r>
            <a:r>
              <a:rPr lang="en-US" sz="2600" dirty="0" smtClean="0"/>
              <a:t> </a:t>
            </a:r>
            <a:r>
              <a:rPr lang="en-US" sz="2600" dirty="0" err="1" smtClean="0"/>
              <a:t>ishchi</a:t>
            </a:r>
            <a:r>
              <a:rPr lang="en-US" sz="2600" dirty="0" smtClean="0"/>
              <a:t> </a:t>
            </a:r>
            <a:r>
              <a:rPr lang="en-US" sz="2600" dirty="0" err="1" smtClean="0"/>
              <a:t>mexanizmlarini</a:t>
            </a:r>
            <a:r>
              <a:rPr lang="en-US" sz="2600" dirty="0" smtClean="0"/>
              <a:t> </a:t>
            </a:r>
            <a:r>
              <a:rPr lang="en-US" sz="2600" dirty="0" err="1" smtClean="0"/>
              <a:t>harakat</a:t>
            </a:r>
            <a:r>
              <a:rPr lang="en-US" sz="2600" dirty="0" smtClean="0"/>
              <a:t> </a:t>
            </a:r>
            <a:r>
              <a:rPr lang="en-US" sz="2600" dirty="0" err="1" smtClean="0"/>
              <a:t>dinamikasini</a:t>
            </a:r>
            <a:r>
              <a:rPr lang="en-US" sz="2600" dirty="0" smtClean="0"/>
              <a:t> </a:t>
            </a:r>
            <a:r>
              <a:rPr lang="en-US" sz="2600" dirty="0" err="1" smtClean="0"/>
              <a:t>tadqiq</a:t>
            </a:r>
            <a:r>
              <a:rPr lang="en-US" sz="2600" dirty="0" smtClean="0"/>
              <a:t> </a:t>
            </a:r>
            <a:r>
              <a:rPr lang="en-US" sz="2600" dirty="0" err="1" smtClean="0"/>
              <a:t>qilish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kiinematik</a:t>
            </a:r>
            <a:r>
              <a:rPr lang="en-US" sz="2600" dirty="0" smtClean="0"/>
              <a:t> </a:t>
            </a:r>
            <a:r>
              <a:rPr lang="en-US" sz="2600" dirty="0" err="1" smtClean="0"/>
              <a:t>sxemalarni</a:t>
            </a:r>
            <a:r>
              <a:rPr lang="en-US" sz="2600" dirty="0" smtClean="0"/>
              <a:t> </a:t>
            </a:r>
            <a:r>
              <a:rPr lang="en-US" sz="2600" dirty="0" err="1" smtClean="0"/>
              <a:t>tahlili</a:t>
            </a:r>
            <a:r>
              <a:rPr lang="en-US" sz="2600" dirty="0" smtClean="0"/>
              <a:t> </a:t>
            </a:r>
            <a:r>
              <a:rPr lang="en-US" sz="2600" dirty="0" err="1" smtClean="0"/>
              <a:t>shunday</a:t>
            </a:r>
            <a:r>
              <a:rPr lang="en-US" sz="2600" dirty="0" smtClean="0"/>
              <a:t> </a:t>
            </a:r>
            <a:r>
              <a:rPr lang="en-US" sz="2600" dirty="0" err="1" smtClean="0"/>
              <a:t>hulosa</a:t>
            </a:r>
            <a:r>
              <a:rPr lang="en-US" sz="2600" dirty="0" smtClean="0"/>
              <a:t> </a:t>
            </a:r>
            <a:r>
              <a:rPr lang="en-US" sz="2600" dirty="0" err="1" smtClean="0"/>
              <a:t>qilishni</a:t>
            </a:r>
            <a:r>
              <a:rPr lang="en-US" sz="2600" dirty="0" smtClean="0"/>
              <a:t> </a:t>
            </a:r>
            <a:r>
              <a:rPr lang="en-US" sz="2600" dirty="0" err="1" smtClean="0"/>
              <a:t>taqozo</a:t>
            </a:r>
            <a:r>
              <a:rPr lang="en-US" sz="2600" dirty="0" smtClean="0"/>
              <a:t> </a:t>
            </a:r>
            <a:r>
              <a:rPr lang="en-US" sz="2600" dirty="0" err="1" smtClean="0"/>
              <a:t>qiladiki</a:t>
            </a:r>
            <a:r>
              <a:rPr lang="en-US" sz="2600" dirty="0" smtClean="0"/>
              <a:t>, </a:t>
            </a:r>
            <a:r>
              <a:rPr lang="en-US" sz="2600" dirty="0" err="1" smtClean="0"/>
              <a:t>bunday</a:t>
            </a:r>
            <a:r>
              <a:rPr lang="en-US" sz="2600" dirty="0" smtClean="0"/>
              <a:t> </a:t>
            </a:r>
            <a:r>
              <a:rPr lang="en-US" sz="2600" dirty="0" err="1" smtClean="0"/>
              <a:t>mashinalarni</a:t>
            </a:r>
            <a:r>
              <a:rPr lang="en-US" sz="2600" dirty="0" smtClean="0"/>
              <a:t> </a:t>
            </a:r>
            <a:r>
              <a:rPr lang="en-US" sz="2600" dirty="0" err="1" smtClean="0"/>
              <a:t>loyihalashda</a:t>
            </a:r>
            <a:r>
              <a:rPr lang="en-US" sz="2600" dirty="0" smtClean="0"/>
              <a:t> </a:t>
            </a:r>
            <a:r>
              <a:rPr lang="en-US" sz="2600" dirty="0" err="1" smtClean="0"/>
              <a:t>yurituvchilarni</a:t>
            </a:r>
            <a:r>
              <a:rPr lang="en-US" sz="2600" dirty="0" smtClean="0"/>
              <a:t> </a:t>
            </a:r>
            <a:r>
              <a:rPr lang="en-US" sz="2600" dirty="0" err="1" smtClean="0"/>
              <a:t>kamaytirish</a:t>
            </a:r>
            <a:r>
              <a:rPr lang="en-US" sz="2600" dirty="0" smtClean="0"/>
              <a:t> </a:t>
            </a:r>
            <a:r>
              <a:rPr lang="en-US" sz="2600" dirty="0" err="1" smtClean="0"/>
              <a:t>maqsadida</a:t>
            </a:r>
            <a:r>
              <a:rPr lang="en-US" sz="2600" dirty="0" smtClean="0"/>
              <a:t>, </a:t>
            </a:r>
            <a:r>
              <a:rPr lang="en-US" sz="2600" dirty="0" err="1" smtClean="0"/>
              <a:t>shuningdek</a:t>
            </a:r>
            <a:r>
              <a:rPr lang="en-US" sz="2600" dirty="0" smtClean="0"/>
              <a:t>, </a:t>
            </a:r>
            <a:r>
              <a:rPr lang="en-US" sz="2600" dirty="0" err="1" smtClean="0"/>
              <a:t>mashinaning</a:t>
            </a:r>
            <a:r>
              <a:rPr lang="en-US" sz="2600" dirty="0" smtClean="0"/>
              <a:t> </a:t>
            </a:r>
            <a:r>
              <a:rPr lang="en-US" sz="2600" dirty="0" err="1" smtClean="0"/>
              <a:t>o’zini</a:t>
            </a:r>
            <a:r>
              <a:rPr lang="en-US" sz="2600" dirty="0" smtClean="0"/>
              <a:t> </a:t>
            </a:r>
            <a:r>
              <a:rPr lang="en-US" sz="2600" dirty="0" err="1" smtClean="0"/>
              <a:t>o’lchamni</a:t>
            </a:r>
            <a:r>
              <a:rPr lang="en-US" sz="2600" dirty="0" smtClean="0"/>
              <a:t> </a:t>
            </a:r>
            <a:r>
              <a:rPr lang="en-US" sz="2600" dirty="0" err="1" smtClean="0"/>
              <a:t>kompaktligi</a:t>
            </a:r>
            <a:r>
              <a:rPr lang="en-US" sz="2600" dirty="0" smtClean="0"/>
              <a:t> </a:t>
            </a:r>
            <a:r>
              <a:rPr lang="en-US" sz="2600" dirty="0" err="1" smtClean="0"/>
              <a:t>uchun</a:t>
            </a:r>
            <a:r>
              <a:rPr lang="en-US" sz="2600" dirty="0" smtClean="0"/>
              <a:t> </a:t>
            </a:r>
            <a:r>
              <a:rPr lang="en-US" sz="2600" dirty="0" err="1" smtClean="0"/>
              <a:t>ayrim</a:t>
            </a:r>
            <a:r>
              <a:rPr lang="en-US" sz="2600" dirty="0" smtClean="0"/>
              <a:t> </a:t>
            </a:r>
            <a:r>
              <a:rPr lang="en-US" sz="2600" dirty="0" err="1" smtClean="0"/>
              <a:t>qo’shimcha</a:t>
            </a:r>
            <a:r>
              <a:rPr lang="en-US" sz="2600" dirty="0" smtClean="0"/>
              <a:t> </a:t>
            </a:r>
            <a:r>
              <a:rPr lang="en-US" sz="2600" dirty="0" err="1" smtClean="0"/>
              <a:t>organlar</a:t>
            </a:r>
            <a:r>
              <a:rPr lang="en-US" sz="2600" dirty="0" smtClean="0"/>
              <a:t> </a:t>
            </a:r>
            <a:r>
              <a:rPr lang="en-US" sz="2600" dirty="0" err="1" smtClean="0"/>
              <a:t>aylanma</a:t>
            </a:r>
            <a:r>
              <a:rPr lang="en-US" sz="2600" dirty="0" smtClean="0"/>
              <a:t> </a:t>
            </a:r>
            <a:r>
              <a:rPr lang="en-US" sz="2600" dirty="0" err="1" smtClean="0"/>
              <a:t>harakatni</a:t>
            </a:r>
            <a:r>
              <a:rPr lang="en-US" sz="2600" dirty="0" smtClean="0"/>
              <a:t> </a:t>
            </a:r>
            <a:r>
              <a:rPr lang="en-US" sz="2600" dirty="0" err="1" smtClean="0"/>
              <a:t>asosiy</a:t>
            </a:r>
            <a:r>
              <a:rPr lang="en-US" sz="2600" dirty="0" smtClean="0"/>
              <a:t> </a:t>
            </a:r>
            <a:r>
              <a:rPr lang="en-US" sz="2600" dirty="0" err="1" smtClean="0"/>
              <a:t>yuritmadan</a:t>
            </a:r>
            <a:r>
              <a:rPr lang="en-US" sz="2600" dirty="0" smtClean="0"/>
              <a:t> </a:t>
            </a:r>
            <a:r>
              <a:rPr lang="en-US" sz="2600" dirty="0" err="1" smtClean="0"/>
              <a:t>olib</a:t>
            </a:r>
            <a:r>
              <a:rPr lang="en-US" sz="2600" dirty="0" smtClean="0"/>
              <a:t>, </a:t>
            </a:r>
            <a:r>
              <a:rPr lang="en-US" sz="2600" dirty="0" err="1" smtClean="0"/>
              <a:t>bunda</a:t>
            </a:r>
            <a:r>
              <a:rPr lang="en-US" sz="2600" dirty="0" smtClean="0"/>
              <a:t> </a:t>
            </a:r>
            <a:r>
              <a:rPr lang="en-US" sz="2600" dirty="0" err="1" smtClean="0"/>
              <a:t>uchinchi</a:t>
            </a:r>
            <a:r>
              <a:rPr lang="en-US" sz="2600" dirty="0" smtClean="0"/>
              <a:t> </a:t>
            </a:r>
            <a:r>
              <a:rPr lang="en-US" sz="2600" dirty="0" err="1" smtClean="0"/>
              <a:t>tarmoqli</a:t>
            </a:r>
            <a:r>
              <a:rPr lang="en-US" sz="2600" dirty="0" smtClean="0"/>
              <a:t> </a:t>
            </a:r>
            <a:r>
              <a:rPr lang="en-US" sz="2600" dirty="0" err="1" smtClean="0"/>
              <a:t>hosil</a:t>
            </a:r>
            <a:r>
              <a:rPr lang="en-US" sz="2600" dirty="0" smtClean="0"/>
              <a:t> </a:t>
            </a:r>
            <a:r>
              <a:rPr lang="en-US" sz="2600" dirty="0" err="1" smtClean="0"/>
              <a:t>qiladi</a:t>
            </a:r>
            <a:r>
              <a:rPr lang="en-US" sz="2600" dirty="0" smtClean="0"/>
              <a:t>. Bu </a:t>
            </a:r>
            <a:r>
              <a:rPr lang="en-US" sz="2600" dirty="0" err="1" smtClean="0"/>
              <a:t>esa</a:t>
            </a:r>
            <a:r>
              <a:rPr lang="en-US" sz="2600" dirty="0" smtClean="0"/>
              <a:t> </a:t>
            </a:r>
            <a:r>
              <a:rPr lang="en-US" sz="2600" dirty="0" err="1" smtClean="0"/>
              <a:t>qulaylikga</a:t>
            </a:r>
            <a:r>
              <a:rPr lang="en-US" sz="2600" dirty="0" smtClean="0"/>
              <a:t> </a:t>
            </a:r>
            <a:r>
              <a:rPr lang="en-US" sz="2600" dirty="0" err="1" smtClean="0"/>
              <a:t>olib</a:t>
            </a:r>
            <a:r>
              <a:rPr lang="en-US" sz="2600" dirty="0" smtClean="0"/>
              <a:t> </a:t>
            </a:r>
            <a:r>
              <a:rPr lang="en-US" sz="2600" dirty="0" err="1" smtClean="0"/>
              <a:t>kelsada</a:t>
            </a:r>
            <a:r>
              <a:rPr lang="en-US" sz="2600" dirty="0" smtClean="0"/>
              <a:t>, </a:t>
            </a:r>
            <a:r>
              <a:rPr lang="en-US" sz="2600" dirty="0" err="1" smtClean="0"/>
              <a:t>dinamik</a:t>
            </a:r>
            <a:r>
              <a:rPr lang="en-US" sz="2600" dirty="0" smtClean="0"/>
              <a:t> </a:t>
            </a:r>
            <a:r>
              <a:rPr lang="en-US" sz="2600" dirty="0" err="1" smtClean="0"/>
              <a:t>nuqtayi</a:t>
            </a:r>
            <a:r>
              <a:rPr lang="en-US" sz="2600" dirty="0" smtClean="0"/>
              <a:t> </a:t>
            </a:r>
            <a:r>
              <a:rPr lang="en-US" sz="2600" dirty="0" err="1" smtClean="0"/>
              <a:t>nazardan</a:t>
            </a:r>
            <a:r>
              <a:rPr lang="en-US" sz="2600" dirty="0" smtClean="0"/>
              <a:t> </a:t>
            </a:r>
            <a:r>
              <a:rPr lang="en-US" sz="2600" dirty="0" err="1" smtClean="0"/>
              <a:t>sistemani</a:t>
            </a:r>
            <a:r>
              <a:rPr lang="en-US" sz="2600" dirty="0" smtClean="0"/>
              <a:t> </a:t>
            </a:r>
            <a:r>
              <a:rPr lang="en-US" sz="2600" dirty="0" err="1" smtClean="0"/>
              <a:t>murakkablashtiradi</a:t>
            </a:r>
            <a:r>
              <a:rPr lang="en-US" sz="2600" dirty="0" smtClean="0"/>
              <a:t>. </a:t>
            </a:r>
            <a:endParaRPr lang="ru-RU" sz="2600" dirty="0"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571472" y="1071546"/>
            <a:ext cx="814393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450850" algn="just"/>
            <a:r>
              <a:rPr lang="ru-RU" sz="1400" dirty="0">
                <a:latin typeface="Century Schoolbook" pitchFamily="18" charset="0"/>
                <a:cs typeface="Times New Roman" pitchFamily="18" charset="0"/>
              </a:rPr>
              <a:t>				</a:t>
            </a:r>
            <a:endParaRPr lang="ru-RU" sz="2000" dirty="0">
              <a:latin typeface="Century Schoolbook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/>
              <a:t>Qattiq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talablarni</a:t>
            </a:r>
            <a:r>
              <a:rPr lang="en-US" sz="2800" dirty="0" smtClean="0"/>
              <a:t>, </a:t>
            </a:r>
            <a:r>
              <a:rPr lang="en-US" sz="2800" dirty="0" err="1" smtClean="0"/>
              <a:t>ayniqsa</a:t>
            </a:r>
            <a:r>
              <a:rPr lang="en-US" sz="2800" dirty="0" smtClean="0"/>
              <a:t>, </a:t>
            </a:r>
            <a:r>
              <a:rPr lang="en-US" sz="2800" dirty="0" err="1" smtClean="0"/>
              <a:t>ko’p</a:t>
            </a:r>
            <a:r>
              <a:rPr lang="en-US" sz="2800" dirty="0" smtClean="0"/>
              <a:t> </a:t>
            </a:r>
            <a:r>
              <a:rPr lang="en-US" sz="2800" dirty="0" err="1" smtClean="0"/>
              <a:t>massali</a:t>
            </a:r>
            <a:r>
              <a:rPr lang="en-US" sz="2800" dirty="0" smtClean="0"/>
              <a:t> </a:t>
            </a:r>
            <a:r>
              <a:rPr lang="en-US" sz="2800" dirty="0" err="1" smtClean="0"/>
              <a:t>tarmoqlangan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organlarning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harakat</a:t>
            </a:r>
            <a:r>
              <a:rPr lang="en-US" sz="2800" dirty="0" smtClean="0"/>
              <a:t> </a:t>
            </a:r>
            <a:r>
              <a:rPr lang="en-US" sz="2800" dirty="0" err="1" smtClean="0"/>
              <a:t>rejimlari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bajarish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 </a:t>
            </a:r>
            <a:r>
              <a:rPr lang="en-US" sz="2800" dirty="0" err="1" smtClean="0"/>
              <a:t>emas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pPr>
              <a:lnSpc>
                <a:spcPct val="150000"/>
              </a:lnSpc>
            </a:pPr>
            <a:r>
              <a:rPr lang="en-US" sz="2800" dirty="0" smtClean="0"/>
              <a:t>	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mexanizmlarni</a:t>
            </a:r>
            <a:r>
              <a:rPr lang="en-US" sz="2800" dirty="0" smtClean="0"/>
              <a:t> </a:t>
            </a:r>
            <a:r>
              <a:rPr lang="en-US" sz="2800" dirty="0" err="1" smtClean="0"/>
              <a:t>loyihalashda</a:t>
            </a:r>
            <a:r>
              <a:rPr lang="en-US" sz="2800" dirty="0" smtClean="0"/>
              <a:t> u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organning</a:t>
            </a:r>
            <a:r>
              <a:rPr lang="en-US" sz="2800" dirty="0" smtClean="0"/>
              <a:t> </a:t>
            </a:r>
            <a:r>
              <a:rPr lang="en-US" sz="2800" dirty="0" err="1" smtClean="0"/>
              <a:t>yuritmasini</a:t>
            </a:r>
            <a:r>
              <a:rPr lang="en-US" sz="2800" dirty="0" smtClean="0"/>
              <a:t> </a:t>
            </a:r>
            <a:r>
              <a:rPr lang="en-US" sz="2800" dirty="0" err="1" smtClean="0"/>
              <a:t>tanlashda</a:t>
            </a:r>
            <a:r>
              <a:rPr lang="en-US" sz="2800" dirty="0" smtClean="0"/>
              <a:t> </a:t>
            </a:r>
            <a:r>
              <a:rPr lang="en-US" sz="2800" dirty="0" err="1" smtClean="0"/>
              <a:t>extiyorkorlik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kerak</a:t>
            </a:r>
            <a:r>
              <a:rPr lang="en-US" sz="2800" dirty="0" smtClean="0"/>
              <a:t>.</a:t>
            </a:r>
            <a:endParaRPr lang="ru-RU" sz="28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26903" t="31250" r="21486" b="22851"/>
          <a:stretch>
            <a:fillRect/>
          </a:stretch>
        </p:blipFill>
        <p:spPr bwMode="auto">
          <a:xfrm>
            <a:off x="285720" y="500042"/>
            <a:ext cx="842971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1" name="Rectangle 71"/>
          <p:cNvSpPr>
            <a:spLocks noChangeArrowheads="1"/>
          </p:cNvSpPr>
          <p:nvPr/>
        </p:nvSpPr>
        <p:spPr bwMode="auto">
          <a:xfrm>
            <a:off x="0" y="2076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" name="Picture 71"/>
          <p:cNvPicPr>
            <a:picLocks noChangeAspect="1" noChangeArrowheads="1"/>
          </p:cNvPicPr>
          <p:nvPr/>
        </p:nvPicPr>
        <p:blipFill>
          <a:blip r:embed="rId2"/>
          <a:srcRect l="26354" t="24414" r="23133" b="23828"/>
          <a:stretch>
            <a:fillRect/>
          </a:stretch>
        </p:blipFill>
        <p:spPr bwMode="auto">
          <a:xfrm>
            <a:off x="285719" y="357166"/>
            <a:ext cx="8556385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928662" y="1071546"/>
            <a:ext cx="7929618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/>
              <a:t>Berilgan</a:t>
            </a:r>
            <a:r>
              <a:rPr lang="en-US" sz="2800" dirty="0" smtClean="0"/>
              <a:t> </a:t>
            </a:r>
            <a:r>
              <a:rPr lang="en-US" sz="2800" dirty="0" err="1" smtClean="0"/>
              <a:t>differensial</a:t>
            </a:r>
            <a:r>
              <a:rPr lang="en-US" sz="2800" dirty="0" smtClean="0"/>
              <a:t> </a:t>
            </a:r>
            <a:r>
              <a:rPr lang="en-US" sz="2800" dirty="0" err="1" smtClean="0"/>
              <a:t>tenglamalar</a:t>
            </a:r>
            <a:r>
              <a:rPr lang="en-US" sz="2800" dirty="0" smtClean="0"/>
              <a:t> </a:t>
            </a:r>
            <a:r>
              <a:rPr lang="en-US" sz="2800" dirty="0" err="1" smtClean="0"/>
              <a:t>sistemasini</a:t>
            </a:r>
            <a:r>
              <a:rPr lang="en-US" sz="2800" dirty="0" smtClean="0"/>
              <a:t> </a:t>
            </a:r>
            <a:r>
              <a:rPr lang="en-US" sz="2800" dirty="0" err="1" smtClean="0"/>
              <a:t>elektron</a:t>
            </a:r>
            <a:r>
              <a:rPr lang="en-US" sz="2800" dirty="0" smtClean="0"/>
              <a:t> </a:t>
            </a:r>
            <a:r>
              <a:rPr lang="en-US" sz="2800" dirty="0" err="1" smtClean="0"/>
              <a:t>modellar</a:t>
            </a:r>
            <a:r>
              <a:rPr lang="en-US" sz="2800" dirty="0" smtClean="0"/>
              <a:t> </a:t>
            </a:r>
            <a:r>
              <a:rPr lang="en-US" sz="2800" dirty="0" err="1" smtClean="0"/>
              <a:t>yechish</a:t>
            </a:r>
            <a:r>
              <a:rPr lang="en-US" sz="2800" dirty="0" smtClean="0"/>
              <a:t> </a:t>
            </a:r>
            <a:r>
              <a:rPr lang="en-US" sz="2800" dirty="0" err="1" smtClean="0"/>
              <a:t>maqsadga</a:t>
            </a:r>
            <a:r>
              <a:rPr lang="en-US" sz="2800" dirty="0" smtClean="0"/>
              <a:t> </a:t>
            </a:r>
            <a:r>
              <a:rPr lang="en-US" sz="2800" dirty="0" err="1" smtClean="0"/>
              <a:t>muvofiq</a:t>
            </a:r>
            <a:r>
              <a:rPr lang="en-US" sz="2800" dirty="0" smtClean="0"/>
              <a:t>. </a:t>
            </a:r>
            <a:r>
              <a:rPr lang="en-US" sz="2800" dirty="0" err="1" smtClean="0"/>
              <a:t>Masalani</a:t>
            </a:r>
            <a:r>
              <a:rPr lang="en-US" sz="2800" dirty="0" smtClean="0"/>
              <a:t> EHM </a:t>
            </a:r>
            <a:r>
              <a:rPr lang="en-US" sz="2800" dirty="0" err="1" smtClean="0"/>
              <a:t>da</a:t>
            </a:r>
            <a:r>
              <a:rPr lang="en-US" sz="2800" dirty="0" smtClean="0"/>
              <a:t> </a:t>
            </a:r>
            <a:r>
              <a:rPr lang="en-US" sz="2800" dirty="0" err="1" smtClean="0"/>
              <a:t>modellashtirish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natijalari</a:t>
            </a:r>
            <a:r>
              <a:rPr lang="en-US" sz="2800" dirty="0" smtClean="0"/>
              <a:t> </a:t>
            </a:r>
            <a:r>
              <a:rPr lang="en-US" sz="2800" dirty="0" err="1" smtClean="0"/>
              <a:t>bo’yicha</a:t>
            </a:r>
            <a:r>
              <a:rPr lang="en-US" sz="2800" dirty="0" smtClean="0"/>
              <a:t> </a:t>
            </a:r>
            <a:r>
              <a:rPr lang="en-US" sz="2800" dirty="0" err="1" smtClean="0"/>
              <a:t>zarur</a:t>
            </a:r>
            <a:r>
              <a:rPr lang="en-US" sz="2800" dirty="0" smtClean="0"/>
              <a:t> </a:t>
            </a:r>
            <a:r>
              <a:rPr lang="en-US" sz="2800" dirty="0" err="1" smtClean="0"/>
              <a:t>bo’lgan</a:t>
            </a:r>
            <a:r>
              <a:rPr lang="en-US" sz="2800" dirty="0" smtClean="0"/>
              <a:t> </a:t>
            </a:r>
            <a:r>
              <a:rPr lang="en-US" sz="2800" dirty="0" err="1" smtClean="0"/>
              <a:t>rejimni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ta’minlovchi</a:t>
            </a:r>
            <a:r>
              <a:rPr lang="en-US" sz="2800" dirty="0" smtClean="0"/>
              <a:t>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ROV </a:t>
            </a:r>
            <a:r>
              <a:rPr lang="en-US" sz="2800" dirty="0" err="1" smtClean="0"/>
              <a:t>mashinada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jarayonning</a:t>
            </a:r>
            <a:r>
              <a:rPr lang="en-US" sz="2800" dirty="0" smtClean="0"/>
              <a:t> </a:t>
            </a:r>
            <a:r>
              <a:rPr lang="en-US" sz="2800" dirty="0" err="1" smtClean="0"/>
              <a:t>to’g’ri</a:t>
            </a:r>
            <a:r>
              <a:rPr lang="en-US" sz="2800" dirty="0" smtClean="0"/>
              <a:t> </a:t>
            </a:r>
            <a:r>
              <a:rPr lang="en-US" sz="2800" dirty="0" err="1" smtClean="0"/>
              <a:t>parametrlarini</a:t>
            </a:r>
            <a:r>
              <a:rPr lang="en-US" sz="2800" dirty="0" smtClean="0"/>
              <a:t> </a:t>
            </a:r>
            <a:r>
              <a:rPr lang="en-US" sz="2800" dirty="0" err="1" smtClean="0"/>
              <a:t>tavsiya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endParaRPr lang="ru-RU" sz="32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71472" y="1285860"/>
            <a:ext cx="82804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800" b="1" i="1" dirty="0" smtClean="0"/>
              <a:t>9.3. </a:t>
            </a:r>
            <a:r>
              <a:rPr lang="en-US" sz="2800" b="1" i="1" dirty="0" err="1" smtClean="0"/>
              <a:t>O’z</a:t>
            </a:r>
            <a:r>
              <a:rPr lang="en-US" sz="2800" b="1" i="1" dirty="0" smtClean="0"/>
              <a:t>- </a:t>
            </a:r>
            <a:r>
              <a:rPr lang="en-US" sz="2800" b="1" i="1" dirty="0" err="1" smtClean="0"/>
              <a:t>o’zini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tekshirish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savollari</a:t>
            </a:r>
            <a:endParaRPr lang="uz-Cyrl-UZ" sz="2800" b="1" i="1" dirty="0" smtClean="0"/>
          </a:p>
          <a:p>
            <a:endParaRPr lang="ru-RU" sz="2800" b="1" dirty="0" smtClean="0"/>
          </a:p>
          <a:p>
            <a:r>
              <a:rPr lang="en-US" sz="2800" dirty="0" smtClean="0"/>
              <a:t>1.</a:t>
            </a:r>
            <a:r>
              <a:rPr lang="en-US" sz="2800" b="1" dirty="0" smtClean="0"/>
              <a:t> </a:t>
            </a:r>
            <a:r>
              <a:rPr lang="en-US" sz="2800" dirty="0" err="1" smtClean="0"/>
              <a:t>Uchta</a:t>
            </a:r>
            <a:r>
              <a:rPr lang="en-US" sz="2800" dirty="0" smtClean="0"/>
              <a:t> </a:t>
            </a:r>
            <a:r>
              <a:rPr lang="en-US" sz="2800" dirty="0" err="1" smtClean="0"/>
              <a:t>tarmoqli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</a:t>
            </a:r>
            <a:r>
              <a:rPr lang="en-US" sz="2800" dirty="0" err="1" smtClean="0"/>
              <a:t>agregatini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 </a:t>
            </a:r>
            <a:r>
              <a:rPr lang="en-US" sz="2800" dirty="0" err="1" smtClean="0"/>
              <a:t>sxemasini</a:t>
            </a:r>
            <a:r>
              <a:rPr lang="en-US" sz="2800" dirty="0" smtClean="0"/>
              <a:t> </a:t>
            </a:r>
            <a:r>
              <a:rPr lang="en-US" sz="2800" dirty="0" err="1" smtClean="0"/>
              <a:t>tuzing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r>
              <a:rPr lang="en-US" sz="2800" dirty="0" smtClean="0"/>
              <a:t>2. </a:t>
            </a:r>
            <a:r>
              <a:rPr lang="en-US" sz="2800" dirty="0" err="1" smtClean="0"/>
              <a:t>Tarmoqlanuchi</a:t>
            </a:r>
            <a:r>
              <a:rPr lang="en-US" sz="2800" dirty="0" smtClean="0"/>
              <a:t> </a:t>
            </a:r>
            <a:r>
              <a:rPr lang="en-US" sz="2800" dirty="0" err="1" smtClean="0"/>
              <a:t>sistemaning</a:t>
            </a:r>
            <a:r>
              <a:rPr lang="en-US" sz="2800" dirty="0" smtClean="0"/>
              <a:t> </a:t>
            </a:r>
            <a:r>
              <a:rPr lang="en-US" sz="2800" dirty="0" err="1" smtClean="0"/>
              <a:t>massasini</a:t>
            </a:r>
            <a:r>
              <a:rPr lang="en-US" sz="2800" dirty="0" smtClean="0"/>
              <a:t> </a:t>
            </a:r>
            <a:r>
              <a:rPr lang="en-US" sz="2800" dirty="0" err="1" smtClean="0"/>
              <a:t>matematik</a:t>
            </a:r>
            <a:r>
              <a:rPr lang="en-US" sz="2800" dirty="0" smtClean="0"/>
              <a:t> </a:t>
            </a:r>
            <a:r>
              <a:rPr lang="en-US" sz="2800" dirty="0" err="1" smtClean="0"/>
              <a:t>modelini</a:t>
            </a:r>
            <a:r>
              <a:rPr lang="en-US" sz="2800" dirty="0" smtClean="0"/>
              <a:t> </a:t>
            </a:r>
            <a:r>
              <a:rPr lang="en-US" sz="2800" dirty="0" err="1" smtClean="0"/>
              <a:t>yozing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r>
              <a:rPr lang="en-US" sz="2800" dirty="0" smtClean="0"/>
              <a:t>3. </a:t>
            </a:r>
            <a:r>
              <a:rPr lang="en-US" sz="2800" dirty="0" err="1" smtClean="0"/>
              <a:t>Tarmoqlangan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 </a:t>
            </a:r>
            <a:r>
              <a:rPr lang="en-US" sz="2800" dirty="0" err="1" smtClean="0"/>
              <a:t>sistemalarini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bilasiz</a:t>
            </a:r>
            <a:r>
              <a:rPr lang="en-US" sz="2800" dirty="0" smtClean="0"/>
              <a:t>?</a:t>
            </a:r>
            <a:endParaRPr lang="ru-RU" sz="2800" b="1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140</TotalTime>
  <Words>347</Words>
  <PresentationFormat>Экран (4:3)</PresentationFormat>
  <Paragraphs>27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9-MА`RUZА.  Tехnаlоgik mаshinаlаrning uchtаgа tаrmоqlаngаn mаshinа аgrеgаti </vt:lpstr>
      <vt:lpstr>REJA:</vt:lpstr>
      <vt:lpstr>ADABIYOTLAR:</vt:lpstr>
      <vt:lpstr>9.1. Uchta tarmoqli rotatsion mexanizmli mashina agregatining umumlashgan sxemasi 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3 Тема: Механические характеристики асинхронных двигателей.</dc:title>
  <cp:lastModifiedBy>LENOVO</cp:lastModifiedBy>
  <cp:revision>25</cp:revision>
  <dcterms:modified xsi:type="dcterms:W3CDTF">2019-05-22T10:08:44Z</dcterms:modified>
</cp:coreProperties>
</file>