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70" r:id="rId6"/>
    <p:sldId id="267" r:id="rId7"/>
    <p:sldId id="262" r:id="rId8"/>
    <p:sldId id="271" r:id="rId9"/>
    <p:sldId id="272" r:id="rId10"/>
    <p:sldId id="273" r:id="rId11"/>
    <p:sldId id="274" r:id="rId12"/>
    <p:sldId id="275" r:id="rId13"/>
    <p:sldId id="276" r:id="rId14"/>
    <p:sldId id="278" r:id="rId15"/>
    <p:sldId id="277" r:id="rId16"/>
    <p:sldId id="279" r:id="rId17"/>
    <p:sldId id="280" r:id="rId18"/>
    <p:sldId id="281" r:id="rId19"/>
    <p:sldId id="269" r:id="rId20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-62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0" y="-7938"/>
            <a:ext cx="12192000" cy="6865938"/>
            <a:chOff x="0" y="-8467"/>
            <a:chExt cx="12192000" cy="6866467"/>
          </a:xfrm>
        </p:grpSpPr>
        <p:cxnSp>
          <p:nvCxnSpPr>
            <p:cNvPr id="5" name="Straight Connector 31"/>
            <p:cNvCxnSpPr/>
            <p:nvPr/>
          </p:nvCxnSpPr>
          <p:spPr>
            <a:xfrm>
              <a:off x="9371013" y="-528"/>
              <a:ext cx="1219200" cy="6858528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20"/>
            <p:cNvCxnSpPr/>
            <p:nvPr/>
          </p:nvCxnSpPr>
          <p:spPr>
            <a:xfrm flipH="1">
              <a:off x="7424738" y="3681168"/>
              <a:ext cx="4764087" cy="317683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Rectangle 23"/>
            <p:cNvSpPr/>
            <p:nvPr/>
          </p:nvSpPr>
          <p:spPr>
            <a:xfrm>
              <a:off x="9182100" y="-8467"/>
              <a:ext cx="3006725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25"/>
            <p:cNvSpPr/>
            <p:nvPr/>
          </p:nvSpPr>
          <p:spPr>
            <a:xfrm>
              <a:off x="9602788" y="-8467"/>
              <a:ext cx="2589212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Isosceles Triangle 26"/>
            <p:cNvSpPr/>
            <p:nvPr/>
          </p:nvSpPr>
          <p:spPr>
            <a:xfrm>
              <a:off x="8932863" y="3047706"/>
              <a:ext cx="3259137" cy="3810294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27"/>
            <p:cNvSpPr/>
            <p:nvPr/>
          </p:nvSpPr>
          <p:spPr>
            <a:xfrm>
              <a:off x="9334500" y="-8467"/>
              <a:ext cx="2854325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28"/>
            <p:cNvSpPr/>
            <p:nvPr/>
          </p:nvSpPr>
          <p:spPr>
            <a:xfrm>
              <a:off x="10898188" y="-8467"/>
              <a:ext cx="1290637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Rectangle 29"/>
            <p:cNvSpPr/>
            <p:nvPr/>
          </p:nvSpPr>
          <p:spPr>
            <a:xfrm>
              <a:off x="10939463" y="-8467"/>
              <a:ext cx="1249362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Isosceles Triangle 30"/>
            <p:cNvSpPr/>
            <p:nvPr/>
          </p:nvSpPr>
          <p:spPr>
            <a:xfrm>
              <a:off x="10371138" y="3589086"/>
              <a:ext cx="1817687" cy="326891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8"/>
            <p:cNvSpPr/>
            <p:nvPr/>
          </p:nvSpPr>
          <p:spPr>
            <a:xfrm rot="10800000">
              <a:off x="0" y="-528"/>
              <a:ext cx="842963" cy="5666225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CEF7E5-9F2F-4398-A88E-38D3AF717BBA}" type="datetimeFigureOut">
              <a:rPr lang="en-US"/>
              <a:pPr>
                <a:defRPr/>
              </a:pPr>
              <a:t>5/22/2019</a:t>
            </a:fld>
            <a:endParaRPr lang="en-US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052E5A-141F-4138-BAFE-03F3568D20E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AD64FD-1A12-44BF-A90C-DBD945CF9B68}" type="datetimeFigureOut">
              <a:rPr lang="en-US"/>
              <a:pPr>
                <a:defRPr/>
              </a:pPr>
              <a:t>5/22/2019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C507DB-14FE-4197-8A77-B41F9002E5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D3C37-4FB3-4920-A6F8-DA30E354FAAC}" type="datetimeFigureOut">
              <a:rPr lang="en-US"/>
              <a:pPr>
                <a:defRPr/>
              </a:pPr>
              <a:t>5/22/2019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0ADC9-FB9A-4EC5-9A12-82E67721A9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D8D7FD-CA8B-4153-ACDD-5F989021B904}" type="datetimeFigureOut">
              <a:rPr lang="en-US"/>
              <a:pPr>
                <a:defRPr/>
              </a:pPr>
              <a:t>5/22/2019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96DBCB-6304-440F-BFED-FCB7C7C59F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F9259C-CE7E-48CB-BA19-E8F11A3CFF2E}" type="datetimeFigureOut">
              <a:rPr lang="en-US"/>
              <a:pPr>
                <a:defRPr/>
              </a:pPr>
              <a:t>5/22/2019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63637-7A02-4DC3-98DD-5D94B35011E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9E794F-D842-46C7-87B3-6FFA7B89AB18}" type="datetimeFigureOut">
              <a:rPr lang="en-US"/>
              <a:pPr>
                <a:defRPr/>
              </a:pPr>
              <a:t>5/22/2019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402593-0E1D-4CF0-8068-BFDDA50F42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D4E335-3FA9-4B4D-95AE-8F25004ABF73}" type="datetimeFigureOut">
              <a:rPr lang="en-US"/>
              <a:pPr>
                <a:defRPr/>
              </a:pPr>
              <a:t>5/22/2019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160157-B328-4C98-B196-47A1C6D6C8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3E6EB3-B158-4590-B0E4-05E3B8373E9B}" type="datetimeFigureOut">
              <a:rPr lang="en-US"/>
              <a:pPr>
                <a:defRPr/>
              </a:pPr>
              <a:t>5/22/2019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B5C888-2B8A-4BF1-8ECC-56F78DD891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0E9AD4-50E3-4DAF-9AF0-93536FD2FB02}" type="datetimeFigureOut">
              <a:rPr lang="en-US"/>
              <a:pPr>
                <a:defRPr/>
              </a:pPr>
              <a:t>5/22/2019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7A82BA-8FF9-4060-ACF1-7BC671F60F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9C739-9ACF-42C1-AB6F-705ABFDF46C4}" type="datetimeFigureOut">
              <a:rPr lang="en-US"/>
              <a:pPr>
                <a:defRPr/>
              </a:pPr>
              <a:t>5/22/2019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FC7C2C-E202-461D-871D-78D0154451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9"/>
          <p:cNvSpPr txBox="1"/>
          <p:nvPr/>
        </p:nvSpPr>
        <p:spPr>
          <a:xfrm>
            <a:off x="541338" y="790575"/>
            <a:ext cx="609600" cy="584200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“</a:t>
            </a:r>
          </a:p>
        </p:txBody>
      </p:sp>
      <p:sp>
        <p:nvSpPr>
          <p:cNvPr id="6" name="TextBox 21"/>
          <p:cNvSpPr txBox="1"/>
          <p:nvPr/>
        </p:nvSpPr>
        <p:spPr>
          <a:xfrm>
            <a:off x="8893175" y="2886075"/>
            <a:ext cx="609600" cy="585788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sz="1800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433081-748A-4E60-8C5F-B95064F1F45A}" type="datetimeFigureOut">
              <a:rPr lang="en-US"/>
              <a:pPr>
                <a:defRPr/>
              </a:pPr>
              <a:t>5/22/2019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EDAD5C-4296-4579-93B0-5EC5A05A70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479B15-F23B-4389-A7BC-1571AE2DCEE8}" type="datetimeFigureOut">
              <a:rPr lang="en-US"/>
              <a:pPr>
                <a:defRPr/>
              </a:pPr>
              <a:t>5/22/2019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F63FD7-7EF5-4738-85B6-C0D65F4DD9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23"/>
          <p:cNvSpPr txBox="1"/>
          <p:nvPr/>
        </p:nvSpPr>
        <p:spPr>
          <a:xfrm>
            <a:off x="541338" y="790575"/>
            <a:ext cx="609600" cy="584200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“</a:t>
            </a:r>
          </a:p>
        </p:txBody>
      </p:sp>
      <p:sp>
        <p:nvSpPr>
          <p:cNvPr id="6" name="TextBox 24"/>
          <p:cNvSpPr txBox="1"/>
          <p:nvPr/>
        </p:nvSpPr>
        <p:spPr>
          <a:xfrm>
            <a:off x="8893175" y="2886075"/>
            <a:ext cx="609600" cy="585788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B47D4F-E014-401C-9E10-19A43DF1604A}" type="datetimeFigureOut">
              <a:rPr lang="en-US"/>
              <a:pPr>
                <a:defRPr/>
              </a:pPr>
              <a:t>5/22/2019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0913FA-7DED-4BAD-928E-3B89DE2DC2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7A595A-1F7F-4C81-8294-BB3529CF36AB}" type="datetimeFigureOut">
              <a:rPr lang="en-US"/>
              <a:pPr>
                <a:defRPr/>
              </a:pPr>
              <a:t>5/22/2019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D125E2-3AD4-42B6-84EB-F743FD875E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EA001A-FAFE-47E1-BC45-036A5C36DBD1}" type="datetimeFigureOut">
              <a:rPr lang="en-US"/>
              <a:pPr>
                <a:defRPr/>
              </a:pPr>
              <a:t>5/22/2019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96C731-F126-4D8D-9885-4319ABD3A7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F9DA54-BB4A-4FA7-8019-95E3C8F2639F}" type="datetimeFigureOut">
              <a:rPr lang="en-US"/>
              <a:pPr>
                <a:defRPr/>
              </a:pPr>
              <a:t>5/22/2019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A9CD33-F920-435B-99C9-099CD08F13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6"/>
          <p:cNvGrpSpPr>
            <a:grpSpLocks/>
          </p:cNvGrpSpPr>
          <p:nvPr/>
        </p:nvGrpSpPr>
        <p:grpSpPr bwMode="auto">
          <a:xfrm>
            <a:off x="0" y="-7938"/>
            <a:ext cx="12192000" cy="6865938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3" y="-528"/>
              <a:ext cx="1219200" cy="6858528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4738" y="3681168"/>
              <a:ext cx="4764087" cy="317683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2100" y="-8467"/>
              <a:ext cx="3006725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2788" y="-8467"/>
              <a:ext cx="2589212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863" y="3047706"/>
              <a:ext cx="3259137" cy="3810294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5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188" y="-8467"/>
              <a:ext cx="1290637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9463" y="-8467"/>
              <a:ext cx="1249362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138" y="3589086"/>
              <a:ext cx="1817687" cy="326891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2981"/>
              <a:ext cx="449263" cy="2845019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677863" y="609600"/>
            <a:ext cx="8596312" cy="132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77863" y="2160588"/>
            <a:ext cx="8596312" cy="388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663" y="6042025"/>
            <a:ext cx="9112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DDF6566-885C-447C-9EDE-2462ABB590C4}" type="datetimeFigureOut">
              <a:rPr lang="en-US"/>
              <a:pPr>
                <a:defRPr/>
              </a:pPr>
              <a:t>5/22/2019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863" y="6042025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89963" y="6042025"/>
            <a:ext cx="6842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dirty="0">
                <a:solidFill>
                  <a:schemeClr val="accent1"/>
                </a:solidFill>
                <a:latin typeface="+mn-lt"/>
              </a:defRPr>
            </a:lvl1pPr>
          </a:lstStyle>
          <a:p>
            <a:pPr>
              <a:defRPr/>
            </a:pPr>
            <a:fld id="{4D1A803E-4371-4786-8AC1-63C8662255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4" r:id="rId2"/>
    <p:sldLayoutId id="2147483663" r:id="rId3"/>
    <p:sldLayoutId id="2147483662" r:id="rId4"/>
    <p:sldLayoutId id="2147483661" r:id="rId5"/>
    <p:sldLayoutId id="2147483660" r:id="rId6"/>
    <p:sldLayoutId id="2147483659" r:id="rId7"/>
    <p:sldLayoutId id="2147483658" r:id="rId8"/>
    <p:sldLayoutId id="2147483657" r:id="rId9"/>
    <p:sldLayoutId id="2147483656" r:id="rId10"/>
    <p:sldLayoutId id="2147483666" r:id="rId11"/>
    <p:sldLayoutId id="2147483655" r:id="rId12"/>
    <p:sldLayoutId id="2147483667" r:id="rId13"/>
    <p:sldLayoutId id="2147483654" r:id="rId14"/>
    <p:sldLayoutId id="2147483653" r:id="rId15"/>
    <p:sldLayoutId id="2147483652" r:id="rId16"/>
  </p:sldLayoutIdLst>
  <p:txStyles>
    <p:titleStyle>
      <a:lvl1pPr algn="l" defTabSz="457200" rtl="0" fontAlgn="base">
        <a:spcBef>
          <a:spcPct val="0"/>
        </a:spcBef>
        <a:spcAft>
          <a:spcPct val="0"/>
        </a:spcAft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2pPr>
      <a:lvl3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3pPr>
      <a:lvl4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4pPr>
      <a:lvl5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7067" y="4561490"/>
            <a:ext cx="7766936" cy="58624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Wingdings 3" charset="2"/>
              <a:buNone/>
              <a:defRPr/>
            </a:pPr>
            <a:r>
              <a:rPr lang="ru-RU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Джураев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А.Дж.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1047750" y="1516063"/>
            <a:ext cx="898297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uz-Cyrl-UZ" sz="3200" b="1" i="1" smtClean="0">
                <a:solidFill>
                  <a:schemeClr val="accent2"/>
                </a:solidFill>
              </a:rPr>
              <a:t>10-MА`RUZА</a:t>
            </a:r>
            <a:r>
              <a:rPr lang="uz-Cyrl-UZ" sz="3200" b="1" i="1" dirty="0" smtClean="0">
                <a:solidFill>
                  <a:schemeClr val="accent2"/>
                </a:solidFill>
              </a:rPr>
              <a:t>.</a:t>
            </a:r>
          </a:p>
          <a:p>
            <a:pPr algn="ctr"/>
            <a:endParaRPr lang="ru-RU" sz="3200" i="1" dirty="0">
              <a:solidFill>
                <a:schemeClr val="accent2"/>
              </a:solidFill>
            </a:endParaRPr>
          </a:p>
          <a:p>
            <a:pPr algn="ctr"/>
            <a:r>
              <a:rPr lang="en-US" sz="3200" b="1" i="1" dirty="0" err="1" smtClean="0">
                <a:solidFill>
                  <a:srgbClr val="00B050"/>
                </a:solidFill>
              </a:rPr>
              <a:t>Erkinlik</a:t>
            </a:r>
            <a:r>
              <a:rPr lang="en-US" sz="3200" b="1" i="1" dirty="0" smtClean="0">
                <a:solidFill>
                  <a:srgbClr val="00B050"/>
                </a:solidFill>
              </a:rPr>
              <a:t> </a:t>
            </a:r>
            <a:r>
              <a:rPr lang="en-US" sz="3200" b="1" i="1" dirty="0" err="1" smtClean="0">
                <a:solidFill>
                  <a:srgbClr val="00B050"/>
                </a:solidFill>
              </a:rPr>
              <a:t>dаrаjаsi</a:t>
            </a:r>
            <a:r>
              <a:rPr lang="en-US" sz="3200" b="1" i="1" dirty="0" smtClean="0">
                <a:solidFill>
                  <a:srgbClr val="00B050"/>
                </a:solidFill>
              </a:rPr>
              <a:t> 1 </a:t>
            </a:r>
            <a:r>
              <a:rPr lang="en-US" sz="3200" b="1" i="1" dirty="0" err="1" smtClean="0">
                <a:solidFill>
                  <a:srgbClr val="00B050"/>
                </a:solidFill>
              </a:rPr>
              <a:t>tеng</a:t>
            </a:r>
            <a:r>
              <a:rPr lang="en-US" sz="3200" b="1" i="1" dirty="0" smtClean="0">
                <a:solidFill>
                  <a:srgbClr val="00B050"/>
                </a:solidFill>
              </a:rPr>
              <a:t> </a:t>
            </a:r>
            <a:r>
              <a:rPr lang="en-US" sz="3200" b="1" i="1" dirty="0" err="1" smtClean="0">
                <a:solidFill>
                  <a:srgbClr val="00B050"/>
                </a:solidFill>
              </a:rPr>
              <a:t>sistеmаlаrni</a:t>
            </a:r>
            <a:r>
              <a:rPr lang="en-US" sz="3200" b="1" i="1" dirty="0" smtClean="0">
                <a:solidFill>
                  <a:srgbClr val="00B050"/>
                </a:solidFill>
              </a:rPr>
              <a:t> </a:t>
            </a:r>
            <a:r>
              <a:rPr lang="en-US" sz="3200" b="1" i="1" dirty="0" err="1" smtClean="0">
                <a:solidFill>
                  <a:srgbClr val="00B050"/>
                </a:solidFill>
              </a:rPr>
              <a:t>теbrаnishlаri</a:t>
            </a:r>
            <a:r>
              <a:rPr lang="en-US" sz="3200" b="1" i="1" dirty="0" smtClean="0">
                <a:solidFill>
                  <a:srgbClr val="00B050"/>
                </a:solidFill>
              </a:rPr>
              <a:t> </a:t>
            </a:r>
            <a:endParaRPr lang="uz-Cyrl-UZ" sz="3200" b="1" i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Объект 2"/>
          <p:cNvSpPr>
            <a:spLocks noGrp="1"/>
          </p:cNvSpPr>
          <p:nvPr>
            <p:ph idx="1"/>
          </p:nvPr>
        </p:nvSpPr>
        <p:spPr>
          <a:xfrm>
            <a:off x="947738" y="1157288"/>
            <a:ext cx="8813800" cy="4627562"/>
          </a:xfrm>
        </p:spPr>
        <p:txBody>
          <a:bodyPr/>
          <a:lstStyle/>
          <a:p>
            <a:pPr lvl="1" algn="just"/>
            <a:r>
              <a:rPr lang="en-US" sz="3200" b="1" dirty="0" smtClean="0">
                <a:solidFill>
                  <a:schemeClr val="accent2"/>
                </a:solidFill>
                <a:latin typeface="Times New Roman" pitchFamily="18" charset="0"/>
              </a:rPr>
              <a:t>REJA</a:t>
            </a:r>
            <a:r>
              <a:rPr lang="ru-RU" sz="3200" b="1" dirty="0" smtClean="0">
                <a:solidFill>
                  <a:schemeClr val="accent2"/>
                </a:solidFill>
                <a:latin typeface="Times New Roman" pitchFamily="18" charset="0"/>
              </a:rPr>
              <a:t>:</a:t>
            </a:r>
          </a:p>
          <a:p>
            <a:pPr lvl="1" algn="just">
              <a:buNone/>
            </a:pPr>
            <a:endParaRPr lang="ru-RU" sz="3200" b="1" dirty="0" smtClean="0">
              <a:solidFill>
                <a:schemeClr val="accent2"/>
              </a:solidFill>
              <a:latin typeface="Times New Roman" pitchFamily="18" charset="0"/>
            </a:endParaRPr>
          </a:p>
          <a:p>
            <a:r>
              <a:rPr lang="en-US" sz="2400" i="1" dirty="0" err="1" smtClean="0"/>
              <a:t>Mexanizmlarda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tebranma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harakat</a:t>
            </a:r>
            <a:endParaRPr lang="ru-RU" sz="2400" b="1" dirty="0" smtClean="0"/>
          </a:p>
          <a:p>
            <a:r>
              <a:rPr lang="en-US" sz="2400" i="1" dirty="0" err="1" smtClean="0"/>
              <a:t>Tebranuvchi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sistemalarga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ta’sir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qiluvchi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kuchlar</a:t>
            </a:r>
            <a:endParaRPr lang="ru-RU" sz="2400" b="1" dirty="0" smtClean="0"/>
          </a:p>
          <a:p>
            <a:r>
              <a:rPr lang="en-US" sz="2400" i="1" dirty="0" err="1" smtClean="0"/>
              <a:t>Tebranuvchi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mexanizmlarni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harakat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tenglamalarini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tuzish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metodlari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haqida</a:t>
            </a:r>
            <a:endParaRPr lang="ru-RU" sz="2400" b="1" dirty="0" smtClean="0"/>
          </a:p>
          <a:p>
            <a:r>
              <a:rPr lang="en-US" sz="2400" i="1" dirty="0" err="1" smtClean="0"/>
              <a:t>Bir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massali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tebranuvchi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mexanizmli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mashina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agregatini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matematik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modelini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keltirib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chiqarish</a:t>
            </a:r>
            <a:endParaRPr lang="ru-RU" sz="2400" b="1" dirty="0" smtClean="0"/>
          </a:p>
          <a:p>
            <a:r>
              <a:rPr lang="en-US" sz="2400" i="1" dirty="0" err="1" smtClean="0"/>
              <a:t>O’z</a:t>
            </a:r>
            <a:r>
              <a:rPr lang="en-US" sz="2400" i="1" dirty="0" smtClean="0"/>
              <a:t>- </a:t>
            </a:r>
            <a:r>
              <a:rPr lang="en-US" sz="2400" i="1" dirty="0" err="1" smtClean="0"/>
              <a:t>o’zini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tekshirish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savollari</a:t>
            </a:r>
            <a:r>
              <a:rPr lang="en-US" sz="2400" i="1" dirty="0" smtClean="0"/>
              <a:t> </a:t>
            </a:r>
            <a:endParaRPr lang="ru-RU" sz="2400" b="1" dirty="0" smtClean="0"/>
          </a:p>
          <a:p>
            <a:pPr lvl="1">
              <a:lnSpc>
                <a:spcPct val="150000"/>
              </a:lnSpc>
            </a:pPr>
            <a:endParaRPr lang="ru-RU" sz="3200" b="1" dirty="0" smtClean="0">
              <a:solidFill>
                <a:schemeClr val="accent2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Объект 2"/>
          <p:cNvSpPr>
            <a:spLocks noGrp="1"/>
          </p:cNvSpPr>
          <p:nvPr>
            <p:ph idx="1"/>
          </p:nvPr>
        </p:nvSpPr>
        <p:spPr>
          <a:xfrm>
            <a:off x="728663" y="722313"/>
            <a:ext cx="9155112" cy="3881437"/>
          </a:xfrm>
        </p:spPr>
        <p:txBody>
          <a:bodyPr/>
          <a:lstStyle/>
          <a:p>
            <a:r>
              <a:rPr lang="en-US" sz="3200" dirty="0" smtClean="0">
                <a:latin typeface="Times New Roman" pitchFamily="18" charset="0"/>
              </a:rPr>
              <a:t>ADABIYOTLAR</a:t>
            </a:r>
            <a:r>
              <a:rPr lang="ru-RU" sz="3200" dirty="0" smtClean="0">
                <a:latin typeface="Times New Roman" pitchFamily="18" charset="0"/>
              </a:rPr>
              <a:t>:</a:t>
            </a:r>
          </a:p>
          <a:p>
            <a:pPr>
              <a:buNone/>
            </a:pPr>
            <a:endParaRPr lang="ru-RU" sz="3200" dirty="0" smtClean="0">
              <a:latin typeface="Times New Roman" pitchFamily="18" charset="0"/>
            </a:endParaRPr>
          </a:p>
          <a:p>
            <a:pPr lvl="0"/>
            <a:r>
              <a:rPr lang="ru-RU" sz="2800" dirty="0" smtClean="0"/>
              <a:t>В.А. Зиновьев, А.П. Бессонов. Основы динамики машинных агрегатов. Машиностроение, Москва, 1964, с. 50-56</a:t>
            </a:r>
            <a:endParaRPr lang="ru-RU" sz="2800" b="1" dirty="0" smtClean="0"/>
          </a:p>
          <a:p>
            <a:pPr lvl="0"/>
            <a:r>
              <a:rPr lang="ru-RU" sz="2800" dirty="0" smtClean="0"/>
              <a:t>А. </a:t>
            </a:r>
            <a:r>
              <a:rPr lang="ru-RU" sz="2800" dirty="0" err="1" smtClean="0"/>
              <a:t>Джураев</a:t>
            </a:r>
            <a:r>
              <a:rPr lang="ru-RU" sz="2800" dirty="0" smtClean="0"/>
              <a:t>. Моделирование динамики машинных агрегатов </a:t>
            </a:r>
            <a:r>
              <a:rPr lang="ru-RU" sz="2800" dirty="0" err="1" smtClean="0"/>
              <a:t>хлопкоперерабатывающих</a:t>
            </a:r>
            <a:r>
              <a:rPr lang="ru-RU" sz="2800" dirty="0" smtClean="0"/>
              <a:t> машин. Фан, Ташкент, 1984, с. 47-87</a:t>
            </a:r>
            <a:endParaRPr lang="ru-RU" sz="2800" b="1" dirty="0" smtClean="0"/>
          </a:p>
          <a:p>
            <a:pPr lvl="0"/>
            <a:r>
              <a:rPr lang="ru-RU" sz="2800" dirty="0" smtClean="0"/>
              <a:t>А. </a:t>
            </a:r>
            <a:r>
              <a:rPr lang="ru-RU" sz="2800" dirty="0" err="1" smtClean="0"/>
              <a:t>Джураев</a:t>
            </a:r>
            <a:r>
              <a:rPr lang="ru-RU" sz="2800" dirty="0" smtClean="0"/>
              <a:t>. Динамика рабочих механизмов </a:t>
            </a:r>
            <a:r>
              <a:rPr lang="ru-RU" sz="2800" dirty="0" err="1" smtClean="0"/>
              <a:t>хлопкоперерабатывающих</a:t>
            </a:r>
            <a:r>
              <a:rPr lang="ru-RU" sz="2800" dirty="0" smtClean="0"/>
              <a:t> машин. Фан, Ташкент, 1987, с. 212</a:t>
            </a:r>
            <a:endParaRPr lang="ru-RU" sz="28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0861" y="458879"/>
            <a:ext cx="9290050" cy="5822950"/>
          </a:xfrm>
        </p:spPr>
        <p:txBody>
          <a:bodyPr>
            <a:normAutofit fontScale="85000" lnSpcReduction="10000"/>
          </a:bodyPr>
          <a:lstStyle/>
          <a:p>
            <a:r>
              <a:rPr lang="ru-RU" sz="2800" b="1" i="1" dirty="0" smtClean="0">
                <a:solidFill>
                  <a:srgbClr val="00B0F0"/>
                </a:solidFill>
              </a:rPr>
              <a:t>10.1. </a:t>
            </a:r>
            <a:r>
              <a:rPr lang="en-US" sz="2800" b="1" i="1" dirty="0" err="1" smtClean="0">
                <a:solidFill>
                  <a:srgbClr val="00B0F0"/>
                </a:solidFill>
              </a:rPr>
              <a:t>Mexanizmlarda</a:t>
            </a:r>
            <a:r>
              <a:rPr lang="en-US" sz="2800" b="1" i="1" dirty="0" smtClean="0">
                <a:solidFill>
                  <a:srgbClr val="00B0F0"/>
                </a:solidFill>
              </a:rPr>
              <a:t> </a:t>
            </a:r>
            <a:r>
              <a:rPr lang="en-US" sz="2800" b="1" i="1" dirty="0" err="1" smtClean="0">
                <a:solidFill>
                  <a:srgbClr val="00B0F0"/>
                </a:solidFill>
              </a:rPr>
              <a:t>tebranma</a:t>
            </a:r>
            <a:r>
              <a:rPr lang="en-US" sz="2800" b="1" i="1" dirty="0" smtClean="0">
                <a:solidFill>
                  <a:srgbClr val="00B0F0"/>
                </a:solidFill>
              </a:rPr>
              <a:t> </a:t>
            </a:r>
            <a:r>
              <a:rPr lang="en-US" sz="2800" b="1" i="1" dirty="0" err="1" smtClean="0">
                <a:solidFill>
                  <a:srgbClr val="00B0F0"/>
                </a:solidFill>
              </a:rPr>
              <a:t>harakat</a:t>
            </a:r>
            <a:endParaRPr lang="uz-Cyrl-UZ" sz="2800" b="1" i="1" dirty="0" smtClean="0">
              <a:solidFill>
                <a:srgbClr val="00B0F0"/>
              </a:solidFill>
            </a:endParaRPr>
          </a:p>
          <a:p>
            <a:endParaRPr lang="ru-RU" sz="2800" b="1" dirty="0" smtClean="0">
              <a:solidFill>
                <a:srgbClr val="00B0F0"/>
              </a:solidFill>
            </a:endParaRPr>
          </a:p>
          <a:p>
            <a:r>
              <a:rPr lang="ru-RU" sz="2800" dirty="0" smtClean="0"/>
              <a:t>	</a:t>
            </a:r>
            <a:r>
              <a:rPr lang="en-US" sz="2800" dirty="0" smtClean="0"/>
              <a:t>Bo</a:t>
            </a:r>
            <a:r>
              <a:rPr lang="ru-RU" sz="2800" dirty="0" smtClean="0"/>
              <a:t>’</a:t>
            </a:r>
            <a:r>
              <a:rPr lang="en-US" sz="2800" dirty="0" smtClean="0"/>
              <a:t>g</a:t>
            </a:r>
            <a:r>
              <a:rPr lang="ru-RU" sz="2800" dirty="0" smtClean="0"/>
              <a:t>’</a:t>
            </a:r>
            <a:r>
              <a:rPr lang="en-US" sz="2800" dirty="0" err="1" smtClean="0"/>
              <a:t>inlar</a:t>
            </a:r>
            <a:r>
              <a:rPr lang="en-US" sz="2800" dirty="0" smtClean="0"/>
              <a:t> </a:t>
            </a:r>
            <a:r>
              <a:rPr lang="en-US" sz="2800" dirty="0" err="1" smtClean="0"/>
              <a:t>yoki</a:t>
            </a:r>
            <a:r>
              <a:rPr lang="en-US" sz="2800" dirty="0" smtClean="0"/>
              <a:t> </a:t>
            </a:r>
            <a:r>
              <a:rPr lang="en-US" sz="2800" dirty="0" err="1" smtClean="0"/>
              <a:t>mexanizmlar</a:t>
            </a:r>
            <a:r>
              <a:rPr lang="en-US" sz="2800" dirty="0" smtClean="0"/>
              <a:t> </a:t>
            </a:r>
            <a:r>
              <a:rPr lang="en-US" sz="2800" dirty="0" err="1" smtClean="0"/>
              <a:t>ishlash</a:t>
            </a:r>
            <a:r>
              <a:rPr lang="en-US" sz="2800" dirty="0" smtClean="0"/>
              <a:t> </a:t>
            </a:r>
            <a:r>
              <a:rPr lang="en-US" sz="2800" dirty="0" err="1" smtClean="0"/>
              <a:t>jarayonida</a:t>
            </a:r>
            <a:r>
              <a:rPr lang="ru-RU" sz="2800" dirty="0" smtClean="0"/>
              <a:t>, </a:t>
            </a:r>
            <a:r>
              <a:rPr lang="en-US" sz="2800" dirty="0" err="1" smtClean="0"/>
              <a:t>umuman</a:t>
            </a:r>
            <a:r>
              <a:rPr lang="ru-RU" sz="2800" dirty="0" smtClean="0"/>
              <a:t>, </a:t>
            </a:r>
            <a:r>
              <a:rPr lang="en-US" sz="2800" dirty="0" err="1" smtClean="0"/>
              <a:t>davriy</a:t>
            </a:r>
            <a:r>
              <a:rPr lang="en-US" sz="2800" dirty="0" smtClean="0"/>
              <a:t> </a:t>
            </a:r>
            <a:r>
              <a:rPr lang="en-US" sz="2800" dirty="0" err="1" smtClean="0"/>
              <a:t>yo</a:t>
            </a:r>
            <a:r>
              <a:rPr lang="ru-RU" sz="2800" dirty="0" smtClean="0"/>
              <a:t>’</a:t>
            </a:r>
            <a:r>
              <a:rPr lang="en-US" sz="2800" dirty="0" err="1" smtClean="0"/>
              <a:t>nalishda</a:t>
            </a:r>
            <a:r>
              <a:rPr lang="en-US" sz="2800" dirty="0" smtClean="0"/>
              <a:t> </a:t>
            </a:r>
            <a:r>
              <a:rPr lang="en-US" sz="2800" dirty="0" err="1" smtClean="0"/>
              <a:t>bo</a:t>
            </a:r>
            <a:r>
              <a:rPr lang="ru-RU" sz="2800" dirty="0" smtClean="0"/>
              <a:t>’</a:t>
            </a:r>
            <a:r>
              <a:rPr lang="en-US" sz="2800" dirty="0" err="1" smtClean="0"/>
              <a:t>ladi</a:t>
            </a:r>
            <a:r>
              <a:rPr lang="ru-RU" sz="2800" dirty="0" smtClean="0"/>
              <a:t>, </a:t>
            </a:r>
            <a:r>
              <a:rPr lang="en-US" sz="2800" dirty="0" err="1" smtClean="0"/>
              <a:t>bu</a:t>
            </a:r>
            <a:r>
              <a:rPr lang="en-US" sz="2800" dirty="0" smtClean="0"/>
              <a:t> </a:t>
            </a:r>
            <a:r>
              <a:rPr lang="en-US" sz="2800" dirty="0" err="1" smtClean="0"/>
              <a:t>esa</a:t>
            </a:r>
            <a:r>
              <a:rPr lang="en-US" sz="2800" dirty="0" smtClean="0"/>
              <a:t> </a:t>
            </a:r>
            <a:r>
              <a:rPr lang="en-US" sz="2800" dirty="0" err="1" smtClean="0"/>
              <a:t>bo</a:t>
            </a:r>
            <a:r>
              <a:rPr lang="ru-RU" sz="2800" dirty="0" smtClean="0"/>
              <a:t>’</a:t>
            </a:r>
            <a:r>
              <a:rPr lang="en-US" sz="2800" dirty="0" smtClean="0"/>
              <a:t>g</a:t>
            </a:r>
            <a:r>
              <a:rPr lang="ru-RU" sz="2800" dirty="0" smtClean="0"/>
              <a:t>’</a:t>
            </a:r>
            <a:r>
              <a:rPr lang="en-US" sz="2800" dirty="0" err="1" smtClean="0"/>
              <a:t>inlarning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tebranishiga</a:t>
            </a:r>
            <a:r>
              <a:rPr lang="en-US" sz="2800" dirty="0" smtClean="0"/>
              <a:t> </a:t>
            </a:r>
            <a:r>
              <a:rPr lang="en-US" sz="2800" dirty="0" err="1" smtClean="0"/>
              <a:t>olib</a:t>
            </a:r>
            <a:r>
              <a:rPr lang="en-US" sz="2800" dirty="0" smtClean="0"/>
              <a:t> </a:t>
            </a:r>
            <a:r>
              <a:rPr lang="en-US" sz="2800" dirty="0" err="1" smtClean="0"/>
              <a:t>keladi</a:t>
            </a:r>
            <a:r>
              <a:rPr lang="ru-RU" sz="2800" dirty="0" smtClean="0"/>
              <a:t>. </a:t>
            </a:r>
            <a:r>
              <a:rPr lang="en-US" sz="2800" dirty="0" err="1" smtClean="0"/>
              <a:t>Qator</a:t>
            </a:r>
            <a:r>
              <a:rPr lang="en-US" sz="2800" dirty="0" smtClean="0"/>
              <a:t> </a:t>
            </a:r>
            <a:r>
              <a:rPr lang="en-US" sz="2800" dirty="0" err="1" smtClean="0"/>
              <a:t>hollarda</a:t>
            </a:r>
            <a:r>
              <a:rPr lang="en-US" sz="2800" dirty="0" smtClean="0"/>
              <a:t> </a:t>
            </a:r>
            <a:r>
              <a:rPr lang="en-US" sz="2800" dirty="0" err="1" smtClean="0"/>
              <a:t>davriy</a:t>
            </a:r>
            <a:r>
              <a:rPr lang="en-US" sz="2800" dirty="0" smtClean="0"/>
              <a:t> </a:t>
            </a:r>
            <a:r>
              <a:rPr lang="en-US" sz="2800" dirty="0" err="1" smtClean="0"/>
              <a:t>ta’sir</a:t>
            </a:r>
            <a:r>
              <a:rPr lang="en-US" sz="2800" dirty="0" smtClean="0"/>
              <a:t> </a:t>
            </a:r>
            <a:r>
              <a:rPr lang="en-US" sz="2800" dirty="0" err="1" smtClean="0"/>
              <a:t>bo’lmaganda</a:t>
            </a:r>
            <a:r>
              <a:rPr lang="en-US" sz="2800" dirty="0" smtClean="0"/>
              <a:t> ham </a:t>
            </a:r>
            <a:r>
              <a:rPr lang="en-US" sz="2800" dirty="0" err="1" smtClean="0"/>
              <a:t>tebranish</a:t>
            </a:r>
            <a:r>
              <a:rPr lang="en-US" sz="2800" dirty="0" smtClean="0"/>
              <a:t> </a:t>
            </a:r>
            <a:r>
              <a:rPr lang="en-US" sz="2800" dirty="0" err="1" smtClean="0"/>
              <a:t>sodir</a:t>
            </a:r>
            <a:r>
              <a:rPr lang="en-US" sz="2800" dirty="0" smtClean="0"/>
              <a:t> </a:t>
            </a:r>
            <a:r>
              <a:rPr lang="en-US" sz="2800" dirty="0" err="1" smtClean="0"/>
              <a:t>bo’ladi</a:t>
            </a:r>
            <a:r>
              <a:rPr lang="en-US" sz="2800" dirty="0" smtClean="0"/>
              <a:t>. </a:t>
            </a:r>
            <a:r>
              <a:rPr lang="en-US" sz="2800" dirty="0" err="1" smtClean="0"/>
              <a:t>Mexanizm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mashinalarda</a:t>
            </a:r>
            <a:r>
              <a:rPr lang="en-US" sz="2800" dirty="0" smtClean="0"/>
              <a:t> </a:t>
            </a:r>
            <a:r>
              <a:rPr lang="en-US" sz="2800" dirty="0" err="1" smtClean="0"/>
              <a:t>tebranish</a:t>
            </a:r>
            <a:r>
              <a:rPr lang="en-US" sz="2800" dirty="0" smtClean="0"/>
              <a:t> </a:t>
            </a:r>
            <a:r>
              <a:rPr lang="en-US" sz="2800" dirty="0" err="1" smtClean="0"/>
              <a:t>faol</a:t>
            </a:r>
            <a:r>
              <a:rPr lang="en-US" sz="2800" dirty="0" smtClean="0"/>
              <a:t> </a:t>
            </a:r>
            <a:r>
              <a:rPr lang="en-US" sz="2800" dirty="0" err="1" smtClean="0"/>
              <a:t>muammo</a:t>
            </a:r>
            <a:r>
              <a:rPr lang="en-US" sz="2800" dirty="0" smtClean="0"/>
              <a:t> </a:t>
            </a:r>
            <a:r>
              <a:rPr lang="en-US" sz="2800" dirty="0" err="1" smtClean="0"/>
              <a:t>bo’lmagan</a:t>
            </a:r>
            <a:r>
              <a:rPr lang="en-US" sz="2800" dirty="0" smtClean="0"/>
              <a:t> </a:t>
            </a:r>
            <a:r>
              <a:rPr lang="en-US" sz="2800" dirty="0" err="1" smtClean="0"/>
              <a:t>texnikaning</a:t>
            </a:r>
            <a:r>
              <a:rPr lang="en-US" sz="2800" dirty="0" smtClean="0"/>
              <a:t> </a:t>
            </a:r>
            <a:r>
              <a:rPr lang="en-US" sz="2800" dirty="0" err="1" smtClean="0"/>
              <a:t>biron</a:t>
            </a:r>
            <a:r>
              <a:rPr lang="en-US" sz="2800" dirty="0" smtClean="0"/>
              <a:t> </a:t>
            </a:r>
            <a:r>
              <a:rPr lang="en-US" sz="2800" dirty="0" err="1" smtClean="0"/>
              <a:t>bir</a:t>
            </a:r>
            <a:r>
              <a:rPr lang="en-US" sz="2800" dirty="0" smtClean="0"/>
              <a:t> </a:t>
            </a:r>
            <a:r>
              <a:rPr lang="en-US" sz="2800" dirty="0" err="1" smtClean="0"/>
              <a:t>sohasini</a:t>
            </a:r>
            <a:r>
              <a:rPr lang="en-US" sz="2800" dirty="0" smtClean="0"/>
              <a:t> </a:t>
            </a:r>
            <a:r>
              <a:rPr lang="en-US" sz="2800" dirty="0" err="1" smtClean="0"/>
              <a:t>ko’rsatish</a:t>
            </a:r>
            <a:r>
              <a:rPr lang="en-US" sz="2800" dirty="0" smtClean="0"/>
              <a:t> </a:t>
            </a:r>
            <a:r>
              <a:rPr lang="en-US" sz="2800" dirty="0" err="1" smtClean="0"/>
              <a:t>mumkin</a:t>
            </a:r>
            <a:r>
              <a:rPr lang="en-US" sz="2800" dirty="0" smtClean="0"/>
              <a:t>.</a:t>
            </a:r>
            <a:endParaRPr lang="ru-RU" sz="2800" b="1" dirty="0" smtClean="0"/>
          </a:p>
          <a:p>
            <a:r>
              <a:rPr lang="en-US" sz="2800" dirty="0" smtClean="0"/>
              <a:t>	</a:t>
            </a:r>
            <a:r>
              <a:rPr lang="en-US" sz="2800" dirty="0" err="1" smtClean="0"/>
              <a:t>Tadqiqotchilarning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diqqati</a:t>
            </a:r>
            <a:r>
              <a:rPr lang="en-US" sz="2800" dirty="0" smtClean="0"/>
              <a:t> </a:t>
            </a:r>
            <a:r>
              <a:rPr lang="en-US" sz="2800" dirty="0" err="1" smtClean="0"/>
              <a:t>turli</a:t>
            </a:r>
            <a:r>
              <a:rPr lang="en-US" sz="2800" dirty="0" smtClean="0"/>
              <a:t> </a:t>
            </a:r>
            <a:r>
              <a:rPr lang="en-US" sz="2800" dirty="0" err="1" smtClean="0"/>
              <a:t>konstruksiyalarning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rotorlarni</a:t>
            </a:r>
            <a:r>
              <a:rPr lang="en-US" sz="2800" dirty="0" smtClean="0"/>
              <a:t>, </a:t>
            </a:r>
            <a:r>
              <a:rPr lang="en-US" sz="2800" dirty="0" err="1" smtClean="0"/>
              <a:t>trubinalarni</a:t>
            </a:r>
            <a:r>
              <a:rPr lang="en-US" sz="2800" dirty="0" smtClean="0"/>
              <a:t>, </a:t>
            </a:r>
            <a:r>
              <a:rPr lang="en-US" sz="2800" dirty="0" err="1" smtClean="0"/>
              <a:t>vallar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ichki</a:t>
            </a:r>
            <a:r>
              <a:rPr lang="en-US" sz="2800" dirty="0" smtClean="0"/>
              <a:t> </a:t>
            </a:r>
            <a:r>
              <a:rPr lang="en-US" sz="2800" dirty="0" err="1" smtClean="0"/>
              <a:t>yonar</a:t>
            </a:r>
            <a:r>
              <a:rPr lang="en-US" sz="2800" dirty="0" smtClean="0"/>
              <a:t> </a:t>
            </a:r>
            <a:r>
              <a:rPr lang="en-US" sz="2800" dirty="0" err="1" smtClean="0"/>
              <a:t>dvigatellarni</a:t>
            </a:r>
            <a:r>
              <a:rPr lang="en-US" sz="2800" dirty="0" smtClean="0"/>
              <a:t>, </a:t>
            </a:r>
            <a:r>
              <a:rPr lang="en-US" sz="2800" dirty="0" err="1" smtClean="0"/>
              <a:t>trubina</a:t>
            </a:r>
            <a:r>
              <a:rPr lang="en-US" sz="2800" dirty="0" smtClean="0"/>
              <a:t> </a:t>
            </a:r>
            <a:r>
              <a:rPr lang="en-US" sz="2800" dirty="0" err="1" smtClean="0"/>
              <a:t>parraklari</a:t>
            </a:r>
            <a:r>
              <a:rPr lang="en-US" sz="2800" dirty="0" smtClean="0"/>
              <a:t>, </a:t>
            </a:r>
            <a:r>
              <a:rPr lang="en-US" sz="2800" dirty="0" err="1" smtClean="0"/>
              <a:t>xavoli</a:t>
            </a:r>
            <a:r>
              <a:rPr lang="en-US" sz="2800" dirty="0" smtClean="0"/>
              <a:t> </a:t>
            </a:r>
            <a:r>
              <a:rPr lang="en-US" sz="2800" dirty="0" err="1" smtClean="0"/>
              <a:t>vintli</a:t>
            </a:r>
            <a:r>
              <a:rPr lang="en-US" sz="2800" dirty="0" smtClean="0"/>
              <a:t> </a:t>
            </a:r>
            <a:r>
              <a:rPr lang="en-US" sz="2800" dirty="0" err="1" smtClean="0"/>
              <a:t>grebnya</a:t>
            </a:r>
            <a:r>
              <a:rPr lang="en-US" sz="2800" dirty="0" smtClean="0"/>
              <a:t>, </a:t>
            </a:r>
            <a:r>
              <a:rPr lang="en-US" sz="2800" dirty="0" err="1" smtClean="0"/>
              <a:t>avtomobillar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temir</a:t>
            </a:r>
            <a:r>
              <a:rPr lang="en-US" sz="2800" dirty="0" smtClean="0"/>
              <a:t> </a:t>
            </a:r>
            <a:r>
              <a:rPr lang="en-US" sz="2800" dirty="0" err="1" smtClean="0"/>
              <a:t>yo’l</a:t>
            </a:r>
            <a:r>
              <a:rPr lang="en-US" sz="2800" dirty="0" smtClean="0"/>
              <a:t> </a:t>
            </a:r>
            <a:r>
              <a:rPr lang="en-US" sz="2800" dirty="0" err="1" smtClean="0"/>
              <a:t>vagonlari</a:t>
            </a:r>
            <a:r>
              <a:rPr lang="en-US" sz="2800" dirty="0" smtClean="0"/>
              <a:t>, </a:t>
            </a:r>
            <a:r>
              <a:rPr lang="en-US" sz="2800" dirty="0" err="1" smtClean="0"/>
              <a:t>kemalar</a:t>
            </a:r>
            <a:r>
              <a:rPr lang="en-US" sz="2800" dirty="0" smtClean="0"/>
              <a:t>, </a:t>
            </a:r>
            <a:r>
              <a:rPr lang="en-US" sz="2800" dirty="0" err="1" smtClean="0"/>
              <a:t>injener</a:t>
            </a:r>
            <a:r>
              <a:rPr lang="en-US" sz="2800" dirty="0" smtClean="0"/>
              <a:t> </a:t>
            </a:r>
            <a:r>
              <a:rPr lang="en-US" sz="2800" dirty="0" err="1" smtClean="0"/>
              <a:t>inshootlari</a:t>
            </a:r>
            <a:r>
              <a:rPr lang="en-US" sz="2800" dirty="0" smtClean="0"/>
              <a:t>, </a:t>
            </a:r>
            <a:r>
              <a:rPr lang="en-US" sz="2800" dirty="0" err="1" smtClean="0"/>
              <a:t>qoplovchilar</a:t>
            </a:r>
            <a:r>
              <a:rPr lang="en-US" sz="2800" dirty="0" smtClean="0"/>
              <a:t>, </a:t>
            </a:r>
            <a:r>
              <a:rPr lang="en-US" sz="2800" dirty="0" err="1" smtClean="0"/>
              <a:t>sanoat</a:t>
            </a:r>
            <a:r>
              <a:rPr lang="en-US" sz="2800" dirty="0" smtClean="0"/>
              <a:t> </a:t>
            </a:r>
            <a:r>
              <a:rPr lang="en-US" sz="2800" dirty="0" err="1" smtClean="0"/>
              <a:t>imoratlarining</a:t>
            </a:r>
            <a:r>
              <a:rPr lang="en-US" sz="2800" dirty="0" smtClean="0"/>
              <a:t> </a:t>
            </a:r>
            <a:r>
              <a:rPr lang="en-US" sz="2800" dirty="0" err="1" smtClean="0"/>
              <a:t>detallari</a:t>
            </a:r>
            <a:r>
              <a:rPr lang="en-US" sz="2800" dirty="0" smtClean="0"/>
              <a:t>, </a:t>
            </a:r>
            <a:r>
              <a:rPr lang="en-US" sz="2800" dirty="0" err="1" smtClean="0"/>
              <a:t>vibrotashuvchilar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h.k</a:t>
            </a:r>
            <a:r>
              <a:rPr lang="en-US" sz="2800" dirty="0" smtClean="0"/>
              <a:t>. </a:t>
            </a:r>
            <a:r>
              <a:rPr lang="en-US" sz="2800" dirty="0" err="1" smtClean="0"/>
              <a:t>Qator</a:t>
            </a:r>
            <a:r>
              <a:rPr lang="en-US" sz="2800" dirty="0" smtClean="0"/>
              <a:t> </a:t>
            </a:r>
            <a:r>
              <a:rPr lang="en-US" sz="2800" dirty="0" err="1" smtClean="0"/>
              <a:t>hollarda</a:t>
            </a:r>
            <a:r>
              <a:rPr lang="en-US" sz="2800" dirty="0" smtClean="0"/>
              <a:t> </a:t>
            </a:r>
            <a:r>
              <a:rPr lang="en-US" sz="2800" dirty="0" err="1" smtClean="0"/>
              <a:t>tebranish</a:t>
            </a:r>
            <a:r>
              <a:rPr lang="en-US" sz="2800" dirty="0" smtClean="0"/>
              <a:t> normal </a:t>
            </a:r>
            <a:r>
              <a:rPr lang="en-US" sz="2800" dirty="0" err="1" smtClean="0"/>
              <a:t>ekspluatatsiyaga</a:t>
            </a:r>
            <a:r>
              <a:rPr lang="en-US" sz="2800" dirty="0" smtClean="0"/>
              <a:t> </a:t>
            </a:r>
            <a:r>
              <a:rPr lang="en-US" sz="2800" dirty="0" err="1" smtClean="0"/>
              <a:t>xalaqit</a:t>
            </a:r>
            <a:r>
              <a:rPr lang="en-US" sz="2800" dirty="0" smtClean="0"/>
              <a:t> </a:t>
            </a:r>
            <a:r>
              <a:rPr lang="en-US" sz="2800" dirty="0" err="1" smtClean="0"/>
              <a:t>beradi</a:t>
            </a:r>
            <a:r>
              <a:rPr lang="en-US" sz="2800" dirty="0" smtClean="0"/>
              <a:t> </a:t>
            </a:r>
            <a:r>
              <a:rPr lang="en-US" sz="2800" dirty="0" err="1" smtClean="0"/>
              <a:t>yoki</a:t>
            </a:r>
            <a:r>
              <a:rPr lang="en-US" sz="2800" dirty="0" smtClean="0"/>
              <a:t> </a:t>
            </a:r>
            <a:r>
              <a:rPr lang="en-US" sz="2800" dirty="0" err="1" smtClean="0"/>
              <a:t>to’g’ridan</a:t>
            </a:r>
            <a:r>
              <a:rPr lang="en-US" sz="2800" dirty="0" smtClean="0"/>
              <a:t>- </a:t>
            </a:r>
            <a:r>
              <a:rPr lang="en-US" sz="2800" dirty="0" err="1" smtClean="0"/>
              <a:t>to’g’ri</a:t>
            </a:r>
            <a:r>
              <a:rPr lang="en-US" sz="2800" dirty="0" smtClean="0"/>
              <a:t> </a:t>
            </a:r>
            <a:r>
              <a:rPr lang="en-US" sz="2800" dirty="0" err="1" smtClean="0"/>
              <a:t>konstruksiyaning</a:t>
            </a:r>
            <a:r>
              <a:rPr lang="en-US" sz="2800" dirty="0" smtClean="0"/>
              <a:t> </a:t>
            </a:r>
            <a:r>
              <a:rPr lang="en-US" sz="2800" dirty="0" err="1" smtClean="0"/>
              <a:t>mustaxkamligiga</a:t>
            </a:r>
            <a:r>
              <a:rPr lang="en-US" sz="2800" dirty="0" smtClean="0"/>
              <a:t> </a:t>
            </a:r>
            <a:r>
              <a:rPr lang="en-US" sz="2800" dirty="0" err="1" smtClean="0"/>
              <a:t>xavf</a:t>
            </a:r>
            <a:r>
              <a:rPr lang="en-US" sz="2800" dirty="0" smtClean="0"/>
              <a:t> </a:t>
            </a:r>
            <a:r>
              <a:rPr lang="en-US" sz="2800" dirty="0" err="1" smtClean="0"/>
              <a:t>tug’diradi</a:t>
            </a:r>
            <a:r>
              <a:rPr lang="en-US" sz="2800" dirty="0" smtClean="0"/>
              <a:t>; </a:t>
            </a:r>
            <a:r>
              <a:rPr lang="en-US" sz="2800" dirty="0" err="1" smtClean="0"/>
              <a:t>asta-sekin</a:t>
            </a:r>
            <a:r>
              <a:rPr lang="en-US" sz="2800" dirty="0" smtClean="0"/>
              <a:t> </a:t>
            </a:r>
            <a:r>
              <a:rPr lang="en-US" sz="2800" dirty="0" err="1" smtClean="0"/>
              <a:t>toliqish</a:t>
            </a:r>
            <a:r>
              <a:rPr lang="en-US" sz="2800" dirty="0" smtClean="0"/>
              <a:t> </a:t>
            </a:r>
            <a:r>
              <a:rPr lang="en-US" sz="2800" dirty="0" err="1" smtClean="0"/>
              <a:t>yoriqlarini</a:t>
            </a:r>
            <a:r>
              <a:rPr lang="en-US" sz="2800" dirty="0" smtClean="0"/>
              <a:t> </a:t>
            </a:r>
            <a:r>
              <a:rPr lang="en-US" sz="2800" dirty="0" err="1" smtClean="0"/>
              <a:t>tayyorlaydi</a:t>
            </a:r>
            <a:r>
              <a:rPr lang="en-US" sz="2800" dirty="0" smtClean="0"/>
              <a:t>.</a:t>
            </a:r>
            <a:endParaRPr lang="ru-RU" sz="2800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0050" y="798513"/>
            <a:ext cx="9290050" cy="5822950"/>
          </a:xfrm>
        </p:spPr>
        <p:txBody>
          <a:bodyPr>
            <a:normAutofit/>
          </a:bodyPr>
          <a:lstStyle/>
          <a:p>
            <a:r>
              <a:rPr lang="en-US" sz="2800" dirty="0" err="1" smtClean="0"/>
              <a:t>Bunday</a:t>
            </a:r>
            <a:r>
              <a:rPr lang="en-US" sz="2800" dirty="0" smtClean="0"/>
              <a:t> </a:t>
            </a:r>
            <a:r>
              <a:rPr lang="en-US" sz="2800" dirty="0" err="1" smtClean="0"/>
              <a:t>hollarda</a:t>
            </a:r>
            <a:r>
              <a:rPr lang="en-US" sz="2800" dirty="0" smtClean="0"/>
              <a:t> </a:t>
            </a:r>
            <a:r>
              <a:rPr lang="en-US" sz="2800" dirty="0" err="1" smtClean="0"/>
              <a:t>nazariy</a:t>
            </a:r>
            <a:r>
              <a:rPr lang="en-US" sz="2800" dirty="0" smtClean="0"/>
              <a:t> </a:t>
            </a:r>
            <a:r>
              <a:rPr lang="en-US" sz="2800" dirty="0" err="1" smtClean="0"/>
              <a:t>tebranishni</a:t>
            </a:r>
            <a:r>
              <a:rPr lang="en-US" sz="2800" dirty="0" smtClean="0"/>
              <a:t> </a:t>
            </a:r>
            <a:r>
              <a:rPr lang="en-US" sz="2800" dirty="0" err="1" smtClean="0"/>
              <a:t>kamaytirish</a:t>
            </a:r>
            <a:r>
              <a:rPr lang="en-US" sz="2800" dirty="0" smtClean="0"/>
              <a:t> </a:t>
            </a:r>
            <a:r>
              <a:rPr lang="en-US" sz="2800" dirty="0" err="1" smtClean="0"/>
              <a:t>yo’llarini</a:t>
            </a:r>
            <a:r>
              <a:rPr lang="en-US" sz="2800" dirty="0" smtClean="0"/>
              <a:t>, </a:t>
            </a:r>
            <a:r>
              <a:rPr lang="en-US" sz="2800" dirty="0" err="1" smtClean="0"/>
              <a:t>texnologik</a:t>
            </a:r>
            <a:r>
              <a:rPr lang="en-US" sz="2800" dirty="0" smtClean="0"/>
              <a:t> </a:t>
            </a:r>
            <a:r>
              <a:rPr lang="en-US" sz="2800" dirty="0" err="1" smtClean="0"/>
              <a:t>jarayonlarni</a:t>
            </a:r>
            <a:r>
              <a:rPr lang="en-US" sz="2800" dirty="0" smtClean="0"/>
              <a:t> </a:t>
            </a:r>
            <a:r>
              <a:rPr lang="en-US" sz="2800" dirty="0" err="1" smtClean="0"/>
              <a:t>optimallash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asoslashni</a:t>
            </a:r>
            <a:r>
              <a:rPr lang="en-US" sz="2800" dirty="0" smtClean="0"/>
              <a:t> </a:t>
            </a:r>
            <a:r>
              <a:rPr lang="en-US" sz="2800" dirty="0" err="1" smtClean="0"/>
              <a:t>ko’rsatadi</a:t>
            </a:r>
            <a:r>
              <a:rPr lang="en-US" sz="2800" dirty="0" smtClean="0"/>
              <a:t>. </a:t>
            </a:r>
            <a:r>
              <a:rPr lang="en-US" sz="2800" dirty="0" err="1" smtClean="0"/>
              <a:t>Tebranishdan</a:t>
            </a:r>
            <a:r>
              <a:rPr lang="en-US" sz="2800" dirty="0" smtClean="0"/>
              <a:t> </a:t>
            </a:r>
            <a:r>
              <a:rPr lang="en-US" sz="2800" dirty="0" err="1" smtClean="0"/>
              <a:t>maqsadli</a:t>
            </a:r>
            <a:r>
              <a:rPr lang="en-US" sz="2800" dirty="0" smtClean="0"/>
              <a:t>, </a:t>
            </a:r>
            <a:r>
              <a:rPr lang="en-US" sz="2800" dirty="0" err="1" smtClean="0"/>
              <a:t>masalan</a:t>
            </a:r>
            <a:r>
              <a:rPr lang="en-US" sz="2800" dirty="0" smtClean="0"/>
              <a:t>, </a:t>
            </a:r>
            <a:r>
              <a:rPr lang="en-US" sz="2800" dirty="0" err="1" smtClean="0"/>
              <a:t>vibrotashish</a:t>
            </a:r>
            <a:r>
              <a:rPr lang="en-US" sz="2800" dirty="0" smtClean="0"/>
              <a:t> </a:t>
            </a:r>
            <a:r>
              <a:rPr lang="en-US" sz="2800" dirty="0" err="1" smtClean="0"/>
              <a:t>texnikasida</a:t>
            </a:r>
            <a:r>
              <a:rPr lang="en-US" sz="2800" dirty="0" smtClean="0"/>
              <a:t> </a:t>
            </a:r>
            <a:r>
              <a:rPr lang="en-US" sz="2800" dirty="0" err="1" smtClean="0"/>
              <a:t>qo’llashni</a:t>
            </a:r>
            <a:r>
              <a:rPr lang="en-US" sz="2800" dirty="0" smtClean="0"/>
              <a:t> </a:t>
            </a:r>
            <a:r>
              <a:rPr lang="en-US" sz="2800" dirty="0" err="1" smtClean="0"/>
              <a:t>tavsiya</a:t>
            </a:r>
            <a:r>
              <a:rPr lang="en-US" sz="2800" dirty="0" smtClean="0"/>
              <a:t> </a:t>
            </a:r>
            <a:r>
              <a:rPr lang="en-US" sz="2800" dirty="0" err="1" smtClean="0"/>
              <a:t>qiladi</a:t>
            </a:r>
            <a:r>
              <a:rPr lang="en-US" sz="2800" dirty="0" smtClean="0"/>
              <a:t>. </a:t>
            </a:r>
            <a:endParaRPr lang="ru-RU" sz="2800" b="1" dirty="0" smtClean="0"/>
          </a:p>
          <a:p>
            <a:r>
              <a:rPr lang="en-US" sz="2800" dirty="0" smtClean="0"/>
              <a:t>	</a:t>
            </a:r>
            <a:r>
              <a:rPr lang="en-US" sz="2800" dirty="0" err="1" smtClean="0"/>
              <a:t>Qayishqoq</a:t>
            </a:r>
            <a:r>
              <a:rPr lang="en-US" sz="2800" dirty="0" smtClean="0"/>
              <a:t> </a:t>
            </a:r>
            <a:r>
              <a:rPr lang="en-US" sz="2800" dirty="0" err="1" smtClean="0"/>
              <a:t>tebranishlar</a:t>
            </a:r>
            <a:r>
              <a:rPr lang="en-US" sz="2800" dirty="0" smtClean="0"/>
              <a:t> </a:t>
            </a:r>
            <a:r>
              <a:rPr lang="en-US" sz="2800" dirty="0" err="1" smtClean="0"/>
              <a:t>nazariyasida</a:t>
            </a:r>
            <a:r>
              <a:rPr lang="en-US" sz="2800" dirty="0" smtClean="0"/>
              <a:t> </a:t>
            </a:r>
            <a:r>
              <a:rPr lang="en-US" sz="2800" dirty="0" err="1" smtClean="0"/>
              <a:t>quriladigan</a:t>
            </a:r>
            <a:r>
              <a:rPr lang="en-US" sz="2800" dirty="0" smtClean="0"/>
              <a:t> </a:t>
            </a:r>
            <a:r>
              <a:rPr lang="en-US" sz="2800" dirty="0" err="1" smtClean="0"/>
              <a:t>ko’p</a:t>
            </a:r>
            <a:r>
              <a:rPr lang="en-US" sz="2800" dirty="0" smtClean="0"/>
              <a:t> </a:t>
            </a:r>
            <a:r>
              <a:rPr lang="en-US" sz="2800" dirty="0" err="1" smtClean="0"/>
              <a:t>turli</a:t>
            </a:r>
            <a:r>
              <a:rPr lang="en-US" sz="2800" dirty="0" smtClean="0"/>
              <a:t> </a:t>
            </a:r>
            <a:r>
              <a:rPr lang="en-US" sz="2800" dirty="0" err="1" smtClean="0"/>
              <a:t>tuman</a:t>
            </a:r>
            <a:r>
              <a:rPr lang="en-US" sz="2800" dirty="0" smtClean="0"/>
              <a:t> </a:t>
            </a:r>
            <a:r>
              <a:rPr lang="en-US" sz="2800" dirty="0" err="1" smtClean="0"/>
              <a:t>masalalarda</a:t>
            </a:r>
            <a:r>
              <a:rPr lang="en-US" sz="2800" dirty="0" smtClean="0"/>
              <a:t> </a:t>
            </a:r>
            <a:r>
              <a:rPr lang="en-US" sz="2800" dirty="0" err="1" smtClean="0"/>
              <a:t>chuqur</a:t>
            </a:r>
            <a:r>
              <a:rPr lang="en-US" sz="2800" dirty="0" smtClean="0"/>
              <a:t> </a:t>
            </a:r>
            <a:r>
              <a:rPr lang="en-US" sz="2800" dirty="0" err="1" smtClean="0"/>
              <a:t>ichki</a:t>
            </a:r>
            <a:r>
              <a:rPr lang="en-US" sz="2800" dirty="0" smtClean="0"/>
              <a:t> </a:t>
            </a:r>
            <a:r>
              <a:rPr lang="en-US" sz="2800" dirty="0" err="1" smtClean="0"/>
              <a:t>bog’lanish</a:t>
            </a:r>
            <a:r>
              <a:rPr lang="en-US" sz="2800" dirty="0" smtClean="0"/>
              <a:t> </a:t>
            </a:r>
            <a:r>
              <a:rPr lang="en-US" sz="2800" dirty="0" err="1" smtClean="0"/>
              <a:t>bo’ladi</a:t>
            </a:r>
            <a:r>
              <a:rPr lang="en-US" sz="2800" dirty="0" smtClean="0"/>
              <a:t>. </a:t>
            </a:r>
            <a:r>
              <a:rPr lang="en-US" sz="2800" dirty="0" err="1" smtClean="0"/>
              <a:t>Birdek</a:t>
            </a:r>
            <a:r>
              <a:rPr lang="en-US" sz="2800" dirty="0" smtClean="0"/>
              <a:t> </a:t>
            </a:r>
            <a:r>
              <a:rPr lang="en-US" sz="2800" dirty="0" err="1" smtClean="0"/>
              <a:t>qonuniyatlarni</a:t>
            </a:r>
            <a:r>
              <a:rPr lang="en-US" sz="2800" dirty="0" smtClean="0"/>
              <a:t> </a:t>
            </a:r>
            <a:r>
              <a:rPr lang="en-US" sz="2800" dirty="0" err="1" smtClean="0"/>
              <a:t>bo’lishi</a:t>
            </a:r>
            <a:r>
              <a:rPr lang="en-US" sz="2800" dirty="0" smtClean="0"/>
              <a:t> </a:t>
            </a:r>
            <a:r>
              <a:rPr lang="en-US" sz="2800" dirty="0" err="1" smtClean="0"/>
              <a:t>birdaniga</a:t>
            </a:r>
            <a:r>
              <a:rPr lang="en-US" sz="2800" dirty="0" smtClean="0"/>
              <a:t> </a:t>
            </a:r>
            <a:r>
              <a:rPr lang="en-US" sz="2800" dirty="0" err="1" smtClean="0"/>
              <a:t>ayrim</a:t>
            </a:r>
            <a:r>
              <a:rPr lang="en-US" sz="2800" dirty="0" smtClean="0"/>
              <a:t> </a:t>
            </a:r>
            <a:r>
              <a:rPr lang="en-US" sz="2800" dirty="0" err="1" smtClean="0"/>
              <a:t>xususiy</a:t>
            </a:r>
            <a:r>
              <a:rPr lang="en-US" sz="2800" dirty="0" smtClean="0"/>
              <a:t> </a:t>
            </a:r>
            <a:r>
              <a:rPr lang="en-US" sz="2800" dirty="0" err="1" smtClean="0"/>
              <a:t>masalalarni</a:t>
            </a:r>
            <a:r>
              <a:rPr lang="en-US" sz="2800" dirty="0" smtClean="0"/>
              <a:t> </a:t>
            </a:r>
            <a:r>
              <a:rPr lang="en-US" sz="2800" dirty="0" err="1" smtClean="0"/>
              <a:t>qamrab</a:t>
            </a:r>
            <a:r>
              <a:rPr lang="en-US" sz="2800" dirty="0" smtClean="0"/>
              <a:t> </a:t>
            </a:r>
            <a:r>
              <a:rPr lang="en-US" sz="2800" dirty="0" err="1" smtClean="0"/>
              <a:t>olgan</a:t>
            </a:r>
            <a:r>
              <a:rPr lang="en-US" sz="2800" dirty="0" smtClean="0"/>
              <a:t> </a:t>
            </a:r>
            <a:r>
              <a:rPr lang="en-US" sz="2800" dirty="0" err="1" smtClean="0"/>
              <a:t>hodisalar</a:t>
            </a:r>
            <a:r>
              <a:rPr lang="en-US" sz="2800" dirty="0" smtClean="0"/>
              <a:t> </a:t>
            </a:r>
            <a:r>
              <a:rPr lang="en-US" sz="2800" dirty="0" err="1" smtClean="0"/>
              <a:t>sinflarini</a:t>
            </a:r>
            <a:r>
              <a:rPr lang="en-US" sz="2800" dirty="0" smtClean="0"/>
              <a:t> </a:t>
            </a:r>
            <a:r>
              <a:rPr lang="en-US" sz="2800" dirty="0" err="1" smtClean="0"/>
              <a:t>ko’rishga</a:t>
            </a:r>
            <a:r>
              <a:rPr lang="en-US" sz="2800" dirty="0" smtClean="0"/>
              <a:t> </a:t>
            </a:r>
            <a:r>
              <a:rPr lang="en-US" sz="2800" dirty="0" err="1" smtClean="0"/>
              <a:t>imkon</a:t>
            </a:r>
            <a:r>
              <a:rPr lang="en-US" sz="2800" dirty="0" smtClean="0"/>
              <a:t> </a:t>
            </a:r>
            <a:r>
              <a:rPr lang="en-US" sz="2800" dirty="0" err="1" smtClean="0"/>
              <a:t>beradigan</a:t>
            </a:r>
            <a:r>
              <a:rPr lang="en-US" sz="2800" dirty="0" smtClean="0"/>
              <a:t> </a:t>
            </a:r>
            <a:r>
              <a:rPr lang="en-US" sz="2800" dirty="0" err="1" smtClean="0"/>
              <a:t>nazariyaning</a:t>
            </a:r>
            <a:r>
              <a:rPr lang="en-US" sz="2800" dirty="0" smtClean="0"/>
              <a:t> </a:t>
            </a:r>
            <a:r>
              <a:rPr lang="en-US" sz="2800" dirty="0" err="1" smtClean="0"/>
              <a:t>prinsipial</a:t>
            </a:r>
            <a:r>
              <a:rPr lang="en-US" sz="2800" dirty="0" smtClean="0"/>
              <a:t> </a:t>
            </a:r>
            <a:r>
              <a:rPr lang="en-US" sz="2800" dirty="0" err="1" smtClean="0"/>
              <a:t>asosidir</a:t>
            </a:r>
            <a:r>
              <a:rPr lang="en-US" sz="2800" dirty="0" smtClean="0"/>
              <a:t>. </a:t>
            </a:r>
            <a:endParaRPr lang="ru-RU" sz="2800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sz="1800">
              <a:latin typeface="Trebuchet MS" pitchFamily="34" charset="0"/>
            </a:endParaRPr>
          </a:p>
        </p:txBody>
      </p:sp>
      <p:sp>
        <p:nvSpPr>
          <p:cNvPr id="23555" name="Прямоугольник 10"/>
          <p:cNvSpPr>
            <a:spLocks noChangeArrowheads="1"/>
          </p:cNvSpPr>
          <p:nvPr/>
        </p:nvSpPr>
        <p:spPr bwMode="auto">
          <a:xfrm>
            <a:off x="1598296" y="0"/>
            <a:ext cx="7905750" cy="637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 smtClean="0"/>
              <a:t> </a:t>
            </a:r>
            <a:endParaRPr lang="ru-RU" b="1" dirty="0" smtClean="0"/>
          </a:p>
          <a:p>
            <a:r>
              <a:rPr lang="uz-Cyrl-UZ" dirty="0" smtClean="0">
                <a:solidFill>
                  <a:srgbClr val="002060"/>
                </a:solidFill>
              </a:rPr>
              <a:t>        </a:t>
            </a:r>
            <a:r>
              <a:rPr lang="en-US" dirty="0" err="1" smtClean="0">
                <a:solidFill>
                  <a:srgbClr val="002060"/>
                </a:solidFill>
              </a:rPr>
              <a:t>O’z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tabiati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bilan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tebranuvchi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jarayonlarning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beshta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kotegoriylarini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ko’rsatish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mumkin</a:t>
            </a:r>
            <a:r>
              <a:rPr lang="en-US" dirty="0" smtClean="0">
                <a:solidFill>
                  <a:srgbClr val="002060"/>
                </a:solidFill>
              </a:rPr>
              <a:t>:</a:t>
            </a:r>
            <a:endParaRPr lang="uz-Cyrl-UZ" dirty="0" smtClean="0">
              <a:solidFill>
                <a:srgbClr val="002060"/>
              </a:solidFill>
            </a:endParaRPr>
          </a:p>
          <a:p>
            <a:endParaRPr lang="ru-RU" b="1" dirty="0" smtClean="0"/>
          </a:p>
          <a:p>
            <a:pPr marL="514350" lvl="0" indent="-514350">
              <a:buFont typeface="+mj-lt"/>
              <a:buAutoNum type="arabicPeriod"/>
            </a:pPr>
            <a:r>
              <a:rPr lang="en-US" dirty="0" err="1" smtClean="0"/>
              <a:t>Erkin</a:t>
            </a:r>
            <a:r>
              <a:rPr lang="en-US" dirty="0" smtClean="0"/>
              <a:t> </a:t>
            </a:r>
            <a:r>
              <a:rPr lang="en-US" dirty="0" err="1" smtClean="0"/>
              <a:t>tebranishlar</a:t>
            </a:r>
            <a:r>
              <a:rPr lang="en-US" dirty="0" smtClean="0"/>
              <a:t>, </a:t>
            </a:r>
            <a:r>
              <a:rPr lang="en-US" dirty="0" err="1" smtClean="0"/>
              <a:t>ya’ni</a:t>
            </a:r>
            <a:r>
              <a:rPr lang="en-US" dirty="0" smtClean="0"/>
              <a:t> </a:t>
            </a:r>
            <a:r>
              <a:rPr lang="en-US" dirty="0" err="1" smtClean="0"/>
              <a:t>tashqaridan</a:t>
            </a:r>
            <a:r>
              <a:rPr lang="en-US" dirty="0" smtClean="0"/>
              <a:t> </a:t>
            </a:r>
            <a:r>
              <a:rPr lang="en-US" dirty="0" err="1" smtClean="0"/>
              <a:t>energiya</a:t>
            </a:r>
            <a:r>
              <a:rPr lang="en-US" dirty="0" smtClean="0"/>
              <a:t> </a:t>
            </a:r>
            <a:r>
              <a:rPr lang="en-US" dirty="0" err="1" smtClean="0"/>
              <a:t>oqimi</a:t>
            </a:r>
            <a:r>
              <a:rPr lang="en-US" dirty="0" smtClean="0"/>
              <a:t> </a:t>
            </a:r>
            <a:r>
              <a:rPr lang="en-US" dirty="0" err="1" smtClean="0"/>
              <a:t>olmaydigan</a:t>
            </a:r>
            <a:r>
              <a:rPr lang="en-US" dirty="0" smtClean="0"/>
              <a:t> </a:t>
            </a:r>
            <a:r>
              <a:rPr lang="en-US" dirty="0" err="1" smtClean="0"/>
              <a:t>mexanik</a:t>
            </a:r>
            <a:r>
              <a:rPr lang="en-US" dirty="0" smtClean="0"/>
              <a:t> </a:t>
            </a:r>
            <a:r>
              <a:rPr lang="en-US" dirty="0" err="1" smtClean="0"/>
              <a:t>Sistema</a:t>
            </a:r>
            <a:r>
              <a:rPr lang="en-US" dirty="0" smtClean="0"/>
              <a:t> </a:t>
            </a:r>
            <a:r>
              <a:rPr lang="en-US" dirty="0" err="1" smtClean="0"/>
              <a:t>hosil</a:t>
            </a:r>
            <a:r>
              <a:rPr lang="en-US" dirty="0" smtClean="0"/>
              <a:t> </a:t>
            </a:r>
            <a:r>
              <a:rPr lang="en-US" dirty="0" err="1" smtClean="0"/>
              <a:t>qiladigan</a:t>
            </a:r>
            <a:r>
              <a:rPr lang="en-US" dirty="0" smtClean="0"/>
              <a:t>, agar </a:t>
            </a:r>
            <a:r>
              <a:rPr lang="en-US" dirty="0" err="1" smtClean="0"/>
              <a:t>Sistema</a:t>
            </a:r>
            <a:r>
              <a:rPr lang="en-US" dirty="0" smtClean="0"/>
              <a:t> </a:t>
            </a:r>
            <a:r>
              <a:rPr lang="en-US" dirty="0" err="1" smtClean="0"/>
              <a:t>muvozanat</a:t>
            </a:r>
            <a:r>
              <a:rPr lang="en-US" dirty="0" smtClean="0"/>
              <a:t> </a:t>
            </a:r>
            <a:r>
              <a:rPr lang="en-US" dirty="0" err="1" smtClean="0"/>
              <a:t>holatidan</a:t>
            </a:r>
            <a:r>
              <a:rPr lang="en-US" dirty="0" smtClean="0"/>
              <a:t> </a:t>
            </a:r>
            <a:r>
              <a:rPr lang="en-US" dirty="0" err="1" smtClean="0"/>
              <a:t>chiqqan</a:t>
            </a:r>
            <a:r>
              <a:rPr lang="en-US" dirty="0" smtClean="0"/>
              <a:t> </a:t>
            </a:r>
            <a:r>
              <a:rPr lang="en-US" dirty="0" err="1" smtClean="0"/>
              <a:t>bo’lib</a:t>
            </a:r>
            <a:r>
              <a:rPr lang="en-US" dirty="0" smtClean="0"/>
              <a:t>, </a:t>
            </a:r>
            <a:r>
              <a:rPr lang="en-US" dirty="0" err="1" smtClean="0"/>
              <a:t>o’z-o’zi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qolishi</a:t>
            </a:r>
            <a:r>
              <a:rPr lang="en-US" dirty="0" smtClean="0"/>
              <a:t>;</a:t>
            </a:r>
            <a:endParaRPr lang="ru-RU" b="1" dirty="0" smtClean="0"/>
          </a:p>
          <a:p>
            <a:pPr marL="514350" lvl="0" indent="-514350">
              <a:buFont typeface="+mj-lt"/>
              <a:buAutoNum type="arabicPeriod"/>
            </a:pPr>
            <a:r>
              <a:rPr lang="en-US" dirty="0" err="1" smtClean="0"/>
              <a:t>Aylanuvchi</a:t>
            </a:r>
            <a:r>
              <a:rPr lang="en-US" dirty="0" smtClean="0"/>
              <a:t> </a:t>
            </a:r>
            <a:r>
              <a:rPr lang="en-US" dirty="0" err="1" smtClean="0"/>
              <a:t>uzellar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rotorlarni</a:t>
            </a:r>
            <a:r>
              <a:rPr lang="en-US" dirty="0" smtClean="0"/>
              <a:t> </a:t>
            </a:r>
            <a:r>
              <a:rPr lang="en-US" dirty="0" err="1" smtClean="0"/>
              <a:t>to’satdan</a:t>
            </a:r>
            <a:r>
              <a:rPr lang="en-US" dirty="0" smtClean="0"/>
              <a:t>, </a:t>
            </a:r>
            <a:r>
              <a:rPr lang="en-US" dirty="0" err="1" smtClean="0"/>
              <a:t>aniq</a:t>
            </a:r>
            <a:r>
              <a:rPr lang="en-US" dirty="0" smtClean="0"/>
              <a:t> </a:t>
            </a:r>
            <a:r>
              <a:rPr lang="en-US" dirty="0" err="1" smtClean="0"/>
              <a:t>aylanish</a:t>
            </a:r>
            <a:r>
              <a:rPr lang="en-US" dirty="0" smtClean="0"/>
              <a:t> </a:t>
            </a:r>
            <a:r>
              <a:rPr lang="en-US" dirty="0" err="1" smtClean="0"/>
              <a:t>burchak</a:t>
            </a:r>
            <a:r>
              <a:rPr lang="en-US" dirty="0" smtClean="0"/>
              <a:t> </a:t>
            </a:r>
            <a:r>
              <a:rPr lang="en-US" dirty="0" err="1" smtClean="0"/>
              <a:t>tezligida</a:t>
            </a:r>
            <a:r>
              <a:rPr lang="en-US" dirty="0" smtClean="0"/>
              <a:t> (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tezliklarni</a:t>
            </a:r>
            <a:r>
              <a:rPr lang="en-US" dirty="0" smtClean="0"/>
              <a:t> </a:t>
            </a:r>
            <a:r>
              <a:rPr lang="en-US" dirty="0" err="1" smtClean="0"/>
              <a:t>aniq</a:t>
            </a:r>
            <a:r>
              <a:rPr lang="en-US" dirty="0" smtClean="0"/>
              <a:t> </a:t>
            </a:r>
            <a:r>
              <a:rPr lang="en-US" dirty="0" err="1" smtClean="0"/>
              <a:t>zonasida</a:t>
            </a:r>
            <a:r>
              <a:rPr lang="en-US" dirty="0" smtClean="0"/>
              <a:t>) </a:t>
            </a:r>
            <a:r>
              <a:rPr lang="en-US" dirty="0" err="1" smtClean="0"/>
              <a:t>piliklarni</a:t>
            </a:r>
            <a:r>
              <a:rPr lang="en-US" dirty="0" smtClean="0"/>
              <a:t> </a:t>
            </a:r>
            <a:r>
              <a:rPr lang="en-US" dirty="0" err="1" smtClean="0"/>
              <a:t>to’satdan</a:t>
            </a:r>
            <a:r>
              <a:rPr lang="en-US" dirty="0" smtClean="0"/>
              <a:t> </a:t>
            </a:r>
            <a:r>
              <a:rPr lang="en-US" dirty="0" err="1" smtClean="0"/>
              <a:t>oshishi</a:t>
            </a:r>
            <a:r>
              <a:rPr lang="en-US" dirty="0" smtClean="0"/>
              <a:t>;</a:t>
            </a:r>
            <a:endParaRPr lang="ru-RU" b="1" dirty="0" smtClean="0"/>
          </a:p>
          <a:p>
            <a:pPr marL="514350" lvl="0" indent="-514350">
              <a:buFont typeface="+mj-lt"/>
              <a:buAutoNum type="arabicPeriod"/>
            </a:pPr>
            <a:r>
              <a:rPr lang="en-US" dirty="0" err="1" smtClean="0"/>
              <a:t>Mexanik</a:t>
            </a:r>
            <a:r>
              <a:rPr lang="en-US" dirty="0" smtClean="0"/>
              <a:t> </a:t>
            </a:r>
            <a:r>
              <a:rPr lang="en-US" dirty="0" err="1" smtClean="0"/>
              <a:t>sistemaga</a:t>
            </a:r>
            <a:r>
              <a:rPr lang="en-US" dirty="0" smtClean="0"/>
              <a:t> </a:t>
            </a:r>
            <a:r>
              <a:rPr lang="en-US" dirty="0" err="1" smtClean="0"/>
              <a:t>tashqi</a:t>
            </a:r>
            <a:r>
              <a:rPr lang="en-US" dirty="0" smtClean="0"/>
              <a:t> </a:t>
            </a:r>
            <a:r>
              <a:rPr lang="en-US" dirty="0" err="1" smtClean="0"/>
              <a:t>o’zgaruvchan</a:t>
            </a:r>
            <a:r>
              <a:rPr lang="en-US" dirty="0" smtClean="0"/>
              <a:t> </a:t>
            </a:r>
            <a:r>
              <a:rPr lang="en-US" dirty="0" err="1" smtClean="0"/>
              <a:t>kuchlarni</a:t>
            </a:r>
            <a:r>
              <a:rPr lang="en-US" dirty="0" smtClean="0"/>
              <a:t> </a:t>
            </a:r>
            <a:r>
              <a:rPr lang="en-US" dirty="0" err="1" smtClean="0"/>
              <a:t>ta’siri</a:t>
            </a:r>
            <a:r>
              <a:rPr lang="en-US" dirty="0" smtClean="0"/>
              <a:t> </a:t>
            </a:r>
            <a:r>
              <a:rPr lang="en-US" dirty="0" err="1" smtClean="0"/>
              <a:t>natijasidagi</a:t>
            </a:r>
            <a:r>
              <a:rPr lang="en-US" dirty="0" smtClean="0"/>
              <a:t> </a:t>
            </a:r>
            <a:r>
              <a:rPr lang="en-US" dirty="0" err="1" smtClean="0"/>
              <a:t>majburiy</a:t>
            </a:r>
            <a:r>
              <a:rPr lang="en-US" dirty="0" smtClean="0"/>
              <a:t> </a:t>
            </a:r>
            <a:r>
              <a:rPr lang="en-US" dirty="0" err="1" smtClean="0"/>
              <a:t>tebranishlar</a:t>
            </a:r>
            <a:r>
              <a:rPr lang="en-US" dirty="0" smtClean="0"/>
              <a:t>;</a:t>
            </a:r>
            <a:endParaRPr lang="ru-RU" b="1" dirty="0" smtClean="0"/>
          </a:p>
          <a:p>
            <a:pPr marL="514350" lvl="0" indent="-514350">
              <a:buFont typeface="+mj-lt"/>
              <a:buAutoNum type="arabicPeriod"/>
            </a:pPr>
            <a:r>
              <a:rPr lang="en-US" dirty="0" err="1" smtClean="0"/>
              <a:t>Sistemaning</a:t>
            </a:r>
            <a:r>
              <a:rPr lang="en-US" dirty="0" smtClean="0"/>
              <a:t> </a:t>
            </a:r>
            <a:r>
              <a:rPr lang="en-US" dirty="0" err="1" smtClean="0"/>
              <a:t>parametrlarini</a:t>
            </a:r>
            <a:r>
              <a:rPr lang="en-US" dirty="0" smtClean="0"/>
              <a:t> (</a:t>
            </a:r>
            <a:r>
              <a:rPr lang="en-US" dirty="0" err="1" smtClean="0"/>
              <a:t>masalan</a:t>
            </a:r>
            <a:r>
              <a:rPr lang="en-US" dirty="0" smtClean="0"/>
              <a:t>, </a:t>
            </a:r>
            <a:r>
              <a:rPr lang="en-US" dirty="0" err="1" smtClean="0"/>
              <a:t>uning</a:t>
            </a:r>
            <a:r>
              <a:rPr lang="en-US" dirty="0" smtClean="0"/>
              <a:t> </a:t>
            </a:r>
            <a:r>
              <a:rPr lang="en-US" dirty="0" err="1" smtClean="0"/>
              <a:t>bikrligini</a:t>
            </a:r>
            <a:r>
              <a:rPr lang="en-US" dirty="0" smtClean="0"/>
              <a:t>) </a:t>
            </a:r>
            <a:r>
              <a:rPr lang="en-US" dirty="0" err="1" smtClean="0"/>
              <a:t>davriy</a:t>
            </a:r>
            <a:r>
              <a:rPr lang="en-US" dirty="0" smtClean="0"/>
              <a:t> </a:t>
            </a:r>
            <a:r>
              <a:rPr lang="en-US" dirty="0" err="1" smtClean="0"/>
              <a:t>o’zgarishini</a:t>
            </a:r>
            <a:r>
              <a:rPr lang="en-US" dirty="0" smtClean="0"/>
              <a:t> </a:t>
            </a:r>
            <a:r>
              <a:rPr lang="en-US" dirty="0" err="1" smtClean="0"/>
              <a:t>keltirib</a:t>
            </a:r>
            <a:r>
              <a:rPr lang="en-US" dirty="0" smtClean="0"/>
              <a:t> </a:t>
            </a:r>
            <a:r>
              <a:rPr lang="en-US" dirty="0" err="1" smtClean="0"/>
              <a:t>chiqargan</a:t>
            </a:r>
            <a:r>
              <a:rPr lang="en-US" dirty="0" smtClean="0"/>
              <a:t> parametric </a:t>
            </a:r>
            <a:r>
              <a:rPr lang="en-US" dirty="0" err="1" smtClean="0"/>
              <a:t>tebranishlar</a:t>
            </a:r>
            <a:r>
              <a:rPr lang="en-US" dirty="0" smtClean="0"/>
              <a:t>;</a:t>
            </a:r>
            <a:endParaRPr lang="ru-RU" b="1" dirty="0" smtClean="0"/>
          </a:p>
          <a:p>
            <a:pPr marL="514350" lvl="0" indent="-514350">
              <a:buFont typeface="+mj-lt"/>
              <a:buAutoNum type="arabicPeriod"/>
            </a:pPr>
            <a:r>
              <a:rPr lang="en-US" dirty="0" err="1" smtClean="0"/>
              <a:t>Avtotebranishlar</a:t>
            </a:r>
            <a:r>
              <a:rPr lang="en-US" dirty="0" smtClean="0"/>
              <a:t> – </a:t>
            </a:r>
            <a:r>
              <a:rPr lang="en-US" dirty="0" err="1" smtClean="0"/>
              <a:t>tebranmas</a:t>
            </a:r>
            <a:r>
              <a:rPr lang="en-US" dirty="0" smtClean="0"/>
              <a:t> </a:t>
            </a:r>
            <a:r>
              <a:rPr lang="en-US" dirty="0" err="1" smtClean="0"/>
              <a:t>xarakterdagi</a:t>
            </a:r>
            <a:r>
              <a:rPr lang="en-US" dirty="0" smtClean="0"/>
              <a:t> </a:t>
            </a:r>
            <a:r>
              <a:rPr lang="en-US" dirty="0" err="1" smtClean="0"/>
              <a:t>doimiy</a:t>
            </a:r>
            <a:r>
              <a:rPr lang="en-US" dirty="0" smtClean="0"/>
              <a:t> </a:t>
            </a:r>
            <a:r>
              <a:rPr lang="en-US" dirty="0" err="1" smtClean="0"/>
              <a:t>energiya</a:t>
            </a:r>
            <a:r>
              <a:rPr lang="en-US" dirty="0" smtClean="0"/>
              <a:t> </a:t>
            </a:r>
            <a:r>
              <a:rPr lang="en-US" dirty="0" err="1" smtClean="0"/>
              <a:t>manbai</a:t>
            </a:r>
            <a:r>
              <a:rPr lang="en-US" dirty="0" smtClean="0"/>
              <a:t> </a:t>
            </a:r>
            <a:r>
              <a:rPr lang="en-US" dirty="0" err="1" smtClean="0"/>
              <a:t>keltirib</a:t>
            </a:r>
            <a:r>
              <a:rPr lang="en-US" dirty="0" smtClean="0"/>
              <a:t> </a:t>
            </a:r>
            <a:r>
              <a:rPr lang="en-US" dirty="0" err="1" smtClean="0"/>
              <a:t>chiqaruvchi</a:t>
            </a:r>
            <a:r>
              <a:rPr lang="en-US" dirty="0" smtClean="0"/>
              <a:t> </a:t>
            </a:r>
            <a:r>
              <a:rPr lang="en-US" dirty="0" err="1" smtClean="0"/>
              <a:t>tebranish</a:t>
            </a:r>
            <a:r>
              <a:rPr lang="en-US" dirty="0" smtClean="0"/>
              <a:t>.</a:t>
            </a:r>
            <a:endParaRPr lang="ru-RU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ъект 2"/>
          <p:cNvSpPr>
            <a:spLocks noGrp="1"/>
          </p:cNvSpPr>
          <p:nvPr>
            <p:ph idx="1"/>
          </p:nvPr>
        </p:nvSpPr>
        <p:spPr>
          <a:xfrm>
            <a:off x="782366" y="230641"/>
            <a:ext cx="9128125" cy="42037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200" dirty="0" err="1" smtClean="0"/>
              <a:t>Tebranishni</a:t>
            </a:r>
            <a:r>
              <a:rPr lang="en-US" sz="2200" dirty="0" smtClean="0"/>
              <a:t> </a:t>
            </a:r>
            <a:r>
              <a:rPr lang="en-US" sz="2200" dirty="0" err="1" smtClean="0"/>
              <a:t>nazariy</a:t>
            </a:r>
            <a:r>
              <a:rPr lang="en-US" sz="2200" dirty="0" smtClean="0"/>
              <a:t> </a:t>
            </a:r>
            <a:r>
              <a:rPr lang="en-US" sz="2200" dirty="0" err="1" smtClean="0"/>
              <a:t>tahlilini</a:t>
            </a:r>
            <a:r>
              <a:rPr lang="en-US" sz="2200" dirty="0" smtClean="0"/>
              <a:t> </a:t>
            </a:r>
            <a:r>
              <a:rPr lang="en-US" sz="2200" dirty="0" err="1" smtClean="0"/>
              <a:t>murakkabligi</a:t>
            </a:r>
            <a:r>
              <a:rPr lang="en-US" sz="2200" dirty="0" smtClean="0"/>
              <a:t> </a:t>
            </a:r>
            <a:r>
              <a:rPr lang="en-US" sz="2200" dirty="0" err="1" smtClean="0"/>
              <a:t>ko’proq</a:t>
            </a:r>
            <a:r>
              <a:rPr lang="en-US" sz="2200" dirty="0" smtClean="0"/>
              <a:t> </a:t>
            </a:r>
            <a:r>
              <a:rPr lang="en-US" sz="2200" dirty="0" err="1" smtClean="0"/>
              <a:t>quriladigan</a:t>
            </a:r>
            <a:r>
              <a:rPr lang="en-US" sz="2200" dirty="0" smtClean="0"/>
              <a:t> </a:t>
            </a:r>
            <a:r>
              <a:rPr lang="en-US" sz="2200" dirty="0" err="1" smtClean="0"/>
              <a:t>mexanik</a:t>
            </a:r>
            <a:r>
              <a:rPr lang="en-US" sz="2200" dirty="0" smtClean="0"/>
              <a:t> </a:t>
            </a:r>
            <a:r>
              <a:rPr lang="en-US" sz="2200" dirty="0" err="1" smtClean="0"/>
              <a:t>sistemani</a:t>
            </a:r>
            <a:r>
              <a:rPr lang="en-US" sz="2200" dirty="0" smtClean="0"/>
              <a:t> </a:t>
            </a:r>
            <a:r>
              <a:rPr lang="en-US" sz="2200" dirty="0" err="1" smtClean="0"/>
              <a:t>erkinlik</a:t>
            </a:r>
            <a:r>
              <a:rPr lang="en-US" sz="2200" dirty="0" smtClean="0"/>
              <a:t> </a:t>
            </a:r>
            <a:r>
              <a:rPr lang="en-US" sz="2200" dirty="0" err="1" smtClean="0"/>
              <a:t>darajasi</a:t>
            </a:r>
            <a:r>
              <a:rPr lang="en-US" sz="2200" dirty="0" smtClean="0"/>
              <a:t> </a:t>
            </a:r>
            <a:r>
              <a:rPr lang="en-US" sz="2200" dirty="0" err="1" smtClean="0"/>
              <a:t>soniga</a:t>
            </a:r>
            <a:r>
              <a:rPr lang="en-US" sz="2200" dirty="0" smtClean="0"/>
              <a:t> </a:t>
            </a:r>
            <a:r>
              <a:rPr lang="en-US" sz="2200" dirty="0" err="1" smtClean="0"/>
              <a:t>bog’liq</a:t>
            </a:r>
            <a:r>
              <a:rPr lang="en-US" sz="2200" dirty="0" smtClean="0"/>
              <a:t>. </a:t>
            </a:r>
            <a:r>
              <a:rPr lang="en-US" sz="2200" dirty="0" err="1" smtClean="0"/>
              <a:t>Mexanik</a:t>
            </a:r>
            <a:r>
              <a:rPr lang="en-US" sz="2200" dirty="0" smtClean="0"/>
              <a:t> </a:t>
            </a:r>
            <a:r>
              <a:rPr lang="en-US" sz="2200" dirty="0" err="1" smtClean="0"/>
              <a:t>sistemaning</a:t>
            </a:r>
            <a:r>
              <a:rPr lang="en-US" sz="2200" dirty="0" smtClean="0"/>
              <a:t> </a:t>
            </a:r>
            <a:r>
              <a:rPr lang="en-US" sz="2200" dirty="0" err="1" smtClean="0"/>
              <a:t>erkinlik</a:t>
            </a:r>
            <a:r>
              <a:rPr lang="en-US" sz="2200" dirty="0" smtClean="0"/>
              <a:t> </a:t>
            </a:r>
            <a:r>
              <a:rPr lang="en-US" sz="2200" dirty="0" err="1" smtClean="0"/>
              <a:t>darajasi</a:t>
            </a:r>
            <a:r>
              <a:rPr lang="en-US" sz="2200" dirty="0" smtClean="0"/>
              <a:t> </a:t>
            </a:r>
            <a:r>
              <a:rPr lang="en-US" sz="2200" dirty="0" err="1" smtClean="0"/>
              <a:t>soni</a:t>
            </a:r>
            <a:r>
              <a:rPr lang="en-US" sz="2200" dirty="0" smtClean="0"/>
              <a:t> </a:t>
            </a:r>
            <a:r>
              <a:rPr lang="en-US" sz="2200" dirty="0" err="1" smtClean="0"/>
              <a:t>deganda</a:t>
            </a:r>
            <a:r>
              <a:rPr lang="en-US" sz="2200" dirty="0" smtClean="0"/>
              <a:t> </a:t>
            </a:r>
            <a:r>
              <a:rPr lang="en-US" sz="2200" dirty="0" err="1" smtClean="0"/>
              <a:t>bir-biriga</a:t>
            </a:r>
            <a:r>
              <a:rPr lang="en-US" sz="2200" dirty="0" smtClean="0"/>
              <a:t> </a:t>
            </a:r>
            <a:r>
              <a:rPr lang="en-US" sz="2200" dirty="0" err="1" smtClean="0"/>
              <a:t>bog’liq</a:t>
            </a:r>
            <a:r>
              <a:rPr lang="en-US" sz="2200" dirty="0" smtClean="0"/>
              <a:t> </a:t>
            </a:r>
            <a:r>
              <a:rPr lang="en-US" sz="2200" dirty="0" err="1" smtClean="0"/>
              <a:t>bo’lmagan</a:t>
            </a:r>
            <a:r>
              <a:rPr lang="en-US" sz="2200" dirty="0" smtClean="0"/>
              <a:t>, </a:t>
            </a:r>
            <a:r>
              <a:rPr lang="en-US" sz="2200" dirty="0" err="1" smtClean="0"/>
              <a:t>sistemaning</a:t>
            </a:r>
            <a:r>
              <a:rPr lang="en-US" sz="2200" dirty="0" smtClean="0"/>
              <a:t> </a:t>
            </a:r>
            <a:r>
              <a:rPr lang="en-US" sz="2200" dirty="0" err="1" smtClean="0"/>
              <a:t>hamma</a:t>
            </a:r>
            <a:r>
              <a:rPr lang="en-US" sz="2200" dirty="0" smtClean="0"/>
              <a:t> material </a:t>
            </a:r>
            <a:r>
              <a:rPr lang="en-US" sz="2200" dirty="0" err="1" smtClean="0"/>
              <a:t>nuqtalarini</a:t>
            </a:r>
            <a:r>
              <a:rPr lang="en-US" sz="2200" dirty="0" smtClean="0"/>
              <a:t> </a:t>
            </a:r>
            <a:r>
              <a:rPr lang="en-US" sz="2200" dirty="0" err="1" smtClean="0"/>
              <a:t>holatini</a:t>
            </a:r>
            <a:r>
              <a:rPr lang="en-US" sz="2200" dirty="0" smtClean="0"/>
              <a:t> </a:t>
            </a:r>
            <a:r>
              <a:rPr lang="en-US" sz="2200" dirty="0" err="1" smtClean="0"/>
              <a:t>bir</a:t>
            </a:r>
            <a:r>
              <a:rPr lang="en-US" sz="2200" dirty="0" smtClean="0"/>
              <a:t> </a:t>
            </a:r>
            <a:r>
              <a:rPr lang="en-US" sz="2200" dirty="0" err="1" smtClean="0"/>
              <a:t>xil</a:t>
            </a:r>
            <a:r>
              <a:rPr lang="en-US" sz="2200" dirty="0" smtClean="0"/>
              <a:t> </a:t>
            </a:r>
            <a:r>
              <a:rPr lang="en-US" sz="2200" dirty="0" err="1" smtClean="0"/>
              <a:t>aniqlash</a:t>
            </a:r>
            <a:r>
              <a:rPr lang="en-US" sz="2200" dirty="0" smtClean="0"/>
              <a:t> </a:t>
            </a:r>
            <a:r>
              <a:rPr lang="en-US" sz="2200" dirty="0" err="1" smtClean="0"/>
              <a:t>tushuniladi</a:t>
            </a:r>
            <a:r>
              <a:rPr lang="en-US" sz="2200" dirty="0" smtClean="0"/>
              <a:t>. </a:t>
            </a:r>
            <a:r>
              <a:rPr lang="en-US" sz="2200" dirty="0" err="1" smtClean="0"/>
              <a:t>Dinamik</a:t>
            </a:r>
            <a:r>
              <a:rPr lang="en-US" sz="2200" dirty="0" smtClean="0"/>
              <a:t> </a:t>
            </a:r>
            <a:r>
              <a:rPr lang="en-US" sz="2200" dirty="0" err="1" smtClean="0"/>
              <a:t>maslalarda</a:t>
            </a:r>
            <a:r>
              <a:rPr lang="en-US" sz="2200" dirty="0" smtClean="0"/>
              <a:t>, </a:t>
            </a:r>
            <a:r>
              <a:rPr lang="en-US" sz="2200" dirty="0" err="1" smtClean="0"/>
              <a:t>xususan</a:t>
            </a:r>
            <a:r>
              <a:rPr lang="en-US" sz="2200" dirty="0" smtClean="0"/>
              <a:t>, </a:t>
            </a:r>
            <a:r>
              <a:rPr lang="en-US" sz="2200" dirty="0" err="1" smtClean="0"/>
              <a:t>tebranishlar</a:t>
            </a:r>
            <a:r>
              <a:rPr lang="en-US" sz="2200" dirty="0" smtClean="0"/>
              <a:t> </a:t>
            </a:r>
            <a:r>
              <a:rPr lang="en-US" sz="2200" dirty="0" err="1" smtClean="0"/>
              <a:t>masalasida</a:t>
            </a:r>
            <a:r>
              <a:rPr lang="en-US" sz="2200" dirty="0" smtClean="0"/>
              <a:t>, </a:t>
            </a:r>
            <a:r>
              <a:rPr lang="en-US" sz="2200" dirty="0" err="1" smtClean="0"/>
              <a:t>vaqt</a:t>
            </a:r>
            <a:r>
              <a:rPr lang="en-US" sz="2200" dirty="0" smtClean="0"/>
              <a:t> </a:t>
            </a:r>
            <a:r>
              <a:rPr lang="en-US" sz="2200" dirty="0" err="1" smtClean="0"/>
              <a:t>o’tishi</a:t>
            </a:r>
            <a:r>
              <a:rPr lang="en-US" sz="2200" dirty="0" smtClean="0"/>
              <a:t> </a:t>
            </a:r>
            <a:r>
              <a:rPr lang="en-US" sz="2200" dirty="0" err="1" smtClean="0"/>
              <a:t>bilan</a:t>
            </a:r>
            <a:r>
              <a:rPr lang="en-US" sz="2200" dirty="0" smtClean="0"/>
              <a:t> </a:t>
            </a:r>
            <a:r>
              <a:rPr lang="en-US" sz="2200" dirty="0" err="1" smtClean="0"/>
              <a:t>Sistema</a:t>
            </a:r>
            <a:r>
              <a:rPr lang="en-US" sz="2200" dirty="0" smtClean="0"/>
              <a:t> </a:t>
            </a:r>
            <a:r>
              <a:rPr lang="en-US" sz="2200" dirty="0" err="1" smtClean="0"/>
              <a:t>nuqtalarining</a:t>
            </a:r>
            <a:r>
              <a:rPr lang="en-US" sz="2200" dirty="0" smtClean="0"/>
              <a:t> </a:t>
            </a:r>
            <a:r>
              <a:rPr lang="en-US" sz="2200" dirty="0" err="1" smtClean="0"/>
              <a:t>holatlari</a:t>
            </a:r>
            <a:r>
              <a:rPr lang="en-US" sz="2200" dirty="0" smtClean="0"/>
              <a:t> </a:t>
            </a:r>
            <a:r>
              <a:rPr lang="en-US" sz="2200" dirty="0" err="1" smtClean="0"/>
              <a:t>o’zgaradi</a:t>
            </a:r>
            <a:r>
              <a:rPr lang="en-US" sz="2200" dirty="0" smtClean="0"/>
              <a:t>, </a:t>
            </a:r>
            <a:r>
              <a:rPr lang="en-US" sz="2200" dirty="0" err="1" smtClean="0"/>
              <a:t>demak</a:t>
            </a:r>
            <a:r>
              <a:rPr lang="en-US" sz="2200" dirty="0" smtClean="0"/>
              <a:t> </a:t>
            </a:r>
            <a:r>
              <a:rPr lang="en-US" sz="2200" dirty="0" err="1" smtClean="0"/>
              <a:t>ko’rsatilgan</a:t>
            </a:r>
            <a:r>
              <a:rPr lang="en-US" sz="2200" dirty="0" smtClean="0"/>
              <a:t> </a:t>
            </a:r>
            <a:r>
              <a:rPr lang="en-US" sz="2200" dirty="0" err="1" smtClean="0"/>
              <a:t>koordinatalar</a:t>
            </a:r>
            <a:r>
              <a:rPr lang="en-US" sz="2200" dirty="0" smtClean="0"/>
              <a:t> </a:t>
            </a:r>
            <a:r>
              <a:rPr lang="en-US" sz="2200" dirty="0" err="1" smtClean="0"/>
              <a:t>vaqt</a:t>
            </a:r>
            <a:r>
              <a:rPr lang="en-US" sz="2200" dirty="0" smtClean="0"/>
              <a:t> </a:t>
            </a:r>
            <a:r>
              <a:rPr lang="en-US" sz="2200" dirty="0" err="1" smtClean="0"/>
              <a:t>funksiyasi</a:t>
            </a:r>
            <a:r>
              <a:rPr lang="en-US" sz="2200" dirty="0" smtClean="0"/>
              <a:t> </a:t>
            </a:r>
            <a:r>
              <a:rPr lang="en-US" sz="2200" dirty="0" err="1" smtClean="0"/>
              <a:t>hisoblanadi</a:t>
            </a:r>
            <a:r>
              <a:rPr lang="en-US" sz="2200" dirty="0" smtClean="0"/>
              <a:t>.</a:t>
            </a:r>
            <a:endParaRPr lang="ru-RU" sz="2200" b="1" dirty="0" smtClean="0"/>
          </a:p>
          <a:p>
            <a:pPr>
              <a:lnSpc>
                <a:spcPct val="150000"/>
              </a:lnSpc>
            </a:pPr>
            <a:r>
              <a:rPr lang="en-US" sz="2200" dirty="0" err="1" smtClean="0"/>
              <a:t>Dinamik</a:t>
            </a:r>
            <a:r>
              <a:rPr lang="en-US" sz="2200" dirty="0" smtClean="0"/>
              <a:t> </a:t>
            </a:r>
            <a:r>
              <a:rPr lang="en-US" sz="2200" dirty="0" err="1" smtClean="0"/>
              <a:t>tadqiqotning</a:t>
            </a:r>
            <a:r>
              <a:rPr lang="en-US" sz="2200" dirty="0" smtClean="0"/>
              <a:t> </a:t>
            </a:r>
            <a:r>
              <a:rPr lang="en-US" sz="2200" dirty="0" err="1" smtClean="0"/>
              <a:t>asosiy</a:t>
            </a:r>
            <a:r>
              <a:rPr lang="en-US" sz="2200" dirty="0" smtClean="0"/>
              <a:t> </a:t>
            </a:r>
            <a:r>
              <a:rPr lang="en-US" sz="2200" dirty="0" err="1" smtClean="0"/>
              <a:t>vazifasi</a:t>
            </a:r>
            <a:r>
              <a:rPr lang="en-US" sz="2200" dirty="0" smtClean="0"/>
              <a:t> </a:t>
            </a:r>
            <a:r>
              <a:rPr lang="en-US" sz="2200" dirty="0" err="1" smtClean="0"/>
              <a:t>bu</a:t>
            </a:r>
            <a:r>
              <a:rPr lang="en-US" sz="2200" dirty="0" smtClean="0"/>
              <a:t> </a:t>
            </a:r>
            <a:r>
              <a:rPr lang="en-US" sz="2200" dirty="0" err="1" smtClean="0"/>
              <a:t>funksiyalarni</a:t>
            </a:r>
            <a:r>
              <a:rPr lang="en-US" sz="2200" dirty="0" smtClean="0"/>
              <a:t> </a:t>
            </a:r>
            <a:r>
              <a:rPr lang="en-US" sz="2200" dirty="0" err="1" smtClean="0"/>
              <a:t>topish</a:t>
            </a:r>
            <a:r>
              <a:rPr lang="en-US" sz="2200" dirty="0" smtClean="0"/>
              <a:t>, </a:t>
            </a:r>
            <a:r>
              <a:rPr lang="en-US" sz="2200" dirty="0" err="1" smtClean="0"/>
              <a:t>ya’ni</a:t>
            </a:r>
            <a:r>
              <a:rPr lang="en-US" sz="2200" dirty="0" smtClean="0"/>
              <a:t> </a:t>
            </a:r>
            <a:r>
              <a:rPr lang="en-US" sz="2200" dirty="0" err="1" smtClean="0"/>
              <a:t>sistemaning</a:t>
            </a:r>
            <a:r>
              <a:rPr lang="en-US" sz="2200" dirty="0" smtClean="0"/>
              <a:t> </a:t>
            </a:r>
            <a:r>
              <a:rPr lang="en-US" sz="2200" dirty="0" err="1" smtClean="0"/>
              <a:t>harakatini</a:t>
            </a:r>
            <a:r>
              <a:rPr lang="en-US" sz="2200" dirty="0" smtClean="0"/>
              <a:t> </a:t>
            </a:r>
            <a:r>
              <a:rPr lang="en-US" sz="2200" dirty="0" err="1" smtClean="0"/>
              <a:t>aniqlash</a:t>
            </a:r>
            <a:r>
              <a:rPr lang="en-US" sz="2200" dirty="0" smtClean="0"/>
              <a:t>. </a:t>
            </a:r>
            <a:r>
              <a:rPr lang="en-US" sz="2200" dirty="0" err="1" smtClean="0"/>
              <a:t>Bundan</a:t>
            </a:r>
            <a:r>
              <a:rPr lang="en-US" sz="2200" dirty="0" smtClean="0"/>
              <a:t> </a:t>
            </a:r>
            <a:r>
              <a:rPr lang="en-US" sz="2200" dirty="0" err="1" smtClean="0"/>
              <a:t>so’ng</a:t>
            </a:r>
            <a:r>
              <a:rPr lang="en-US" sz="2200" dirty="0" smtClean="0"/>
              <a:t> </a:t>
            </a:r>
            <a:r>
              <a:rPr lang="en-US" sz="2200" dirty="0" err="1" smtClean="0"/>
              <a:t>osongina</a:t>
            </a:r>
            <a:r>
              <a:rPr lang="en-US" sz="2200" dirty="0" smtClean="0"/>
              <a:t> </a:t>
            </a:r>
            <a:r>
              <a:rPr lang="en-US" sz="2200" dirty="0" err="1" smtClean="0"/>
              <a:t>deformatsiyalar</a:t>
            </a:r>
            <a:r>
              <a:rPr lang="en-US" sz="2200" dirty="0" smtClean="0"/>
              <a:t>, </a:t>
            </a:r>
            <a:r>
              <a:rPr lang="en-US" sz="2200" dirty="0" err="1" smtClean="0"/>
              <a:t>kuchlanishlar</a:t>
            </a:r>
            <a:r>
              <a:rPr lang="en-US" sz="2200" dirty="0" smtClean="0"/>
              <a:t> </a:t>
            </a:r>
            <a:r>
              <a:rPr lang="en-US" sz="2200" dirty="0" err="1" smtClean="0"/>
              <a:t>va</a:t>
            </a:r>
            <a:r>
              <a:rPr lang="en-US" sz="2200" dirty="0" smtClean="0"/>
              <a:t> </a:t>
            </a:r>
            <a:r>
              <a:rPr lang="en-US" sz="2200" dirty="0" err="1" smtClean="0"/>
              <a:t>Sistema</a:t>
            </a:r>
            <a:r>
              <a:rPr lang="en-US" sz="2200" dirty="0" smtClean="0"/>
              <a:t> </a:t>
            </a:r>
            <a:r>
              <a:rPr lang="en-US" sz="2200" dirty="0" err="1" smtClean="0"/>
              <a:t>bog’lanishlaridagi</a:t>
            </a:r>
            <a:r>
              <a:rPr lang="en-US" sz="2200" dirty="0" smtClean="0"/>
              <a:t> </a:t>
            </a:r>
            <a:r>
              <a:rPr lang="en-US" sz="2200" dirty="0" err="1" smtClean="0"/>
              <a:t>ichki</a:t>
            </a:r>
            <a:r>
              <a:rPr lang="en-US" sz="2200" dirty="0" smtClean="0"/>
              <a:t> </a:t>
            </a:r>
            <a:r>
              <a:rPr lang="en-US" sz="2200" dirty="0" err="1" smtClean="0"/>
              <a:t>kuchlar</a:t>
            </a:r>
            <a:r>
              <a:rPr lang="en-US" sz="2200" dirty="0" smtClean="0"/>
              <a:t> </a:t>
            </a:r>
            <a:r>
              <a:rPr lang="en-US" sz="2200" dirty="0" err="1" smtClean="0"/>
              <a:t>topilishi</a:t>
            </a:r>
            <a:r>
              <a:rPr lang="en-US" sz="2200" dirty="0" smtClean="0"/>
              <a:t> </a:t>
            </a:r>
            <a:r>
              <a:rPr lang="en-US" sz="2200" dirty="0" err="1" smtClean="0"/>
              <a:t>mumkin</a:t>
            </a:r>
            <a:r>
              <a:rPr lang="en-US" sz="2200" dirty="0" smtClean="0"/>
              <a:t>.</a:t>
            </a:r>
            <a:endParaRPr lang="ru-RU" sz="2200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ъект 2"/>
          <p:cNvSpPr>
            <a:spLocks noGrp="1"/>
          </p:cNvSpPr>
          <p:nvPr>
            <p:ph idx="1"/>
          </p:nvPr>
        </p:nvSpPr>
        <p:spPr>
          <a:xfrm>
            <a:off x="782366" y="230641"/>
            <a:ext cx="9128125" cy="42037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400" dirty="0" err="1" smtClean="0"/>
              <a:t>Har</a:t>
            </a:r>
            <a:r>
              <a:rPr lang="en-US" sz="2400" dirty="0" smtClean="0"/>
              <a:t> </a:t>
            </a:r>
            <a:r>
              <a:rPr lang="en-US" sz="2400" dirty="0" err="1" smtClean="0"/>
              <a:t>qanday</a:t>
            </a:r>
            <a:r>
              <a:rPr lang="en-US" sz="2400" dirty="0" smtClean="0"/>
              <a:t> </a:t>
            </a:r>
            <a:r>
              <a:rPr lang="en-US" sz="2400" dirty="0" err="1" smtClean="0"/>
              <a:t>mexanik</a:t>
            </a:r>
            <a:r>
              <a:rPr lang="en-US" sz="2400" dirty="0" smtClean="0"/>
              <a:t> </a:t>
            </a:r>
            <a:r>
              <a:rPr lang="en-US" sz="2400" dirty="0" err="1" smtClean="0"/>
              <a:t>Sistema</a:t>
            </a:r>
            <a:r>
              <a:rPr lang="en-US" sz="2400" dirty="0" smtClean="0"/>
              <a:t> </a:t>
            </a:r>
            <a:r>
              <a:rPr lang="en-US" sz="2400" dirty="0" err="1" smtClean="0"/>
              <a:t>uzluksiz</a:t>
            </a:r>
            <a:r>
              <a:rPr lang="en-US" sz="2400" dirty="0" smtClean="0"/>
              <a:t> </a:t>
            </a:r>
            <a:r>
              <a:rPr lang="en-US" sz="2400" dirty="0" err="1" smtClean="0"/>
              <a:t>ko’p</a:t>
            </a:r>
            <a:r>
              <a:rPr lang="en-US" sz="2400" dirty="0" smtClean="0"/>
              <a:t> material </a:t>
            </a:r>
            <a:r>
              <a:rPr lang="en-US" sz="2400" dirty="0" err="1" smtClean="0"/>
              <a:t>nuqtalardan</a:t>
            </a:r>
            <a:r>
              <a:rPr lang="en-US" sz="2400" dirty="0" smtClean="0"/>
              <a:t> </a:t>
            </a:r>
            <a:r>
              <a:rPr lang="en-US" sz="2400" dirty="0" err="1" smtClean="0"/>
              <a:t>iborat</a:t>
            </a:r>
            <a:r>
              <a:rPr lang="en-US" sz="2400" dirty="0" smtClean="0"/>
              <a:t>, </a:t>
            </a:r>
            <a:r>
              <a:rPr lang="en-US" sz="2400" dirty="0" err="1" smtClean="0"/>
              <a:t>demak</a:t>
            </a:r>
            <a:r>
              <a:rPr lang="en-US" sz="2400" dirty="0" smtClean="0"/>
              <a:t>, </a:t>
            </a:r>
            <a:r>
              <a:rPr lang="en-US" sz="2400" dirty="0" err="1" smtClean="0"/>
              <a:t>erkinlik</a:t>
            </a:r>
            <a:r>
              <a:rPr lang="en-US" sz="2400" dirty="0" smtClean="0"/>
              <a:t> </a:t>
            </a:r>
            <a:r>
              <a:rPr lang="en-US" sz="2400" dirty="0" err="1" smtClean="0"/>
              <a:t>darajasi</a:t>
            </a:r>
            <a:r>
              <a:rPr lang="en-US" sz="2400" dirty="0" smtClean="0"/>
              <a:t> </a:t>
            </a:r>
            <a:r>
              <a:rPr lang="en-US" sz="2400" dirty="0" err="1" smtClean="0"/>
              <a:t>doimo</a:t>
            </a:r>
            <a:r>
              <a:rPr lang="en-US" sz="2400" dirty="0" smtClean="0"/>
              <a:t> </a:t>
            </a:r>
            <a:r>
              <a:rPr lang="en-US" sz="2400" dirty="0" err="1" smtClean="0"/>
              <a:t>cheksiz</a:t>
            </a:r>
            <a:r>
              <a:rPr lang="en-US" sz="2400" dirty="0" smtClean="0"/>
              <a:t> </a:t>
            </a:r>
            <a:r>
              <a:rPr lang="en-US" sz="2400" dirty="0" err="1" smtClean="0"/>
              <a:t>ko’p</a:t>
            </a:r>
            <a:r>
              <a:rPr lang="en-US" sz="2400" dirty="0" smtClean="0"/>
              <a:t>. ammo </a:t>
            </a:r>
            <a:r>
              <a:rPr lang="en-US" sz="2400" dirty="0" err="1" smtClean="0"/>
              <a:t>amaldagi</a:t>
            </a:r>
            <a:r>
              <a:rPr lang="en-US" sz="2400" dirty="0" smtClean="0"/>
              <a:t> </a:t>
            </a:r>
            <a:r>
              <a:rPr lang="en-US" sz="2400" dirty="0" err="1" smtClean="0"/>
              <a:t>masalalarni</a:t>
            </a:r>
            <a:r>
              <a:rPr lang="en-US" sz="2400" dirty="0" smtClean="0"/>
              <a:t> </a:t>
            </a:r>
            <a:r>
              <a:rPr lang="en-US" sz="2400" dirty="0" err="1" smtClean="0"/>
              <a:t>yechishda</a:t>
            </a:r>
            <a:r>
              <a:rPr lang="en-US" sz="2400" dirty="0" smtClean="0"/>
              <a:t>, </a:t>
            </a:r>
            <a:r>
              <a:rPr lang="en-US" sz="2400" dirty="0" err="1" smtClean="0"/>
              <a:t>odatda</a:t>
            </a:r>
            <a:r>
              <a:rPr lang="en-US" sz="2400" dirty="0" smtClean="0"/>
              <a:t>, </a:t>
            </a:r>
            <a:r>
              <a:rPr lang="en-US" sz="2400" dirty="0" err="1" smtClean="0"/>
              <a:t>erkinlik</a:t>
            </a:r>
            <a:r>
              <a:rPr lang="en-US" sz="2400" dirty="0" smtClean="0"/>
              <a:t> </a:t>
            </a:r>
            <a:r>
              <a:rPr lang="en-US" sz="2400" dirty="0" err="1" smtClean="0"/>
              <a:t>darajasi</a:t>
            </a:r>
            <a:r>
              <a:rPr lang="en-US" sz="2400" dirty="0" smtClean="0"/>
              <a:t> </a:t>
            </a:r>
            <a:r>
              <a:rPr lang="en-US" sz="2400" dirty="0" err="1" smtClean="0"/>
              <a:t>oxirgi</a:t>
            </a:r>
            <a:r>
              <a:rPr lang="en-US" sz="2400" dirty="0" smtClean="0"/>
              <a:t> </a:t>
            </a:r>
            <a:r>
              <a:rPr lang="en-US" sz="2400" dirty="0" err="1" smtClean="0"/>
              <a:t>yuki</a:t>
            </a:r>
            <a:r>
              <a:rPr lang="en-US" sz="2400" dirty="0" smtClean="0"/>
              <a:t> </a:t>
            </a:r>
            <a:r>
              <a:rPr lang="en-US" sz="2400" dirty="0" err="1" smtClean="0"/>
              <a:t>bilan</a:t>
            </a:r>
            <a:r>
              <a:rPr lang="en-US" sz="2400" dirty="0" smtClean="0"/>
              <a:t> </a:t>
            </a:r>
            <a:r>
              <a:rPr lang="en-US" sz="2400" dirty="0" err="1" smtClean="0"/>
              <a:t>xarakterlanadigan</a:t>
            </a:r>
            <a:r>
              <a:rPr lang="en-US" sz="2400" dirty="0" smtClean="0"/>
              <a:t> </a:t>
            </a:r>
            <a:r>
              <a:rPr lang="en-US" sz="2400" dirty="0" err="1" smtClean="0"/>
              <a:t>soddalashgan</a:t>
            </a:r>
            <a:r>
              <a:rPr lang="en-US" sz="2400" dirty="0" smtClean="0"/>
              <a:t> </a:t>
            </a:r>
            <a:r>
              <a:rPr lang="en-US" sz="2400" dirty="0" err="1" smtClean="0"/>
              <a:t>sxemalardan</a:t>
            </a:r>
            <a:r>
              <a:rPr lang="en-US" sz="2400" dirty="0" smtClean="0"/>
              <a:t> </a:t>
            </a:r>
            <a:r>
              <a:rPr lang="en-US" sz="2400" dirty="0" err="1" smtClean="0"/>
              <a:t>foydalaniladi</a:t>
            </a:r>
            <a:r>
              <a:rPr lang="en-US" sz="2400" dirty="0" smtClean="0"/>
              <a:t>. </a:t>
            </a:r>
            <a:r>
              <a:rPr lang="en-US" sz="2400" dirty="0" err="1" smtClean="0"/>
              <a:t>Bunday</a:t>
            </a:r>
            <a:r>
              <a:rPr lang="en-US" sz="2400" dirty="0" smtClean="0"/>
              <a:t> </a:t>
            </a:r>
            <a:r>
              <a:rPr lang="en-US" sz="2400" dirty="0" err="1" smtClean="0"/>
              <a:t>hisoblash</a:t>
            </a:r>
            <a:r>
              <a:rPr lang="en-US" sz="2400" dirty="0" smtClean="0"/>
              <a:t> </a:t>
            </a:r>
            <a:r>
              <a:rPr lang="en-US" sz="2400" dirty="0" err="1" smtClean="0"/>
              <a:t>sxemalarida</a:t>
            </a:r>
            <a:r>
              <a:rPr lang="en-US" sz="2400" dirty="0" smtClean="0"/>
              <a:t> </a:t>
            </a:r>
            <a:r>
              <a:rPr lang="en-US" sz="2400" dirty="0" err="1" smtClean="0"/>
              <a:t>sistemaning</a:t>
            </a:r>
            <a:r>
              <a:rPr lang="en-US" sz="2400" dirty="0" smtClean="0"/>
              <a:t> </a:t>
            </a:r>
            <a:r>
              <a:rPr lang="en-US" sz="2400" dirty="0" err="1" smtClean="0"/>
              <a:t>ba’zi</a:t>
            </a:r>
            <a:r>
              <a:rPr lang="en-US" sz="2400" dirty="0" smtClean="0"/>
              <a:t> (</a:t>
            </a:r>
            <a:r>
              <a:rPr lang="en-US" sz="2400" dirty="0" err="1" smtClean="0"/>
              <a:t>ko’proq</a:t>
            </a:r>
            <a:r>
              <a:rPr lang="en-US" sz="2400" dirty="0" smtClean="0"/>
              <a:t> </a:t>
            </a:r>
            <a:r>
              <a:rPr lang="en-US" sz="2400" dirty="0" err="1" smtClean="0"/>
              <a:t>yengil</a:t>
            </a:r>
            <a:r>
              <a:rPr lang="en-US" sz="2400" dirty="0" smtClean="0"/>
              <a:t>) </a:t>
            </a:r>
            <a:r>
              <a:rPr lang="en-US" sz="2400" dirty="0" err="1" smtClean="0"/>
              <a:t>qismlari</a:t>
            </a:r>
            <a:r>
              <a:rPr lang="en-US" sz="2400" dirty="0" smtClean="0"/>
              <a:t> </a:t>
            </a:r>
            <a:r>
              <a:rPr lang="en-US" sz="2400" dirty="0" err="1" smtClean="0"/>
              <a:t>massaga</a:t>
            </a:r>
            <a:r>
              <a:rPr lang="en-US" sz="2400" dirty="0" smtClean="0"/>
              <a:t> </a:t>
            </a:r>
            <a:r>
              <a:rPr lang="en-US" sz="2400" dirty="0" err="1" smtClean="0"/>
              <a:t>ega</a:t>
            </a:r>
            <a:r>
              <a:rPr lang="en-US" sz="2400" dirty="0" smtClean="0"/>
              <a:t> </a:t>
            </a:r>
            <a:r>
              <a:rPr lang="en-US" sz="2400" dirty="0" err="1" smtClean="0"/>
              <a:t>emas</a:t>
            </a:r>
            <a:r>
              <a:rPr lang="en-US" sz="2400" dirty="0" smtClean="0"/>
              <a:t> </a:t>
            </a:r>
            <a:r>
              <a:rPr lang="en-US" sz="2400" dirty="0" err="1" smtClean="0"/>
              <a:t>deb</a:t>
            </a:r>
            <a:r>
              <a:rPr lang="en-US" sz="2400" dirty="0" smtClean="0"/>
              <a:t>, </a:t>
            </a:r>
            <a:r>
              <a:rPr lang="en-US" sz="2400" dirty="0" err="1" smtClean="0"/>
              <a:t>deformatsiyalanuvchi</a:t>
            </a:r>
            <a:r>
              <a:rPr lang="en-US" sz="2400" dirty="0" smtClean="0"/>
              <a:t> </a:t>
            </a:r>
            <a:r>
              <a:rPr lang="en-US" sz="2400" dirty="0" err="1" smtClean="0"/>
              <a:t>inersiyasiz</a:t>
            </a:r>
            <a:r>
              <a:rPr lang="en-US" sz="2400" dirty="0" smtClean="0"/>
              <a:t> </a:t>
            </a:r>
            <a:r>
              <a:rPr lang="en-US" sz="2400" dirty="0" err="1" smtClean="0"/>
              <a:t>bog’lanishlar</a:t>
            </a:r>
            <a:r>
              <a:rPr lang="en-US" sz="2400" dirty="0" smtClean="0"/>
              <a:t> </a:t>
            </a:r>
            <a:r>
              <a:rPr lang="en-US" sz="2400" dirty="0" err="1" smtClean="0"/>
              <a:t>ko’rinishida</a:t>
            </a:r>
            <a:r>
              <a:rPr lang="en-US" sz="2400" dirty="0" smtClean="0"/>
              <a:t> </a:t>
            </a:r>
            <a:r>
              <a:rPr lang="en-US" sz="2400" dirty="0" err="1" smtClean="0"/>
              <a:t>tasavvur</a:t>
            </a:r>
            <a:r>
              <a:rPr lang="en-US" sz="2400" dirty="0" smtClean="0"/>
              <a:t> </a:t>
            </a:r>
            <a:r>
              <a:rPr lang="en-US" sz="2400" dirty="0" err="1" smtClean="0"/>
              <a:t>qilinadi</a:t>
            </a:r>
            <a:r>
              <a:rPr lang="en-US" sz="2400" dirty="0" smtClean="0"/>
              <a:t>, </a:t>
            </a:r>
            <a:r>
              <a:rPr lang="en-US" sz="2400" dirty="0" err="1" smtClean="0"/>
              <a:t>bunda</a:t>
            </a:r>
            <a:r>
              <a:rPr lang="en-US" sz="2400" dirty="0" smtClean="0"/>
              <a:t> </a:t>
            </a:r>
            <a:r>
              <a:rPr lang="en-US" sz="2400" dirty="0" err="1" smtClean="0"/>
              <a:t>hisoblash</a:t>
            </a:r>
            <a:r>
              <a:rPr lang="en-US" sz="2400" dirty="0" smtClean="0"/>
              <a:t> </a:t>
            </a:r>
            <a:r>
              <a:rPr lang="en-US" sz="2400" dirty="0" err="1" smtClean="0"/>
              <a:t>sxemasida</a:t>
            </a:r>
            <a:r>
              <a:rPr lang="en-US" sz="2400" dirty="0" smtClean="0"/>
              <a:t> </a:t>
            </a:r>
            <a:r>
              <a:rPr lang="en-US" sz="2400" dirty="0" err="1" smtClean="0"/>
              <a:t>inersiya</a:t>
            </a:r>
            <a:r>
              <a:rPr lang="en-US" sz="2400" dirty="0" smtClean="0"/>
              <a:t> </a:t>
            </a:r>
            <a:r>
              <a:rPr lang="en-US" sz="2400" dirty="0" err="1" smtClean="0"/>
              <a:t>xususiyati</a:t>
            </a:r>
            <a:r>
              <a:rPr lang="en-US" sz="2400" dirty="0" smtClean="0"/>
              <a:t> </a:t>
            </a:r>
            <a:r>
              <a:rPr lang="en-US" sz="2400" dirty="0" err="1" smtClean="0"/>
              <a:t>saqlanadi</a:t>
            </a:r>
            <a:r>
              <a:rPr lang="en-US" sz="2400" dirty="0" smtClean="0"/>
              <a:t>, material </a:t>
            </a:r>
            <a:r>
              <a:rPr lang="en-US" sz="2400" dirty="0" err="1" smtClean="0"/>
              <a:t>nuqta</a:t>
            </a:r>
            <a:r>
              <a:rPr lang="en-US" sz="2400" dirty="0" smtClean="0"/>
              <a:t> (“</a:t>
            </a:r>
            <a:r>
              <a:rPr lang="en-US" sz="2400" dirty="0" err="1" smtClean="0">
                <a:solidFill>
                  <a:srgbClr val="7030A0"/>
                </a:solidFill>
              </a:rPr>
              <a:t>mujassamlangan</a:t>
            </a:r>
            <a:r>
              <a:rPr lang="en-US" sz="2400" dirty="0" smtClean="0">
                <a:solidFill>
                  <a:srgbClr val="7030A0"/>
                </a:solidFill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</a:rPr>
              <a:t>massalar</a:t>
            </a:r>
            <a:r>
              <a:rPr lang="en-US" sz="2400" dirty="0" smtClean="0"/>
              <a:t>”) </a:t>
            </a:r>
            <a:r>
              <a:rPr lang="en-US" sz="2400" dirty="0" err="1" smtClean="0"/>
              <a:t>deb</a:t>
            </a:r>
            <a:r>
              <a:rPr lang="en-US" sz="2400" dirty="0" smtClean="0"/>
              <a:t> </a:t>
            </a:r>
            <a:r>
              <a:rPr lang="en-US" sz="2400" dirty="0" err="1" smtClean="0"/>
              <a:t>hisoblanadi</a:t>
            </a:r>
            <a:r>
              <a:rPr lang="en-US" sz="2400" dirty="0" smtClean="0"/>
              <a:t>.</a:t>
            </a:r>
            <a:endParaRPr lang="ru-RU" sz="2400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ъект 2"/>
          <p:cNvSpPr>
            <a:spLocks noGrp="1"/>
          </p:cNvSpPr>
          <p:nvPr>
            <p:ph idx="1"/>
          </p:nvPr>
        </p:nvSpPr>
        <p:spPr>
          <a:xfrm>
            <a:off x="782366" y="230641"/>
            <a:ext cx="9128125" cy="4203700"/>
          </a:xfrm>
        </p:spPr>
        <p:txBody>
          <a:bodyPr/>
          <a:lstStyle/>
          <a:p>
            <a:r>
              <a:rPr lang="en-US" sz="2200" b="1" i="1" dirty="0" smtClean="0">
                <a:solidFill>
                  <a:srgbClr val="00B0F0"/>
                </a:solidFill>
              </a:rPr>
              <a:t>10.2. </a:t>
            </a:r>
            <a:r>
              <a:rPr lang="en-US" sz="2200" b="1" i="1" dirty="0" err="1" smtClean="0">
                <a:solidFill>
                  <a:srgbClr val="00B0F0"/>
                </a:solidFill>
              </a:rPr>
              <a:t>Tebranuvchi</a:t>
            </a:r>
            <a:r>
              <a:rPr lang="en-US" sz="2200" b="1" i="1" dirty="0" smtClean="0">
                <a:solidFill>
                  <a:srgbClr val="00B0F0"/>
                </a:solidFill>
              </a:rPr>
              <a:t> </a:t>
            </a:r>
            <a:r>
              <a:rPr lang="en-US" sz="2200" b="1" i="1" dirty="0" err="1" smtClean="0">
                <a:solidFill>
                  <a:srgbClr val="00B0F0"/>
                </a:solidFill>
              </a:rPr>
              <a:t>sistemalarga</a:t>
            </a:r>
            <a:r>
              <a:rPr lang="en-US" sz="2200" b="1" i="1" dirty="0" smtClean="0">
                <a:solidFill>
                  <a:srgbClr val="00B0F0"/>
                </a:solidFill>
              </a:rPr>
              <a:t> </a:t>
            </a:r>
            <a:r>
              <a:rPr lang="en-US" sz="2200" b="1" i="1" dirty="0" err="1" smtClean="0">
                <a:solidFill>
                  <a:srgbClr val="00B0F0"/>
                </a:solidFill>
              </a:rPr>
              <a:t>ta’sir</a:t>
            </a:r>
            <a:r>
              <a:rPr lang="en-US" sz="2200" b="1" i="1" dirty="0" smtClean="0">
                <a:solidFill>
                  <a:srgbClr val="00B0F0"/>
                </a:solidFill>
              </a:rPr>
              <a:t> </a:t>
            </a:r>
            <a:r>
              <a:rPr lang="en-US" sz="2200" b="1" i="1" dirty="0" err="1" smtClean="0">
                <a:solidFill>
                  <a:srgbClr val="00B0F0"/>
                </a:solidFill>
              </a:rPr>
              <a:t>qiluvchi</a:t>
            </a:r>
            <a:r>
              <a:rPr lang="en-US" sz="2200" b="1" i="1" dirty="0" smtClean="0">
                <a:solidFill>
                  <a:srgbClr val="00B0F0"/>
                </a:solidFill>
              </a:rPr>
              <a:t> </a:t>
            </a:r>
            <a:r>
              <a:rPr lang="en-US" sz="2200" b="1" i="1" dirty="0" err="1" smtClean="0">
                <a:solidFill>
                  <a:srgbClr val="00B0F0"/>
                </a:solidFill>
              </a:rPr>
              <a:t>kuchlar</a:t>
            </a:r>
            <a:endParaRPr lang="ru-RU" sz="2200" b="1" dirty="0" smtClean="0">
              <a:solidFill>
                <a:srgbClr val="00B0F0"/>
              </a:solidFill>
            </a:endParaRPr>
          </a:p>
          <a:p>
            <a:r>
              <a:rPr lang="en-US" sz="2200" dirty="0" smtClean="0"/>
              <a:t>	</a:t>
            </a:r>
            <a:r>
              <a:rPr lang="en-US" sz="2200" dirty="0" err="1" smtClean="0"/>
              <a:t>Hisoblash</a:t>
            </a:r>
            <a:r>
              <a:rPr lang="en-US" sz="2200" dirty="0" smtClean="0"/>
              <a:t> </a:t>
            </a:r>
            <a:r>
              <a:rPr lang="en-US" sz="2200" dirty="0" err="1" smtClean="0"/>
              <a:t>sxemasini</a:t>
            </a:r>
            <a:r>
              <a:rPr lang="en-US" sz="2200" dirty="0" smtClean="0"/>
              <a:t> </a:t>
            </a:r>
            <a:r>
              <a:rPr lang="en-US" sz="2200" dirty="0" err="1" smtClean="0"/>
              <a:t>soddalashtirishga</a:t>
            </a:r>
            <a:r>
              <a:rPr lang="en-US" sz="2200" dirty="0" smtClean="0"/>
              <a:t> </a:t>
            </a:r>
            <a:r>
              <a:rPr lang="en-US" sz="2200" dirty="0" err="1" smtClean="0"/>
              <a:t>intilib</a:t>
            </a:r>
            <a:r>
              <a:rPr lang="en-US" sz="2200" dirty="0" smtClean="0"/>
              <a:t>, </a:t>
            </a:r>
            <a:r>
              <a:rPr lang="en-US" sz="2200" dirty="0" err="1" smtClean="0"/>
              <a:t>shuni</a:t>
            </a:r>
            <a:r>
              <a:rPr lang="en-US" sz="2200" dirty="0" smtClean="0"/>
              <a:t> </a:t>
            </a:r>
            <a:r>
              <a:rPr lang="en-US" sz="2200" dirty="0" err="1" smtClean="0"/>
              <a:t>bilish</a:t>
            </a:r>
            <a:r>
              <a:rPr lang="en-US" sz="2200" dirty="0" smtClean="0"/>
              <a:t> </a:t>
            </a:r>
            <a:r>
              <a:rPr lang="en-US" sz="2200" dirty="0" err="1" smtClean="0"/>
              <a:t>kerakki</a:t>
            </a:r>
            <a:r>
              <a:rPr lang="en-US" sz="2200" dirty="0" smtClean="0"/>
              <a:t>, </a:t>
            </a:r>
            <a:r>
              <a:rPr lang="en-US" sz="2200" dirty="0" err="1" smtClean="0"/>
              <a:t>berilgan</a:t>
            </a:r>
            <a:r>
              <a:rPr lang="en-US" sz="2200" dirty="0" smtClean="0"/>
              <a:t> </a:t>
            </a:r>
            <a:r>
              <a:rPr lang="en-US" sz="2200" dirty="0" err="1" smtClean="0"/>
              <a:t>sistemaning</a:t>
            </a:r>
            <a:r>
              <a:rPr lang="en-US" sz="2200" dirty="0" smtClean="0"/>
              <a:t> </a:t>
            </a:r>
            <a:r>
              <a:rPr lang="en-US" sz="2200" dirty="0" err="1" smtClean="0"/>
              <a:t>hamma</a:t>
            </a:r>
            <a:r>
              <a:rPr lang="en-US" sz="2200" dirty="0" smtClean="0"/>
              <a:t> </a:t>
            </a:r>
            <a:r>
              <a:rPr lang="en-US" sz="2200" dirty="0" err="1" smtClean="0"/>
              <a:t>inersion</a:t>
            </a:r>
            <a:r>
              <a:rPr lang="en-US" sz="2200" dirty="0" smtClean="0"/>
              <a:t> </a:t>
            </a:r>
            <a:r>
              <a:rPr lang="en-US" sz="2200" dirty="0" err="1" smtClean="0"/>
              <a:t>xususiyatlarini</a:t>
            </a:r>
            <a:r>
              <a:rPr lang="en-US" sz="2200" dirty="0" smtClean="0"/>
              <a:t> </a:t>
            </a:r>
            <a:r>
              <a:rPr lang="en-US" sz="2200" dirty="0" err="1" smtClean="0"/>
              <a:t>nazarga</a:t>
            </a:r>
            <a:r>
              <a:rPr lang="en-US" sz="2200" dirty="0" smtClean="0"/>
              <a:t> </a:t>
            </a:r>
            <a:r>
              <a:rPr lang="en-US" sz="2200" dirty="0" err="1" smtClean="0"/>
              <a:t>olmaslik</a:t>
            </a:r>
            <a:r>
              <a:rPr lang="en-US" sz="2200" dirty="0" smtClean="0"/>
              <a:t> </a:t>
            </a:r>
            <a:r>
              <a:rPr lang="en-US" sz="2200" dirty="0" err="1" smtClean="0"/>
              <a:t>natijasida</a:t>
            </a:r>
            <a:r>
              <a:rPr lang="en-US" sz="2200" dirty="0" smtClean="0"/>
              <a:t> </a:t>
            </a:r>
            <a:r>
              <a:rPr lang="en-US" sz="2200" dirty="0" err="1" smtClean="0"/>
              <a:t>dinamik</a:t>
            </a:r>
            <a:r>
              <a:rPr lang="en-US" sz="2200" dirty="0" smtClean="0"/>
              <a:t> </a:t>
            </a:r>
            <a:r>
              <a:rPr lang="en-US" sz="2200" dirty="0" err="1" smtClean="0"/>
              <a:t>spetsifik</a:t>
            </a:r>
            <a:r>
              <a:rPr lang="en-US" sz="2200" dirty="0" smtClean="0"/>
              <a:t> </a:t>
            </a:r>
            <a:r>
              <a:rPr lang="en-US" sz="2200" dirty="0" err="1" smtClean="0"/>
              <a:t>masala</a:t>
            </a:r>
            <a:r>
              <a:rPr lang="en-US" sz="2200" dirty="0" smtClean="0"/>
              <a:t> </a:t>
            </a:r>
            <a:r>
              <a:rPr lang="en-US" sz="2200" dirty="0" err="1" smtClean="0"/>
              <a:t>yechiladi</a:t>
            </a:r>
            <a:r>
              <a:rPr lang="en-US" sz="2200" dirty="0" smtClean="0"/>
              <a:t>. </a:t>
            </a:r>
            <a:r>
              <a:rPr lang="en-US" sz="2200" dirty="0" err="1" smtClean="0"/>
              <a:t>Mexanik</a:t>
            </a:r>
            <a:r>
              <a:rPr lang="en-US" sz="2200" dirty="0" smtClean="0"/>
              <a:t> </a:t>
            </a:r>
            <a:r>
              <a:rPr lang="en-US" sz="2200" dirty="0" err="1" smtClean="0"/>
              <a:t>sistemaga</a:t>
            </a:r>
            <a:r>
              <a:rPr lang="en-US" sz="2200" dirty="0" smtClean="0"/>
              <a:t> </a:t>
            </a:r>
            <a:r>
              <a:rPr lang="en-US" sz="2200" dirty="0" err="1" smtClean="0"/>
              <a:t>tashqi</a:t>
            </a:r>
            <a:r>
              <a:rPr lang="en-US" sz="2200" dirty="0" smtClean="0"/>
              <a:t> </a:t>
            </a:r>
            <a:r>
              <a:rPr lang="en-US" sz="2200" dirty="0" err="1" smtClean="0"/>
              <a:t>ta’sir</a:t>
            </a:r>
            <a:r>
              <a:rPr lang="en-US" sz="2200" dirty="0" smtClean="0"/>
              <a:t> </a:t>
            </a:r>
            <a:r>
              <a:rPr lang="en-US" sz="2200" dirty="0" err="1" smtClean="0"/>
              <a:t>qiluvchi</a:t>
            </a:r>
            <a:r>
              <a:rPr lang="en-US" sz="2200" dirty="0" smtClean="0"/>
              <a:t> </a:t>
            </a:r>
            <a:r>
              <a:rPr lang="en-US" sz="2200" dirty="0" err="1" smtClean="0"/>
              <a:t>kuchlar</a:t>
            </a:r>
            <a:r>
              <a:rPr lang="en-US" sz="2200" dirty="0" smtClean="0"/>
              <a:t>, </a:t>
            </a:r>
            <a:r>
              <a:rPr lang="en-US" sz="2200" dirty="0" err="1" smtClean="0"/>
              <a:t>shuningdek</a:t>
            </a:r>
            <a:r>
              <a:rPr lang="en-US" sz="2200" dirty="0" smtClean="0"/>
              <a:t>, </a:t>
            </a:r>
            <a:r>
              <a:rPr lang="en-US" sz="2200" dirty="0" err="1" smtClean="0"/>
              <a:t>uning</a:t>
            </a:r>
            <a:r>
              <a:rPr lang="en-US" sz="2200" dirty="0" smtClean="0"/>
              <a:t> </a:t>
            </a:r>
            <a:r>
              <a:rPr lang="en-US" sz="2200" dirty="0" err="1" smtClean="0"/>
              <a:t>bog’lanishlaridagi</a:t>
            </a:r>
            <a:r>
              <a:rPr lang="en-US" sz="2200" dirty="0" smtClean="0"/>
              <a:t> </a:t>
            </a:r>
            <a:r>
              <a:rPr lang="en-US" sz="2200" dirty="0" err="1" smtClean="0"/>
              <a:t>rivojlanuvchi</a:t>
            </a:r>
            <a:r>
              <a:rPr lang="en-US" sz="2200" dirty="0" smtClean="0"/>
              <a:t> </a:t>
            </a:r>
            <a:r>
              <a:rPr lang="en-US" sz="2200" dirty="0" err="1" smtClean="0"/>
              <a:t>ichki</a:t>
            </a:r>
            <a:r>
              <a:rPr lang="en-US" sz="2200" dirty="0" smtClean="0"/>
              <a:t> </a:t>
            </a:r>
            <a:r>
              <a:rPr lang="en-US" sz="2200" dirty="0" err="1" smtClean="0"/>
              <a:t>kuchlar</a:t>
            </a:r>
            <a:r>
              <a:rPr lang="en-US" sz="2200" dirty="0" smtClean="0"/>
              <a:t> </a:t>
            </a:r>
            <a:r>
              <a:rPr lang="en-US" sz="2200" dirty="0" err="1" smtClean="0"/>
              <a:t>o’z</a:t>
            </a:r>
            <a:r>
              <a:rPr lang="en-US" sz="2200" dirty="0" smtClean="0"/>
              <a:t> </a:t>
            </a:r>
            <a:r>
              <a:rPr lang="en-US" sz="2200" dirty="0" err="1" smtClean="0"/>
              <a:t>tabiati</a:t>
            </a:r>
            <a:r>
              <a:rPr lang="en-US" sz="2200" dirty="0" smtClean="0"/>
              <a:t>, </a:t>
            </a:r>
            <a:r>
              <a:rPr lang="en-US" sz="2200" dirty="0" err="1" smtClean="0"/>
              <a:t>tebranish</a:t>
            </a:r>
            <a:r>
              <a:rPr lang="en-US" sz="2200" dirty="0" smtClean="0"/>
              <a:t> </a:t>
            </a:r>
            <a:r>
              <a:rPr lang="en-US" sz="2200" dirty="0" err="1" smtClean="0"/>
              <a:t>jarayonidagi</a:t>
            </a:r>
            <a:r>
              <a:rPr lang="en-US" sz="2200" dirty="0" smtClean="0"/>
              <a:t> </a:t>
            </a:r>
            <a:r>
              <a:rPr lang="en-US" sz="2200" dirty="0" err="1" smtClean="0"/>
              <a:t>roli</a:t>
            </a:r>
            <a:r>
              <a:rPr lang="en-US" sz="2200" dirty="0" smtClean="0"/>
              <a:t> </a:t>
            </a:r>
            <a:r>
              <a:rPr lang="en-US" sz="2200" dirty="0" err="1" smtClean="0"/>
              <a:t>bilan</a:t>
            </a:r>
            <a:r>
              <a:rPr lang="en-US" sz="2200" dirty="0" smtClean="0"/>
              <a:t> </a:t>
            </a:r>
            <a:r>
              <a:rPr lang="en-US" sz="2200" dirty="0" err="1" smtClean="0"/>
              <a:t>turli</a:t>
            </a:r>
            <a:r>
              <a:rPr lang="en-US" sz="2200" dirty="0" smtClean="0"/>
              <a:t> </a:t>
            </a:r>
            <a:r>
              <a:rPr lang="en-US" sz="2200" dirty="0" err="1" smtClean="0"/>
              <a:t>tumandir</a:t>
            </a:r>
            <a:r>
              <a:rPr lang="en-US" sz="2200" dirty="0" smtClean="0"/>
              <a:t>.</a:t>
            </a:r>
            <a:endParaRPr lang="uz-Cyrl-UZ" sz="2200" dirty="0" smtClean="0"/>
          </a:p>
          <a:p>
            <a:r>
              <a:rPr lang="en-US" sz="2200" dirty="0" err="1" smtClean="0"/>
              <a:t>Tiklanuvchi</a:t>
            </a:r>
            <a:r>
              <a:rPr lang="en-US" sz="2200" dirty="0" smtClean="0"/>
              <a:t> </a:t>
            </a:r>
            <a:r>
              <a:rPr lang="en-US" sz="2200" dirty="0" err="1" smtClean="0"/>
              <a:t>kuchlar</a:t>
            </a:r>
            <a:r>
              <a:rPr lang="en-US" sz="2200" dirty="0" smtClean="0"/>
              <a:t> – </a:t>
            </a:r>
            <a:r>
              <a:rPr lang="en-US" sz="2200" dirty="0" err="1" smtClean="0"/>
              <a:t>bu</a:t>
            </a:r>
            <a:r>
              <a:rPr lang="en-US" sz="2200" dirty="0" smtClean="0"/>
              <a:t> </a:t>
            </a:r>
            <a:r>
              <a:rPr lang="en-US" sz="2200" dirty="0" err="1" smtClean="0"/>
              <a:t>bog’lanishlarda</a:t>
            </a:r>
            <a:r>
              <a:rPr lang="en-US" sz="2200" dirty="0" smtClean="0"/>
              <a:t> </a:t>
            </a:r>
            <a:r>
              <a:rPr lang="en-US" sz="2200" dirty="0" err="1" smtClean="0"/>
              <a:t>sistemani</a:t>
            </a:r>
            <a:r>
              <a:rPr lang="en-US" sz="2200" dirty="0" smtClean="0"/>
              <a:t> </a:t>
            </a:r>
            <a:r>
              <a:rPr lang="en-US" sz="2200" dirty="0" err="1" smtClean="0"/>
              <a:t>muvozanat</a:t>
            </a:r>
            <a:r>
              <a:rPr lang="en-US" sz="2200" dirty="0" smtClean="0"/>
              <a:t> </a:t>
            </a:r>
            <a:r>
              <a:rPr lang="en-US" sz="2200" dirty="0" err="1" smtClean="0"/>
              <a:t>holatidan</a:t>
            </a:r>
            <a:r>
              <a:rPr lang="en-US" sz="2200" dirty="0" smtClean="0"/>
              <a:t> </a:t>
            </a:r>
            <a:r>
              <a:rPr lang="en-US" sz="2200" dirty="0" err="1" smtClean="0"/>
              <a:t>og’ishi</a:t>
            </a:r>
            <a:r>
              <a:rPr lang="en-US" sz="2200" dirty="0" smtClean="0"/>
              <a:t> </a:t>
            </a:r>
            <a:r>
              <a:rPr lang="en-US" sz="2200" dirty="0" err="1" smtClean="0"/>
              <a:t>va</a:t>
            </a:r>
            <a:r>
              <a:rPr lang="en-US" sz="2200" dirty="0" smtClean="0"/>
              <a:t> </a:t>
            </a:r>
            <a:r>
              <a:rPr lang="en-US" sz="2200" dirty="0" err="1" smtClean="0"/>
              <a:t>unga</a:t>
            </a:r>
            <a:r>
              <a:rPr lang="en-US" sz="2200" dirty="0" smtClean="0"/>
              <a:t> </a:t>
            </a:r>
            <a:r>
              <a:rPr lang="en-US" sz="2200" dirty="0" err="1" smtClean="0"/>
              <a:t>qaytarishiga</a:t>
            </a:r>
            <a:r>
              <a:rPr lang="en-US" sz="2200" dirty="0" smtClean="0"/>
              <a:t> </a:t>
            </a:r>
            <a:r>
              <a:rPr lang="en-US" sz="2200" dirty="0" err="1" smtClean="0"/>
              <a:t>intiluvchi</a:t>
            </a:r>
            <a:r>
              <a:rPr lang="en-US" sz="2200" dirty="0" smtClean="0"/>
              <a:t> </a:t>
            </a:r>
            <a:r>
              <a:rPr lang="en-US" sz="2200" dirty="0" err="1" smtClean="0"/>
              <a:t>kuchlardir</a:t>
            </a:r>
            <a:r>
              <a:rPr lang="en-US" sz="2200" dirty="0" smtClean="0"/>
              <a:t>. </a:t>
            </a:r>
            <a:r>
              <a:rPr lang="en-US" sz="2200" dirty="0" err="1" smtClean="0"/>
              <a:t>Shuni</a:t>
            </a:r>
            <a:r>
              <a:rPr lang="en-US" sz="2200" dirty="0" smtClean="0"/>
              <a:t> </a:t>
            </a:r>
            <a:r>
              <a:rPr lang="en-US" sz="2200" dirty="0" err="1" smtClean="0"/>
              <a:t>aytish</a:t>
            </a:r>
            <a:r>
              <a:rPr lang="en-US" sz="2200" dirty="0" smtClean="0"/>
              <a:t> </a:t>
            </a:r>
            <a:r>
              <a:rPr lang="en-US" sz="2200" dirty="0" err="1" smtClean="0"/>
              <a:t>mumkinki</a:t>
            </a:r>
            <a:r>
              <a:rPr lang="en-US" sz="2200" dirty="0" smtClean="0"/>
              <a:t>, </a:t>
            </a:r>
            <a:r>
              <a:rPr lang="en-US" sz="2200" dirty="0" err="1" smtClean="0"/>
              <a:t>mexanik</a:t>
            </a:r>
            <a:r>
              <a:rPr lang="en-US" sz="2200" dirty="0" smtClean="0"/>
              <a:t> </a:t>
            </a:r>
            <a:r>
              <a:rPr lang="en-US" sz="2200" dirty="0" err="1" smtClean="0"/>
              <a:t>sistemalarni</a:t>
            </a:r>
            <a:r>
              <a:rPr lang="en-US" sz="2200" dirty="0" smtClean="0"/>
              <a:t> </a:t>
            </a:r>
            <a:r>
              <a:rPr lang="en-US" sz="2200" dirty="0" err="1" smtClean="0"/>
              <a:t>tebranish</a:t>
            </a:r>
            <a:r>
              <a:rPr lang="en-US" sz="2200" dirty="0" smtClean="0"/>
              <a:t> </a:t>
            </a:r>
            <a:r>
              <a:rPr lang="en-US" sz="2200" dirty="0" err="1" smtClean="0"/>
              <a:t>xususiyati</a:t>
            </a:r>
            <a:r>
              <a:rPr lang="en-US" sz="2200" dirty="0" smtClean="0"/>
              <a:t> – </a:t>
            </a:r>
            <a:r>
              <a:rPr lang="en-US" sz="2200" dirty="0" err="1" smtClean="0"/>
              <a:t>bu</a:t>
            </a:r>
            <a:r>
              <a:rPr lang="en-US" sz="2200" dirty="0" smtClean="0"/>
              <a:t> </a:t>
            </a:r>
            <a:r>
              <a:rPr lang="en-US" sz="2200" dirty="0" err="1" smtClean="0"/>
              <a:t>faqat</a:t>
            </a:r>
            <a:r>
              <a:rPr lang="en-US" sz="2200" dirty="0" smtClean="0"/>
              <a:t> </a:t>
            </a:r>
            <a:r>
              <a:rPr lang="en-US" sz="2200" dirty="0" err="1" smtClean="0"/>
              <a:t>shu</a:t>
            </a:r>
            <a:r>
              <a:rPr lang="en-US" sz="2200" dirty="0" smtClean="0"/>
              <a:t> </a:t>
            </a:r>
            <a:r>
              <a:rPr lang="en-US" sz="2200" dirty="0" err="1" smtClean="0"/>
              <a:t>kuchlarning</a:t>
            </a:r>
            <a:r>
              <a:rPr lang="en-US" sz="2200" dirty="0" smtClean="0"/>
              <a:t> </a:t>
            </a:r>
            <a:r>
              <a:rPr lang="en-US" sz="2200" dirty="0" err="1" smtClean="0"/>
              <a:t>ta’siridir</a:t>
            </a:r>
            <a:r>
              <a:rPr lang="en-US" sz="2200" dirty="0" smtClean="0"/>
              <a:t>. </a:t>
            </a:r>
            <a:r>
              <a:rPr lang="en-US" sz="2200" dirty="0" err="1" smtClean="0"/>
              <a:t>Tiklanuvchi</a:t>
            </a:r>
            <a:r>
              <a:rPr lang="en-US" sz="2200" dirty="0" smtClean="0"/>
              <a:t> </a:t>
            </a:r>
            <a:r>
              <a:rPr lang="en-US" sz="2200" dirty="0" err="1" smtClean="0"/>
              <a:t>kuchning</a:t>
            </a:r>
            <a:r>
              <a:rPr lang="en-US" sz="2200" dirty="0" smtClean="0"/>
              <a:t> </a:t>
            </a:r>
            <a:r>
              <a:rPr lang="en-US" sz="2200" dirty="0" err="1" smtClean="0"/>
              <a:t>asosiy</a:t>
            </a:r>
            <a:r>
              <a:rPr lang="en-US" sz="2200" dirty="0" smtClean="0"/>
              <a:t> </a:t>
            </a:r>
            <a:r>
              <a:rPr lang="en-US" sz="2200" dirty="0" err="1" smtClean="0"/>
              <a:t>turi</a:t>
            </a:r>
            <a:r>
              <a:rPr lang="en-US" sz="2200" dirty="0" smtClean="0"/>
              <a:t> </a:t>
            </a:r>
            <a:r>
              <a:rPr lang="en-US" sz="2200" dirty="0" err="1" smtClean="0"/>
              <a:t>bu</a:t>
            </a:r>
            <a:r>
              <a:rPr lang="en-US" sz="2200" dirty="0" smtClean="0"/>
              <a:t> </a:t>
            </a:r>
            <a:r>
              <a:rPr lang="en-US" sz="2200" b="1" i="1" dirty="0" err="1" smtClean="0">
                <a:solidFill>
                  <a:srgbClr val="FF0000"/>
                </a:solidFill>
              </a:rPr>
              <a:t>qayishqoqlik</a:t>
            </a:r>
            <a:r>
              <a:rPr lang="en-US" sz="2200" b="1" i="1" dirty="0" smtClean="0">
                <a:solidFill>
                  <a:srgbClr val="FF0000"/>
                </a:solidFill>
              </a:rPr>
              <a:t> </a:t>
            </a:r>
            <a:r>
              <a:rPr lang="en-US" sz="2200" b="1" i="1" dirty="0" err="1" smtClean="0">
                <a:solidFill>
                  <a:srgbClr val="FF0000"/>
                </a:solidFill>
              </a:rPr>
              <a:t>kuchi</a:t>
            </a:r>
            <a:r>
              <a:rPr lang="en-US" sz="2200" b="1" i="1" dirty="0" smtClean="0">
                <a:solidFill>
                  <a:srgbClr val="FF0000"/>
                </a:solidFill>
              </a:rPr>
              <a:t> </a:t>
            </a:r>
            <a:r>
              <a:rPr lang="en-US" sz="2200" dirty="0" err="1" smtClean="0"/>
              <a:t>hisoblanadi</a:t>
            </a:r>
            <a:r>
              <a:rPr lang="en-US" sz="2200" dirty="0" smtClean="0"/>
              <a:t>. </a:t>
            </a:r>
            <a:r>
              <a:rPr lang="en-US" sz="2200" dirty="0" err="1" smtClean="0"/>
              <a:t>Oddiy</a:t>
            </a:r>
            <a:r>
              <a:rPr lang="en-US" sz="2200" dirty="0" smtClean="0"/>
              <a:t> </a:t>
            </a:r>
            <a:r>
              <a:rPr lang="en-US" sz="2200" dirty="0" err="1" smtClean="0"/>
              <a:t>holdagi</a:t>
            </a:r>
            <a:r>
              <a:rPr lang="en-US" sz="2200" dirty="0" smtClean="0"/>
              <a:t> </a:t>
            </a:r>
            <a:r>
              <a:rPr lang="en-US" sz="2200" dirty="0" err="1" smtClean="0"/>
              <a:t>chiziqli</a:t>
            </a:r>
            <a:r>
              <a:rPr lang="en-US" sz="2200" dirty="0" smtClean="0"/>
              <a:t> </a:t>
            </a:r>
            <a:r>
              <a:rPr lang="en-US" sz="2200" dirty="0" err="1" smtClean="0"/>
              <a:t>deformatsiyalanuvchi</a:t>
            </a:r>
            <a:r>
              <a:rPr lang="en-US" sz="2200" dirty="0" smtClean="0"/>
              <a:t> </a:t>
            </a:r>
            <a:r>
              <a:rPr lang="en-US" sz="2200" dirty="0" err="1" smtClean="0"/>
              <a:t>sistemaning</a:t>
            </a:r>
            <a:r>
              <a:rPr lang="en-US" sz="2200" dirty="0" smtClean="0"/>
              <a:t> </a:t>
            </a:r>
            <a:r>
              <a:rPr lang="en-US" sz="2200" dirty="0" err="1" smtClean="0"/>
              <a:t>tiklovchi</a:t>
            </a:r>
            <a:r>
              <a:rPr lang="en-US" sz="2200" dirty="0" smtClean="0"/>
              <a:t> </a:t>
            </a:r>
            <a:r>
              <a:rPr lang="en-US" sz="2200" dirty="0" err="1" smtClean="0"/>
              <a:t>qayishqoqlik</a:t>
            </a:r>
            <a:r>
              <a:rPr lang="en-US" sz="2200" dirty="0" smtClean="0"/>
              <a:t> </a:t>
            </a:r>
            <a:r>
              <a:rPr lang="en-US" sz="2200" dirty="0" err="1" smtClean="0"/>
              <a:t>kuchi</a:t>
            </a:r>
            <a:r>
              <a:rPr lang="en-US" sz="2200" dirty="0" smtClean="0"/>
              <a:t> </a:t>
            </a:r>
            <a:r>
              <a:rPr lang="en-US" sz="2200" dirty="0" err="1" smtClean="0"/>
              <a:t>sistemaning</a:t>
            </a:r>
            <a:r>
              <a:rPr lang="en-US" sz="2200" dirty="0" smtClean="0"/>
              <a:t> </a:t>
            </a:r>
            <a:r>
              <a:rPr lang="en-US" sz="2200" dirty="0" err="1" smtClean="0"/>
              <a:t>og’ishiga</a:t>
            </a:r>
            <a:r>
              <a:rPr lang="en-US" sz="2200" dirty="0" smtClean="0"/>
              <a:t> </a:t>
            </a:r>
            <a:r>
              <a:rPr lang="en-US" sz="2200" dirty="0" err="1" smtClean="0"/>
              <a:t>proporsionaldir</a:t>
            </a:r>
            <a:r>
              <a:rPr lang="en-US" sz="2200" dirty="0" smtClean="0"/>
              <a:t>; </a:t>
            </a:r>
            <a:r>
              <a:rPr lang="en-US" sz="2200" dirty="0" err="1" smtClean="0"/>
              <a:t>bunda</a:t>
            </a:r>
            <a:r>
              <a:rPr lang="en-US" sz="2200" dirty="0" smtClean="0"/>
              <a:t> </a:t>
            </a:r>
            <a:r>
              <a:rPr lang="en-US" sz="2200" dirty="0" err="1" smtClean="0"/>
              <a:t>qayishqoq</a:t>
            </a:r>
            <a:r>
              <a:rPr lang="en-US" sz="2200" dirty="0" smtClean="0"/>
              <a:t> </a:t>
            </a:r>
            <a:r>
              <a:rPr lang="en-US" sz="2200" dirty="0" err="1" smtClean="0"/>
              <a:t>bog’lanish</a:t>
            </a:r>
            <a:r>
              <a:rPr lang="en-US" sz="2200" dirty="0" smtClean="0"/>
              <a:t> </a:t>
            </a:r>
            <a:r>
              <a:rPr lang="en-US" sz="2200" dirty="0" err="1" smtClean="0"/>
              <a:t>xususiyati</a:t>
            </a:r>
            <a:r>
              <a:rPr lang="en-US" sz="2200" dirty="0" smtClean="0"/>
              <a:t> </a:t>
            </a:r>
            <a:r>
              <a:rPr lang="en-US" sz="2200" dirty="0" err="1" smtClean="0"/>
              <a:t>to’liq</a:t>
            </a:r>
            <a:r>
              <a:rPr lang="en-US" sz="2200" dirty="0" smtClean="0"/>
              <a:t> </a:t>
            </a:r>
            <a:r>
              <a:rPr lang="en-US" sz="2200" dirty="0" err="1" smtClean="0"/>
              <a:t>bitta</a:t>
            </a:r>
            <a:r>
              <a:rPr lang="en-US" sz="2200" dirty="0" smtClean="0"/>
              <a:t> son – </a:t>
            </a:r>
            <a:r>
              <a:rPr lang="en-US" sz="2200" i="1" dirty="0" err="1" smtClean="0"/>
              <a:t>bikrlik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koeffitsiyenti</a:t>
            </a:r>
            <a:r>
              <a:rPr lang="en-US" sz="2200" i="1" dirty="0" smtClean="0"/>
              <a:t> </a:t>
            </a:r>
            <a:r>
              <a:rPr lang="en-US" sz="2200" dirty="0" err="1" smtClean="0"/>
              <a:t>bilan</a:t>
            </a:r>
            <a:r>
              <a:rPr lang="en-US" sz="2200" dirty="0" smtClean="0"/>
              <a:t> </a:t>
            </a:r>
            <a:r>
              <a:rPr lang="en-US" sz="2200" dirty="0" err="1" smtClean="0"/>
              <a:t>aniqlanadi</a:t>
            </a:r>
            <a:r>
              <a:rPr lang="en-US" sz="2200" dirty="0" smtClean="0"/>
              <a:t>. </a:t>
            </a:r>
            <a:r>
              <a:rPr lang="en-US" sz="2200" b="1" i="1" dirty="0" smtClean="0"/>
              <a:t>C </a:t>
            </a:r>
            <a:r>
              <a:rPr lang="en-US" sz="2200" b="1" i="1" dirty="0" err="1" smtClean="0">
                <a:solidFill>
                  <a:srgbClr val="FF0000"/>
                </a:solidFill>
              </a:rPr>
              <a:t>bikrlik</a:t>
            </a:r>
            <a:r>
              <a:rPr lang="en-US" sz="2200" b="1" i="1" dirty="0" smtClean="0">
                <a:solidFill>
                  <a:srgbClr val="FF0000"/>
                </a:solidFill>
              </a:rPr>
              <a:t> </a:t>
            </a:r>
            <a:r>
              <a:rPr lang="en-US" sz="2200" b="1" i="1" dirty="0" err="1" smtClean="0">
                <a:solidFill>
                  <a:srgbClr val="FF0000"/>
                </a:solidFill>
              </a:rPr>
              <a:t>koeffitsiyenti</a:t>
            </a:r>
            <a:r>
              <a:rPr lang="en-US" sz="2200" b="1" i="1" dirty="0" smtClean="0">
                <a:solidFill>
                  <a:srgbClr val="FF0000"/>
                </a:solidFill>
              </a:rPr>
              <a:t> </a:t>
            </a:r>
            <a:r>
              <a:rPr lang="en-US" sz="2200" dirty="0" err="1" smtClean="0"/>
              <a:t>deb</a:t>
            </a:r>
            <a:r>
              <a:rPr lang="en-US" sz="2200" dirty="0" smtClean="0"/>
              <a:t>, static </a:t>
            </a:r>
            <a:r>
              <a:rPr lang="en-US" sz="2200" dirty="0" err="1" smtClean="0"/>
              <a:t>yuklangan</a:t>
            </a:r>
            <a:r>
              <a:rPr lang="en-US" sz="2200" dirty="0" smtClean="0"/>
              <a:t> </a:t>
            </a:r>
            <a:r>
              <a:rPr lang="en-US" sz="2200" dirty="0" err="1" smtClean="0"/>
              <a:t>sistemani</a:t>
            </a:r>
            <a:r>
              <a:rPr lang="en-US" sz="2200" dirty="0" smtClean="0"/>
              <a:t> </a:t>
            </a:r>
            <a:r>
              <a:rPr lang="en-US" sz="2200" i="1" dirty="0" smtClean="0"/>
              <a:t>P </a:t>
            </a:r>
            <a:r>
              <a:rPr lang="en-US" sz="2200" dirty="0" err="1" smtClean="0"/>
              <a:t>kuch</a:t>
            </a:r>
            <a:r>
              <a:rPr lang="en-US" sz="2200" dirty="0" smtClean="0"/>
              <a:t> </a:t>
            </a:r>
            <a:r>
              <a:rPr lang="en-US" sz="2200" dirty="0" err="1" smtClean="0"/>
              <a:t>bilan</a:t>
            </a:r>
            <a:r>
              <a:rPr lang="en-US" sz="2200" dirty="0" smtClean="0"/>
              <a:t>, </a:t>
            </a:r>
            <a:r>
              <a:rPr lang="en-US" sz="2200" dirty="0" err="1" smtClean="0"/>
              <a:t>keltirib</a:t>
            </a:r>
            <a:r>
              <a:rPr lang="en-US" sz="2200" dirty="0" smtClean="0"/>
              <a:t> </a:t>
            </a:r>
            <a:r>
              <a:rPr lang="en-US" sz="2200" dirty="0" err="1" smtClean="0"/>
              <a:t>chiqargan</a:t>
            </a:r>
            <a:r>
              <a:rPr lang="en-US" sz="2200" dirty="0" smtClean="0"/>
              <a:t> </a:t>
            </a:r>
            <a:r>
              <a:rPr lang="en-US" sz="2200" dirty="0" err="1" smtClean="0"/>
              <a:t>og’ish</a:t>
            </a:r>
            <a:r>
              <a:rPr lang="en-US" sz="2200" dirty="0" smtClean="0"/>
              <a:t> </a:t>
            </a:r>
            <a:r>
              <a:rPr lang="en-US" sz="2200" i="1" dirty="0" smtClean="0"/>
              <a:t>X </a:t>
            </a:r>
            <a:r>
              <a:rPr lang="en-US" sz="2200" dirty="0" err="1" smtClean="0"/>
              <a:t>orasidagi</a:t>
            </a:r>
            <a:r>
              <a:rPr lang="en-US" sz="2200" dirty="0" smtClean="0"/>
              <a:t> </a:t>
            </a:r>
            <a:r>
              <a:rPr lang="en-US" sz="2200" dirty="0" err="1" smtClean="0"/>
              <a:t>bog’lanishdur</a:t>
            </a:r>
            <a:r>
              <a:rPr lang="en-US" sz="2200" dirty="0" smtClean="0"/>
              <a:t>: </a:t>
            </a:r>
            <a:r>
              <a:rPr lang="ru-RU" sz="2200" b="1" i="1" dirty="0" smtClean="0"/>
              <a:t>Р</a:t>
            </a:r>
            <a:r>
              <a:rPr lang="en-US" sz="2200" b="1" i="1" dirty="0" smtClean="0"/>
              <a:t> = </a:t>
            </a:r>
            <a:r>
              <a:rPr lang="ru-RU" sz="2200" b="1" i="1" dirty="0" err="1" smtClean="0"/>
              <a:t>сх</a:t>
            </a:r>
            <a:r>
              <a:rPr lang="en-US" sz="2200" b="1" dirty="0" smtClean="0"/>
              <a:t>.</a:t>
            </a:r>
            <a:endParaRPr lang="ru-RU" sz="2200" b="1" dirty="0" smtClean="0"/>
          </a:p>
          <a:p>
            <a:endParaRPr lang="ru-RU" sz="2400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ъект 2"/>
          <p:cNvSpPr>
            <a:spLocks noGrp="1"/>
          </p:cNvSpPr>
          <p:nvPr>
            <p:ph idx="1"/>
          </p:nvPr>
        </p:nvSpPr>
        <p:spPr>
          <a:xfrm>
            <a:off x="782366" y="230641"/>
            <a:ext cx="9128125" cy="4203700"/>
          </a:xfrm>
        </p:spPr>
        <p:txBody>
          <a:bodyPr/>
          <a:lstStyle/>
          <a:p>
            <a:r>
              <a:rPr lang="en-US" sz="2400" dirty="0" err="1" smtClean="0"/>
              <a:t>Mexanik</a:t>
            </a:r>
            <a:r>
              <a:rPr lang="en-US" sz="2400" dirty="0" smtClean="0"/>
              <a:t> </a:t>
            </a:r>
            <a:r>
              <a:rPr lang="en-US" sz="2400" dirty="0" err="1" smtClean="0"/>
              <a:t>sistemaning</a:t>
            </a:r>
            <a:r>
              <a:rPr lang="en-US" sz="2400" dirty="0" smtClean="0"/>
              <a:t> </a:t>
            </a:r>
            <a:r>
              <a:rPr lang="en-US" sz="2400" dirty="0" err="1" smtClean="0"/>
              <a:t>tebranishida</a:t>
            </a:r>
            <a:r>
              <a:rPr lang="en-US" sz="2400" dirty="0" smtClean="0"/>
              <a:t>, </a:t>
            </a:r>
            <a:r>
              <a:rPr lang="en-US" sz="2400" dirty="0" err="1" smtClean="0"/>
              <a:t>tiklovchi</a:t>
            </a:r>
            <a:r>
              <a:rPr lang="en-US" sz="2400" dirty="0" smtClean="0"/>
              <a:t> </a:t>
            </a:r>
            <a:r>
              <a:rPr lang="en-US" sz="2400" dirty="0" err="1" smtClean="0"/>
              <a:t>kuchlardan</a:t>
            </a:r>
            <a:r>
              <a:rPr lang="en-US" sz="2400" dirty="0" smtClean="0"/>
              <a:t> </a:t>
            </a:r>
            <a:r>
              <a:rPr lang="en-US" sz="2400" dirty="0" err="1" smtClean="0"/>
              <a:t>tashqari</a:t>
            </a:r>
            <a:r>
              <a:rPr lang="en-US" sz="2400" dirty="0" smtClean="0"/>
              <a:t>, </a:t>
            </a:r>
            <a:r>
              <a:rPr lang="en-US" sz="2400" dirty="0" err="1" smtClean="0"/>
              <a:t>tiklovchi</a:t>
            </a:r>
            <a:r>
              <a:rPr lang="en-US" sz="2400" dirty="0" smtClean="0"/>
              <a:t> </a:t>
            </a:r>
            <a:r>
              <a:rPr lang="en-US" sz="2400" dirty="0" err="1" smtClean="0"/>
              <a:t>kuchlardan</a:t>
            </a:r>
            <a:r>
              <a:rPr lang="en-US" sz="2400" dirty="0" smtClean="0"/>
              <a:t> </a:t>
            </a:r>
            <a:r>
              <a:rPr lang="en-US" sz="2400" dirty="0" err="1" smtClean="0"/>
              <a:t>tashqari</a:t>
            </a:r>
            <a:r>
              <a:rPr lang="en-US" sz="2400" dirty="0" smtClean="0"/>
              <a:t>, </a:t>
            </a:r>
            <a:r>
              <a:rPr lang="en-US" sz="2400" dirty="0" err="1" smtClean="0"/>
              <a:t>ishqalanish</a:t>
            </a:r>
            <a:r>
              <a:rPr lang="en-US" sz="2400" dirty="0" smtClean="0"/>
              <a:t> </a:t>
            </a:r>
            <a:r>
              <a:rPr lang="en-US" sz="2400" dirty="0" err="1" smtClean="0"/>
              <a:t>kuchlari</a:t>
            </a:r>
            <a:r>
              <a:rPr lang="en-US" sz="2400" dirty="0" smtClean="0"/>
              <a:t> ham </a:t>
            </a:r>
            <a:r>
              <a:rPr lang="en-US" sz="2400" dirty="0" err="1" smtClean="0"/>
              <a:t>bo’lishi</a:t>
            </a:r>
            <a:r>
              <a:rPr lang="en-US" sz="2400" dirty="0" smtClean="0"/>
              <a:t> </a:t>
            </a:r>
            <a:r>
              <a:rPr lang="en-US" sz="2400" dirty="0" err="1" smtClean="0"/>
              <a:t>kerak</a:t>
            </a:r>
            <a:r>
              <a:rPr lang="en-US" sz="2400" dirty="0" smtClean="0"/>
              <a:t>. </a:t>
            </a:r>
            <a:r>
              <a:rPr lang="en-US" sz="2400" dirty="0" err="1" smtClean="0"/>
              <a:t>Ular</a:t>
            </a:r>
            <a:r>
              <a:rPr lang="en-US" sz="2400" dirty="0" smtClean="0"/>
              <a:t> </a:t>
            </a:r>
            <a:r>
              <a:rPr lang="en-US" sz="2400" dirty="0" err="1" smtClean="0"/>
              <a:t>qaytmas</a:t>
            </a:r>
            <a:r>
              <a:rPr lang="en-US" sz="2400" dirty="0" smtClean="0"/>
              <a:t> </a:t>
            </a:r>
            <a:r>
              <a:rPr lang="en-US" sz="2400" dirty="0" err="1" smtClean="0"/>
              <a:t>ishni</a:t>
            </a:r>
            <a:r>
              <a:rPr lang="en-US" sz="2400" dirty="0" smtClean="0"/>
              <a:t> </a:t>
            </a:r>
            <a:r>
              <a:rPr lang="en-US" sz="2400" dirty="0" err="1" smtClean="0"/>
              <a:t>bajaradi</a:t>
            </a:r>
            <a:r>
              <a:rPr lang="en-US" sz="2400" dirty="0" smtClean="0"/>
              <a:t>, </a:t>
            </a:r>
            <a:r>
              <a:rPr lang="en-US" sz="2400" dirty="0" err="1" smtClean="0"/>
              <a:t>natijada</a:t>
            </a:r>
            <a:r>
              <a:rPr lang="en-US" sz="2400" dirty="0" smtClean="0"/>
              <a:t>  </a:t>
            </a:r>
            <a:r>
              <a:rPr lang="en-US" sz="2400" dirty="0" err="1" smtClean="0"/>
              <a:t>mexanik</a:t>
            </a:r>
            <a:r>
              <a:rPr lang="en-US" sz="2400" dirty="0" smtClean="0"/>
              <a:t> </a:t>
            </a:r>
            <a:r>
              <a:rPr lang="en-US" sz="2400" dirty="0" err="1" smtClean="0"/>
              <a:t>energiyaning</a:t>
            </a:r>
            <a:r>
              <a:rPr lang="en-US" sz="2400" dirty="0" smtClean="0"/>
              <a:t> </a:t>
            </a:r>
            <a:r>
              <a:rPr lang="en-US" sz="2400" dirty="0" err="1" smtClean="0"/>
              <a:t>dissipatsiyasiga</a:t>
            </a:r>
            <a:r>
              <a:rPr lang="en-US" sz="2400" dirty="0" smtClean="0"/>
              <a:t> </a:t>
            </a:r>
            <a:r>
              <a:rPr lang="en-US" sz="2400" dirty="0" err="1" smtClean="0"/>
              <a:t>olib</a:t>
            </a:r>
            <a:r>
              <a:rPr lang="en-US" sz="2400" dirty="0" smtClean="0"/>
              <a:t> </a:t>
            </a:r>
            <a:r>
              <a:rPr lang="en-US" sz="2400" dirty="0" err="1" smtClean="0"/>
              <a:t>keladi</a:t>
            </a:r>
            <a:r>
              <a:rPr lang="en-US" sz="2400" dirty="0" smtClean="0"/>
              <a:t>, </a:t>
            </a:r>
            <a:r>
              <a:rPr lang="en-US" sz="2400" dirty="0" err="1" smtClean="0"/>
              <a:t>tegishlicha</a:t>
            </a:r>
            <a:r>
              <a:rPr lang="en-US" sz="2400" dirty="0" smtClean="0"/>
              <a:t>, </a:t>
            </a:r>
            <a:r>
              <a:rPr lang="en-US" sz="2400" dirty="0" err="1" smtClean="0"/>
              <a:t>bunday</a:t>
            </a:r>
            <a:r>
              <a:rPr lang="en-US" sz="2400" dirty="0" smtClean="0"/>
              <a:t> </a:t>
            </a:r>
            <a:r>
              <a:rPr lang="en-US" sz="2400" dirty="0" err="1" smtClean="0"/>
              <a:t>kuchlar</a:t>
            </a:r>
            <a:r>
              <a:rPr lang="en-US" sz="2400" dirty="0" smtClean="0"/>
              <a:t> </a:t>
            </a:r>
            <a:r>
              <a:rPr lang="en-US" sz="2400" b="1" i="1" dirty="0" err="1" smtClean="0">
                <a:solidFill>
                  <a:srgbClr val="FF0000"/>
                </a:solidFill>
              </a:rPr>
              <a:t>dissipativ</a:t>
            </a:r>
            <a:r>
              <a:rPr lang="en-US" sz="2400" b="1" i="1" dirty="0" smtClean="0">
                <a:solidFill>
                  <a:srgbClr val="FF0000"/>
                </a:solidFill>
              </a:rPr>
              <a:t> </a:t>
            </a:r>
            <a:r>
              <a:rPr lang="en-US" sz="2400" b="1" i="1" dirty="0" err="1" smtClean="0">
                <a:solidFill>
                  <a:srgbClr val="FF0000"/>
                </a:solidFill>
              </a:rPr>
              <a:t>kuchlar</a:t>
            </a:r>
            <a:r>
              <a:rPr lang="en-US" sz="2400" b="1" i="1" dirty="0" smtClean="0"/>
              <a:t> </a:t>
            </a:r>
            <a:r>
              <a:rPr lang="en-US" sz="2400" dirty="0" err="1" smtClean="0"/>
              <a:t>deyiladi</a:t>
            </a:r>
            <a:r>
              <a:rPr lang="en-US" sz="2400" dirty="0" smtClean="0"/>
              <a:t>. Bu </a:t>
            </a:r>
            <a:r>
              <a:rPr lang="en-US" sz="2400" dirty="0" err="1" smtClean="0"/>
              <a:t>kategoriyaga</a:t>
            </a:r>
            <a:r>
              <a:rPr lang="en-US" sz="2400" dirty="0" smtClean="0"/>
              <a:t> </a:t>
            </a:r>
            <a:r>
              <a:rPr lang="en-US" sz="2400" dirty="0" err="1" smtClean="0"/>
              <a:t>mexanik</a:t>
            </a:r>
            <a:r>
              <a:rPr lang="en-US" sz="2400" dirty="0" smtClean="0"/>
              <a:t> </a:t>
            </a:r>
            <a:r>
              <a:rPr lang="en-US" sz="2400" dirty="0" err="1" smtClean="0"/>
              <a:t>sistemaning</a:t>
            </a:r>
            <a:r>
              <a:rPr lang="en-US" sz="2400" dirty="0" smtClean="0"/>
              <a:t> </a:t>
            </a:r>
            <a:r>
              <a:rPr lang="en-US" sz="2400" dirty="0" err="1" smtClean="0"/>
              <a:t>tayanchlari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birikmalardagi</a:t>
            </a:r>
            <a:r>
              <a:rPr lang="en-US" sz="2400" dirty="0" smtClean="0"/>
              <a:t> </a:t>
            </a:r>
            <a:r>
              <a:rPr lang="en-US" sz="2400" dirty="0" err="1" smtClean="0"/>
              <a:t>ishqalanish</a:t>
            </a:r>
            <a:r>
              <a:rPr lang="en-US" sz="2400" dirty="0" smtClean="0"/>
              <a:t> </a:t>
            </a:r>
            <a:r>
              <a:rPr lang="en-US" sz="2400" dirty="0" err="1" smtClean="0"/>
              <a:t>kuchlari</a:t>
            </a:r>
            <a:r>
              <a:rPr lang="en-US" sz="2400" dirty="0" smtClean="0"/>
              <a:t>; </a:t>
            </a:r>
            <a:r>
              <a:rPr lang="en-US" sz="2400" dirty="0" err="1" smtClean="0"/>
              <a:t>muhitning</a:t>
            </a:r>
            <a:r>
              <a:rPr lang="en-US" sz="2400" dirty="0" smtClean="0"/>
              <a:t> </a:t>
            </a:r>
            <a:r>
              <a:rPr lang="en-US" sz="2400" dirty="0" err="1" smtClean="0"/>
              <a:t>qarshilik</a:t>
            </a:r>
            <a:r>
              <a:rPr lang="en-US" sz="2400" dirty="0" smtClean="0"/>
              <a:t> </a:t>
            </a:r>
            <a:r>
              <a:rPr lang="en-US" sz="2400" dirty="0" err="1" smtClean="0"/>
              <a:t>kuchlari</a:t>
            </a:r>
            <a:r>
              <a:rPr lang="en-US" sz="2400" dirty="0" smtClean="0"/>
              <a:t> </a:t>
            </a:r>
            <a:r>
              <a:rPr lang="en-US" sz="2400" dirty="0" err="1" smtClean="0"/>
              <a:t>kiradi</a:t>
            </a:r>
            <a:r>
              <a:rPr lang="en-US" sz="2400" dirty="0" smtClean="0"/>
              <a:t>. </a:t>
            </a:r>
            <a:r>
              <a:rPr lang="en-US" sz="2400" dirty="0" err="1" smtClean="0"/>
              <a:t>Ularda</a:t>
            </a:r>
            <a:r>
              <a:rPr lang="en-US" sz="2400" dirty="0" smtClean="0"/>
              <a:t> </a:t>
            </a:r>
            <a:r>
              <a:rPr lang="en-US" sz="2400" dirty="0" err="1" smtClean="0"/>
              <a:t>tebranishlar</a:t>
            </a:r>
            <a:r>
              <a:rPr lang="en-US" sz="2400" dirty="0" smtClean="0"/>
              <a:t>, </a:t>
            </a:r>
            <a:r>
              <a:rPr lang="en-US" sz="2400" dirty="0" err="1" smtClean="0"/>
              <a:t>Sistema</a:t>
            </a:r>
            <a:r>
              <a:rPr lang="en-US" sz="2400" dirty="0" smtClean="0"/>
              <a:t> </a:t>
            </a:r>
            <a:r>
              <a:rPr lang="en-US" sz="2400" dirty="0" err="1" smtClean="0"/>
              <a:t>elementi</a:t>
            </a:r>
            <a:r>
              <a:rPr lang="en-US" sz="2400" dirty="0" smtClean="0"/>
              <a:t> </a:t>
            </a:r>
            <a:r>
              <a:rPr lang="en-US" sz="2400" dirty="0" err="1" smtClean="0"/>
              <a:t>materialidagi</a:t>
            </a:r>
            <a:r>
              <a:rPr lang="en-US" sz="2400" dirty="0" smtClean="0"/>
              <a:t> </a:t>
            </a:r>
            <a:r>
              <a:rPr lang="en-US" sz="2400" dirty="0" err="1" smtClean="0"/>
              <a:t>ichki</a:t>
            </a:r>
            <a:r>
              <a:rPr lang="en-US" sz="2400" dirty="0" smtClean="0"/>
              <a:t> </a:t>
            </a:r>
            <a:r>
              <a:rPr lang="en-US" sz="2400" dirty="0" err="1" smtClean="0"/>
              <a:t>ishqalanish</a:t>
            </a:r>
            <a:r>
              <a:rPr lang="en-US" sz="2400" dirty="0" smtClean="0"/>
              <a:t> </a:t>
            </a:r>
            <a:r>
              <a:rPr lang="en-US" sz="2400" dirty="0" err="1" smtClean="0"/>
              <a:t>kuchlari</a:t>
            </a:r>
            <a:r>
              <a:rPr lang="en-US" sz="2400" dirty="0" smtClean="0"/>
              <a:t>,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nihoyat</a:t>
            </a:r>
            <a:r>
              <a:rPr lang="en-US" sz="2400" dirty="0" smtClean="0"/>
              <a:t>, </a:t>
            </a:r>
            <a:r>
              <a:rPr lang="en-US" sz="2400" dirty="0" err="1" smtClean="0"/>
              <a:t>amortizatorlarni</a:t>
            </a:r>
            <a:r>
              <a:rPr lang="en-US" sz="2400" dirty="0" smtClean="0"/>
              <a:t> (</a:t>
            </a:r>
            <a:r>
              <a:rPr lang="en-US" sz="2400" dirty="0" err="1" smtClean="0"/>
              <a:t>dempferlarni</a:t>
            </a:r>
            <a:r>
              <a:rPr lang="en-US" sz="2400" dirty="0" smtClean="0"/>
              <a:t>) </a:t>
            </a:r>
            <a:r>
              <a:rPr lang="en-US" sz="2400" dirty="0" err="1" smtClean="0"/>
              <a:t>ytuklanishida</a:t>
            </a:r>
            <a:r>
              <a:rPr lang="en-US" sz="2400" dirty="0" smtClean="0"/>
              <a:t> </a:t>
            </a:r>
            <a:r>
              <a:rPr lang="en-US" sz="2400" dirty="0" err="1" smtClean="0"/>
              <a:t>hosil</a:t>
            </a:r>
            <a:r>
              <a:rPr lang="en-US" sz="2400" dirty="0" smtClean="0"/>
              <a:t> </a:t>
            </a:r>
            <a:r>
              <a:rPr lang="en-US" sz="2400" dirty="0" err="1" smtClean="0"/>
              <a:t>bo’ladigan</a:t>
            </a:r>
            <a:r>
              <a:rPr lang="en-US" sz="2400" dirty="0" smtClean="0"/>
              <a:t> </a:t>
            </a:r>
            <a:r>
              <a:rPr lang="en-US" sz="2400" dirty="0" err="1" smtClean="0"/>
              <a:t>kuchlar</a:t>
            </a:r>
            <a:r>
              <a:rPr lang="en-US" sz="2400" dirty="0" smtClean="0"/>
              <a:t> </a:t>
            </a:r>
            <a:r>
              <a:rPr lang="en-US" sz="2400" dirty="0" err="1" smtClean="0"/>
              <a:t>kiradi</a:t>
            </a:r>
            <a:r>
              <a:rPr lang="en-US" sz="2400" dirty="0" smtClean="0"/>
              <a:t>.</a:t>
            </a:r>
            <a:endParaRPr lang="ru-RU" sz="2400" b="1" dirty="0" smtClean="0"/>
          </a:p>
          <a:p>
            <a:r>
              <a:rPr lang="en-US" sz="2400" dirty="0" smtClean="0"/>
              <a:t>	</a:t>
            </a:r>
            <a:r>
              <a:rPr lang="en-US" sz="2400" dirty="0" err="1" smtClean="0"/>
              <a:t>Tiklovchi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dissipative </a:t>
            </a:r>
            <a:r>
              <a:rPr lang="en-US" sz="2400" dirty="0" err="1" smtClean="0"/>
              <a:t>kuchlarning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xarakteristikalari</a:t>
            </a:r>
            <a:r>
              <a:rPr lang="en-US" sz="2400" dirty="0" smtClean="0"/>
              <a:t> </a:t>
            </a:r>
            <a:r>
              <a:rPr lang="en-US" sz="2400" dirty="0" err="1" smtClean="0"/>
              <a:t>faqat</a:t>
            </a:r>
            <a:r>
              <a:rPr lang="en-US" sz="2400" dirty="0" smtClean="0"/>
              <a:t> </a:t>
            </a:r>
            <a:r>
              <a:rPr lang="en-US" sz="2400" dirty="0" err="1" smtClean="0"/>
              <a:t>sistemaning</a:t>
            </a:r>
            <a:r>
              <a:rPr lang="en-US" sz="2400" dirty="0" smtClean="0"/>
              <a:t> </a:t>
            </a:r>
            <a:r>
              <a:rPr lang="en-US" sz="2400" dirty="0" err="1" smtClean="0"/>
              <a:t>o’zini</a:t>
            </a:r>
            <a:r>
              <a:rPr lang="en-US" sz="2400" dirty="0" smtClean="0"/>
              <a:t> </a:t>
            </a:r>
            <a:r>
              <a:rPr lang="en-US" sz="2400" dirty="0" err="1" smtClean="0"/>
              <a:t>xususiyatlari</a:t>
            </a:r>
            <a:r>
              <a:rPr lang="en-US" sz="2400" dirty="0" smtClean="0"/>
              <a:t> </a:t>
            </a:r>
            <a:r>
              <a:rPr lang="en-US" sz="2400" dirty="0" err="1" smtClean="0"/>
              <a:t>bilan</a:t>
            </a:r>
            <a:r>
              <a:rPr lang="en-US" sz="2400" dirty="0" smtClean="0"/>
              <a:t> </a:t>
            </a:r>
            <a:r>
              <a:rPr lang="en-US" sz="2400" dirty="0" err="1" smtClean="0"/>
              <a:t>aniqlanadi</a:t>
            </a:r>
            <a:r>
              <a:rPr lang="en-US" sz="2400" dirty="0" smtClean="0"/>
              <a:t>, </a:t>
            </a:r>
            <a:r>
              <a:rPr lang="en-US" sz="2400" dirty="0" err="1" smtClean="0"/>
              <a:t>tegishli</a:t>
            </a:r>
            <a:r>
              <a:rPr lang="en-US" sz="2400" dirty="0" smtClean="0"/>
              <a:t> </a:t>
            </a:r>
            <a:r>
              <a:rPr lang="en-US" sz="2400" dirty="0" err="1" smtClean="0"/>
              <a:t>kuchlar</a:t>
            </a:r>
            <a:r>
              <a:rPr lang="en-US" sz="2400" dirty="0" smtClean="0"/>
              <a:t> </a:t>
            </a:r>
            <a:r>
              <a:rPr lang="en-US" sz="2400" dirty="0" err="1" smtClean="0"/>
              <a:t>nafaqat</a:t>
            </a:r>
            <a:r>
              <a:rPr lang="en-US" sz="2400" dirty="0" smtClean="0"/>
              <a:t> </a:t>
            </a:r>
            <a:r>
              <a:rPr lang="en-US" sz="2400" dirty="0" err="1" smtClean="0"/>
              <a:t>harakatga</a:t>
            </a:r>
            <a:r>
              <a:rPr lang="en-US" sz="2400" dirty="0" smtClean="0"/>
              <a:t> </a:t>
            </a:r>
            <a:r>
              <a:rPr lang="en-US" sz="2400" dirty="0" err="1" smtClean="0"/>
              <a:t>ta’sir</a:t>
            </a:r>
            <a:r>
              <a:rPr lang="en-US" sz="2400" dirty="0" smtClean="0"/>
              <a:t> </a:t>
            </a:r>
            <a:r>
              <a:rPr lang="en-US" sz="2400" dirty="0" err="1" smtClean="0"/>
              <a:t>qilib</a:t>
            </a:r>
            <a:r>
              <a:rPr lang="en-US" sz="2400" dirty="0" smtClean="0"/>
              <a:t> </a:t>
            </a:r>
            <a:r>
              <a:rPr lang="en-US" sz="2400" dirty="0" err="1" smtClean="0"/>
              <a:t>qolmay</a:t>
            </a:r>
            <a:r>
              <a:rPr lang="en-US" sz="2400" dirty="0" smtClean="0"/>
              <a:t>, </a:t>
            </a:r>
            <a:r>
              <a:rPr lang="en-US" sz="2400" dirty="0" err="1" smtClean="0"/>
              <a:t>o’zlari</a:t>
            </a:r>
            <a:r>
              <a:rPr lang="en-US" sz="2400" dirty="0" smtClean="0"/>
              <a:t> ham </a:t>
            </a:r>
            <a:r>
              <a:rPr lang="en-US" sz="2400" dirty="0" err="1" smtClean="0"/>
              <a:t>bu</a:t>
            </a:r>
            <a:r>
              <a:rPr lang="en-US" sz="2400" dirty="0" smtClean="0"/>
              <a:t> </a:t>
            </a:r>
            <a:r>
              <a:rPr lang="en-US" sz="2400" dirty="0" err="1" smtClean="0"/>
              <a:t>harakat</a:t>
            </a:r>
            <a:r>
              <a:rPr lang="en-US" sz="2400" dirty="0" smtClean="0"/>
              <a:t> </a:t>
            </a:r>
            <a:r>
              <a:rPr lang="en-US" sz="2400" dirty="0" err="1" smtClean="0"/>
              <a:t>bilan</a:t>
            </a:r>
            <a:r>
              <a:rPr lang="en-US" sz="2400" dirty="0" smtClean="0"/>
              <a:t> </a:t>
            </a:r>
            <a:r>
              <a:rPr lang="en-US" sz="2400" dirty="0" err="1" smtClean="0"/>
              <a:t>boshqariladi</a:t>
            </a:r>
            <a:r>
              <a:rPr lang="en-US" sz="2400" dirty="0" smtClean="0"/>
              <a:t>, </a:t>
            </a:r>
            <a:r>
              <a:rPr lang="en-US" sz="2400" dirty="0" err="1" smtClean="0"/>
              <a:t>chunki</a:t>
            </a:r>
            <a:r>
              <a:rPr lang="en-US" sz="2400" dirty="0" smtClean="0"/>
              <a:t> </a:t>
            </a:r>
            <a:r>
              <a:rPr lang="en-US" sz="2400" i="1" dirty="0" smtClean="0"/>
              <a:t>X </a:t>
            </a:r>
            <a:r>
              <a:rPr lang="en-US" sz="2400" dirty="0" err="1" smtClean="0"/>
              <a:t>oshishiga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tezlikka</a:t>
            </a:r>
            <a:r>
              <a:rPr lang="en-US" sz="2400" dirty="0" smtClean="0"/>
              <a:t> </a:t>
            </a:r>
            <a:r>
              <a:rPr lang="en-US" sz="2400" dirty="0" err="1" smtClean="0"/>
              <a:t>bog’liq</a:t>
            </a:r>
            <a:r>
              <a:rPr lang="en-US" sz="2400" dirty="0" smtClean="0"/>
              <a:t>.</a:t>
            </a:r>
            <a:endParaRPr lang="ru-RU" sz="2400" b="1" dirty="0" smtClean="0"/>
          </a:p>
          <a:p>
            <a:endParaRPr lang="ru-RU" sz="2200" b="1" dirty="0" smtClean="0"/>
          </a:p>
          <a:p>
            <a:endParaRPr lang="ru-RU" sz="2400" b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ъект 2"/>
          <p:cNvSpPr>
            <a:spLocks noGrp="1"/>
          </p:cNvSpPr>
          <p:nvPr>
            <p:ph idx="1"/>
          </p:nvPr>
        </p:nvSpPr>
        <p:spPr>
          <a:xfrm>
            <a:off x="782366" y="230641"/>
            <a:ext cx="9128125" cy="42037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400" dirty="0" err="1" smtClean="0"/>
              <a:t>Mexanik</a:t>
            </a:r>
            <a:r>
              <a:rPr lang="en-US" sz="2400" dirty="0" smtClean="0"/>
              <a:t> </a:t>
            </a:r>
            <a:r>
              <a:rPr lang="en-US" sz="2400" dirty="0" err="1" smtClean="0"/>
              <a:t>sistemalarga</a:t>
            </a:r>
            <a:r>
              <a:rPr lang="en-US" sz="2400" dirty="0" smtClean="0"/>
              <a:t> </a:t>
            </a:r>
            <a:r>
              <a:rPr lang="en-US" sz="2400" dirty="0" err="1" smtClean="0"/>
              <a:t>ta’sir</a:t>
            </a:r>
            <a:r>
              <a:rPr lang="en-US" sz="2400" dirty="0" smtClean="0"/>
              <a:t> </a:t>
            </a:r>
            <a:r>
              <a:rPr lang="en-US" sz="2400" dirty="0" err="1" smtClean="0"/>
              <a:t>qiluvchi</a:t>
            </a:r>
            <a:r>
              <a:rPr lang="en-US" sz="2400" dirty="0" smtClean="0"/>
              <a:t> </a:t>
            </a:r>
            <a:r>
              <a:rPr lang="en-US" sz="2400" dirty="0" err="1" smtClean="0"/>
              <a:t>boshqa</a:t>
            </a:r>
            <a:r>
              <a:rPr lang="en-US" sz="2400" dirty="0" smtClean="0"/>
              <a:t> </a:t>
            </a:r>
            <a:r>
              <a:rPr lang="en-US" sz="2400" dirty="0" err="1" smtClean="0"/>
              <a:t>muhim</a:t>
            </a:r>
            <a:r>
              <a:rPr lang="en-US" sz="2400" dirty="0" smtClean="0"/>
              <a:t> </a:t>
            </a:r>
            <a:r>
              <a:rPr lang="en-US" sz="2400" dirty="0" err="1" smtClean="0"/>
              <a:t>kategoriyadagi</a:t>
            </a:r>
            <a:r>
              <a:rPr lang="en-US" sz="2400" dirty="0" smtClean="0"/>
              <a:t> </a:t>
            </a:r>
            <a:r>
              <a:rPr lang="en-US" sz="2400" dirty="0" err="1" smtClean="0"/>
              <a:t>kuchlar</a:t>
            </a:r>
            <a:r>
              <a:rPr lang="en-US" sz="2400" dirty="0" smtClean="0"/>
              <a:t> – </a:t>
            </a:r>
            <a:r>
              <a:rPr lang="en-US" sz="2400" dirty="0" err="1" smtClean="0"/>
              <a:t>bu</a:t>
            </a:r>
            <a:r>
              <a:rPr lang="en-US" sz="2400" dirty="0" smtClean="0"/>
              <a:t> </a:t>
            </a:r>
            <a:r>
              <a:rPr lang="en-US" sz="2400" b="1" i="1" dirty="0" err="1" smtClean="0">
                <a:solidFill>
                  <a:srgbClr val="FF0000"/>
                </a:solidFill>
              </a:rPr>
              <a:t>qo’zg’atuvchi</a:t>
            </a:r>
            <a:r>
              <a:rPr lang="en-US" sz="2400" b="1" i="1" dirty="0" smtClean="0">
                <a:solidFill>
                  <a:srgbClr val="FF0000"/>
                </a:solidFill>
              </a:rPr>
              <a:t> </a:t>
            </a:r>
            <a:r>
              <a:rPr lang="en-US" sz="2400" b="1" i="1" dirty="0" err="1" smtClean="0">
                <a:solidFill>
                  <a:srgbClr val="FF0000"/>
                </a:solidFill>
              </a:rPr>
              <a:t>kuchlar</a:t>
            </a:r>
            <a:r>
              <a:rPr lang="en-US" sz="2400" b="1" i="1" dirty="0" smtClean="0"/>
              <a:t>, </a:t>
            </a:r>
            <a:r>
              <a:rPr lang="en-US" sz="2400" dirty="0" err="1" smtClean="0"/>
              <a:t>ya’ni</a:t>
            </a:r>
            <a:r>
              <a:rPr lang="en-US" sz="2400" dirty="0" smtClean="0"/>
              <a:t> </a:t>
            </a:r>
            <a:r>
              <a:rPr lang="en-US" sz="2400" dirty="0" err="1" smtClean="0"/>
              <a:t>vaqtni</a:t>
            </a:r>
            <a:r>
              <a:rPr lang="en-US" sz="2400" dirty="0" smtClean="0"/>
              <a:t> </a:t>
            </a:r>
            <a:r>
              <a:rPr lang="en-US" sz="2400" dirty="0" err="1" smtClean="0"/>
              <a:t>funksiyasida</a:t>
            </a:r>
            <a:r>
              <a:rPr lang="en-US" sz="2400" dirty="0" smtClean="0"/>
              <a:t> </a:t>
            </a:r>
            <a:r>
              <a:rPr lang="en-US" sz="2400" dirty="0" err="1" smtClean="0"/>
              <a:t>berilgan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shu</a:t>
            </a:r>
            <a:r>
              <a:rPr lang="en-US" sz="2400" dirty="0" smtClean="0"/>
              <a:t> </a:t>
            </a:r>
            <a:r>
              <a:rPr lang="en-US" sz="2400" dirty="0" err="1" smtClean="0"/>
              <a:t>sababli</a:t>
            </a:r>
            <a:r>
              <a:rPr lang="en-US" sz="2400" dirty="0" smtClean="0"/>
              <a:t> </a:t>
            </a:r>
            <a:r>
              <a:rPr lang="en-US" sz="2400" dirty="0" err="1" smtClean="0"/>
              <a:t>harakatga</a:t>
            </a:r>
            <a:r>
              <a:rPr lang="en-US" sz="2400" dirty="0" smtClean="0"/>
              <a:t> </a:t>
            </a:r>
            <a:r>
              <a:rPr lang="en-US" sz="2400" dirty="0" err="1" smtClean="0"/>
              <a:t>bog’liq</a:t>
            </a:r>
            <a:r>
              <a:rPr lang="en-US" sz="2400" dirty="0" smtClean="0"/>
              <a:t> </a:t>
            </a:r>
            <a:r>
              <a:rPr lang="en-US" sz="2400" dirty="0" err="1" smtClean="0"/>
              <a:t>bo’lmagan</a:t>
            </a:r>
            <a:r>
              <a:rPr lang="en-US" sz="2400" dirty="0" smtClean="0"/>
              <a:t>, ammo, </a:t>
            </a:r>
            <a:r>
              <a:rPr lang="en-US" sz="2400" dirty="0" err="1" smtClean="0"/>
              <a:t>albatta</a:t>
            </a:r>
            <a:r>
              <a:rPr lang="en-US" sz="2400" dirty="0" smtClean="0"/>
              <a:t> </a:t>
            </a:r>
            <a:r>
              <a:rPr lang="en-US" sz="2400" dirty="0" err="1" smtClean="0"/>
              <a:t>faol</a:t>
            </a:r>
            <a:r>
              <a:rPr lang="en-US" sz="2400" dirty="0" smtClean="0"/>
              <a:t> </a:t>
            </a:r>
            <a:r>
              <a:rPr lang="en-US" sz="2400" dirty="0" err="1" smtClean="0"/>
              <a:t>unga</a:t>
            </a:r>
            <a:r>
              <a:rPr lang="en-US" sz="2400" dirty="0" smtClean="0"/>
              <a:t> </a:t>
            </a:r>
            <a:r>
              <a:rPr lang="en-US" sz="2400" dirty="0" err="1" smtClean="0"/>
              <a:t>ta’sir</a:t>
            </a:r>
            <a:r>
              <a:rPr lang="en-US" sz="2400" dirty="0" smtClean="0"/>
              <a:t> </a:t>
            </a:r>
            <a:r>
              <a:rPr lang="en-US" sz="2400" dirty="0" err="1" smtClean="0"/>
              <a:t>qiladigan</a:t>
            </a:r>
            <a:r>
              <a:rPr lang="en-US" sz="2400" dirty="0" smtClean="0"/>
              <a:t>, </a:t>
            </a:r>
            <a:r>
              <a:rPr lang="en-US" sz="2400" dirty="0" err="1" smtClean="0"/>
              <a:t>masalan</a:t>
            </a:r>
            <a:r>
              <a:rPr lang="en-US" sz="2400" dirty="0" smtClean="0"/>
              <a:t>, </a:t>
            </a:r>
            <a:r>
              <a:rPr lang="en-US" sz="2400" dirty="0" err="1" smtClean="0"/>
              <a:t>muvozanatlanmagan</a:t>
            </a:r>
            <a:r>
              <a:rPr lang="en-US" sz="2400" dirty="0" smtClean="0"/>
              <a:t>, </a:t>
            </a:r>
            <a:r>
              <a:rPr lang="en-US" sz="2400" dirty="0" err="1" smtClean="0"/>
              <a:t>aylanuvchi</a:t>
            </a:r>
            <a:r>
              <a:rPr lang="en-US" sz="2400" dirty="0" smtClean="0"/>
              <a:t> </a:t>
            </a:r>
            <a:r>
              <a:rPr lang="en-US" sz="2400" dirty="0" err="1" smtClean="0"/>
              <a:t>rotordan</a:t>
            </a:r>
            <a:r>
              <a:rPr lang="en-US" sz="2400" dirty="0" smtClean="0"/>
              <a:t> </a:t>
            </a:r>
            <a:r>
              <a:rPr lang="en-US" sz="2400" dirty="0" err="1" smtClean="0"/>
              <a:t>hosil</a:t>
            </a:r>
            <a:r>
              <a:rPr lang="en-US" sz="2400" dirty="0" smtClean="0"/>
              <a:t> </a:t>
            </a:r>
            <a:r>
              <a:rPr lang="en-US" sz="2400" dirty="0" err="1" smtClean="0"/>
              <a:t>bo’ladigan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fundamentga</a:t>
            </a:r>
            <a:r>
              <a:rPr lang="en-US" sz="2400" dirty="0" smtClean="0"/>
              <a:t> </a:t>
            </a:r>
            <a:r>
              <a:rPr lang="en-US" sz="2400" dirty="0" err="1" smtClean="0"/>
              <a:t>uzatiladigan</a:t>
            </a:r>
            <a:r>
              <a:rPr lang="en-US" sz="2400" dirty="0" smtClean="0"/>
              <a:t> </a:t>
            </a:r>
            <a:r>
              <a:rPr lang="en-US" sz="2400" dirty="0" err="1" smtClean="0"/>
              <a:t>kuch</a:t>
            </a:r>
            <a:r>
              <a:rPr lang="en-US" sz="2400" dirty="0" smtClean="0"/>
              <a:t>. </a:t>
            </a:r>
            <a:r>
              <a:rPr lang="ru-RU" sz="2400" b="1" i="1" dirty="0" err="1" smtClean="0"/>
              <a:t>ω</a:t>
            </a:r>
            <a:r>
              <a:rPr lang="en-US" sz="2400" b="1" dirty="0" smtClean="0"/>
              <a:t> – </a:t>
            </a:r>
            <a:r>
              <a:rPr lang="en-US" sz="2400" dirty="0" err="1" smtClean="0"/>
              <a:t>rotorning</a:t>
            </a:r>
            <a:r>
              <a:rPr lang="en-US" sz="2400" dirty="0" smtClean="0"/>
              <a:t> </a:t>
            </a:r>
            <a:r>
              <a:rPr lang="en-US" sz="2400" dirty="0" err="1" smtClean="0"/>
              <a:t>burchak</a:t>
            </a:r>
            <a:r>
              <a:rPr lang="en-US" sz="2400" dirty="0" smtClean="0"/>
              <a:t> </a:t>
            </a:r>
            <a:r>
              <a:rPr lang="en-US" sz="2400" dirty="0" err="1" smtClean="0"/>
              <a:t>tezligi</a:t>
            </a:r>
            <a:r>
              <a:rPr lang="en-US" sz="2400" dirty="0" smtClean="0"/>
              <a:t>, </a:t>
            </a:r>
            <a:r>
              <a:rPr lang="en-US" sz="2400" i="1" dirty="0" smtClean="0"/>
              <a:t>m – </a:t>
            </a:r>
            <a:r>
              <a:rPr lang="en-US" sz="2400" dirty="0" err="1" smtClean="0"/>
              <a:t>uning</a:t>
            </a:r>
            <a:r>
              <a:rPr lang="en-US" sz="2400" dirty="0" smtClean="0"/>
              <a:t> </a:t>
            </a:r>
            <a:r>
              <a:rPr lang="en-US" sz="2400" dirty="0" err="1" smtClean="0"/>
              <a:t>massasi</a:t>
            </a:r>
            <a:r>
              <a:rPr lang="en-US" sz="2400" dirty="0" smtClean="0"/>
              <a:t>, </a:t>
            </a:r>
            <a:r>
              <a:rPr lang="en-US" sz="2400" i="1" dirty="0" smtClean="0"/>
              <a:t>e – </a:t>
            </a:r>
            <a:r>
              <a:rPr lang="en-US" sz="2400" dirty="0" err="1" smtClean="0"/>
              <a:t>ekssentretiti</a:t>
            </a:r>
            <a:r>
              <a:rPr lang="en-US" sz="2400" dirty="0" smtClean="0"/>
              <a:t> </a:t>
            </a:r>
            <a:r>
              <a:rPr lang="en-US" sz="2400" dirty="0" err="1" smtClean="0"/>
              <a:t>bo’lsin</a:t>
            </a:r>
            <a:r>
              <a:rPr lang="en-US" sz="2400" dirty="0" smtClean="0"/>
              <a:t>. </a:t>
            </a:r>
            <a:r>
              <a:rPr lang="en-US" sz="2400" dirty="0" err="1" smtClean="0"/>
              <a:t>Bunda</a:t>
            </a:r>
            <a:r>
              <a:rPr lang="en-US" sz="2400" dirty="0" smtClean="0"/>
              <a:t> </a:t>
            </a:r>
            <a:r>
              <a:rPr lang="en-US" sz="2400" dirty="0" err="1" smtClean="0"/>
              <a:t>markazdan</a:t>
            </a:r>
            <a:r>
              <a:rPr lang="en-US" sz="2400" dirty="0" smtClean="0"/>
              <a:t> </a:t>
            </a:r>
            <a:r>
              <a:rPr lang="en-US" sz="2400" dirty="0" err="1" smtClean="0"/>
              <a:t>qochma</a:t>
            </a:r>
            <a:r>
              <a:rPr lang="en-US" sz="2400" dirty="0" smtClean="0"/>
              <a:t> </a:t>
            </a:r>
            <a:r>
              <a:rPr lang="en-US" sz="2400" dirty="0" err="1" smtClean="0"/>
              <a:t>kuchning</a:t>
            </a:r>
            <a:r>
              <a:rPr lang="en-US" sz="2400" dirty="0" smtClean="0"/>
              <a:t> </a:t>
            </a:r>
            <a:r>
              <a:rPr lang="en-US" sz="2400" dirty="0" err="1" smtClean="0"/>
              <a:t>kattaligi</a:t>
            </a:r>
            <a:r>
              <a:rPr lang="en-US" sz="2400" dirty="0" smtClean="0"/>
              <a:t> </a:t>
            </a:r>
            <a:r>
              <a:rPr lang="en-US" sz="2400" dirty="0" err="1" smtClean="0"/>
              <a:t>o’zgarmas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b="1" i="1" dirty="0" smtClean="0"/>
              <a:t>m</a:t>
            </a:r>
            <a:r>
              <a:rPr lang="ru-RU" sz="2400" b="1" i="1" dirty="0" err="1" smtClean="0"/>
              <a:t>ω</a:t>
            </a:r>
            <a:r>
              <a:rPr lang="en-US" sz="2400" b="1" i="1" baseline="30000" dirty="0" smtClean="0"/>
              <a:t> 2</a:t>
            </a:r>
            <a:r>
              <a:rPr lang="ru-RU" sz="2400" b="1" i="1" dirty="0" smtClean="0"/>
              <a:t>е </a:t>
            </a:r>
            <a:r>
              <a:rPr lang="en-US" sz="2400" dirty="0" err="1" smtClean="0"/>
              <a:t>ga</a:t>
            </a:r>
            <a:r>
              <a:rPr lang="en-US" sz="2400" dirty="0" smtClean="0"/>
              <a:t> </a:t>
            </a:r>
            <a:r>
              <a:rPr lang="en-US" sz="2400" dirty="0" err="1" smtClean="0"/>
              <a:t>teng</a:t>
            </a:r>
            <a:r>
              <a:rPr lang="en-US" sz="2400" dirty="0" smtClean="0"/>
              <a:t>, ammo </a:t>
            </a:r>
            <a:r>
              <a:rPr lang="en-US" sz="2400" dirty="0" err="1" smtClean="0"/>
              <a:t>kuchning</a:t>
            </a:r>
            <a:r>
              <a:rPr lang="en-US" sz="2400" dirty="0" smtClean="0"/>
              <a:t> </a:t>
            </a:r>
            <a:r>
              <a:rPr lang="en-US" sz="2400" dirty="0" err="1" smtClean="0"/>
              <a:t>tegishlicha</a:t>
            </a:r>
            <a:r>
              <a:rPr lang="en-US" sz="2400" dirty="0" smtClean="0"/>
              <a:t> </a:t>
            </a:r>
            <a:r>
              <a:rPr lang="en-US" sz="2400" dirty="0" err="1" smtClean="0"/>
              <a:t>bu</a:t>
            </a:r>
            <a:r>
              <a:rPr lang="en-US" sz="2400" dirty="0" smtClean="0"/>
              <a:t> </a:t>
            </a:r>
            <a:r>
              <a:rPr lang="en-US" sz="2400" dirty="0" err="1" smtClean="0"/>
              <a:t>kuchning</a:t>
            </a:r>
            <a:r>
              <a:rPr lang="en-US" sz="2400" dirty="0" smtClean="0"/>
              <a:t> </a:t>
            </a:r>
            <a:r>
              <a:rPr lang="en-US" sz="2400" dirty="0" err="1" smtClean="0"/>
              <a:t>ikkita</a:t>
            </a:r>
            <a:r>
              <a:rPr lang="en-US" sz="2400" dirty="0" smtClean="0"/>
              <a:t> </a:t>
            </a:r>
            <a:r>
              <a:rPr lang="en-US" sz="2400" dirty="0" err="1" smtClean="0"/>
              <a:t>tashkil</a:t>
            </a:r>
            <a:r>
              <a:rPr lang="en-US" sz="2400" dirty="0" smtClean="0"/>
              <a:t> </a:t>
            </a:r>
            <a:r>
              <a:rPr lang="en-US" sz="2400" dirty="0" err="1" smtClean="0"/>
              <a:t>etuvchisi</a:t>
            </a:r>
            <a:r>
              <a:rPr lang="en-US" sz="2400" dirty="0" smtClean="0"/>
              <a:t>, </a:t>
            </a:r>
            <a:r>
              <a:rPr lang="en-US" sz="2400" dirty="0" err="1" smtClean="0"/>
              <a:t>shuningdek</a:t>
            </a:r>
            <a:r>
              <a:rPr lang="en-US" sz="2400" dirty="0" smtClean="0"/>
              <a:t>, </a:t>
            </a:r>
            <a:r>
              <a:rPr lang="en-US" sz="2400" dirty="0" err="1" smtClean="0"/>
              <a:t>tayanch</a:t>
            </a:r>
            <a:r>
              <a:rPr lang="en-US" sz="2400" dirty="0" smtClean="0"/>
              <a:t> </a:t>
            </a:r>
            <a:r>
              <a:rPr lang="en-US" sz="2400" dirty="0" err="1" smtClean="0"/>
              <a:t>maydoni</a:t>
            </a:r>
            <a:r>
              <a:rPr lang="en-US" sz="2400" dirty="0" smtClean="0"/>
              <a:t> </a:t>
            </a:r>
            <a:r>
              <a:rPr lang="en-US" sz="2400" dirty="0" err="1" smtClean="0"/>
              <a:t>o’rtasiga</a:t>
            </a:r>
            <a:r>
              <a:rPr lang="en-US" sz="2400" dirty="0" smtClean="0"/>
              <a:t> </a:t>
            </a:r>
            <a:r>
              <a:rPr lang="en-US" sz="2400" dirty="0" err="1" smtClean="0"/>
              <a:t>nisbatan</a:t>
            </a:r>
            <a:r>
              <a:rPr lang="en-US" sz="2400" dirty="0" smtClean="0"/>
              <a:t> </a:t>
            </a:r>
            <a:r>
              <a:rPr lang="en-US" sz="2400" dirty="0" err="1" smtClean="0"/>
              <a:t>uning</a:t>
            </a:r>
            <a:r>
              <a:rPr lang="en-US" sz="2400" dirty="0" smtClean="0"/>
              <a:t> </a:t>
            </a:r>
            <a:r>
              <a:rPr lang="en-US" sz="2400" dirty="0" err="1" smtClean="0"/>
              <a:t>momkentini</a:t>
            </a:r>
            <a:r>
              <a:rPr lang="en-US" sz="2400" dirty="0" smtClean="0"/>
              <a:t> </a:t>
            </a:r>
            <a:r>
              <a:rPr lang="en-US" sz="2400" dirty="0" err="1" smtClean="0"/>
              <a:t>uzluksiz</a:t>
            </a:r>
            <a:r>
              <a:rPr lang="en-US" sz="2400" dirty="0" smtClean="0"/>
              <a:t> </a:t>
            </a:r>
            <a:r>
              <a:rPr lang="en-US" sz="2400" dirty="0" err="1" smtClean="0"/>
              <a:t>o’zgarib</a:t>
            </a:r>
            <a:r>
              <a:rPr lang="en-US" sz="2400" dirty="0" smtClean="0"/>
              <a:t> </a:t>
            </a:r>
            <a:r>
              <a:rPr lang="en-US" sz="2400" dirty="0" err="1" smtClean="0"/>
              <a:t>turadi</a:t>
            </a:r>
            <a:r>
              <a:rPr lang="en-US" sz="2400" dirty="0" smtClean="0"/>
              <a:t>. </a:t>
            </a:r>
            <a:endParaRPr lang="ru-RU" sz="2400" b="1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ъект 2"/>
          <p:cNvSpPr>
            <a:spLocks noGrp="1"/>
          </p:cNvSpPr>
          <p:nvPr>
            <p:ph idx="1"/>
          </p:nvPr>
        </p:nvSpPr>
        <p:spPr>
          <a:xfrm>
            <a:off x="782366" y="230641"/>
            <a:ext cx="9128125" cy="4203700"/>
          </a:xfrm>
        </p:spPr>
        <p:txBody>
          <a:bodyPr/>
          <a:lstStyle/>
          <a:p>
            <a:r>
              <a:rPr lang="en-US" sz="2400" b="1" i="1" dirty="0" smtClean="0">
                <a:solidFill>
                  <a:srgbClr val="00B0F0"/>
                </a:solidFill>
              </a:rPr>
              <a:t>10.3. </a:t>
            </a:r>
            <a:r>
              <a:rPr lang="en-US" sz="2400" b="1" i="1" dirty="0" err="1" smtClean="0">
                <a:solidFill>
                  <a:srgbClr val="00B0F0"/>
                </a:solidFill>
              </a:rPr>
              <a:t>Tebranuvchi</a:t>
            </a:r>
            <a:r>
              <a:rPr lang="en-US" sz="2400" b="1" i="1" dirty="0" smtClean="0">
                <a:solidFill>
                  <a:srgbClr val="00B0F0"/>
                </a:solidFill>
              </a:rPr>
              <a:t> </a:t>
            </a:r>
            <a:r>
              <a:rPr lang="en-US" sz="2400" b="1" i="1" dirty="0" err="1" smtClean="0">
                <a:solidFill>
                  <a:srgbClr val="00B0F0"/>
                </a:solidFill>
              </a:rPr>
              <a:t>mexanizmlarni</a:t>
            </a:r>
            <a:r>
              <a:rPr lang="en-US" sz="2400" b="1" i="1" dirty="0" smtClean="0">
                <a:solidFill>
                  <a:srgbClr val="00B0F0"/>
                </a:solidFill>
              </a:rPr>
              <a:t> </a:t>
            </a:r>
            <a:r>
              <a:rPr lang="en-US" sz="2400" b="1" i="1" dirty="0" err="1" smtClean="0">
                <a:solidFill>
                  <a:srgbClr val="00B0F0"/>
                </a:solidFill>
              </a:rPr>
              <a:t>harakat</a:t>
            </a:r>
            <a:r>
              <a:rPr lang="en-US" sz="2400" b="1" i="1" dirty="0" smtClean="0">
                <a:solidFill>
                  <a:srgbClr val="00B0F0"/>
                </a:solidFill>
              </a:rPr>
              <a:t> </a:t>
            </a:r>
            <a:r>
              <a:rPr lang="en-US" sz="2400" b="1" i="1" dirty="0" err="1" smtClean="0">
                <a:solidFill>
                  <a:srgbClr val="00B0F0"/>
                </a:solidFill>
              </a:rPr>
              <a:t>tenglamalarini</a:t>
            </a:r>
            <a:r>
              <a:rPr lang="en-US" sz="2400" b="1" i="1" dirty="0" smtClean="0">
                <a:solidFill>
                  <a:srgbClr val="00B0F0"/>
                </a:solidFill>
              </a:rPr>
              <a:t> </a:t>
            </a:r>
            <a:r>
              <a:rPr lang="en-US" sz="2400" b="1" i="1" dirty="0" err="1" smtClean="0">
                <a:solidFill>
                  <a:srgbClr val="00B0F0"/>
                </a:solidFill>
              </a:rPr>
              <a:t>tuzish</a:t>
            </a:r>
            <a:r>
              <a:rPr lang="en-US" sz="2400" b="1" i="1" dirty="0" smtClean="0">
                <a:solidFill>
                  <a:srgbClr val="00B0F0"/>
                </a:solidFill>
              </a:rPr>
              <a:t> </a:t>
            </a:r>
            <a:r>
              <a:rPr lang="en-US" sz="2400" b="1" i="1" dirty="0" err="1" smtClean="0">
                <a:solidFill>
                  <a:srgbClr val="00B0F0"/>
                </a:solidFill>
              </a:rPr>
              <a:t>metodlari</a:t>
            </a:r>
            <a:r>
              <a:rPr lang="en-US" sz="2400" b="1" i="1" dirty="0" smtClean="0">
                <a:solidFill>
                  <a:srgbClr val="00B0F0"/>
                </a:solidFill>
              </a:rPr>
              <a:t> </a:t>
            </a:r>
            <a:r>
              <a:rPr lang="en-US" sz="2400" b="1" i="1" dirty="0" err="1" smtClean="0">
                <a:solidFill>
                  <a:srgbClr val="00B0F0"/>
                </a:solidFill>
              </a:rPr>
              <a:t>haqida</a:t>
            </a:r>
            <a:endParaRPr lang="ru-RU" sz="2400" b="1" dirty="0" smtClean="0">
              <a:solidFill>
                <a:srgbClr val="00B0F0"/>
              </a:solidFill>
            </a:endParaRPr>
          </a:p>
          <a:p>
            <a:r>
              <a:rPr lang="en-US" sz="2000" dirty="0" smtClean="0"/>
              <a:t>	</a:t>
            </a:r>
            <a:r>
              <a:rPr lang="en-US" sz="2000" dirty="0" err="1" smtClean="0"/>
              <a:t>Tebranuvchi</a:t>
            </a:r>
            <a:r>
              <a:rPr lang="en-US" sz="2000" dirty="0" smtClean="0"/>
              <a:t> </a:t>
            </a:r>
            <a:r>
              <a:rPr lang="en-US" sz="2000" dirty="0" err="1" smtClean="0"/>
              <a:t>sistemalarning</a:t>
            </a:r>
            <a:r>
              <a:rPr lang="en-US" sz="2000" dirty="0" smtClean="0"/>
              <a:t> </a:t>
            </a:r>
            <a:r>
              <a:rPr lang="en-US" sz="2000" dirty="0" err="1" smtClean="0"/>
              <a:t>harakatining</a:t>
            </a:r>
            <a:r>
              <a:rPr lang="en-US" sz="2000" dirty="0" smtClean="0"/>
              <a:t> </a:t>
            </a:r>
            <a:r>
              <a:rPr lang="en-US" sz="2000" dirty="0" err="1" smtClean="0"/>
              <a:t>differensial</a:t>
            </a:r>
            <a:r>
              <a:rPr lang="en-US" sz="2000" dirty="0" smtClean="0"/>
              <a:t> </a:t>
            </a:r>
            <a:r>
              <a:rPr lang="en-US" sz="2000" dirty="0" err="1" smtClean="0"/>
              <a:t>tenglamalarini</a:t>
            </a:r>
            <a:r>
              <a:rPr lang="en-US" sz="2000" dirty="0" smtClean="0"/>
              <a:t> </a:t>
            </a:r>
            <a:r>
              <a:rPr lang="en-US" sz="2000" dirty="0" err="1" smtClean="0"/>
              <a:t>tuzish</a:t>
            </a:r>
            <a:r>
              <a:rPr lang="en-US" sz="2000" dirty="0" smtClean="0"/>
              <a:t> </a:t>
            </a:r>
            <a:r>
              <a:rPr lang="en-US" sz="2000" dirty="0" err="1" smtClean="0"/>
              <a:t>quyidagi</a:t>
            </a:r>
            <a:r>
              <a:rPr lang="en-US" sz="2000" dirty="0" smtClean="0"/>
              <a:t> </a:t>
            </a:r>
            <a:r>
              <a:rPr lang="en-US" sz="2000" dirty="0" err="1" smtClean="0"/>
              <a:t>usullarda</a:t>
            </a:r>
            <a:r>
              <a:rPr lang="en-US" sz="2000" dirty="0" smtClean="0"/>
              <a:t> </a:t>
            </a:r>
            <a:r>
              <a:rPr lang="en-US" sz="2000" dirty="0" err="1" smtClean="0"/>
              <a:t>bajariladi</a:t>
            </a:r>
            <a:r>
              <a:rPr lang="en-US" sz="2000" dirty="0" smtClean="0"/>
              <a:t>:</a:t>
            </a:r>
            <a:endParaRPr lang="ru-RU" sz="2000" b="1" dirty="0" smtClean="0"/>
          </a:p>
          <a:p>
            <a:pPr lvl="0"/>
            <a:r>
              <a:rPr lang="en-US" sz="2000" i="1" dirty="0" err="1" smtClean="0">
                <a:solidFill>
                  <a:srgbClr val="00B050"/>
                </a:solidFill>
              </a:rPr>
              <a:t>Lagranjning</a:t>
            </a:r>
            <a:r>
              <a:rPr lang="en-US" sz="2000" i="1" dirty="0" smtClean="0">
                <a:solidFill>
                  <a:srgbClr val="00B050"/>
                </a:solidFill>
              </a:rPr>
              <a:t> </a:t>
            </a:r>
            <a:r>
              <a:rPr lang="en-US" sz="2000" i="1" dirty="0" err="1" smtClean="0">
                <a:solidFill>
                  <a:srgbClr val="00B050"/>
                </a:solidFill>
              </a:rPr>
              <a:t>ikkinchi</a:t>
            </a:r>
            <a:r>
              <a:rPr lang="en-US" sz="2000" i="1" dirty="0" smtClean="0">
                <a:solidFill>
                  <a:srgbClr val="00B050"/>
                </a:solidFill>
              </a:rPr>
              <a:t> </a:t>
            </a:r>
            <a:r>
              <a:rPr lang="en-US" sz="2000" i="1" dirty="0" err="1" smtClean="0">
                <a:solidFill>
                  <a:srgbClr val="00B050"/>
                </a:solidFill>
              </a:rPr>
              <a:t>darajali</a:t>
            </a:r>
            <a:r>
              <a:rPr lang="en-US" sz="2000" i="1" dirty="0" smtClean="0">
                <a:solidFill>
                  <a:srgbClr val="00B050"/>
                </a:solidFill>
              </a:rPr>
              <a:t> </a:t>
            </a:r>
            <a:r>
              <a:rPr lang="en-US" sz="2000" i="1" dirty="0" err="1" smtClean="0">
                <a:solidFill>
                  <a:srgbClr val="00B050"/>
                </a:solidFill>
              </a:rPr>
              <a:t>tenglamasi</a:t>
            </a:r>
            <a:r>
              <a:rPr lang="en-US" sz="2000" i="1" dirty="0" smtClean="0"/>
              <a:t>.</a:t>
            </a:r>
            <a:r>
              <a:rPr lang="en-US" sz="2000" dirty="0" smtClean="0"/>
              <a:t> </a:t>
            </a:r>
            <a:r>
              <a:rPr lang="en-US" sz="2000" dirty="0" err="1" smtClean="0"/>
              <a:t>Ko’p</a:t>
            </a:r>
            <a:r>
              <a:rPr lang="en-US" sz="2000" dirty="0" smtClean="0"/>
              <a:t> </a:t>
            </a:r>
            <a:r>
              <a:rPr lang="en-US" sz="2000" dirty="0" err="1" smtClean="0"/>
              <a:t>massali</a:t>
            </a:r>
            <a:r>
              <a:rPr lang="en-US" sz="2000" dirty="0" smtClean="0"/>
              <a:t> </a:t>
            </a:r>
            <a:r>
              <a:rPr lang="en-US" sz="2000" dirty="0" err="1" smtClean="0"/>
              <a:t>tebranuvchi</a:t>
            </a:r>
            <a:r>
              <a:rPr lang="en-US" sz="2000" dirty="0" smtClean="0"/>
              <a:t> </a:t>
            </a:r>
            <a:r>
              <a:rPr lang="en-US" sz="2000" dirty="0" err="1" smtClean="0"/>
              <a:t>sistemalarni</a:t>
            </a:r>
            <a:r>
              <a:rPr lang="en-US" sz="2000" dirty="0" smtClean="0"/>
              <a:t> </a:t>
            </a:r>
            <a:r>
              <a:rPr lang="en-US" sz="2000" dirty="0" err="1" smtClean="0"/>
              <a:t>o’rganishdagi</a:t>
            </a:r>
            <a:r>
              <a:rPr lang="en-US" sz="2000" dirty="0" smtClean="0"/>
              <a:t> </a:t>
            </a:r>
            <a:r>
              <a:rPr lang="en-US" sz="2000" dirty="0" err="1" smtClean="0"/>
              <a:t>usul</a:t>
            </a:r>
            <a:r>
              <a:rPr lang="en-US" sz="2000" dirty="0" smtClean="0"/>
              <a:t> </a:t>
            </a:r>
            <a:r>
              <a:rPr lang="en-US" sz="2000" dirty="0" err="1" smtClean="0"/>
              <a:t>qulay</a:t>
            </a:r>
            <a:r>
              <a:rPr lang="en-US" sz="2000" dirty="0" smtClean="0"/>
              <a:t>;</a:t>
            </a:r>
            <a:endParaRPr lang="ru-RU" sz="2000" b="1" dirty="0" smtClean="0"/>
          </a:p>
          <a:p>
            <a:pPr lvl="0"/>
            <a:r>
              <a:rPr lang="en-US" sz="2000" i="1" dirty="0" err="1" smtClean="0">
                <a:solidFill>
                  <a:srgbClr val="00B050"/>
                </a:solidFill>
              </a:rPr>
              <a:t>To’g’ri</a:t>
            </a:r>
            <a:r>
              <a:rPr lang="en-US" sz="2000" i="1" dirty="0" smtClean="0">
                <a:solidFill>
                  <a:srgbClr val="00B050"/>
                </a:solidFill>
              </a:rPr>
              <a:t> </a:t>
            </a:r>
            <a:r>
              <a:rPr lang="en-US" sz="2000" i="1" dirty="0" err="1" smtClean="0">
                <a:solidFill>
                  <a:srgbClr val="00B050"/>
                </a:solidFill>
              </a:rPr>
              <a:t>usul</a:t>
            </a:r>
            <a:r>
              <a:rPr lang="en-US" sz="2000" i="1" dirty="0" smtClean="0">
                <a:solidFill>
                  <a:srgbClr val="00B050"/>
                </a:solidFill>
              </a:rPr>
              <a:t>.</a:t>
            </a:r>
            <a:r>
              <a:rPr lang="en-US" sz="2000" dirty="0" smtClean="0">
                <a:solidFill>
                  <a:srgbClr val="00B050"/>
                </a:solidFill>
              </a:rPr>
              <a:t> </a:t>
            </a:r>
            <a:r>
              <a:rPr lang="en-US" sz="2000" dirty="0" err="1" smtClean="0"/>
              <a:t>Massalar</a:t>
            </a:r>
            <a:r>
              <a:rPr lang="en-US" sz="2000" dirty="0" smtClean="0"/>
              <a:t> </a:t>
            </a:r>
            <a:r>
              <a:rPr lang="en-US" sz="2000" dirty="0" err="1" smtClean="0"/>
              <a:t>sistemaning</a:t>
            </a:r>
            <a:r>
              <a:rPr lang="en-US" sz="2000" dirty="0" smtClean="0"/>
              <a:t> </a:t>
            </a:r>
            <a:r>
              <a:rPr lang="en-US" sz="2000" dirty="0" err="1" smtClean="0"/>
              <a:t>qayishqoq</a:t>
            </a:r>
            <a:r>
              <a:rPr lang="en-US" sz="2000" dirty="0" smtClean="0"/>
              <a:t> </a:t>
            </a:r>
            <a:r>
              <a:rPr lang="en-US" sz="2000" dirty="0" err="1" smtClean="0"/>
              <a:t>sistemasidan</a:t>
            </a:r>
            <a:r>
              <a:rPr lang="en-US" sz="2000" dirty="0" smtClean="0"/>
              <a:t> </a:t>
            </a:r>
            <a:r>
              <a:rPr lang="en-US" sz="2000" dirty="0" err="1" smtClean="0"/>
              <a:t>fikran</a:t>
            </a:r>
            <a:r>
              <a:rPr lang="en-US" sz="2000" dirty="0" smtClean="0"/>
              <a:t> </a:t>
            </a:r>
            <a:r>
              <a:rPr lang="en-US" sz="2000" dirty="0" err="1" smtClean="0"/>
              <a:t>ajratiladi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ularning</a:t>
            </a:r>
            <a:r>
              <a:rPr lang="en-US" sz="2000" dirty="0" smtClean="0"/>
              <a:t> </a:t>
            </a:r>
            <a:r>
              <a:rPr lang="en-US" sz="2000" dirty="0" err="1" smtClean="0"/>
              <a:t>har</a:t>
            </a:r>
            <a:r>
              <a:rPr lang="en-US" sz="2000" dirty="0" smtClean="0"/>
              <a:t> </a:t>
            </a:r>
            <a:r>
              <a:rPr lang="en-US" sz="2000" dirty="0" err="1" smtClean="0"/>
              <a:t>biri</a:t>
            </a:r>
            <a:r>
              <a:rPr lang="en-US" sz="2000" dirty="0" smtClean="0"/>
              <a:t> </a:t>
            </a:r>
            <a:r>
              <a:rPr lang="en-US" sz="2000" dirty="0" err="1" smtClean="0"/>
              <a:t>uchun</a:t>
            </a:r>
            <a:r>
              <a:rPr lang="en-US" sz="2000" dirty="0" smtClean="0"/>
              <a:t> </a:t>
            </a:r>
            <a:r>
              <a:rPr lang="en-US" sz="2000" dirty="0" err="1" smtClean="0"/>
              <a:t>harakatning</a:t>
            </a:r>
            <a:r>
              <a:rPr lang="en-US" sz="2000" dirty="0" smtClean="0"/>
              <a:t> </a:t>
            </a:r>
            <a:r>
              <a:rPr lang="en-US" sz="2000" dirty="0" err="1" smtClean="0"/>
              <a:t>differensial</a:t>
            </a:r>
            <a:r>
              <a:rPr lang="en-US" sz="2000" dirty="0" smtClean="0"/>
              <a:t> </a:t>
            </a:r>
            <a:r>
              <a:rPr lang="en-US" sz="2000" dirty="0" err="1" smtClean="0"/>
              <a:t>tenglamalari</a:t>
            </a:r>
            <a:r>
              <a:rPr lang="en-US" sz="2000" dirty="0" smtClean="0"/>
              <a:t> </a:t>
            </a:r>
            <a:r>
              <a:rPr lang="en-US" sz="2000" dirty="0" err="1" smtClean="0"/>
              <a:t>yoziladi</a:t>
            </a:r>
            <a:r>
              <a:rPr lang="en-US" sz="2000" dirty="0" smtClean="0"/>
              <a:t>, </a:t>
            </a:r>
            <a:r>
              <a:rPr lang="en-US" sz="2000" dirty="0" err="1" smtClean="0"/>
              <a:t>bunda</a:t>
            </a:r>
            <a:r>
              <a:rPr lang="en-US" sz="2000" dirty="0" smtClean="0"/>
              <a:t> </a:t>
            </a:r>
            <a:r>
              <a:rPr lang="en-US" sz="2000" dirty="0" err="1" smtClean="0"/>
              <a:t>qayishqoq</a:t>
            </a:r>
            <a:r>
              <a:rPr lang="en-US" sz="2000" dirty="0" smtClean="0"/>
              <a:t> </a:t>
            </a:r>
            <a:r>
              <a:rPr lang="en-US" sz="2000" dirty="0" err="1" smtClean="0"/>
              <a:t>bog’lanishlarning</a:t>
            </a:r>
            <a:r>
              <a:rPr lang="en-US" sz="2000" dirty="0" smtClean="0"/>
              <a:t> </a:t>
            </a:r>
            <a:r>
              <a:rPr lang="en-US" sz="2000" dirty="0" err="1" smtClean="0"/>
              <a:t>ta’siri</a:t>
            </a:r>
            <a:r>
              <a:rPr lang="en-US" sz="2000" dirty="0" smtClean="0"/>
              <a:t> </a:t>
            </a:r>
            <a:r>
              <a:rPr lang="en-US" sz="2000" dirty="0" err="1" smtClean="0"/>
              <a:t>ularni</a:t>
            </a:r>
            <a:r>
              <a:rPr lang="en-US" sz="2000" dirty="0" smtClean="0"/>
              <a:t> </a:t>
            </a:r>
            <a:r>
              <a:rPr lang="en-US" sz="2000" dirty="0" err="1" smtClean="0"/>
              <a:t>reaksiyasi</a:t>
            </a:r>
            <a:r>
              <a:rPr lang="en-US" sz="2000" dirty="0" smtClean="0"/>
              <a:t> </a:t>
            </a:r>
            <a:r>
              <a:rPr lang="en-US" sz="2000" dirty="0" err="1" smtClean="0"/>
              <a:t>bilan</a:t>
            </a:r>
            <a:r>
              <a:rPr lang="en-US" sz="2000" dirty="0" smtClean="0"/>
              <a:t> </a:t>
            </a:r>
            <a:r>
              <a:rPr lang="en-US" sz="2000" dirty="0" err="1" smtClean="0"/>
              <a:t>almashtiriladi</a:t>
            </a:r>
            <a:r>
              <a:rPr lang="en-US" sz="2000" dirty="0" smtClean="0"/>
              <a:t>. </a:t>
            </a:r>
            <a:endParaRPr lang="ru-RU" sz="2000" b="1" dirty="0" smtClean="0"/>
          </a:p>
          <a:p>
            <a:pPr lvl="0"/>
            <a:r>
              <a:rPr lang="en-US" sz="2000" i="1" dirty="0" err="1" smtClean="0">
                <a:solidFill>
                  <a:srgbClr val="00B050"/>
                </a:solidFill>
              </a:rPr>
              <a:t>Qaytma</a:t>
            </a:r>
            <a:r>
              <a:rPr lang="en-US" sz="2000" i="1" dirty="0" smtClean="0">
                <a:solidFill>
                  <a:srgbClr val="00B050"/>
                </a:solidFill>
              </a:rPr>
              <a:t> </a:t>
            </a:r>
            <a:r>
              <a:rPr lang="en-US" sz="2000" i="1" dirty="0" err="1" smtClean="0">
                <a:solidFill>
                  <a:srgbClr val="00B050"/>
                </a:solidFill>
              </a:rPr>
              <a:t>usul</a:t>
            </a:r>
            <a:r>
              <a:rPr lang="en-US" sz="2000" i="1" dirty="0" smtClean="0">
                <a:solidFill>
                  <a:srgbClr val="00B050"/>
                </a:solidFill>
              </a:rPr>
              <a:t>.</a:t>
            </a:r>
            <a:r>
              <a:rPr lang="en-US" sz="2000" dirty="0" smtClean="0">
                <a:solidFill>
                  <a:srgbClr val="00B050"/>
                </a:solidFill>
              </a:rPr>
              <a:t> </a:t>
            </a:r>
            <a:r>
              <a:rPr lang="en-US" sz="2000" dirty="0" err="1" smtClean="0"/>
              <a:t>Usulni</a:t>
            </a:r>
            <a:r>
              <a:rPr lang="en-US" sz="2000" dirty="0" smtClean="0"/>
              <a:t> </a:t>
            </a:r>
            <a:r>
              <a:rPr lang="en-US" sz="2000" dirty="0" err="1" smtClean="0"/>
              <a:t>g’oyasi</a:t>
            </a:r>
            <a:r>
              <a:rPr lang="en-US" sz="2000" dirty="0" smtClean="0"/>
              <a:t> </a:t>
            </a:r>
            <a:r>
              <a:rPr lang="en-US" sz="2000" dirty="0" err="1" smtClean="0"/>
              <a:t>sistemani</a:t>
            </a:r>
            <a:r>
              <a:rPr lang="en-US" sz="2000" dirty="0" smtClean="0"/>
              <a:t> </a:t>
            </a:r>
            <a:r>
              <a:rPr lang="en-US" sz="2000" dirty="0" err="1" smtClean="0"/>
              <a:t>hamma</a:t>
            </a:r>
            <a:r>
              <a:rPr lang="en-US" sz="2000" dirty="0" smtClean="0"/>
              <a:t> </a:t>
            </a:r>
            <a:r>
              <a:rPr lang="en-US" sz="2000" dirty="0" err="1" smtClean="0"/>
              <a:t>massasini</a:t>
            </a:r>
            <a:r>
              <a:rPr lang="en-US" sz="2000" dirty="0" smtClean="0"/>
              <a:t> </a:t>
            </a:r>
            <a:r>
              <a:rPr lang="en-US" sz="2000" dirty="0" err="1" smtClean="0"/>
              <a:t>uning</a:t>
            </a:r>
            <a:r>
              <a:rPr lang="en-US" sz="2000" dirty="0" smtClean="0"/>
              <a:t> </a:t>
            </a:r>
            <a:r>
              <a:rPr lang="en-US" sz="2000" dirty="0" err="1" smtClean="0"/>
              <a:t>qayishqoq</a:t>
            </a:r>
            <a:r>
              <a:rPr lang="en-US" sz="2000" dirty="0" smtClean="0"/>
              <a:t> </a:t>
            </a:r>
            <a:r>
              <a:rPr lang="en-US" sz="2000" dirty="0" err="1" smtClean="0"/>
              <a:t>sistemadanajratish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uning</a:t>
            </a:r>
            <a:r>
              <a:rPr lang="en-US" sz="2000" dirty="0" smtClean="0"/>
              <a:t> </a:t>
            </a:r>
            <a:r>
              <a:rPr lang="en-US" sz="2000" dirty="0" err="1" smtClean="0"/>
              <a:t>deformatsiyasini</a:t>
            </a:r>
            <a:r>
              <a:rPr lang="en-US" sz="2000" dirty="0" smtClean="0"/>
              <a:t> </a:t>
            </a:r>
            <a:r>
              <a:rPr lang="en-US" sz="2000" dirty="0" err="1" smtClean="0"/>
              <a:t>ajratilgan</a:t>
            </a:r>
            <a:r>
              <a:rPr lang="en-US" sz="2000" dirty="0" smtClean="0"/>
              <a:t> </a:t>
            </a:r>
            <a:r>
              <a:rPr lang="en-US" sz="2000" dirty="0" err="1" smtClean="0"/>
              <a:t>massalarni</a:t>
            </a:r>
            <a:r>
              <a:rPr lang="en-US" sz="2000" dirty="0" smtClean="0"/>
              <a:t> </a:t>
            </a:r>
            <a:r>
              <a:rPr lang="en-US" sz="2000" dirty="0" err="1" smtClean="0"/>
              <a:t>berilgan</a:t>
            </a:r>
            <a:r>
              <a:rPr lang="en-US" sz="2000" dirty="0" smtClean="0"/>
              <a:t> </a:t>
            </a:r>
            <a:r>
              <a:rPr lang="en-US" sz="2000" dirty="0" err="1" smtClean="0"/>
              <a:t>tashqi</a:t>
            </a:r>
            <a:r>
              <a:rPr lang="en-US" sz="2000" dirty="0" smtClean="0"/>
              <a:t> </a:t>
            </a:r>
            <a:r>
              <a:rPr lang="en-US" sz="2000" dirty="0" err="1" smtClean="0"/>
              <a:t>kuchlar</a:t>
            </a:r>
            <a:r>
              <a:rPr lang="en-US" sz="2000" dirty="0" smtClean="0"/>
              <a:t> (</a:t>
            </a:r>
            <a:r>
              <a:rPr lang="en-US" sz="2000" dirty="0" err="1" smtClean="0"/>
              <a:t>juftlar</a:t>
            </a:r>
            <a:r>
              <a:rPr lang="en-US" sz="2000" dirty="0" smtClean="0"/>
              <a:t>)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inersiya</a:t>
            </a:r>
            <a:r>
              <a:rPr lang="en-US" sz="2000" dirty="0" smtClean="0"/>
              <a:t> </a:t>
            </a:r>
            <a:r>
              <a:rPr lang="en-US" sz="2000" dirty="0" err="1" smtClean="0"/>
              <a:t>kuchlari</a:t>
            </a:r>
            <a:r>
              <a:rPr lang="en-US" sz="2000" dirty="0" smtClean="0"/>
              <a:t> (</a:t>
            </a:r>
            <a:r>
              <a:rPr lang="en-US" sz="2000" dirty="0" err="1" smtClean="0"/>
              <a:t>inersiya</a:t>
            </a:r>
            <a:r>
              <a:rPr lang="en-US" sz="2000" dirty="0" smtClean="0"/>
              <a:t> </a:t>
            </a:r>
            <a:r>
              <a:rPr lang="en-US" sz="2000" dirty="0" err="1" smtClean="0"/>
              <a:t>momentlari</a:t>
            </a:r>
            <a:r>
              <a:rPr lang="en-US" sz="2000" dirty="0" smtClean="0"/>
              <a:t>) </a:t>
            </a:r>
            <a:r>
              <a:rPr lang="en-US" sz="2000" dirty="0" err="1" smtClean="0"/>
              <a:t>ta’sirida</a:t>
            </a:r>
            <a:r>
              <a:rPr lang="en-US" sz="2000" dirty="0" smtClean="0"/>
              <a:t> </a:t>
            </a:r>
            <a:r>
              <a:rPr lang="en-US" sz="2000" dirty="0" err="1" smtClean="0"/>
              <a:t>o’rganish</a:t>
            </a:r>
            <a:r>
              <a:rPr lang="en-US" sz="2000" dirty="0" smtClean="0"/>
              <a:t>.</a:t>
            </a:r>
            <a:endParaRPr lang="uz-Cyrl-UZ" sz="2000" dirty="0" smtClean="0"/>
          </a:p>
          <a:p>
            <a:r>
              <a:rPr lang="en-US" sz="2000" i="1" dirty="0" smtClean="0">
                <a:solidFill>
                  <a:srgbClr val="00B050"/>
                </a:solidFill>
              </a:rPr>
              <a:t>Energetic </a:t>
            </a:r>
            <a:r>
              <a:rPr lang="en-US" sz="2000" i="1" dirty="0" err="1" smtClean="0">
                <a:solidFill>
                  <a:srgbClr val="00B050"/>
                </a:solidFill>
              </a:rPr>
              <a:t>usul</a:t>
            </a:r>
            <a:r>
              <a:rPr lang="en-US" sz="2000" i="1" dirty="0" smtClean="0">
                <a:solidFill>
                  <a:srgbClr val="00B050"/>
                </a:solidFill>
              </a:rPr>
              <a:t> </a:t>
            </a:r>
            <a:r>
              <a:rPr lang="en-US" sz="2000" dirty="0" err="1" smtClean="0"/>
              <a:t>energiyani</a:t>
            </a:r>
            <a:r>
              <a:rPr lang="en-US" sz="2000" dirty="0" smtClean="0"/>
              <a:t> </a:t>
            </a:r>
            <a:r>
              <a:rPr lang="en-US" sz="2000" dirty="0" err="1" smtClean="0"/>
              <a:t>saqlanish</a:t>
            </a:r>
            <a:r>
              <a:rPr lang="en-US" sz="2000" dirty="0" smtClean="0"/>
              <a:t> </a:t>
            </a:r>
            <a:r>
              <a:rPr lang="en-US" sz="2000" dirty="0" err="1" smtClean="0"/>
              <a:t>qonuniga</a:t>
            </a:r>
            <a:r>
              <a:rPr lang="en-US" sz="2000" dirty="0" smtClean="0"/>
              <a:t> </a:t>
            </a:r>
            <a:r>
              <a:rPr lang="en-US" sz="2000" dirty="0" err="1" smtClean="0"/>
              <a:t>asoslangan</a:t>
            </a:r>
            <a:r>
              <a:rPr lang="en-US" sz="2000" dirty="0" smtClean="0"/>
              <a:t>. </a:t>
            </a:r>
            <a:r>
              <a:rPr lang="en-US" sz="2000" dirty="0" err="1" smtClean="0"/>
              <a:t>Unga</a:t>
            </a:r>
            <a:r>
              <a:rPr lang="en-US" sz="2000" dirty="0" smtClean="0"/>
              <a:t> </a:t>
            </a:r>
            <a:r>
              <a:rPr lang="en-US" sz="2000" dirty="0" err="1" smtClean="0"/>
              <a:t>muvofiq</a:t>
            </a:r>
            <a:r>
              <a:rPr lang="en-US" sz="2000" dirty="0" smtClean="0"/>
              <a:t> </a:t>
            </a:r>
            <a:r>
              <a:rPr lang="en-US" sz="2000" dirty="0" err="1" smtClean="0"/>
              <a:t>tebranishda</a:t>
            </a:r>
            <a:r>
              <a:rPr lang="en-US" sz="2000" dirty="0" smtClean="0"/>
              <a:t> </a:t>
            </a:r>
            <a:r>
              <a:rPr lang="en-US" sz="2000" dirty="0" err="1" smtClean="0"/>
              <a:t>patensial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kinetic </a:t>
            </a:r>
            <a:r>
              <a:rPr lang="en-US" sz="2000" dirty="0" err="1" smtClean="0"/>
              <a:t>energiyalarning</a:t>
            </a:r>
            <a:r>
              <a:rPr lang="en-US" sz="2000" dirty="0" smtClean="0"/>
              <a:t> </a:t>
            </a:r>
            <a:r>
              <a:rPr lang="en-US" sz="2000" dirty="0" err="1" smtClean="0"/>
              <a:t>yig’indisi</a:t>
            </a:r>
            <a:r>
              <a:rPr lang="en-US" sz="2000" dirty="0" smtClean="0"/>
              <a:t> </a:t>
            </a:r>
            <a:r>
              <a:rPr lang="en-US" sz="2000" dirty="0" err="1" smtClean="0"/>
              <a:t>o’zgarmas</a:t>
            </a:r>
            <a:r>
              <a:rPr lang="en-US" sz="2000" dirty="0" smtClean="0"/>
              <a:t>. Bu </a:t>
            </a:r>
            <a:r>
              <a:rPr lang="en-US" sz="2000" dirty="0" err="1" smtClean="0"/>
              <a:t>usul</a:t>
            </a:r>
            <a:r>
              <a:rPr lang="en-US" sz="2000" dirty="0" smtClean="0"/>
              <a:t> </a:t>
            </a:r>
            <a:r>
              <a:rPr lang="en-US" sz="2000" dirty="0" err="1" smtClean="0"/>
              <a:t>ba’zi</a:t>
            </a:r>
            <a:r>
              <a:rPr lang="en-US" sz="2000" dirty="0" smtClean="0"/>
              <a:t> </a:t>
            </a:r>
            <a:r>
              <a:rPr lang="en-US" sz="2000" dirty="0" err="1" smtClean="0"/>
              <a:t>erkinlik</a:t>
            </a:r>
            <a:r>
              <a:rPr lang="en-US" sz="2000" dirty="0" smtClean="0"/>
              <a:t> </a:t>
            </a:r>
            <a:r>
              <a:rPr lang="en-US" sz="2000" dirty="0" err="1" smtClean="0"/>
              <a:t>darajsi</a:t>
            </a:r>
            <a:r>
              <a:rPr lang="en-US" sz="2000" dirty="0" smtClean="0"/>
              <a:t> </a:t>
            </a:r>
            <a:r>
              <a:rPr lang="en-US" sz="2000" dirty="0" err="1" smtClean="0"/>
              <a:t>birga</a:t>
            </a:r>
            <a:r>
              <a:rPr lang="en-US" sz="2000" dirty="0" smtClean="0"/>
              <a:t> </a:t>
            </a:r>
            <a:r>
              <a:rPr lang="en-US" sz="2000" dirty="0" err="1" smtClean="0"/>
              <a:t>teng</a:t>
            </a:r>
            <a:r>
              <a:rPr lang="en-US" sz="2000" dirty="0" smtClean="0"/>
              <a:t> </a:t>
            </a:r>
            <a:r>
              <a:rPr lang="en-US" sz="2000" dirty="0" err="1" smtClean="0"/>
              <a:t>kanservativ</a:t>
            </a:r>
            <a:r>
              <a:rPr lang="en-US" sz="2000" dirty="0" smtClean="0"/>
              <a:t> </a:t>
            </a:r>
            <a:r>
              <a:rPr lang="en-US" sz="2000" dirty="0" err="1" smtClean="0"/>
              <a:t>sistemalari</a:t>
            </a:r>
            <a:r>
              <a:rPr lang="en-US" sz="2000" dirty="0" smtClean="0"/>
              <a:t> </a:t>
            </a:r>
            <a:r>
              <a:rPr lang="en-US" sz="2000" dirty="0" err="1" smtClean="0"/>
              <a:t>erkin</a:t>
            </a:r>
            <a:r>
              <a:rPr lang="en-US" sz="2000" dirty="0" smtClean="0"/>
              <a:t> </a:t>
            </a:r>
            <a:r>
              <a:rPr lang="en-US" sz="2000" dirty="0" err="1" smtClean="0"/>
              <a:t>tebranishi</a:t>
            </a:r>
            <a:r>
              <a:rPr lang="en-US" sz="2000" dirty="0" smtClean="0"/>
              <a:t> </a:t>
            </a:r>
            <a:r>
              <a:rPr lang="en-US" sz="2000" dirty="0" err="1" smtClean="0"/>
              <a:t>tahlilida</a:t>
            </a:r>
            <a:r>
              <a:rPr lang="en-US" sz="2000" dirty="0" smtClean="0"/>
              <a:t> </a:t>
            </a:r>
            <a:r>
              <a:rPr lang="en-US" sz="2000" dirty="0" err="1" smtClean="0"/>
              <a:t>qulay</a:t>
            </a:r>
            <a:r>
              <a:rPr lang="en-US" sz="2000" dirty="0" smtClean="0"/>
              <a:t>.</a:t>
            </a:r>
            <a:endParaRPr lang="ru-RU" sz="2000" b="1" dirty="0" smtClean="0"/>
          </a:p>
          <a:p>
            <a:pPr lvl="0"/>
            <a:endParaRPr lang="ru-RU" sz="2400" b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ъект 2"/>
          <p:cNvSpPr>
            <a:spLocks noGrp="1"/>
          </p:cNvSpPr>
          <p:nvPr>
            <p:ph idx="1"/>
          </p:nvPr>
        </p:nvSpPr>
        <p:spPr>
          <a:xfrm>
            <a:off x="782366" y="230641"/>
            <a:ext cx="9128125" cy="4203700"/>
          </a:xfrm>
        </p:spPr>
        <p:txBody>
          <a:bodyPr/>
          <a:lstStyle/>
          <a:p>
            <a:r>
              <a:rPr lang="en-US" sz="2400" b="1" i="1" dirty="0" smtClean="0">
                <a:solidFill>
                  <a:srgbClr val="00B0F0"/>
                </a:solidFill>
              </a:rPr>
              <a:t>10.4. </a:t>
            </a:r>
            <a:r>
              <a:rPr lang="en-US" sz="2400" b="1" i="1" dirty="0" err="1" smtClean="0">
                <a:solidFill>
                  <a:srgbClr val="00B0F0"/>
                </a:solidFill>
              </a:rPr>
              <a:t>Bir</a:t>
            </a:r>
            <a:r>
              <a:rPr lang="en-US" sz="2400" b="1" i="1" dirty="0" smtClean="0">
                <a:solidFill>
                  <a:srgbClr val="00B0F0"/>
                </a:solidFill>
              </a:rPr>
              <a:t> </a:t>
            </a:r>
            <a:r>
              <a:rPr lang="en-US" sz="2400" b="1" i="1" dirty="0" err="1" smtClean="0">
                <a:solidFill>
                  <a:srgbClr val="00B0F0"/>
                </a:solidFill>
              </a:rPr>
              <a:t>massali</a:t>
            </a:r>
            <a:r>
              <a:rPr lang="en-US" sz="2400" b="1" i="1" dirty="0" smtClean="0">
                <a:solidFill>
                  <a:srgbClr val="00B0F0"/>
                </a:solidFill>
              </a:rPr>
              <a:t> </a:t>
            </a:r>
            <a:r>
              <a:rPr lang="en-US" sz="2400" b="1" i="1" dirty="0" err="1" smtClean="0">
                <a:solidFill>
                  <a:srgbClr val="00B0F0"/>
                </a:solidFill>
              </a:rPr>
              <a:t>tebranuvchi</a:t>
            </a:r>
            <a:r>
              <a:rPr lang="en-US" sz="2400" b="1" i="1" dirty="0" smtClean="0">
                <a:solidFill>
                  <a:srgbClr val="00B0F0"/>
                </a:solidFill>
              </a:rPr>
              <a:t> </a:t>
            </a:r>
            <a:r>
              <a:rPr lang="en-US" sz="2400" b="1" i="1" dirty="0" err="1" smtClean="0">
                <a:solidFill>
                  <a:srgbClr val="00B0F0"/>
                </a:solidFill>
              </a:rPr>
              <a:t>mexanizmli</a:t>
            </a:r>
            <a:r>
              <a:rPr lang="en-US" sz="2400" b="1" i="1" dirty="0" smtClean="0">
                <a:solidFill>
                  <a:srgbClr val="00B0F0"/>
                </a:solidFill>
              </a:rPr>
              <a:t> </a:t>
            </a:r>
            <a:r>
              <a:rPr lang="en-US" sz="2400" b="1" i="1" dirty="0" err="1" smtClean="0">
                <a:solidFill>
                  <a:srgbClr val="00B0F0"/>
                </a:solidFill>
              </a:rPr>
              <a:t>mashina</a:t>
            </a:r>
            <a:r>
              <a:rPr lang="en-US" sz="2400" b="1" i="1" dirty="0" smtClean="0">
                <a:solidFill>
                  <a:srgbClr val="00B0F0"/>
                </a:solidFill>
              </a:rPr>
              <a:t> </a:t>
            </a:r>
            <a:r>
              <a:rPr lang="en-US" sz="2400" b="1" i="1" dirty="0" err="1" smtClean="0">
                <a:solidFill>
                  <a:srgbClr val="00B0F0"/>
                </a:solidFill>
              </a:rPr>
              <a:t>agregatini</a:t>
            </a:r>
            <a:r>
              <a:rPr lang="en-US" sz="2400" b="1" i="1" dirty="0" smtClean="0">
                <a:solidFill>
                  <a:srgbClr val="00B0F0"/>
                </a:solidFill>
              </a:rPr>
              <a:t> </a:t>
            </a:r>
            <a:r>
              <a:rPr lang="en-US" sz="2400" b="1" i="1" dirty="0" err="1" smtClean="0">
                <a:solidFill>
                  <a:srgbClr val="00B0F0"/>
                </a:solidFill>
              </a:rPr>
              <a:t>matematik</a:t>
            </a:r>
            <a:r>
              <a:rPr lang="en-US" sz="2400" b="1" i="1" dirty="0" smtClean="0">
                <a:solidFill>
                  <a:srgbClr val="00B0F0"/>
                </a:solidFill>
              </a:rPr>
              <a:t> </a:t>
            </a:r>
            <a:r>
              <a:rPr lang="en-US" sz="2400" b="1" i="1" dirty="0" err="1" smtClean="0">
                <a:solidFill>
                  <a:srgbClr val="00B0F0"/>
                </a:solidFill>
              </a:rPr>
              <a:t>modelini</a:t>
            </a:r>
            <a:r>
              <a:rPr lang="en-US" sz="2400" b="1" i="1" dirty="0" smtClean="0">
                <a:solidFill>
                  <a:srgbClr val="00B0F0"/>
                </a:solidFill>
              </a:rPr>
              <a:t> </a:t>
            </a:r>
            <a:r>
              <a:rPr lang="en-US" sz="2400" b="1" i="1" dirty="0" err="1" smtClean="0">
                <a:solidFill>
                  <a:srgbClr val="00B0F0"/>
                </a:solidFill>
              </a:rPr>
              <a:t>keltirib</a:t>
            </a:r>
            <a:r>
              <a:rPr lang="en-US" sz="2400" b="1" i="1" dirty="0" smtClean="0">
                <a:solidFill>
                  <a:srgbClr val="00B0F0"/>
                </a:solidFill>
              </a:rPr>
              <a:t> </a:t>
            </a:r>
            <a:r>
              <a:rPr lang="en-US" sz="2400" b="1" i="1" dirty="0" err="1" smtClean="0">
                <a:solidFill>
                  <a:srgbClr val="00B0F0"/>
                </a:solidFill>
              </a:rPr>
              <a:t>chiqarish</a:t>
            </a:r>
            <a:endParaRPr lang="ru-RU" sz="2400" b="1" dirty="0" smtClean="0">
              <a:solidFill>
                <a:srgbClr val="00B0F0"/>
              </a:solidFill>
            </a:endParaRPr>
          </a:p>
          <a:p>
            <a:r>
              <a:rPr lang="en-US" sz="2400" dirty="0" smtClean="0"/>
              <a:t>	</a:t>
            </a:r>
            <a:r>
              <a:rPr lang="en-US" sz="2400" dirty="0" err="1" smtClean="0"/>
              <a:t>Bir</a:t>
            </a:r>
            <a:r>
              <a:rPr lang="en-US" sz="2400" dirty="0" smtClean="0"/>
              <a:t> </a:t>
            </a:r>
            <a:r>
              <a:rPr lang="en-US" sz="2400" dirty="0" err="1" smtClean="0"/>
              <a:t>massali</a:t>
            </a:r>
            <a:r>
              <a:rPr lang="en-US" sz="2400" dirty="0" smtClean="0"/>
              <a:t> </a:t>
            </a:r>
            <a:r>
              <a:rPr lang="en-US" sz="2400" dirty="0" err="1" smtClean="0"/>
              <a:t>tebranuvchi</a:t>
            </a:r>
            <a:r>
              <a:rPr lang="en-US" sz="2400" dirty="0" smtClean="0"/>
              <a:t> </a:t>
            </a:r>
            <a:r>
              <a:rPr lang="en-US" sz="2400" dirty="0" err="1" smtClean="0"/>
              <a:t>mexanizmli</a:t>
            </a:r>
            <a:r>
              <a:rPr lang="en-US" sz="2400" dirty="0" smtClean="0"/>
              <a:t> </a:t>
            </a:r>
            <a:r>
              <a:rPr lang="en-US" sz="2400" dirty="0" err="1" smtClean="0"/>
              <a:t>mashina</a:t>
            </a:r>
            <a:r>
              <a:rPr lang="en-US" sz="2400" dirty="0" smtClean="0"/>
              <a:t> </a:t>
            </a:r>
            <a:r>
              <a:rPr lang="en-US" sz="2400" dirty="0" err="1" smtClean="0"/>
              <a:t>agregati</a:t>
            </a:r>
            <a:r>
              <a:rPr lang="en-US" sz="2400" dirty="0" smtClean="0"/>
              <a:t> </a:t>
            </a:r>
            <a:r>
              <a:rPr lang="en-US" sz="2400" i="1" dirty="0" err="1" smtClean="0"/>
              <a:t>asinxron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elektryurituvchi</a:t>
            </a:r>
            <a:r>
              <a:rPr lang="en-US" sz="2400" i="1" dirty="0" smtClean="0"/>
              <a:t>, </a:t>
            </a:r>
            <a:r>
              <a:rPr lang="en-US" sz="2400" i="1" dirty="0" err="1" smtClean="0"/>
              <a:t>qayishqoq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uzatma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va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bir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massali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tebranma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mexanizm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tashkil</a:t>
            </a:r>
            <a:r>
              <a:rPr lang="en-US" sz="2400" dirty="0" smtClean="0"/>
              <a:t> </a:t>
            </a:r>
            <a:r>
              <a:rPr lang="en-US" sz="2400" dirty="0" err="1" smtClean="0"/>
              <a:t>topgan</a:t>
            </a:r>
            <a:r>
              <a:rPr lang="en-US" sz="2400" dirty="0" smtClean="0"/>
              <a:t>. </a:t>
            </a:r>
            <a:r>
              <a:rPr lang="en-US" sz="2400" dirty="0" err="1" smtClean="0"/>
              <a:t>Ko’rastilgan</a:t>
            </a:r>
            <a:r>
              <a:rPr lang="en-US" sz="2400" dirty="0" smtClean="0"/>
              <a:t> </a:t>
            </a:r>
            <a:r>
              <a:rPr lang="en-US" sz="2400" dirty="0" err="1" smtClean="0"/>
              <a:t>Sistema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</a:t>
            </a:r>
            <a:r>
              <a:rPr lang="en-US" sz="2400" dirty="0" err="1" smtClean="0"/>
              <a:t>hisoblash</a:t>
            </a:r>
            <a:r>
              <a:rPr lang="en-US" sz="2400" dirty="0" smtClean="0"/>
              <a:t> </a:t>
            </a:r>
            <a:r>
              <a:rPr lang="en-US" sz="2400" dirty="0" err="1" smtClean="0"/>
              <a:t>sxemasi</a:t>
            </a:r>
            <a:r>
              <a:rPr lang="en-US" sz="2400" dirty="0" smtClean="0"/>
              <a:t> </a:t>
            </a:r>
            <a:r>
              <a:rPr lang="en-US" sz="2400" dirty="0" err="1" smtClean="0"/>
              <a:t>tuzilgan</a:t>
            </a:r>
            <a:r>
              <a:rPr lang="en-US" sz="2400" dirty="0" smtClean="0"/>
              <a:t>. </a:t>
            </a:r>
            <a:r>
              <a:rPr lang="en-US" sz="2400" dirty="0" err="1" smtClean="0"/>
              <a:t>Sxemada</a:t>
            </a:r>
            <a:r>
              <a:rPr lang="en-US" sz="2400" dirty="0" smtClean="0"/>
              <a:t> </a:t>
            </a:r>
            <a:r>
              <a:rPr lang="en-US" sz="2400" dirty="0" err="1" smtClean="0"/>
              <a:t>yurituvchining</a:t>
            </a:r>
            <a:r>
              <a:rPr lang="en-US" sz="2400" dirty="0" smtClean="0"/>
              <a:t> </a:t>
            </a:r>
            <a:r>
              <a:rPr lang="en-US" sz="2400" dirty="0" err="1" smtClean="0"/>
              <a:t>mexanik</a:t>
            </a:r>
            <a:r>
              <a:rPr lang="en-US" sz="2400" dirty="0" smtClean="0"/>
              <a:t> static </a:t>
            </a:r>
            <a:r>
              <a:rPr lang="en-US" sz="2400" dirty="0" err="1" smtClean="0"/>
              <a:t>xarakteristikasidan</a:t>
            </a:r>
            <a:r>
              <a:rPr lang="en-US" sz="2400" dirty="0" smtClean="0"/>
              <a:t>, </a:t>
            </a:r>
            <a:r>
              <a:rPr lang="en-US" sz="2400" dirty="0" err="1" smtClean="0"/>
              <a:t>yurituvchidan</a:t>
            </a:r>
            <a:r>
              <a:rPr lang="en-US" sz="2400" dirty="0" smtClean="0"/>
              <a:t> </a:t>
            </a:r>
            <a:r>
              <a:rPr lang="en-US" sz="2400" dirty="0" err="1" smtClean="0"/>
              <a:t>desbalansaga</a:t>
            </a:r>
            <a:r>
              <a:rPr lang="en-US" sz="2400" dirty="0" smtClean="0"/>
              <a:t> </a:t>
            </a:r>
            <a:r>
              <a:rPr lang="en-US" sz="2400" dirty="0" err="1" smtClean="0"/>
              <a:t>tasmlai</a:t>
            </a:r>
            <a:r>
              <a:rPr lang="en-US" sz="2400" dirty="0" smtClean="0"/>
              <a:t> </a:t>
            </a:r>
            <a:r>
              <a:rPr lang="en-US" sz="2400" dirty="0" err="1" smtClean="0"/>
              <a:t>uzatmani</a:t>
            </a:r>
            <a:r>
              <a:rPr lang="en-US" sz="2400" dirty="0" smtClean="0"/>
              <a:t> </a:t>
            </a:r>
            <a:r>
              <a:rPr lang="en-US" sz="2400" dirty="0" err="1" smtClean="0"/>
              <a:t>qayishqoq</a:t>
            </a:r>
            <a:r>
              <a:rPr lang="en-US" sz="2400" dirty="0" smtClean="0"/>
              <a:t> </a:t>
            </a:r>
            <a:r>
              <a:rPr lang="en-US" sz="2400" dirty="0" err="1" smtClean="0"/>
              <a:t>xususiyati</a:t>
            </a:r>
            <a:r>
              <a:rPr lang="en-US" sz="2400" dirty="0" smtClean="0"/>
              <a:t>, </a:t>
            </a:r>
            <a:r>
              <a:rPr lang="en-US" sz="2400" dirty="0" err="1" smtClean="0"/>
              <a:t>sistemani</a:t>
            </a:r>
            <a:r>
              <a:rPr lang="en-US" sz="2400" dirty="0" smtClean="0"/>
              <a:t> </a:t>
            </a:r>
            <a:r>
              <a:rPr lang="en-US" sz="2400" dirty="0" err="1" smtClean="0"/>
              <a:t>quruq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qovushqoq</a:t>
            </a:r>
            <a:r>
              <a:rPr lang="en-US" sz="2400" dirty="0" smtClean="0"/>
              <a:t> </a:t>
            </a:r>
            <a:r>
              <a:rPr lang="en-US" sz="2400" dirty="0" err="1" smtClean="0"/>
              <a:t>ishqalanish</a:t>
            </a:r>
            <a:r>
              <a:rPr lang="en-US" sz="2400" dirty="0" smtClean="0"/>
              <a:t> </a:t>
            </a:r>
            <a:r>
              <a:rPr lang="en-US" sz="2400" dirty="0" err="1" smtClean="0"/>
              <a:t>kuchlarini</a:t>
            </a:r>
            <a:r>
              <a:rPr lang="en-US" sz="2400" dirty="0" smtClean="0"/>
              <a:t> </a:t>
            </a:r>
            <a:r>
              <a:rPr lang="en-US" sz="2400" dirty="0" err="1" smtClean="0"/>
              <a:t>yengishdagi</a:t>
            </a:r>
            <a:r>
              <a:rPr lang="en-US" sz="2400" dirty="0" smtClean="0"/>
              <a:t> </a:t>
            </a:r>
            <a:r>
              <a:rPr lang="en-US" sz="2400" dirty="0" err="1" smtClean="0"/>
              <a:t>energiyani</a:t>
            </a:r>
            <a:r>
              <a:rPr lang="en-US" sz="2400" dirty="0" smtClean="0"/>
              <a:t> </a:t>
            </a:r>
            <a:r>
              <a:rPr lang="en-US" sz="2400" dirty="0" err="1" smtClean="0"/>
              <a:t>tarqalishi</a:t>
            </a:r>
            <a:r>
              <a:rPr lang="en-US" sz="2400" dirty="0" smtClean="0"/>
              <a:t>, </a:t>
            </a:r>
            <a:r>
              <a:rPr lang="en-US" sz="2400" dirty="0" err="1" smtClean="0"/>
              <a:t>texnologik</a:t>
            </a:r>
            <a:r>
              <a:rPr lang="en-US" sz="2400" dirty="0" smtClean="0"/>
              <a:t> </a:t>
            </a:r>
            <a:r>
              <a:rPr lang="en-US" sz="2400" dirty="0" err="1" smtClean="0"/>
              <a:t>qarshiliklar</a:t>
            </a:r>
            <a:r>
              <a:rPr lang="en-US" sz="2400" dirty="0" smtClean="0"/>
              <a:t> </a:t>
            </a:r>
            <a:r>
              <a:rPr lang="en-US" sz="2400" dirty="0" err="1" smtClean="0"/>
              <a:t>hisobga</a:t>
            </a:r>
            <a:r>
              <a:rPr lang="en-US" sz="2400" dirty="0" smtClean="0"/>
              <a:t> </a:t>
            </a:r>
            <a:r>
              <a:rPr lang="en-US" sz="2400" dirty="0" err="1" smtClean="0"/>
              <a:t>olinadi</a:t>
            </a:r>
            <a:r>
              <a:rPr lang="en-US" sz="2400" dirty="0" smtClean="0"/>
              <a:t>. </a:t>
            </a:r>
            <a:r>
              <a:rPr lang="en-US" sz="2400" dirty="0" err="1" smtClean="0"/>
              <a:t>Berilgan</a:t>
            </a:r>
            <a:r>
              <a:rPr lang="en-US" sz="2400" dirty="0" smtClean="0"/>
              <a:t> </a:t>
            </a:r>
            <a:r>
              <a:rPr lang="en-US" sz="2400" dirty="0" err="1" smtClean="0"/>
              <a:t>Sistema</a:t>
            </a:r>
            <a:r>
              <a:rPr lang="en-US" sz="2400" dirty="0" smtClean="0"/>
              <a:t> </a:t>
            </a:r>
            <a:r>
              <a:rPr lang="en-US" sz="2400" dirty="0" err="1" smtClean="0"/>
              <a:t>murakkab</a:t>
            </a:r>
            <a:r>
              <a:rPr lang="en-US" sz="2400" dirty="0" smtClean="0"/>
              <a:t> </a:t>
            </a:r>
            <a:r>
              <a:rPr lang="en-US" sz="2400" dirty="0" err="1" smtClean="0"/>
              <a:t>tebranuvchi</a:t>
            </a:r>
            <a:r>
              <a:rPr lang="en-US" sz="2400" dirty="0" smtClean="0"/>
              <a:t> </a:t>
            </a:r>
            <a:r>
              <a:rPr lang="en-US" sz="2400" dirty="0" err="1" smtClean="0"/>
              <a:t>Sistema</a:t>
            </a:r>
            <a:r>
              <a:rPr lang="en-US" sz="2400" dirty="0" smtClean="0"/>
              <a:t> </a:t>
            </a:r>
            <a:r>
              <a:rPr lang="en-US" sz="2400" dirty="0" err="1" smtClean="0"/>
              <a:t>hisoblanadi</a:t>
            </a:r>
            <a:r>
              <a:rPr lang="en-US" sz="2400" dirty="0" smtClean="0"/>
              <a:t>, </a:t>
            </a:r>
            <a:r>
              <a:rPr lang="en-US" sz="2400" dirty="0" err="1" smtClean="0"/>
              <a:t>uning</a:t>
            </a:r>
            <a:r>
              <a:rPr lang="en-US" sz="2400" dirty="0" smtClean="0"/>
              <a:t> </a:t>
            </a:r>
            <a:r>
              <a:rPr lang="en-US" sz="2400" dirty="0" err="1" smtClean="0"/>
              <a:t>harakati</a:t>
            </a:r>
            <a:r>
              <a:rPr lang="en-US" sz="2400" dirty="0" smtClean="0"/>
              <a:t> </a:t>
            </a:r>
            <a:r>
              <a:rPr lang="en-US" sz="2400" dirty="0" err="1" smtClean="0"/>
              <a:t>chiziqsiz</a:t>
            </a:r>
            <a:r>
              <a:rPr lang="en-US" sz="2400" dirty="0" smtClean="0"/>
              <a:t> </a:t>
            </a:r>
            <a:r>
              <a:rPr lang="en-US" sz="2400" dirty="0" err="1" smtClean="0"/>
              <a:t>differensial</a:t>
            </a:r>
            <a:r>
              <a:rPr lang="en-US" sz="2400" dirty="0" smtClean="0"/>
              <a:t> </a:t>
            </a:r>
            <a:r>
              <a:rPr lang="en-US" sz="2400" dirty="0" err="1" smtClean="0"/>
              <a:t>tenglamada</a:t>
            </a:r>
            <a:r>
              <a:rPr lang="en-US" sz="2400" dirty="0" smtClean="0"/>
              <a:t> </a:t>
            </a:r>
            <a:r>
              <a:rPr lang="en-US" sz="2400" dirty="0" err="1" smtClean="0"/>
              <a:t>ifodalaniladi</a:t>
            </a:r>
            <a:r>
              <a:rPr lang="en-US" sz="2400" dirty="0" smtClean="0"/>
              <a:t>. </a:t>
            </a:r>
            <a:r>
              <a:rPr lang="en-US" sz="2400" dirty="0" err="1" smtClean="0"/>
              <a:t>Chiziqsizlik</a:t>
            </a:r>
            <a:r>
              <a:rPr lang="en-US" sz="2400" dirty="0" smtClean="0"/>
              <a:t> </a:t>
            </a:r>
            <a:r>
              <a:rPr lang="en-US" sz="2400" dirty="0" err="1" smtClean="0"/>
              <a:t>yuritmani</a:t>
            </a:r>
            <a:r>
              <a:rPr lang="en-US" sz="2400" dirty="0" smtClean="0"/>
              <a:t> </a:t>
            </a:r>
            <a:r>
              <a:rPr lang="en-US" sz="2400" dirty="0" err="1" smtClean="0"/>
              <a:t>xarakteristikasini</a:t>
            </a:r>
            <a:r>
              <a:rPr lang="en-US" sz="2400" dirty="0" smtClean="0"/>
              <a:t> </a:t>
            </a:r>
            <a:r>
              <a:rPr lang="en-US" sz="2400" dirty="0" err="1" smtClean="0"/>
              <a:t>nochiziqligi</a:t>
            </a:r>
            <a:r>
              <a:rPr lang="en-US" sz="2400" dirty="0" smtClean="0"/>
              <a:t>, </a:t>
            </a:r>
            <a:r>
              <a:rPr lang="en-US" sz="2400" dirty="0" err="1" smtClean="0"/>
              <a:t>shuningdek</a:t>
            </a:r>
            <a:r>
              <a:rPr lang="en-US" sz="2400" dirty="0" smtClean="0"/>
              <a:t>, </a:t>
            </a:r>
            <a:r>
              <a:rPr lang="en-US" sz="2400" dirty="0" err="1" smtClean="0"/>
              <a:t>texnologik</a:t>
            </a:r>
            <a:r>
              <a:rPr lang="en-US" sz="2400" dirty="0" smtClean="0"/>
              <a:t> </a:t>
            </a:r>
            <a:r>
              <a:rPr lang="en-US" sz="2400" dirty="0" err="1" smtClean="0"/>
              <a:t>kuchlarni</a:t>
            </a:r>
            <a:r>
              <a:rPr lang="en-US" sz="2400" dirty="0" smtClean="0"/>
              <a:t> </a:t>
            </a:r>
            <a:r>
              <a:rPr lang="en-US" sz="2400" dirty="0" err="1" smtClean="0"/>
              <a:t>nochiziqligi</a:t>
            </a:r>
            <a:r>
              <a:rPr lang="en-US" sz="2400" dirty="0" smtClean="0"/>
              <a:t> </a:t>
            </a:r>
            <a:r>
              <a:rPr lang="en-US" sz="2400" dirty="0" err="1" smtClean="0"/>
              <a:t>bilan</a:t>
            </a:r>
            <a:r>
              <a:rPr lang="en-US" sz="2400" dirty="0" smtClean="0"/>
              <a:t> </a:t>
            </a:r>
            <a:r>
              <a:rPr lang="en-US" sz="2400" dirty="0" err="1" smtClean="0"/>
              <a:t>tushuntiriladi</a:t>
            </a:r>
            <a:r>
              <a:rPr lang="en-US" sz="2400" dirty="0" smtClean="0"/>
              <a:t>. </a:t>
            </a:r>
            <a:endParaRPr lang="ru-RU" sz="2400" b="1" dirty="0" smtClean="0"/>
          </a:p>
          <a:p>
            <a:pPr lvl="0"/>
            <a:endParaRPr lang="ru-RU" sz="2400" b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30320" t="23571" r="27111" b="10000"/>
          <a:stretch>
            <a:fillRect/>
          </a:stretch>
        </p:blipFill>
        <p:spPr bwMode="auto">
          <a:xfrm>
            <a:off x="1005841" y="130505"/>
            <a:ext cx="8229600" cy="6727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30119" t="27321" r="26208" b="17857"/>
          <a:stretch>
            <a:fillRect/>
          </a:stretch>
        </p:blipFill>
        <p:spPr bwMode="auto">
          <a:xfrm>
            <a:off x="1136468" y="352697"/>
            <a:ext cx="8438605" cy="6100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l="29918" t="27321" r="25304" b="16786"/>
          <a:stretch>
            <a:fillRect/>
          </a:stretch>
        </p:blipFill>
        <p:spPr bwMode="auto">
          <a:xfrm>
            <a:off x="1149530" y="470261"/>
            <a:ext cx="8431931" cy="591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 l="29517" t="22857" r="25003" b="21071"/>
          <a:stretch>
            <a:fillRect/>
          </a:stretch>
        </p:blipFill>
        <p:spPr bwMode="auto">
          <a:xfrm>
            <a:off x="1110341" y="339635"/>
            <a:ext cx="8686801" cy="6021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 l="30119" t="24107" r="25003" b="21786"/>
          <a:stretch>
            <a:fillRect/>
          </a:stretch>
        </p:blipFill>
        <p:spPr bwMode="auto">
          <a:xfrm>
            <a:off x="1802674" y="548640"/>
            <a:ext cx="8347166" cy="56581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0" y="3214688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1752" name="Rectangle 8"/>
          <p:cNvSpPr>
            <a:spLocks noChangeArrowheads="1"/>
          </p:cNvSpPr>
          <p:nvPr/>
        </p:nvSpPr>
        <p:spPr bwMode="auto">
          <a:xfrm>
            <a:off x="0" y="320040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" name="Rectangle 8"/>
          <p:cNvSpPr>
            <a:spLocks noChangeArrowheads="1"/>
          </p:cNvSpPr>
          <p:nvPr/>
        </p:nvSpPr>
        <p:spPr bwMode="auto">
          <a:xfrm>
            <a:off x="705396" y="862149"/>
            <a:ext cx="9000308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3200" b="1" i="1" dirty="0" smtClean="0"/>
              <a:t>10.5. </a:t>
            </a:r>
            <a:r>
              <a:rPr lang="en-US" sz="3200" b="1" i="1" dirty="0" err="1" smtClean="0"/>
              <a:t>O’z</a:t>
            </a:r>
            <a:r>
              <a:rPr lang="en-US" sz="3200" b="1" i="1" dirty="0" smtClean="0"/>
              <a:t>- </a:t>
            </a:r>
            <a:r>
              <a:rPr lang="en-US" sz="3200" b="1" i="1" dirty="0" err="1" smtClean="0"/>
              <a:t>o’zini</a:t>
            </a:r>
            <a:r>
              <a:rPr lang="en-US" sz="3200" b="1" i="1" dirty="0" smtClean="0"/>
              <a:t> </a:t>
            </a:r>
            <a:r>
              <a:rPr lang="en-US" sz="3200" b="1" i="1" dirty="0" err="1" smtClean="0"/>
              <a:t>tekshirish</a:t>
            </a:r>
            <a:r>
              <a:rPr lang="en-US" sz="3200" b="1" i="1" dirty="0" smtClean="0"/>
              <a:t> </a:t>
            </a:r>
            <a:r>
              <a:rPr lang="en-US" sz="3200" b="1" i="1" dirty="0" err="1" smtClean="0"/>
              <a:t>savollari</a:t>
            </a:r>
            <a:endParaRPr lang="uz-Cyrl-UZ" sz="3200" b="1" i="1" dirty="0" smtClean="0"/>
          </a:p>
          <a:p>
            <a:endParaRPr lang="ru-RU" sz="3200" b="1" dirty="0" smtClean="0"/>
          </a:p>
          <a:p>
            <a:r>
              <a:rPr lang="en-US" sz="3200" dirty="0" smtClean="0"/>
              <a:t>1.</a:t>
            </a:r>
            <a:r>
              <a:rPr lang="en-US" sz="3200" b="1" dirty="0" smtClean="0"/>
              <a:t> </a:t>
            </a:r>
            <a:r>
              <a:rPr lang="en-US" sz="3200" dirty="0" err="1" smtClean="0"/>
              <a:t>Qanday</a:t>
            </a:r>
            <a:r>
              <a:rPr lang="en-US" sz="3200" dirty="0" smtClean="0"/>
              <a:t> </a:t>
            </a:r>
            <a:r>
              <a:rPr lang="en-US" sz="3200" dirty="0" err="1" smtClean="0"/>
              <a:t>tebranish</a:t>
            </a:r>
            <a:r>
              <a:rPr lang="en-US" sz="3200" dirty="0" smtClean="0"/>
              <a:t> </a:t>
            </a:r>
            <a:r>
              <a:rPr lang="en-US" sz="3200" dirty="0" err="1" smtClean="0"/>
              <a:t>turlarini</a:t>
            </a:r>
            <a:r>
              <a:rPr lang="en-US" sz="3200" dirty="0" smtClean="0"/>
              <a:t> </a:t>
            </a:r>
            <a:r>
              <a:rPr lang="en-US" sz="3200" dirty="0" err="1" smtClean="0"/>
              <a:t>bilasiz</a:t>
            </a:r>
            <a:r>
              <a:rPr lang="en-US" sz="3200" dirty="0" smtClean="0"/>
              <a:t>?</a:t>
            </a:r>
            <a:endParaRPr lang="ru-RU" sz="3200" b="1" dirty="0" smtClean="0"/>
          </a:p>
          <a:p>
            <a:r>
              <a:rPr lang="en-US" sz="3200" dirty="0" smtClean="0"/>
              <a:t>2. </a:t>
            </a:r>
            <a:r>
              <a:rPr lang="en-US" sz="3200" dirty="0" err="1" smtClean="0"/>
              <a:t>Tebranuvchi</a:t>
            </a:r>
            <a:r>
              <a:rPr lang="en-US" sz="3200" dirty="0" smtClean="0"/>
              <a:t> </a:t>
            </a:r>
            <a:r>
              <a:rPr lang="en-US" sz="3200" dirty="0" err="1" smtClean="0"/>
              <a:t>mexanizmlarga</a:t>
            </a:r>
            <a:r>
              <a:rPr lang="en-US" sz="3200" dirty="0" smtClean="0"/>
              <a:t> </a:t>
            </a:r>
            <a:r>
              <a:rPr lang="en-US" sz="3200" dirty="0" err="1" smtClean="0"/>
              <a:t>qanday</a:t>
            </a:r>
            <a:r>
              <a:rPr lang="en-US" sz="3200" dirty="0" smtClean="0"/>
              <a:t> </a:t>
            </a:r>
            <a:r>
              <a:rPr lang="en-US" sz="3200" dirty="0" err="1" smtClean="0"/>
              <a:t>kuchlar</a:t>
            </a:r>
            <a:r>
              <a:rPr lang="en-US" sz="3200" dirty="0" smtClean="0"/>
              <a:t> </a:t>
            </a:r>
            <a:r>
              <a:rPr lang="en-US" sz="3200" dirty="0" err="1" smtClean="0"/>
              <a:t>ta’sir</a:t>
            </a:r>
            <a:r>
              <a:rPr lang="en-US" sz="3200" dirty="0" smtClean="0"/>
              <a:t> </a:t>
            </a:r>
            <a:r>
              <a:rPr lang="en-US" sz="3200" dirty="0" err="1" smtClean="0"/>
              <a:t>qiladi</a:t>
            </a:r>
            <a:r>
              <a:rPr lang="en-US" sz="3200" dirty="0" smtClean="0"/>
              <a:t>?</a:t>
            </a:r>
            <a:endParaRPr lang="ru-RU" sz="3200" b="1" dirty="0" smtClean="0"/>
          </a:p>
          <a:p>
            <a:r>
              <a:rPr lang="en-US" sz="3200" dirty="0" smtClean="0"/>
              <a:t>3. </a:t>
            </a:r>
            <a:r>
              <a:rPr lang="en-US" sz="3200" dirty="0" err="1" smtClean="0"/>
              <a:t>Tebranuvchi</a:t>
            </a:r>
            <a:r>
              <a:rPr lang="en-US" sz="3200" dirty="0" smtClean="0"/>
              <a:t> </a:t>
            </a:r>
            <a:r>
              <a:rPr lang="en-US" sz="3200" dirty="0" err="1" smtClean="0"/>
              <a:t>mexanizmlarni</a:t>
            </a:r>
            <a:r>
              <a:rPr lang="en-US" sz="3200" dirty="0" smtClean="0"/>
              <a:t> </a:t>
            </a:r>
            <a:r>
              <a:rPr lang="en-US" sz="3200" dirty="0" err="1" smtClean="0"/>
              <a:t>harakat</a:t>
            </a:r>
            <a:r>
              <a:rPr lang="en-US" sz="3200" dirty="0" smtClean="0"/>
              <a:t> </a:t>
            </a:r>
            <a:r>
              <a:rPr lang="en-US" sz="3200" dirty="0" err="1" smtClean="0"/>
              <a:t>tenglamalarini</a:t>
            </a:r>
            <a:r>
              <a:rPr lang="en-US" sz="3200" dirty="0" smtClean="0"/>
              <a:t> </a:t>
            </a:r>
            <a:r>
              <a:rPr lang="en-US" sz="3200" dirty="0" err="1" smtClean="0"/>
              <a:t>tuzishni</a:t>
            </a:r>
            <a:r>
              <a:rPr lang="en-US" sz="3200" dirty="0" smtClean="0"/>
              <a:t> </a:t>
            </a:r>
            <a:r>
              <a:rPr lang="en-US" sz="3200" dirty="0" err="1" smtClean="0"/>
              <a:t>qanday</a:t>
            </a:r>
            <a:r>
              <a:rPr lang="en-US" sz="3200" dirty="0" smtClean="0"/>
              <a:t> </a:t>
            </a:r>
            <a:r>
              <a:rPr lang="en-US" sz="3200" dirty="0" err="1" smtClean="0"/>
              <a:t>amaldagi</a:t>
            </a:r>
            <a:r>
              <a:rPr lang="en-US" sz="3200" dirty="0" smtClean="0"/>
              <a:t> </a:t>
            </a:r>
            <a:r>
              <a:rPr lang="en-US" sz="3200" dirty="0" err="1" smtClean="0"/>
              <a:t>metodlarini</a:t>
            </a:r>
            <a:r>
              <a:rPr lang="en-US" sz="3200" dirty="0" smtClean="0"/>
              <a:t> </a:t>
            </a:r>
            <a:r>
              <a:rPr lang="en-US" sz="3200" dirty="0" err="1" smtClean="0"/>
              <a:t>bilasiz</a:t>
            </a:r>
            <a:r>
              <a:rPr lang="en-US" sz="3200" dirty="0" smtClean="0"/>
              <a:t>.?</a:t>
            </a:r>
            <a:endParaRPr lang="ru-RU" sz="3200" b="1" dirty="0" smtClean="0"/>
          </a:p>
          <a:p>
            <a:r>
              <a:rPr lang="en-US" sz="3200" dirty="0" smtClean="0"/>
              <a:t>4. </a:t>
            </a:r>
            <a:r>
              <a:rPr lang="en-US" sz="3200" dirty="0" err="1" smtClean="0"/>
              <a:t>Zemenov</a:t>
            </a:r>
            <a:r>
              <a:rPr lang="en-US" sz="3200" dirty="0" smtClean="0"/>
              <a:t> </a:t>
            </a:r>
            <a:r>
              <a:rPr lang="en-US" sz="3200" dirty="0" err="1" smtClean="0"/>
              <a:t>debalansini</a:t>
            </a:r>
            <a:r>
              <a:rPr lang="en-US" sz="3200" dirty="0" smtClean="0"/>
              <a:t> </a:t>
            </a:r>
            <a:r>
              <a:rPr lang="en-US" sz="3200" dirty="0" err="1" smtClean="0"/>
              <a:t>tushuntirish</a:t>
            </a:r>
            <a:r>
              <a:rPr lang="en-US" sz="3200" dirty="0" smtClean="0"/>
              <a:t>.</a:t>
            </a:r>
            <a:endParaRPr lang="ru-RU" sz="3200" b="1" dirty="0" smtClean="0"/>
          </a:p>
          <a:p>
            <a:r>
              <a:rPr lang="en-US" sz="3200" dirty="0" smtClean="0"/>
              <a:t>5. </a:t>
            </a:r>
            <a:r>
              <a:rPr lang="en-US" sz="3200" dirty="0" err="1" smtClean="0"/>
              <a:t>Bir</a:t>
            </a:r>
            <a:r>
              <a:rPr lang="en-US" sz="3200" dirty="0" smtClean="0"/>
              <a:t> </a:t>
            </a:r>
            <a:r>
              <a:rPr lang="en-US" sz="3200" dirty="0" err="1" smtClean="0"/>
              <a:t>massali</a:t>
            </a:r>
            <a:r>
              <a:rPr lang="en-US" sz="3200" dirty="0" smtClean="0"/>
              <a:t> </a:t>
            </a:r>
            <a:r>
              <a:rPr lang="en-US" sz="3200" dirty="0" err="1" smtClean="0"/>
              <a:t>tebranma</a:t>
            </a:r>
            <a:r>
              <a:rPr lang="en-US" sz="3200" dirty="0" smtClean="0"/>
              <a:t> </a:t>
            </a:r>
            <a:r>
              <a:rPr lang="en-US" sz="3200" dirty="0" err="1" smtClean="0"/>
              <a:t>mexanizmli</a:t>
            </a:r>
            <a:r>
              <a:rPr lang="en-US" sz="3200" dirty="0" smtClean="0"/>
              <a:t> </a:t>
            </a:r>
            <a:r>
              <a:rPr lang="en-US" sz="3200" dirty="0" err="1" smtClean="0"/>
              <a:t>mashina</a:t>
            </a:r>
            <a:r>
              <a:rPr lang="en-US" sz="3200" dirty="0" smtClean="0"/>
              <a:t> </a:t>
            </a:r>
            <a:r>
              <a:rPr lang="en-US" sz="3200" dirty="0" err="1" smtClean="0"/>
              <a:t>agregatini</a:t>
            </a:r>
            <a:r>
              <a:rPr lang="en-US" sz="3200" dirty="0" smtClean="0"/>
              <a:t> </a:t>
            </a:r>
            <a:r>
              <a:rPr lang="en-US" sz="3200" dirty="0" err="1" smtClean="0"/>
              <a:t>matematik</a:t>
            </a:r>
            <a:r>
              <a:rPr lang="en-US" sz="3200" dirty="0" smtClean="0"/>
              <a:t> </a:t>
            </a:r>
            <a:r>
              <a:rPr lang="en-US" sz="3200" dirty="0" err="1" smtClean="0"/>
              <a:t>modeli</a:t>
            </a:r>
            <a:r>
              <a:rPr lang="en-US" sz="3200" dirty="0" smtClean="0"/>
              <a:t> </a:t>
            </a:r>
            <a:r>
              <a:rPr lang="en-US" sz="3200" dirty="0" err="1" smtClean="0"/>
              <a:t>qanday</a:t>
            </a:r>
            <a:r>
              <a:rPr lang="en-US" sz="3200" dirty="0" smtClean="0"/>
              <a:t> </a:t>
            </a:r>
            <a:r>
              <a:rPr lang="en-US" sz="3200" dirty="0" err="1" smtClean="0"/>
              <a:t>tuziladi</a:t>
            </a:r>
            <a:r>
              <a:rPr lang="en-US" sz="3200" dirty="0" smtClean="0"/>
              <a:t>?</a:t>
            </a:r>
            <a:endParaRPr lang="ru-RU" sz="32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116</TotalTime>
  <Words>544</Words>
  <Application>Microsoft Office PowerPoint</Application>
  <PresentationFormat>Произвольный</PresentationFormat>
  <Paragraphs>54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Грань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1-MА`RUZА  Mashina va mexanizmlar dinamikasi fanidan muammolari  va vazifalari </dc:title>
  <dc:creator>проректор</dc:creator>
  <cp:lastModifiedBy>LENOVO</cp:lastModifiedBy>
  <cp:revision>29</cp:revision>
  <dcterms:created xsi:type="dcterms:W3CDTF">2015-04-17T10:28:35Z</dcterms:created>
  <dcterms:modified xsi:type="dcterms:W3CDTF">2019-05-22T11:07:25Z</dcterms:modified>
</cp:coreProperties>
</file>