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8" r:id="rId1"/>
  </p:sldMasterIdLst>
  <p:sldIdLst>
    <p:sldId id="256" r:id="rId2"/>
    <p:sldId id="258" r:id="rId3"/>
    <p:sldId id="259" r:id="rId4"/>
    <p:sldId id="260" r:id="rId5"/>
    <p:sldId id="261"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071F"/>
    <a:srgbClr val="2216C2"/>
    <a:srgbClr val="33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pPr>
              <a:defRPr/>
            </a:pPr>
            <a:fld id="{78B14AA7-F7FA-4EF6-911E-F6FD8A5523E5}" type="datetimeFigureOut">
              <a:rPr lang="ru-RU" smtClean="0"/>
              <a:pPr>
                <a:defRPr/>
              </a:pPr>
              <a:t>18.04.2019</a:t>
            </a:fld>
            <a:endParaRPr lang="ru-RU"/>
          </a:p>
        </p:txBody>
      </p:sp>
      <p:sp>
        <p:nvSpPr>
          <p:cNvPr id="16" name="Номер слайда 15"/>
          <p:cNvSpPr>
            <a:spLocks noGrp="1"/>
          </p:cNvSpPr>
          <p:nvPr>
            <p:ph type="sldNum" sz="quarter" idx="11"/>
          </p:nvPr>
        </p:nvSpPr>
        <p:spPr/>
        <p:txBody>
          <a:bodyPr/>
          <a:lstStyle/>
          <a:p>
            <a:pPr>
              <a:defRPr/>
            </a:pPr>
            <a:fld id="{0EE6E6C2-6DFA-4720-92AE-7ED32A27A0C6}" type="slidenum">
              <a:rPr lang="ru-RU" smtClean="0"/>
              <a:pPr>
                <a:defRPr/>
              </a:pPr>
              <a:t>‹#›</a:t>
            </a:fld>
            <a:endParaRPr lang="ru-RU"/>
          </a:p>
        </p:txBody>
      </p:sp>
      <p:sp>
        <p:nvSpPr>
          <p:cNvPr id="17" name="Нижний колонтитул 16"/>
          <p:cNvSpPr>
            <a:spLocks noGrp="1"/>
          </p:cNvSpPr>
          <p:nvPr>
            <p:ph type="ftr" sz="quarter" idx="12"/>
          </p:nvPr>
        </p:nvSpPr>
        <p:spPr/>
        <p:txBody>
          <a:bodyPr/>
          <a:lstStyle/>
          <a:p>
            <a:pPr>
              <a:defRPr/>
            </a:pPr>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pPr>
              <a:defRPr/>
            </a:pPr>
            <a:fld id="{8DEBDC17-BF2A-4CD1-AE26-214D7BB28C58}" type="datetimeFigureOut">
              <a:rPr lang="ru-RU" smtClean="0"/>
              <a:pPr>
                <a:defRPr/>
              </a:pPr>
              <a:t>18.04.2019</a:t>
            </a:fld>
            <a:endParaRPr lang="ru-RU"/>
          </a:p>
        </p:txBody>
      </p:sp>
      <p:sp>
        <p:nvSpPr>
          <p:cNvPr id="15" name="Номер слайда 14"/>
          <p:cNvSpPr>
            <a:spLocks noGrp="1"/>
          </p:cNvSpPr>
          <p:nvPr>
            <p:ph type="sldNum" sz="quarter" idx="15"/>
          </p:nvPr>
        </p:nvSpPr>
        <p:spPr/>
        <p:txBody>
          <a:bodyPr/>
          <a:lstStyle>
            <a:lvl1pPr algn="ctr">
              <a:defRPr/>
            </a:lvl1pPr>
          </a:lstStyle>
          <a:p>
            <a:pPr>
              <a:defRPr/>
            </a:pPr>
            <a:fld id="{39D630E2-61B8-49FD-A599-AF01BA62E46D}" type="slidenum">
              <a:rPr lang="ru-RU" smtClean="0"/>
              <a:pPr>
                <a:defRPr/>
              </a:pPr>
              <a:t>‹#›</a:t>
            </a:fld>
            <a:endParaRPr lang="ru-RU"/>
          </a:p>
        </p:txBody>
      </p:sp>
      <p:sp>
        <p:nvSpPr>
          <p:cNvPr id="16" name="Нижний колонтитул 15"/>
          <p:cNvSpPr>
            <a:spLocks noGrp="1"/>
          </p:cNvSpPr>
          <p:nvPr>
            <p:ph type="ftr" sz="quarter" idx="16"/>
          </p:nvPr>
        </p:nvSpPr>
        <p:spPr/>
        <p:txBody>
          <a:bodyPr/>
          <a:lstStyle/>
          <a:p>
            <a:pPr>
              <a:defRPr/>
            </a:pPr>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pPr>
              <a:defRPr/>
            </a:pPr>
            <a:fld id="{BE803966-ACDF-47E4-A536-3FC966FF97C6}"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6218BD74-951A-4D7B-8BF4-4AE8796E1B8D}" type="slidenum">
              <a:rPr lang="ru-RU" smtClean="0"/>
              <a:pPr>
                <a:defRPr/>
              </a:pPr>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pPr>
              <a:defRPr/>
            </a:pPr>
            <a:fld id="{D8DB95BD-95A5-41E8-8C2F-364CC9276C05}" type="datetimeFigureOut">
              <a:rPr lang="ru-RU" smtClean="0"/>
              <a:pPr>
                <a:defRPr/>
              </a:pPr>
              <a:t>18.04.2019</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3FB4D687-CE16-45E9-98BE-82D631F64638}" type="slidenum">
              <a:rPr lang="ru-RU" smtClean="0"/>
              <a:pPr>
                <a:defRPr/>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pPr>
              <a:defRPr/>
            </a:pPr>
            <a:fld id="{FE4BB409-BFC3-4AA1-AC0E-3F12C1171CA5}" type="slidenum">
              <a:rPr lang="ru-RU" smtClean="0"/>
              <a:pPr>
                <a:defRPr/>
              </a:pPr>
              <a:t>‹#›</a:t>
            </a:fld>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7" name="Дата 6"/>
          <p:cNvSpPr>
            <a:spLocks noGrp="1"/>
          </p:cNvSpPr>
          <p:nvPr>
            <p:ph type="dt" sz="half" idx="10"/>
          </p:nvPr>
        </p:nvSpPr>
        <p:spPr/>
        <p:txBody>
          <a:bodyPr/>
          <a:lstStyle/>
          <a:p>
            <a:pPr>
              <a:defRPr/>
            </a:pPr>
            <a:fld id="{9623C19F-CB6E-4851-AFB1-CDA3BF2EBC62}" type="datetimeFigureOut">
              <a:rPr lang="ru-RU" smtClean="0"/>
              <a:pPr>
                <a:defRPr/>
              </a:pPr>
              <a:t>18.04.2019</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5DF27570-59B1-4EFD-8E13-BA1F00948E14}" type="datetimeFigureOut">
              <a:rPr lang="ru-RU" smtClean="0"/>
              <a:pPr>
                <a:defRPr/>
              </a:pPr>
              <a:t>18.04.2019</a:t>
            </a:fld>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F866FF2-2BF9-4D58-8B4E-14B06E2DF0B8}" type="slidenum">
              <a:rPr lang="ru-RU" smtClean="0"/>
              <a:pPr>
                <a:defRPr/>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7A1DEA54-709D-4849-9C46-3FE4B87803B2}" type="datetimeFigureOut">
              <a:rPr lang="ru-RU" smtClean="0"/>
              <a:pPr>
                <a:defRPr/>
              </a:pPr>
              <a:t>18.04.2019</a:t>
            </a:fld>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8048962B-246F-4F5D-BE7A-6EC055CC5B67}"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pPr>
              <a:defRPr/>
            </a:pPr>
            <a:fld id="{CA524FF4-4CC3-462B-9226-633D65D281F9}" type="datetimeFigureOut">
              <a:rPr lang="ru-RU" smtClean="0"/>
              <a:pPr>
                <a:defRPr/>
              </a:pPr>
              <a:t>18.04.2019</a:t>
            </a:fld>
            <a:endParaRPr lang="ru-RU"/>
          </a:p>
        </p:txBody>
      </p:sp>
      <p:sp>
        <p:nvSpPr>
          <p:cNvPr id="9" name="Номер слайда 8"/>
          <p:cNvSpPr>
            <a:spLocks noGrp="1"/>
          </p:cNvSpPr>
          <p:nvPr>
            <p:ph type="sldNum" sz="quarter" idx="15"/>
          </p:nvPr>
        </p:nvSpPr>
        <p:spPr/>
        <p:txBody>
          <a:bodyPr/>
          <a:lstStyle/>
          <a:p>
            <a:pPr>
              <a:defRPr/>
            </a:pPr>
            <a:fld id="{ED06CE19-263D-4BDB-A020-5CCFF66C11C5}" type="slidenum">
              <a:rPr lang="ru-RU" smtClean="0"/>
              <a:pPr>
                <a:defRPr/>
              </a:pPr>
              <a:t>‹#›</a:t>
            </a:fld>
            <a:endParaRPr lang="ru-RU"/>
          </a:p>
        </p:txBody>
      </p:sp>
      <p:sp>
        <p:nvSpPr>
          <p:cNvPr id="10" name="Нижний колонтитул 9"/>
          <p:cNvSpPr>
            <a:spLocks noGrp="1"/>
          </p:cNvSpPr>
          <p:nvPr>
            <p:ph type="ftr" sz="quarter" idx="16"/>
          </p:nvPr>
        </p:nvSpPr>
        <p:spPr/>
        <p:txBody>
          <a:bodyPr/>
          <a:lstStyle/>
          <a:p>
            <a:pPr>
              <a:defRPr/>
            </a:pPr>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pPr>
              <a:defRPr/>
            </a:pPr>
            <a:fld id="{D3B2EB49-214A-4BFE-80E2-ACBFDD944848}" type="datetimeFigureOut">
              <a:rPr lang="ru-RU" smtClean="0"/>
              <a:pPr>
                <a:defRPr/>
              </a:pPr>
              <a:t>18.04.2019</a:t>
            </a:fld>
            <a:endParaRPr lang="ru-RU"/>
          </a:p>
        </p:txBody>
      </p:sp>
      <p:sp>
        <p:nvSpPr>
          <p:cNvPr id="9" name="Номер слайда 8"/>
          <p:cNvSpPr>
            <a:spLocks noGrp="1"/>
          </p:cNvSpPr>
          <p:nvPr>
            <p:ph type="sldNum" sz="quarter" idx="11"/>
          </p:nvPr>
        </p:nvSpPr>
        <p:spPr/>
        <p:txBody>
          <a:bodyPr/>
          <a:lstStyle/>
          <a:p>
            <a:pPr>
              <a:defRPr/>
            </a:pPr>
            <a:fld id="{54F04354-8487-4144-95F1-5B5B7E1B6DAF}" type="slidenum">
              <a:rPr lang="ru-RU" smtClean="0"/>
              <a:pPr>
                <a:defRPr/>
              </a:pPr>
              <a:t>‹#›</a:t>
            </a:fld>
            <a:endParaRPr lang="ru-RU"/>
          </a:p>
        </p:txBody>
      </p:sp>
      <p:sp>
        <p:nvSpPr>
          <p:cNvPr id="10" name="Нижний колонтитул 9"/>
          <p:cNvSpPr>
            <a:spLocks noGrp="1"/>
          </p:cNvSpPr>
          <p:nvPr>
            <p:ph type="ftr" sz="quarter" idx="12"/>
          </p:nvPr>
        </p:nvSpPr>
        <p:spPr/>
        <p:txBody>
          <a:bodyPr/>
          <a:lstStyle/>
          <a:p>
            <a:pPr>
              <a:defRPr/>
            </a:pPr>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0BE82186-836C-45A1-84DE-05D79758EC0D}"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6C7F688-1A4E-4406-B22E-44F2952DE5EA}"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2E92E260-2E46-4DF0-963D-08F0CFE15DBE}"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6052228-F9BE-430F-B25E-1F245A56BDA1}"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pPr>
              <a:defRPr/>
            </a:pPr>
            <a:fld id="{FF1BD1D7-31F3-4245-9B4A-728A54ACE617}" type="datetimeFigureOut">
              <a:rPr lang="ru-RU" smtClean="0"/>
              <a:pPr>
                <a:defRPr/>
              </a:pPr>
              <a:t>18.04.2019</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pPr>
              <a:defRPr/>
            </a:pPr>
            <a:fld id="{7AD8E56A-989D-4EDC-883C-219847E16EFF}" type="slidenum">
              <a:rPr lang="ru-RU" smtClean="0"/>
              <a:pPr>
                <a:defRPr/>
              </a:pPr>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1142976" y="1142984"/>
            <a:ext cx="7286676"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uz-Cyrl-UZ" sz="2800" dirty="0" smtClean="0"/>
              <a:t>1.</a:t>
            </a:r>
            <a:r>
              <a:rPr lang="en-US" sz="2800" dirty="0" smtClean="0"/>
              <a:t>MAVZU: FAN XAQIDA UMUMIY MA’LUMOTLAR.</a:t>
            </a:r>
            <a:endParaRPr lang="ru-RU" sz="2800" dirty="0" smtClean="0"/>
          </a:p>
          <a:p>
            <a:r>
              <a:rPr lang="en-US" sz="2800" b="1" dirty="0" smtClean="0"/>
              <a:t> </a:t>
            </a:r>
            <a:endParaRPr lang="ru-RU" sz="2800" dirty="0" smtClean="0"/>
          </a:p>
          <a:p>
            <a:r>
              <a:rPr lang="en-US" sz="2800" dirty="0" smtClean="0"/>
              <a:t>REJA.</a:t>
            </a:r>
            <a:endParaRPr lang="ru-RU" sz="2800" dirty="0" smtClean="0"/>
          </a:p>
          <a:p>
            <a:r>
              <a:rPr lang="en-US" sz="2800" dirty="0" smtClean="0"/>
              <a:t>1. </a:t>
            </a:r>
            <a:r>
              <a:rPr lang="en-US" sz="2800" dirty="0" err="1" smtClean="0"/>
              <a:t>Umumiy</a:t>
            </a:r>
            <a:r>
              <a:rPr lang="en-US" sz="2800" dirty="0" smtClean="0"/>
              <a:t> </a:t>
            </a:r>
            <a:r>
              <a:rPr lang="en-US" sz="2800" dirty="0" err="1" smtClean="0"/>
              <a:t>tushunchalar</a:t>
            </a:r>
            <a:r>
              <a:rPr lang="en-US" sz="2800" dirty="0" smtClean="0"/>
              <a:t>	</a:t>
            </a:r>
            <a:endParaRPr lang="ru-RU" sz="2800" dirty="0" smtClean="0"/>
          </a:p>
          <a:p>
            <a:r>
              <a:rPr lang="en-US" sz="2800" dirty="0" smtClean="0"/>
              <a:t>2. </a:t>
            </a:r>
            <a:r>
              <a:rPr lang="en-US" sz="2800" dirty="0" err="1" smtClean="0"/>
              <a:t>Kursning</a:t>
            </a:r>
            <a:r>
              <a:rPr lang="en-US" sz="2800" dirty="0" smtClean="0"/>
              <a:t>  </a:t>
            </a:r>
            <a:r>
              <a:rPr lang="en-US" sz="2800" dirty="0" err="1" smtClean="0"/>
              <a:t>maqsad</a:t>
            </a:r>
            <a:r>
              <a:rPr lang="en-US" sz="2800" dirty="0" smtClean="0"/>
              <a:t>  </a:t>
            </a:r>
            <a:r>
              <a:rPr lang="en-US" sz="2800" dirty="0" err="1" smtClean="0"/>
              <a:t>va</a:t>
            </a:r>
            <a:r>
              <a:rPr lang="en-US" sz="2800" dirty="0" smtClean="0"/>
              <a:t> </a:t>
            </a:r>
            <a:r>
              <a:rPr lang="en-US" sz="2800" dirty="0" err="1" smtClean="0"/>
              <a:t>vazifalari</a:t>
            </a:r>
            <a:r>
              <a:rPr lang="en-US" sz="2800" dirty="0" smtClean="0"/>
              <a:t>, </a:t>
            </a:r>
            <a:r>
              <a:rPr lang="en-US" sz="2800" dirty="0" err="1" smtClean="0"/>
              <a:t>uning</a:t>
            </a:r>
            <a:r>
              <a:rPr lang="en-US" sz="2800" dirty="0" smtClean="0"/>
              <a:t> </a:t>
            </a:r>
            <a:r>
              <a:rPr lang="en-US" sz="2800" dirty="0" err="1" smtClean="0"/>
              <a:t>boshqa</a:t>
            </a:r>
            <a:r>
              <a:rPr lang="en-US" sz="2800" dirty="0" smtClean="0"/>
              <a:t>  </a:t>
            </a:r>
            <a:r>
              <a:rPr lang="en-US" sz="2800" dirty="0" err="1" smtClean="0"/>
              <a:t>fanlar</a:t>
            </a:r>
            <a:r>
              <a:rPr lang="en-US" sz="2800" dirty="0" smtClean="0"/>
              <a:t> </a:t>
            </a:r>
            <a:r>
              <a:rPr lang="en-US" sz="2800" dirty="0" err="1" smtClean="0"/>
              <a:t>bilan</a:t>
            </a:r>
            <a:r>
              <a:rPr lang="en-US" sz="2800" dirty="0" smtClean="0"/>
              <a:t> </a:t>
            </a:r>
            <a:r>
              <a:rPr lang="en-US" sz="2800" dirty="0" err="1" smtClean="0"/>
              <a:t>aloqadorligi</a:t>
            </a:r>
            <a:r>
              <a:rPr lang="en-US" sz="2800" dirty="0" smtClean="0"/>
              <a:t>.</a:t>
            </a:r>
            <a:endParaRPr lang="ru-RU" sz="2800" dirty="0" smtClean="0"/>
          </a:p>
          <a:p>
            <a:r>
              <a:rPr lang="en-US" sz="2800" dirty="0" smtClean="0"/>
              <a:t>3. </a:t>
            </a:r>
            <a:r>
              <a:rPr lang="en-US" sz="2800" dirty="0" err="1" smtClean="0"/>
              <a:t>Mashinasozlik</a:t>
            </a:r>
            <a:r>
              <a:rPr lang="en-US" sz="2800" dirty="0" smtClean="0"/>
              <a:t> </a:t>
            </a:r>
            <a:r>
              <a:rPr lang="en-US" sz="2800" dirty="0" err="1" smtClean="0"/>
              <a:t>materiallari</a:t>
            </a:r>
            <a:r>
              <a:rPr lang="en-US" sz="2800" dirty="0" smtClean="0"/>
              <a:t> </a:t>
            </a:r>
            <a:r>
              <a:rPr lang="en-US" sz="2800" dirty="0" err="1" smtClean="0"/>
              <a:t>va</a:t>
            </a:r>
            <a:r>
              <a:rPr lang="en-US" sz="2800" dirty="0" smtClean="0"/>
              <a:t> </a:t>
            </a:r>
            <a:r>
              <a:rPr lang="en-US" sz="2800" dirty="0" err="1" smtClean="0"/>
              <a:t>detallarni</a:t>
            </a:r>
            <a:r>
              <a:rPr lang="en-US" sz="2800" dirty="0" smtClean="0"/>
              <a:t> </a:t>
            </a:r>
            <a:r>
              <a:rPr lang="en-US" sz="2800" dirty="0" err="1" smtClean="0"/>
              <a:t>tayyorlash</a:t>
            </a:r>
            <a:r>
              <a:rPr lang="en-US" sz="2800" dirty="0" smtClean="0"/>
              <a:t> </a:t>
            </a:r>
            <a:r>
              <a:rPr lang="en-US" sz="2800" dirty="0" err="1" smtClean="0"/>
              <a:t>aniqligi</a:t>
            </a:r>
            <a:r>
              <a:rPr lang="en-US" sz="2800" dirty="0" smtClean="0"/>
              <a:t>.</a:t>
            </a:r>
            <a:endParaRPr lang="ru-RU" sz="2800" dirty="0" smtClean="0"/>
          </a:p>
          <a:p>
            <a:r>
              <a:rPr lang="en-US" sz="2800" dirty="0" smtClean="0"/>
              <a:t>3. </a:t>
            </a:r>
            <a:r>
              <a:rPr lang="en-US" sz="2800" dirty="0" err="1" smtClean="0"/>
              <a:t>Mashina</a:t>
            </a:r>
            <a:r>
              <a:rPr lang="en-US" sz="2800" dirty="0" smtClean="0"/>
              <a:t> </a:t>
            </a:r>
            <a:r>
              <a:rPr lang="en-US" sz="2800" dirty="0" err="1" smtClean="0"/>
              <a:t>detallariga</a:t>
            </a:r>
            <a:r>
              <a:rPr lang="en-US" sz="2800" dirty="0" smtClean="0"/>
              <a:t> </a:t>
            </a:r>
            <a:r>
              <a:rPr lang="en-US" sz="2800" dirty="0" err="1" smtClean="0"/>
              <a:t>qo`yiladigan</a:t>
            </a:r>
            <a:r>
              <a:rPr lang="en-US" sz="2800" dirty="0" smtClean="0"/>
              <a:t> </a:t>
            </a:r>
            <a:r>
              <a:rPr lang="en-US" sz="2800" dirty="0" err="1" smtClean="0"/>
              <a:t>asosiy</a:t>
            </a:r>
            <a:r>
              <a:rPr lang="en-US" sz="2800" dirty="0" smtClean="0"/>
              <a:t> </a:t>
            </a:r>
            <a:r>
              <a:rPr lang="en-US" sz="2800" dirty="0" err="1" smtClean="0"/>
              <a:t>talablar</a:t>
            </a:r>
            <a:r>
              <a:rPr lang="en-US" sz="2800" dirty="0" smtClean="0"/>
              <a:t>.</a:t>
            </a:r>
            <a:endParaRPr lang="ru-RU" sz="2800" dirty="0" smtClean="0"/>
          </a:p>
          <a:p>
            <a:pPr marL="0" marR="0" lvl="0" indent="0" algn="just" defTabSz="914400" rtl="0" eaLnBrk="1" fontAlgn="base" latinLnBrk="0" hangingPunct="1">
              <a:lnSpc>
                <a:spcPct val="100000"/>
              </a:lnSpc>
              <a:spcBef>
                <a:spcPct val="0"/>
              </a:spcBef>
              <a:spcAft>
                <a:spcPct val="0"/>
              </a:spcAft>
              <a:buClrTx/>
              <a:buSzTx/>
              <a:buFontTx/>
              <a:buNone/>
              <a:tabLst>
                <a:tab pos="863600" algn="l"/>
              </a:tabLst>
            </a:pP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428596" y="571480"/>
            <a:ext cx="8258204" cy="5456238"/>
          </a:xfrm>
        </p:spPr>
        <p:txBody>
          <a:bodyPr/>
          <a:lstStyle/>
          <a:p>
            <a:r>
              <a:rPr lang="en-US" sz="2800" dirty="0" err="1" smtClean="0"/>
              <a:t>Mashina</a:t>
            </a:r>
            <a:r>
              <a:rPr lang="en-US" sz="2800" dirty="0" smtClean="0"/>
              <a:t>  </a:t>
            </a:r>
            <a:r>
              <a:rPr lang="en-US" sz="2800" dirty="0" err="1" smtClean="0"/>
              <a:t>detallari</a:t>
            </a:r>
            <a:r>
              <a:rPr lang="en-US" sz="2800" dirty="0" smtClean="0"/>
              <a:t>  </a:t>
            </a:r>
            <a:r>
              <a:rPr lang="en-US" sz="2800" dirty="0" err="1" smtClean="0"/>
              <a:t>fani</a:t>
            </a:r>
            <a:r>
              <a:rPr lang="en-US" sz="2800" dirty="0" smtClean="0"/>
              <a:t>  </a:t>
            </a:r>
            <a:r>
              <a:rPr lang="en-US" sz="2800" dirty="0" err="1" smtClean="0"/>
              <a:t>barcha</a:t>
            </a:r>
            <a:r>
              <a:rPr lang="en-US" sz="2800" dirty="0" smtClean="0"/>
              <a:t>  </a:t>
            </a:r>
            <a:r>
              <a:rPr lang="en-US" sz="2800" dirty="0" err="1" smtClean="0"/>
              <a:t>turdagi</a:t>
            </a:r>
            <a:r>
              <a:rPr lang="en-US" sz="2800" dirty="0" smtClean="0"/>
              <a:t>  </a:t>
            </a:r>
            <a:r>
              <a:rPr lang="en-US" sz="2800" dirty="0" err="1" smtClean="0"/>
              <a:t>mashinalar</a:t>
            </a:r>
            <a:r>
              <a:rPr lang="en-US" sz="2800" dirty="0" smtClean="0"/>
              <a:t>  </a:t>
            </a:r>
            <a:r>
              <a:rPr lang="en-US" sz="2800" dirty="0" err="1" smtClean="0"/>
              <a:t>uchun</a:t>
            </a:r>
            <a:r>
              <a:rPr lang="en-US" sz="2800" dirty="0" smtClean="0"/>
              <a:t>  </a:t>
            </a:r>
            <a:r>
              <a:rPr lang="en-US" sz="2800" dirty="0" err="1" smtClean="0"/>
              <a:t>umumiy</a:t>
            </a:r>
            <a:r>
              <a:rPr lang="en-US" sz="2800" dirty="0" smtClean="0"/>
              <a:t> </a:t>
            </a:r>
            <a:r>
              <a:rPr lang="en-US" sz="2800" dirty="0" err="1" smtClean="0"/>
              <a:t>bo`lgan</a:t>
            </a:r>
            <a:r>
              <a:rPr lang="en-US" sz="2800" dirty="0" smtClean="0"/>
              <a:t>  </a:t>
            </a:r>
            <a:r>
              <a:rPr lang="en-US" sz="2800" dirty="0" err="1" smtClean="0"/>
              <a:t>detal</a:t>
            </a:r>
            <a:r>
              <a:rPr lang="en-US" sz="2800" dirty="0" smtClean="0"/>
              <a:t>  (bolt,  </a:t>
            </a:r>
            <a:r>
              <a:rPr lang="en-US" sz="2800" dirty="0" err="1" smtClean="0"/>
              <a:t>gayka</a:t>
            </a:r>
            <a:r>
              <a:rPr lang="en-US" sz="2800" dirty="0" smtClean="0"/>
              <a:t>,  </a:t>
            </a:r>
            <a:r>
              <a:rPr lang="en-US" sz="2800" dirty="0" err="1" smtClean="0"/>
              <a:t>tishli</a:t>
            </a:r>
            <a:r>
              <a:rPr lang="en-US" sz="2800" dirty="0" smtClean="0"/>
              <a:t>  </a:t>
            </a:r>
            <a:r>
              <a:rPr lang="en-US" sz="2800" dirty="0" err="1" smtClean="0"/>
              <a:t>g‘ildirak</a:t>
            </a:r>
            <a:r>
              <a:rPr lang="en-US" sz="2800" dirty="0" smtClean="0"/>
              <a:t>  </a:t>
            </a:r>
            <a:r>
              <a:rPr lang="en-US" sz="2800" dirty="0" err="1" smtClean="0"/>
              <a:t>va</a:t>
            </a:r>
            <a:r>
              <a:rPr lang="en-US" sz="2800" dirty="0" smtClean="0"/>
              <a:t>  </a:t>
            </a:r>
            <a:r>
              <a:rPr lang="en-US" sz="2800" dirty="0" err="1" smtClean="0"/>
              <a:t>boshqalar</a:t>
            </a:r>
            <a:r>
              <a:rPr lang="en-US" sz="2800" dirty="0" smtClean="0"/>
              <a:t>)  </a:t>
            </a:r>
            <a:r>
              <a:rPr lang="en-US" sz="2800" dirty="0" err="1" smtClean="0"/>
              <a:t>va</a:t>
            </a:r>
            <a:r>
              <a:rPr lang="en-US" sz="2800" dirty="0" smtClean="0"/>
              <a:t>  </a:t>
            </a:r>
            <a:r>
              <a:rPr lang="en-US" sz="2800" dirty="0" err="1" smtClean="0"/>
              <a:t>uzellarni</a:t>
            </a:r>
            <a:r>
              <a:rPr lang="en-US" sz="2800" dirty="0" smtClean="0"/>
              <a:t> </a:t>
            </a:r>
            <a:r>
              <a:rPr lang="en-US" sz="2800" dirty="0" err="1" smtClean="0"/>
              <a:t>hisoblash</a:t>
            </a:r>
            <a:r>
              <a:rPr lang="en-US" sz="2800" dirty="0" smtClean="0"/>
              <a:t> </a:t>
            </a:r>
            <a:r>
              <a:rPr lang="en-US" sz="2800" dirty="0" err="1" smtClean="0"/>
              <a:t>va</a:t>
            </a:r>
            <a:r>
              <a:rPr lang="en-US" sz="2800" dirty="0" smtClean="0"/>
              <a:t> </a:t>
            </a:r>
            <a:r>
              <a:rPr lang="en-US" sz="2800" dirty="0" err="1" smtClean="0"/>
              <a:t>loyihalash</a:t>
            </a:r>
            <a:r>
              <a:rPr lang="en-US" sz="2800" dirty="0" smtClean="0"/>
              <a:t> </a:t>
            </a:r>
            <a:r>
              <a:rPr lang="en-US" sz="2800" dirty="0" err="1" smtClean="0"/>
              <a:t>asoslarini</a:t>
            </a:r>
            <a:r>
              <a:rPr lang="en-US" sz="2800" dirty="0" smtClean="0"/>
              <a:t>  </a:t>
            </a:r>
            <a:r>
              <a:rPr lang="en-US" sz="2800" dirty="0" err="1" smtClean="0"/>
              <a:t>o‘rgatuvchi</a:t>
            </a:r>
            <a:r>
              <a:rPr lang="en-US" sz="2800" dirty="0" smtClean="0"/>
              <a:t>  </a:t>
            </a:r>
            <a:r>
              <a:rPr lang="en-US" sz="2800" dirty="0" err="1" smtClean="0"/>
              <a:t>fandir</a:t>
            </a:r>
            <a:r>
              <a:rPr lang="en-US" sz="2800" dirty="0" smtClean="0"/>
              <a:t>.</a:t>
            </a:r>
            <a:endParaRPr lang="ru-RU" sz="2800" dirty="0" smtClean="0"/>
          </a:p>
          <a:p>
            <a:r>
              <a:rPr lang="en-US" sz="2800" dirty="0" err="1" smtClean="0"/>
              <a:t>Detal</a:t>
            </a:r>
            <a:r>
              <a:rPr lang="en-US" sz="2800" dirty="0" smtClean="0"/>
              <a:t>  -  </a:t>
            </a:r>
            <a:r>
              <a:rPr lang="en-US" sz="2800" dirty="0" err="1" smtClean="0"/>
              <a:t>mashinaning</a:t>
            </a:r>
            <a:r>
              <a:rPr lang="en-US" sz="2800" dirty="0" smtClean="0"/>
              <a:t>  </a:t>
            </a:r>
            <a:r>
              <a:rPr lang="en-US" sz="2800" dirty="0" err="1" smtClean="0"/>
              <a:t>bir</a:t>
            </a:r>
            <a:r>
              <a:rPr lang="en-US" sz="2800" dirty="0" smtClean="0"/>
              <a:t>  </a:t>
            </a:r>
            <a:r>
              <a:rPr lang="en-US" sz="2800" dirty="0" err="1" smtClean="0"/>
              <a:t>xil</a:t>
            </a:r>
            <a:r>
              <a:rPr lang="en-US" sz="2800" dirty="0" smtClean="0"/>
              <a:t>  </a:t>
            </a:r>
            <a:r>
              <a:rPr lang="en-US" sz="2800" dirty="0" err="1" smtClean="0"/>
              <a:t>materiallardan</a:t>
            </a:r>
            <a:r>
              <a:rPr lang="en-US" sz="2800" dirty="0" smtClean="0"/>
              <a:t>  </a:t>
            </a:r>
            <a:r>
              <a:rPr lang="en-US" sz="2800" dirty="0" err="1" smtClean="0"/>
              <a:t>tayyorlangan</a:t>
            </a:r>
            <a:r>
              <a:rPr lang="en-US" sz="2800" dirty="0" smtClean="0"/>
              <a:t>  </a:t>
            </a:r>
            <a:r>
              <a:rPr lang="en-US" sz="2800" dirty="0" err="1" smtClean="0"/>
              <a:t>va</a:t>
            </a:r>
            <a:r>
              <a:rPr lang="en-US" sz="2800" dirty="0" smtClean="0"/>
              <a:t>  </a:t>
            </a:r>
            <a:r>
              <a:rPr lang="en-US" sz="2800" dirty="0" err="1" smtClean="0"/>
              <a:t>alohida</a:t>
            </a:r>
            <a:r>
              <a:rPr lang="en-US" sz="2800" dirty="0" smtClean="0"/>
              <a:t> </a:t>
            </a:r>
            <a:r>
              <a:rPr lang="en-US" sz="2800" dirty="0" err="1" smtClean="0"/>
              <a:t>bo`laklarga</a:t>
            </a:r>
            <a:r>
              <a:rPr lang="en-US" sz="2800" dirty="0" smtClean="0"/>
              <a:t>  </a:t>
            </a:r>
            <a:r>
              <a:rPr lang="en-US" sz="2800" dirty="0" err="1" smtClean="0"/>
              <a:t>ajralmaydigan</a:t>
            </a:r>
            <a:r>
              <a:rPr lang="en-US" sz="2800" dirty="0" smtClean="0"/>
              <a:t>  </a:t>
            </a:r>
            <a:r>
              <a:rPr lang="en-US" sz="2800" dirty="0" err="1" smtClean="0"/>
              <a:t>qismi</a:t>
            </a:r>
            <a:r>
              <a:rPr lang="en-US" sz="2800" dirty="0" smtClean="0"/>
              <a:t>.  </a:t>
            </a:r>
            <a:r>
              <a:rPr lang="en-US" sz="2800" dirty="0" err="1" smtClean="0"/>
              <a:t>Masalan</a:t>
            </a:r>
            <a:r>
              <a:rPr lang="en-US" sz="2800" dirty="0" smtClean="0"/>
              <a:t>,  </a:t>
            </a:r>
            <a:r>
              <a:rPr lang="en-US" sz="2800" dirty="0" err="1" smtClean="0"/>
              <a:t>bo‘lt</a:t>
            </a:r>
            <a:r>
              <a:rPr lang="en-US" sz="2800" dirty="0" smtClean="0"/>
              <a:t>,  </a:t>
            </a:r>
            <a:r>
              <a:rPr lang="en-US" sz="2800" dirty="0" err="1" smtClean="0"/>
              <a:t>gayka</a:t>
            </a:r>
            <a:r>
              <a:rPr lang="en-US" sz="2800" dirty="0" smtClean="0"/>
              <a:t>,  </a:t>
            </a:r>
            <a:r>
              <a:rPr lang="en-US" sz="2800" dirty="0" err="1" smtClean="0"/>
              <a:t>shkiv</a:t>
            </a:r>
            <a:r>
              <a:rPr lang="en-US" sz="2800" dirty="0" smtClean="0"/>
              <a:t>,  </a:t>
            </a:r>
            <a:r>
              <a:rPr lang="en-US" sz="2800" dirty="0" err="1" smtClean="0"/>
              <a:t>tishli</a:t>
            </a:r>
            <a:r>
              <a:rPr lang="en-US" sz="2800" dirty="0" smtClean="0"/>
              <a:t> </a:t>
            </a:r>
            <a:r>
              <a:rPr lang="en-US" sz="2800" dirty="0" err="1" smtClean="0"/>
              <a:t>g`ildirak</a:t>
            </a:r>
            <a:r>
              <a:rPr lang="en-US" sz="2800" dirty="0" smtClean="0"/>
              <a:t> </a:t>
            </a:r>
            <a:r>
              <a:rPr lang="en-US" sz="2800" dirty="0" err="1" smtClean="0"/>
              <a:t>va</a:t>
            </a:r>
            <a:r>
              <a:rPr lang="en-US" sz="2800" dirty="0" smtClean="0"/>
              <a:t> </a:t>
            </a:r>
            <a:r>
              <a:rPr lang="en-US" sz="2800" dirty="0" err="1" smtClean="0"/>
              <a:t>boshqalar</a:t>
            </a:r>
            <a:r>
              <a:rPr lang="en-US" sz="2800" dirty="0" smtClean="0"/>
              <a:t>.</a:t>
            </a:r>
            <a:endParaRPr lang="ru-RU" sz="2800" dirty="0" smtClean="0"/>
          </a:p>
          <a:p>
            <a:r>
              <a:rPr lang="en-US" sz="2800" dirty="0" err="1" smtClean="0"/>
              <a:t>Uzel</a:t>
            </a:r>
            <a:r>
              <a:rPr lang="en-US" sz="2800" dirty="0" smtClean="0"/>
              <a:t>  —  </a:t>
            </a:r>
            <a:r>
              <a:rPr lang="en-US" sz="2800" dirty="0" err="1" smtClean="0"/>
              <a:t>bir</a:t>
            </a:r>
            <a:r>
              <a:rPr lang="en-US" sz="2800" dirty="0" smtClean="0"/>
              <a:t>  </a:t>
            </a:r>
            <a:r>
              <a:rPr lang="en-US" sz="2800" dirty="0" err="1" smtClean="0"/>
              <a:t>necha</a:t>
            </a:r>
            <a:r>
              <a:rPr lang="en-US" sz="2800" dirty="0" smtClean="0"/>
              <a:t>  </a:t>
            </a:r>
            <a:r>
              <a:rPr lang="en-US" sz="2800" dirty="0" err="1" smtClean="0"/>
              <a:t>detallaming</a:t>
            </a:r>
            <a:r>
              <a:rPr lang="en-US" sz="2800" dirty="0" smtClean="0"/>
              <a:t>  </a:t>
            </a:r>
            <a:r>
              <a:rPr lang="en-US" sz="2800" dirty="0" err="1" smtClean="0"/>
              <a:t>yig'indisidan</a:t>
            </a:r>
            <a:r>
              <a:rPr lang="en-US" sz="2800" dirty="0" smtClean="0"/>
              <a:t>  </a:t>
            </a:r>
            <a:r>
              <a:rPr lang="en-US" sz="2800" dirty="0" err="1" smtClean="0"/>
              <a:t>iborat</a:t>
            </a:r>
            <a:r>
              <a:rPr lang="en-US" sz="2800" dirty="0" smtClean="0"/>
              <a:t>  </a:t>
            </a:r>
            <a:r>
              <a:rPr lang="en-US" sz="2800" dirty="0" err="1" smtClean="0"/>
              <a:t>bo`lib</a:t>
            </a:r>
            <a:r>
              <a:rPr lang="en-US" sz="2800" dirty="0" smtClean="0"/>
              <a:t>,  </a:t>
            </a:r>
            <a:r>
              <a:rPr lang="en-US" sz="2800" dirty="0" err="1" smtClean="0"/>
              <a:t>mashinada</a:t>
            </a:r>
            <a:r>
              <a:rPr lang="en-US" sz="2800" dirty="0" smtClean="0"/>
              <a:t> </a:t>
            </a:r>
            <a:r>
              <a:rPr lang="en-US" sz="2800" dirty="0" err="1" smtClean="0"/>
              <a:t>biror</a:t>
            </a:r>
            <a:r>
              <a:rPr lang="en-US" sz="2800" dirty="0" smtClean="0"/>
              <a:t> </a:t>
            </a:r>
            <a:r>
              <a:rPr lang="en-US" sz="2800" dirty="0" err="1" smtClean="0"/>
              <a:t>bir</a:t>
            </a:r>
            <a:r>
              <a:rPr lang="en-US" sz="2800" dirty="0" smtClean="0"/>
              <a:t> </a:t>
            </a:r>
            <a:r>
              <a:rPr lang="en-US" sz="2800" dirty="0" err="1" smtClean="0"/>
              <a:t>ishni</a:t>
            </a:r>
            <a:r>
              <a:rPr lang="en-US" sz="2800" dirty="0" smtClean="0"/>
              <a:t>  </a:t>
            </a:r>
            <a:r>
              <a:rPr lang="en-US" sz="2800" dirty="0" err="1" smtClean="0"/>
              <a:t>bajarishga</a:t>
            </a:r>
            <a:r>
              <a:rPr lang="en-US" sz="2800" dirty="0" smtClean="0"/>
              <a:t> </a:t>
            </a:r>
            <a:r>
              <a:rPr lang="en-US" sz="2800" dirty="0" err="1" smtClean="0"/>
              <a:t>mo`jallangan</a:t>
            </a:r>
            <a:r>
              <a:rPr lang="en-US" sz="2800" dirty="0" smtClean="0"/>
              <a:t>.</a:t>
            </a:r>
            <a:endParaRPr lang="ru-RU"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5107" y="1285860"/>
            <a:ext cx="8678893" cy="4941887"/>
          </a:xfrm>
        </p:spPr>
        <p:txBody>
          <a:bodyPr>
            <a:normAutofit/>
          </a:bodyPr>
          <a:lstStyle/>
          <a:p>
            <a:r>
              <a:rPr lang="uz-Cyrl-UZ" sz="2800" dirty="0" smtClean="0"/>
              <a:t>Mashinasozlikda bir turdagi  mashinalar uchun  umumiy  bo`lgan detal va  uzellardan  tashqari  faqat  bir yoki  bir necha  mashinalarda  ishlaydigan detal  va  uzellar  ham  uchraydi,  masalan,  paxta  tozalash  mashinasining arrasi,  to‘qimachilik  mashinalarda  ishlatiladigan  urchuq,  tikuv  mashinalarida  ishlatiladigan  ignalar  va  boshqalar.  Bu  detallarni  loyihalash  va hisoblash  mahsus kurslarda o ‘rganiladi.</a:t>
            </a:r>
            <a:endParaRPr lang="ru-RU"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0825" y="428625"/>
            <a:ext cx="8536017" cy="6027738"/>
          </a:xfrm>
        </p:spPr>
        <p:txBody>
          <a:bodyPr>
            <a:normAutofit/>
          </a:bodyPr>
          <a:lstStyle/>
          <a:p>
            <a:r>
              <a:rPr lang="en-US" sz="2800" dirty="0" err="1" smtClean="0"/>
              <a:t>Barcha</a:t>
            </a:r>
            <a:r>
              <a:rPr lang="en-US" sz="2800" dirty="0" smtClean="0"/>
              <a:t>  </a:t>
            </a:r>
            <a:r>
              <a:rPr lang="en-US" sz="2800" dirty="0" err="1" smtClean="0"/>
              <a:t>turdagi</a:t>
            </a:r>
            <a:r>
              <a:rPr lang="en-US" sz="2800" dirty="0" smtClean="0"/>
              <a:t>  </a:t>
            </a:r>
            <a:r>
              <a:rPr lang="en-US" sz="2800" dirty="0" err="1" smtClean="0"/>
              <a:t>mashinalarda</a:t>
            </a:r>
            <a:r>
              <a:rPr lang="en-US" sz="2800" dirty="0" smtClean="0"/>
              <a:t>  </a:t>
            </a:r>
            <a:r>
              <a:rPr lang="en-US" sz="2800" dirty="0" err="1" smtClean="0"/>
              <a:t>ishlatiladigan</a:t>
            </a:r>
            <a:r>
              <a:rPr lang="en-US" sz="2800" dirty="0" smtClean="0"/>
              <a:t>  </a:t>
            </a:r>
            <a:r>
              <a:rPr lang="en-US" sz="2800" dirty="0" err="1" smtClean="0"/>
              <a:t>detal</a:t>
            </a:r>
            <a:r>
              <a:rPr lang="en-US" sz="2800" dirty="0" smtClean="0"/>
              <a:t>  </a:t>
            </a:r>
            <a:r>
              <a:rPr lang="en-US" sz="2800" dirty="0" err="1" smtClean="0"/>
              <a:t>va</a:t>
            </a:r>
            <a:r>
              <a:rPr lang="en-US" sz="2800" dirty="0" smtClean="0"/>
              <a:t>  </a:t>
            </a:r>
            <a:r>
              <a:rPr lang="en-US" sz="2800" dirty="0" err="1" smtClean="0"/>
              <a:t>uzellarni</a:t>
            </a:r>
            <a:r>
              <a:rPr lang="en-US" sz="2800" dirty="0" smtClean="0"/>
              <a:t>  </a:t>
            </a:r>
            <a:r>
              <a:rPr lang="en-US" sz="2800" dirty="0" err="1" smtClean="0"/>
              <a:t>quyidagi</a:t>
            </a:r>
            <a:r>
              <a:rPr lang="en-US" sz="2800" dirty="0" smtClean="0"/>
              <a:t>  </a:t>
            </a:r>
            <a:r>
              <a:rPr lang="en-US" sz="2800" dirty="0" err="1" smtClean="0"/>
              <a:t>guruhlarga</a:t>
            </a:r>
            <a:r>
              <a:rPr lang="en-US" sz="2800" dirty="0" smtClean="0"/>
              <a:t> </a:t>
            </a:r>
            <a:r>
              <a:rPr lang="en-US" sz="2800" dirty="0" err="1" smtClean="0"/>
              <a:t>bo`lish</a:t>
            </a:r>
            <a:r>
              <a:rPr lang="en-US" sz="2800" dirty="0" smtClean="0"/>
              <a:t>  </a:t>
            </a:r>
            <a:r>
              <a:rPr lang="en-US" sz="2800" dirty="0" err="1" smtClean="0"/>
              <a:t>mumkin</a:t>
            </a:r>
            <a:r>
              <a:rPr lang="en-US" sz="2800" dirty="0" smtClean="0"/>
              <a:t>:</a:t>
            </a:r>
            <a:endParaRPr lang="ru-RU" sz="2800" dirty="0" smtClean="0"/>
          </a:p>
          <a:p>
            <a:r>
              <a:rPr lang="en-US" sz="2800" dirty="0" smtClean="0"/>
              <a:t>1.  </a:t>
            </a:r>
            <a:r>
              <a:rPr lang="en-US" sz="2800" dirty="0" err="1" smtClean="0"/>
              <a:t>Birikmalar</a:t>
            </a:r>
            <a:r>
              <a:rPr lang="en-US" sz="2800" dirty="0" smtClean="0"/>
              <a:t>.  </a:t>
            </a:r>
            <a:r>
              <a:rPr lang="en-US" sz="2800" dirty="0" err="1" smtClean="0"/>
              <a:t>Ajralmas</a:t>
            </a:r>
            <a:r>
              <a:rPr lang="en-US" sz="2800" dirty="0" smtClean="0"/>
              <a:t>  (</a:t>
            </a:r>
            <a:r>
              <a:rPr lang="en-US" sz="2800" dirty="0" err="1" smtClean="0"/>
              <a:t>payvand</a:t>
            </a:r>
            <a:r>
              <a:rPr lang="en-US" sz="2800" dirty="0" smtClean="0"/>
              <a:t>,  </a:t>
            </a:r>
            <a:r>
              <a:rPr lang="en-US" sz="2800" dirty="0" err="1" smtClean="0"/>
              <a:t>kalta</a:t>
            </a:r>
            <a:r>
              <a:rPr lang="en-US" sz="2800" dirty="0" smtClean="0"/>
              <a:t>  </a:t>
            </a:r>
            <a:r>
              <a:rPr lang="en-US" sz="2800" dirty="0" err="1" smtClean="0"/>
              <a:t>mixli</a:t>
            </a:r>
            <a:r>
              <a:rPr lang="en-US" sz="2800" dirty="0" smtClean="0"/>
              <a:t>  </a:t>
            </a:r>
            <a:r>
              <a:rPr lang="en-US" sz="2800" dirty="0" err="1" smtClean="0"/>
              <a:t>va</a:t>
            </a:r>
            <a:r>
              <a:rPr lang="en-US" sz="2800" dirty="0" smtClean="0"/>
              <a:t>  </a:t>
            </a:r>
            <a:r>
              <a:rPr lang="en-US" sz="2800" dirty="0" err="1" smtClean="0"/>
              <a:t>boshqalar</a:t>
            </a:r>
            <a:r>
              <a:rPr lang="en-US" sz="2800" dirty="0" smtClean="0"/>
              <a:t>),  </a:t>
            </a:r>
            <a:r>
              <a:rPr lang="en-US" sz="2800" dirty="0" err="1" smtClean="0"/>
              <a:t>ajraluvchan</a:t>
            </a:r>
            <a:r>
              <a:rPr lang="en-US" sz="2800" dirty="0" smtClean="0"/>
              <a:t> (</a:t>
            </a:r>
            <a:r>
              <a:rPr lang="en-US" sz="2800" dirty="0" err="1" smtClean="0"/>
              <a:t>bo`ltli</a:t>
            </a:r>
            <a:r>
              <a:rPr lang="en-US" sz="2800" dirty="0" smtClean="0"/>
              <a:t>, </a:t>
            </a:r>
            <a:r>
              <a:rPr lang="en-US" sz="2800" dirty="0" err="1" smtClean="0"/>
              <a:t>shponkali</a:t>
            </a:r>
            <a:r>
              <a:rPr lang="en-US" sz="2800" dirty="0" smtClean="0"/>
              <a:t>  </a:t>
            </a:r>
            <a:r>
              <a:rPr lang="en-US" sz="2800" dirty="0" err="1" smtClean="0"/>
              <a:t>va</a:t>
            </a:r>
            <a:r>
              <a:rPr lang="en-US" sz="2800" dirty="0" smtClean="0"/>
              <a:t>  </a:t>
            </a:r>
            <a:r>
              <a:rPr lang="en-US" sz="2800" dirty="0" err="1" smtClean="0"/>
              <a:t>boshqalar</a:t>
            </a:r>
            <a:r>
              <a:rPr lang="en-US" sz="2800" dirty="0" smtClean="0"/>
              <a:t>) </a:t>
            </a:r>
            <a:r>
              <a:rPr lang="en-US" sz="2800" dirty="0" err="1" smtClean="0"/>
              <a:t>birikmalar</a:t>
            </a:r>
            <a:r>
              <a:rPr lang="en-US" sz="2800" dirty="0" smtClean="0"/>
              <a:t> </a:t>
            </a:r>
            <a:r>
              <a:rPr lang="en-US" sz="2800" dirty="0" err="1" smtClean="0"/>
              <a:t>guruhiga</a:t>
            </a:r>
            <a:r>
              <a:rPr lang="en-US" sz="2800" dirty="0" smtClean="0"/>
              <a:t> </a:t>
            </a:r>
            <a:r>
              <a:rPr lang="en-US" sz="2800" dirty="0" err="1" smtClean="0"/>
              <a:t>bo`linadi</a:t>
            </a:r>
            <a:r>
              <a:rPr lang="en-US" sz="2800" dirty="0" smtClean="0"/>
              <a:t>.</a:t>
            </a:r>
            <a:endParaRPr lang="ru-RU" sz="2800" dirty="0" smtClean="0"/>
          </a:p>
          <a:p>
            <a:r>
              <a:rPr lang="en-US" sz="2800" dirty="0" smtClean="0"/>
              <a:t>2.  </a:t>
            </a:r>
            <a:r>
              <a:rPr lang="en-US" sz="2800" dirty="0" err="1" smtClean="0"/>
              <a:t>Uzatmalar</a:t>
            </a:r>
            <a:r>
              <a:rPr lang="en-US" sz="2800" dirty="0" smtClean="0"/>
              <a:t>.  </a:t>
            </a:r>
            <a:r>
              <a:rPr lang="en-US" sz="2800" dirty="0" err="1" smtClean="0"/>
              <a:t>Harakatni</a:t>
            </a:r>
            <a:r>
              <a:rPr lang="en-US" sz="2800" dirty="0" smtClean="0"/>
              <a:t>  </a:t>
            </a:r>
            <a:r>
              <a:rPr lang="en-US" sz="2800" dirty="0" err="1" smtClean="0"/>
              <a:t>bir</a:t>
            </a:r>
            <a:r>
              <a:rPr lang="en-US" sz="2800" dirty="0" smtClean="0"/>
              <a:t>  </a:t>
            </a:r>
            <a:r>
              <a:rPr lang="en-US" sz="2800" dirty="0" err="1" smtClean="0"/>
              <a:t>valdan</a:t>
            </a:r>
            <a:r>
              <a:rPr lang="en-US" sz="2800" dirty="0" smtClean="0"/>
              <a:t>  </a:t>
            </a:r>
            <a:r>
              <a:rPr lang="en-US" sz="2800" dirty="0" err="1" smtClean="0"/>
              <a:t>ikkinchi</a:t>
            </a:r>
            <a:r>
              <a:rPr lang="en-US" sz="2800" dirty="0" smtClean="0"/>
              <a:t>  </a:t>
            </a:r>
            <a:r>
              <a:rPr lang="en-US" sz="2800" dirty="0" err="1" smtClean="0"/>
              <a:t>valga</a:t>
            </a:r>
            <a:r>
              <a:rPr lang="en-US" sz="2800" dirty="0" smtClean="0"/>
              <a:t>  </a:t>
            </a:r>
            <a:r>
              <a:rPr lang="en-US" sz="2800" dirty="0" err="1" smtClean="0"/>
              <a:t>o'zaro</a:t>
            </a:r>
            <a:r>
              <a:rPr lang="en-US" sz="2800" dirty="0" smtClean="0"/>
              <a:t>  </a:t>
            </a:r>
            <a:r>
              <a:rPr lang="en-US" sz="2800" dirty="0" err="1" smtClean="0"/>
              <a:t>ishlashish</a:t>
            </a:r>
            <a:r>
              <a:rPr lang="en-US" sz="2800" dirty="0" smtClean="0"/>
              <a:t> (</a:t>
            </a:r>
            <a:r>
              <a:rPr lang="en-US" sz="2800" dirty="0" err="1" smtClean="0"/>
              <a:t>tishli</a:t>
            </a:r>
            <a:r>
              <a:rPr lang="en-US" sz="2800" dirty="0" smtClean="0"/>
              <a:t>,  </a:t>
            </a:r>
            <a:r>
              <a:rPr lang="en-US" sz="2800" dirty="0" err="1" smtClean="0"/>
              <a:t>zanjirli</a:t>
            </a:r>
            <a:r>
              <a:rPr lang="en-US" sz="2800" dirty="0" smtClean="0"/>
              <a:t>  </a:t>
            </a:r>
            <a:r>
              <a:rPr lang="en-US" sz="2800" dirty="0" err="1" smtClean="0"/>
              <a:t>va</a:t>
            </a:r>
            <a:r>
              <a:rPr lang="en-US" sz="2800" dirty="0" smtClean="0"/>
              <a:t>  </a:t>
            </a:r>
            <a:r>
              <a:rPr lang="en-US" sz="2800" dirty="0" err="1" smtClean="0"/>
              <a:t>boshqalar</a:t>
            </a:r>
            <a:r>
              <a:rPr lang="en-US" sz="2800" dirty="0" smtClean="0"/>
              <a:t>)  </a:t>
            </a:r>
            <a:r>
              <a:rPr lang="en-US" sz="2800" dirty="0" err="1" smtClean="0"/>
              <a:t>yoki</a:t>
            </a:r>
            <a:r>
              <a:rPr lang="en-US" sz="2800" dirty="0" smtClean="0"/>
              <a:t>  </a:t>
            </a:r>
            <a:r>
              <a:rPr lang="en-US" sz="2800" dirty="0" err="1" smtClean="0"/>
              <a:t>ishqalanish</a:t>
            </a:r>
            <a:r>
              <a:rPr lang="en-US" sz="2800" dirty="0" smtClean="0"/>
              <a:t>  (</a:t>
            </a:r>
            <a:r>
              <a:rPr lang="en-US" sz="2800" dirty="0" err="1" smtClean="0"/>
              <a:t>tasmali</a:t>
            </a:r>
            <a:r>
              <a:rPr lang="en-US" sz="2800" dirty="0" smtClean="0"/>
              <a:t>,  </a:t>
            </a:r>
            <a:r>
              <a:rPr lang="en-US" sz="2800" dirty="0" err="1" smtClean="0"/>
              <a:t>friktsion</a:t>
            </a:r>
            <a:r>
              <a:rPr lang="en-US" sz="2800" dirty="0" smtClean="0"/>
              <a:t>  </a:t>
            </a:r>
            <a:r>
              <a:rPr lang="en-US" sz="2800" dirty="0" err="1" smtClean="0"/>
              <a:t>va</a:t>
            </a:r>
            <a:r>
              <a:rPr lang="en-US" sz="2800" dirty="0" smtClean="0"/>
              <a:t> </a:t>
            </a:r>
            <a:r>
              <a:rPr lang="en-US" sz="2800" dirty="0" err="1" smtClean="0"/>
              <a:t>boshqalar</a:t>
            </a:r>
            <a:r>
              <a:rPr lang="en-US" sz="2800" dirty="0" smtClean="0"/>
              <a:t>) </a:t>
            </a:r>
            <a:r>
              <a:rPr lang="en-US" sz="2800" dirty="0" err="1" smtClean="0"/>
              <a:t>yordamida</a:t>
            </a:r>
            <a:r>
              <a:rPr lang="en-US" sz="2800" dirty="0" smtClean="0"/>
              <a:t> </a:t>
            </a:r>
            <a:r>
              <a:rPr lang="en-US" sz="2800" dirty="0" err="1" smtClean="0"/>
              <a:t>uzata</a:t>
            </a:r>
            <a:r>
              <a:rPr lang="en-US" sz="2800" dirty="0" smtClean="0"/>
              <a:t> </a:t>
            </a:r>
            <a:r>
              <a:rPr lang="en-US" sz="2800" dirty="0" err="1" smtClean="0"/>
              <a:t>oladigan</a:t>
            </a:r>
            <a:r>
              <a:rPr lang="en-US" sz="2800" dirty="0" smtClean="0"/>
              <a:t> </a:t>
            </a:r>
            <a:r>
              <a:rPr lang="en-US" sz="2800" dirty="0" err="1" smtClean="0"/>
              <a:t>guruhlarga</a:t>
            </a:r>
            <a:r>
              <a:rPr lang="en-US" sz="2800" dirty="0" smtClean="0"/>
              <a:t> </a:t>
            </a:r>
            <a:r>
              <a:rPr lang="en-US" sz="2800" dirty="0" err="1" smtClean="0"/>
              <a:t>bo`linadi</a:t>
            </a:r>
            <a:r>
              <a:rPr lang="en-US" sz="2800" dirty="0" smtClean="0"/>
              <a:t>.</a:t>
            </a:r>
            <a:endParaRPr lang="ru-RU" sz="2800" dirty="0" smtClean="0"/>
          </a:p>
          <a:p>
            <a:r>
              <a:rPr lang="en-US" sz="2800" dirty="0" smtClean="0"/>
              <a:t>3.  </a:t>
            </a:r>
            <a:r>
              <a:rPr lang="en-US" sz="2800" dirty="0" err="1" smtClean="0"/>
              <a:t>Uzellarda</a:t>
            </a:r>
            <a:r>
              <a:rPr lang="en-US" sz="2800" dirty="0" smtClean="0"/>
              <a:t>  </a:t>
            </a:r>
            <a:r>
              <a:rPr lang="en-US" sz="2800" dirty="0" err="1" smtClean="0"/>
              <a:t>ishlatiladigan</a:t>
            </a:r>
            <a:r>
              <a:rPr lang="en-US" sz="2800" dirty="0" smtClean="0"/>
              <a:t>  (</a:t>
            </a:r>
            <a:r>
              <a:rPr lang="en-US" sz="2800" dirty="0" err="1" smtClean="0"/>
              <a:t>vallar</a:t>
            </a:r>
            <a:r>
              <a:rPr lang="en-US" sz="2800" dirty="0" smtClean="0"/>
              <a:t>,  </a:t>
            </a:r>
            <a:r>
              <a:rPr lang="en-US" sz="2800" dirty="0" err="1" smtClean="0"/>
              <a:t>podshipniklar</a:t>
            </a:r>
            <a:r>
              <a:rPr lang="en-US" sz="2800" dirty="0" smtClean="0"/>
              <a:t>,  </a:t>
            </a:r>
            <a:r>
              <a:rPr lang="en-US" sz="2800" dirty="0" err="1" smtClean="0"/>
              <a:t>muftalar</a:t>
            </a:r>
            <a:r>
              <a:rPr lang="en-US" sz="2800" dirty="0" smtClean="0"/>
              <a:t>)  </a:t>
            </a:r>
            <a:r>
              <a:rPr lang="en-US" sz="2800" dirty="0" err="1" smtClean="0"/>
              <a:t>detallar</a:t>
            </a:r>
            <a:r>
              <a:rPr lang="en-US" sz="2800" dirty="0" smtClean="0"/>
              <a:t> </a:t>
            </a:r>
            <a:r>
              <a:rPr lang="en-US" sz="2800" dirty="0" err="1" smtClean="0"/>
              <a:t>guruhi</a:t>
            </a:r>
            <a:r>
              <a:rPr lang="en-US" sz="2800" dirty="0" smtClean="0"/>
              <a:t>.</a:t>
            </a:r>
            <a:endParaRPr lang="ru-RU" sz="2800" dirty="0" smtClean="0"/>
          </a:p>
          <a:p>
            <a:pPr algn="just">
              <a:lnSpc>
                <a:spcPct val="90000"/>
              </a:lnSpc>
            </a:pPr>
            <a:endParaRPr lang="ru-RU" sz="3200" dirty="0" smtClean="0">
              <a:latin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642918"/>
            <a:ext cx="7489825" cy="4031873"/>
          </a:xfrm>
          <a:prstGeom prst="rect">
            <a:avLst/>
          </a:prstGeom>
          <a:noFill/>
          <a:ln w="9525">
            <a:noFill/>
            <a:miter lim="800000"/>
            <a:headEnd/>
            <a:tailEnd/>
          </a:ln>
          <a:effectLst/>
        </p:spPr>
        <p:txBody>
          <a:bodyPr anchor="ctr">
            <a:spAutoFit/>
          </a:bodyPr>
          <a:lstStyle/>
          <a:p>
            <a:r>
              <a:rPr lang="en-US" sz="3200" b="1" dirty="0" err="1" smtClean="0"/>
              <a:t>Fanni</a:t>
            </a:r>
            <a:r>
              <a:rPr lang="en-US" sz="3200" b="1" dirty="0" smtClean="0"/>
              <a:t>  </a:t>
            </a:r>
            <a:r>
              <a:rPr lang="en-US" sz="3200" b="1" dirty="0" err="1" smtClean="0"/>
              <a:t>o'rganishdan</a:t>
            </a:r>
            <a:r>
              <a:rPr lang="en-US" sz="3200" b="1" dirty="0" smtClean="0"/>
              <a:t>  </a:t>
            </a:r>
            <a:r>
              <a:rPr lang="en-US" sz="3200" b="1" dirty="0" err="1" smtClean="0"/>
              <a:t>maqsad</a:t>
            </a:r>
            <a:r>
              <a:rPr lang="en-US" sz="3200" b="1" dirty="0" smtClean="0"/>
              <a:t>  </a:t>
            </a:r>
            <a:r>
              <a:rPr lang="en-US" sz="3200" dirty="0" err="1" smtClean="0"/>
              <a:t>shu</a:t>
            </a:r>
            <a:r>
              <a:rPr lang="en-US" sz="3200" dirty="0" smtClean="0"/>
              <a:t>  </a:t>
            </a:r>
            <a:r>
              <a:rPr lang="en-US" sz="3200" dirty="0" err="1" smtClean="0"/>
              <a:t>barcha</a:t>
            </a:r>
            <a:r>
              <a:rPr lang="en-US" sz="3200" dirty="0" smtClean="0"/>
              <a:t>  </a:t>
            </a:r>
            <a:r>
              <a:rPr lang="en-US" sz="3200" dirty="0" err="1" smtClean="0"/>
              <a:t>turdagi</a:t>
            </a:r>
            <a:r>
              <a:rPr lang="en-US" sz="3200" dirty="0" smtClean="0"/>
              <a:t>  </a:t>
            </a:r>
            <a:r>
              <a:rPr lang="en-US" sz="3200" dirty="0" err="1" smtClean="0"/>
              <a:t>mashinalarda</a:t>
            </a:r>
            <a:r>
              <a:rPr lang="en-US" sz="3200" dirty="0" smtClean="0"/>
              <a:t> </a:t>
            </a:r>
            <a:r>
              <a:rPr lang="en-US" sz="3200" dirty="0" err="1" smtClean="0"/>
              <a:t>ishlatiladigan</a:t>
            </a:r>
            <a:r>
              <a:rPr lang="en-US" sz="3200" dirty="0" smtClean="0"/>
              <a:t>  </a:t>
            </a:r>
            <a:r>
              <a:rPr lang="en-US" sz="3200" dirty="0" err="1" smtClean="0"/>
              <a:t>detal</a:t>
            </a:r>
            <a:r>
              <a:rPr lang="en-US" sz="3200" dirty="0" smtClean="0"/>
              <a:t> </a:t>
            </a:r>
            <a:r>
              <a:rPr lang="en-US" sz="3200" dirty="0" err="1" smtClean="0"/>
              <a:t>va</a:t>
            </a:r>
            <a:r>
              <a:rPr lang="en-US" sz="3200" dirty="0" smtClean="0"/>
              <a:t> </a:t>
            </a:r>
            <a:r>
              <a:rPr lang="en-US" sz="3200" dirty="0" err="1" smtClean="0"/>
              <a:t>uzellarni</a:t>
            </a:r>
            <a:r>
              <a:rPr lang="en-US" sz="3200" dirty="0" smtClean="0"/>
              <a:t>  </a:t>
            </a:r>
            <a:r>
              <a:rPr lang="en-US" sz="3200" dirty="0" err="1" smtClean="0"/>
              <a:t>mustahkamlikka</a:t>
            </a:r>
            <a:r>
              <a:rPr lang="en-US" sz="3200" dirty="0" smtClean="0"/>
              <a:t> </a:t>
            </a:r>
            <a:r>
              <a:rPr lang="en-US" sz="3200" dirty="0" err="1" smtClean="0"/>
              <a:t>hisoblash</a:t>
            </a:r>
            <a:r>
              <a:rPr lang="en-US" sz="3200" dirty="0" smtClean="0"/>
              <a:t> </a:t>
            </a:r>
            <a:r>
              <a:rPr lang="en-US" sz="3200" dirty="0" err="1" smtClean="0"/>
              <a:t>va</a:t>
            </a:r>
            <a:r>
              <a:rPr lang="en-US" sz="3200" dirty="0" smtClean="0"/>
              <a:t>  </a:t>
            </a:r>
            <a:r>
              <a:rPr lang="en-US" sz="3200" dirty="0" err="1" smtClean="0"/>
              <a:t>loyihalash</a:t>
            </a:r>
            <a:r>
              <a:rPr lang="en-US" sz="3200" dirty="0" smtClean="0"/>
              <a:t> </a:t>
            </a:r>
            <a:r>
              <a:rPr lang="en-US" sz="3200" dirty="0" err="1" smtClean="0"/>
              <a:t>asoslarini</a:t>
            </a:r>
            <a:r>
              <a:rPr lang="en-US" sz="3200" dirty="0" smtClean="0"/>
              <a:t>  </a:t>
            </a:r>
            <a:r>
              <a:rPr lang="en-US" sz="3200" dirty="0" err="1" smtClean="0"/>
              <a:t>o'rganish</a:t>
            </a:r>
            <a:r>
              <a:rPr lang="en-US" sz="3200" dirty="0" smtClean="0"/>
              <a:t>.  </a:t>
            </a:r>
            <a:r>
              <a:rPr lang="en-US" sz="3200" dirty="0" err="1" smtClean="0"/>
              <a:t>Bunda</a:t>
            </a:r>
            <a:r>
              <a:rPr lang="en-US" sz="3200" dirty="0" smtClean="0"/>
              <a:t>  material  </a:t>
            </a:r>
            <a:r>
              <a:rPr lang="en-US" sz="3200" dirty="0" err="1" smtClean="0"/>
              <a:t>tanlash</a:t>
            </a:r>
            <a:r>
              <a:rPr lang="en-US" sz="3200" dirty="0" smtClean="0"/>
              <a:t>,  </a:t>
            </a:r>
            <a:r>
              <a:rPr lang="en-US" sz="3200" dirty="0" err="1" smtClean="0"/>
              <a:t>termik</a:t>
            </a:r>
            <a:r>
              <a:rPr lang="en-US" sz="3200" dirty="0" smtClean="0"/>
              <a:t>  </a:t>
            </a:r>
            <a:r>
              <a:rPr lang="en-US" sz="3200" dirty="0" err="1" smtClean="0"/>
              <a:t>qayta</a:t>
            </a:r>
            <a:r>
              <a:rPr lang="en-US" sz="3200" dirty="0" smtClean="0"/>
              <a:t>  </a:t>
            </a:r>
            <a:r>
              <a:rPr lang="en-US" sz="3200" dirty="0" err="1" smtClean="0"/>
              <a:t>ishlash</a:t>
            </a:r>
            <a:r>
              <a:rPr lang="en-US" sz="3200" dirty="0" smtClean="0"/>
              <a:t>, </a:t>
            </a:r>
            <a:r>
              <a:rPr lang="en-US" sz="3200" dirty="0" err="1" smtClean="0"/>
              <a:t>detallning</a:t>
            </a:r>
            <a:r>
              <a:rPr lang="en-US" sz="3200" dirty="0" smtClean="0"/>
              <a:t>  </a:t>
            </a:r>
            <a:r>
              <a:rPr lang="en-US" sz="3200" dirty="0" err="1" smtClean="0"/>
              <a:t>aniqlik</a:t>
            </a:r>
            <a:r>
              <a:rPr lang="en-US" sz="3200" dirty="0" smtClean="0"/>
              <a:t>  </a:t>
            </a:r>
            <a:r>
              <a:rPr lang="en-US" sz="3200" dirty="0" err="1" smtClean="0"/>
              <a:t>darajasi</a:t>
            </a:r>
            <a:r>
              <a:rPr lang="en-US" sz="3200" dirty="0" smtClean="0"/>
              <a:t>,  </a:t>
            </a:r>
            <a:r>
              <a:rPr lang="en-US" sz="3200" dirty="0" err="1" smtClean="0"/>
              <a:t>tayyorlash</a:t>
            </a:r>
            <a:r>
              <a:rPr lang="en-US" sz="3200" dirty="0" smtClean="0"/>
              <a:t>  </a:t>
            </a:r>
            <a:r>
              <a:rPr lang="en-US" sz="3200" dirty="0" err="1" smtClean="0"/>
              <a:t>texnologiyasi</a:t>
            </a:r>
            <a:r>
              <a:rPr lang="en-US" sz="3200" dirty="0" smtClean="0"/>
              <a:t>  </a:t>
            </a:r>
            <a:r>
              <a:rPr lang="en-US" sz="3200" dirty="0" err="1" smtClean="0"/>
              <a:t>masalalari</a:t>
            </a:r>
            <a:r>
              <a:rPr lang="en-US" sz="3200" dirty="0" smtClean="0"/>
              <a:t>  </a:t>
            </a:r>
            <a:r>
              <a:rPr lang="en-US" sz="3200" dirty="0" err="1" smtClean="0"/>
              <a:t>ko‘riladi</a:t>
            </a:r>
            <a:r>
              <a:rPr lang="en-US" sz="3200" dirty="0" smtClean="0"/>
              <a:t>.</a:t>
            </a:r>
            <a:endParaRPr lang="ru-RU" sz="3200"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285728"/>
            <a:ext cx="7489825" cy="5693866"/>
          </a:xfrm>
          <a:prstGeom prst="rect">
            <a:avLst/>
          </a:prstGeom>
          <a:noFill/>
          <a:ln w="9525">
            <a:noFill/>
            <a:miter lim="800000"/>
            <a:headEnd/>
            <a:tailEnd/>
          </a:ln>
          <a:effectLst/>
        </p:spPr>
        <p:txBody>
          <a:bodyPr anchor="ctr">
            <a:spAutoFit/>
          </a:bodyPr>
          <a:lstStyle/>
          <a:p>
            <a:r>
              <a:rPr lang="en-US" sz="2600" dirty="0" err="1" smtClean="0"/>
              <a:t>Mashinasozlik</a:t>
            </a:r>
            <a:r>
              <a:rPr lang="en-US" sz="2600" dirty="0" smtClean="0"/>
              <a:t>  </a:t>
            </a:r>
            <a:r>
              <a:rPr lang="en-US" sz="2600" dirty="0" err="1" smtClean="0"/>
              <a:t>sanoat</a:t>
            </a:r>
            <a:r>
              <a:rPr lang="en-US" sz="2600" dirty="0" smtClean="0"/>
              <a:t> </a:t>
            </a:r>
            <a:r>
              <a:rPr lang="en-US" sz="2600" dirty="0" err="1" smtClean="0"/>
              <a:t>va</a:t>
            </a:r>
            <a:r>
              <a:rPr lang="en-US" sz="2600" dirty="0" smtClean="0"/>
              <a:t> </a:t>
            </a:r>
            <a:r>
              <a:rPr lang="en-US" sz="2600" dirty="0" err="1" smtClean="0"/>
              <a:t>qishloq</a:t>
            </a:r>
            <a:r>
              <a:rPr lang="en-US" sz="2600" dirty="0" smtClean="0"/>
              <a:t> </a:t>
            </a:r>
            <a:r>
              <a:rPr lang="en-US" sz="2600" dirty="0" err="1" smtClean="0"/>
              <a:t>xo’jaligining</a:t>
            </a:r>
            <a:r>
              <a:rPr lang="en-US" sz="2600" dirty="0" smtClean="0"/>
              <a:t>   </a:t>
            </a:r>
            <a:r>
              <a:rPr lang="en-US" sz="2600" dirty="0" err="1" smtClean="0"/>
              <a:t>taraqqiy</a:t>
            </a:r>
            <a:r>
              <a:rPr lang="en-US" sz="2600" dirty="0" smtClean="0"/>
              <a:t> </a:t>
            </a:r>
            <a:r>
              <a:rPr lang="en-US" sz="2600" dirty="0" err="1" smtClean="0"/>
              <a:t>etishi</a:t>
            </a:r>
            <a:r>
              <a:rPr lang="en-US" sz="2600" dirty="0" smtClean="0"/>
              <a:t> </a:t>
            </a:r>
            <a:r>
              <a:rPr lang="en-US" sz="2600" dirty="0" err="1" smtClean="0"/>
              <a:t>uchun</a:t>
            </a:r>
            <a:r>
              <a:rPr lang="en-US" sz="2600" dirty="0" smtClean="0"/>
              <a:t> </a:t>
            </a:r>
            <a:r>
              <a:rPr lang="en-US" sz="2600" dirty="0" err="1" smtClean="0"/>
              <a:t>zarur</a:t>
            </a:r>
            <a:r>
              <a:rPr lang="en-US" sz="2600" dirty="0" smtClean="0"/>
              <a:t> </a:t>
            </a:r>
            <a:r>
              <a:rPr lang="en-US" sz="2600" dirty="0" err="1" smtClean="0"/>
              <a:t>bo`lgan</a:t>
            </a:r>
            <a:r>
              <a:rPr lang="en-US" sz="2600" dirty="0" smtClean="0"/>
              <a:t>   </a:t>
            </a:r>
            <a:r>
              <a:rPr lang="en-US" sz="2600" dirty="0" err="1" smtClean="0"/>
              <a:t>texniikaviy</a:t>
            </a:r>
            <a:r>
              <a:rPr lang="en-US" sz="2600" dirty="0" smtClean="0"/>
              <a:t> </a:t>
            </a:r>
            <a:r>
              <a:rPr lang="en-US" sz="2600" dirty="0" err="1" smtClean="0"/>
              <a:t>baza</a:t>
            </a:r>
            <a:r>
              <a:rPr lang="en-US" sz="2600" dirty="0" smtClean="0"/>
              <a:t> </a:t>
            </a:r>
            <a:r>
              <a:rPr lang="en-US" sz="2600" dirty="0" err="1" smtClean="0"/>
              <a:t>yaratadi</a:t>
            </a:r>
            <a:r>
              <a:rPr lang="en-US" sz="2600" dirty="0" smtClean="0"/>
              <a:t>.  </a:t>
            </a:r>
            <a:r>
              <a:rPr lang="en-US" sz="2600" dirty="0" err="1" smtClean="0"/>
              <a:t>Shunday</a:t>
            </a:r>
            <a:r>
              <a:rPr lang="en-US" sz="2600" dirty="0" smtClean="0"/>
              <a:t> </a:t>
            </a:r>
            <a:r>
              <a:rPr lang="en-US" sz="2600" dirty="0" err="1" smtClean="0"/>
              <a:t>ekan</a:t>
            </a:r>
            <a:r>
              <a:rPr lang="en-US" sz="2600" dirty="0" smtClean="0"/>
              <a:t> , </a:t>
            </a:r>
            <a:r>
              <a:rPr lang="en-US" sz="2600" dirty="0" err="1" smtClean="0"/>
              <a:t>xar</a:t>
            </a:r>
            <a:r>
              <a:rPr lang="en-US" sz="2600" dirty="0" smtClean="0"/>
              <a:t> </a:t>
            </a:r>
            <a:r>
              <a:rPr lang="en-US" sz="2600" dirty="0" err="1" smtClean="0"/>
              <a:t>bir</a:t>
            </a:r>
            <a:r>
              <a:rPr lang="en-US" sz="2600" dirty="0" smtClean="0"/>
              <a:t> </a:t>
            </a:r>
            <a:r>
              <a:rPr lang="en-US" sz="2600" dirty="0" err="1" smtClean="0"/>
              <a:t>ishchi</a:t>
            </a:r>
            <a:r>
              <a:rPr lang="en-US" sz="2600" dirty="0" smtClean="0"/>
              <a:t> , </a:t>
            </a:r>
            <a:r>
              <a:rPr lang="en-US" sz="2600" dirty="0" err="1" smtClean="0"/>
              <a:t>injenerning</a:t>
            </a:r>
            <a:r>
              <a:rPr lang="en-US" sz="2600" dirty="0" smtClean="0"/>
              <a:t>   </a:t>
            </a:r>
            <a:r>
              <a:rPr lang="en-US" sz="2600" dirty="0" err="1" smtClean="0"/>
              <a:t>vazifasi</a:t>
            </a:r>
            <a:r>
              <a:rPr lang="en-US" sz="2600" dirty="0" smtClean="0"/>
              <a:t> </a:t>
            </a:r>
            <a:r>
              <a:rPr lang="en-US" sz="2600" dirty="0" err="1" smtClean="0"/>
              <a:t>zamonamiy</a:t>
            </a:r>
            <a:r>
              <a:rPr lang="en-US" sz="2600" dirty="0" smtClean="0"/>
              <a:t>   </a:t>
            </a:r>
            <a:r>
              <a:rPr lang="en-US" sz="2600" dirty="0" err="1" smtClean="0"/>
              <a:t>talabga</a:t>
            </a:r>
            <a:r>
              <a:rPr lang="en-US" sz="2600" dirty="0" smtClean="0"/>
              <a:t> </a:t>
            </a:r>
            <a:r>
              <a:rPr lang="en-US" sz="2600" dirty="0" err="1" smtClean="0"/>
              <a:t>to`la</a:t>
            </a:r>
            <a:r>
              <a:rPr lang="en-US" sz="2600" dirty="0" smtClean="0"/>
              <a:t> </a:t>
            </a:r>
            <a:r>
              <a:rPr lang="en-US" sz="2600" dirty="0" err="1" smtClean="0"/>
              <a:t>javob</a:t>
            </a:r>
            <a:r>
              <a:rPr lang="en-US" sz="2600" dirty="0" smtClean="0"/>
              <a:t> </a:t>
            </a:r>
            <a:r>
              <a:rPr lang="en-US" sz="2600" dirty="0" err="1" smtClean="0"/>
              <a:t>beradigan</a:t>
            </a:r>
            <a:r>
              <a:rPr lang="en-US" sz="2600" dirty="0" smtClean="0"/>
              <a:t>, </a:t>
            </a:r>
            <a:r>
              <a:rPr lang="en-US" sz="2600" dirty="0" err="1" smtClean="0"/>
              <a:t>yuqori</a:t>
            </a:r>
            <a:r>
              <a:rPr lang="en-US" sz="2600" dirty="0" smtClean="0"/>
              <a:t> </a:t>
            </a:r>
            <a:r>
              <a:rPr lang="en-US" sz="2600" dirty="0" err="1" smtClean="0"/>
              <a:t>unumli</a:t>
            </a:r>
            <a:r>
              <a:rPr lang="en-US" sz="2600" dirty="0" smtClean="0"/>
              <a:t>   </a:t>
            </a:r>
            <a:r>
              <a:rPr lang="en-US" sz="2600" dirty="0" err="1" smtClean="0"/>
              <a:t>mustaxkam</a:t>
            </a:r>
            <a:r>
              <a:rPr lang="en-US" sz="2600" dirty="0" smtClean="0"/>
              <a:t> </a:t>
            </a:r>
            <a:r>
              <a:rPr lang="en-US" sz="2600" dirty="0" err="1" smtClean="0"/>
              <a:t>va</a:t>
            </a:r>
            <a:r>
              <a:rPr lang="en-US" sz="2600" dirty="0" smtClean="0"/>
              <a:t> </a:t>
            </a:r>
            <a:r>
              <a:rPr lang="en-US" sz="2600" dirty="0" err="1" smtClean="0"/>
              <a:t>foydali</a:t>
            </a:r>
            <a:r>
              <a:rPr lang="en-US" sz="2600" dirty="0" smtClean="0"/>
              <a:t>  </a:t>
            </a:r>
            <a:r>
              <a:rPr lang="en-US" sz="2600" dirty="0" err="1" smtClean="0"/>
              <a:t>ish</a:t>
            </a:r>
            <a:r>
              <a:rPr lang="en-US" sz="2600" dirty="0" smtClean="0"/>
              <a:t> </a:t>
            </a:r>
            <a:r>
              <a:rPr lang="en-US" sz="2600" dirty="0" err="1" smtClean="0"/>
              <a:t>koeffitsienti</a:t>
            </a:r>
            <a:r>
              <a:rPr lang="en-US" sz="2600" dirty="0" smtClean="0"/>
              <a:t> </a:t>
            </a:r>
            <a:r>
              <a:rPr lang="en-US" sz="2600" dirty="0" err="1" smtClean="0"/>
              <a:t>yuqori</a:t>
            </a:r>
            <a:r>
              <a:rPr lang="en-US" sz="2600" dirty="0" smtClean="0"/>
              <a:t> </a:t>
            </a:r>
            <a:r>
              <a:rPr lang="en-US" sz="2600" dirty="0" err="1" smtClean="0"/>
              <a:t>bo`lgan</a:t>
            </a:r>
            <a:r>
              <a:rPr lang="en-US" sz="2600" dirty="0" smtClean="0"/>
              <a:t>   </a:t>
            </a:r>
            <a:r>
              <a:rPr lang="en-US" sz="2600" dirty="0" err="1" smtClean="0"/>
              <a:t>yangidan</a:t>
            </a:r>
            <a:r>
              <a:rPr lang="en-US" sz="2600" dirty="0" smtClean="0"/>
              <a:t> - </a:t>
            </a:r>
            <a:r>
              <a:rPr lang="en-US" sz="2600" dirty="0" err="1" smtClean="0"/>
              <a:t>yangi</a:t>
            </a:r>
            <a:r>
              <a:rPr lang="en-US" sz="2600" dirty="0" smtClean="0"/>
              <a:t> </a:t>
            </a:r>
            <a:r>
              <a:rPr lang="en-US" sz="2600" dirty="0" err="1" smtClean="0"/>
              <a:t>mashinalar</a:t>
            </a:r>
            <a:r>
              <a:rPr lang="en-US" sz="2600" dirty="0" smtClean="0"/>
              <a:t>  </a:t>
            </a:r>
            <a:r>
              <a:rPr lang="en-US" sz="2600" dirty="0" err="1" smtClean="0"/>
              <a:t>loyihalashda</a:t>
            </a:r>
            <a:r>
              <a:rPr lang="en-US" sz="2600" dirty="0" smtClean="0"/>
              <a:t> </a:t>
            </a:r>
            <a:r>
              <a:rPr lang="en-US" sz="2600" dirty="0" err="1" smtClean="0"/>
              <a:t>ularning</a:t>
            </a:r>
            <a:r>
              <a:rPr lang="en-US" sz="2600" dirty="0" smtClean="0"/>
              <a:t> </a:t>
            </a:r>
            <a:r>
              <a:rPr lang="en-US" sz="2600" dirty="0" err="1" smtClean="0"/>
              <a:t>detallarni</a:t>
            </a:r>
            <a:r>
              <a:rPr lang="en-US" sz="2600" dirty="0" smtClean="0"/>
              <a:t> </a:t>
            </a:r>
            <a:r>
              <a:rPr lang="en-US" sz="2600" dirty="0" err="1" smtClean="0"/>
              <a:t>mumkin</a:t>
            </a:r>
            <a:r>
              <a:rPr lang="en-US" sz="2600" dirty="0" smtClean="0"/>
              <a:t> </a:t>
            </a:r>
            <a:r>
              <a:rPr lang="en-US" sz="2600" dirty="0" err="1" smtClean="0"/>
              <a:t>qadar</a:t>
            </a:r>
            <a:r>
              <a:rPr lang="en-US" sz="2600" dirty="0" smtClean="0"/>
              <a:t>  </a:t>
            </a:r>
            <a:r>
              <a:rPr lang="en-US" sz="2600" dirty="0" err="1" smtClean="0"/>
              <a:t>yengil</a:t>
            </a:r>
            <a:r>
              <a:rPr lang="en-US" sz="2600" dirty="0" smtClean="0"/>
              <a:t>, </a:t>
            </a:r>
            <a:r>
              <a:rPr lang="en-US" sz="2600" dirty="0" err="1" smtClean="0"/>
              <a:t>yetarli</a:t>
            </a:r>
            <a:r>
              <a:rPr lang="en-US" sz="2600" dirty="0" smtClean="0"/>
              <a:t> </a:t>
            </a:r>
            <a:r>
              <a:rPr lang="en-US" sz="2600" dirty="0" err="1" smtClean="0"/>
              <a:t>darajada</a:t>
            </a:r>
            <a:r>
              <a:rPr lang="en-US" sz="2600" dirty="0" smtClean="0"/>
              <a:t> </a:t>
            </a:r>
            <a:r>
              <a:rPr lang="en-US" sz="2600" dirty="0" err="1" smtClean="0"/>
              <a:t>mustaxkam</a:t>
            </a:r>
            <a:r>
              <a:rPr lang="en-US" sz="2600" dirty="0" smtClean="0"/>
              <a:t>,  </a:t>
            </a:r>
            <a:r>
              <a:rPr lang="en-US" sz="2600" dirty="0" err="1" smtClean="0"/>
              <a:t>ishqalanishga</a:t>
            </a:r>
            <a:r>
              <a:rPr lang="en-US" sz="2600" dirty="0" smtClean="0"/>
              <a:t> </a:t>
            </a:r>
            <a:r>
              <a:rPr lang="en-US" sz="2600" dirty="0" err="1" smtClean="0"/>
              <a:t>chidamli</a:t>
            </a:r>
            <a:r>
              <a:rPr lang="en-US" sz="2600" dirty="0" smtClean="0"/>
              <a:t>, </a:t>
            </a:r>
            <a:r>
              <a:rPr lang="en-US" sz="2600" dirty="0" err="1" smtClean="0"/>
              <a:t>shakli</a:t>
            </a:r>
            <a:r>
              <a:rPr lang="en-US" sz="2600" dirty="0" smtClean="0"/>
              <a:t> </a:t>
            </a:r>
            <a:r>
              <a:rPr lang="en-US" sz="2600" dirty="0" err="1" smtClean="0"/>
              <a:t>oddiy</a:t>
            </a:r>
            <a:r>
              <a:rPr lang="en-US" sz="2600" dirty="0" smtClean="0"/>
              <a:t>, </a:t>
            </a:r>
            <a:r>
              <a:rPr lang="en-US" sz="2600" dirty="0" err="1" smtClean="0"/>
              <a:t>ishlatilishi</a:t>
            </a:r>
            <a:r>
              <a:rPr lang="en-US" sz="2600" dirty="0" smtClean="0"/>
              <a:t> </a:t>
            </a:r>
            <a:r>
              <a:rPr lang="en-US" sz="2600" dirty="0" err="1" smtClean="0"/>
              <a:t>qulay</a:t>
            </a:r>
            <a:r>
              <a:rPr lang="en-US" sz="2600" dirty="0" smtClean="0"/>
              <a:t> </a:t>
            </a:r>
            <a:r>
              <a:rPr lang="en-US" sz="2600" dirty="0" err="1" smtClean="0"/>
              <a:t>va</a:t>
            </a:r>
            <a:r>
              <a:rPr lang="en-US" sz="2600" dirty="0" smtClean="0"/>
              <a:t> </a:t>
            </a:r>
            <a:r>
              <a:rPr lang="en-US" sz="2600" dirty="0" err="1" smtClean="0"/>
              <a:t>xavfsiz</a:t>
            </a:r>
            <a:r>
              <a:rPr lang="en-US" sz="2600" dirty="0" smtClean="0"/>
              <a:t>, </a:t>
            </a:r>
            <a:r>
              <a:rPr lang="en-US" sz="2600" dirty="0" err="1" smtClean="0"/>
              <a:t>Davlat</a:t>
            </a:r>
            <a:r>
              <a:rPr lang="en-US" sz="2600" dirty="0" smtClean="0"/>
              <a:t> </a:t>
            </a:r>
            <a:r>
              <a:rPr lang="en-US" sz="2600" dirty="0" err="1" smtClean="0"/>
              <a:t>standartlarida</a:t>
            </a:r>
            <a:r>
              <a:rPr lang="en-US" sz="2600" dirty="0" smtClean="0"/>
              <a:t>   </a:t>
            </a:r>
            <a:r>
              <a:rPr lang="en-US" sz="2600" dirty="0" err="1" smtClean="0"/>
              <a:t>qo`yilgan</a:t>
            </a:r>
            <a:r>
              <a:rPr lang="en-US" sz="2600" dirty="0" smtClean="0"/>
              <a:t> </a:t>
            </a:r>
            <a:r>
              <a:rPr lang="en-US" sz="2600" dirty="0" err="1" smtClean="0"/>
              <a:t>talablarni</a:t>
            </a:r>
            <a:r>
              <a:rPr lang="en-US" sz="2600" dirty="0" smtClean="0"/>
              <a:t>   </a:t>
            </a:r>
            <a:r>
              <a:rPr lang="en-US" sz="2600" dirty="0" err="1" smtClean="0"/>
              <a:t>to`la</a:t>
            </a:r>
            <a:r>
              <a:rPr lang="en-US" sz="2600" dirty="0" smtClean="0"/>
              <a:t> </a:t>
            </a:r>
            <a:r>
              <a:rPr lang="en-US" sz="2600" dirty="0" err="1" smtClean="0"/>
              <a:t>qondiradigan</a:t>
            </a:r>
            <a:r>
              <a:rPr lang="en-US" sz="2600" dirty="0" smtClean="0"/>
              <a:t>   </a:t>
            </a:r>
            <a:r>
              <a:rPr lang="en-US" sz="2600" dirty="0" err="1" smtClean="0"/>
              <a:t>bo`lishiga</a:t>
            </a:r>
            <a:r>
              <a:rPr lang="en-US" sz="2600" dirty="0" smtClean="0"/>
              <a:t> </a:t>
            </a:r>
            <a:r>
              <a:rPr lang="en-US" sz="2600" dirty="0" err="1" smtClean="0"/>
              <a:t>erishish</a:t>
            </a:r>
            <a:r>
              <a:rPr lang="en-US" sz="2600" dirty="0" smtClean="0"/>
              <a:t> </a:t>
            </a:r>
            <a:r>
              <a:rPr lang="en-US" sz="2600" dirty="0" err="1" smtClean="0"/>
              <a:t>kerak</a:t>
            </a:r>
            <a:r>
              <a:rPr lang="en-US" sz="2600" dirty="0" smtClean="0"/>
              <a:t>.  </a:t>
            </a:r>
            <a:r>
              <a:rPr lang="en-US" sz="2600" dirty="0" err="1" smtClean="0"/>
              <a:t>Bundan</a:t>
            </a:r>
            <a:r>
              <a:rPr lang="en-US" sz="2600" dirty="0" smtClean="0"/>
              <a:t> </a:t>
            </a:r>
            <a:r>
              <a:rPr lang="en-US" sz="2600" dirty="0" err="1" smtClean="0"/>
              <a:t>tashqari</a:t>
            </a:r>
            <a:r>
              <a:rPr lang="en-US" sz="2600" dirty="0" smtClean="0"/>
              <a:t> </a:t>
            </a:r>
            <a:r>
              <a:rPr lang="en-US" sz="2600" dirty="0" err="1" smtClean="0"/>
              <a:t>detallar</a:t>
            </a:r>
            <a:r>
              <a:rPr lang="en-US" sz="2600" dirty="0" smtClean="0"/>
              <a:t> </a:t>
            </a:r>
            <a:r>
              <a:rPr lang="en-US" sz="2600" dirty="0" err="1" smtClean="0"/>
              <a:t>ishdan</a:t>
            </a:r>
            <a:r>
              <a:rPr lang="en-US" sz="2600" dirty="0" smtClean="0"/>
              <a:t> </a:t>
            </a:r>
            <a:r>
              <a:rPr lang="en-US" sz="2600" dirty="0" err="1" smtClean="0"/>
              <a:t>chiqqanda</a:t>
            </a:r>
            <a:r>
              <a:rPr lang="en-US" sz="2600" dirty="0" smtClean="0"/>
              <a:t> </a:t>
            </a:r>
            <a:r>
              <a:rPr lang="en-US" sz="2600" dirty="0" err="1" smtClean="0"/>
              <a:t>yangisiga</a:t>
            </a:r>
            <a:r>
              <a:rPr lang="en-US" sz="2600" dirty="0" smtClean="0"/>
              <a:t> </a:t>
            </a:r>
            <a:r>
              <a:rPr lang="en-US" sz="2600" dirty="0" err="1" smtClean="0"/>
              <a:t>tez</a:t>
            </a:r>
            <a:r>
              <a:rPr lang="en-US" sz="2600" dirty="0" smtClean="0"/>
              <a:t> </a:t>
            </a:r>
            <a:r>
              <a:rPr lang="en-US" sz="2600" dirty="0" err="1" smtClean="0"/>
              <a:t>va</a:t>
            </a:r>
            <a:r>
              <a:rPr lang="en-US" sz="2600" dirty="0" smtClean="0"/>
              <a:t> </a:t>
            </a:r>
            <a:r>
              <a:rPr lang="en-US" sz="2600" dirty="0" err="1" smtClean="0"/>
              <a:t>oson</a:t>
            </a:r>
            <a:r>
              <a:rPr lang="en-US" sz="2600" dirty="0" smtClean="0"/>
              <a:t>  </a:t>
            </a:r>
            <a:r>
              <a:rPr lang="en-US" sz="2600" dirty="0" err="1" smtClean="0"/>
              <a:t>almashtiriladigan</a:t>
            </a:r>
            <a:r>
              <a:rPr lang="en-US" sz="2600" dirty="0" smtClean="0"/>
              <a:t>  </a:t>
            </a:r>
            <a:r>
              <a:rPr lang="en-US" sz="2600" dirty="0" err="1" smtClean="0"/>
              <a:t>bo`lishi</a:t>
            </a:r>
            <a:r>
              <a:rPr lang="en-US" sz="2600" dirty="0" smtClean="0"/>
              <a:t>  </a:t>
            </a:r>
            <a:r>
              <a:rPr lang="en-US" sz="2600" dirty="0" err="1" smtClean="0"/>
              <a:t>xam</a:t>
            </a:r>
            <a:r>
              <a:rPr lang="en-US" sz="2600" dirty="0" smtClean="0"/>
              <a:t> </a:t>
            </a:r>
            <a:r>
              <a:rPr lang="en-US" sz="2600" dirty="0" err="1" smtClean="0"/>
              <a:t>zarur</a:t>
            </a:r>
            <a:r>
              <a:rPr lang="en-US" sz="2600" dirty="0" smtClean="0"/>
              <a:t>. </a:t>
            </a:r>
            <a:endParaRPr lang="ru-RU" sz="26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642918"/>
            <a:ext cx="7489825" cy="5262979"/>
          </a:xfrm>
          <a:prstGeom prst="rect">
            <a:avLst/>
          </a:prstGeom>
          <a:noFill/>
          <a:ln w="9525">
            <a:noFill/>
            <a:miter lim="800000"/>
            <a:headEnd/>
            <a:tailEnd/>
          </a:ln>
          <a:effectLst/>
        </p:spPr>
        <p:txBody>
          <a:bodyPr anchor="ctr">
            <a:spAutoFit/>
          </a:bodyPr>
          <a:lstStyle/>
          <a:p>
            <a:r>
              <a:rPr lang="uz-Cyrl-UZ" sz="2400" dirty="0" smtClean="0"/>
              <a:t> </a:t>
            </a:r>
            <a:r>
              <a:rPr lang="uz-Cyrl-UZ" sz="2400" dirty="0" smtClean="0"/>
              <a:t>          </a:t>
            </a:r>
            <a:r>
              <a:rPr lang="en-US" sz="2400" dirty="0" err="1" smtClean="0"/>
              <a:t>Tabiiyki</a:t>
            </a:r>
            <a:r>
              <a:rPr lang="en-US" sz="2400" dirty="0" smtClean="0"/>
              <a:t> </a:t>
            </a:r>
            <a:r>
              <a:rPr lang="en-US" sz="2400" dirty="0" err="1" smtClean="0"/>
              <a:t>bunday</a:t>
            </a:r>
            <a:r>
              <a:rPr lang="en-US" sz="2400" dirty="0" smtClean="0"/>
              <a:t> </a:t>
            </a:r>
            <a:r>
              <a:rPr lang="en-US" sz="2400" dirty="0" err="1" smtClean="0"/>
              <a:t>vazifani</a:t>
            </a:r>
            <a:r>
              <a:rPr lang="en-US" sz="2400" dirty="0" smtClean="0"/>
              <a:t>  </a:t>
            </a:r>
            <a:r>
              <a:rPr lang="en-US" sz="2400" dirty="0" err="1" smtClean="0"/>
              <a:t>yuqori</a:t>
            </a:r>
            <a:r>
              <a:rPr lang="en-US" sz="2400" dirty="0" smtClean="0"/>
              <a:t> </a:t>
            </a:r>
            <a:r>
              <a:rPr lang="en-US" sz="2400" dirty="0" err="1" smtClean="0"/>
              <a:t>malakali</a:t>
            </a:r>
            <a:r>
              <a:rPr lang="en-US" sz="2400" dirty="0" smtClean="0"/>
              <a:t> </a:t>
            </a:r>
            <a:r>
              <a:rPr lang="en-US" sz="2400" dirty="0" err="1" smtClean="0"/>
              <a:t>mutaxassislargina</a:t>
            </a:r>
            <a:r>
              <a:rPr lang="en-US" sz="2400" dirty="0" smtClean="0"/>
              <a:t>  </a:t>
            </a:r>
            <a:r>
              <a:rPr lang="en-US" sz="2400" dirty="0" err="1" smtClean="0"/>
              <a:t>xal</a:t>
            </a:r>
            <a:r>
              <a:rPr lang="en-US" sz="2400" dirty="0" smtClean="0"/>
              <a:t> </a:t>
            </a:r>
            <a:r>
              <a:rPr lang="en-US" sz="2400" dirty="0" err="1" smtClean="0"/>
              <a:t>qila</a:t>
            </a:r>
            <a:r>
              <a:rPr lang="en-US" sz="2400" dirty="0" smtClean="0"/>
              <a:t> </a:t>
            </a:r>
            <a:r>
              <a:rPr lang="en-US" sz="2400" dirty="0" err="1" smtClean="0"/>
              <a:t>oladi</a:t>
            </a:r>
            <a:r>
              <a:rPr lang="en-US" sz="2400" dirty="0" smtClean="0"/>
              <a:t>.  Ana </a:t>
            </a:r>
            <a:r>
              <a:rPr lang="en-US" sz="2400" dirty="0" err="1" smtClean="0"/>
              <a:t>shunday</a:t>
            </a:r>
            <a:r>
              <a:rPr lang="en-US" sz="2400" dirty="0" smtClean="0"/>
              <a:t> </a:t>
            </a:r>
            <a:r>
              <a:rPr lang="en-US" sz="2400" dirty="0" err="1" smtClean="0"/>
              <a:t>mutaxassislar</a:t>
            </a:r>
            <a:r>
              <a:rPr lang="en-US" sz="2400" dirty="0" smtClean="0"/>
              <a:t>   </a:t>
            </a:r>
            <a:r>
              <a:rPr lang="en-US" sz="2400" dirty="0" err="1" smtClean="0"/>
              <a:t>tayyorlashda</a:t>
            </a:r>
            <a:r>
              <a:rPr lang="en-US" sz="2400" dirty="0" smtClean="0"/>
              <a:t>  «</a:t>
            </a:r>
            <a:r>
              <a:rPr lang="en-US" sz="2400" dirty="0" err="1" smtClean="0"/>
              <a:t>Mashina</a:t>
            </a:r>
            <a:r>
              <a:rPr lang="en-US" sz="2400" dirty="0" smtClean="0"/>
              <a:t> </a:t>
            </a:r>
            <a:r>
              <a:rPr lang="en-US" sz="2400" dirty="0" err="1" smtClean="0"/>
              <a:t>detallari</a:t>
            </a:r>
            <a:r>
              <a:rPr lang="en-US" sz="2400" dirty="0" smtClean="0"/>
              <a:t>»  </a:t>
            </a:r>
            <a:r>
              <a:rPr lang="en-US" sz="2400" dirty="0" err="1" smtClean="0"/>
              <a:t>kursi</a:t>
            </a:r>
            <a:r>
              <a:rPr lang="en-US" sz="2400" dirty="0" smtClean="0"/>
              <a:t> </a:t>
            </a:r>
            <a:r>
              <a:rPr lang="en-US" sz="2400" dirty="0" err="1" smtClean="0"/>
              <a:t>alohida</a:t>
            </a:r>
            <a:r>
              <a:rPr lang="en-US" sz="2400" dirty="0" smtClean="0"/>
              <a:t> </a:t>
            </a:r>
            <a:r>
              <a:rPr lang="en-US" sz="2400" dirty="0" err="1" smtClean="0"/>
              <a:t>o`rin</a:t>
            </a:r>
            <a:r>
              <a:rPr lang="en-US" sz="2400" dirty="0" smtClean="0"/>
              <a:t>  </a:t>
            </a:r>
            <a:r>
              <a:rPr lang="en-US" sz="2400" dirty="0" err="1" smtClean="0"/>
              <a:t>tutadi</a:t>
            </a:r>
            <a:r>
              <a:rPr lang="en-US" sz="2400" dirty="0" smtClean="0"/>
              <a:t> . </a:t>
            </a:r>
            <a:endParaRPr lang="ru-RU" sz="2400" dirty="0" smtClean="0"/>
          </a:p>
          <a:p>
            <a:r>
              <a:rPr lang="en-US" sz="2400" dirty="0" smtClean="0"/>
              <a:t>	</a:t>
            </a:r>
            <a:r>
              <a:rPr lang="en-US" sz="2400" dirty="0" err="1" smtClean="0"/>
              <a:t>Bir</a:t>
            </a:r>
            <a:r>
              <a:rPr lang="en-US" sz="2400" dirty="0" smtClean="0"/>
              <a:t> </a:t>
            </a:r>
            <a:r>
              <a:rPr lang="en-US" sz="2400" dirty="0" err="1" smtClean="0"/>
              <a:t>qancha</a:t>
            </a:r>
            <a:r>
              <a:rPr lang="en-US" sz="2400" dirty="0" smtClean="0"/>
              <a:t> </a:t>
            </a:r>
            <a:r>
              <a:rPr lang="en-US" sz="2400" dirty="0" err="1" smtClean="0"/>
              <a:t>detallardan</a:t>
            </a:r>
            <a:r>
              <a:rPr lang="en-US" sz="2400" dirty="0" smtClean="0"/>
              <a:t>  </a:t>
            </a:r>
            <a:r>
              <a:rPr lang="en-US" sz="2400" dirty="0" err="1" smtClean="0"/>
              <a:t>tuzilgan</a:t>
            </a:r>
            <a:r>
              <a:rPr lang="en-US" sz="2400" dirty="0" smtClean="0"/>
              <a:t> </a:t>
            </a:r>
            <a:r>
              <a:rPr lang="en-US" sz="2400" dirty="0" err="1" smtClean="0"/>
              <a:t>mexanizmlar</a:t>
            </a:r>
            <a:r>
              <a:rPr lang="en-US" sz="2400" dirty="0" smtClean="0"/>
              <a:t>   </a:t>
            </a:r>
            <a:r>
              <a:rPr lang="en-US" sz="2400" dirty="0" err="1" smtClean="0"/>
              <a:t>majmui</a:t>
            </a:r>
            <a:r>
              <a:rPr lang="en-US" sz="2400" dirty="0" smtClean="0"/>
              <a:t> </a:t>
            </a:r>
            <a:r>
              <a:rPr lang="en-US" sz="2400" dirty="0" err="1" smtClean="0"/>
              <a:t>bo’lib</a:t>
            </a:r>
            <a:r>
              <a:rPr lang="en-US" sz="2400" dirty="0" smtClean="0"/>
              <a:t>,  </a:t>
            </a:r>
            <a:r>
              <a:rPr lang="en-US" sz="2400" dirty="0" err="1" smtClean="0"/>
              <a:t>ma`lum</a:t>
            </a:r>
            <a:r>
              <a:rPr lang="en-US" sz="2400" dirty="0" smtClean="0"/>
              <a:t> </a:t>
            </a:r>
            <a:r>
              <a:rPr lang="en-US" sz="2400" dirty="0" err="1" smtClean="0"/>
              <a:t>bir</a:t>
            </a:r>
            <a:r>
              <a:rPr lang="en-US" sz="2400" dirty="0" smtClean="0"/>
              <a:t> </a:t>
            </a:r>
            <a:r>
              <a:rPr lang="en-US" sz="2400" dirty="0" err="1" smtClean="0"/>
              <a:t>ishni</a:t>
            </a:r>
            <a:r>
              <a:rPr lang="en-US" sz="2400" dirty="0" smtClean="0"/>
              <a:t>  </a:t>
            </a:r>
            <a:r>
              <a:rPr lang="en-US" sz="2400" dirty="0" err="1" smtClean="0"/>
              <a:t>bajarish</a:t>
            </a:r>
            <a:r>
              <a:rPr lang="en-US" sz="2400" dirty="0" smtClean="0"/>
              <a:t> </a:t>
            </a:r>
            <a:r>
              <a:rPr lang="en-US" sz="2400" dirty="0" err="1" smtClean="0"/>
              <a:t>uchun</a:t>
            </a:r>
            <a:r>
              <a:rPr lang="en-US" sz="2400" dirty="0" smtClean="0"/>
              <a:t> </a:t>
            </a:r>
            <a:r>
              <a:rPr lang="en-US" sz="2400" dirty="0" err="1" smtClean="0"/>
              <a:t>mo`ljallangan</a:t>
            </a:r>
            <a:r>
              <a:rPr lang="en-US" sz="2400" dirty="0" smtClean="0"/>
              <a:t>   </a:t>
            </a:r>
            <a:r>
              <a:rPr lang="en-US" sz="2400" dirty="0" err="1" smtClean="0"/>
              <a:t>vosita</a:t>
            </a:r>
            <a:r>
              <a:rPr lang="en-US" sz="2400" dirty="0" smtClean="0"/>
              <a:t> </a:t>
            </a:r>
            <a:r>
              <a:rPr lang="en-US" sz="2400" dirty="0" err="1" smtClean="0"/>
              <a:t>mashina</a:t>
            </a:r>
            <a:r>
              <a:rPr lang="en-US" sz="2400" dirty="0" smtClean="0"/>
              <a:t> </a:t>
            </a:r>
            <a:r>
              <a:rPr lang="en-US" sz="2400" dirty="0" err="1" smtClean="0"/>
              <a:t>deb</a:t>
            </a:r>
            <a:r>
              <a:rPr lang="en-US" sz="2400" dirty="0" smtClean="0"/>
              <a:t> </a:t>
            </a:r>
            <a:r>
              <a:rPr lang="en-US" sz="2400" dirty="0" err="1" smtClean="0"/>
              <a:t>ataladi</a:t>
            </a:r>
            <a:r>
              <a:rPr lang="en-US" sz="2400" dirty="0" smtClean="0"/>
              <a:t> . </a:t>
            </a:r>
            <a:endParaRPr lang="ru-RU" sz="2400" dirty="0" smtClean="0"/>
          </a:p>
          <a:p>
            <a:r>
              <a:rPr lang="en-US" sz="2400" dirty="0" smtClean="0"/>
              <a:t>	</a:t>
            </a:r>
            <a:r>
              <a:rPr lang="en-US" sz="2400" dirty="0" err="1" smtClean="0"/>
              <a:t>Xar</a:t>
            </a:r>
            <a:r>
              <a:rPr lang="en-US" sz="2400" dirty="0" smtClean="0"/>
              <a:t> </a:t>
            </a:r>
            <a:r>
              <a:rPr lang="en-US" sz="2400" dirty="0" err="1" smtClean="0"/>
              <a:t>bir</a:t>
            </a:r>
            <a:r>
              <a:rPr lang="en-US" sz="2400" dirty="0" smtClean="0"/>
              <a:t> </a:t>
            </a:r>
            <a:r>
              <a:rPr lang="en-US" sz="2400" dirty="0" err="1" smtClean="0"/>
              <a:t>mashina</a:t>
            </a:r>
            <a:r>
              <a:rPr lang="en-US" sz="2400" dirty="0" smtClean="0"/>
              <a:t>  </a:t>
            </a:r>
            <a:r>
              <a:rPr lang="en-US" sz="2400" dirty="0" err="1" smtClean="0"/>
              <a:t>uch</a:t>
            </a:r>
            <a:r>
              <a:rPr lang="en-US" sz="2400" dirty="0" smtClean="0"/>
              <a:t> </a:t>
            </a:r>
            <a:r>
              <a:rPr lang="en-US" sz="2400" dirty="0" err="1" smtClean="0"/>
              <a:t>gurux</a:t>
            </a:r>
            <a:r>
              <a:rPr lang="en-US" sz="2400" dirty="0" smtClean="0"/>
              <a:t> </a:t>
            </a:r>
            <a:r>
              <a:rPr lang="en-US" sz="2400" dirty="0" err="1" smtClean="0"/>
              <a:t>mexanizmdan</a:t>
            </a:r>
            <a:r>
              <a:rPr lang="en-US" sz="2400" dirty="0" smtClean="0"/>
              <a:t>:  </a:t>
            </a:r>
            <a:r>
              <a:rPr lang="en-US" sz="2400" dirty="0" err="1" smtClean="0"/>
              <a:t>xarakatlanuvchi</a:t>
            </a:r>
            <a:r>
              <a:rPr lang="en-US" sz="2400" dirty="0" smtClean="0"/>
              <a:t>, </a:t>
            </a:r>
            <a:r>
              <a:rPr lang="en-US" sz="2400" dirty="0" err="1" smtClean="0"/>
              <a:t>ijro</a:t>
            </a:r>
            <a:r>
              <a:rPr lang="en-US" sz="2400" dirty="0" smtClean="0"/>
              <a:t> </a:t>
            </a:r>
            <a:r>
              <a:rPr lang="en-US" sz="2400" dirty="0" err="1" smtClean="0"/>
              <a:t>etuvchi</a:t>
            </a:r>
            <a:r>
              <a:rPr lang="en-US" sz="2400" dirty="0" smtClean="0"/>
              <a:t>  </a:t>
            </a:r>
            <a:r>
              <a:rPr lang="en-US" sz="2400" dirty="0" err="1" smtClean="0"/>
              <a:t>va</a:t>
            </a:r>
            <a:r>
              <a:rPr lang="en-US" sz="2400" dirty="0" smtClean="0"/>
              <a:t> </a:t>
            </a:r>
            <a:r>
              <a:rPr lang="en-US" sz="2400" dirty="0" err="1" smtClean="0"/>
              <a:t>uzatuvchi</a:t>
            </a:r>
            <a:r>
              <a:rPr lang="en-US" sz="2400" dirty="0" smtClean="0"/>
              <a:t>  </a:t>
            </a:r>
            <a:r>
              <a:rPr lang="en-US" sz="2400" dirty="0" err="1" smtClean="0"/>
              <a:t>mexanizmlardan</a:t>
            </a:r>
            <a:r>
              <a:rPr lang="en-US" sz="2400" dirty="0" smtClean="0"/>
              <a:t> </a:t>
            </a:r>
            <a:r>
              <a:rPr lang="en-US" sz="2400" dirty="0" err="1" smtClean="0"/>
              <a:t>tuzilgan</a:t>
            </a:r>
            <a:r>
              <a:rPr lang="en-US" sz="2400" dirty="0" smtClean="0"/>
              <a:t>.</a:t>
            </a:r>
            <a:endParaRPr lang="ru-RU" sz="2400" dirty="0" smtClean="0"/>
          </a:p>
          <a:p>
            <a:r>
              <a:rPr lang="en-US" sz="2400" dirty="0" smtClean="0"/>
              <a:t>	</a:t>
            </a:r>
            <a:r>
              <a:rPr lang="en-US" sz="2400" dirty="0" err="1" smtClean="0"/>
              <a:t>Mashinaning</a:t>
            </a:r>
            <a:r>
              <a:rPr lang="en-US" sz="2400" dirty="0" smtClean="0"/>
              <a:t> </a:t>
            </a:r>
            <a:r>
              <a:rPr lang="en-US" sz="2400" dirty="0" err="1" smtClean="0"/>
              <a:t>bir</a:t>
            </a:r>
            <a:r>
              <a:rPr lang="en-US" sz="2400" dirty="0" smtClean="0"/>
              <a:t> </a:t>
            </a:r>
            <a:r>
              <a:rPr lang="en-US" sz="2400" dirty="0" err="1" smtClean="0"/>
              <a:t>xil</a:t>
            </a:r>
            <a:r>
              <a:rPr lang="en-US" sz="2400" dirty="0" smtClean="0"/>
              <a:t> </a:t>
            </a:r>
            <a:r>
              <a:rPr lang="en-US" sz="2400" dirty="0" err="1" smtClean="0"/>
              <a:t>materiallardan</a:t>
            </a:r>
            <a:r>
              <a:rPr lang="en-US" sz="2400" dirty="0" smtClean="0"/>
              <a:t>  </a:t>
            </a:r>
            <a:r>
              <a:rPr lang="en-US" sz="2400" dirty="0" err="1" smtClean="0"/>
              <a:t>tayyorlangan</a:t>
            </a:r>
            <a:r>
              <a:rPr lang="en-US" sz="2400" dirty="0" smtClean="0"/>
              <a:t>  </a:t>
            </a:r>
            <a:r>
              <a:rPr lang="en-US" sz="2400" dirty="0" err="1" smtClean="0"/>
              <a:t>va</a:t>
            </a:r>
            <a:r>
              <a:rPr lang="en-US" sz="2400" dirty="0" smtClean="0"/>
              <a:t> </a:t>
            </a:r>
            <a:r>
              <a:rPr lang="en-US" sz="2400" dirty="0" err="1" smtClean="0"/>
              <a:t>yig`ish</a:t>
            </a:r>
            <a:r>
              <a:rPr lang="en-US" sz="2400" dirty="0" smtClean="0"/>
              <a:t> </a:t>
            </a:r>
            <a:r>
              <a:rPr lang="en-US" sz="2400" dirty="0" err="1" smtClean="0"/>
              <a:t>jarayoni</a:t>
            </a:r>
            <a:r>
              <a:rPr lang="en-US" sz="2400" dirty="0" smtClean="0"/>
              <a:t>  </a:t>
            </a:r>
            <a:r>
              <a:rPr lang="en-US" sz="2400" dirty="0" err="1" smtClean="0"/>
              <a:t>qollanilmagan</a:t>
            </a:r>
            <a:r>
              <a:rPr lang="en-US" sz="2400" dirty="0" smtClean="0"/>
              <a:t>  </a:t>
            </a:r>
            <a:r>
              <a:rPr lang="en-US" sz="2400" dirty="0" err="1" smtClean="0"/>
              <a:t>qismi</a:t>
            </a:r>
            <a:r>
              <a:rPr lang="en-US" sz="2400" dirty="0" smtClean="0"/>
              <a:t> </a:t>
            </a:r>
            <a:r>
              <a:rPr lang="en-US" sz="2400" dirty="0" err="1" smtClean="0"/>
              <a:t>detal</a:t>
            </a:r>
            <a:r>
              <a:rPr lang="en-US" sz="2400" dirty="0" smtClean="0"/>
              <a:t> </a:t>
            </a:r>
            <a:r>
              <a:rPr lang="en-US" sz="2400" dirty="0" err="1" smtClean="0"/>
              <a:t>deb</a:t>
            </a:r>
            <a:r>
              <a:rPr lang="en-US" sz="2400" dirty="0" smtClean="0"/>
              <a:t> </a:t>
            </a:r>
            <a:r>
              <a:rPr lang="en-US" sz="2400" dirty="0" err="1" smtClean="0"/>
              <a:t>ataladi</a:t>
            </a:r>
            <a:r>
              <a:rPr lang="en-US" sz="2400" dirty="0" smtClean="0"/>
              <a:t>.  </a:t>
            </a:r>
            <a:r>
              <a:rPr lang="en-US" sz="2400" dirty="0" err="1" smtClean="0"/>
              <a:t>Masalan</a:t>
            </a:r>
            <a:r>
              <a:rPr lang="en-US" sz="2400" dirty="0" smtClean="0"/>
              <a:t>,  </a:t>
            </a:r>
            <a:r>
              <a:rPr lang="en-US" sz="2400" dirty="0" err="1" smtClean="0"/>
              <a:t>gayka</a:t>
            </a:r>
            <a:r>
              <a:rPr lang="en-US" sz="2400" dirty="0" smtClean="0"/>
              <a:t>  bolt,  </a:t>
            </a:r>
            <a:r>
              <a:rPr lang="en-US" sz="2400" dirty="0" err="1" smtClean="0"/>
              <a:t>shponka</a:t>
            </a:r>
            <a:r>
              <a:rPr lang="en-US" sz="2400" dirty="0" smtClean="0"/>
              <a:t>, </a:t>
            </a:r>
            <a:r>
              <a:rPr lang="en-US" sz="2400" dirty="0" err="1" smtClean="0"/>
              <a:t>prujina</a:t>
            </a:r>
            <a:r>
              <a:rPr lang="en-US" sz="2400" dirty="0" smtClean="0"/>
              <a:t>,  </a:t>
            </a:r>
            <a:r>
              <a:rPr lang="en-US" sz="2400" dirty="0" err="1" smtClean="0"/>
              <a:t>va</a:t>
            </a:r>
            <a:r>
              <a:rPr lang="en-US" sz="2400" dirty="0" smtClean="0"/>
              <a:t> </a:t>
            </a:r>
            <a:r>
              <a:rPr lang="en-US" sz="2400" dirty="0" err="1" smtClean="0"/>
              <a:t>shu</a:t>
            </a:r>
            <a:r>
              <a:rPr lang="en-US" sz="2400" dirty="0" smtClean="0"/>
              <a:t> </a:t>
            </a:r>
            <a:r>
              <a:rPr lang="en-US" sz="2400" dirty="0" err="1" smtClean="0"/>
              <a:t>kabi</a:t>
            </a:r>
            <a:r>
              <a:rPr lang="en-US" sz="2400" dirty="0" smtClean="0"/>
              <a:t> </a:t>
            </a:r>
            <a:r>
              <a:rPr lang="en-US" sz="2400" dirty="0" err="1" smtClean="0"/>
              <a:t>detallar</a:t>
            </a:r>
            <a:r>
              <a:rPr lang="en-US" sz="2400" dirty="0" smtClean="0"/>
              <a:t>. </a:t>
            </a:r>
            <a:endParaRPr lang="ru-RU"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500042"/>
            <a:ext cx="7489825" cy="5909310"/>
          </a:xfrm>
          <a:prstGeom prst="rect">
            <a:avLst/>
          </a:prstGeom>
          <a:noFill/>
          <a:ln w="9525">
            <a:noFill/>
            <a:miter lim="800000"/>
            <a:headEnd/>
            <a:tailEnd/>
          </a:ln>
          <a:effectLst/>
        </p:spPr>
        <p:txBody>
          <a:bodyPr anchor="ctr">
            <a:spAutoFit/>
          </a:bodyPr>
          <a:lstStyle/>
          <a:p>
            <a:r>
              <a:rPr lang="uz-Cyrl-UZ" sz="2400" dirty="0" smtClean="0"/>
              <a:t> </a:t>
            </a:r>
            <a:r>
              <a:rPr lang="uz-Cyrl-UZ" sz="2400" dirty="0" smtClean="0"/>
              <a:t>         </a:t>
            </a:r>
            <a:r>
              <a:rPr lang="en-US" sz="2200" dirty="0" err="1" smtClean="0"/>
              <a:t>Mashinaning</a:t>
            </a:r>
            <a:r>
              <a:rPr lang="en-US" sz="2200" dirty="0" smtClean="0"/>
              <a:t>  </a:t>
            </a:r>
            <a:r>
              <a:rPr lang="en-US" sz="2200" dirty="0" err="1" smtClean="0"/>
              <a:t>ma`lum</a:t>
            </a:r>
            <a:r>
              <a:rPr lang="en-US" sz="2200" dirty="0" smtClean="0"/>
              <a:t> </a:t>
            </a:r>
            <a:r>
              <a:rPr lang="en-US" sz="2200" dirty="0" err="1" smtClean="0"/>
              <a:t>bir</a:t>
            </a:r>
            <a:r>
              <a:rPr lang="en-US" sz="2200" dirty="0" smtClean="0"/>
              <a:t> </a:t>
            </a:r>
            <a:r>
              <a:rPr lang="en-US" sz="2200" dirty="0" err="1" smtClean="0"/>
              <a:t>vazifani</a:t>
            </a:r>
            <a:r>
              <a:rPr lang="en-US" sz="2200" dirty="0" smtClean="0"/>
              <a:t>  </a:t>
            </a:r>
            <a:r>
              <a:rPr lang="en-US" sz="2200" dirty="0" err="1" smtClean="0"/>
              <a:t>bajarish</a:t>
            </a:r>
            <a:r>
              <a:rPr lang="en-US" sz="2200" dirty="0" smtClean="0"/>
              <a:t> </a:t>
            </a:r>
            <a:r>
              <a:rPr lang="en-US" sz="2200" dirty="0" err="1" smtClean="0"/>
              <a:t>uchun</a:t>
            </a:r>
            <a:r>
              <a:rPr lang="en-US" sz="2200" dirty="0" smtClean="0"/>
              <a:t>  </a:t>
            </a:r>
            <a:r>
              <a:rPr lang="en-US" sz="2200" dirty="0" err="1" smtClean="0"/>
              <a:t>mo`ljallangan</a:t>
            </a:r>
            <a:r>
              <a:rPr lang="en-US" sz="2200" dirty="0" smtClean="0"/>
              <a:t>  </a:t>
            </a:r>
            <a:r>
              <a:rPr lang="en-US" sz="2200" dirty="0" err="1" smtClean="0"/>
              <a:t>va</a:t>
            </a:r>
            <a:r>
              <a:rPr lang="en-US" sz="2200" dirty="0" smtClean="0"/>
              <a:t>  </a:t>
            </a:r>
            <a:r>
              <a:rPr lang="en-US" sz="2200" dirty="0" err="1" smtClean="0"/>
              <a:t>yig`ish</a:t>
            </a:r>
            <a:r>
              <a:rPr lang="en-US" sz="2200" dirty="0" smtClean="0"/>
              <a:t> </a:t>
            </a:r>
            <a:r>
              <a:rPr lang="en-US" sz="2200" dirty="0" err="1" smtClean="0"/>
              <a:t>jarayoni</a:t>
            </a:r>
            <a:r>
              <a:rPr lang="en-US" sz="2200" dirty="0" smtClean="0"/>
              <a:t> </a:t>
            </a:r>
            <a:r>
              <a:rPr lang="en-US" sz="2200" dirty="0" err="1" smtClean="0"/>
              <a:t>qo`llanilib</a:t>
            </a:r>
            <a:r>
              <a:rPr lang="en-US" sz="2200" dirty="0" smtClean="0"/>
              <a:t> </a:t>
            </a:r>
            <a:r>
              <a:rPr lang="en-US" sz="2200" dirty="0" err="1" smtClean="0"/>
              <a:t>bir</a:t>
            </a:r>
            <a:r>
              <a:rPr lang="en-US" sz="2200" dirty="0" smtClean="0"/>
              <a:t> </a:t>
            </a:r>
            <a:r>
              <a:rPr lang="en-US" sz="2200" dirty="0" err="1" smtClean="0"/>
              <a:t>necha</a:t>
            </a:r>
            <a:r>
              <a:rPr lang="en-US" sz="2200" dirty="0" smtClean="0"/>
              <a:t>  </a:t>
            </a:r>
            <a:r>
              <a:rPr lang="en-US" sz="2200" dirty="0" err="1" smtClean="0"/>
              <a:t>detaldan</a:t>
            </a:r>
            <a:r>
              <a:rPr lang="en-US" sz="2200" dirty="0" smtClean="0"/>
              <a:t> </a:t>
            </a:r>
            <a:r>
              <a:rPr lang="en-US" sz="2200" dirty="0" err="1" smtClean="0"/>
              <a:t>tuzilgan</a:t>
            </a:r>
            <a:r>
              <a:rPr lang="en-US" sz="2200" dirty="0" smtClean="0"/>
              <a:t>  </a:t>
            </a:r>
            <a:r>
              <a:rPr lang="en-US" sz="2200" dirty="0" err="1" smtClean="0"/>
              <a:t>qismi</a:t>
            </a:r>
            <a:r>
              <a:rPr lang="en-US" sz="2200" dirty="0" smtClean="0"/>
              <a:t>  </a:t>
            </a:r>
            <a:r>
              <a:rPr lang="en-US" sz="2200" dirty="0" err="1" smtClean="0"/>
              <a:t>uzel</a:t>
            </a:r>
            <a:r>
              <a:rPr lang="en-US" sz="2200" dirty="0" smtClean="0"/>
              <a:t> </a:t>
            </a:r>
            <a:r>
              <a:rPr lang="en-US" sz="2200" dirty="0" err="1" smtClean="0"/>
              <a:t>deyiladi</a:t>
            </a:r>
            <a:r>
              <a:rPr lang="en-US" sz="2200" dirty="0" smtClean="0"/>
              <a:t> .  </a:t>
            </a:r>
            <a:r>
              <a:rPr lang="en-US" sz="2200" dirty="0" err="1" smtClean="0"/>
              <a:t>Reduktor</a:t>
            </a:r>
            <a:r>
              <a:rPr lang="en-US" sz="2200" dirty="0" smtClean="0"/>
              <a:t> , </a:t>
            </a:r>
            <a:r>
              <a:rPr lang="en-US" sz="2200" dirty="0" err="1" smtClean="0"/>
              <a:t>mufta</a:t>
            </a:r>
            <a:r>
              <a:rPr lang="en-US" sz="2200" dirty="0" smtClean="0"/>
              <a:t> , </a:t>
            </a:r>
            <a:r>
              <a:rPr lang="en-US" sz="2200" dirty="0" err="1" smtClean="0"/>
              <a:t>podshipnik</a:t>
            </a:r>
            <a:r>
              <a:rPr lang="en-US" sz="2200" dirty="0" smtClean="0"/>
              <a:t> , </a:t>
            </a:r>
            <a:r>
              <a:rPr lang="en-US" sz="2200" dirty="0" err="1" smtClean="0"/>
              <a:t>va</a:t>
            </a:r>
            <a:r>
              <a:rPr lang="en-US" sz="2200" dirty="0" smtClean="0"/>
              <a:t> </a:t>
            </a:r>
            <a:r>
              <a:rPr lang="en-US" sz="2200" dirty="0" err="1" smtClean="0"/>
              <a:t>boshqalar</a:t>
            </a:r>
            <a:r>
              <a:rPr lang="en-US" sz="2200" dirty="0" smtClean="0"/>
              <a:t>  </a:t>
            </a:r>
            <a:r>
              <a:rPr lang="en-US" sz="2200" dirty="0" err="1" smtClean="0"/>
              <a:t>uzellarga</a:t>
            </a:r>
            <a:r>
              <a:rPr lang="en-US" sz="2200" dirty="0" smtClean="0"/>
              <a:t> </a:t>
            </a:r>
            <a:r>
              <a:rPr lang="en-US" sz="2200" dirty="0" err="1" smtClean="0"/>
              <a:t>misol</a:t>
            </a:r>
            <a:r>
              <a:rPr lang="en-US" sz="2200" dirty="0" smtClean="0"/>
              <a:t> </a:t>
            </a:r>
            <a:r>
              <a:rPr lang="en-US" sz="2200" dirty="0" err="1" smtClean="0"/>
              <a:t>bo`la</a:t>
            </a:r>
            <a:r>
              <a:rPr lang="en-US" sz="2200" dirty="0" smtClean="0"/>
              <a:t> </a:t>
            </a:r>
            <a:r>
              <a:rPr lang="en-US" sz="2200" dirty="0" err="1" smtClean="0"/>
              <a:t>oladi</a:t>
            </a:r>
            <a:r>
              <a:rPr lang="en-US" sz="2200" dirty="0" smtClean="0"/>
              <a:t>. 	</a:t>
            </a:r>
            <a:r>
              <a:rPr lang="en-US" sz="2200" dirty="0" err="1" smtClean="0"/>
              <a:t>Demak</a:t>
            </a:r>
            <a:r>
              <a:rPr lang="en-US" sz="2200" dirty="0" smtClean="0"/>
              <a:t>, </a:t>
            </a:r>
            <a:r>
              <a:rPr lang="en-US" sz="2200" dirty="0" err="1" smtClean="0"/>
              <a:t>mashina</a:t>
            </a:r>
            <a:r>
              <a:rPr lang="en-US" sz="2200" dirty="0" smtClean="0"/>
              <a:t> </a:t>
            </a:r>
            <a:r>
              <a:rPr lang="en-US" sz="2200" dirty="0" err="1" smtClean="0"/>
              <a:t>uzellardan</a:t>
            </a:r>
            <a:r>
              <a:rPr lang="en-US" sz="2200" dirty="0" smtClean="0"/>
              <a:t>, </a:t>
            </a:r>
            <a:r>
              <a:rPr lang="en-US" sz="2200" dirty="0" err="1" smtClean="0"/>
              <a:t>uzel</a:t>
            </a:r>
            <a:r>
              <a:rPr lang="en-US" sz="2200" dirty="0" smtClean="0"/>
              <a:t> </a:t>
            </a:r>
            <a:r>
              <a:rPr lang="en-US" sz="2200" dirty="0" err="1" smtClean="0"/>
              <a:t>esa</a:t>
            </a:r>
            <a:r>
              <a:rPr lang="en-US" sz="2200" dirty="0" smtClean="0"/>
              <a:t>  </a:t>
            </a:r>
            <a:r>
              <a:rPr lang="en-US" sz="2200" dirty="0" err="1" smtClean="0"/>
              <a:t>detallardan</a:t>
            </a:r>
            <a:r>
              <a:rPr lang="en-US" sz="2200" dirty="0" smtClean="0"/>
              <a:t> </a:t>
            </a:r>
            <a:r>
              <a:rPr lang="en-US" sz="2200" dirty="0" err="1" smtClean="0"/>
              <a:t>tuzilgan</a:t>
            </a:r>
            <a:r>
              <a:rPr lang="en-US" sz="2200" dirty="0" smtClean="0"/>
              <a:t>  </a:t>
            </a:r>
            <a:r>
              <a:rPr lang="en-US" sz="2200" dirty="0" err="1" smtClean="0"/>
              <a:t>bular</a:t>
            </a:r>
            <a:r>
              <a:rPr lang="en-US" sz="2200" dirty="0" smtClean="0"/>
              <a:t> </a:t>
            </a:r>
            <a:r>
              <a:rPr lang="en-US" sz="2200" dirty="0" err="1" smtClean="0"/>
              <a:t>ekan</a:t>
            </a:r>
            <a:r>
              <a:rPr lang="uz-Cyrl-UZ" sz="2200" dirty="0" smtClean="0"/>
              <a:t>.</a:t>
            </a:r>
            <a:endParaRPr lang="ru-RU" sz="2200" dirty="0" smtClean="0"/>
          </a:p>
          <a:p>
            <a:r>
              <a:rPr lang="en-US" sz="2200" dirty="0" err="1" smtClean="0"/>
              <a:t>Shunday</a:t>
            </a:r>
            <a:r>
              <a:rPr lang="en-US" sz="2200" dirty="0" smtClean="0"/>
              <a:t> </a:t>
            </a:r>
            <a:r>
              <a:rPr lang="en-US" sz="2200" dirty="0" err="1" smtClean="0"/>
              <a:t>detal</a:t>
            </a:r>
            <a:r>
              <a:rPr lang="en-US" sz="2200" dirty="0" smtClean="0"/>
              <a:t> </a:t>
            </a:r>
            <a:r>
              <a:rPr lang="en-US" sz="2200" dirty="0" err="1" smtClean="0"/>
              <a:t>va</a:t>
            </a:r>
            <a:r>
              <a:rPr lang="en-US" sz="2200" dirty="0" smtClean="0"/>
              <a:t> </a:t>
            </a:r>
            <a:r>
              <a:rPr lang="en-US" sz="2200" dirty="0" err="1" smtClean="0"/>
              <a:t>uzellar</a:t>
            </a:r>
            <a:r>
              <a:rPr lang="en-US" sz="2200" dirty="0" smtClean="0"/>
              <a:t> </a:t>
            </a:r>
            <a:r>
              <a:rPr lang="en-US" sz="2200" dirty="0" err="1" smtClean="0"/>
              <a:t>bo`ladiki</a:t>
            </a:r>
            <a:r>
              <a:rPr lang="en-US" sz="2200" dirty="0" smtClean="0"/>
              <a:t>, </a:t>
            </a:r>
            <a:r>
              <a:rPr lang="en-US" sz="2200" dirty="0" err="1" smtClean="0"/>
              <a:t>ular</a:t>
            </a:r>
            <a:r>
              <a:rPr lang="en-US" sz="2200" dirty="0" smtClean="0"/>
              <a:t>  </a:t>
            </a:r>
            <a:r>
              <a:rPr lang="en-US" sz="2200" dirty="0" err="1" smtClean="0"/>
              <a:t>deyarli</a:t>
            </a:r>
            <a:r>
              <a:rPr lang="en-US" sz="2200" dirty="0" smtClean="0"/>
              <a:t> </a:t>
            </a:r>
            <a:r>
              <a:rPr lang="en-US" sz="2200" dirty="0" err="1" smtClean="0"/>
              <a:t>xamma</a:t>
            </a:r>
            <a:r>
              <a:rPr lang="en-US" sz="2200" dirty="0" smtClean="0"/>
              <a:t> </a:t>
            </a:r>
            <a:r>
              <a:rPr lang="en-US" sz="2200" dirty="0" err="1" smtClean="0"/>
              <a:t>turdagi</a:t>
            </a:r>
            <a:r>
              <a:rPr lang="en-US" sz="2200" dirty="0" smtClean="0"/>
              <a:t>   </a:t>
            </a:r>
            <a:r>
              <a:rPr lang="en-US" sz="2200" dirty="0" err="1" smtClean="0"/>
              <a:t>mashinalarda</a:t>
            </a:r>
            <a:r>
              <a:rPr lang="en-US" sz="2200" dirty="0" smtClean="0"/>
              <a:t> </a:t>
            </a:r>
            <a:r>
              <a:rPr lang="en-US" sz="2200" dirty="0" err="1" smtClean="0"/>
              <a:t>ishlatiladi</a:t>
            </a:r>
            <a:r>
              <a:rPr lang="en-US" sz="2200" dirty="0" smtClean="0"/>
              <a:t>.  </a:t>
            </a:r>
            <a:r>
              <a:rPr lang="en-US" sz="2200" dirty="0" err="1" smtClean="0"/>
              <a:t>Boltlar</a:t>
            </a:r>
            <a:r>
              <a:rPr lang="en-US" sz="2200" dirty="0" smtClean="0"/>
              <a:t>,  </a:t>
            </a:r>
            <a:r>
              <a:rPr lang="en-US" sz="2200" dirty="0" err="1" smtClean="0"/>
              <a:t>gaykalar</a:t>
            </a:r>
            <a:r>
              <a:rPr lang="en-US" sz="2200" dirty="0" smtClean="0"/>
              <a:t>, </a:t>
            </a:r>
            <a:r>
              <a:rPr lang="en-US" sz="2200" dirty="0" err="1" smtClean="0"/>
              <a:t>tishli</a:t>
            </a:r>
            <a:r>
              <a:rPr lang="en-US" sz="2200" dirty="0" smtClean="0"/>
              <a:t> </a:t>
            </a:r>
            <a:r>
              <a:rPr lang="en-US" sz="2200" dirty="0" err="1" smtClean="0"/>
              <a:t>uzatmalar</a:t>
            </a:r>
            <a:r>
              <a:rPr lang="en-US" sz="2200" dirty="0" smtClean="0"/>
              <a:t>  </a:t>
            </a:r>
            <a:r>
              <a:rPr lang="en-US" sz="2200" dirty="0" err="1" smtClean="0"/>
              <a:t>va</a:t>
            </a:r>
            <a:r>
              <a:rPr lang="en-US" sz="2200" dirty="0" smtClean="0"/>
              <a:t> </a:t>
            </a:r>
            <a:r>
              <a:rPr lang="en-US" sz="2200" dirty="0" err="1" smtClean="0"/>
              <a:t>boshqalar</a:t>
            </a:r>
            <a:r>
              <a:rPr lang="en-US" sz="2200" dirty="0" smtClean="0"/>
              <a:t> </a:t>
            </a:r>
            <a:r>
              <a:rPr lang="en-US" sz="2200" dirty="0" err="1" smtClean="0"/>
              <a:t>shular</a:t>
            </a:r>
            <a:r>
              <a:rPr lang="en-US" sz="2200" dirty="0" smtClean="0"/>
              <a:t> </a:t>
            </a:r>
            <a:r>
              <a:rPr lang="en-US" sz="2200" dirty="0" err="1" smtClean="0"/>
              <a:t>jumlasidandir</a:t>
            </a:r>
            <a:r>
              <a:rPr lang="en-US" sz="2200" dirty="0" smtClean="0"/>
              <a:t> . </a:t>
            </a:r>
            <a:r>
              <a:rPr lang="en-US" sz="2200" dirty="0" err="1" smtClean="0"/>
              <a:t>Bunday</a:t>
            </a:r>
            <a:r>
              <a:rPr lang="en-US" sz="2200" dirty="0" smtClean="0"/>
              <a:t> </a:t>
            </a:r>
            <a:r>
              <a:rPr lang="en-US" sz="2200" dirty="0" err="1" smtClean="0"/>
              <a:t>detallar</a:t>
            </a:r>
            <a:r>
              <a:rPr lang="en-US" sz="2200" dirty="0" smtClean="0"/>
              <a:t> </a:t>
            </a:r>
            <a:r>
              <a:rPr lang="en-US" sz="2200" dirty="0" err="1" smtClean="0"/>
              <a:t>umumiy</a:t>
            </a:r>
            <a:r>
              <a:rPr lang="en-US" sz="2200" dirty="0" smtClean="0"/>
              <a:t>  </a:t>
            </a:r>
            <a:r>
              <a:rPr lang="en-US" sz="2200" dirty="0" err="1" smtClean="0"/>
              <a:t>detallar</a:t>
            </a:r>
            <a:r>
              <a:rPr lang="en-US" sz="2200" dirty="0" smtClean="0"/>
              <a:t> </a:t>
            </a:r>
            <a:r>
              <a:rPr lang="en-US" sz="2200" dirty="0" err="1" smtClean="0"/>
              <a:t>deyiladi</a:t>
            </a:r>
            <a:r>
              <a:rPr lang="en-US" sz="2200" dirty="0" smtClean="0"/>
              <a:t>.	</a:t>
            </a:r>
            <a:r>
              <a:rPr lang="en-US" sz="2200" dirty="0" err="1" smtClean="0"/>
              <a:t>Faqatgina</a:t>
            </a:r>
            <a:r>
              <a:rPr lang="en-US" sz="2200" dirty="0" smtClean="0"/>
              <a:t> </a:t>
            </a:r>
            <a:r>
              <a:rPr lang="en-US" sz="2200" dirty="0" err="1" smtClean="0"/>
              <a:t>bitta</a:t>
            </a:r>
            <a:r>
              <a:rPr lang="en-US" sz="2200" dirty="0" smtClean="0"/>
              <a:t> </a:t>
            </a:r>
            <a:r>
              <a:rPr lang="en-US" sz="2200" dirty="0" err="1" smtClean="0"/>
              <a:t>mashina</a:t>
            </a:r>
            <a:r>
              <a:rPr lang="en-US" sz="2200" dirty="0" smtClean="0"/>
              <a:t> </a:t>
            </a:r>
            <a:r>
              <a:rPr lang="en-US" sz="2200" dirty="0" err="1" smtClean="0"/>
              <a:t>turidagina</a:t>
            </a:r>
            <a:r>
              <a:rPr lang="en-US" sz="2200" dirty="0" smtClean="0"/>
              <a:t> </a:t>
            </a:r>
            <a:r>
              <a:rPr lang="en-US" sz="2200" dirty="0" err="1" smtClean="0"/>
              <a:t>foydalaniladigan</a:t>
            </a:r>
            <a:r>
              <a:rPr lang="en-US" sz="2200" dirty="0" smtClean="0"/>
              <a:t> </a:t>
            </a:r>
            <a:r>
              <a:rPr lang="en-US" sz="2200" dirty="0" err="1" smtClean="0"/>
              <a:t>detallar</a:t>
            </a:r>
            <a:r>
              <a:rPr lang="en-US" sz="2200" dirty="0" smtClean="0"/>
              <a:t> </a:t>
            </a:r>
            <a:r>
              <a:rPr lang="en-US" sz="2200" dirty="0" err="1" smtClean="0"/>
              <a:t>esa</a:t>
            </a:r>
            <a:r>
              <a:rPr lang="en-US" sz="2200" dirty="0" smtClean="0"/>
              <a:t> </a:t>
            </a:r>
            <a:r>
              <a:rPr lang="en-US" sz="2200" dirty="0" err="1" smtClean="0"/>
              <a:t>maxsus</a:t>
            </a:r>
            <a:r>
              <a:rPr lang="en-US" sz="2200" dirty="0" smtClean="0"/>
              <a:t> </a:t>
            </a:r>
            <a:r>
              <a:rPr lang="en-US" sz="2200" dirty="0" err="1" smtClean="0"/>
              <a:t>detallar</a:t>
            </a:r>
            <a:r>
              <a:rPr lang="en-US" sz="2200" dirty="0" smtClean="0"/>
              <a:t> </a:t>
            </a:r>
            <a:r>
              <a:rPr lang="en-US" sz="2200" dirty="0" err="1" smtClean="0"/>
              <a:t>deb</a:t>
            </a:r>
            <a:r>
              <a:rPr lang="en-US" sz="2200" dirty="0" smtClean="0"/>
              <a:t> </a:t>
            </a:r>
            <a:r>
              <a:rPr lang="en-US" sz="2200" dirty="0" err="1" smtClean="0"/>
              <a:t>yuritiladi</a:t>
            </a:r>
            <a:r>
              <a:rPr lang="en-US" sz="2200" dirty="0" smtClean="0"/>
              <a:t>. </a:t>
            </a:r>
            <a:r>
              <a:rPr lang="en-US" sz="2200" dirty="0" err="1" smtClean="0"/>
              <a:t>Bunday</a:t>
            </a:r>
            <a:r>
              <a:rPr lang="en-US" sz="2200" dirty="0" smtClean="0"/>
              <a:t> </a:t>
            </a:r>
            <a:r>
              <a:rPr lang="en-US" sz="2200" dirty="0" err="1" smtClean="0"/>
              <a:t>detallarga</a:t>
            </a:r>
            <a:r>
              <a:rPr lang="en-US" sz="2200" dirty="0" smtClean="0"/>
              <a:t> “</a:t>
            </a:r>
            <a:r>
              <a:rPr lang="en-US" sz="2200" dirty="0" err="1" smtClean="0"/>
              <a:t>Nexia</a:t>
            </a:r>
            <a:r>
              <a:rPr lang="en-US" sz="2200" dirty="0" smtClean="0"/>
              <a:t>” </a:t>
            </a:r>
            <a:r>
              <a:rPr lang="en-US" sz="2200" dirty="0" err="1" smtClean="0"/>
              <a:t>avto`lashinasi</a:t>
            </a:r>
            <a:r>
              <a:rPr lang="en-US" sz="2200" dirty="0" smtClean="0"/>
              <a:t> </a:t>
            </a:r>
            <a:r>
              <a:rPr lang="en-US" sz="2200" dirty="0" err="1" smtClean="0"/>
              <a:t>dvigateli</a:t>
            </a:r>
            <a:r>
              <a:rPr lang="en-US" sz="2200" dirty="0" smtClean="0"/>
              <a:t> </a:t>
            </a:r>
            <a:r>
              <a:rPr lang="en-US" sz="2200" dirty="0" err="1" smtClean="0"/>
              <a:t>blogi</a:t>
            </a:r>
            <a:r>
              <a:rPr lang="en-US" sz="2200" dirty="0" smtClean="0"/>
              <a:t>, </a:t>
            </a:r>
            <a:r>
              <a:rPr lang="en-US" sz="2200" dirty="0" err="1" smtClean="0"/>
              <a:t>ip-yigirish</a:t>
            </a:r>
            <a:r>
              <a:rPr lang="en-US" sz="2200" dirty="0" smtClean="0"/>
              <a:t> </a:t>
            </a:r>
            <a:r>
              <a:rPr lang="en-US" sz="2200" dirty="0" err="1" smtClean="0"/>
              <a:t>mashinalari</a:t>
            </a:r>
            <a:r>
              <a:rPr lang="en-US" sz="2200" dirty="0" smtClean="0"/>
              <a:t> </a:t>
            </a:r>
            <a:r>
              <a:rPr lang="en-US" sz="2200" dirty="0" err="1" smtClean="0"/>
              <a:t>korpusi</a:t>
            </a:r>
            <a:r>
              <a:rPr lang="en-US" sz="2200" dirty="0" smtClean="0"/>
              <a:t>, </a:t>
            </a:r>
            <a:r>
              <a:rPr lang="en-US" sz="2200" dirty="0" err="1" smtClean="0"/>
              <a:t>tokarlik</a:t>
            </a:r>
            <a:r>
              <a:rPr lang="en-US" sz="2200" dirty="0" smtClean="0"/>
              <a:t> </a:t>
            </a:r>
            <a:r>
              <a:rPr lang="en-US" sz="2200" dirty="0" err="1" smtClean="0"/>
              <a:t>stanogining</a:t>
            </a:r>
            <a:r>
              <a:rPr lang="en-US" sz="2200" dirty="0" smtClean="0"/>
              <a:t> </a:t>
            </a:r>
            <a:r>
              <a:rPr lang="en-US" sz="2200" dirty="0" err="1" smtClean="0"/>
              <a:t>patroni</a:t>
            </a:r>
            <a:r>
              <a:rPr lang="en-US" sz="2200" dirty="0" smtClean="0"/>
              <a:t> </a:t>
            </a:r>
            <a:r>
              <a:rPr lang="en-US" sz="2200" dirty="0" err="1" smtClean="0"/>
              <a:t>va</a:t>
            </a:r>
            <a:r>
              <a:rPr lang="en-US" sz="2200" dirty="0" smtClean="0"/>
              <a:t> </a:t>
            </a:r>
            <a:r>
              <a:rPr lang="en-US" sz="2200" dirty="0" err="1" smtClean="0"/>
              <a:t>x.z.larni</a:t>
            </a:r>
            <a:r>
              <a:rPr lang="en-US" sz="2200" dirty="0" smtClean="0"/>
              <a:t> </a:t>
            </a:r>
            <a:r>
              <a:rPr lang="en-US" sz="2200" dirty="0" err="1" smtClean="0"/>
              <a:t>misol</a:t>
            </a:r>
            <a:r>
              <a:rPr lang="en-US" sz="2200" dirty="0" smtClean="0"/>
              <a:t> </a:t>
            </a:r>
            <a:r>
              <a:rPr lang="en-US" sz="2200" dirty="0" err="1" smtClean="0"/>
              <a:t>qilish</a:t>
            </a:r>
            <a:r>
              <a:rPr lang="en-US" sz="2200" dirty="0" smtClean="0"/>
              <a:t>  </a:t>
            </a:r>
            <a:r>
              <a:rPr lang="en-US" sz="2200" dirty="0" err="1" smtClean="0"/>
              <a:t>mumkin</a:t>
            </a:r>
            <a:r>
              <a:rPr lang="en-US" sz="2200" dirty="0" smtClean="0"/>
              <a:t>. </a:t>
            </a:r>
            <a:r>
              <a:rPr lang="en-US" sz="2200" dirty="0" err="1" smtClean="0"/>
              <a:t>Maxsus</a:t>
            </a:r>
            <a:r>
              <a:rPr lang="en-US" sz="2200" dirty="0" smtClean="0"/>
              <a:t> </a:t>
            </a:r>
            <a:r>
              <a:rPr lang="en-US" sz="2200" dirty="0" err="1" smtClean="0"/>
              <a:t>detallarni</a:t>
            </a:r>
            <a:r>
              <a:rPr lang="en-US" sz="2200" dirty="0" smtClean="0"/>
              <a:t> </a:t>
            </a:r>
            <a:r>
              <a:rPr lang="en-US" sz="2200" dirty="0" err="1" smtClean="0"/>
              <a:t>tuzilishini</a:t>
            </a:r>
            <a:r>
              <a:rPr lang="en-US" sz="2200" dirty="0" smtClean="0"/>
              <a:t> </a:t>
            </a:r>
            <a:r>
              <a:rPr lang="en-US" sz="2200" dirty="0" err="1" smtClean="0"/>
              <a:t>va</a:t>
            </a:r>
            <a:r>
              <a:rPr lang="en-US" sz="2200" dirty="0" smtClean="0"/>
              <a:t> </a:t>
            </a:r>
            <a:r>
              <a:rPr lang="en-US" sz="2200" dirty="0" err="1" smtClean="0"/>
              <a:t>ularning</a:t>
            </a:r>
            <a:r>
              <a:rPr lang="en-US" sz="2200" dirty="0" smtClean="0"/>
              <a:t> </a:t>
            </a:r>
            <a:r>
              <a:rPr lang="en-US" sz="2200" dirty="0" err="1" smtClean="0"/>
              <a:t>xisobi</a:t>
            </a:r>
            <a:r>
              <a:rPr lang="en-US" sz="2200" dirty="0" smtClean="0"/>
              <a:t> </a:t>
            </a:r>
            <a:r>
              <a:rPr lang="en-US" sz="2200" dirty="0" err="1" smtClean="0"/>
              <a:t>bilan</a:t>
            </a:r>
            <a:r>
              <a:rPr lang="en-US" sz="2200" dirty="0" smtClean="0"/>
              <a:t> </a:t>
            </a:r>
            <a:r>
              <a:rPr lang="en-US" sz="2200" dirty="0" err="1" smtClean="0"/>
              <a:t>maxsus</a:t>
            </a:r>
            <a:r>
              <a:rPr lang="en-US" sz="2200" dirty="0" smtClean="0"/>
              <a:t>  </a:t>
            </a:r>
            <a:r>
              <a:rPr lang="en-US" sz="2200" dirty="0" err="1" smtClean="0"/>
              <a:t>fanlar</a:t>
            </a:r>
            <a:r>
              <a:rPr lang="en-US" sz="2200" dirty="0" smtClean="0"/>
              <a:t> </a:t>
            </a:r>
            <a:r>
              <a:rPr lang="en-US" sz="2200" dirty="0" err="1" smtClean="0"/>
              <a:t>shug’ullanadi</a:t>
            </a:r>
            <a:r>
              <a:rPr lang="en-US" sz="2200" dirty="0" smtClean="0"/>
              <a:t>. </a:t>
            </a:r>
            <a:r>
              <a:rPr lang="en-US" sz="2200" dirty="0" err="1" smtClean="0"/>
              <a:t>Umumiy</a:t>
            </a:r>
            <a:r>
              <a:rPr lang="en-US" sz="2200" dirty="0" smtClean="0"/>
              <a:t> </a:t>
            </a:r>
            <a:r>
              <a:rPr lang="en-US" sz="2200" dirty="0" err="1" smtClean="0"/>
              <a:t>detallarni</a:t>
            </a:r>
            <a:r>
              <a:rPr lang="en-US" sz="2200" dirty="0" smtClean="0"/>
              <a:t> </a:t>
            </a:r>
            <a:r>
              <a:rPr lang="en-US" sz="2200" dirty="0" err="1" smtClean="0"/>
              <a:t>esa</a:t>
            </a:r>
            <a:r>
              <a:rPr lang="en-US" sz="2200" dirty="0" smtClean="0"/>
              <a:t> “</a:t>
            </a:r>
            <a:r>
              <a:rPr lang="en-US" sz="2200" dirty="0" err="1" smtClean="0"/>
              <a:t>Mashina</a:t>
            </a:r>
            <a:r>
              <a:rPr lang="en-US" sz="2200" dirty="0" smtClean="0"/>
              <a:t> </a:t>
            </a:r>
            <a:r>
              <a:rPr lang="en-US" sz="2200" dirty="0" err="1" smtClean="0"/>
              <a:t>detallari</a:t>
            </a:r>
            <a:r>
              <a:rPr lang="en-US" sz="2200" dirty="0" smtClean="0"/>
              <a:t>” </a:t>
            </a:r>
            <a:r>
              <a:rPr lang="en-US" sz="2200" dirty="0" err="1" smtClean="0"/>
              <a:t>fani</a:t>
            </a:r>
            <a:r>
              <a:rPr lang="en-US" sz="2200" dirty="0" smtClean="0"/>
              <a:t> </a:t>
            </a:r>
            <a:r>
              <a:rPr lang="en-US" sz="2200" dirty="0" err="1" smtClean="0"/>
              <a:t>o’rganadi</a:t>
            </a:r>
            <a:r>
              <a:rPr lang="en-US" sz="2400" dirty="0" smtClean="0"/>
              <a:t>.</a:t>
            </a:r>
            <a:endParaRPr lang="ru-RU"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642918"/>
            <a:ext cx="7489825" cy="5262979"/>
          </a:xfrm>
          <a:prstGeom prst="rect">
            <a:avLst/>
          </a:prstGeom>
          <a:noFill/>
          <a:ln w="9525">
            <a:noFill/>
            <a:miter lim="800000"/>
            <a:headEnd/>
            <a:tailEnd/>
          </a:ln>
          <a:effectLst/>
        </p:spPr>
        <p:txBody>
          <a:bodyPr anchor="ctr">
            <a:spAutoFit/>
          </a:bodyPr>
          <a:lstStyle/>
          <a:p>
            <a:r>
              <a:rPr lang="en-US" sz="2400" dirty="0" err="1" smtClean="0"/>
              <a:t>Shunday</a:t>
            </a:r>
            <a:r>
              <a:rPr lang="en-US" sz="2400" dirty="0" smtClean="0"/>
              <a:t> </a:t>
            </a:r>
            <a:r>
              <a:rPr lang="en-US" sz="2400" dirty="0" err="1" smtClean="0"/>
              <a:t>qilib</a:t>
            </a:r>
            <a:r>
              <a:rPr lang="en-US" sz="2400" dirty="0" smtClean="0"/>
              <a:t>, </a:t>
            </a:r>
            <a:r>
              <a:rPr lang="en-US" sz="2400" dirty="0" err="1" smtClean="0"/>
              <a:t>mashina</a:t>
            </a:r>
            <a:r>
              <a:rPr lang="en-US" sz="2400" dirty="0" smtClean="0"/>
              <a:t> </a:t>
            </a:r>
            <a:r>
              <a:rPr lang="en-US" sz="2400" dirty="0" err="1" smtClean="0"/>
              <a:t>detallari</a:t>
            </a:r>
            <a:r>
              <a:rPr lang="en-US" sz="2400" dirty="0" smtClean="0"/>
              <a:t> </a:t>
            </a:r>
            <a:r>
              <a:rPr lang="en-US" sz="2400" dirty="0" err="1" smtClean="0"/>
              <a:t>fani</a:t>
            </a:r>
            <a:r>
              <a:rPr lang="en-US" sz="2400" dirty="0" smtClean="0"/>
              <a:t> -  </a:t>
            </a:r>
            <a:r>
              <a:rPr lang="en-US" sz="2400" dirty="0" err="1" smtClean="0"/>
              <a:t>muxandislik</a:t>
            </a:r>
            <a:r>
              <a:rPr lang="en-US" sz="2400" dirty="0" smtClean="0"/>
              <a:t> </a:t>
            </a:r>
            <a:r>
              <a:rPr lang="en-US" sz="2400" dirty="0" err="1" smtClean="0"/>
              <a:t>praktikasida</a:t>
            </a:r>
            <a:r>
              <a:rPr lang="en-US" sz="2400" dirty="0" smtClean="0"/>
              <a:t>  </a:t>
            </a:r>
            <a:r>
              <a:rPr lang="en-US" sz="2400" dirty="0" err="1" smtClean="0"/>
              <a:t>ko`plab</a:t>
            </a:r>
            <a:r>
              <a:rPr lang="en-US" sz="2400" dirty="0" smtClean="0"/>
              <a:t>  </a:t>
            </a:r>
            <a:r>
              <a:rPr lang="en-US" sz="2400" dirty="0" err="1" smtClean="0"/>
              <a:t>uchraydigan</a:t>
            </a:r>
            <a:r>
              <a:rPr lang="en-US" sz="2400" dirty="0" smtClean="0"/>
              <a:t>, </a:t>
            </a:r>
            <a:r>
              <a:rPr lang="en-US" sz="2400" dirty="0" err="1" smtClean="0"/>
              <a:t>deyarli</a:t>
            </a:r>
            <a:r>
              <a:rPr lang="en-US" sz="2400" dirty="0" smtClean="0"/>
              <a:t>  </a:t>
            </a:r>
            <a:r>
              <a:rPr lang="en-US" sz="2400" dirty="0" err="1" smtClean="0"/>
              <a:t>xamma</a:t>
            </a:r>
            <a:r>
              <a:rPr lang="en-US" sz="2400" dirty="0" smtClean="0"/>
              <a:t> </a:t>
            </a:r>
            <a:r>
              <a:rPr lang="en-US" sz="2400" dirty="0" err="1" smtClean="0"/>
              <a:t>turdagi</a:t>
            </a:r>
            <a:r>
              <a:rPr lang="en-US" sz="2400" dirty="0" smtClean="0"/>
              <a:t> </a:t>
            </a:r>
            <a:r>
              <a:rPr lang="en-US" sz="2400" dirty="0" err="1" smtClean="0"/>
              <a:t>mashinalar</a:t>
            </a:r>
            <a:r>
              <a:rPr lang="en-US" sz="2400" dirty="0" smtClean="0"/>
              <a:t>  </a:t>
            </a:r>
            <a:r>
              <a:rPr lang="en-US" sz="2400" dirty="0" err="1" smtClean="0"/>
              <a:t>uchun</a:t>
            </a:r>
            <a:r>
              <a:rPr lang="en-US" sz="2400" dirty="0" smtClean="0"/>
              <a:t>   </a:t>
            </a:r>
            <a:r>
              <a:rPr lang="en-US" sz="2400" dirty="0" err="1" smtClean="0"/>
              <a:t>umumiy</a:t>
            </a:r>
            <a:r>
              <a:rPr lang="en-US" sz="2400" dirty="0" smtClean="0"/>
              <a:t> </a:t>
            </a:r>
            <a:r>
              <a:rPr lang="en-US" sz="2400" dirty="0" err="1" smtClean="0"/>
              <a:t>detal</a:t>
            </a:r>
            <a:r>
              <a:rPr lang="en-US" sz="2400" dirty="0" smtClean="0"/>
              <a:t>  </a:t>
            </a:r>
            <a:r>
              <a:rPr lang="en-US" sz="2400" dirty="0" err="1" smtClean="0"/>
              <a:t>va</a:t>
            </a:r>
            <a:r>
              <a:rPr lang="en-US" sz="2400" dirty="0" smtClean="0"/>
              <a:t> </a:t>
            </a:r>
            <a:r>
              <a:rPr lang="en-US" sz="2400" dirty="0" err="1" smtClean="0"/>
              <a:t>uzellarning</a:t>
            </a:r>
            <a:r>
              <a:rPr lang="en-US" sz="2400" dirty="0" smtClean="0"/>
              <a:t>   </a:t>
            </a:r>
            <a:r>
              <a:rPr lang="en-US" sz="2400" dirty="0" err="1" smtClean="0"/>
              <a:t>tuzilishi</a:t>
            </a:r>
            <a:r>
              <a:rPr lang="en-US" sz="2400" dirty="0" smtClean="0"/>
              <a:t> </a:t>
            </a:r>
            <a:r>
              <a:rPr lang="en-US" sz="2400" dirty="0" err="1" smtClean="0"/>
              <a:t>xamda</a:t>
            </a:r>
            <a:r>
              <a:rPr lang="en-US" sz="2400" dirty="0" smtClean="0"/>
              <a:t> </a:t>
            </a:r>
            <a:r>
              <a:rPr lang="en-US" sz="2400" dirty="0" err="1" smtClean="0"/>
              <a:t>ularning</a:t>
            </a:r>
            <a:r>
              <a:rPr lang="en-US" sz="2400" dirty="0" smtClean="0"/>
              <a:t>   </a:t>
            </a:r>
            <a:r>
              <a:rPr lang="en-US" sz="2400" dirty="0" err="1" smtClean="0"/>
              <a:t>iqtisodiy</a:t>
            </a:r>
            <a:r>
              <a:rPr lang="en-US" sz="2400" dirty="0" smtClean="0"/>
              <a:t> </a:t>
            </a:r>
            <a:r>
              <a:rPr lang="en-US" sz="2400" dirty="0" err="1" smtClean="0"/>
              <a:t>jixatdan</a:t>
            </a:r>
            <a:r>
              <a:rPr lang="en-US" sz="2400" dirty="0" smtClean="0"/>
              <a:t>  </a:t>
            </a:r>
            <a:r>
              <a:rPr lang="en-US" sz="2400" dirty="0" err="1" smtClean="0"/>
              <a:t>tejamli</a:t>
            </a:r>
            <a:r>
              <a:rPr lang="en-US" sz="2400" dirty="0" smtClean="0"/>
              <a:t> </a:t>
            </a:r>
            <a:r>
              <a:rPr lang="en-US" sz="2400" dirty="0" err="1" smtClean="0"/>
              <a:t>qilib</a:t>
            </a:r>
            <a:r>
              <a:rPr lang="en-US" sz="2400" dirty="0" smtClean="0"/>
              <a:t> </a:t>
            </a:r>
            <a:r>
              <a:rPr lang="en-US" sz="2400" dirty="0" err="1" smtClean="0"/>
              <a:t>xisoblash</a:t>
            </a:r>
            <a:r>
              <a:rPr lang="en-US" sz="2400" dirty="0" smtClean="0"/>
              <a:t>  </a:t>
            </a:r>
            <a:r>
              <a:rPr lang="en-US" sz="2400" dirty="0" err="1" smtClean="0"/>
              <a:t>va</a:t>
            </a:r>
            <a:r>
              <a:rPr lang="en-US" sz="2400" dirty="0" smtClean="0"/>
              <a:t> </a:t>
            </a:r>
            <a:r>
              <a:rPr lang="en-US" sz="2400" dirty="0" err="1" smtClean="0"/>
              <a:t>loyihalash</a:t>
            </a:r>
            <a:r>
              <a:rPr lang="en-US" sz="2400" dirty="0" smtClean="0"/>
              <a:t>   </a:t>
            </a:r>
            <a:r>
              <a:rPr lang="en-US" sz="2400" dirty="0" err="1" smtClean="0"/>
              <a:t>usullarini</a:t>
            </a:r>
            <a:r>
              <a:rPr lang="en-US" sz="2400" dirty="0" smtClean="0"/>
              <a:t> </a:t>
            </a:r>
            <a:r>
              <a:rPr lang="en-US" sz="2400" dirty="0" err="1" smtClean="0"/>
              <a:t>o`rganuvchi</a:t>
            </a:r>
            <a:r>
              <a:rPr lang="en-US" sz="2400" dirty="0" smtClean="0"/>
              <a:t> </a:t>
            </a:r>
            <a:r>
              <a:rPr lang="en-US" sz="2400" dirty="0" err="1" smtClean="0"/>
              <a:t>fandir</a:t>
            </a:r>
            <a:r>
              <a:rPr lang="en-US" sz="2400" dirty="0" smtClean="0"/>
              <a:t>. </a:t>
            </a:r>
            <a:r>
              <a:rPr lang="en-US" sz="2400" dirty="0" err="1" smtClean="0"/>
              <a:t>Fanni</a:t>
            </a:r>
            <a:r>
              <a:rPr lang="en-US" sz="2400" dirty="0" smtClean="0"/>
              <a:t> </a:t>
            </a:r>
            <a:r>
              <a:rPr lang="en-US" sz="2400" dirty="0" err="1" smtClean="0"/>
              <a:t>o`qitishdan</a:t>
            </a:r>
            <a:r>
              <a:rPr lang="en-US" sz="2400" dirty="0" smtClean="0"/>
              <a:t> </a:t>
            </a:r>
            <a:r>
              <a:rPr lang="en-US" sz="2400" dirty="0" err="1" smtClean="0"/>
              <a:t>maqsad</a:t>
            </a:r>
            <a:r>
              <a:rPr lang="en-US" sz="2400" dirty="0" smtClean="0"/>
              <a:t> – </a:t>
            </a:r>
            <a:r>
              <a:rPr lang="en-US" sz="2400" dirty="0" err="1" smtClean="0"/>
              <a:t>talabalarda</a:t>
            </a:r>
            <a:r>
              <a:rPr lang="en-US" sz="2400" dirty="0" smtClean="0"/>
              <a:t> </a:t>
            </a:r>
            <a:r>
              <a:rPr lang="en-US" sz="2400" dirty="0" err="1" smtClean="0"/>
              <a:t>zamonaviy</a:t>
            </a:r>
            <a:r>
              <a:rPr lang="en-US" sz="2400" dirty="0" smtClean="0"/>
              <a:t> </a:t>
            </a:r>
            <a:r>
              <a:rPr lang="en-US" sz="2400" dirty="0" err="1" smtClean="0"/>
              <a:t>kons</a:t>
            </a:r>
            <a:r>
              <a:rPr lang="uz-Cyrl-UZ" sz="2400" dirty="0" smtClean="0"/>
              <a:t>­</a:t>
            </a:r>
            <a:r>
              <a:rPr lang="en-US" sz="2400" dirty="0" err="1" smtClean="0"/>
              <a:t>truktsiyalar­ning</a:t>
            </a:r>
            <a:r>
              <a:rPr lang="en-US" sz="2400" dirty="0" smtClean="0"/>
              <a:t> eng </a:t>
            </a:r>
            <a:r>
              <a:rPr lang="en-US" sz="2400" dirty="0" err="1" smtClean="0"/>
              <a:t>keng</a:t>
            </a:r>
            <a:r>
              <a:rPr lang="en-US" sz="2400" dirty="0" smtClean="0"/>
              <a:t> </a:t>
            </a:r>
            <a:r>
              <a:rPr lang="en-US" sz="2400" dirty="0" err="1" smtClean="0"/>
              <a:t>tarqalgan</a:t>
            </a:r>
            <a:r>
              <a:rPr lang="en-US" sz="2400" dirty="0" smtClean="0"/>
              <a:t> </a:t>
            </a:r>
            <a:r>
              <a:rPr lang="en-US" sz="2400" dirty="0" err="1" smtClean="0"/>
              <a:t>uzatmalari</a:t>
            </a:r>
            <a:r>
              <a:rPr lang="en-US" sz="2400" dirty="0" smtClean="0"/>
              <a:t>, </a:t>
            </a:r>
            <a:r>
              <a:rPr lang="en-US" sz="2400" dirty="0" err="1" smtClean="0"/>
              <a:t>birikmalari</a:t>
            </a:r>
            <a:r>
              <a:rPr lang="en-US" sz="2400" dirty="0" smtClean="0"/>
              <a:t> </a:t>
            </a:r>
            <a:r>
              <a:rPr lang="en-US" sz="2400" dirty="0" err="1" smtClean="0"/>
              <a:t>va</a:t>
            </a:r>
            <a:r>
              <a:rPr lang="en-US" sz="2400" dirty="0" smtClean="0"/>
              <a:t> </a:t>
            </a:r>
            <a:r>
              <a:rPr lang="en-US" sz="2400" dirty="0" err="1" smtClean="0"/>
              <a:t>detallarini</a:t>
            </a:r>
            <a:r>
              <a:rPr lang="en-US" sz="2400" dirty="0" smtClean="0"/>
              <a:t> </a:t>
            </a:r>
            <a:r>
              <a:rPr lang="en-US" sz="2400" dirty="0" err="1" smtClean="0"/>
              <a:t>hisoblash</a:t>
            </a:r>
            <a:r>
              <a:rPr lang="en-US" sz="2400" dirty="0" smtClean="0"/>
              <a:t> </a:t>
            </a:r>
            <a:r>
              <a:rPr lang="en-US" sz="2400" dirty="0" err="1" smtClean="0"/>
              <a:t>va</a:t>
            </a:r>
            <a:r>
              <a:rPr lang="en-US" sz="2400" dirty="0" smtClean="0"/>
              <a:t> </a:t>
            </a:r>
            <a:r>
              <a:rPr lang="en-US" sz="2400" dirty="0" err="1" smtClean="0"/>
              <a:t>loyihalash</a:t>
            </a:r>
            <a:r>
              <a:rPr lang="en-US" sz="2400" dirty="0" smtClean="0"/>
              <a:t>, </a:t>
            </a:r>
            <a:r>
              <a:rPr lang="en-US" sz="2400" dirty="0" err="1" smtClean="0"/>
              <a:t>muhandislik</a:t>
            </a:r>
            <a:r>
              <a:rPr lang="en-US" sz="2400" dirty="0" smtClean="0"/>
              <a:t> </a:t>
            </a:r>
            <a:r>
              <a:rPr lang="en-US" sz="2400" dirty="0" err="1" smtClean="0"/>
              <a:t>tafakkuri</a:t>
            </a:r>
            <a:r>
              <a:rPr lang="uz-Cyrl-UZ" sz="2400" dirty="0" smtClean="0"/>
              <a:t>­</a:t>
            </a:r>
            <a:r>
              <a:rPr lang="en-US" sz="2400" dirty="0" err="1" smtClean="0"/>
              <a:t>ni</a:t>
            </a:r>
            <a:r>
              <a:rPr lang="en-US" sz="2400" dirty="0" smtClean="0"/>
              <a:t> </a:t>
            </a:r>
            <a:r>
              <a:rPr lang="en-US" sz="2400" dirty="0" err="1" smtClean="0"/>
              <a:t>rivojlantirish</a:t>
            </a:r>
            <a:r>
              <a:rPr lang="en-US" sz="2400" dirty="0" smtClean="0"/>
              <a:t> </a:t>
            </a:r>
            <a:r>
              <a:rPr lang="en-US" sz="2400" dirty="0" err="1" smtClean="0"/>
              <a:t>bo`yicha</a:t>
            </a:r>
            <a:r>
              <a:rPr lang="en-US" sz="2400" dirty="0" smtClean="0"/>
              <a:t> </a:t>
            </a:r>
            <a:r>
              <a:rPr lang="en-US" sz="2400" dirty="0" err="1" smtClean="0"/>
              <a:t>ta’lim</a:t>
            </a:r>
            <a:r>
              <a:rPr lang="en-US" sz="2400" dirty="0" smtClean="0"/>
              <a:t> </a:t>
            </a:r>
            <a:r>
              <a:rPr lang="en-US" sz="2400" dirty="0" err="1" smtClean="0"/>
              <a:t>yo`nalishlari</a:t>
            </a:r>
            <a:r>
              <a:rPr lang="en-US" sz="2400" dirty="0" smtClean="0"/>
              <a:t> </a:t>
            </a:r>
            <a:r>
              <a:rPr lang="en-US" sz="2400" dirty="0" err="1" smtClean="0"/>
              <a:t>profillariga</a:t>
            </a:r>
            <a:r>
              <a:rPr lang="en-US" sz="2400" dirty="0" smtClean="0"/>
              <a:t> </a:t>
            </a:r>
            <a:r>
              <a:rPr lang="en-US" sz="2400" dirty="0" err="1" smtClean="0"/>
              <a:t>mos</a:t>
            </a:r>
            <a:r>
              <a:rPr lang="en-US" sz="2400" dirty="0" smtClean="0"/>
              <a:t>, </a:t>
            </a:r>
            <a:r>
              <a:rPr lang="uz-Cyrl-UZ" sz="2400" dirty="0" smtClean="0"/>
              <a:t>davlat </a:t>
            </a:r>
            <a:r>
              <a:rPr lang="en-US" sz="2400" dirty="0" err="1" smtClean="0"/>
              <a:t>ta’lim</a:t>
            </a:r>
            <a:r>
              <a:rPr lang="en-US" sz="2400" dirty="0" smtClean="0"/>
              <a:t> </a:t>
            </a:r>
            <a:r>
              <a:rPr lang="en-US" sz="2400" dirty="0" err="1" smtClean="0"/>
              <a:t>standartlarida</a:t>
            </a:r>
            <a:r>
              <a:rPr lang="en-US" sz="2400" dirty="0" smtClean="0"/>
              <a:t> </a:t>
            </a:r>
            <a:r>
              <a:rPr lang="en-US" sz="2400" dirty="0" err="1" smtClean="0"/>
              <a:t>talab</a:t>
            </a:r>
            <a:r>
              <a:rPr lang="en-US" sz="2400" dirty="0" smtClean="0"/>
              <a:t> </a:t>
            </a:r>
            <a:r>
              <a:rPr lang="en-US" sz="2400" dirty="0" err="1" smtClean="0"/>
              <a:t>qilingan</a:t>
            </a:r>
            <a:r>
              <a:rPr lang="en-US" sz="2400" dirty="0" smtClean="0"/>
              <a:t> </a:t>
            </a:r>
            <a:r>
              <a:rPr lang="en-US" sz="2400" dirty="0" err="1" smtClean="0"/>
              <a:t>bilimlar</a:t>
            </a:r>
            <a:r>
              <a:rPr lang="en-US" sz="2400" dirty="0" smtClean="0"/>
              <a:t>, </a:t>
            </a:r>
            <a:r>
              <a:rPr lang="en-US" sz="2400" dirty="0" err="1" smtClean="0"/>
              <a:t>ko`nikmalar</a:t>
            </a:r>
            <a:r>
              <a:rPr lang="en-US" sz="2400" dirty="0" smtClean="0"/>
              <a:t> </a:t>
            </a:r>
            <a:r>
              <a:rPr lang="en-US" sz="2400" dirty="0" err="1" smtClean="0"/>
              <a:t>va</a:t>
            </a:r>
            <a:r>
              <a:rPr lang="en-US" sz="2400" dirty="0" smtClean="0"/>
              <a:t> </a:t>
            </a:r>
            <a:r>
              <a:rPr lang="uz-Cyrl-UZ" sz="2400" dirty="0" smtClean="0"/>
              <a:t>malakalarni</a:t>
            </a:r>
            <a:r>
              <a:rPr lang="en-US" sz="2400" dirty="0" smtClean="0"/>
              <a:t> </a:t>
            </a:r>
            <a:r>
              <a:rPr lang="en-US" sz="2400" dirty="0" err="1" smtClean="0"/>
              <a:t>mamlakatimiz</a:t>
            </a:r>
            <a:r>
              <a:rPr lang="en-US" sz="2400" dirty="0" smtClean="0"/>
              <a:t> </a:t>
            </a:r>
            <a:r>
              <a:rPr lang="en-US" sz="2400" dirty="0" err="1" smtClean="0"/>
              <a:t>va</a:t>
            </a:r>
            <a:r>
              <a:rPr lang="en-US" sz="2400" dirty="0" smtClean="0"/>
              <a:t> </a:t>
            </a:r>
            <a:r>
              <a:rPr lang="en-US" sz="2400" dirty="0" err="1" smtClean="0"/>
              <a:t>chet</a:t>
            </a:r>
            <a:r>
              <a:rPr lang="en-US" sz="2400" dirty="0" smtClean="0"/>
              <a:t> el fan </a:t>
            </a:r>
            <a:r>
              <a:rPr lang="en-US" sz="2400" dirty="0" err="1" smtClean="0"/>
              <a:t>va</a:t>
            </a:r>
            <a:r>
              <a:rPr lang="en-US" sz="2400" dirty="0" smtClean="0"/>
              <a:t> </a:t>
            </a:r>
            <a:r>
              <a:rPr lang="en-US" sz="2400" dirty="0" err="1" smtClean="0"/>
              <a:t>texnika</a:t>
            </a:r>
            <a:r>
              <a:rPr lang="en-US" sz="2400" dirty="0" smtClean="0"/>
              <a:t> </a:t>
            </a:r>
            <a:r>
              <a:rPr lang="en-US" sz="2400" dirty="0" err="1" smtClean="0"/>
              <a:t>yutuqlari</a:t>
            </a:r>
            <a:r>
              <a:rPr lang="en-US" sz="2400" dirty="0" smtClean="0"/>
              <a:t> </a:t>
            </a:r>
            <a:r>
              <a:rPr lang="en-US" sz="2400" dirty="0" err="1" smtClean="0"/>
              <a:t>asosida</a:t>
            </a:r>
            <a:r>
              <a:rPr lang="en-US" sz="2400" dirty="0" smtClean="0"/>
              <a:t> </a:t>
            </a:r>
            <a:r>
              <a:rPr lang="uz-Cyrl-UZ" sz="2400" dirty="0" smtClean="0"/>
              <a:t>o`zlashtirishga qaratilgan.  </a:t>
            </a:r>
            <a:endParaRPr lang="ru-RU"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428604"/>
            <a:ext cx="7489825" cy="5262979"/>
          </a:xfrm>
          <a:prstGeom prst="rect">
            <a:avLst/>
          </a:prstGeom>
          <a:noFill/>
          <a:ln w="9525">
            <a:noFill/>
            <a:miter lim="800000"/>
            <a:headEnd/>
            <a:tailEnd/>
          </a:ln>
          <a:effectLst/>
        </p:spPr>
        <p:txBody>
          <a:bodyPr anchor="ctr">
            <a:spAutoFit/>
          </a:bodyPr>
          <a:lstStyle/>
          <a:p>
            <a:r>
              <a:rPr lang="en-US" sz="2400" b="1" dirty="0" smtClean="0"/>
              <a:t>Fanning </a:t>
            </a:r>
            <a:r>
              <a:rPr lang="en-US" sz="2400" b="1" dirty="0" err="1" smtClean="0"/>
              <a:t>vazifasi</a:t>
            </a:r>
            <a:r>
              <a:rPr lang="uz-Cyrl-UZ" sz="2400" b="1" dirty="0" smtClean="0"/>
              <a:t>: </a:t>
            </a:r>
            <a:endParaRPr lang="uz-Cyrl-UZ" sz="2400" b="1" dirty="0" smtClean="0"/>
          </a:p>
          <a:p>
            <a:endParaRPr lang="ru-RU" sz="2400" b="1" dirty="0" smtClean="0"/>
          </a:p>
          <a:p>
            <a:r>
              <a:rPr lang="en-US" sz="2400" dirty="0" smtClean="0"/>
              <a:t>–</a:t>
            </a:r>
            <a:r>
              <a:rPr lang="uz-Cyrl-UZ" sz="2400" dirty="0" smtClean="0"/>
              <a:t>mashina detallarida umumiy vazifali detal va uzellarning tuzilishi, ish tarzi, yemirilish turlari va asosiy mezonlarini bilish; </a:t>
            </a:r>
            <a:endParaRPr lang="ru-RU" sz="2400" dirty="0" smtClean="0"/>
          </a:p>
          <a:p>
            <a:r>
              <a:rPr lang="uz-Latn-UZ" sz="2400" dirty="0" smtClean="0"/>
              <a:t>-</a:t>
            </a:r>
            <a:r>
              <a:rPr lang="uz-Cyrl-UZ" sz="2400" dirty="0" smtClean="0"/>
              <a:t>mashina detallarini asosiy ishchanlik qobiliyati mezonlari bo`yicha (mustahkamlik, bikrlik, ishqalanishga chidamlilik, issiqbardoshlik va shu kabilar) hisoblash va loyihalashni o`rganish va amalda qo`llash bo`yicha ko`nikma hosil qilish;</a:t>
            </a:r>
            <a:endParaRPr lang="ru-RU" sz="2400" dirty="0" smtClean="0"/>
          </a:p>
          <a:p>
            <a:r>
              <a:rPr lang="uz-Cyrl-UZ" sz="2400" dirty="0" smtClean="0"/>
              <a:t>-mashina detallarining zamonaviy fan va texnika yutuqlari asosida qo`llaniladigan materiallari, konstruktsiya­lari va hisoblash usullari (zamonaviy axborot texnologiyalari asosida) bilan tanishish.</a:t>
            </a:r>
            <a:endParaRPr lang="ru-RU" sz="2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1357298"/>
            <a:ext cx="7489825" cy="3539430"/>
          </a:xfrm>
          <a:prstGeom prst="rect">
            <a:avLst/>
          </a:prstGeom>
          <a:noFill/>
          <a:ln w="9525">
            <a:noFill/>
            <a:miter lim="800000"/>
            <a:headEnd/>
            <a:tailEnd/>
          </a:ln>
          <a:effectLst/>
        </p:spPr>
        <p:txBody>
          <a:bodyPr anchor="ctr">
            <a:spAutoFit/>
          </a:bodyPr>
          <a:lstStyle/>
          <a:p>
            <a:r>
              <a:rPr lang="uz-Cyrl-UZ" sz="2800" dirty="0" smtClean="0"/>
              <a:t>         </a:t>
            </a:r>
            <a:r>
              <a:rPr lang="en-US" sz="2800" dirty="0" smtClean="0"/>
              <a:t>Bu  </a:t>
            </a:r>
            <a:r>
              <a:rPr lang="en-US" sz="2800" dirty="0" smtClean="0"/>
              <a:t>fan </a:t>
            </a:r>
            <a:r>
              <a:rPr lang="en-US" sz="2800" dirty="0" err="1" smtClean="0"/>
              <a:t>nazariy</a:t>
            </a:r>
            <a:r>
              <a:rPr lang="en-US" sz="2800" dirty="0" smtClean="0"/>
              <a:t> </a:t>
            </a:r>
            <a:r>
              <a:rPr lang="en-US" sz="2800" dirty="0" err="1" smtClean="0"/>
              <a:t>mexanika</a:t>
            </a:r>
            <a:r>
              <a:rPr lang="en-US" sz="2800" dirty="0" smtClean="0"/>
              <a:t>,  </a:t>
            </a:r>
            <a:r>
              <a:rPr lang="en-US" sz="2800" dirty="0" err="1" smtClean="0"/>
              <a:t>mashina</a:t>
            </a:r>
            <a:r>
              <a:rPr lang="en-US" sz="2800" dirty="0" smtClean="0"/>
              <a:t> </a:t>
            </a:r>
            <a:r>
              <a:rPr lang="en-US" sz="2800" dirty="0" err="1" smtClean="0"/>
              <a:t>va</a:t>
            </a:r>
            <a:r>
              <a:rPr lang="en-US" sz="2800" dirty="0" smtClean="0"/>
              <a:t> </a:t>
            </a:r>
            <a:r>
              <a:rPr lang="en-US" sz="2800" dirty="0" err="1" smtClean="0"/>
              <a:t>mexanizmlar</a:t>
            </a:r>
            <a:r>
              <a:rPr lang="en-US" sz="2800" dirty="0" smtClean="0"/>
              <a:t> </a:t>
            </a:r>
            <a:r>
              <a:rPr lang="en-US" sz="2800" dirty="0" err="1" smtClean="0"/>
              <a:t>nazariyasi</a:t>
            </a:r>
            <a:r>
              <a:rPr lang="en-US" sz="2800" dirty="0" smtClean="0"/>
              <a:t> ,  </a:t>
            </a:r>
            <a:r>
              <a:rPr lang="en-US" sz="2800" dirty="0" err="1" smtClean="0"/>
              <a:t>materiallar</a:t>
            </a:r>
            <a:r>
              <a:rPr lang="en-US" sz="2800" dirty="0" smtClean="0"/>
              <a:t> </a:t>
            </a:r>
            <a:r>
              <a:rPr lang="en-US" sz="2800" dirty="0" err="1" smtClean="0"/>
              <a:t>qarshiligi</a:t>
            </a:r>
            <a:r>
              <a:rPr lang="en-US" sz="2800" dirty="0" smtClean="0"/>
              <a:t>,  </a:t>
            </a:r>
            <a:r>
              <a:rPr lang="en-US" sz="2800" dirty="0" err="1" smtClean="0"/>
              <a:t>metallar</a:t>
            </a:r>
            <a:r>
              <a:rPr lang="en-US" sz="2800" dirty="0" smtClean="0"/>
              <a:t> </a:t>
            </a:r>
            <a:r>
              <a:rPr lang="en-US" sz="2800" dirty="0" err="1" smtClean="0"/>
              <a:t>texnologiyasi</a:t>
            </a:r>
            <a:r>
              <a:rPr lang="en-US" sz="2800" dirty="0" smtClean="0"/>
              <a:t>   </a:t>
            </a:r>
            <a:r>
              <a:rPr lang="en-US" sz="2800" dirty="0" err="1" smtClean="0"/>
              <a:t>va</a:t>
            </a:r>
            <a:r>
              <a:rPr lang="en-US" sz="2800" dirty="0" smtClean="0"/>
              <a:t> </a:t>
            </a:r>
            <a:r>
              <a:rPr lang="en-US" sz="2800" dirty="0" err="1" smtClean="0"/>
              <a:t>chizmachilik</a:t>
            </a:r>
            <a:r>
              <a:rPr lang="en-US" sz="2800" dirty="0" smtClean="0"/>
              <a:t> </a:t>
            </a:r>
            <a:r>
              <a:rPr lang="en-US" sz="2800" dirty="0" err="1" smtClean="0"/>
              <a:t>kabi</a:t>
            </a:r>
            <a:r>
              <a:rPr lang="en-US" sz="2800" dirty="0" smtClean="0"/>
              <a:t>  </a:t>
            </a:r>
            <a:r>
              <a:rPr lang="en-US" sz="2800" dirty="0" err="1" smtClean="0"/>
              <a:t>fanlarga</a:t>
            </a:r>
            <a:r>
              <a:rPr lang="en-US" sz="2800" dirty="0" smtClean="0"/>
              <a:t> </a:t>
            </a:r>
            <a:r>
              <a:rPr lang="en-US" sz="2800" dirty="0" err="1" smtClean="0"/>
              <a:t>asoslangan</a:t>
            </a:r>
            <a:r>
              <a:rPr lang="en-US" sz="2800" dirty="0" smtClean="0"/>
              <a:t> </a:t>
            </a:r>
            <a:r>
              <a:rPr lang="en-US" sz="2800" dirty="0" err="1" smtClean="0"/>
              <a:t>xolda</a:t>
            </a:r>
            <a:r>
              <a:rPr lang="en-US" sz="2800" dirty="0" smtClean="0"/>
              <a:t> </a:t>
            </a:r>
            <a:r>
              <a:rPr lang="en-US" sz="2800" dirty="0" err="1" smtClean="0"/>
              <a:t>o`rganiladi</a:t>
            </a:r>
            <a:r>
              <a:rPr lang="en-US" sz="2800" dirty="0" smtClean="0"/>
              <a:t>. </a:t>
            </a:r>
            <a:endParaRPr lang="ru-RU" sz="2800" dirty="0" smtClean="0"/>
          </a:p>
          <a:p>
            <a:r>
              <a:rPr lang="en-US" sz="2800" dirty="0" smtClean="0"/>
              <a:t>	</a:t>
            </a:r>
            <a:r>
              <a:rPr lang="en-US" sz="2800" dirty="0" err="1" smtClean="0"/>
              <a:t>Shu</a:t>
            </a:r>
            <a:r>
              <a:rPr lang="en-US" sz="2800" dirty="0" smtClean="0"/>
              <a:t> </a:t>
            </a:r>
            <a:r>
              <a:rPr lang="en-US" sz="2800" dirty="0" err="1" smtClean="0"/>
              <a:t>bilan</a:t>
            </a:r>
            <a:r>
              <a:rPr lang="en-US" sz="2800" dirty="0" smtClean="0"/>
              <a:t> </a:t>
            </a:r>
            <a:r>
              <a:rPr lang="en-US" sz="2800" dirty="0" err="1" smtClean="0"/>
              <a:t>birga</a:t>
            </a:r>
            <a:r>
              <a:rPr lang="en-US" sz="2800" dirty="0" smtClean="0"/>
              <a:t>  “</a:t>
            </a:r>
            <a:r>
              <a:rPr lang="en-US" sz="2800" dirty="0" err="1" smtClean="0"/>
              <a:t>Mashina</a:t>
            </a:r>
            <a:r>
              <a:rPr lang="en-US" sz="2800" dirty="0" smtClean="0"/>
              <a:t> </a:t>
            </a:r>
            <a:r>
              <a:rPr lang="en-US" sz="2800" dirty="0" err="1" smtClean="0"/>
              <a:t>detallari</a:t>
            </a:r>
            <a:r>
              <a:rPr lang="en-US" sz="2800" dirty="0" smtClean="0"/>
              <a:t>” </a:t>
            </a:r>
            <a:r>
              <a:rPr lang="en-US" sz="2800" dirty="0" err="1" smtClean="0"/>
              <a:t>fani</a:t>
            </a:r>
            <a:r>
              <a:rPr lang="en-US" sz="2800" dirty="0" smtClean="0"/>
              <a:t>  </a:t>
            </a:r>
            <a:r>
              <a:rPr lang="en-US" sz="2800" dirty="0" err="1" smtClean="0"/>
              <a:t>mutaxassislik</a:t>
            </a:r>
            <a:r>
              <a:rPr lang="en-US" sz="2800" dirty="0" smtClean="0"/>
              <a:t> </a:t>
            </a:r>
            <a:r>
              <a:rPr lang="en-US" sz="2800" dirty="0" err="1" smtClean="0"/>
              <a:t>fanlarini</a:t>
            </a:r>
            <a:r>
              <a:rPr lang="en-US" sz="2800" dirty="0" smtClean="0"/>
              <a:t>  </a:t>
            </a:r>
            <a:r>
              <a:rPr lang="en-US" sz="2800" dirty="0" err="1" smtClean="0"/>
              <a:t>o`rganish</a:t>
            </a:r>
            <a:r>
              <a:rPr lang="en-US" sz="2800" dirty="0" smtClean="0"/>
              <a:t> </a:t>
            </a:r>
            <a:r>
              <a:rPr lang="en-US" sz="2800" dirty="0" err="1" smtClean="0"/>
              <a:t>uchun</a:t>
            </a:r>
            <a:r>
              <a:rPr lang="en-US" sz="2800" dirty="0" smtClean="0"/>
              <a:t> </a:t>
            </a:r>
            <a:r>
              <a:rPr lang="en-US" sz="2800" dirty="0" err="1" smtClean="0"/>
              <a:t>asos</a:t>
            </a:r>
            <a:r>
              <a:rPr lang="en-US" sz="2800" dirty="0" smtClean="0"/>
              <a:t> </a:t>
            </a:r>
            <a:r>
              <a:rPr lang="en-US" sz="2800" dirty="0" err="1" smtClean="0"/>
              <a:t>bo’lib</a:t>
            </a:r>
            <a:r>
              <a:rPr lang="en-US" sz="2800" dirty="0" smtClean="0"/>
              <a:t> </a:t>
            </a:r>
            <a:r>
              <a:rPr lang="en-US" sz="2800" dirty="0" err="1" smtClean="0"/>
              <a:t>xisoblanadi</a:t>
            </a:r>
            <a:r>
              <a:rPr lang="en-US" sz="2800" dirty="0" smtClean="0"/>
              <a:t>.</a:t>
            </a:r>
            <a:endParaRPr lang="ru-RU" sz="2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571480"/>
            <a:ext cx="7489825" cy="5847755"/>
          </a:xfrm>
          <a:prstGeom prst="rect">
            <a:avLst/>
          </a:prstGeom>
          <a:noFill/>
          <a:ln w="9525">
            <a:noFill/>
            <a:miter lim="800000"/>
            <a:headEnd/>
            <a:tailEnd/>
          </a:ln>
          <a:effectLst/>
        </p:spPr>
        <p:txBody>
          <a:bodyPr anchor="ctr">
            <a:spAutoFit/>
          </a:bodyPr>
          <a:lstStyle/>
          <a:p>
            <a:r>
              <a:rPr lang="en-US" sz="2200" dirty="0" err="1" smtClean="0"/>
              <a:t>Buyuk</a:t>
            </a:r>
            <a:r>
              <a:rPr lang="en-US" sz="2200" dirty="0" smtClean="0"/>
              <a:t> </a:t>
            </a:r>
            <a:r>
              <a:rPr lang="en-US" sz="2200" dirty="0" err="1" smtClean="0"/>
              <a:t>olimlardan</a:t>
            </a:r>
            <a:r>
              <a:rPr lang="en-US" sz="2200" dirty="0" smtClean="0"/>
              <a:t> </a:t>
            </a:r>
            <a:r>
              <a:rPr lang="en-US" sz="2200" dirty="0" err="1" smtClean="0"/>
              <a:t>Aflotun</a:t>
            </a:r>
            <a:r>
              <a:rPr lang="en-US" sz="2200" dirty="0" smtClean="0"/>
              <a:t> (</a:t>
            </a:r>
            <a:r>
              <a:rPr lang="en-US" sz="2200" dirty="0" err="1" smtClean="0"/>
              <a:t>yangi</a:t>
            </a:r>
            <a:r>
              <a:rPr lang="en-US" sz="2200" dirty="0" smtClean="0"/>
              <a:t> </a:t>
            </a:r>
            <a:r>
              <a:rPr lang="en-US" sz="2200" dirty="0" err="1" smtClean="0"/>
              <a:t>eradan</a:t>
            </a:r>
            <a:r>
              <a:rPr lang="en-US" sz="2200" dirty="0" smtClean="0"/>
              <a:t> 3,5 </a:t>
            </a:r>
            <a:r>
              <a:rPr lang="en-US" sz="2200" dirty="0" err="1" smtClean="0"/>
              <a:t>asr</a:t>
            </a:r>
            <a:r>
              <a:rPr lang="en-US" sz="2200" dirty="0" smtClean="0"/>
              <a:t> </a:t>
            </a:r>
            <a:r>
              <a:rPr lang="en-US" sz="2200" dirty="0" err="1" smtClean="0"/>
              <a:t>ilgari</a:t>
            </a:r>
            <a:r>
              <a:rPr lang="en-US" sz="2200" dirty="0" smtClean="0"/>
              <a:t>)  </a:t>
            </a:r>
            <a:r>
              <a:rPr lang="en-US" sz="2200" dirty="0" err="1" smtClean="0"/>
              <a:t>va</a:t>
            </a:r>
            <a:r>
              <a:rPr lang="en-US" sz="2200" dirty="0" smtClean="0"/>
              <a:t> Leonardo - </a:t>
            </a:r>
            <a:r>
              <a:rPr lang="en-US" sz="2200" dirty="0" err="1" smtClean="0"/>
              <a:t>da</a:t>
            </a:r>
            <a:r>
              <a:rPr lang="en-US" sz="2200" dirty="0" smtClean="0"/>
              <a:t> </a:t>
            </a:r>
            <a:r>
              <a:rPr lang="en-US" sz="2200" dirty="0" err="1" smtClean="0"/>
              <a:t>Vinche</a:t>
            </a:r>
            <a:r>
              <a:rPr lang="en-US" sz="2200" dirty="0" smtClean="0"/>
              <a:t> (1452-1519 </a:t>
            </a:r>
            <a:r>
              <a:rPr lang="en-US" sz="2200" dirty="0" err="1" smtClean="0"/>
              <a:t>yillar</a:t>
            </a:r>
            <a:r>
              <a:rPr lang="en-US" sz="2200" dirty="0" smtClean="0"/>
              <a:t>)  </a:t>
            </a:r>
            <a:r>
              <a:rPr lang="en-US" sz="2200" dirty="0" err="1" smtClean="0"/>
              <a:t>o`z</a:t>
            </a:r>
            <a:r>
              <a:rPr lang="en-US" sz="2200" dirty="0" smtClean="0"/>
              <a:t> </a:t>
            </a:r>
            <a:r>
              <a:rPr lang="en-US" sz="2200" dirty="0" err="1" smtClean="0"/>
              <a:t>asarlarida</a:t>
            </a:r>
            <a:r>
              <a:rPr lang="en-US" sz="2200" dirty="0" smtClean="0"/>
              <a:t> </a:t>
            </a:r>
            <a:r>
              <a:rPr lang="en-US" sz="2200" dirty="0" err="1" smtClean="0"/>
              <a:t>podshipnik</a:t>
            </a:r>
            <a:r>
              <a:rPr lang="en-US" sz="2200" dirty="0" smtClean="0"/>
              <a:t>, </a:t>
            </a:r>
            <a:r>
              <a:rPr lang="en-US" sz="2200" dirty="0" err="1" smtClean="0"/>
              <a:t>tishli</a:t>
            </a:r>
            <a:r>
              <a:rPr lang="en-US" sz="2200" dirty="0" smtClean="0"/>
              <a:t> </a:t>
            </a:r>
            <a:r>
              <a:rPr lang="en-US" sz="2200" dirty="0" err="1" smtClean="0"/>
              <a:t>gildirak</a:t>
            </a:r>
            <a:r>
              <a:rPr lang="en-US" sz="2200" dirty="0" smtClean="0"/>
              <a:t>, </a:t>
            </a:r>
            <a:r>
              <a:rPr lang="en-US" sz="2200" dirty="0" err="1" smtClean="0"/>
              <a:t>zanjirli</a:t>
            </a:r>
            <a:r>
              <a:rPr lang="en-US" sz="2200" dirty="0" smtClean="0"/>
              <a:t> </a:t>
            </a:r>
            <a:r>
              <a:rPr lang="en-US" sz="2200" dirty="0" err="1" smtClean="0"/>
              <a:t>uzatma</a:t>
            </a:r>
            <a:r>
              <a:rPr lang="en-US" sz="2200" dirty="0" smtClean="0"/>
              <a:t> </a:t>
            </a:r>
            <a:r>
              <a:rPr lang="en-US" sz="2200" dirty="0" err="1" smtClean="0"/>
              <a:t>va</a:t>
            </a:r>
            <a:r>
              <a:rPr lang="en-US" sz="2200" dirty="0" smtClean="0"/>
              <a:t> </a:t>
            </a:r>
            <a:r>
              <a:rPr lang="en-US" sz="2200" dirty="0" err="1" smtClean="0"/>
              <a:t>turli</a:t>
            </a:r>
            <a:r>
              <a:rPr lang="en-US" sz="2200" dirty="0" smtClean="0"/>
              <a:t> </a:t>
            </a:r>
            <a:r>
              <a:rPr lang="en-US" sz="2200" dirty="0" err="1" smtClean="0"/>
              <a:t>mashinalar</a:t>
            </a:r>
            <a:r>
              <a:rPr lang="en-US" sz="2200" dirty="0" smtClean="0"/>
              <a:t> </a:t>
            </a:r>
            <a:r>
              <a:rPr lang="en-US" sz="2200" dirty="0" err="1" smtClean="0"/>
              <a:t>xaqida</a:t>
            </a:r>
            <a:r>
              <a:rPr lang="en-US" sz="2200" dirty="0" smtClean="0"/>
              <a:t> </a:t>
            </a:r>
            <a:r>
              <a:rPr lang="en-US" sz="2200" dirty="0" err="1" smtClean="0"/>
              <a:t>ba`zi</a:t>
            </a:r>
            <a:r>
              <a:rPr lang="en-US" sz="2200" dirty="0" smtClean="0"/>
              <a:t> </a:t>
            </a:r>
            <a:r>
              <a:rPr lang="en-US" sz="2200" dirty="0" err="1" smtClean="0"/>
              <a:t>ma`lumotlarni</a:t>
            </a:r>
            <a:r>
              <a:rPr lang="en-US" sz="2200" dirty="0" smtClean="0"/>
              <a:t> </a:t>
            </a:r>
            <a:r>
              <a:rPr lang="en-US" sz="2200" dirty="0" err="1" smtClean="0"/>
              <a:t>yoritgan</a:t>
            </a:r>
            <a:r>
              <a:rPr lang="en-US" sz="2200" dirty="0" smtClean="0"/>
              <a:t> </a:t>
            </a:r>
            <a:r>
              <a:rPr lang="en-US" sz="2200" dirty="0" err="1" smtClean="0"/>
              <a:t>bo’lsalarda</a:t>
            </a:r>
            <a:r>
              <a:rPr lang="en-US" sz="2200" dirty="0" smtClean="0"/>
              <a:t>, </a:t>
            </a:r>
            <a:r>
              <a:rPr lang="en-US" sz="2200" dirty="0" err="1" smtClean="0"/>
              <a:t>mashinalarni</a:t>
            </a:r>
            <a:r>
              <a:rPr lang="en-US" sz="2200" dirty="0" smtClean="0"/>
              <a:t> </a:t>
            </a:r>
            <a:r>
              <a:rPr lang="en-US" sz="2200" dirty="0" err="1" smtClean="0"/>
              <a:t>xisoblash</a:t>
            </a:r>
            <a:r>
              <a:rPr lang="en-US" sz="2200" dirty="0" smtClean="0"/>
              <a:t> </a:t>
            </a:r>
            <a:r>
              <a:rPr lang="en-US" sz="2200" dirty="0" err="1" smtClean="0"/>
              <a:t>va</a:t>
            </a:r>
            <a:r>
              <a:rPr lang="en-US" sz="2200" dirty="0" smtClean="0"/>
              <a:t> </a:t>
            </a:r>
            <a:r>
              <a:rPr lang="en-US" sz="2200" dirty="0" err="1" smtClean="0"/>
              <a:t>loyixalash</a:t>
            </a:r>
            <a:r>
              <a:rPr lang="en-US" sz="2200" dirty="0" smtClean="0"/>
              <a:t> </a:t>
            </a:r>
            <a:r>
              <a:rPr lang="en-US" sz="2200" dirty="0" err="1" smtClean="0"/>
              <a:t>faniga</a:t>
            </a:r>
            <a:r>
              <a:rPr lang="en-US" sz="2200" dirty="0" smtClean="0"/>
              <a:t> </a:t>
            </a:r>
            <a:r>
              <a:rPr lang="en-US" sz="2200" dirty="0" err="1" smtClean="0"/>
              <a:t>faqat</a:t>
            </a:r>
            <a:r>
              <a:rPr lang="en-US" sz="2200" dirty="0" smtClean="0"/>
              <a:t> XIX </a:t>
            </a:r>
            <a:r>
              <a:rPr lang="en-US" sz="2200" dirty="0" err="1" smtClean="0"/>
              <a:t>asrda</a:t>
            </a:r>
            <a:r>
              <a:rPr lang="en-US" sz="2200" dirty="0" smtClean="0"/>
              <a:t> </a:t>
            </a:r>
            <a:r>
              <a:rPr lang="en-US" sz="2200" dirty="0" err="1" smtClean="0"/>
              <a:t>asos</a:t>
            </a:r>
            <a:r>
              <a:rPr lang="en-US" sz="2200" dirty="0" smtClean="0"/>
              <a:t> </a:t>
            </a:r>
            <a:r>
              <a:rPr lang="en-US" sz="2200" dirty="0" err="1" smtClean="0"/>
              <a:t>solindi</a:t>
            </a:r>
            <a:r>
              <a:rPr lang="en-US" sz="2200" dirty="0" smtClean="0"/>
              <a:t>. </a:t>
            </a:r>
            <a:r>
              <a:rPr lang="en-US" sz="2200" dirty="0" err="1" smtClean="0"/>
              <a:t>Rossiyada</a:t>
            </a:r>
            <a:r>
              <a:rPr lang="en-US" sz="2200" dirty="0" smtClean="0"/>
              <a:t> </a:t>
            </a:r>
            <a:r>
              <a:rPr lang="en-US" sz="2200" dirty="0" err="1" smtClean="0"/>
              <a:t>mashinasozlik</a:t>
            </a:r>
            <a:r>
              <a:rPr lang="en-US" sz="2200" dirty="0" smtClean="0"/>
              <a:t> </a:t>
            </a:r>
            <a:r>
              <a:rPr lang="en-US" sz="2200" dirty="0" err="1" smtClean="0"/>
              <a:t>nazariyasiga</a:t>
            </a:r>
            <a:r>
              <a:rPr lang="en-US" sz="2200" dirty="0" smtClean="0"/>
              <a:t> </a:t>
            </a:r>
            <a:r>
              <a:rPr lang="en-US" sz="2200" dirty="0" err="1" smtClean="0"/>
              <a:t>asos</a:t>
            </a:r>
            <a:r>
              <a:rPr lang="en-US" sz="2200" dirty="0" smtClean="0"/>
              <a:t> </a:t>
            </a:r>
            <a:r>
              <a:rPr lang="en-US" sz="2200" dirty="0" err="1" smtClean="0"/>
              <a:t>solgan</a:t>
            </a:r>
            <a:r>
              <a:rPr lang="en-US" sz="2200" dirty="0" smtClean="0"/>
              <a:t> </a:t>
            </a:r>
            <a:r>
              <a:rPr lang="en-US" sz="2200" dirty="0" err="1" smtClean="0"/>
              <a:t>olim</a:t>
            </a:r>
            <a:r>
              <a:rPr lang="en-US" sz="2200" dirty="0" smtClean="0"/>
              <a:t> “</a:t>
            </a:r>
            <a:r>
              <a:rPr lang="en-US" sz="2200" dirty="0" err="1" smtClean="0"/>
              <a:t>Mashinalar</a:t>
            </a:r>
            <a:r>
              <a:rPr lang="en-US" sz="2200" dirty="0" smtClean="0"/>
              <a:t> </a:t>
            </a:r>
            <a:r>
              <a:rPr lang="en-US" sz="2200" dirty="0" err="1" smtClean="0"/>
              <a:t>xaqida</a:t>
            </a:r>
            <a:r>
              <a:rPr lang="en-US" sz="2200" dirty="0" smtClean="0"/>
              <a:t> </a:t>
            </a:r>
            <a:r>
              <a:rPr lang="en-US" sz="2200" dirty="0" err="1" smtClean="0"/>
              <a:t>o`lmaviy</a:t>
            </a:r>
            <a:r>
              <a:rPr lang="en-US" sz="2200" dirty="0" smtClean="0"/>
              <a:t> </a:t>
            </a:r>
            <a:r>
              <a:rPr lang="en-US" sz="2200" dirty="0" err="1" smtClean="0"/>
              <a:t>lektsiyalar</a:t>
            </a:r>
            <a:r>
              <a:rPr lang="en-US" sz="2200" dirty="0" smtClean="0"/>
              <a:t>”  (1859 </a:t>
            </a:r>
            <a:r>
              <a:rPr lang="en-US" sz="2200" dirty="0" err="1" smtClean="0"/>
              <a:t>yil</a:t>
            </a:r>
            <a:r>
              <a:rPr lang="en-US" sz="2200" dirty="0" smtClean="0"/>
              <a:t> )   </a:t>
            </a:r>
            <a:r>
              <a:rPr lang="en-US" sz="2200" dirty="0" err="1" smtClean="0"/>
              <a:t>va</a:t>
            </a:r>
            <a:r>
              <a:rPr lang="en-US" sz="2200" dirty="0" smtClean="0"/>
              <a:t> “</a:t>
            </a:r>
            <a:r>
              <a:rPr lang="en-US" sz="2200" dirty="0" err="1" smtClean="0"/>
              <a:t>Ko`tarish</a:t>
            </a:r>
            <a:r>
              <a:rPr lang="en-US" sz="2200" dirty="0" smtClean="0"/>
              <a:t> </a:t>
            </a:r>
            <a:r>
              <a:rPr lang="en-US" sz="2200" dirty="0" err="1" smtClean="0"/>
              <a:t>mashinalari</a:t>
            </a:r>
            <a:r>
              <a:rPr lang="en-US" sz="2200" dirty="0" smtClean="0"/>
              <a:t> </a:t>
            </a:r>
            <a:r>
              <a:rPr lang="en-US" sz="2200" dirty="0" err="1" smtClean="0"/>
              <a:t>kursi</a:t>
            </a:r>
            <a:r>
              <a:rPr lang="en-US" sz="2200" dirty="0" smtClean="0"/>
              <a:t>”  (1872 </a:t>
            </a:r>
            <a:r>
              <a:rPr lang="en-US" sz="2200" dirty="0" err="1" smtClean="0"/>
              <a:t>yil</a:t>
            </a:r>
            <a:r>
              <a:rPr lang="en-US" sz="2200" dirty="0" smtClean="0"/>
              <a:t>)  </a:t>
            </a:r>
            <a:r>
              <a:rPr lang="en-US" sz="2200" dirty="0" err="1" smtClean="0"/>
              <a:t>no`lli</a:t>
            </a:r>
            <a:r>
              <a:rPr lang="en-US" sz="2200" dirty="0" smtClean="0"/>
              <a:t> </a:t>
            </a:r>
            <a:r>
              <a:rPr lang="en-US" sz="2200" dirty="0" err="1" smtClean="0"/>
              <a:t>asarlar</a:t>
            </a:r>
            <a:r>
              <a:rPr lang="en-US" sz="2200" dirty="0" smtClean="0"/>
              <a:t> </a:t>
            </a:r>
            <a:r>
              <a:rPr lang="en-US" sz="2200" dirty="0" err="1" smtClean="0"/>
              <a:t>muallifi</a:t>
            </a:r>
            <a:r>
              <a:rPr lang="en-US" sz="2200" dirty="0" smtClean="0"/>
              <a:t> professor  </a:t>
            </a:r>
            <a:r>
              <a:rPr lang="en-US" sz="2200" dirty="0" err="1" smtClean="0"/>
              <a:t>I.A.Vishnegradskiydir</a:t>
            </a:r>
            <a:r>
              <a:rPr lang="en-US" sz="2200" dirty="0" smtClean="0"/>
              <a:t>.</a:t>
            </a:r>
            <a:endParaRPr lang="ru-RU" sz="2200" dirty="0" smtClean="0"/>
          </a:p>
          <a:p>
            <a:r>
              <a:rPr lang="en-US" sz="2200" dirty="0" smtClean="0"/>
              <a:t>“</a:t>
            </a:r>
            <a:r>
              <a:rPr lang="en-US" sz="2200" dirty="0" err="1" smtClean="0"/>
              <a:t>Mashina</a:t>
            </a:r>
            <a:r>
              <a:rPr lang="en-US" sz="2200" dirty="0" smtClean="0"/>
              <a:t> </a:t>
            </a:r>
            <a:r>
              <a:rPr lang="en-US" sz="2200" dirty="0" err="1" smtClean="0"/>
              <a:t>detallari</a:t>
            </a:r>
            <a:r>
              <a:rPr lang="en-US" sz="2200" dirty="0" smtClean="0"/>
              <a:t>”  </a:t>
            </a:r>
            <a:r>
              <a:rPr lang="en-US" sz="2200" dirty="0" err="1" smtClean="0"/>
              <a:t>deb</a:t>
            </a:r>
            <a:r>
              <a:rPr lang="en-US" sz="2200" dirty="0" smtClean="0"/>
              <a:t> </a:t>
            </a:r>
            <a:r>
              <a:rPr lang="en-US" sz="2200" dirty="0" err="1" smtClean="0"/>
              <a:t>atalgan</a:t>
            </a:r>
            <a:r>
              <a:rPr lang="en-US" sz="2200" dirty="0" smtClean="0"/>
              <a:t> </a:t>
            </a:r>
            <a:r>
              <a:rPr lang="en-US" sz="2200" dirty="0" err="1" smtClean="0"/>
              <a:t>birinchi</a:t>
            </a:r>
            <a:r>
              <a:rPr lang="en-US" sz="2200" dirty="0" smtClean="0"/>
              <a:t> </a:t>
            </a:r>
            <a:r>
              <a:rPr lang="en-US" sz="2200" dirty="0" err="1" smtClean="0"/>
              <a:t>kitobini</a:t>
            </a:r>
            <a:r>
              <a:rPr lang="en-US" sz="2200" dirty="0" smtClean="0"/>
              <a:t> </a:t>
            </a:r>
            <a:r>
              <a:rPr lang="en-US" sz="2200" dirty="0" err="1" smtClean="0"/>
              <a:t>prof</a:t>
            </a:r>
            <a:r>
              <a:rPr lang="en-US" sz="2200" dirty="0" smtClean="0"/>
              <a:t>. </a:t>
            </a:r>
            <a:r>
              <a:rPr lang="en-US" sz="2200" dirty="0" err="1" smtClean="0"/>
              <a:t>V.L.Kirpichev</a:t>
            </a:r>
            <a:r>
              <a:rPr lang="en-US" sz="2200" dirty="0" smtClean="0"/>
              <a:t>  1881 </a:t>
            </a:r>
            <a:r>
              <a:rPr lang="en-US" sz="2200" dirty="0" err="1" smtClean="0"/>
              <a:t>yilda</a:t>
            </a:r>
            <a:r>
              <a:rPr lang="en-US" sz="2200" dirty="0" smtClean="0"/>
              <a:t> </a:t>
            </a:r>
            <a:r>
              <a:rPr lang="en-US" sz="2200" dirty="0" err="1" smtClean="0"/>
              <a:t>Piterburg</a:t>
            </a:r>
            <a:r>
              <a:rPr lang="en-US" sz="2200" dirty="0" smtClean="0"/>
              <a:t> </a:t>
            </a:r>
            <a:r>
              <a:rPr lang="en-US" sz="2200" dirty="0" err="1" smtClean="0"/>
              <a:t>shaxrida</a:t>
            </a:r>
            <a:r>
              <a:rPr lang="en-US" sz="2200" dirty="0" smtClean="0"/>
              <a:t> </a:t>
            </a:r>
            <a:r>
              <a:rPr lang="en-US" sz="2200" dirty="0" err="1" smtClean="0"/>
              <a:t>nashr</a:t>
            </a:r>
            <a:r>
              <a:rPr lang="en-US" sz="2200" dirty="0" smtClean="0"/>
              <a:t> </a:t>
            </a:r>
            <a:r>
              <a:rPr lang="en-US" sz="2200" dirty="0" err="1" smtClean="0"/>
              <a:t>ettirgan</a:t>
            </a:r>
            <a:r>
              <a:rPr lang="en-US" sz="2200" dirty="0" smtClean="0"/>
              <a:t>. </a:t>
            </a:r>
            <a:r>
              <a:rPr lang="en-US" sz="2200" dirty="0" err="1" smtClean="0"/>
              <a:t>O`sha</a:t>
            </a:r>
            <a:r>
              <a:rPr lang="en-US" sz="2200" dirty="0" smtClean="0"/>
              <a:t> </a:t>
            </a:r>
            <a:r>
              <a:rPr lang="en-US" sz="2200" dirty="0" err="1" smtClean="0"/>
              <a:t>vaqtdan</a:t>
            </a:r>
            <a:r>
              <a:rPr lang="en-US" sz="2200" dirty="0" smtClean="0"/>
              <a:t> </a:t>
            </a:r>
            <a:r>
              <a:rPr lang="en-US" sz="2200" dirty="0" err="1" smtClean="0"/>
              <a:t>rivojlana</a:t>
            </a:r>
            <a:r>
              <a:rPr lang="en-US" sz="2200" dirty="0" smtClean="0"/>
              <a:t> </a:t>
            </a:r>
            <a:r>
              <a:rPr lang="en-US" sz="2200" dirty="0" err="1" smtClean="0"/>
              <a:t>boshlangan</a:t>
            </a:r>
            <a:r>
              <a:rPr lang="en-US" sz="2200" dirty="0" smtClean="0"/>
              <a:t> </a:t>
            </a:r>
            <a:r>
              <a:rPr lang="en-US" sz="2200" dirty="0" err="1" smtClean="0"/>
              <a:t>bu</a:t>
            </a:r>
            <a:r>
              <a:rPr lang="en-US" sz="2200" dirty="0" smtClean="0"/>
              <a:t> </a:t>
            </a:r>
            <a:r>
              <a:rPr lang="en-US" sz="2200" dirty="0" err="1" smtClean="0"/>
              <a:t>fanni</a:t>
            </a:r>
            <a:r>
              <a:rPr lang="en-US" sz="2200" dirty="0" smtClean="0"/>
              <a:t> </a:t>
            </a:r>
            <a:r>
              <a:rPr lang="en-US" sz="2200" dirty="0" err="1" smtClean="0"/>
              <a:t>boyitishda</a:t>
            </a:r>
            <a:r>
              <a:rPr lang="en-US" sz="2200" dirty="0" smtClean="0"/>
              <a:t> </a:t>
            </a:r>
            <a:r>
              <a:rPr lang="en-US" sz="2200" dirty="0" err="1" smtClean="0"/>
              <a:t>olimlardan</a:t>
            </a:r>
            <a:r>
              <a:rPr lang="en-US" sz="2200" dirty="0" smtClean="0"/>
              <a:t>  P.K. </a:t>
            </a:r>
            <a:r>
              <a:rPr lang="en-US" sz="2200" dirty="0" err="1" smtClean="0"/>
              <a:t>Xudyakov</a:t>
            </a:r>
            <a:r>
              <a:rPr lang="en-US" sz="2200" dirty="0" smtClean="0"/>
              <a:t>, </a:t>
            </a:r>
            <a:r>
              <a:rPr lang="en-US" sz="2200" dirty="0" err="1" smtClean="0"/>
              <a:t>A.I.Sidorov</a:t>
            </a:r>
            <a:r>
              <a:rPr lang="en-US" sz="2200" dirty="0" smtClean="0"/>
              <a:t>,  M.A. </a:t>
            </a:r>
            <a:r>
              <a:rPr lang="en-US" sz="2200" dirty="0" err="1" smtClean="0"/>
              <a:t>Saverin</a:t>
            </a:r>
            <a:r>
              <a:rPr lang="en-US" sz="2200" dirty="0" smtClean="0"/>
              <a:t>,  </a:t>
            </a:r>
            <a:r>
              <a:rPr lang="en-US" sz="2200" dirty="0" err="1" smtClean="0"/>
              <a:t>N.B.Kudryavtsev</a:t>
            </a:r>
            <a:r>
              <a:rPr lang="en-US" sz="2200" dirty="0" smtClean="0"/>
              <a:t>,  </a:t>
            </a:r>
            <a:r>
              <a:rPr lang="en-US" sz="2200" dirty="0" err="1" smtClean="0"/>
              <a:t>D.N.Reshetov</a:t>
            </a:r>
            <a:r>
              <a:rPr lang="en-US" sz="2200" dirty="0" smtClean="0"/>
              <a:t>  </a:t>
            </a:r>
            <a:r>
              <a:rPr lang="en-US" sz="2200" dirty="0" err="1" smtClean="0"/>
              <a:t>va</a:t>
            </a:r>
            <a:r>
              <a:rPr lang="en-US" sz="2200" dirty="0" smtClean="0"/>
              <a:t> </a:t>
            </a:r>
            <a:r>
              <a:rPr lang="en-US" sz="2200" dirty="0" err="1" smtClean="0"/>
              <a:t>M.N.Ivanov</a:t>
            </a:r>
            <a:r>
              <a:rPr lang="en-US" sz="2200" dirty="0" smtClean="0"/>
              <a:t> </a:t>
            </a:r>
            <a:r>
              <a:rPr lang="en-US" sz="2200" dirty="0" err="1" smtClean="0"/>
              <a:t>asarlari</a:t>
            </a:r>
            <a:r>
              <a:rPr lang="en-US" sz="2200" dirty="0" smtClean="0"/>
              <a:t>  </a:t>
            </a:r>
            <a:r>
              <a:rPr lang="en-US" sz="2200" dirty="0" err="1" smtClean="0"/>
              <a:t>muxim</a:t>
            </a:r>
            <a:r>
              <a:rPr lang="en-US" sz="2200" dirty="0" smtClean="0"/>
              <a:t> </a:t>
            </a:r>
            <a:r>
              <a:rPr lang="en-US" sz="2200" dirty="0" err="1" smtClean="0"/>
              <a:t>rol</a:t>
            </a:r>
            <a:r>
              <a:rPr lang="en-US" sz="2200" dirty="0" smtClean="0"/>
              <a:t> </a:t>
            </a:r>
            <a:r>
              <a:rPr lang="en-US" sz="2200" dirty="0" err="1" smtClean="0"/>
              <a:t>o`ynaydi</a:t>
            </a:r>
            <a:r>
              <a:rPr lang="en-US" sz="2200" dirty="0" smtClean="0"/>
              <a:t>. Chet  el   </a:t>
            </a:r>
            <a:r>
              <a:rPr lang="en-US" sz="2200" dirty="0" err="1" smtClean="0"/>
              <a:t>olimlaridan</a:t>
            </a:r>
            <a:r>
              <a:rPr lang="en-US" sz="2200" dirty="0" smtClean="0"/>
              <a:t>    </a:t>
            </a:r>
            <a:r>
              <a:rPr lang="en-US" sz="2200" dirty="0" err="1" smtClean="0"/>
              <a:t>K.Bax</a:t>
            </a:r>
            <a:r>
              <a:rPr lang="en-US" sz="2200" dirty="0" smtClean="0"/>
              <a:t>, F. </a:t>
            </a:r>
            <a:r>
              <a:rPr lang="en-US" sz="2200" dirty="0" err="1" smtClean="0"/>
              <a:t>Retsher</a:t>
            </a:r>
            <a:r>
              <a:rPr lang="en-US" sz="2200" dirty="0" smtClean="0"/>
              <a:t>,  O. </a:t>
            </a:r>
            <a:r>
              <a:rPr lang="en-US" sz="2200" dirty="0" err="1" smtClean="0"/>
              <a:t>Reynol’ds</a:t>
            </a:r>
            <a:r>
              <a:rPr lang="en-US" sz="2200" dirty="0" smtClean="0"/>
              <a:t>  </a:t>
            </a:r>
            <a:r>
              <a:rPr lang="en-US" sz="2200" dirty="0" err="1" smtClean="0"/>
              <a:t>va</a:t>
            </a:r>
            <a:r>
              <a:rPr lang="en-US" sz="2200" dirty="0" smtClean="0"/>
              <a:t> D. </a:t>
            </a:r>
            <a:r>
              <a:rPr lang="en-US" sz="2200" dirty="0" err="1" smtClean="0"/>
              <a:t>Shigleyni</a:t>
            </a:r>
            <a:r>
              <a:rPr lang="en-US" sz="2200" dirty="0" smtClean="0"/>
              <a:t>  </a:t>
            </a:r>
            <a:r>
              <a:rPr lang="en-US" sz="2200" dirty="0" err="1" smtClean="0"/>
              <a:t>mashina</a:t>
            </a:r>
            <a:r>
              <a:rPr lang="en-US" sz="2200" dirty="0" smtClean="0"/>
              <a:t> </a:t>
            </a:r>
            <a:r>
              <a:rPr lang="en-US" sz="2200" dirty="0" err="1" smtClean="0"/>
              <a:t>detallari</a:t>
            </a:r>
            <a:r>
              <a:rPr lang="en-US" sz="2200" dirty="0" smtClean="0"/>
              <a:t> </a:t>
            </a:r>
            <a:r>
              <a:rPr lang="en-US" sz="2200" dirty="0" err="1" smtClean="0"/>
              <a:t>faniga</a:t>
            </a:r>
            <a:r>
              <a:rPr lang="en-US" sz="2200" dirty="0" smtClean="0"/>
              <a:t> </a:t>
            </a:r>
            <a:r>
              <a:rPr lang="en-US" sz="2200" dirty="0" err="1" smtClean="0"/>
              <a:t>oid</a:t>
            </a:r>
            <a:r>
              <a:rPr lang="en-US" sz="2200" dirty="0" smtClean="0"/>
              <a:t> </a:t>
            </a:r>
            <a:r>
              <a:rPr lang="en-US" sz="2200" dirty="0" err="1" smtClean="0"/>
              <a:t>asarlari</a:t>
            </a:r>
            <a:r>
              <a:rPr lang="en-US" sz="2200" dirty="0" smtClean="0"/>
              <a:t> </a:t>
            </a:r>
            <a:r>
              <a:rPr lang="en-US" sz="2200" dirty="0" err="1" smtClean="0"/>
              <a:t>xam</a:t>
            </a:r>
            <a:r>
              <a:rPr lang="en-US" sz="2200" dirty="0" smtClean="0"/>
              <a:t> </a:t>
            </a:r>
            <a:r>
              <a:rPr lang="en-US" sz="2200" dirty="0" err="1" smtClean="0"/>
              <a:t>diqqatga</a:t>
            </a:r>
            <a:r>
              <a:rPr lang="en-US" sz="2200" dirty="0" smtClean="0"/>
              <a:t> </a:t>
            </a:r>
            <a:r>
              <a:rPr lang="en-US" sz="2200" dirty="0" err="1" smtClean="0"/>
              <a:t>sazovordir</a:t>
            </a:r>
            <a:r>
              <a:rPr lang="en-US" sz="2200" dirty="0" smtClean="0"/>
              <a:t>. </a:t>
            </a:r>
            <a:endParaRPr lang="ru-RU" sz="2200"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714348" y="285728"/>
            <a:ext cx="7786742" cy="6001643"/>
          </a:xfrm>
          <a:prstGeom prst="rect">
            <a:avLst/>
          </a:prstGeom>
          <a:noFill/>
          <a:ln w="9525">
            <a:noFill/>
            <a:miter lim="800000"/>
            <a:headEnd/>
            <a:tailEnd/>
          </a:ln>
          <a:effectLst/>
        </p:spPr>
        <p:txBody>
          <a:bodyPr wrap="square" anchor="ctr">
            <a:spAutoFit/>
          </a:bodyPr>
          <a:lstStyle/>
          <a:p>
            <a:r>
              <a:rPr lang="en-US" sz="2400" b="1" dirty="0" smtClean="0"/>
              <a:t>“</a:t>
            </a:r>
            <a:r>
              <a:rPr lang="en-US" sz="2400" b="1" dirty="0" err="1" smtClean="0"/>
              <a:t>Mashina</a:t>
            </a:r>
            <a:r>
              <a:rPr lang="en-US" sz="2400" b="1" dirty="0" smtClean="0"/>
              <a:t> </a:t>
            </a:r>
            <a:r>
              <a:rPr lang="en-US" sz="2400" b="1" dirty="0" err="1" smtClean="0"/>
              <a:t>detallari</a:t>
            </a:r>
            <a:r>
              <a:rPr lang="en-US" sz="2400" b="1" dirty="0" smtClean="0"/>
              <a:t>” </a:t>
            </a:r>
            <a:r>
              <a:rPr lang="en-US" sz="2400" b="1" dirty="0" err="1" smtClean="0"/>
              <a:t>kursida</a:t>
            </a:r>
            <a:r>
              <a:rPr lang="en-US" sz="2400" b="1" dirty="0" smtClean="0"/>
              <a:t> </a:t>
            </a:r>
            <a:r>
              <a:rPr lang="en-US" sz="2400" b="1" dirty="0" err="1" smtClean="0"/>
              <a:t>o`rganiladigan</a:t>
            </a:r>
            <a:r>
              <a:rPr lang="en-US" sz="2400" b="1" dirty="0" smtClean="0"/>
              <a:t>  </a:t>
            </a:r>
            <a:r>
              <a:rPr lang="en-US" sz="2400" b="1" dirty="0" err="1" smtClean="0"/>
              <a:t>asosiy</a:t>
            </a:r>
            <a:r>
              <a:rPr lang="en-US" sz="2400" b="1" dirty="0" smtClean="0"/>
              <a:t> </a:t>
            </a:r>
            <a:r>
              <a:rPr lang="en-US" sz="2400" b="1" dirty="0" err="1" smtClean="0"/>
              <a:t>detal</a:t>
            </a:r>
            <a:r>
              <a:rPr lang="en-US" sz="2400" b="1" dirty="0" smtClean="0"/>
              <a:t> </a:t>
            </a:r>
            <a:r>
              <a:rPr lang="en-US" sz="2400" b="1" dirty="0" err="1" smtClean="0"/>
              <a:t>va</a:t>
            </a:r>
            <a:r>
              <a:rPr lang="en-US" sz="2400" b="1" dirty="0" smtClean="0"/>
              <a:t> </a:t>
            </a:r>
            <a:r>
              <a:rPr lang="en-US" sz="2400" b="1" dirty="0" err="1" smtClean="0"/>
              <a:t>uzellar</a:t>
            </a:r>
            <a:r>
              <a:rPr lang="en-US" sz="2400" b="1" dirty="0" smtClean="0"/>
              <a:t>  </a:t>
            </a:r>
            <a:r>
              <a:rPr lang="en-US" sz="2400" b="1" dirty="0" err="1" smtClean="0"/>
              <a:t>quyidagi</a:t>
            </a:r>
            <a:r>
              <a:rPr lang="en-US" sz="2400" b="1" dirty="0" smtClean="0"/>
              <a:t>  </a:t>
            </a:r>
            <a:r>
              <a:rPr lang="en-US" sz="2400" b="1" dirty="0" err="1" smtClean="0"/>
              <a:t>bo’limlarda</a:t>
            </a:r>
            <a:r>
              <a:rPr lang="en-US" sz="2400" b="1" dirty="0" smtClean="0"/>
              <a:t> </a:t>
            </a:r>
            <a:r>
              <a:rPr lang="en-US" sz="2400" b="1" dirty="0" err="1" smtClean="0"/>
              <a:t>o’rganiladi</a:t>
            </a:r>
            <a:r>
              <a:rPr lang="en-US" sz="2400" b="1" dirty="0" smtClean="0"/>
              <a:t>.</a:t>
            </a:r>
            <a:endParaRPr lang="uz-Cyrl-UZ" sz="2400" b="1" dirty="0" smtClean="0"/>
          </a:p>
          <a:p>
            <a:endParaRPr lang="ru-RU" sz="2400" dirty="0" smtClean="0"/>
          </a:p>
          <a:p>
            <a:pPr marL="457200" lvl="0" indent="-457200" hangingPunct="0">
              <a:buFont typeface="+mj-lt"/>
              <a:buAutoNum type="arabicPeriod"/>
            </a:pPr>
            <a:r>
              <a:rPr lang="en-US" sz="2400" dirty="0" smtClean="0"/>
              <a:t>  </a:t>
            </a:r>
            <a:r>
              <a:rPr lang="en-US" sz="2400" dirty="0" err="1" smtClean="0"/>
              <a:t>Detallardan</a:t>
            </a:r>
            <a:r>
              <a:rPr lang="en-US" sz="2400" dirty="0" smtClean="0"/>
              <a:t> </a:t>
            </a:r>
            <a:r>
              <a:rPr lang="en-US" sz="2400" dirty="0" err="1" smtClean="0"/>
              <a:t>uzellardan</a:t>
            </a:r>
            <a:r>
              <a:rPr lang="en-US" sz="2400" dirty="0" smtClean="0"/>
              <a:t>, </a:t>
            </a:r>
            <a:r>
              <a:rPr lang="en-US" sz="2400" dirty="0" err="1" smtClean="0"/>
              <a:t>uzellardan</a:t>
            </a:r>
            <a:r>
              <a:rPr lang="en-US" sz="2400" dirty="0" smtClean="0"/>
              <a:t> </a:t>
            </a:r>
            <a:r>
              <a:rPr lang="en-US" sz="2400" dirty="0" err="1" smtClean="0"/>
              <a:t>esa</a:t>
            </a:r>
            <a:r>
              <a:rPr lang="en-US" sz="2400" dirty="0" smtClean="0"/>
              <a:t> </a:t>
            </a:r>
            <a:r>
              <a:rPr lang="en-US" sz="2400" dirty="0" err="1" smtClean="0"/>
              <a:t>mashina</a:t>
            </a:r>
            <a:r>
              <a:rPr lang="en-US" sz="2400" dirty="0" smtClean="0"/>
              <a:t>  </a:t>
            </a:r>
            <a:r>
              <a:rPr lang="en-US" sz="2400" dirty="0" err="1" smtClean="0"/>
              <a:t>xosil</a:t>
            </a:r>
            <a:r>
              <a:rPr lang="en-US" sz="2400" dirty="0" smtClean="0"/>
              <a:t> </a:t>
            </a:r>
            <a:r>
              <a:rPr lang="en-US" sz="2400" dirty="0" err="1" smtClean="0"/>
              <a:t>qilish</a:t>
            </a:r>
            <a:r>
              <a:rPr lang="en-US" sz="2400" dirty="0" smtClean="0"/>
              <a:t> </a:t>
            </a:r>
            <a:r>
              <a:rPr lang="en-US" sz="2400" dirty="0" err="1" smtClean="0"/>
              <a:t>uchun</a:t>
            </a:r>
            <a:r>
              <a:rPr lang="en-US" sz="2400" dirty="0" smtClean="0"/>
              <a:t> </a:t>
            </a:r>
            <a:r>
              <a:rPr lang="en-US" sz="2400" dirty="0" err="1" smtClean="0"/>
              <a:t>ularni</a:t>
            </a:r>
            <a:r>
              <a:rPr lang="en-US" sz="2400" dirty="0" smtClean="0"/>
              <a:t> </a:t>
            </a:r>
            <a:r>
              <a:rPr lang="en-US" sz="2400" dirty="0" err="1" smtClean="0"/>
              <a:t>o’zaro</a:t>
            </a:r>
            <a:r>
              <a:rPr lang="en-US" sz="2400" dirty="0" smtClean="0"/>
              <a:t> </a:t>
            </a:r>
            <a:r>
              <a:rPr lang="en-US" sz="2400" dirty="0" err="1" smtClean="0"/>
              <a:t>qandaydir</a:t>
            </a:r>
            <a:r>
              <a:rPr lang="en-US" sz="2400" dirty="0" smtClean="0"/>
              <a:t>  </a:t>
            </a:r>
            <a:r>
              <a:rPr lang="en-US" sz="2400" dirty="0" err="1" smtClean="0"/>
              <a:t>vosita</a:t>
            </a:r>
            <a:r>
              <a:rPr lang="en-US" sz="2400" dirty="0" smtClean="0"/>
              <a:t> </a:t>
            </a:r>
            <a:r>
              <a:rPr lang="en-US" sz="2400" dirty="0" err="1" smtClean="0"/>
              <a:t>bilan</a:t>
            </a:r>
            <a:r>
              <a:rPr lang="en-US" sz="2400" dirty="0" smtClean="0"/>
              <a:t> </a:t>
            </a:r>
            <a:r>
              <a:rPr lang="en-US" sz="2400" dirty="0" err="1" smtClean="0"/>
              <a:t>bir</a:t>
            </a:r>
            <a:r>
              <a:rPr lang="en-US" sz="2400" dirty="0" smtClean="0"/>
              <a:t>- </a:t>
            </a:r>
            <a:r>
              <a:rPr lang="en-US" sz="2400" dirty="0" err="1" smtClean="0"/>
              <a:t>biriga</a:t>
            </a:r>
            <a:r>
              <a:rPr lang="en-US" sz="2400" dirty="0" smtClean="0"/>
              <a:t>  </a:t>
            </a:r>
            <a:r>
              <a:rPr lang="en-US" sz="2400" dirty="0" err="1" smtClean="0"/>
              <a:t>biriktirish</a:t>
            </a:r>
            <a:r>
              <a:rPr lang="en-US" sz="2400" dirty="0" smtClean="0"/>
              <a:t> </a:t>
            </a:r>
            <a:r>
              <a:rPr lang="en-US" sz="2400" dirty="0" err="1" smtClean="0"/>
              <a:t>zarur</a:t>
            </a:r>
            <a:r>
              <a:rPr lang="en-US" sz="2400" dirty="0" smtClean="0"/>
              <a:t> .  Ana </a:t>
            </a:r>
            <a:r>
              <a:rPr lang="en-US" sz="2400" dirty="0" err="1" smtClean="0"/>
              <a:t>shunday</a:t>
            </a:r>
            <a:r>
              <a:rPr lang="en-US" sz="2400" dirty="0" smtClean="0"/>
              <a:t> </a:t>
            </a:r>
            <a:r>
              <a:rPr lang="en-US" sz="2400" dirty="0" err="1" smtClean="0"/>
              <a:t>vazifani</a:t>
            </a:r>
            <a:r>
              <a:rPr lang="en-US" sz="2400" dirty="0" smtClean="0"/>
              <a:t>   </a:t>
            </a:r>
            <a:r>
              <a:rPr lang="en-US" sz="2400" dirty="0" err="1" smtClean="0"/>
              <a:t>o`taydigan</a:t>
            </a:r>
            <a:r>
              <a:rPr lang="en-US" sz="2400" dirty="0" smtClean="0"/>
              <a:t> </a:t>
            </a:r>
            <a:r>
              <a:rPr lang="en-US" sz="2400" dirty="0" err="1" smtClean="0"/>
              <a:t>birikmalar</a:t>
            </a:r>
            <a:r>
              <a:rPr lang="en-US" sz="2400" dirty="0" smtClean="0"/>
              <a:t>  </a:t>
            </a:r>
            <a:r>
              <a:rPr lang="en-US" sz="2400" dirty="0" err="1" smtClean="0"/>
              <a:t>va</a:t>
            </a:r>
            <a:r>
              <a:rPr lang="en-US" sz="2400" dirty="0" smtClean="0"/>
              <a:t> </a:t>
            </a:r>
            <a:r>
              <a:rPr lang="en-US" sz="2400" dirty="0" err="1" smtClean="0"/>
              <a:t>ularni</a:t>
            </a:r>
            <a:r>
              <a:rPr lang="en-US" sz="2400" dirty="0" smtClean="0"/>
              <a:t>  </a:t>
            </a:r>
            <a:r>
              <a:rPr lang="en-US" sz="2400" dirty="0" err="1" smtClean="0"/>
              <a:t>tashqil</a:t>
            </a:r>
            <a:r>
              <a:rPr lang="en-US" sz="2400" dirty="0" smtClean="0"/>
              <a:t> </a:t>
            </a:r>
            <a:r>
              <a:rPr lang="en-US" sz="2400" dirty="0" err="1" smtClean="0"/>
              <a:t>qiluvchi</a:t>
            </a:r>
            <a:r>
              <a:rPr lang="en-US" sz="2400" dirty="0" smtClean="0"/>
              <a:t> </a:t>
            </a:r>
            <a:r>
              <a:rPr lang="en-US" sz="2400" dirty="0" err="1" smtClean="0"/>
              <a:t>qismlar</a:t>
            </a:r>
            <a:r>
              <a:rPr lang="en-US" sz="2400" dirty="0" smtClean="0"/>
              <a:t>   </a:t>
            </a:r>
            <a:r>
              <a:rPr lang="en-US" sz="2400" dirty="0" err="1" smtClean="0"/>
              <a:t>guruxi</a:t>
            </a:r>
            <a:r>
              <a:rPr lang="en-US" sz="2400" dirty="0" smtClean="0"/>
              <a:t>  </a:t>
            </a:r>
            <a:r>
              <a:rPr lang="en-US" sz="2400" dirty="0" err="1" smtClean="0"/>
              <a:t>mazkur</a:t>
            </a:r>
            <a:r>
              <a:rPr lang="en-US" sz="2400" dirty="0" smtClean="0"/>
              <a:t>   </a:t>
            </a:r>
            <a:r>
              <a:rPr lang="en-US" sz="2400" dirty="0" err="1" smtClean="0"/>
              <a:t>kursda</a:t>
            </a:r>
            <a:r>
              <a:rPr lang="en-US" sz="2400" dirty="0" smtClean="0"/>
              <a:t> </a:t>
            </a:r>
            <a:r>
              <a:rPr lang="en-US" sz="2400" dirty="0" err="1" smtClean="0"/>
              <a:t>o`rganiladigan</a:t>
            </a:r>
            <a:r>
              <a:rPr lang="en-US" sz="2400" dirty="0" smtClean="0"/>
              <a:t>   </a:t>
            </a:r>
            <a:r>
              <a:rPr lang="en-US" sz="2400" dirty="0" err="1" smtClean="0"/>
              <a:t>detallarni</a:t>
            </a:r>
            <a:r>
              <a:rPr lang="en-US" sz="2400" dirty="0" smtClean="0"/>
              <a:t> </a:t>
            </a:r>
            <a:r>
              <a:rPr lang="en-US" sz="2400" dirty="0" err="1" smtClean="0"/>
              <a:t>birinchi</a:t>
            </a:r>
            <a:r>
              <a:rPr lang="en-US" sz="2400" dirty="0" smtClean="0"/>
              <a:t> </a:t>
            </a:r>
            <a:r>
              <a:rPr lang="en-US" sz="2400" dirty="0" err="1" smtClean="0"/>
              <a:t>turkumini</a:t>
            </a:r>
            <a:r>
              <a:rPr lang="en-US" sz="2400" dirty="0" smtClean="0"/>
              <a:t>  </a:t>
            </a:r>
            <a:r>
              <a:rPr lang="en-US" sz="2400" dirty="0" err="1" smtClean="0"/>
              <a:t>tashqil</a:t>
            </a:r>
            <a:r>
              <a:rPr lang="en-US" sz="2400" dirty="0" smtClean="0"/>
              <a:t> </a:t>
            </a:r>
            <a:r>
              <a:rPr lang="en-US" sz="2400" dirty="0" err="1" smtClean="0"/>
              <a:t>etadi</a:t>
            </a:r>
            <a:r>
              <a:rPr lang="en-US" sz="2400" dirty="0" smtClean="0"/>
              <a:t>  </a:t>
            </a:r>
            <a:r>
              <a:rPr lang="en-US" sz="2400" dirty="0" err="1" smtClean="0"/>
              <a:t>va</a:t>
            </a:r>
            <a:r>
              <a:rPr lang="en-US" sz="2400" dirty="0" smtClean="0"/>
              <a:t> </a:t>
            </a:r>
            <a:r>
              <a:rPr lang="en-US" sz="2400" dirty="0" err="1" smtClean="0"/>
              <a:t>bu</a:t>
            </a:r>
            <a:r>
              <a:rPr lang="en-US" sz="2400" dirty="0" smtClean="0"/>
              <a:t> </a:t>
            </a:r>
            <a:r>
              <a:rPr lang="en-US" sz="2400" dirty="0" err="1" smtClean="0"/>
              <a:t>bo`lim</a:t>
            </a:r>
            <a:r>
              <a:rPr lang="en-US" sz="2400" dirty="0" smtClean="0"/>
              <a:t> </a:t>
            </a:r>
            <a:r>
              <a:rPr lang="en-US" sz="2400" dirty="0" err="1" smtClean="0"/>
              <a:t>birikmalar</a:t>
            </a:r>
            <a:r>
              <a:rPr lang="en-US" sz="2400" dirty="0" smtClean="0"/>
              <a:t>  </a:t>
            </a:r>
            <a:r>
              <a:rPr lang="en-US" sz="2400" dirty="0" err="1" smtClean="0"/>
              <a:t>deb</a:t>
            </a:r>
            <a:r>
              <a:rPr lang="en-US" sz="2400" dirty="0" smtClean="0"/>
              <a:t> </a:t>
            </a:r>
            <a:r>
              <a:rPr lang="en-US" sz="2400" dirty="0" err="1" smtClean="0"/>
              <a:t>ataladi</a:t>
            </a:r>
            <a:r>
              <a:rPr lang="en-US" sz="2400" dirty="0" smtClean="0"/>
              <a:t>.</a:t>
            </a:r>
            <a:endParaRPr lang="ru-RU" sz="2400" dirty="0" smtClean="0"/>
          </a:p>
          <a:p>
            <a:pPr marL="457200" lvl="0" indent="-457200" hangingPunct="0">
              <a:buFont typeface="+mj-lt"/>
              <a:buAutoNum type="arabicPeriod"/>
            </a:pPr>
            <a:r>
              <a:rPr lang="en-US" sz="2400" dirty="0" err="1" smtClean="0"/>
              <a:t>Mashinaning</a:t>
            </a:r>
            <a:r>
              <a:rPr lang="en-US" sz="2400" dirty="0" smtClean="0"/>
              <a:t> </a:t>
            </a:r>
            <a:r>
              <a:rPr lang="en-US" sz="2400" dirty="0" err="1" smtClean="0"/>
              <a:t>energiya</a:t>
            </a:r>
            <a:r>
              <a:rPr lang="en-US" sz="2400" dirty="0" smtClean="0"/>
              <a:t>  </a:t>
            </a:r>
            <a:r>
              <a:rPr lang="en-US" sz="2400" dirty="0" err="1" smtClean="0"/>
              <a:t>manbai</a:t>
            </a:r>
            <a:r>
              <a:rPr lang="en-US" sz="2400" dirty="0" smtClean="0"/>
              <a:t> </a:t>
            </a:r>
            <a:r>
              <a:rPr lang="en-US" sz="2400" dirty="0" err="1" smtClean="0"/>
              <a:t>bilan</a:t>
            </a:r>
            <a:r>
              <a:rPr lang="en-US" sz="2400" dirty="0" smtClean="0"/>
              <a:t>  </a:t>
            </a:r>
            <a:r>
              <a:rPr lang="en-US" sz="2400" dirty="0" err="1" smtClean="0"/>
              <a:t>ish</a:t>
            </a:r>
            <a:r>
              <a:rPr lang="en-US" sz="2400" dirty="0" smtClean="0"/>
              <a:t> </a:t>
            </a:r>
            <a:r>
              <a:rPr lang="en-US" sz="2400" dirty="0" err="1" smtClean="0"/>
              <a:t>bajaruvchi</a:t>
            </a:r>
            <a:r>
              <a:rPr lang="en-US" sz="2400" dirty="0" smtClean="0"/>
              <a:t>  </a:t>
            </a:r>
            <a:r>
              <a:rPr lang="en-US" sz="2400" dirty="0" err="1" smtClean="0"/>
              <a:t>qismlari</a:t>
            </a:r>
            <a:r>
              <a:rPr lang="en-US" sz="2400" dirty="0" smtClean="0"/>
              <a:t> </a:t>
            </a:r>
            <a:r>
              <a:rPr lang="en-US" sz="2400" dirty="0" err="1" smtClean="0"/>
              <a:t>orasida</a:t>
            </a:r>
            <a:r>
              <a:rPr lang="en-US" sz="2400" dirty="0" smtClean="0"/>
              <a:t>  </a:t>
            </a:r>
            <a:r>
              <a:rPr lang="en-US" sz="2400" dirty="0" err="1" smtClean="0"/>
              <a:t>joylashib</a:t>
            </a:r>
            <a:r>
              <a:rPr lang="en-US" sz="2400" dirty="0" smtClean="0"/>
              <a:t> ,  </a:t>
            </a:r>
            <a:r>
              <a:rPr lang="en-US" sz="2400" dirty="0" err="1" smtClean="0"/>
              <a:t>xarakat</a:t>
            </a:r>
            <a:r>
              <a:rPr lang="en-US" sz="2400" dirty="0" smtClean="0"/>
              <a:t> </a:t>
            </a:r>
            <a:r>
              <a:rPr lang="en-US" sz="2400" dirty="0" err="1" smtClean="0"/>
              <a:t>tezligini</a:t>
            </a:r>
            <a:r>
              <a:rPr lang="en-US" sz="2400" dirty="0" smtClean="0"/>
              <a:t> </a:t>
            </a:r>
            <a:r>
              <a:rPr lang="en-US" sz="2400" dirty="0" err="1" smtClean="0"/>
              <a:t>talab</a:t>
            </a:r>
            <a:r>
              <a:rPr lang="en-US" sz="2400" dirty="0" smtClean="0"/>
              <a:t>   </a:t>
            </a:r>
            <a:r>
              <a:rPr lang="en-US" sz="2400" dirty="0" err="1" smtClean="0"/>
              <a:t>qilinganicha</a:t>
            </a:r>
            <a:r>
              <a:rPr lang="en-US" sz="2400" dirty="0" smtClean="0"/>
              <a:t> </a:t>
            </a:r>
            <a:r>
              <a:rPr lang="en-US" sz="2400" dirty="0" err="1" smtClean="0"/>
              <a:t>boshkarishga</a:t>
            </a:r>
            <a:r>
              <a:rPr lang="en-US" sz="2400" dirty="0" smtClean="0"/>
              <a:t>  </a:t>
            </a:r>
            <a:r>
              <a:rPr lang="en-US" sz="2400" dirty="0" err="1" smtClean="0"/>
              <a:t>imkon</a:t>
            </a:r>
            <a:r>
              <a:rPr lang="en-US" sz="2400" dirty="0" smtClean="0"/>
              <a:t> </a:t>
            </a:r>
            <a:r>
              <a:rPr lang="en-US" sz="2400" dirty="0" err="1" smtClean="0"/>
              <a:t>beradigan</a:t>
            </a:r>
            <a:r>
              <a:rPr lang="en-US" sz="2400" dirty="0" smtClean="0"/>
              <a:t>  </a:t>
            </a:r>
            <a:r>
              <a:rPr lang="en-US" sz="2400" dirty="0" err="1" smtClean="0"/>
              <a:t>vosita</a:t>
            </a:r>
            <a:r>
              <a:rPr lang="en-US" sz="2400" dirty="0" smtClean="0"/>
              <a:t> </a:t>
            </a:r>
            <a:r>
              <a:rPr lang="en-US" sz="2400" dirty="0" err="1" smtClean="0"/>
              <a:t>uzatmalardir</a:t>
            </a:r>
            <a:r>
              <a:rPr lang="en-US" sz="2400" dirty="0" smtClean="0"/>
              <a:t> .  </a:t>
            </a:r>
            <a:r>
              <a:rPr lang="en-US" sz="2400" dirty="0" err="1" smtClean="0"/>
              <a:t>Uzatmalar</a:t>
            </a:r>
            <a:r>
              <a:rPr lang="en-US" sz="2400" dirty="0" smtClean="0"/>
              <a:t> </a:t>
            </a:r>
            <a:r>
              <a:rPr lang="en-US" sz="2400" dirty="0" err="1" smtClean="0"/>
              <a:t>va</a:t>
            </a:r>
            <a:r>
              <a:rPr lang="en-US" sz="2400" dirty="0" smtClean="0"/>
              <a:t> </a:t>
            </a:r>
            <a:r>
              <a:rPr lang="en-US" sz="2400" dirty="0" err="1" smtClean="0"/>
              <a:t>ularni</a:t>
            </a:r>
            <a:r>
              <a:rPr lang="en-US" sz="2400" dirty="0" smtClean="0"/>
              <a:t>  </a:t>
            </a:r>
            <a:r>
              <a:rPr lang="en-US" sz="2400" dirty="0" err="1" smtClean="0"/>
              <a:t>tashqil</a:t>
            </a:r>
            <a:r>
              <a:rPr lang="en-US" sz="2400" dirty="0" smtClean="0"/>
              <a:t> </a:t>
            </a:r>
            <a:r>
              <a:rPr lang="en-US" sz="2400" dirty="0" err="1" smtClean="0"/>
              <a:t>qiluvchi</a:t>
            </a:r>
            <a:r>
              <a:rPr lang="en-US" sz="2400" dirty="0" smtClean="0"/>
              <a:t> </a:t>
            </a:r>
            <a:r>
              <a:rPr lang="en-US" sz="2400" dirty="0" err="1" smtClean="0"/>
              <a:t>detallar</a:t>
            </a:r>
            <a:r>
              <a:rPr lang="en-US" sz="2400" dirty="0" smtClean="0"/>
              <a:t>   </a:t>
            </a:r>
            <a:r>
              <a:rPr lang="en-US" sz="2400" dirty="0" err="1" smtClean="0"/>
              <a:t>mashina</a:t>
            </a:r>
            <a:r>
              <a:rPr lang="en-US" sz="2400" dirty="0" smtClean="0"/>
              <a:t> </a:t>
            </a:r>
            <a:r>
              <a:rPr lang="en-US" sz="2400" dirty="0" err="1" smtClean="0"/>
              <a:t>detallari</a:t>
            </a:r>
            <a:r>
              <a:rPr lang="en-US" sz="2400" dirty="0" smtClean="0"/>
              <a:t> </a:t>
            </a:r>
            <a:r>
              <a:rPr lang="en-US" sz="2400" dirty="0" err="1" smtClean="0"/>
              <a:t>kursini</a:t>
            </a:r>
            <a:r>
              <a:rPr lang="en-US" sz="2400" dirty="0" smtClean="0"/>
              <a:t> </a:t>
            </a:r>
            <a:r>
              <a:rPr lang="en-US" sz="2400" dirty="0" err="1" smtClean="0"/>
              <a:t>yana</a:t>
            </a:r>
            <a:r>
              <a:rPr lang="en-US" sz="2400" dirty="0" smtClean="0"/>
              <a:t> </a:t>
            </a:r>
            <a:r>
              <a:rPr lang="en-US" sz="2400" dirty="0" err="1" smtClean="0"/>
              <a:t>bir</a:t>
            </a:r>
            <a:r>
              <a:rPr lang="en-US" sz="2400" dirty="0" smtClean="0"/>
              <a:t>  </a:t>
            </a:r>
            <a:r>
              <a:rPr lang="en-US" sz="2400" dirty="0" err="1" smtClean="0"/>
              <a:t>qismini</a:t>
            </a:r>
            <a:r>
              <a:rPr lang="en-US" sz="2400" dirty="0" smtClean="0"/>
              <a:t>  </a:t>
            </a:r>
            <a:r>
              <a:rPr lang="en-US" sz="2400" dirty="0" err="1" smtClean="0"/>
              <a:t>tashkil</a:t>
            </a:r>
            <a:r>
              <a:rPr lang="en-US" sz="2400" dirty="0" smtClean="0"/>
              <a:t> </a:t>
            </a:r>
            <a:r>
              <a:rPr lang="en-US" sz="2400" dirty="0" err="1" smtClean="0"/>
              <a:t>qiladi</a:t>
            </a:r>
            <a:r>
              <a:rPr lang="en-US" sz="2400" dirty="0" smtClean="0"/>
              <a:t>  </a:t>
            </a:r>
            <a:r>
              <a:rPr lang="en-US" sz="2400" dirty="0" err="1" smtClean="0"/>
              <a:t>va</a:t>
            </a:r>
            <a:r>
              <a:rPr lang="en-US" sz="2400" dirty="0" smtClean="0"/>
              <a:t> </a:t>
            </a:r>
            <a:r>
              <a:rPr lang="en-US" sz="2400" dirty="0" err="1" smtClean="0"/>
              <a:t>bu</a:t>
            </a:r>
            <a:r>
              <a:rPr lang="en-US" sz="2400" dirty="0" smtClean="0"/>
              <a:t> </a:t>
            </a:r>
            <a:r>
              <a:rPr lang="en-US" sz="2400" dirty="0" err="1" smtClean="0"/>
              <a:t>bo`lim</a:t>
            </a:r>
            <a:r>
              <a:rPr lang="en-US" sz="2400" dirty="0" smtClean="0"/>
              <a:t>  </a:t>
            </a:r>
            <a:r>
              <a:rPr lang="en-US" sz="2400" dirty="0" err="1" smtClean="0"/>
              <a:t>uzatmalar</a:t>
            </a:r>
            <a:r>
              <a:rPr lang="en-US" sz="2400" dirty="0" smtClean="0"/>
              <a:t> </a:t>
            </a:r>
            <a:r>
              <a:rPr lang="en-US" sz="2400" dirty="0" err="1" smtClean="0"/>
              <a:t>deb</a:t>
            </a:r>
            <a:r>
              <a:rPr lang="en-US" sz="2400" dirty="0" smtClean="0"/>
              <a:t> </a:t>
            </a:r>
            <a:r>
              <a:rPr lang="en-US" sz="2400" dirty="0" err="1" smtClean="0"/>
              <a:t>ataladi</a:t>
            </a:r>
            <a:r>
              <a:rPr lang="en-US" sz="2400" dirty="0" smtClean="0"/>
              <a:t>.</a:t>
            </a:r>
            <a:endParaRPr lang="ru-RU"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642918"/>
            <a:ext cx="7489825" cy="5693866"/>
          </a:xfrm>
          <a:prstGeom prst="rect">
            <a:avLst/>
          </a:prstGeom>
          <a:noFill/>
          <a:ln w="9525">
            <a:noFill/>
            <a:miter lim="800000"/>
            <a:headEnd/>
            <a:tailEnd/>
          </a:ln>
          <a:effectLst/>
        </p:spPr>
        <p:txBody>
          <a:bodyPr anchor="ctr">
            <a:spAutoFit/>
          </a:bodyPr>
          <a:lstStyle/>
          <a:p>
            <a:pPr lvl="0" hangingPunct="0"/>
            <a:r>
              <a:rPr lang="uz-Cyrl-UZ" sz="2600" dirty="0" smtClean="0"/>
              <a:t>3. </a:t>
            </a:r>
            <a:r>
              <a:rPr lang="en-US" sz="2600" dirty="0" err="1" smtClean="0"/>
              <a:t>Ma`lumki</a:t>
            </a:r>
            <a:r>
              <a:rPr lang="en-US" sz="2600" dirty="0" smtClean="0"/>
              <a:t> </a:t>
            </a:r>
            <a:r>
              <a:rPr lang="en-US" sz="2600" dirty="0" err="1" smtClean="0"/>
              <a:t>aylanadigan</a:t>
            </a:r>
            <a:r>
              <a:rPr lang="en-US" sz="2600" dirty="0" smtClean="0"/>
              <a:t> </a:t>
            </a:r>
            <a:r>
              <a:rPr lang="en-US" sz="2600" dirty="0" err="1" smtClean="0"/>
              <a:t>xar</a:t>
            </a:r>
            <a:r>
              <a:rPr lang="en-US" sz="2600" dirty="0" smtClean="0"/>
              <a:t> </a:t>
            </a:r>
            <a:r>
              <a:rPr lang="en-US" sz="2600" dirty="0" err="1" smtClean="0"/>
              <a:t>qanday</a:t>
            </a:r>
            <a:r>
              <a:rPr lang="en-US" sz="2600" dirty="0" smtClean="0"/>
              <a:t>  </a:t>
            </a:r>
            <a:r>
              <a:rPr lang="en-US" sz="2600" dirty="0" err="1" smtClean="0"/>
              <a:t>detalni</a:t>
            </a:r>
            <a:r>
              <a:rPr lang="en-US" sz="2600" dirty="0" smtClean="0"/>
              <a:t>   </a:t>
            </a:r>
            <a:r>
              <a:rPr lang="en-US" sz="2600" dirty="0" err="1" smtClean="0"/>
              <a:t>xarakatini</a:t>
            </a:r>
            <a:r>
              <a:rPr lang="en-US" sz="2600" dirty="0" smtClean="0"/>
              <a:t> </a:t>
            </a:r>
            <a:r>
              <a:rPr lang="en-US" sz="2600" dirty="0" err="1" smtClean="0"/>
              <a:t>ta`minlash</a:t>
            </a:r>
            <a:r>
              <a:rPr lang="en-US" sz="2600" dirty="0" smtClean="0"/>
              <a:t>  </a:t>
            </a:r>
            <a:r>
              <a:rPr lang="en-US" sz="2600" dirty="0" err="1" smtClean="0"/>
              <a:t>va</a:t>
            </a:r>
            <a:r>
              <a:rPr lang="en-US" sz="2600" dirty="0" smtClean="0"/>
              <a:t> </a:t>
            </a:r>
            <a:r>
              <a:rPr lang="en-US" sz="2600" dirty="0" err="1" smtClean="0"/>
              <a:t>ularni</a:t>
            </a:r>
            <a:r>
              <a:rPr lang="en-US" sz="2600" dirty="0" smtClean="0"/>
              <a:t> </a:t>
            </a:r>
            <a:r>
              <a:rPr lang="en-US" sz="2600" dirty="0" err="1" smtClean="0"/>
              <a:t>o`rnatish</a:t>
            </a:r>
            <a:r>
              <a:rPr lang="en-US" sz="2600" dirty="0" smtClean="0"/>
              <a:t>  </a:t>
            </a:r>
            <a:r>
              <a:rPr lang="en-US" sz="2600" dirty="0" err="1" smtClean="0"/>
              <a:t>uchun</a:t>
            </a:r>
            <a:r>
              <a:rPr lang="en-US" sz="2600" dirty="0" smtClean="0"/>
              <a:t>  </a:t>
            </a:r>
            <a:r>
              <a:rPr lang="en-US" sz="2600" dirty="0" err="1" smtClean="0"/>
              <a:t>val</a:t>
            </a:r>
            <a:r>
              <a:rPr lang="en-US" sz="2600" dirty="0" smtClean="0"/>
              <a:t>  </a:t>
            </a:r>
            <a:r>
              <a:rPr lang="en-US" sz="2600" dirty="0" err="1" smtClean="0"/>
              <a:t>va</a:t>
            </a:r>
            <a:r>
              <a:rPr lang="en-US" sz="2600" dirty="0" smtClean="0"/>
              <a:t> </a:t>
            </a:r>
            <a:r>
              <a:rPr lang="en-US" sz="2600" dirty="0" err="1" smtClean="0"/>
              <a:t>o`qlar</a:t>
            </a:r>
            <a:r>
              <a:rPr lang="en-US" sz="2600" dirty="0" smtClean="0"/>
              <a:t>    </a:t>
            </a:r>
            <a:r>
              <a:rPr lang="en-US" sz="2600" dirty="0" err="1" smtClean="0"/>
              <a:t>deb</a:t>
            </a:r>
            <a:r>
              <a:rPr lang="en-US" sz="2600" dirty="0" smtClean="0"/>
              <a:t> </a:t>
            </a:r>
            <a:r>
              <a:rPr lang="en-US" sz="2600" dirty="0" err="1" smtClean="0"/>
              <a:t>ataladigan</a:t>
            </a:r>
            <a:r>
              <a:rPr lang="en-US" sz="2600" dirty="0" smtClean="0"/>
              <a:t>   </a:t>
            </a:r>
            <a:r>
              <a:rPr lang="en-US" sz="2600" dirty="0" err="1" smtClean="0"/>
              <a:t>detallardan</a:t>
            </a:r>
            <a:r>
              <a:rPr lang="en-US" sz="2600" dirty="0" smtClean="0"/>
              <a:t> </a:t>
            </a:r>
            <a:r>
              <a:rPr lang="en-US" sz="2600" dirty="0" err="1" smtClean="0"/>
              <a:t>foydalaniladi</a:t>
            </a:r>
            <a:r>
              <a:rPr lang="en-US" sz="2600" dirty="0" smtClean="0"/>
              <a:t>.  Val </a:t>
            </a:r>
            <a:r>
              <a:rPr lang="en-US" sz="2600" dirty="0" err="1" smtClean="0"/>
              <a:t>va</a:t>
            </a:r>
            <a:r>
              <a:rPr lang="en-US" sz="2600" dirty="0" smtClean="0"/>
              <a:t> </a:t>
            </a:r>
            <a:r>
              <a:rPr lang="en-US" sz="2600" dirty="0" err="1" smtClean="0"/>
              <a:t>o`qlar</a:t>
            </a:r>
            <a:r>
              <a:rPr lang="en-US" sz="2600" dirty="0" smtClean="0"/>
              <a:t>   </a:t>
            </a:r>
            <a:r>
              <a:rPr lang="en-US" sz="2600" dirty="0" err="1" smtClean="0"/>
              <a:t>o’zlarining</a:t>
            </a:r>
            <a:r>
              <a:rPr lang="en-US" sz="2600" dirty="0" smtClean="0"/>
              <a:t>    </a:t>
            </a:r>
            <a:r>
              <a:rPr lang="en-US" sz="2600" dirty="0" err="1" smtClean="0"/>
              <a:t>tayanchlariga</a:t>
            </a:r>
            <a:r>
              <a:rPr lang="en-US" sz="2600" dirty="0" smtClean="0"/>
              <a:t> </a:t>
            </a:r>
            <a:r>
              <a:rPr lang="en-US" sz="2600" dirty="0" err="1" smtClean="0"/>
              <a:t>ega</a:t>
            </a:r>
            <a:r>
              <a:rPr lang="en-US" sz="2600" dirty="0" smtClean="0"/>
              <a:t> </a:t>
            </a:r>
            <a:r>
              <a:rPr lang="en-US" sz="2600" dirty="0" err="1" smtClean="0"/>
              <a:t>bo`lishi</a:t>
            </a:r>
            <a:r>
              <a:rPr lang="en-US" sz="2600" dirty="0" smtClean="0"/>
              <a:t>   </a:t>
            </a:r>
            <a:r>
              <a:rPr lang="en-US" sz="2600" dirty="0" err="1" smtClean="0"/>
              <a:t>kerak</a:t>
            </a:r>
            <a:r>
              <a:rPr lang="en-US" sz="2600" dirty="0" smtClean="0"/>
              <a:t>.  </a:t>
            </a:r>
            <a:r>
              <a:rPr lang="en-US" sz="2600" dirty="0" err="1" smtClean="0"/>
              <a:t>Bundan</a:t>
            </a:r>
            <a:r>
              <a:rPr lang="en-US" sz="2600" dirty="0" smtClean="0"/>
              <a:t> </a:t>
            </a:r>
            <a:r>
              <a:rPr lang="en-US" sz="2600" dirty="0" err="1" smtClean="0"/>
              <a:t>tashqari</a:t>
            </a:r>
            <a:r>
              <a:rPr lang="en-US" sz="2600" dirty="0" smtClean="0"/>
              <a:t>,  </a:t>
            </a:r>
            <a:r>
              <a:rPr lang="en-US" sz="2600" dirty="0" err="1" smtClean="0"/>
              <a:t>xarakatlanadigan</a:t>
            </a:r>
            <a:r>
              <a:rPr lang="en-US" sz="2600" dirty="0" smtClean="0"/>
              <a:t>   </a:t>
            </a:r>
            <a:r>
              <a:rPr lang="en-US" sz="2600" dirty="0" err="1" smtClean="0"/>
              <a:t>bir</a:t>
            </a:r>
            <a:r>
              <a:rPr lang="en-US" sz="2600" dirty="0" smtClean="0"/>
              <a:t> </a:t>
            </a:r>
            <a:r>
              <a:rPr lang="en-US" sz="2600" dirty="0" err="1" smtClean="0"/>
              <a:t>uzel</a:t>
            </a:r>
            <a:r>
              <a:rPr lang="en-US" sz="2600" dirty="0" smtClean="0"/>
              <a:t> </a:t>
            </a:r>
            <a:r>
              <a:rPr lang="en-US" sz="2600" dirty="0" err="1" smtClean="0"/>
              <a:t>ikkinchisi</a:t>
            </a:r>
            <a:r>
              <a:rPr lang="en-US" sz="2600" dirty="0" smtClean="0"/>
              <a:t> </a:t>
            </a:r>
            <a:r>
              <a:rPr lang="en-US" sz="2600" dirty="0" err="1" smtClean="0"/>
              <a:t>bilan</a:t>
            </a:r>
            <a:r>
              <a:rPr lang="en-US" sz="2600" dirty="0" smtClean="0"/>
              <a:t>  </a:t>
            </a:r>
            <a:r>
              <a:rPr lang="en-US" sz="2600" dirty="0" err="1" smtClean="0"/>
              <a:t>o’zining</a:t>
            </a:r>
            <a:r>
              <a:rPr lang="en-US" sz="2600" dirty="0" smtClean="0"/>
              <a:t> </a:t>
            </a:r>
            <a:r>
              <a:rPr lang="en-US" sz="2600" dirty="0" err="1" smtClean="0"/>
              <a:t>vallari</a:t>
            </a:r>
            <a:r>
              <a:rPr lang="en-US" sz="2600" dirty="0" smtClean="0"/>
              <a:t> </a:t>
            </a:r>
            <a:r>
              <a:rPr lang="en-US" sz="2600" dirty="0" err="1" smtClean="0"/>
              <a:t>orqali</a:t>
            </a:r>
            <a:r>
              <a:rPr lang="en-US" sz="2600" dirty="0" smtClean="0"/>
              <a:t>   </a:t>
            </a:r>
            <a:r>
              <a:rPr lang="en-US" sz="2600" dirty="0" err="1" smtClean="0"/>
              <a:t>ulanadi</a:t>
            </a:r>
            <a:r>
              <a:rPr lang="en-US" sz="2600" dirty="0" smtClean="0"/>
              <a:t>.  </a:t>
            </a:r>
            <a:r>
              <a:rPr lang="en-US" sz="2600" dirty="0" err="1" smtClean="0"/>
              <a:t>vallarni</a:t>
            </a:r>
            <a:r>
              <a:rPr lang="en-US" sz="2600" dirty="0" smtClean="0"/>
              <a:t> </a:t>
            </a:r>
            <a:r>
              <a:rPr lang="en-US" sz="2600" dirty="0" err="1" smtClean="0"/>
              <a:t>ulash</a:t>
            </a:r>
            <a:r>
              <a:rPr lang="en-US" sz="2600" dirty="0" smtClean="0"/>
              <a:t> </a:t>
            </a:r>
            <a:r>
              <a:rPr lang="en-US" sz="2600" dirty="0" err="1" smtClean="0"/>
              <a:t>uchun</a:t>
            </a:r>
            <a:r>
              <a:rPr lang="en-US" sz="2600" dirty="0" smtClean="0"/>
              <a:t>  </a:t>
            </a:r>
            <a:r>
              <a:rPr lang="en-US" sz="2600" dirty="0" err="1" smtClean="0"/>
              <a:t>esa</a:t>
            </a:r>
            <a:r>
              <a:rPr lang="en-US" sz="2600" dirty="0" smtClean="0"/>
              <a:t>  </a:t>
            </a:r>
            <a:r>
              <a:rPr lang="en-US" sz="2600" dirty="0" err="1" smtClean="0"/>
              <a:t>xar</a:t>
            </a:r>
            <a:r>
              <a:rPr lang="en-US" sz="2600" dirty="0" smtClean="0"/>
              <a:t> </a:t>
            </a:r>
            <a:r>
              <a:rPr lang="en-US" sz="2600" dirty="0" err="1" smtClean="0"/>
              <a:t>xil</a:t>
            </a:r>
            <a:r>
              <a:rPr lang="en-US" sz="2600" dirty="0" smtClean="0"/>
              <a:t> </a:t>
            </a:r>
            <a:r>
              <a:rPr lang="en-US" sz="2600" dirty="0" err="1" smtClean="0"/>
              <a:t>turdagi</a:t>
            </a:r>
            <a:r>
              <a:rPr lang="en-US" sz="2600" dirty="0" smtClean="0"/>
              <a:t>  </a:t>
            </a:r>
            <a:r>
              <a:rPr lang="en-US" sz="2600" dirty="0" err="1" smtClean="0"/>
              <a:t>muftalardan</a:t>
            </a:r>
            <a:r>
              <a:rPr lang="en-US" sz="2600" dirty="0" smtClean="0"/>
              <a:t> </a:t>
            </a:r>
            <a:r>
              <a:rPr lang="en-US" sz="2600" dirty="0" err="1" smtClean="0"/>
              <a:t>foydalaniladi</a:t>
            </a:r>
            <a:r>
              <a:rPr lang="en-US" sz="2600" dirty="0" smtClean="0"/>
              <a:t>.  </a:t>
            </a:r>
            <a:r>
              <a:rPr lang="en-US" sz="2600" dirty="0" err="1" smtClean="0"/>
              <a:t>Binobarin</a:t>
            </a:r>
            <a:r>
              <a:rPr lang="en-US" sz="2600" dirty="0" smtClean="0"/>
              <a:t>,  </a:t>
            </a:r>
            <a:r>
              <a:rPr lang="en-US" sz="2600" dirty="0" err="1" smtClean="0"/>
              <a:t>talab</a:t>
            </a:r>
            <a:r>
              <a:rPr lang="en-US" sz="2600" dirty="0" smtClean="0"/>
              <a:t> </a:t>
            </a:r>
            <a:r>
              <a:rPr lang="en-US" sz="2600" dirty="0" err="1" smtClean="0"/>
              <a:t>qilingan</a:t>
            </a:r>
            <a:r>
              <a:rPr lang="en-US" sz="2600" dirty="0" smtClean="0"/>
              <a:t> </a:t>
            </a:r>
            <a:r>
              <a:rPr lang="en-US" sz="2600" dirty="0" err="1" smtClean="0"/>
              <a:t>aylanma</a:t>
            </a:r>
            <a:r>
              <a:rPr lang="en-US" sz="2600" dirty="0" smtClean="0"/>
              <a:t>  </a:t>
            </a:r>
            <a:r>
              <a:rPr lang="en-US" sz="2600" dirty="0" err="1" smtClean="0"/>
              <a:t>xarakatni</a:t>
            </a:r>
            <a:r>
              <a:rPr lang="en-US" sz="2600" dirty="0" smtClean="0"/>
              <a:t>  </a:t>
            </a:r>
            <a:r>
              <a:rPr lang="en-US" sz="2600" dirty="0" err="1" smtClean="0"/>
              <a:t>ta`minlaydigan</a:t>
            </a:r>
            <a:r>
              <a:rPr lang="en-US" sz="2600" dirty="0" smtClean="0"/>
              <a:t> </a:t>
            </a:r>
            <a:r>
              <a:rPr lang="en-US" sz="2600" dirty="0" err="1" smtClean="0"/>
              <a:t>vallar</a:t>
            </a:r>
            <a:r>
              <a:rPr lang="en-US" sz="2600" dirty="0" smtClean="0"/>
              <a:t>, </a:t>
            </a:r>
            <a:r>
              <a:rPr lang="en-US" sz="2600" dirty="0" err="1" smtClean="0"/>
              <a:t>o`qlar</a:t>
            </a:r>
            <a:r>
              <a:rPr lang="en-US" sz="2600" dirty="0" smtClean="0"/>
              <a:t>    </a:t>
            </a:r>
            <a:r>
              <a:rPr lang="en-US" sz="2600" dirty="0" err="1" smtClean="0"/>
              <a:t>va</a:t>
            </a:r>
            <a:r>
              <a:rPr lang="en-US" sz="2600" dirty="0" smtClean="0"/>
              <a:t> </a:t>
            </a:r>
            <a:r>
              <a:rPr lang="en-US" sz="2600" dirty="0" err="1" smtClean="0"/>
              <a:t>ularning</a:t>
            </a:r>
            <a:r>
              <a:rPr lang="en-US" sz="2600" dirty="0" smtClean="0"/>
              <a:t> </a:t>
            </a:r>
            <a:r>
              <a:rPr lang="en-US" sz="2600" dirty="0" err="1" smtClean="0"/>
              <a:t>tayanchlari</a:t>
            </a:r>
            <a:r>
              <a:rPr lang="en-US" sz="2600" dirty="0" smtClean="0"/>
              <a:t>  </a:t>
            </a:r>
            <a:r>
              <a:rPr lang="en-US" sz="2600" dirty="0" err="1" smtClean="0"/>
              <a:t>xamda</a:t>
            </a:r>
            <a:r>
              <a:rPr lang="en-US" sz="2600" dirty="0" smtClean="0"/>
              <a:t> </a:t>
            </a:r>
            <a:r>
              <a:rPr lang="en-US" sz="2600" dirty="0" err="1" smtClean="0"/>
              <a:t>vallarni</a:t>
            </a:r>
            <a:r>
              <a:rPr lang="en-US" sz="2600" dirty="0" smtClean="0"/>
              <a:t>  </a:t>
            </a:r>
            <a:r>
              <a:rPr lang="en-US" sz="2600" dirty="0" err="1" smtClean="0"/>
              <a:t>bir</a:t>
            </a:r>
            <a:r>
              <a:rPr lang="en-US" sz="2600" dirty="0" smtClean="0"/>
              <a:t> - </a:t>
            </a:r>
            <a:r>
              <a:rPr lang="en-US" sz="2600" dirty="0" err="1" smtClean="0"/>
              <a:t>biri</a:t>
            </a:r>
            <a:r>
              <a:rPr lang="en-US" sz="2600" dirty="0" smtClean="0"/>
              <a:t> </a:t>
            </a:r>
            <a:r>
              <a:rPr lang="en-US" sz="2600" dirty="0" err="1" smtClean="0"/>
              <a:t>bilan</a:t>
            </a:r>
            <a:r>
              <a:rPr lang="en-US" sz="2600" dirty="0" smtClean="0"/>
              <a:t>  </a:t>
            </a:r>
            <a:r>
              <a:rPr lang="en-US" sz="2600" dirty="0" err="1" smtClean="0"/>
              <a:t>ulaydigan</a:t>
            </a:r>
            <a:r>
              <a:rPr lang="en-US" sz="2600" dirty="0" smtClean="0"/>
              <a:t> </a:t>
            </a:r>
            <a:r>
              <a:rPr lang="en-US" sz="2600" dirty="0" err="1" smtClean="0"/>
              <a:t>muftalar</a:t>
            </a:r>
            <a:r>
              <a:rPr lang="en-US" sz="2600" dirty="0" smtClean="0"/>
              <a:t>  </a:t>
            </a:r>
            <a:r>
              <a:rPr lang="en-US" sz="2600" dirty="0" err="1" smtClean="0"/>
              <a:t>mashina</a:t>
            </a:r>
            <a:r>
              <a:rPr lang="en-US" sz="2600" dirty="0" smtClean="0"/>
              <a:t> </a:t>
            </a:r>
            <a:r>
              <a:rPr lang="en-US" sz="2600" dirty="0" err="1" smtClean="0"/>
              <a:t>detallarining</a:t>
            </a:r>
            <a:r>
              <a:rPr lang="en-US" sz="2600" dirty="0" smtClean="0"/>
              <a:t>  </a:t>
            </a:r>
            <a:r>
              <a:rPr lang="en-US" sz="2600" dirty="0" err="1" smtClean="0"/>
              <a:t>navbatdagi</a:t>
            </a:r>
            <a:r>
              <a:rPr lang="en-US" sz="2600" dirty="0" smtClean="0"/>
              <a:t>   </a:t>
            </a:r>
            <a:r>
              <a:rPr lang="en-US" sz="2600" dirty="0" err="1" smtClean="0"/>
              <a:t>turkumini</a:t>
            </a:r>
            <a:r>
              <a:rPr lang="en-US" sz="2600" dirty="0" smtClean="0"/>
              <a:t> </a:t>
            </a:r>
            <a:r>
              <a:rPr lang="en-US" sz="2600" dirty="0" err="1" smtClean="0"/>
              <a:t>tashqil</a:t>
            </a:r>
            <a:r>
              <a:rPr lang="en-US" sz="2600" dirty="0" smtClean="0"/>
              <a:t> </a:t>
            </a:r>
            <a:r>
              <a:rPr lang="en-US" sz="2600" dirty="0" err="1" smtClean="0"/>
              <a:t>qiladi</a:t>
            </a:r>
            <a:r>
              <a:rPr lang="en-US" sz="2600" dirty="0" smtClean="0"/>
              <a:t> </a:t>
            </a:r>
            <a:r>
              <a:rPr lang="en-US" sz="2600" dirty="0" err="1" smtClean="0"/>
              <a:t>va</a:t>
            </a:r>
            <a:r>
              <a:rPr lang="en-US" sz="2600" dirty="0" smtClean="0"/>
              <a:t> </a:t>
            </a:r>
            <a:r>
              <a:rPr lang="en-US" sz="2600" dirty="0" err="1" smtClean="0"/>
              <a:t>bu</a:t>
            </a:r>
            <a:r>
              <a:rPr lang="en-US" sz="2600" dirty="0" smtClean="0"/>
              <a:t> </a:t>
            </a:r>
            <a:r>
              <a:rPr lang="en-US" sz="2600" dirty="0" err="1" smtClean="0"/>
              <a:t>bo`lim</a:t>
            </a:r>
            <a:r>
              <a:rPr lang="en-US" sz="2600" dirty="0" smtClean="0"/>
              <a:t> </a:t>
            </a:r>
            <a:r>
              <a:rPr lang="en-US" sz="2600" dirty="0" err="1" smtClean="0"/>
              <a:t>vallar</a:t>
            </a:r>
            <a:r>
              <a:rPr lang="en-US" sz="2600" dirty="0" smtClean="0"/>
              <a:t>, </a:t>
            </a:r>
            <a:r>
              <a:rPr lang="en-US" sz="2600" dirty="0" err="1" smtClean="0"/>
              <a:t>o`qlar</a:t>
            </a:r>
            <a:r>
              <a:rPr lang="en-US" sz="2600" dirty="0" smtClean="0"/>
              <a:t>   </a:t>
            </a:r>
            <a:r>
              <a:rPr lang="en-US" sz="2600" dirty="0" err="1" smtClean="0"/>
              <a:t>va</a:t>
            </a:r>
            <a:r>
              <a:rPr lang="en-US" sz="2600" dirty="0" smtClean="0"/>
              <a:t> </a:t>
            </a:r>
            <a:r>
              <a:rPr lang="en-US" sz="2600" dirty="0" err="1" smtClean="0"/>
              <a:t>podshipniklar</a:t>
            </a:r>
            <a:r>
              <a:rPr lang="en-US" sz="2600" dirty="0" smtClean="0"/>
              <a:t> </a:t>
            </a:r>
            <a:r>
              <a:rPr lang="en-US" sz="2600" dirty="0" err="1" smtClean="0"/>
              <a:t>deb</a:t>
            </a:r>
            <a:r>
              <a:rPr lang="en-US" sz="2600" dirty="0" smtClean="0"/>
              <a:t>  </a:t>
            </a:r>
            <a:r>
              <a:rPr lang="en-US" sz="2600" dirty="0" err="1" smtClean="0"/>
              <a:t>ataladi</a:t>
            </a:r>
            <a:r>
              <a:rPr lang="en-US" sz="2600" dirty="0" smtClean="0"/>
              <a:t>. </a:t>
            </a:r>
            <a:endParaRPr lang="ru-RU" sz="2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571472" y="285728"/>
            <a:ext cx="8286808" cy="6370975"/>
          </a:xfrm>
          <a:prstGeom prst="rect">
            <a:avLst/>
          </a:prstGeom>
          <a:noFill/>
          <a:ln w="9525">
            <a:noFill/>
            <a:miter lim="800000"/>
            <a:headEnd/>
            <a:tailEnd/>
          </a:ln>
          <a:effectLst/>
        </p:spPr>
        <p:txBody>
          <a:bodyPr wrap="square" anchor="ctr">
            <a:spAutoFit/>
          </a:bodyPr>
          <a:lstStyle/>
          <a:p>
            <a:r>
              <a:rPr lang="en-US" sz="2400" dirty="0" err="1" smtClean="0"/>
              <a:t>Quyida</a:t>
            </a:r>
            <a:r>
              <a:rPr lang="en-US" sz="2400" dirty="0" smtClean="0"/>
              <a:t> </a:t>
            </a:r>
            <a:r>
              <a:rPr lang="en-US" sz="2400" dirty="0" err="1" smtClean="0"/>
              <a:t>mashina</a:t>
            </a:r>
            <a:r>
              <a:rPr lang="en-US" sz="2400" dirty="0" smtClean="0"/>
              <a:t> </a:t>
            </a:r>
            <a:r>
              <a:rPr lang="en-US" sz="2400" dirty="0" err="1" smtClean="0"/>
              <a:t>detallariga</a:t>
            </a:r>
            <a:r>
              <a:rPr lang="en-US" sz="2400" dirty="0" smtClean="0"/>
              <a:t>  </a:t>
            </a:r>
            <a:r>
              <a:rPr lang="en-US" sz="2400" dirty="0" err="1" smtClean="0"/>
              <a:t>qo`yiladigon</a:t>
            </a:r>
            <a:r>
              <a:rPr lang="en-US" sz="2400" dirty="0" smtClean="0"/>
              <a:t> </a:t>
            </a:r>
            <a:r>
              <a:rPr lang="en-US" sz="2400" dirty="0" err="1" smtClean="0"/>
              <a:t>asosiy</a:t>
            </a:r>
            <a:r>
              <a:rPr lang="en-US" sz="2400" dirty="0" smtClean="0"/>
              <a:t> </a:t>
            </a:r>
            <a:r>
              <a:rPr lang="en-US" sz="2400" dirty="0" err="1" smtClean="0"/>
              <a:t>talablar</a:t>
            </a:r>
            <a:r>
              <a:rPr lang="en-US" sz="2400" dirty="0" smtClean="0"/>
              <a:t>   </a:t>
            </a:r>
            <a:r>
              <a:rPr lang="en-US" sz="2400" dirty="0" err="1" smtClean="0"/>
              <a:t>bilan</a:t>
            </a:r>
            <a:r>
              <a:rPr lang="en-US" sz="2400" dirty="0" smtClean="0"/>
              <a:t>  </a:t>
            </a:r>
            <a:r>
              <a:rPr lang="en-US" sz="2400" dirty="0" err="1" smtClean="0"/>
              <a:t>tanishib</a:t>
            </a:r>
            <a:r>
              <a:rPr lang="en-US" sz="2400" dirty="0" smtClean="0"/>
              <a:t> </a:t>
            </a:r>
            <a:r>
              <a:rPr lang="en-US" sz="2400" dirty="0" err="1" smtClean="0"/>
              <a:t>chiqamiz</a:t>
            </a:r>
            <a:r>
              <a:rPr lang="en-US" sz="2400" dirty="0" smtClean="0"/>
              <a:t>. </a:t>
            </a:r>
            <a:endParaRPr lang="uz-Cyrl-UZ" sz="2400" dirty="0" smtClean="0"/>
          </a:p>
          <a:p>
            <a:endParaRPr lang="ru-RU" sz="2400" dirty="0" smtClean="0"/>
          </a:p>
          <a:p>
            <a:pPr hangingPunct="0">
              <a:buFont typeface="Wingdings" pitchFamily="2" charset="2"/>
              <a:buChar char="§"/>
            </a:pPr>
            <a:r>
              <a:rPr lang="en-US" sz="2400" dirty="0" smtClean="0"/>
              <a:t> </a:t>
            </a:r>
            <a:r>
              <a:rPr lang="en-US" sz="2400" dirty="0" err="1" smtClean="0"/>
              <a:t>Ishga</a:t>
            </a:r>
            <a:r>
              <a:rPr lang="en-US" sz="2400" dirty="0" smtClean="0"/>
              <a:t> </a:t>
            </a:r>
            <a:r>
              <a:rPr lang="en-US" sz="2400" dirty="0" err="1" smtClean="0"/>
              <a:t>layokatlilik</a:t>
            </a:r>
            <a:r>
              <a:rPr lang="en-US" sz="2400" dirty="0" smtClean="0"/>
              <a:t> -  </a:t>
            </a:r>
            <a:r>
              <a:rPr lang="en-US" sz="2400" dirty="0" err="1" smtClean="0"/>
              <a:t>detal</a:t>
            </a:r>
            <a:r>
              <a:rPr lang="en-US" sz="2400" dirty="0" smtClean="0"/>
              <a:t> </a:t>
            </a:r>
            <a:r>
              <a:rPr lang="en-US" sz="2400" dirty="0" err="1" smtClean="0"/>
              <a:t>yoki</a:t>
            </a:r>
            <a:r>
              <a:rPr lang="en-US" sz="2400" dirty="0" smtClean="0"/>
              <a:t> </a:t>
            </a:r>
            <a:r>
              <a:rPr lang="en-US" sz="2400" dirty="0" err="1" smtClean="0"/>
              <a:t>uzelning</a:t>
            </a:r>
            <a:r>
              <a:rPr lang="en-US" sz="2400" dirty="0" smtClean="0"/>
              <a:t>  </a:t>
            </a:r>
            <a:r>
              <a:rPr lang="en-US" sz="2400" dirty="0" err="1" smtClean="0"/>
              <a:t>texnik</a:t>
            </a:r>
            <a:r>
              <a:rPr lang="en-US" sz="2400" dirty="0" smtClean="0"/>
              <a:t> </a:t>
            </a:r>
            <a:r>
              <a:rPr lang="en-US" sz="2400" dirty="0" err="1" smtClean="0"/>
              <a:t>talablar</a:t>
            </a:r>
            <a:r>
              <a:rPr lang="en-US" sz="2400" dirty="0" smtClean="0"/>
              <a:t>, </a:t>
            </a:r>
            <a:r>
              <a:rPr lang="en-US" sz="2400" dirty="0" err="1" smtClean="0"/>
              <a:t>standartlarga</a:t>
            </a:r>
            <a:r>
              <a:rPr lang="en-US" sz="2400" dirty="0" smtClean="0"/>
              <a:t> </a:t>
            </a:r>
            <a:r>
              <a:rPr lang="en-US" sz="2400" dirty="0" err="1" smtClean="0"/>
              <a:t>mos</a:t>
            </a:r>
            <a:r>
              <a:rPr lang="en-US" sz="2400" dirty="0" smtClean="0"/>
              <a:t>  </a:t>
            </a:r>
            <a:r>
              <a:rPr lang="en-US" sz="2400" dirty="0" err="1" smtClean="0"/>
              <a:t>keladigan</a:t>
            </a:r>
            <a:r>
              <a:rPr lang="en-US" sz="2400" dirty="0" smtClean="0"/>
              <a:t>,  </a:t>
            </a:r>
            <a:r>
              <a:rPr lang="en-US" sz="2400" dirty="0" err="1" smtClean="0"/>
              <a:t>o’ziga</a:t>
            </a:r>
            <a:r>
              <a:rPr lang="en-US" sz="2400" dirty="0" smtClean="0"/>
              <a:t> </a:t>
            </a:r>
            <a:r>
              <a:rPr lang="en-US" sz="2400" dirty="0" err="1" smtClean="0"/>
              <a:t>belgilangan</a:t>
            </a:r>
            <a:r>
              <a:rPr lang="en-US" sz="2400" dirty="0" smtClean="0"/>
              <a:t>   </a:t>
            </a:r>
            <a:r>
              <a:rPr lang="en-US" sz="2400" dirty="0" err="1" smtClean="0"/>
              <a:t>funktsiyani</a:t>
            </a:r>
            <a:r>
              <a:rPr lang="en-US" sz="2400" dirty="0" smtClean="0"/>
              <a:t> </a:t>
            </a:r>
            <a:r>
              <a:rPr lang="en-US" sz="2400" dirty="0" err="1" smtClean="0"/>
              <a:t>bajara</a:t>
            </a:r>
            <a:r>
              <a:rPr lang="en-US" sz="2400" dirty="0" smtClean="0"/>
              <a:t> </a:t>
            </a:r>
            <a:r>
              <a:rPr lang="en-US" sz="2400" dirty="0" err="1" smtClean="0"/>
              <a:t>oladigan</a:t>
            </a:r>
            <a:r>
              <a:rPr lang="en-US" sz="2400" dirty="0" smtClean="0"/>
              <a:t>  </a:t>
            </a:r>
            <a:r>
              <a:rPr lang="en-US" sz="2400" dirty="0" err="1" smtClean="0"/>
              <a:t>xolati</a:t>
            </a:r>
            <a:r>
              <a:rPr lang="en-US" sz="2400" dirty="0" smtClean="0"/>
              <a:t> .</a:t>
            </a:r>
            <a:endParaRPr lang="ru-RU" sz="2400" dirty="0" smtClean="0"/>
          </a:p>
          <a:p>
            <a:pPr hangingPunct="0">
              <a:buFont typeface="Wingdings" pitchFamily="2" charset="2"/>
              <a:buChar char="§"/>
            </a:pPr>
            <a:r>
              <a:rPr lang="en-US" sz="2400" dirty="0" smtClean="0"/>
              <a:t> </a:t>
            </a:r>
            <a:r>
              <a:rPr lang="en-US" sz="2400" dirty="0" err="1" smtClean="0"/>
              <a:t>Ishda</a:t>
            </a:r>
            <a:r>
              <a:rPr lang="en-US" sz="2400" dirty="0" smtClean="0"/>
              <a:t> </a:t>
            </a:r>
            <a:r>
              <a:rPr lang="en-US" sz="2400" dirty="0" err="1" smtClean="0"/>
              <a:t>ishonchlilik</a:t>
            </a:r>
            <a:r>
              <a:rPr lang="en-US" sz="2400" dirty="0" smtClean="0"/>
              <a:t> -  </a:t>
            </a:r>
            <a:r>
              <a:rPr lang="en-US" sz="2400" dirty="0" err="1" smtClean="0"/>
              <a:t>detal</a:t>
            </a:r>
            <a:r>
              <a:rPr lang="en-US" sz="2400" dirty="0" smtClean="0"/>
              <a:t> </a:t>
            </a:r>
            <a:r>
              <a:rPr lang="en-US" sz="2400" dirty="0" err="1" smtClean="0"/>
              <a:t>yoki</a:t>
            </a:r>
            <a:r>
              <a:rPr lang="en-US" sz="2400" dirty="0" smtClean="0"/>
              <a:t> </a:t>
            </a:r>
            <a:r>
              <a:rPr lang="en-US" sz="2400" dirty="0" err="1" smtClean="0"/>
              <a:t>uzelning</a:t>
            </a:r>
            <a:r>
              <a:rPr lang="en-US" sz="2400" dirty="0" smtClean="0"/>
              <a:t>  </a:t>
            </a:r>
            <a:r>
              <a:rPr lang="en-US" sz="2400" dirty="0" err="1" smtClean="0"/>
              <a:t>texnik</a:t>
            </a:r>
            <a:r>
              <a:rPr lang="en-US" sz="2400" dirty="0" smtClean="0"/>
              <a:t> </a:t>
            </a:r>
            <a:r>
              <a:rPr lang="en-US" sz="2400" dirty="0" err="1" smtClean="0"/>
              <a:t>talablar</a:t>
            </a:r>
            <a:r>
              <a:rPr lang="en-US" sz="2400" dirty="0" smtClean="0"/>
              <a:t>, </a:t>
            </a:r>
            <a:r>
              <a:rPr lang="en-US" sz="2400" dirty="0" err="1" smtClean="0"/>
              <a:t>standartlarga</a:t>
            </a:r>
            <a:r>
              <a:rPr lang="en-US" sz="2400" dirty="0" smtClean="0"/>
              <a:t> </a:t>
            </a:r>
            <a:r>
              <a:rPr lang="en-US" sz="2400" dirty="0" err="1" smtClean="0"/>
              <a:t>mos</a:t>
            </a:r>
            <a:r>
              <a:rPr lang="en-US" sz="2400" dirty="0" smtClean="0"/>
              <a:t> </a:t>
            </a:r>
            <a:r>
              <a:rPr lang="en-US" sz="2400" dirty="0" err="1" smtClean="0"/>
              <a:t>keladigan</a:t>
            </a:r>
            <a:r>
              <a:rPr lang="en-US" sz="2400" dirty="0" smtClean="0"/>
              <a:t>  </a:t>
            </a:r>
            <a:r>
              <a:rPr lang="en-US" sz="2400" dirty="0" err="1" smtClean="0"/>
              <a:t>xolatini</a:t>
            </a:r>
            <a:r>
              <a:rPr lang="en-US" sz="2400" dirty="0" smtClean="0"/>
              <a:t> </a:t>
            </a:r>
            <a:r>
              <a:rPr lang="en-US" sz="2400" dirty="0" err="1" smtClean="0"/>
              <a:t>ma`lum</a:t>
            </a:r>
            <a:r>
              <a:rPr lang="en-US" sz="2400" dirty="0" smtClean="0"/>
              <a:t> </a:t>
            </a:r>
            <a:r>
              <a:rPr lang="en-US" sz="2400" dirty="0" err="1" smtClean="0"/>
              <a:t>vakt</a:t>
            </a:r>
            <a:r>
              <a:rPr lang="en-US" sz="2400" dirty="0" smtClean="0"/>
              <a:t> </a:t>
            </a:r>
            <a:r>
              <a:rPr lang="en-US" sz="2400" dirty="0" err="1" smtClean="0"/>
              <a:t>saqlay</a:t>
            </a:r>
            <a:r>
              <a:rPr lang="en-US" sz="2400" dirty="0" smtClean="0"/>
              <a:t> </a:t>
            </a:r>
            <a:r>
              <a:rPr lang="en-US" sz="2400" dirty="0" err="1" smtClean="0"/>
              <a:t>olish</a:t>
            </a:r>
            <a:r>
              <a:rPr lang="en-US" sz="2400" dirty="0" smtClean="0"/>
              <a:t>  </a:t>
            </a:r>
            <a:r>
              <a:rPr lang="en-US" sz="2400" dirty="0" err="1" smtClean="0"/>
              <a:t>xossasi</a:t>
            </a:r>
            <a:r>
              <a:rPr lang="en-US" sz="2400" dirty="0" smtClean="0"/>
              <a:t>. </a:t>
            </a:r>
            <a:endParaRPr lang="ru-RU" sz="2400" dirty="0" smtClean="0"/>
          </a:p>
          <a:p>
            <a:pPr hangingPunct="0">
              <a:buFont typeface="Wingdings" pitchFamily="2" charset="2"/>
              <a:buChar char="§"/>
            </a:pPr>
            <a:r>
              <a:rPr lang="en-US" sz="2400" dirty="0" err="1" smtClean="0"/>
              <a:t>Texnologikligi</a:t>
            </a:r>
            <a:r>
              <a:rPr lang="en-US" sz="2400" dirty="0" smtClean="0"/>
              <a:t> - </a:t>
            </a:r>
            <a:r>
              <a:rPr lang="en-US" sz="2400" dirty="0" err="1" smtClean="0"/>
              <a:t>detal</a:t>
            </a:r>
            <a:r>
              <a:rPr lang="en-US" sz="2400" dirty="0" smtClean="0"/>
              <a:t> </a:t>
            </a:r>
            <a:r>
              <a:rPr lang="en-US" sz="2400" dirty="0" err="1" smtClean="0"/>
              <a:t>yoki</a:t>
            </a:r>
            <a:r>
              <a:rPr lang="en-US" sz="2400" dirty="0" smtClean="0"/>
              <a:t> </a:t>
            </a:r>
            <a:r>
              <a:rPr lang="en-US" sz="2400" dirty="0" err="1" smtClean="0"/>
              <a:t>uzelning</a:t>
            </a:r>
            <a:r>
              <a:rPr lang="en-US" sz="2400" dirty="0" smtClean="0"/>
              <a:t>   </a:t>
            </a:r>
            <a:r>
              <a:rPr lang="en-US" sz="2400" dirty="0" err="1" smtClean="0"/>
              <a:t>ishlab</a:t>
            </a:r>
            <a:r>
              <a:rPr lang="en-US" sz="2400" dirty="0" smtClean="0"/>
              <a:t> </a:t>
            </a:r>
            <a:r>
              <a:rPr lang="en-US" sz="2400" dirty="0" err="1" smtClean="0"/>
              <a:t>chiqarishda</a:t>
            </a:r>
            <a:r>
              <a:rPr lang="en-US" sz="2400" dirty="0" smtClean="0"/>
              <a:t>,  </a:t>
            </a:r>
            <a:r>
              <a:rPr lang="en-US" sz="2400" dirty="0" err="1" smtClean="0"/>
              <a:t>ekspluatatsiya</a:t>
            </a:r>
            <a:r>
              <a:rPr lang="en-US" sz="2400" dirty="0" smtClean="0"/>
              <a:t> </a:t>
            </a:r>
            <a:r>
              <a:rPr lang="en-US" sz="2400" dirty="0" err="1" smtClean="0"/>
              <a:t>jarayonida</a:t>
            </a:r>
            <a:r>
              <a:rPr lang="en-US" sz="2400" dirty="0" smtClean="0"/>
              <a:t>   </a:t>
            </a:r>
            <a:r>
              <a:rPr lang="en-US" sz="2400" dirty="0" err="1" smtClean="0"/>
              <a:t>va</a:t>
            </a:r>
            <a:r>
              <a:rPr lang="en-US" sz="2400" dirty="0" smtClean="0"/>
              <a:t> </a:t>
            </a:r>
            <a:r>
              <a:rPr lang="en-US" sz="2400" dirty="0" err="1" smtClean="0"/>
              <a:t>ta`mirlashda</a:t>
            </a:r>
            <a:r>
              <a:rPr lang="en-US" sz="2400" dirty="0" smtClean="0"/>
              <a:t>  </a:t>
            </a:r>
            <a:r>
              <a:rPr lang="en-US" sz="2400" dirty="0" err="1" smtClean="0"/>
              <a:t>kam</a:t>
            </a:r>
            <a:r>
              <a:rPr lang="en-US" sz="2400" dirty="0" smtClean="0"/>
              <a:t>  </a:t>
            </a:r>
            <a:r>
              <a:rPr lang="en-US" sz="2400" dirty="0" err="1" smtClean="0"/>
              <a:t>mexnat</a:t>
            </a:r>
            <a:r>
              <a:rPr lang="en-US" sz="2400" dirty="0" smtClean="0"/>
              <a:t>  </a:t>
            </a:r>
            <a:r>
              <a:rPr lang="en-US" sz="2400" dirty="0" err="1" smtClean="0"/>
              <a:t>va</a:t>
            </a:r>
            <a:r>
              <a:rPr lang="en-US" sz="2400" dirty="0" smtClean="0"/>
              <a:t>  </a:t>
            </a:r>
            <a:r>
              <a:rPr lang="en-US" sz="2400" dirty="0" err="1" smtClean="0"/>
              <a:t>sarf</a:t>
            </a:r>
            <a:r>
              <a:rPr lang="en-US" sz="2400" dirty="0" smtClean="0"/>
              <a:t> </a:t>
            </a:r>
            <a:r>
              <a:rPr lang="en-US" sz="2400" dirty="0" err="1" smtClean="0"/>
              <a:t>talab</a:t>
            </a:r>
            <a:r>
              <a:rPr lang="en-US" sz="2400" dirty="0" smtClean="0"/>
              <a:t> </a:t>
            </a:r>
            <a:r>
              <a:rPr lang="en-US" sz="2400" dirty="0" err="1" smtClean="0"/>
              <a:t>qilishi</a:t>
            </a:r>
            <a:r>
              <a:rPr lang="en-US" sz="2400" dirty="0" smtClean="0"/>
              <a:t>.</a:t>
            </a:r>
            <a:endParaRPr lang="ru-RU" sz="2400" dirty="0" smtClean="0"/>
          </a:p>
          <a:p>
            <a:pPr hangingPunct="0">
              <a:buFont typeface="Wingdings" pitchFamily="2" charset="2"/>
              <a:buChar char="§"/>
            </a:pPr>
            <a:r>
              <a:rPr lang="en-US" sz="2400" dirty="0" err="1" smtClean="0"/>
              <a:t>Iqtisodliligi</a:t>
            </a:r>
            <a:r>
              <a:rPr lang="en-US" sz="2400" dirty="0" smtClean="0"/>
              <a:t> -  </a:t>
            </a:r>
            <a:r>
              <a:rPr lang="en-US" sz="2400" dirty="0" err="1" smtClean="0"/>
              <a:t>detal</a:t>
            </a:r>
            <a:r>
              <a:rPr lang="en-US" sz="2400" dirty="0" smtClean="0"/>
              <a:t> </a:t>
            </a:r>
            <a:r>
              <a:rPr lang="en-US" sz="2400" dirty="0" err="1" smtClean="0"/>
              <a:t>yoki</a:t>
            </a:r>
            <a:r>
              <a:rPr lang="en-US" sz="2400" dirty="0" smtClean="0"/>
              <a:t> </a:t>
            </a:r>
            <a:r>
              <a:rPr lang="en-US" sz="2400" dirty="0" err="1" smtClean="0"/>
              <a:t>uzelning</a:t>
            </a:r>
            <a:r>
              <a:rPr lang="en-US" sz="2400" dirty="0" smtClean="0"/>
              <a:t>  </a:t>
            </a:r>
            <a:r>
              <a:rPr lang="en-US" sz="2400" dirty="0" err="1" smtClean="0"/>
              <a:t>tayyorlash</a:t>
            </a:r>
            <a:r>
              <a:rPr lang="en-US" sz="2400" dirty="0" smtClean="0"/>
              <a:t>, </a:t>
            </a:r>
            <a:r>
              <a:rPr lang="en-US" sz="2400" dirty="0" err="1" smtClean="0"/>
              <a:t>ekspluatatsiya</a:t>
            </a:r>
            <a:r>
              <a:rPr lang="en-US" sz="2400" dirty="0" smtClean="0"/>
              <a:t>  </a:t>
            </a:r>
            <a:r>
              <a:rPr lang="en-US" sz="2400" dirty="0" err="1" smtClean="0"/>
              <a:t>va</a:t>
            </a:r>
            <a:r>
              <a:rPr lang="en-US" sz="2400" dirty="0" smtClean="0"/>
              <a:t> </a:t>
            </a:r>
            <a:r>
              <a:rPr lang="en-US" sz="2400" dirty="0" err="1" smtClean="0"/>
              <a:t>ta`mirlash</a:t>
            </a:r>
            <a:r>
              <a:rPr lang="en-US" sz="2400" dirty="0" smtClean="0"/>
              <a:t>  </a:t>
            </a:r>
            <a:r>
              <a:rPr lang="en-US" sz="2400" dirty="0" err="1" smtClean="0"/>
              <a:t>jarayonlaridagi</a:t>
            </a:r>
            <a:r>
              <a:rPr lang="en-US" sz="2400" dirty="0" smtClean="0"/>
              <a:t>  </a:t>
            </a:r>
            <a:r>
              <a:rPr lang="en-US" sz="2400" dirty="0" err="1" smtClean="0"/>
              <a:t>sarflar</a:t>
            </a:r>
            <a:r>
              <a:rPr lang="en-US" sz="2400" dirty="0" smtClean="0"/>
              <a:t> </a:t>
            </a:r>
            <a:r>
              <a:rPr lang="en-US" sz="2400" dirty="0" err="1" smtClean="0"/>
              <a:t>xisobi</a:t>
            </a:r>
            <a:r>
              <a:rPr lang="en-US" sz="2400" dirty="0" smtClean="0"/>
              <a:t>. </a:t>
            </a:r>
            <a:endParaRPr lang="ru-RU" sz="2400" dirty="0" smtClean="0"/>
          </a:p>
          <a:p>
            <a:pPr hangingPunct="0">
              <a:buFont typeface="Wingdings" pitchFamily="2" charset="2"/>
              <a:buChar char="§"/>
            </a:pPr>
            <a:r>
              <a:rPr lang="en-US" sz="2400" dirty="0" err="1" smtClean="0"/>
              <a:t>Dizayn</a:t>
            </a:r>
            <a:r>
              <a:rPr lang="en-US" sz="2400" dirty="0" smtClean="0"/>
              <a:t>  -  </a:t>
            </a:r>
            <a:r>
              <a:rPr lang="en-US" sz="2400" dirty="0" err="1" smtClean="0"/>
              <a:t>detal</a:t>
            </a:r>
            <a:r>
              <a:rPr lang="en-US" sz="2400" dirty="0" smtClean="0"/>
              <a:t> </a:t>
            </a:r>
            <a:r>
              <a:rPr lang="en-US" sz="2400" dirty="0" err="1" smtClean="0"/>
              <a:t>yoki</a:t>
            </a:r>
            <a:r>
              <a:rPr lang="en-US" sz="2400" dirty="0" smtClean="0"/>
              <a:t> </a:t>
            </a:r>
            <a:r>
              <a:rPr lang="en-US" sz="2400" dirty="0" err="1" smtClean="0"/>
              <a:t>uzelning</a:t>
            </a:r>
            <a:r>
              <a:rPr lang="en-US" sz="2400" dirty="0" smtClean="0"/>
              <a:t>  </a:t>
            </a:r>
            <a:r>
              <a:rPr lang="en-US" sz="2400" dirty="0" err="1" smtClean="0"/>
              <a:t>tashqi</a:t>
            </a:r>
            <a:r>
              <a:rPr lang="en-US" sz="2400" dirty="0" smtClean="0"/>
              <a:t>  </a:t>
            </a:r>
            <a:r>
              <a:rPr lang="en-US" sz="2400" dirty="0" err="1" smtClean="0"/>
              <a:t>shakllarini</a:t>
            </a:r>
            <a:r>
              <a:rPr lang="en-US" sz="2400" dirty="0" smtClean="0"/>
              <a:t> </a:t>
            </a:r>
            <a:r>
              <a:rPr lang="en-US" sz="2400" dirty="0" err="1" smtClean="0"/>
              <a:t>tako`lillashtirish</a:t>
            </a:r>
            <a:r>
              <a:rPr lang="en-US" sz="2400" dirty="0" smtClean="0"/>
              <a:t>, </a:t>
            </a:r>
            <a:r>
              <a:rPr lang="en-US" sz="2400" dirty="0" err="1" smtClean="0"/>
              <a:t>mashina</a:t>
            </a:r>
            <a:r>
              <a:rPr lang="en-US" sz="2400" dirty="0" smtClean="0"/>
              <a:t> </a:t>
            </a:r>
            <a:r>
              <a:rPr lang="en-US" sz="2400" dirty="0" err="1" smtClean="0"/>
              <a:t>yoki</a:t>
            </a:r>
            <a:r>
              <a:rPr lang="en-US" sz="2400" dirty="0" smtClean="0"/>
              <a:t> </a:t>
            </a:r>
            <a:r>
              <a:rPr lang="en-US" sz="2400" dirty="0" err="1" smtClean="0"/>
              <a:t>uzelning</a:t>
            </a:r>
            <a:r>
              <a:rPr lang="en-US" sz="2400" dirty="0" smtClean="0"/>
              <a:t>   </a:t>
            </a:r>
            <a:r>
              <a:rPr lang="en-US" sz="2400" dirty="0" err="1" smtClean="0"/>
              <a:t>tashqi</a:t>
            </a:r>
            <a:r>
              <a:rPr lang="en-US" sz="2400" dirty="0" smtClean="0"/>
              <a:t> </a:t>
            </a:r>
            <a:r>
              <a:rPr lang="en-US" sz="2400" dirty="0" err="1" smtClean="0"/>
              <a:t>ko`rinishining</a:t>
            </a:r>
            <a:r>
              <a:rPr lang="en-US" sz="2400" dirty="0" smtClean="0"/>
              <a:t>  </a:t>
            </a:r>
            <a:r>
              <a:rPr lang="en-US" sz="2400" dirty="0" err="1" smtClean="0"/>
              <a:t>chiroyliligi</a:t>
            </a:r>
            <a:r>
              <a:rPr lang="en-US" sz="2400" dirty="0" smtClean="0"/>
              <a:t>.</a:t>
            </a:r>
            <a:endParaRPr lang="ru-RU"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1000100" y="500042"/>
            <a:ext cx="7489825" cy="6063198"/>
          </a:xfrm>
          <a:prstGeom prst="rect">
            <a:avLst/>
          </a:prstGeom>
          <a:noFill/>
          <a:ln w="9525">
            <a:noFill/>
            <a:miter lim="800000"/>
            <a:headEnd/>
            <a:tailEnd/>
          </a:ln>
          <a:effectLst/>
        </p:spPr>
        <p:txBody>
          <a:bodyPr anchor="ctr">
            <a:spAutoFit/>
          </a:bodyPr>
          <a:lstStyle/>
          <a:p>
            <a:r>
              <a:rPr lang="en-US" sz="2800" b="1" dirty="0" smtClean="0"/>
              <a:t> </a:t>
            </a:r>
            <a:r>
              <a:rPr lang="en-US" sz="2400" b="1" dirty="0" smtClean="0"/>
              <a:t>TEKSHIRISH SAVOLLARI </a:t>
            </a:r>
            <a:endParaRPr lang="ru-RU" sz="2400" dirty="0" smtClean="0"/>
          </a:p>
          <a:p>
            <a:r>
              <a:rPr lang="en-US" sz="2400" b="1" dirty="0" smtClean="0"/>
              <a:t> </a:t>
            </a:r>
            <a:endParaRPr lang="ru-RU" sz="2400" dirty="0" smtClean="0"/>
          </a:p>
          <a:p>
            <a:r>
              <a:rPr lang="en-US" sz="2400" dirty="0" smtClean="0"/>
              <a:t>1. </a:t>
            </a:r>
            <a:r>
              <a:rPr lang="en-US" sz="2400" dirty="0" err="1" smtClean="0"/>
              <a:t>Mashina</a:t>
            </a:r>
            <a:r>
              <a:rPr lang="en-US" sz="2400" dirty="0" smtClean="0"/>
              <a:t> </a:t>
            </a:r>
            <a:r>
              <a:rPr lang="en-US" sz="2400" dirty="0" err="1" smtClean="0"/>
              <a:t>deb</a:t>
            </a:r>
            <a:r>
              <a:rPr lang="en-US" sz="2400" dirty="0" smtClean="0"/>
              <a:t> </a:t>
            </a:r>
            <a:r>
              <a:rPr lang="en-US" sz="2400" dirty="0" err="1" smtClean="0"/>
              <a:t>nimaga</a:t>
            </a:r>
            <a:r>
              <a:rPr lang="en-US" sz="2400" dirty="0" smtClean="0"/>
              <a:t> </a:t>
            </a:r>
            <a:r>
              <a:rPr lang="en-US" sz="2400" dirty="0" err="1" smtClean="0"/>
              <a:t>aytiladi</a:t>
            </a:r>
            <a:r>
              <a:rPr lang="en-US" sz="2400" dirty="0" smtClean="0"/>
              <a:t>?</a:t>
            </a:r>
            <a:endParaRPr lang="ru-RU" sz="2400" dirty="0" smtClean="0"/>
          </a:p>
          <a:p>
            <a:r>
              <a:rPr lang="en-US" sz="2400" dirty="0" smtClean="0"/>
              <a:t>2. </a:t>
            </a:r>
            <a:r>
              <a:rPr lang="en-US" sz="2400" dirty="0" err="1" smtClean="0"/>
              <a:t>Detal</a:t>
            </a:r>
            <a:r>
              <a:rPr lang="en-US" sz="2400" dirty="0" smtClean="0"/>
              <a:t> </a:t>
            </a:r>
            <a:r>
              <a:rPr lang="en-US" sz="2400" dirty="0" err="1" smtClean="0"/>
              <a:t>deb</a:t>
            </a:r>
            <a:r>
              <a:rPr lang="en-US" sz="2400" dirty="0" smtClean="0"/>
              <a:t> </a:t>
            </a:r>
            <a:r>
              <a:rPr lang="en-US" sz="2400" dirty="0" err="1" smtClean="0"/>
              <a:t>nimaga</a:t>
            </a:r>
            <a:r>
              <a:rPr lang="en-US" sz="2400" dirty="0" smtClean="0"/>
              <a:t> </a:t>
            </a:r>
            <a:r>
              <a:rPr lang="en-US" sz="2400" dirty="0" err="1" smtClean="0"/>
              <a:t>aytiladi</a:t>
            </a:r>
            <a:r>
              <a:rPr lang="en-US" sz="2400" dirty="0" smtClean="0"/>
              <a:t>?</a:t>
            </a:r>
            <a:endParaRPr lang="ru-RU" sz="2400" dirty="0" smtClean="0"/>
          </a:p>
          <a:p>
            <a:r>
              <a:rPr lang="en-US" sz="2400" dirty="0" smtClean="0"/>
              <a:t>3. </a:t>
            </a:r>
            <a:r>
              <a:rPr lang="en-US" sz="2400" dirty="0" err="1" smtClean="0"/>
              <a:t>Uzel</a:t>
            </a:r>
            <a:r>
              <a:rPr lang="en-US" sz="2400" dirty="0" smtClean="0"/>
              <a:t> </a:t>
            </a:r>
            <a:r>
              <a:rPr lang="en-US" sz="2400" dirty="0" err="1" smtClean="0"/>
              <a:t>tushunchasiga</a:t>
            </a:r>
            <a:r>
              <a:rPr lang="en-US" sz="2400" dirty="0" smtClean="0"/>
              <a:t>  </a:t>
            </a:r>
            <a:r>
              <a:rPr lang="en-US" sz="2400" dirty="0" err="1" smtClean="0"/>
              <a:t>ta`rif</a:t>
            </a:r>
            <a:r>
              <a:rPr lang="en-US" sz="2400" dirty="0" smtClean="0"/>
              <a:t> </a:t>
            </a:r>
            <a:r>
              <a:rPr lang="en-US" sz="2400" dirty="0" err="1" smtClean="0"/>
              <a:t>bering</a:t>
            </a:r>
            <a:r>
              <a:rPr lang="en-US" sz="2400" dirty="0" smtClean="0"/>
              <a:t> .</a:t>
            </a:r>
            <a:endParaRPr lang="ru-RU" sz="2400" dirty="0" smtClean="0"/>
          </a:p>
          <a:p>
            <a:r>
              <a:rPr lang="en-US" sz="2400" dirty="0" smtClean="0"/>
              <a:t>4. </a:t>
            </a:r>
            <a:r>
              <a:rPr lang="en-US" sz="2400" dirty="0" err="1" smtClean="0"/>
              <a:t>Mashina</a:t>
            </a:r>
            <a:r>
              <a:rPr lang="en-US" sz="2400" dirty="0" smtClean="0"/>
              <a:t> </a:t>
            </a:r>
            <a:r>
              <a:rPr lang="en-US" sz="2400" dirty="0" err="1" smtClean="0"/>
              <a:t>detallari</a:t>
            </a:r>
            <a:r>
              <a:rPr lang="en-US" sz="2400" dirty="0" smtClean="0"/>
              <a:t> </a:t>
            </a:r>
            <a:r>
              <a:rPr lang="en-US" sz="2400" dirty="0" err="1" smtClean="0"/>
              <a:t>fanidan</a:t>
            </a:r>
            <a:r>
              <a:rPr lang="en-US" sz="2400" dirty="0" smtClean="0"/>
              <a:t> </a:t>
            </a:r>
            <a:r>
              <a:rPr lang="en-US" sz="2400" dirty="0" err="1" smtClean="0"/>
              <a:t>o`rganiladigan</a:t>
            </a:r>
            <a:r>
              <a:rPr lang="en-US" sz="2400" dirty="0" smtClean="0"/>
              <a:t> </a:t>
            </a:r>
            <a:r>
              <a:rPr lang="en-US" sz="2400" dirty="0" err="1" smtClean="0"/>
              <a:t>asosiy</a:t>
            </a:r>
            <a:r>
              <a:rPr lang="en-US" sz="2400" dirty="0" smtClean="0"/>
              <a:t> </a:t>
            </a:r>
            <a:r>
              <a:rPr lang="en-US" sz="2400" dirty="0" err="1" smtClean="0"/>
              <a:t>detal</a:t>
            </a:r>
            <a:r>
              <a:rPr lang="en-US" sz="2400" dirty="0" smtClean="0"/>
              <a:t> </a:t>
            </a:r>
            <a:r>
              <a:rPr lang="en-US" sz="2400" dirty="0" err="1" smtClean="0"/>
              <a:t>va</a:t>
            </a:r>
            <a:r>
              <a:rPr lang="en-US" sz="2400" dirty="0" smtClean="0"/>
              <a:t>    </a:t>
            </a:r>
            <a:endParaRPr lang="ru-RU" sz="2400" dirty="0" smtClean="0"/>
          </a:p>
          <a:p>
            <a:r>
              <a:rPr lang="en-US" sz="2400" dirty="0" smtClean="0"/>
              <a:t>   </a:t>
            </a:r>
            <a:r>
              <a:rPr lang="en-US" sz="2400" dirty="0" err="1" smtClean="0"/>
              <a:t>uzellar</a:t>
            </a:r>
            <a:r>
              <a:rPr lang="en-US" sz="2400" dirty="0" smtClean="0"/>
              <a:t> </a:t>
            </a:r>
            <a:r>
              <a:rPr lang="en-US" sz="2400" dirty="0" err="1" smtClean="0"/>
              <a:t>nimalardan</a:t>
            </a:r>
            <a:r>
              <a:rPr lang="en-US" sz="2400" dirty="0" smtClean="0"/>
              <a:t> </a:t>
            </a:r>
            <a:r>
              <a:rPr lang="en-US" sz="2400" dirty="0" err="1" smtClean="0"/>
              <a:t>iborat</a:t>
            </a:r>
            <a:r>
              <a:rPr lang="en-US" sz="2400" dirty="0" smtClean="0"/>
              <a:t>?</a:t>
            </a:r>
            <a:endParaRPr lang="ru-RU" sz="2400" dirty="0" smtClean="0"/>
          </a:p>
          <a:p>
            <a:r>
              <a:rPr lang="en-US" sz="2400" dirty="0" smtClean="0"/>
              <a:t>5. </a:t>
            </a:r>
            <a:r>
              <a:rPr lang="en-US" sz="2400" dirty="0" err="1" smtClean="0"/>
              <a:t>Maxsus</a:t>
            </a:r>
            <a:r>
              <a:rPr lang="en-US" sz="2400" dirty="0" smtClean="0"/>
              <a:t> </a:t>
            </a:r>
            <a:r>
              <a:rPr lang="en-US" sz="2400" dirty="0" err="1" smtClean="0"/>
              <a:t>detallar</a:t>
            </a:r>
            <a:r>
              <a:rPr lang="en-US" sz="2400" dirty="0" smtClean="0"/>
              <a:t> </a:t>
            </a:r>
            <a:r>
              <a:rPr lang="en-US" sz="2400" dirty="0" err="1" smtClean="0"/>
              <a:t>deb</a:t>
            </a:r>
            <a:r>
              <a:rPr lang="en-US" sz="2400" dirty="0" smtClean="0"/>
              <a:t> </a:t>
            </a:r>
            <a:r>
              <a:rPr lang="en-US" sz="2400" dirty="0" err="1" smtClean="0"/>
              <a:t>qanday</a:t>
            </a:r>
            <a:r>
              <a:rPr lang="en-US" sz="2400" dirty="0" smtClean="0"/>
              <a:t>  </a:t>
            </a:r>
            <a:r>
              <a:rPr lang="en-US" sz="2400" dirty="0" err="1" smtClean="0"/>
              <a:t>detallarga</a:t>
            </a:r>
            <a:r>
              <a:rPr lang="en-US" sz="2400" dirty="0" smtClean="0"/>
              <a:t> </a:t>
            </a:r>
            <a:r>
              <a:rPr lang="en-US" sz="2400" dirty="0" err="1" smtClean="0"/>
              <a:t>aytiladi</a:t>
            </a:r>
            <a:r>
              <a:rPr lang="en-US" sz="2400" dirty="0" smtClean="0"/>
              <a:t>?</a:t>
            </a:r>
            <a:endParaRPr lang="ru-RU" sz="2400" dirty="0" smtClean="0"/>
          </a:p>
          <a:p>
            <a:r>
              <a:rPr lang="en-US" sz="2400" dirty="0" smtClean="0"/>
              <a:t>6. </a:t>
            </a:r>
            <a:r>
              <a:rPr lang="en-US" sz="2400" dirty="0" err="1" smtClean="0"/>
              <a:t>Umumiy</a:t>
            </a:r>
            <a:r>
              <a:rPr lang="en-US" sz="2400" dirty="0" smtClean="0"/>
              <a:t> </a:t>
            </a:r>
            <a:r>
              <a:rPr lang="en-US" sz="2400" dirty="0" err="1" smtClean="0"/>
              <a:t>detallar</a:t>
            </a:r>
            <a:r>
              <a:rPr lang="en-US" sz="2400" dirty="0" smtClean="0"/>
              <a:t> </a:t>
            </a:r>
            <a:r>
              <a:rPr lang="en-US" sz="2400" dirty="0" err="1" smtClean="0"/>
              <a:t>deb</a:t>
            </a:r>
            <a:r>
              <a:rPr lang="en-US" sz="2400" dirty="0" smtClean="0"/>
              <a:t> </a:t>
            </a:r>
            <a:r>
              <a:rPr lang="en-US" sz="2400" dirty="0" err="1" smtClean="0"/>
              <a:t>qanday</a:t>
            </a:r>
            <a:r>
              <a:rPr lang="en-US" sz="2400" dirty="0" smtClean="0"/>
              <a:t>  </a:t>
            </a:r>
            <a:r>
              <a:rPr lang="en-US" sz="2400" dirty="0" err="1" smtClean="0"/>
              <a:t>detallarga</a:t>
            </a:r>
            <a:r>
              <a:rPr lang="en-US" sz="2400" dirty="0" smtClean="0"/>
              <a:t> </a:t>
            </a:r>
            <a:r>
              <a:rPr lang="en-US" sz="2400" dirty="0" err="1" smtClean="0"/>
              <a:t>aytiladi</a:t>
            </a:r>
            <a:r>
              <a:rPr lang="en-US" sz="2400" dirty="0" smtClean="0"/>
              <a:t>?</a:t>
            </a:r>
            <a:endParaRPr lang="ru-RU" sz="2400" dirty="0" smtClean="0"/>
          </a:p>
          <a:p>
            <a:r>
              <a:rPr lang="en-US" sz="2400" dirty="0" smtClean="0"/>
              <a:t>7. </a:t>
            </a:r>
            <a:r>
              <a:rPr lang="en-US" sz="2400" dirty="0" err="1" smtClean="0"/>
              <a:t>Mashina</a:t>
            </a:r>
            <a:r>
              <a:rPr lang="en-US" sz="2400" dirty="0" smtClean="0"/>
              <a:t> </a:t>
            </a:r>
            <a:r>
              <a:rPr lang="en-US" sz="2400" dirty="0" err="1" smtClean="0"/>
              <a:t>detallari</a:t>
            </a:r>
            <a:r>
              <a:rPr lang="en-US" sz="2400" dirty="0" smtClean="0"/>
              <a:t> </a:t>
            </a:r>
            <a:r>
              <a:rPr lang="en-US" sz="2400" dirty="0" err="1" smtClean="0"/>
              <a:t>fanida</a:t>
            </a:r>
            <a:r>
              <a:rPr lang="en-US" sz="2400" dirty="0" smtClean="0"/>
              <a:t> </a:t>
            </a:r>
            <a:r>
              <a:rPr lang="en-US" sz="2400" dirty="0" err="1" smtClean="0"/>
              <a:t>o`rganiladigan</a:t>
            </a:r>
            <a:r>
              <a:rPr lang="en-US" sz="2400" dirty="0" smtClean="0"/>
              <a:t> </a:t>
            </a:r>
            <a:r>
              <a:rPr lang="en-US" sz="2400" dirty="0" err="1" smtClean="0"/>
              <a:t>asosiy</a:t>
            </a:r>
            <a:r>
              <a:rPr lang="en-US" sz="2400" dirty="0" smtClean="0"/>
              <a:t> </a:t>
            </a:r>
            <a:r>
              <a:rPr lang="en-US" sz="2400" dirty="0" err="1" smtClean="0"/>
              <a:t>detal</a:t>
            </a:r>
            <a:r>
              <a:rPr lang="en-US" sz="2400" dirty="0" smtClean="0"/>
              <a:t> </a:t>
            </a:r>
            <a:r>
              <a:rPr lang="en-US" sz="2400" dirty="0" err="1" smtClean="0"/>
              <a:t>va</a:t>
            </a:r>
            <a:r>
              <a:rPr lang="en-US" sz="2400" dirty="0" smtClean="0"/>
              <a:t>   </a:t>
            </a:r>
            <a:endParaRPr lang="ru-RU" sz="2400" dirty="0" smtClean="0"/>
          </a:p>
          <a:p>
            <a:r>
              <a:rPr lang="en-US" sz="2400" dirty="0" smtClean="0"/>
              <a:t>   </a:t>
            </a:r>
            <a:r>
              <a:rPr lang="en-US" sz="2400" dirty="0" err="1" smtClean="0"/>
              <a:t>uzellar</a:t>
            </a:r>
            <a:r>
              <a:rPr lang="en-US" sz="2400" dirty="0" smtClean="0"/>
              <a:t> </a:t>
            </a:r>
            <a:r>
              <a:rPr lang="en-US" sz="2400" dirty="0" err="1" smtClean="0"/>
              <a:t>nimalardan</a:t>
            </a:r>
            <a:r>
              <a:rPr lang="en-US" sz="2400" dirty="0" smtClean="0"/>
              <a:t> </a:t>
            </a:r>
            <a:r>
              <a:rPr lang="en-US" sz="2400" dirty="0" err="1" smtClean="0"/>
              <a:t>iborat</a:t>
            </a:r>
            <a:r>
              <a:rPr lang="en-US" sz="2400" dirty="0" smtClean="0"/>
              <a:t>?</a:t>
            </a:r>
            <a:endParaRPr lang="ru-RU" sz="2400" dirty="0" smtClean="0"/>
          </a:p>
          <a:p>
            <a:r>
              <a:rPr lang="en-US" sz="2400" dirty="0" smtClean="0"/>
              <a:t>8. </a:t>
            </a:r>
            <a:r>
              <a:rPr lang="en-US" sz="2400" dirty="0" err="1" smtClean="0"/>
              <a:t>Ishda</a:t>
            </a:r>
            <a:r>
              <a:rPr lang="en-US" sz="2400" dirty="0" smtClean="0"/>
              <a:t> </a:t>
            </a:r>
            <a:r>
              <a:rPr lang="en-US" sz="2400" dirty="0" err="1" smtClean="0"/>
              <a:t>ishonchlilik</a:t>
            </a:r>
            <a:r>
              <a:rPr lang="en-US" sz="2400" dirty="0" smtClean="0"/>
              <a:t> </a:t>
            </a:r>
            <a:r>
              <a:rPr lang="en-US" sz="2400" dirty="0" err="1" smtClean="0"/>
              <a:t>tushunchasini</a:t>
            </a:r>
            <a:r>
              <a:rPr lang="en-US" sz="2400" dirty="0" smtClean="0"/>
              <a:t> </a:t>
            </a:r>
            <a:r>
              <a:rPr lang="en-US" sz="2400" dirty="0" err="1" smtClean="0"/>
              <a:t>yoriting</a:t>
            </a:r>
            <a:r>
              <a:rPr lang="en-US" sz="2400" dirty="0" smtClean="0"/>
              <a:t>. </a:t>
            </a:r>
            <a:endParaRPr lang="ru-RU" sz="2400" dirty="0" smtClean="0"/>
          </a:p>
          <a:p>
            <a:r>
              <a:rPr lang="en-US" sz="2400" dirty="0" smtClean="0"/>
              <a:t>9. </a:t>
            </a:r>
            <a:r>
              <a:rPr lang="en-US" sz="2400" dirty="0" err="1" smtClean="0"/>
              <a:t>Ishga</a:t>
            </a:r>
            <a:r>
              <a:rPr lang="en-US" sz="2400" dirty="0" smtClean="0"/>
              <a:t> </a:t>
            </a:r>
            <a:r>
              <a:rPr lang="en-US" sz="2400" dirty="0" err="1" smtClean="0"/>
              <a:t>layoqatlilik</a:t>
            </a:r>
            <a:r>
              <a:rPr lang="en-US" sz="2400" dirty="0" smtClean="0"/>
              <a:t> </a:t>
            </a:r>
            <a:r>
              <a:rPr lang="en-US" sz="2400" dirty="0" err="1" smtClean="0"/>
              <a:t>deganda</a:t>
            </a:r>
            <a:r>
              <a:rPr lang="en-US" sz="2400" dirty="0" smtClean="0"/>
              <a:t> </a:t>
            </a:r>
            <a:r>
              <a:rPr lang="en-US" sz="2400" dirty="0" err="1" smtClean="0"/>
              <a:t>nimani</a:t>
            </a:r>
            <a:r>
              <a:rPr lang="en-US" sz="2400" dirty="0" smtClean="0"/>
              <a:t> </a:t>
            </a:r>
            <a:r>
              <a:rPr lang="en-US" sz="2400" dirty="0" err="1" smtClean="0"/>
              <a:t>tushuniladi</a:t>
            </a:r>
            <a:r>
              <a:rPr lang="en-US" sz="2400" dirty="0" smtClean="0"/>
              <a:t>?</a:t>
            </a:r>
            <a:endParaRPr lang="ru-RU" sz="2400" dirty="0" smtClean="0"/>
          </a:p>
          <a:p>
            <a:r>
              <a:rPr lang="en-US" sz="2400" dirty="0" smtClean="0"/>
              <a:t>10. </a:t>
            </a:r>
            <a:r>
              <a:rPr lang="en-US" sz="2400" dirty="0" err="1" smtClean="0"/>
              <a:t>Dizayn</a:t>
            </a:r>
            <a:r>
              <a:rPr lang="en-US" sz="2400" dirty="0" smtClean="0"/>
              <a:t> </a:t>
            </a:r>
            <a:r>
              <a:rPr lang="en-US" sz="2400" dirty="0" err="1" smtClean="0"/>
              <a:t>tushunchasini</a:t>
            </a:r>
            <a:r>
              <a:rPr lang="en-US" sz="2400" dirty="0" smtClean="0"/>
              <a:t> </a:t>
            </a:r>
            <a:r>
              <a:rPr lang="en-US" sz="2400" dirty="0" err="1" smtClean="0"/>
              <a:t>yoriting</a:t>
            </a:r>
            <a:r>
              <a:rPr lang="en-US" sz="2400" dirty="0" smtClean="0"/>
              <a:t>.</a:t>
            </a:r>
            <a:endParaRPr lang="ru-RU" sz="2400" b="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857224" y="285728"/>
            <a:ext cx="7929618" cy="6247864"/>
          </a:xfrm>
          <a:prstGeom prst="rect">
            <a:avLst/>
          </a:prstGeom>
          <a:noFill/>
          <a:ln w="9525">
            <a:noFill/>
            <a:miter lim="800000"/>
            <a:headEnd/>
            <a:tailEnd/>
          </a:ln>
          <a:effectLst/>
        </p:spPr>
        <p:txBody>
          <a:bodyPr wrap="square" anchor="ctr">
            <a:spAutoFit/>
          </a:bodyPr>
          <a:lstStyle/>
          <a:p>
            <a:pPr>
              <a:buFont typeface="Wingdings" pitchFamily="2" charset="2"/>
              <a:buChar char="Ø"/>
            </a:pPr>
            <a:r>
              <a:rPr lang="uz-Cyrl-UZ" sz="2000" dirty="0" smtClean="0"/>
              <a:t>Jismlаrning nisbiy hаrаkаti kinеmаtik bеlgilаrigа ko’rа ishqаlаnishning  quyidаgi turlаri ko’prоq uchrаydi. </a:t>
            </a:r>
          </a:p>
          <a:p>
            <a:pPr>
              <a:buFont typeface="Wingdings" pitchFamily="2" charset="2"/>
              <a:buChar char="Ø"/>
            </a:pPr>
            <a:endParaRPr lang="ru-RU" sz="2000" b="1" dirty="0" smtClean="0"/>
          </a:p>
          <a:p>
            <a:r>
              <a:rPr lang="uz-Cyrl-UZ" sz="2000" dirty="0" smtClean="0"/>
              <a:t>1.tinch hоlаtdаgi ishqаlаnish-ikki jismning nisbiy hаrаkаtigа  o’tgunigа  qаdаr mikrоhаrаkаtlаridаgi ishqаlаnish. </a:t>
            </a:r>
            <a:endParaRPr lang="ru-RU" sz="2000" b="1" dirty="0" smtClean="0"/>
          </a:p>
          <a:p>
            <a:r>
              <a:rPr lang="uz-Cyrl-UZ" sz="2000" dirty="0" smtClean="0"/>
              <a:t>2.hаrаkаtdаgi ishqаlаnish-nisbiy hаrаkаtdа bo’lgаn ikki jismning ishqаlаnishi. </a:t>
            </a:r>
            <a:endParaRPr lang="ru-RU" sz="2000" b="1" dirty="0" smtClean="0"/>
          </a:p>
          <a:p>
            <a:r>
              <a:rPr lang="uz-Cyrl-UZ" sz="2000" dirty="0" smtClean="0"/>
              <a:t>3.mоyli mаtеriаllаrisiz ( quru q) ishqаlаnish-ishqаlаnuvchi sirtigа hеch  qаndаy mоyli mаtеriаl surtilmаgаndаgi ikki jismning ishqаlаnishi. </a:t>
            </a:r>
            <a:endParaRPr lang="ru-RU" sz="2000" b="1" dirty="0" smtClean="0"/>
          </a:p>
          <a:p>
            <a:r>
              <a:rPr lang="uz-Cyrl-UZ" sz="2000" dirty="0" smtClean="0"/>
              <a:t>4.mоyli mаtеriаli bo’lgаndаgi (mоyli) ishqаlаnish-ikki jismning ishqаlаnuvchi sirtigа hаrqаndаy mоyli mаtеriаli surtilgаndаgi ishqаlаnish. </a:t>
            </a:r>
            <a:endParaRPr lang="ru-RU" sz="2000" b="1" dirty="0" smtClean="0"/>
          </a:p>
          <a:p>
            <a:r>
              <a:rPr lang="uz-Cyrl-UZ" sz="2000" dirty="0" smtClean="0"/>
              <a:t>5.sirpаnishdаgi ishqаlаnish-ikki  qаttiq jismning hаrаkаtidаgi shundаy ishqаlаnishki, bundа u urinish nuqtаlаridа jismlаrning tеzliklаri  qiymаti vа </a:t>
            </a:r>
            <a:endParaRPr lang="ru-RU" sz="2000" b="1" dirty="0" smtClean="0"/>
          </a:p>
          <a:p>
            <a:r>
              <a:rPr lang="uz-Cyrl-UZ" sz="2000" dirty="0" smtClean="0"/>
              <a:t>yo’nаlishi b o’yichа hаr хil bo’lаdi. </a:t>
            </a:r>
            <a:endParaRPr lang="ru-RU" sz="2000" b="1" dirty="0" smtClean="0"/>
          </a:p>
          <a:p>
            <a:r>
              <a:rPr lang="uz-Cyrl-UZ" sz="2000" dirty="0" smtClean="0"/>
              <a:t>6.dumаlаshdаgi ishqаlаnish-ikki  qаttiq jismning hаrаkаtidаgi shundаy ishqаlаnishki, bundа urinish nuqtаlаridа ulаrning tеzliklаri  qiymаti vа yo’nаlishigа ko’rа bir хil bo’lаdi. </a:t>
            </a:r>
            <a:endParaRPr lang="ru-RU" sz="2000" b="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3" name="Rectangle 11"/>
          <p:cNvSpPr>
            <a:spLocks noChangeArrowheads="1"/>
          </p:cNvSpPr>
          <p:nvPr/>
        </p:nvSpPr>
        <p:spPr bwMode="auto">
          <a:xfrm>
            <a:off x="928662" y="1142984"/>
            <a:ext cx="7929618" cy="4708981"/>
          </a:xfrm>
          <a:prstGeom prst="rect">
            <a:avLst/>
          </a:prstGeom>
          <a:noFill/>
          <a:ln w="9525">
            <a:noFill/>
            <a:miter lim="800000"/>
            <a:headEnd/>
            <a:tailEnd/>
          </a:ln>
          <a:effectLst/>
        </p:spPr>
        <p:txBody>
          <a:bodyPr wrap="square" anchor="ctr">
            <a:spAutoFit/>
          </a:bodyPr>
          <a:lstStyle/>
          <a:p>
            <a:r>
              <a:rPr lang="uz-Cyrl-UZ" sz="2000" dirty="0" smtClean="0"/>
              <a:t>Nаzоrаt uchun sаvоllаr.</a:t>
            </a:r>
          </a:p>
          <a:p>
            <a:endParaRPr lang="ru-RU" sz="2000" dirty="0" smtClean="0"/>
          </a:p>
          <a:p>
            <a:pPr marL="457200" lvl="0" indent="-457200">
              <a:buFont typeface="+mj-lt"/>
              <a:buAutoNum type="arabicPeriod"/>
            </a:pPr>
            <a:r>
              <a:rPr lang="uz-Cyrl-UZ" sz="2000" dirty="0" smtClean="0"/>
              <a:t>Ishqаlаnish nimа?</a:t>
            </a:r>
            <a:endParaRPr lang="ru-RU" sz="2000" dirty="0" smtClean="0"/>
          </a:p>
          <a:p>
            <a:pPr marL="457200" lvl="0" indent="-457200">
              <a:buFont typeface="+mj-lt"/>
              <a:buAutoNum type="arabicPeriod"/>
            </a:pPr>
            <a:r>
              <a:rPr lang="uz-Cyrl-UZ" sz="2000" dirty="0" smtClean="0"/>
              <a:t>Tribоnikаni  o’rgаnish b o’yichа  qаndаy ishlаr  qilinmо qdа?</a:t>
            </a:r>
            <a:endParaRPr lang="ru-RU" sz="2000" dirty="0" smtClean="0"/>
          </a:p>
          <a:p>
            <a:pPr marL="457200" lvl="0" indent="-457200">
              <a:buFont typeface="+mj-lt"/>
              <a:buAutoNum type="arabicPeriod"/>
            </a:pPr>
            <a:r>
              <a:rPr lang="uz-Cyrl-UZ" sz="2000" dirty="0" smtClean="0"/>
              <a:t>Tribоnikаni  o’rgаnish nimа bеrаdi?</a:t>
            </a:r>
            <a:endParaRPr lang="ru-RU" sz="2000" dirty="0" smtClean="0"/>
          </a:p>
          <a:p>
            <a:pPr marL="457200" lvl="0" indent="-457200">
              <a:buFont typeface="+mj-lt"/>
              <a:buAutoNum type="arabicPeriod"/>
            </a:pPr>
            <a:r>
              <a:rPr lang="uz-Cyrl-UZ" sz="2000" dirty="0" smtClean="0"/>
              <a:t>Ishqаlаnishning zаrаrini аyting?</a:t>
            </a:r>
            <a:endParaRPr lang="ru-RU" sz="2000" dirty="0" smtClean="0"/>
          </a:p>
          <a:p>
            <a:pPr marL="457200" lvl="0" indent="-457200">
              <a:buFont typeface="+mj-lt"/>
              <a:buAutoNum type="arabicPeriod"/>
            </a:pPr>
            <a:r>
              <a:rPr lang="uz-Cyrl-UZ" sz="2000" dirty="0" smtClean="0"/>
              <a:t>Ish qаlаninshning  qаndаy fоydаsi bоr?</a:t>
            </a:r>
            <a:endParaRPr lang="ru-RU" sz="2000" dirty="0" smtClean="0"/>
          </a:p>
          <a:p>
            <a:pPr marL="457200" lvl="0" indent="-457200">
              <a:buFont typeface="+mj-lt"/>
              <a:buAutoNum type="arabicPeriod"/>
            </a:pPr>
            <a:r>
              <a:rPr lang="uz-Cyrl-UZ" sz="2000" dirty="0" smtClean="0"/>
              <a:t>Ishqаlаnish dеb nimаgа аytilаdi?</a:t>
            </a:r>
            <a:endParaRPr lang="ru-RU" sz="2000" b="1" dirty="0" smtClean="0"/>
          </a:p>
          <a:p>
            <a:pPr marL="457200" lvl="0" indent="-457200">
              <a:buFont typeface="+mj-lt"/>
              <a:buAutoNum type="arabicPeriod"/>
            </a:pPr>
            <a:r>
              <a:rPr lang="uz-Cyrl-UZ" sz="2000" dirty="0" smtClean="0"/>
              <a:t>Tribоtехnikа fаni nimаni  o’rgаtаdi?</a:t>
            </a:r>
            <a:endParaRPr lang="ru-RU" sz="2000" b="1" dirty="0" smtClean="0"/>
          </a:p>
          <a:p>
            <a:pPr marL="457200" lvl="0" indent="-457200">
              <a:buFont typeface="+mj-lt"/>
              <a:buAutoNum type="arabicPeriod"/>
            </a:pPr>
            <a:r>
              <a:rPr lang="uz-Cyrl-UZ" sz="2000" dirty="0" smtClean="0"/>
              <a:t>Tаshqi vа ichki ishqаlаnishlаrning fаrqi nimаdа?</a:t>
            </a:r>
            <a:endParaRPr lang="ru-RU" sz="2000" b="1" dirty="0" smtClean="0"/>
          </a:p>
          <a:p>
            <a:pPr marL="457200" lvl="0" indent="-457200">
              <a:buFont typeface="+mj-lt"/>
              <a:buAutoNum type="arabicPeriod"/>
            </a:pPr>
            <a:r>
              <a:rPr lang="uz-Cyrl-UZ" sz="2000" dirty="0" smtClean="0"/>
              <a:t>Ishqаlаnishning  qаndаy turlаrini bilаsiz?</a:t>
            </a:r>
            <a:endParaRPr lang="ru-RU" sz="2000" b="1" dirty="0" smtClean="0"/>
          </a:p>
          <a:p>
            <a:pPr marL="457200" lvl="0" indent="-457200">
              <a:buFont typeface="+mj-lt"/>
              <a:buAutoNum type="arabicPeriod"/>
            </a:pPr>
            <a:r>
              <a:rPr lang="uz-Cyrl-UZ" sz="2000" dirty="0" smtClean="0"/>
              <a:t>Yeyilish tеzligi nimаni bildirаdi?</a:t>
            </a:r>
            <a:endParaRPr lang="ru-RU" sz="2000" b="1" dirty="0" smtClean="0"/>
          </a:p>
          <a:p>
            <a:pPr marL="457200" lvl="0" indent="-457200">
              <a:buFont typeface="+mj-lt"/>
              <a:buAutoNum type="arabicPeriod"/>
            </a:pPr>
            <a:r>
              <a:rPr lang="uz-Cyrl-UZ" sz="2000" dirty="0" smtClean="0"/>
              <a:t>Ishqаlаnish kuchi nimа vа u  qаndаy аniqlаnаdi?</a:t>
            </a:r>
            <a:endParaRPr lang="ru-RU" sz="2000" b="1" dirty="0" smtClean="0"/>
          </a:p>
          <a:p>
            <a:pPr marL="457200" lvl="0" indent="-457200">
              <a:buFont typeface="+mj-lt"/>
              <a:buAutoNum type="arabicPeriod"/>
            </a:pPr>
            <a:r>
              <a:rPr lang="uz-Cyrl-UZ" sz="2000" dirty="0" smtClean="0"/>
              <a:t>Ishqаlаnish kоeffitsiеnti nimа?</a:t>
            </a:r>
            <a:endParaRPr lang="ru-RU" sz="2000" b="1" dirty="0" smtClean="0"/>
          </a:p>
          <a:p>
            <a:pPr marL="457200" lvl="0" indent="-457200">
              <a:buFont typeface="+mj-lt"/>
              <a:buAutoNum type="arabicPeriod"/>
            </a:pPr>
            <a:r>
              <a:rPr lang="uz-Cyrl-UZ" sz="2000" dirty="0" smtClean="0"/>
              <a:t>Tinch ishqаlаnish dеb nimаgа аytilаdi?</a:t>
            </a:r>
            <a:endParaRPr lang="ru-RU" sz="2000" b="1"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76</TotalTime>
  <Words>1221</Words>
  <PresentationFormat>Экран (4:3)</PresentationFormat>
  <Paragraphs>83</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Бумажная</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Лекция 1 Тема: Основные задачи курса теории машинных агрегатов. Основные понятия.</dc:title>
  <cp:lastModifiedBy>LENOVO</cp:lastModifiedBy>
  <cp:revision>12</cp:revision>
  <dcterms:modified xsi:type="dcterms:W3CDTF">2019-04-18T16:12:25Z</dcterms:modified>
</cp:coreProperties>
</file>