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8" r:id="rId1"/>
  </p:sldMasterIdLst>
  <p:sldIdLst>
    <p:sldId id="256" r:id="rId2"/>
    <p:sldId id="258" r:id="rId3"/>
    <p:sldId id="259" r:id="rId4"/>
    <p:sldId id="260" r:id="rId5"/>
    <p:sldId id="261" r:id="rId6"/>
    <p:sldId id="264" r:id="rId7"/>
    <p:sldId id="265" r:id="rId8"/>
    <p:sldId id="266" r:id="rId9"/>
    <p:sldId id="267" r:id="rId10"/>
    <p:sldId id="268" r:id="rId11"/>
    <p:sldId id="269" r:id="rId12"/>
    <p:sldId id="270" r:id="rId13"/>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7071F"/>
    <a:srgbClr val="2216C2"/>
    <a:srgbClr val="33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Подзаголовок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Заголовок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ru-RU" smtClean="0"/>
              <a:t>Образец заголовка</a:t>
            </a:r>
            <a:endParaRPr kumimoji="0" lang="en-US"/>
          </a:p>
        </p:txBody>
      </p:sp>
      <p:cxnSp>
        <p:nvCxnSpPr>
          <p:cNvPr id="8" name="Прямая соединительная линия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Овал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Дата 14"/>
          <p:cNvSpPr>
            <a:spLocks noGrp="1"/>
          </p:cNvSpPr>
          <p:nvPr>
            <p:ph type="dt" sz="half" idx="10"/>
          </p:nvPr>
        </p:nvSpPr>
        <p:spPr/>
        <p:txBody>
          <a:bodyPr/>
          <a:lstStyle/>
          <a:p>
            <a:pPr>
              <a:defRPr/>
            </a:pPr>
            <a:fld id="{78B14AA7-F7FA-4EF6-911E-F6FD8A5523E5}" type="datetimeFigureOut">
              <a:rPr lang="ru-RU" smtClean="0"/>
              <a:pPr>
                <a:defRPr/>
              </a:pPr>
              <a:t>18.04.2019</a:t>
            </a:fld>
            <a:endParaRPr lang="ru-RU"/>
          </a:p>
        </p:txBody>
      </p:sp>
      <p:sp>
        <p:nvSpPr>
          <p:cNvPr id="16" name="Номер слайда 15"/>
          <p:cNvSpPr>
            <a:spLocks noGrp="1"/>
          </p:cNvSpPr>
          <p:nvPr>
            <p:ph type="sldNum" sz="quarter" idx="11"/>
          </p:nvPr>
        </p:nvSpPr>
        <p:spPr/>
        <p:txBody>
          <a:bodyPr/>
          <a:lstStyle/>
          <a:p>
            <a:pPr>
              <a:defRPr/>
            </a:pPr>
            <a:fld id="{0EE6E6C2-6DFA-4720-92AE-7ED32A27A0C6}" type="slidenum">
              <a:rPr lang="ru-RU" smtClean="0"/>
              <a:pPr>
                <a:defRPr/>
              </a:pPr>
              <a:t>‹#›</a:t>
            </a:fld>
            <a:endParaRPr lang="ru-RU"/>
          </a:p>
        </p:txBody>
      </p:sp>
      <p:sp>
        <p:nvSpPr>
          <p:cNvPr id="17" name="Нижний колонтитул 16"/>
          <p:cNvSpPr>
            <a:spLocks noGrp="1"/>
          </p:cNvSpPr>
          <p:nvPr>
            <p:ph type="ftr" sz="quarter" idx="12"/>
          </p:nvPr>
        </p:nvSpPr>
        <p:spPr/>
        <p:txBody>
          <a:bodyPr/>
          <a:lstStyle/>
          <a:p>
            <a:pPr>
              <a:defRPr/>
            </a:pPr>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Содержимое 8"/>
          <p:cNvSpPr>
            <a:spLocks noGrp="1"/>
          </p:cNvSpPr>
          <p:nvPr>
            <p:ph idx="1"/>
          </p:nvPr>
        </p:nvSpPr>
        <p:spPr>
          <a:xfrm>
            <a:off x="457200" y="1524000"/>
            <a:ext cx="8229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4" name="Дата 13"/>
          <p:cNvSpPr>
            <a:spLocks noGrp="1"/>
          </p:cNvSpPr>
          <p:nvPr>
            <p:ph type="dt" sz="half" idx="14"/>
          </p:nvPr>
        </p:nvSpPr>
        <p:spPr/>
        <p:txBody>
          <a:bodyPr/>
          <a:lstStyle/>
          <a:p>
            <a:pPr>
              <a:defRPr/>
            </a:pPr>
            <a:fld id="{8DEBDC17-BF2A-4CD1-AE26-214D7BB28C58}" type="datetimeFigureOut">
              <a:rPr lang="ru-RU" smtClean="0"/>
              <a:pPr>
                <a:defRPr/>
              </a:pPr>
              <a:t>18.04.2019</a:t>
            </a:fld>
            <a:endParaRPr lang="ru-RU"/>
          </a:p>
        </p:txBody>
      </p:sp>
      <p:sp>
        <p:nvSpPr>
          <p:cNvPr id="15" name="Номер слайда 14"/>
          <p:cNvSpPr>
            <a:spLocks noGrp="1"/>
          </p:cNvSpPr>
          <p:nvPr>
            <p:ph type="sldNum" sz="quarter" idx="15"/>
          </p:nvPr>
        </p:nvSpPr>
        <p:spPr/>
        <p:txBody>
          <a:bodyPr/>
          <a:lstStyle>
            <a:lvl1pPr algn="ctr">
              <a:defRPr/>
            </a:lvl1pPr>
          </a:lstStyle>
          <a:p>
            <a:pPr>
              <a:defRPr/>
            </a:pPr>
            <a:fld id="{39D630E2-61B8-49FD-A599-AF01BA62E46D}" type="slidenum">
              <a:rPr lang="ru-RU" smtClean="0"/>
              <a:pPr>
                <a:defRPr/>
              </a:pPr>
              <a:t>‹#›</a:t>
            </a:fld>
            <a:endParaRPr lang="ru-RU"/>
          </a:p>
        </p:txBody>
      </p:sp>
      <p:sp>
        <p:nvSpPr>
          <p:cNvPr id="16" name="Нижний колонтитул 15"/>
          <p:cNvSpPr>
            <a:spLocks noGrp="1"/>
          </p:cNvSpPr>
          <p:nvPr>
            <p:ph type="ftr" sz="quarter" idx="16"/>
          </p:nvPr>
        </p:nvSpPr>
        <p:spPr/>
        <p:txBody>
          <a:bodyPr/>
          <a:lstStyle/>
          <a:p>
            <a:pPr>
              <a:defRPr/>
            </a:pPr>
            <a:endParaRPr lang="ru-RU"/>
          </a:p>
        </p:txBody>
      </p:sp>
      <p:sp>
        <p:nvSpPr>
          <p:cNvPr id="17" name="Заголовок 16"/>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pPr>
              <a:defRPr/>
            </a:pPr>
            <a:fld id="{BE803966-ACDF-47E4-A536-3FC966FF97C6}" type="datetimeFigureOut">
              <a:rPr lang="ru-RU" smtClean="0"/>
              <a:pPr>
                <a:defRPr/>
              </a:pPr>
              <a:t>18.04.2019</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6218BD74-951A-4D7B-8BF4-4AE8796E1B8D}" type="slidenum">
              <a:rPr lang="ru-RU" smtClean="0"/>
              <a:pPr>
                <a:defRPr/>
              </a:pPr>
              <a:t>‹#›</a:t>
            </a:fld>
            <a:endParaRPr lang="ru-RU"/>
          </a:p>
        </p:txBody>
      </p:sp>
      <p:sp>
        <p:nvSpPr>
          <p:cNvPr id="2" name="Заголовок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cxnSp>
        <p:nvCxnSpPr>
          <p:cNvPr id="7" name="Прямая соединительная линия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Дата 4"/>
          <p:cNvSpPr>
            <a:spLocks noGrp="1"/>
          </p:cNvSpPr>
          <p:nvPr>
            <p:ph type="dt" sz="half" idx="10"/>
          </p:nvPr>
        </p:nvSpPr>
        <p:spPr/>
        <p:txBody>
          <a:bodyPr/>
          <a:lstStyle/>
          <a:p>
            <a:pPr>
              <a:defRPr/>
            </a:pPr>
            <a:fld id="{D8DB95BD-95A5-41E8-8C2F-364CC9276C05}" type="datetimeFigureOut">
              <a:rPr lang="ru-RU" smtClean="0"/>
              <a:pPr>
                <a:defRPr/>
              </a:pPr>
              <a:t>18.04.2019</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3FB4D687-CE16-45E9-98BE-82D631F64638}" type="slidenum">
              <a:rPr lang="ru-RU" smtClean="0"/>
              <a:pPr>
                <a:defRPr/>
              </a:pPr>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11" name="Содержимое 10"/>
          <p:cNvSpPr>
            <a:spLocks noGrp="1"/>
          </p:cNvSpPr>
          <p:nvPr>
            <p:ph sz="half" idx="1"/>
          </p:nvPr>
        </p:nvSpPr>
        <p:spPr>
          <a:xfrm>
            <a:off x="457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9" name="Номер слайда 8"/>
          <p:cNvSpPr>
            <a:spLocks noGrp="1"/>
          </p:cNvSpPr>
          <p:nvPr>
            <p:ph type="sldNum" sz="quarter" idx="12"/>
          </p:nvPr>
        </p:nvSpPr>
        <p:spPr/>
        <p:txBody>
          <a:bodyPr/>
          <a:lstStyle/>
          <a:p>
            <a:pPr>
              <a:defRPr/>
            </a:pPr>
            <a:fld id="{FE4BB409-BFC3-4AA1-AC0E-3F12C1171CA5}" type="slidenum">
              <a:rPr lang="ru-RU" smtClean="0"/>
              <a:pPr>
                <a:defRPr/>
              </a:pPr>
              <a:t>‹#›</a:t>
            </a:fld>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7" name="Дата 6"/>
          <p:cNvSpPr>
            <a:spLocks noGrp="1"/>
          </p:cNvSpPr>
          <p:nvPr>
            <p:ph type="dt" sz="half" idx="10"/>
          </p:nvPr>
        </p:nvSpPr>
        <p:spPr/>
        <p:txBody>
          <a:bodyPr/>
          <a:lstStyle/>
          <a:p>
            <a:pPr>
              <a:defRPr/>
            </a:pPr>
            <a:fld id="{9623C19F-CB6E-4851-AFB1-CDA3BF2EBC62}" type="datetimeFigureOut">
              <a:rPr lang="ru-RU" smtClean="0"/>
              <a:pPr>
                <a:defRPr/>
              </a:pPr>
              <a:t>18.04.2019</a:t>
            </a:fld>
            <a:endParaRPr lang="ru-RU"/>
          </a:p>
        </p:txBody>
      </p:sp>
      <p:sp>
        <p:nvSpPr>
          <p:cNvPr id="3" name="Текст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32" name="Содержимое 31"/>
          <p:cNvSpPr>
            <a:spLocks noGrp="1"/>
          </p:cNvSpPr>
          <p:nvPr>
            <p:ph sz="half" idx="2"/>
          </p:nvPr>
        </p:nvSpPr>
        <p:spPr>
          <a:xfrm>
            <a:off x="457200"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4" name="Содержимое 33"/>
          <p:cNvSpPr>
            <a:spLocks noGrp="1"/>
          </p:cNvSpPr>
          <p:nvPr>
            <p:ph sz="quarter" idx="4"/>
          </p:nvPr>
        </p:nvSpPr>
        <p:spPr>
          <a:xfrm>
            <a:off x="4649788"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 name="Заголовок 1"/>
          <p:cNvSpPr>
            <a:spLocks noGrp="1"/>
          </p:cNvSpPr>
          <p:nvPr>
            <p:ph type="title"/>
          </p:nvPr>
        </p:nvSpPr>
        <p:spPr>
          <a:xfrm>
            <a:off x="457200" y="155448"/>
            <a:ext cx="8229600" cy="1143000"/>
          </a:xfrm>
        </p:spPr>
        <p:txBody>
          <a:bodyPr anchor="b" anchorCtr="0"/>
          <a:lstStyle>
            <a:lvl1pPr>
              <a:defRPr/>
            </a:lvl1pPr>
          </a:lstStyle>
          <a:p>
            <a:r>
              <a:rPr kumimoji="0" lang="ru-RU" smtClean="0"/>
              <a:t>Образец заголовка</a:t>
            </a:r>
            <a:endParaRPr kumimoji="0" lang="en-US"/>
          </a:p>
        </p:txBody>
      </p:sp>
      <p:sp>
        <p:nvSpPr>
          <p:cNvPr id="12" name="Текст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cxnSp>
        <p:nvCxnSpPr>
          <p:cNvPr id="10" name="Прямая соединительная линия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fld id="{5DF27570-59B1-4EFD-8E13-BA1F00948E14}" type="datetimeFigureOut">
              <a:rPr lang="ru-RU" smtClean="0"/>
              <a:pPr>
                <a:defRPr/>
              </a:pPr>
              <a:t>18.04.2019</a:t>
            </a:fld>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F866FF2-2BF9-4D58-8B4E-14B06E2DF0B8}" type="slidenum">
              <a:rPr lang="ru-RU" smtClean="0"/>
              <a:pPr>
                <a:defRPr/>
              </a:pPr>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fld id="{7A1DEA54-709D-4849-9C46-3FE4B87803B2}" type="datetimeFigureOut">
              <a:rPr lang="ru-RU" smtClean="0"/>
              <a:pPr>
                <a:defRPr/>
              </a:pPr>
              <a:t>18.04.2019</a:t>
            </a:fld>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8048962B-246F-4F5D-BE7A-6EC055CC5B67}" type="slidenum">
              <a:rPr lang="ru-RU" smtClean="0"/>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9" name="Содержимое 28"/>
          <p:cNvSpPr>
            <a:spLocks noGrp="1"/>
          </p:cNvSpPr>
          <p:nvPr>
            <p:ph sz="quarter" idx="1"/>
          </p:nvPr>
        </p:nvSpPr>
        <p:spPr>
          <a:xfrm>
            <a:off x="457200" y="457200"/>
            <a:ext cx="62484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 name="Текст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31" name="Заголовок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8" name="Дата 7"/>
          <p:cNvSpPr>
            <a:spLocks noGrp="1"/>
          </p:cNvSpPr>
          <p:nvPr>
            <p:ph type="dt" sz="half" idx="14"/>
          </p:nvPr>
        </p:nvSpPr>
        <p:spPr/>
        <p:txBody>
          <a:bodyPr/>
          <a:lstStyle/>
          <a:p>
            <a:pPr>
              <a:defRPr/>
            </a:pPr>
            <a:fld id="{CA524FF4-4CC3-462B-9226-633D65D281F9}" type="datetimeFigureOut">
              <a:rPr lang="ru-RU" smtClean="0"/>
              <a:pPr>
                <a:defRPr/>
              </a:pPr>
              <a:t>18.04.2019</a:t>
            </a:fld>
            <a:endParaRPr lang="ru-RU"/>
          </a:p>
        </p:txBody>
      </p:sp>
      <p:sp>
        <p:nvSpPr>
          <p:cNvPr id="9" name="Номер слайда 8"/>
          <p:cNvSpPr>
            <a:spLocks noGrp="1"/>
          </p:cNvSpPr>
          <p:nvPr>
            <p:ph type="sldNum" sz="quarter" idx="15"/>
          </p:nvPr>
        </p:nvSpPr>
        <p:spPr/>
        <p:txBody>
          <a:bodyPr/>
          <a:lstStyle/>
          <a:p>
            <a:pPr>
              <a:defRPr/>
            </a:pPr>
            <a:fld id="{ED06CE19-263D-4BDB-A020-5CCFF66C11C5}" type="slidenum">
              <a:rPr lang="ru-RU" smtClean="0"/>
              <a:pPr>
                <a:defRPr/>
              </a:pPr>
              <a:t>‹#›</a:t>
            </a:fld>
            <a:endParaRPr lang="ru-RU"/>
          </a:p>
        </p:txBody>
      </p:sp>
      <p:sp>
        <p:nvSpPr>
          <p:cNvPr id="10" name="Нижний колонтитул 9"/>
          <p:cNvSpPr>
            <a:spLocks noGrp="1"/>
          </p:cNvSpPr>
          <p:nvPr>
            <p:ph type="ftr" sz="quarter" idx="16"/>
          </p:nvPr>
        </p:nvSpPr>
        <p:spPr/>
        <p:txBody>
          <a:bodyPr/>
          <a:lstStyle/>
          <a:p>
            <a:pPr>
              <a:defRPr/>
            </a:pPr>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ru-RU" smtClean="0"/>
              <a:t>Вставка рисунка</a:t>
            </a:r>
            <a:endParaRPr kumimoji="0" lang="en-US"/>
          </a:p>
        </p:txBody>
      </p:sp>
      <p:sp>
        <p:nvSpPr>
          <p:cNvPr id="4" name="Текст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8" name="Дата 7"/>
          <p:cNvSpPr>
            <a:spLocks noGrp="1"/>
          </p:cNvSpPr>
          <p:nvPr>
            <p:ph type="dt" sz="half" idx="10"/>
          </p:nvPr>
        </p:nvSpPr>
        <p:spPr/>
        <p:txBody>
          <a:bodyPr/>
          <a:lstStyle/>
          <a:p>
            <a:pPr>
              <a:defRPr/>
            </a:pPr>
            <a:fld id="{D3B2EB49-214A-4BFE-80E2-ACBFDD944848}" type="datetimeFigureOut">
              <a:rPr lang="ru-RU" smtClean="0"/>
              <a:pPr>
                <a:defRPr/>
              </a:pPr>
              <a:t>18.04.2019</a:t>
            </a:fld>
            <a:endParaRPr lang="ru-RU"/>
          </a:p>
        </p:txBody>
      </p:sp>
      <p:sp>
        <p:nvSpPr>
          <p:cNvPr id="9" name="Номер слайда 8"/>
          <p:cNvSpPr>
            <a:spLocks noGrp="1"/>
          </p:cNvSpPr>
          <p:nvPr>
            <p:ph type="sldNum" sz="quarter" idx="11"/>
          </p:nvPr>
        </p:nvSpPr>
        <p:spPr/>
        <p:txBody>
          <a:bodyPr/>
          <a:lstStyle/>
          <a:p>
            <a:pPr>
              <a:defRPr/>
            </a:pPr>
            <a:fld id="{54F04354-8487-4144-95F1-5B5B7E1B6DAF}" type="slidenum">
              <a:rPr lang="ru-RU" smtClean="0"/>
              <a:pPr>
                <a:defRPr/>
              </a:pPr>
              <a:t>‹#›</a:t>
            </a:fld>
            <a:endParaRPr lang="ru-RU"/>
          </a:p>
        </p:txBody>
      </p:sp>
      <p:sp>
        <p:nvSpPr>
          <p:cNvPr id="10" name="Нижний колонтитул 9"/>
          <p:cNvSpPr>
            <a:spLocks noGrp="1"/>
          </p:cNvSpPr>
          <p:nvPr>
            <p:ph type="ftr" sz="quarter" idx="12"/>
          </p:nvPr>
        </p:nvSpPr>
        <p:spPr/>
        <p:txBody>
          <a:bodyPr/>
          <a:lstStyle/>
          <a:p>
            <a:pPr>
              <a:defRPr/>
            </a:pPr>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0BE82186-836C-45A1-84DE-05D79758EC0D}" type="datetimeFigureOut">
              <a:rPr lang="ru-RU" smtClean="0"/>
              <a:pPr>
                <a:defRPr/>
              </a:pPr>
              <a:t>18.04.2019</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26C7F688-1A4E-4406-B22E-44F2952DE5EA}" type="slidenum">
              <a:rPr lang="ru-RU" smtClean="0"/>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2E92E260-2E46-4DF0-963D-08F0CFE15DBE}" type="datetimeFigureOut">
              <a:rPr lang="ru-RU" smtClean="0"/>
              <a:pPr>
                <a:defRPr/>
              </a:pPr>
              <a:t>18.04.2019</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F6052228-F9BE-430F-B25E-1F245A56BDA1}" type="slidenum">
              <a:rPr lang="ru-RU" smtClean="0"/>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Текст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pPr>
              <a:defRPr/>
            </a:pPr>
            <a:fld id="{FF1BD1D7-31F3-4245-9B4A-728A54ACE617}" type="datetimeFigureOut">
              <a:rPr lang="ru-RU" smtClean="0"/>
              <a:pPr>
                <a:defRPr/>
              </a:pPr>
              <a:t>18.04.2019</a:t>
            </a:fld>
            <a:endParaRPr lang="ru-RU"/>
          </a:p>
        </p:txBody>
      </p:sp>
      <p:sp>
        <p:nvSpPr>
          <p:cNvPr id="10" name="Нижний колонтитул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pPr>
              <a:defRPr/>
            </a:pPr>
            <a:endParaRPr lang="ru-RU"/>
          </a:p>
        </p:txBody>
      </p:sp>
      <p:sp>
        <p:nvSpPr>
          <p:cNvPr id="22" name="Номер слайда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pPr>
              <a:defRPr/>
            </a:pPr>
            <a:fld id="{7AD8E56A-989D-4EDC-883C-219847E16EFF}" type="slidenum">
              <a:rPr lang="ru-RU" smtClean="0"/>
              <a:pPr>
                <a:defRPr/>
              </a:pPr>
              <a:t>‹#›</a:t>
            </a:fld>
            <a:endParaRPr lang="ru-RU"/>
          </a:p>
        </p:txBody>
      </p:sp>
      <p:sp>
        <p:nvSpPr>
          <p:cNvPr id="5" name="Заголовок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ru-RU" smtClean="0"/>
              <a:t>Образец заголовка</a:t>
            </a:r>
            <a:endParaRPr kumimoji="0" lang="en-US"/>
          </a:p>
        </p:txBody>
      </p:sp>
    </p:spTree>
  </p:cSld>
  <p:clrMap bg1="dk1" tx1="lt1" bg2="dk2" tx2="lt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1"/>
          <p:cNvSpPr>
            <a:spLocks noChangeArrowheads="1"/>
          </p:cNvSpPr>
          <p:nvPr/>
        </p:nvSpPr>
        <p:spPr bwMode="auto">
          <a:xfrm>
            <a:off x="1142976" y="1142984"/>
            <a:ext cx="7286676"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uz-Cyrl-UZ" sz="2800" dirty="0" smtClean="0"/>
              <a:t>2</a:t>
            </a:r>
            <a:r>
              <a:rPr lang="en-US" sz="2800" dirty="0" smtClean="0"/>
              <a:t>. MAVZU: MASHINA DETAL (UZEL)LARI BIRIKMALARI.</a:t>
            </a:r>
            <a:endParaRPr lang="ru-RU" sz="2800" dirty="0" smtClean="0"/>
          </a:p>
          <a:p>
            <a:r>
              <a:rPr lang="en-US" sz="2800" dirty="0" smtClean="0"/>
              <a:t> </a:t>
            </a:r>
            <a:endParaRPr lang="ru-RU" sz="2800" dirty="0" smtClean="0"/>
          </a:p>
          <a:p>
            <a:r>
              <a:rPr lang="en-US" sz="2800" dirty="0" smtClean="0"/>
              <a:t>REJA</a:t>
            </a:r>
            <a:r>
              <a:rPr lang="en-US" sz="2800" dirty="0" smtClean="0"/>
              <a:t>.</a:t>
            </a:r>
            <a:endParaRPr lang="uz-Cyrl-UZ" sz="2800" dirty="0" smtClean="0"/>
          </a:p>
          <a:p>
            <a:endParaRPr lang="ru-RU" sz="2800" dirty="0" smtClean="0"/>
          </a:p>
          <a:p>
            <a:r>
              <a:rPr lang="en-US" sz="2800" dirty="0" smtClean="0"/>
              <a:t>1. </a:t>
            </a:r>
            <a:r>
              <a:rPr lang="en-US" sz="2800" dirty="0" err="1" smtClean="0"/>
              <a:t>Payvand</a:t>
            </a:r>
            <a:r>
              <a:rPr lang="en-US" sz="2800" dirty="0" smtClean="0"/>
              <a:t>, </a:t>
            </a:r>
            <a:r>
              <a:rPr lang="en-US" sz="2800" dirty="0" err="1" smtClean="0"/>
              <a:t>kavshar</a:t>
            </a:r>
            <a:r>
              <a:rPr lang="en-US" sz="2800" dirty="0" smtClean="0"/>
              <a:t> </a:t>
            </a:r>
            <a:r>
              <a:rPr lang="en-US" sz="2800" dirty="0" err="1" smtClean="0"/>
              <a:t>va</a:t>
            </a:r>
            <a:r>
              <a:rPr lang="en-US" sz="2800" dirty="0" smtClean="0"/>
              <a:t> </a:t>
            </a:r>
            <a:r>
              <a:rPr lang="en-US" sz="2800" dirty="0" err="1" smtClean="0"/>
              <a:t>yelimli</a:t>
            </a:r>
            <a:r>
              <a:rPr lang="en-US" sz="2800" dirty="0" smtClean="0"/>
              <a:t> </a:t>
            </a:r>
            <a:r>
              <a:rPr lang="en-US" sz="2800" dirty="0" err="1" smtClean="0"/>
              <a:t>birikmalar</a:t>
            </a:r>
            <a:r>
              <a:rPr lang="en-US" sz="2800" dirty="0" smtClean="0"/>
              <a:t>.</a:t>
            </a:r>
            <a:endParaRPr lang="ru-RU" sz="2800" dirty="0" smtClean="0"/>
          </a:p>
          <a:p>
            <a:r>
              <a:rPr lang="en-US" sz="2800" dirty="0" smtClean="0"/>
              <a:t>2. </a:t>
            </a:r>
            <a:r>
              <a:rPr lang="en-US" sz="2800" dirty="0" err="1" smtClean="0"/>
              <a:t>Parchin</a:t>
            </a:r>
            <a:r>
              <a:rPr lang="en-US" sz="2800" dirty="0" smtClean="0"/>
              <a:t> </a:t>
            </a:r>
            <a:r>
              <a:rPr lang="en-US" sz="2800" dirty="0" err="1" smtClean="0"/>
              <a:t>mixli</a:t>
            </a:r>
            <a:r>
              <a:rPr lang="en-US" sz="2800" dirty="0" smtClean="0"/>
              <a:t> </a:t>
            </a:r>
            <a:r>
              <a:rPr lang="en-US" sz="2800" dirty="0" err="1" smtClean="0"/>
              <a:t>birikmalar</a:t>
            </a:r>
            <a:r>
              <a:rPr lang="en-US" sz="2800" dirty="0" smtClean="0"/>
              <a:t>.</a:t>
            </a:r>
            <a:endParaRPr lang="ru-RU" sz="2800" dirty="0" smtClean="0"/>
          </a:p>
          <a:p>
            <a:r>
              <a:rPr lang="en-US" sz="2800" dirty="0" smtClean="0"/>
              <a:t>3. </a:t>
            </a:r>
            <a:r>
              <a:rPr lang="en-US" sz="2800" dirty="0" err="1" smtClean="0"/>
              <a:t>Rezbali</a:t>
            </a:r>
            <a:r>
              <a:rPr lang="en-US" sz="2800" dirty="0" smtClean="0"/>
              <a:t>, </a:t>
            </a:r>
            <a:r>
              <a:rPr lang="en-US" sz="2800" dirty="0" err="1" smtClean="0"/>
              <a:t>shponkali</a:t>
            </a:r>
            <a:r>
              <a:rPr lang="en-US" sz="2800" dirty="0" smtClean="0"/>
              <a:t>, </a:t>
            </a:r>
            <a:r>
              <a:rPr lang="en-US" sz="2800" dirty="0" err="1" smtClean="0"/>
              <a:t>shlitsali</a:t>
            </a:r>
            <a:r>
              <a:rPr lang="en-US" sz="2800" dirty="0" smtClean="0"/>
              <a:t>, </a:t>
            </a:r>
            <a:r>
              <a:rPr lang="en-US" sz="2800" dirty="0" err="1" smtClean="0"/>
              <a:t>profilli</a:t>
            </a:r>
            <a:r>
              <a:rPr lang="en-US" sz="2800" dirty="0" smtClean="0"/>
              <a:t> </a:t>
            </a:r>
            <a:r>
              <a:rPr lang="en-US" sz="2800" dirty="0" err="1" smtClean="0"/>
              <a:t>va</a:t>
            </a:r>
            <a:r>
              <a:rPr lang="en-US" sz="2800" dirty="0" smtClean="0"/>
              <a:t> </a:t>
            </a:r>
            <a:r>
              <a:rPr lang="en-US" sz="2800" dirty="0" err="1" smtClean="0"/>
              <a:t>shtiftli</a:t>
            </a:r>
            <a:r>
              <a:rPr lang="en-US" sz="2800" dirty="0" smtClean="0"/>
              <a:t> </a:t>
            </a:r>
            <a:r>
              <a:rPr lang="en-US" sz="2800" dirty="0" err="1" smtClean="0"/>
              <a:t>birikmalar</a:t>
            </a:r>
            <a:r>
              <a:rPr lang="en-US" sz="2800" dirty="0" smtClean="0"/>
              <a:t>.</a:t>
            </a:r>
            <a:endParaRPr lang="ru-RU" sz="2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Содержимое 2"/>
          <p:cNvSpPr>
            <a:spLocks noGrp="1"/>
          </p:cNvSpPr>
          <p:nvPr>
            <p:ph idx="1"/>
          </p:nvPr>
        </p:nvSpPr>
        <p:spPr>
          <a:xfrm>
            <a:off x="428596" y="571480"/>
            <a:ext cx="8258204" cy="5456238"/>
          </a:xfrm>
        </p:spPr>
        <p:txBody>
          <a:bodyPr>
            <a:normAutofit fontScale="92500" lnSpcReduction="20000"/>
          </a:bodyPr>
          <a:lstStyle/>
          <a:p>
            <a:r>
              <a:rPr lang="en-US" sz="2800" dirty="0" err="1" smtClean="0"/>
              <a:t>Ma`lumki</a:t>
            </a:r>
            <a:r>
              <a:rPr lang="en-US" sz="2800" dirty="0" smtClean="0"/>
              <a:t>, </a:t>
            </a:r>
            <a:r>
              <a:rPr lang="en-US" sz="2800" dirty="0" err="1" smtClean="0"/>
              <a:t>xar</a:t>
            </a:r>
            <a:r>
              <a:rPr lang="en-US" sz="2800" dirty="0" smtClean="0"/>
              <a:t> </a:t>
            </a:r>
            <a:r>
              <a:rPr lang="en-US" sz="2800" dirty="0" err="1" smtClean="0"/>
              <a:t>bir</a:t>
            </a:r>
            <a:r>
              <a:rPr lang="en-US" sz="2800" dirty="0" smtClean="0"/>
              <a:t> </a:t>
            </a:r>
            <a:r>
              <a:rPr lang="en-US" sz="2800" dirty="0" err="1" smtClean="0"/>
              <a:t>mashina</a:t>
            </a:r>
            <a:r>
              <a:rPr lang="en-US" sz="2800" dirty="0" smtClean="0"/>
              <a:t> </a:t>
            </a:r>
            <a:r>
              <a:rPr lang="en-US" sz="2800" dirty="0" err="1" smtClean="0"/>
              <a:t>uzellardan</a:t>
            </a:r>
            <a:r>
              <a:rPr lang="en-US" sz="2800" dirty="0" smtClean="0"/>
              <a:t>, </a:t>
            </a:r>
            <a:r>
              <a:rPr lang="en-US" sz="2800" dirty="0" err="1" smtClean="0"/>
              <a:t>uzellar</a:t>
            </a:r>
            <a:r>
              <a:rPr lang="en-US" sz="2800" dirty="0" smtClean="0"/>
              <a:t> </a:t>
            </a:r>
            <a:r>
              <a:rPr lang="en-US" sz="2800" dirty="0" err="1" smtClean="0"/>
              <a:t>esa</a:t>
            </a:r>
            <a:r>
              <a:rPr lang="en-US" sz="2800" dirty="0" smtClean="0"/>
              <a:t>,  </a:t>
            </a:r>
            <a:r>
              <a:rPr lang="en-US" sz="2800" dirty="0" err="1" smtClean="0"/>
              <a:t>o’z</a:t>
            </a:r>
            <a:r>
              <a:rPr lang="en-US" sz="2800" dirty="0" smtClean="0"/>
              <a:t> </a:t>
            </a:r>
            <a:r>
              <a:rPr lang="en-US" sz="2800" dirty="0" err="1" smtClean="0"/>
              <a:t>navbatida</a:t>
            </a:r>
            <a:r>
              <a:rPr lang="en-US" sz="2800" dirty="0" smtClean="0"/>
              <a:t> </a:t>
            </a:r>
            <a:r>
              <a:rPr lang="en-US" sz="2800" dirty="0" err="1" smtClean="0"/>
              <a:t>detallardan</a:t>
            </a:r>
            <a:r>
              <a:rPr lang="en-US" sz="2800" dirty="0" smtClean="0"/>
              <a:t>  </a:t>
            </a:r>
            <a:r>
              <a:rPr lang="en-US" sz="2800" dirty="0" err="1" smtClean="0"/>
              <a:t>tuzilgan</a:t>
            </a:r>
            <a:r>
              <a:rPr lang="en-US" sz="2800" dirty="0" smtClean="0"/>
              <a:t>.   </a:t>
            </a:r>
            <a:r>
              <a:rPr lang="en-US" sz="2800" dirty="0" err="1" smtClean="0"/>
              <a:t>O’z</a:t>
            </a:r>
            <a:r>
              <a:rPr lang="en-US" sz="2800" dirty="0" smtClean="0"/>
              <a:t> </a:t>
            </a:r>
            <a:r>
              <a:rPr lang="en-US" sz="2800" dirty="0" err="1" smtClean="0"/>
              <a:t>navbatida</a:t>
            </a:r>
            <a:r>
              <a:rPr lang="en-US" sz="2800" dirty="0" smtClean="0"/>
              <a:t> </a:t>
            </a:r>
            <a:r>
              <a:rPr lang="en-US" sz="2800" dirty="0" err="1" smtClean="0"/>
              <a:t>detallardan</a:t>
            </a:r>
            <a:r>
              <a:rPr lang="en-US" sz="2800" dirty="0" smtClean="0"/>
              <a:t> </a:t>
            </a:r>
            <a:r>
              <a:rPr lang="en-US" sz="2800" dirty="0" err="1" smtClean="0"/>
              <a:t>uzellar</a:t>
            </a:r>
            <a:r>
              <a:rPr lang="en-US" sz="2800" dirty="0" smtClean="0"/>
              <a:t>, </a:t>
            </a:r>
            <a:r>
              <a:rPr lang="en-US" sz="2800" dirty="0" err="1" smtClean="0"/>
              <a:t>uzellardan</a:t>
            </a:r>
            <a:r>
              <a:rPr lang="en-US" sz="2800" dirty="0" smtClean="0"/>
              <a:t>  </a:t>
            </a:r>
            <a:r>
              <a:rPr lang="en-US" sz="2800" dirty="0" err="1" smtClean="0"/>
              <a:t>esa</a:t>
            </a:r>
            <a:r>
              <a:rPr lang="en-US" sz="2800" dirty="0" smtClean="0"/>
              <a:t> </a:t>
            </a:r>
            <a:r>
              <a:rPr lang="en-US" sz="2800" dirty="0" err="1" smtClean="0"/>
              <a:t>mashina</a:t>
            </a:r>
            <a:r>
              <a:rPr lang="en-US" sz="2800" dirty="0" smtClean="0"/>
              <a:t> </a:t>
            </a:r>
            <a:r>
              <a:rPr lang="en-US" sz="2800" dirty="0" err="1" smtClean="0"/>
              <a:t>birikmalar</a:t>
            </a:r>
            <a:r>
              <a:rPr lang="en-US" sz="2800" dirty="0" smtClean="0"/>
              <a:t> </a:t>
            </a:r>
            <a:r>
              <a:rPr lang="en-US" sz="2800" dirty="0" err="1" smtClean="0"/>
              <a:t>vositasida</a:t>
            </a:r>
            <a:r>
              <a:rPr lang="en-US" sz="2800" dirty="0" smtClean="0"/>
              <a:t> </a:t>
            </a:r>
            <a:r>
              <a:rPr lang="en-US" sz="2800" dirty="0" err="1" smtClean="0"/>
              <a:t>yig`iladi</a:t>
            </a:r>
            <a:r>
              <a:rPr lang="en-US" sz="2800" dirty="0" smtClean="0"/>
              <a:t>.  </a:t>
            </a:r>
            <a:endParaRPr lang="ru-RU" sz="2800" dirty="0" smtClean="0"/>
          </a:p>
          <a:p>
            <a:r>
              <a:rPr lang="en-US" sz="2800" dirty="0" smtClean="0"/>
              <a:t>	</a:t>
            </a:r>
            <a:r>
              <a:rPr lang="en-US" sz="2800" dirty="0" err="1" smtClean="0"/>
              <a:t>Birikmalar</a:t>
            </a:r>
            <a:r>
              <a:rPr lang="en-US" sz="2800" dirty="0" smtClean="0"/>
              <a:t>  </a:t>
            </a:r>
            <a:r>
              <a:rPr lang="en-US" sz="2800" dirty="0" err="1" smtClean="0"/>
              <a:t>ajralmaydigan</a:t>
            </a:r>
            <a:r>
              <a:rPr lang="en-US" sz="2800" dirty="0" smtClean="0"/>
              <a:t>  </a:t>
            </a:r>
            <a:r>
              <a:rPr lang="en-US" sz="2800" dirty="0" err="1" smtClean="0"/>
              <a:t>va</a:t>
            </a:r>
            <a:r>
              <a:rPr lang="en-US" sz="2800" dirty="0" smtClean="0"/>
              <a:t> </a:t>
            </a:r>
            <a:r>
              <a:rPr lang="en-US" sz="2800" dirty="0" err="1" smtClean="0"/>
              <a:t>ajraladigan</a:t>
            </a:r>
            <a:r>
              <a:rPr lang="en-US" sz="2800" dirty="0" smtClean="0"/>
              <a:t>  </a:t>
            </a:r>
            <a:r>
              <a:rPr lang="en-US" sz="2800" dirty="0" err="1" smtClean="0"/>
              <a:t>turlarga</a:t>
            </a:r>
            <a:r>
              <a:rPr lang="en-US" sz="2800" dirty="0" smtClean="0"/>
              <a:t> </a:t>
            </a:r>
            <a:r>
              <a:rPr lang="en-US" sz="2800" dirty="0" err="1" smtClean="0"/>
              <a:t>bo’linadi</a:t>
            </a:r>
            <a:r>
              <a:rPr lang="en-US" sz="2800" dirty="0" smtClean="0"/>
              <a:t>.  Agar </a:t>
            </a:r>
            <a:r>
              <a:rPr lang="en-US" sz="2800" dirty="0" err="1" smtClean="0"/>
              <a:t>uzellarni</a:t>
            </a:r>
            <a:r>
              <a:rPr lang="en-US" sz="2800" dirty="0" smtClean="0"/>
              <a:t>  </a:t>
            </a:r>
            <a:r>
              <a:rPr lang="en-US" sz="2800" dirty="0" err="1" smtClean="0"/>
              <a:t>yoki</a:t>
            </a:r>
            <a:r>
              <a:rPr lang="en-US" sz="2800" dirty="0" smtClean="0"/>
              <a:t> </a:t>
            </a:r>
            <a:r>
              <a:rPr lang="en-US" sz="2800" dirty="0" err="1" smtClean="0"/>
              <a:t>mashinani</a:t>
            </a:r>
            <a:r>
              <a:rPr lang="en-US" sz="2800" dirty="0" smtClean="0"/>
              <a:t>  </a:t>
            </a:r>
            <a:r>
              <a:rPr lang="en-US" sz="2800" dirty="0" err="1" smtClean="0"/>
              <a:t>ayrim</a:t>
            </a:r>
            <a:r>
              <a:rPr lang="en-US" sz="2800" dirty="0" smtClean="0"/>
              <a:t> </a:t>
            </a:r>
            <a:r>
              <a:rPr lang="en-US" sz="2800" dirty="0" err="1" smtClean="0"/>
              <a:t>qismlarga</a:t>
            </a:r>
            <a:r>
              <a:rPr lang="en-US" sz="2800" dirty="0" smtClean="0"/>
              <a:t>  </a:t>
            </a:r>
            <a:r>
              <a:rPr lang="en-US" sz="2800" dirty="0" err="1" smtClean="0"/>
              <a:t>ajratish</a:t>
            </a:r>
            <a:r>
              <a:rPr lang="en-US" sz="2800" dirty="0" smtClean="0"/>
              <a:t> </a:t>
            </a:r>
            <a:r>
              <a:rPr lang="en-US" sz="2800" dirty="0" err="1" smtClean="0"/>
              <a:t>uchun</a:t>
            </a:r>
            <a:r>
              <a:rPr lang="en-US" sz="2800" dirty="0" smtClean="0"/>
              <a:t>  </a:t>
            </a:r>
            <a:r>
              <a:rPr lang="en-US" sz="2800" dirty="0" err="1" smtClean="0"/>
              <a:t>birikma</a:t>
            </a:r>
            <a:r>
              <a:rPr lang="en-US" sz="2800" dirty="0" smtClean="0"/>
              <a:t> </a:t>
            </a:r>
            <a:r>
              <a:rPr lang="en-US" sz="2800" dirty="0" err="1" smtClean="0"/>
              <a:t>elementlarini</a:t>
            </a:r>
            <a:r>
              <a:rPr lang="en-US" sz="2800" dirty="0" smtClean="0"/>
              <a:t>  </a:t>
            </a:r>
            <a:r>
              <a:rPr lang="en-US" sz="2800" dirty="0" err="1" smtClean="0"/>
              <a:t>sindirish</a:t>
            </a:r>
            <a:r>
              <a:rPr lang="en-US" sz="2800" dirty="0" smtClean="0"/>
              <a:t>  </a:t>
            </a:r>
            <a:r>
              <a:rPr lang="en-US" sz="2800" dirty="0" err="1" smtClean="0"/>
              <a:t>shart</a:t>
            </a:r>
            <a:r>
              <a:rPr lang="en-US" sz="2800" dirty="0" smtClean="0"/>
              <a:t> </a:t>
            </a:r>
            <a:r>
              <a:rPr lang="en-US" sz="2800" dirty="0" err="1" smtClean="0"/>
              <a:t>bo’lsa</a:t>
            </a:r>
            <a:r>
              <a:rPr lang="en-US" sz="2800" dirty="0" smtClean="0"/>
              <a:t> , </a:t>
            </a:r>
            <a:r>
              <a:rPr lang="en-US" sz="2800" dirty="0" err="1" smtClean="0"/>
              <a:t>bunday</a:t>
            </a:r>
            <a:r>
              <a:rPr lang="en-US" sz="2800" dirty="0" smtClean="0"/>
              <a:t> </a:t>
            </a:r>
            <a:r>
              <a:rPr lang="en-US" sz="2800" dirty="0" err="1" smtClean="0"/>
              <a:t>birikma</a:t>
            </a:r>
            <a:r>
              <a:rPr lang="en-US" sz="2800" dirty="0" smtClean="0"/>
              <a:t>   </a:t>
            </a:r>
            <a:r>
              <a:rPr lang="en-US" sz="2800" dirty="0" err="1" smtClean="0"/>
              <a:t>ajralmaydigan</a:t>
            </a:r>
            <a:r>
              <a:rPr lang="en-US" sz="2800" dirty="0" smtClean="0"/>
              <a:t> , </a:t>
            </a:r>
            <a:r>
              <a:rPr lang="en-US" sz="2800" dirty="0" err="1" smtClean="0"/>
              <a:t>aks</a:t>
            </a:r>
            <a:r>
              <a:rPr lang="en-US" sz="2800" dirty="0" smtClean="0"/>
              <a:t> </a:t>
            </a:r>
            <a:r>
              <a:rPr lang="en-US" sz="2800" dirty="0" err="1" smtClean="0"/>
              <a:t>xolda</a:t>
            </a:r>
            <a:r>
              <a:rPr lang="en-US" sz="2800" dirty="0" smtClean="0"/>
              <a:t> </a:t>
            </a:r>
            <a:r>
              <a:rPr lang="en-US" sz="2800" dirty="0" err="1" smtClean="0"/>
              <a:t>esa</a:t>
            </a:r>
            <a:r>
              <a:rPr lang="en-US" sz="2800" dirty="0" smtClean="0"/>
              <a:t> </a:t>
            </a:r>
            <a:r>
              <a:rPr lang="en-US" sz="2800" dirty="0" err="1" smtClean="0"/>
              <a:t>ajraladigan</a:t>
            </a:r>
            <a:r>
              <a:rPr lang="en-US" sz="2800" dirty="0" smtClean="0"/>
              <a:t> </a:t>
            </a:r>
            <a:r>
              <a:rPr lang="en-US" sz="2800" dirty="0" err="1" smtClean="0"/>
              <a:t>birikma</a:t>
            </a:r>
            <a:r>
              <a:rPr lang="en-US" sz="2800" dirty="0" smtClean="0"/>
              <a:t>  </a:t>
            </a:r>
            <a:r>
              <a:rPr lang="en-US" sz="2800" dirty="0" err="1" smtClean="0"/>
              <a:t>deb</a:t>
            </a:r>
            <a:r>
              <a:rPr lang="en-US" sz="2800" dirty="0" smtClean="0"/>
              <a:t> </a:t>
            </a:r>
            <a:r>
              <a:rPr lang="en-US" sz="2800" dirty="0" err="1" smtClean="0"/>
              <a:t>ataladi</a:t>
            </a:r>
            <a:r>
              <a:rPr lang="en-US" sz="2800" dirty="0" smtClean="0"/>
              <a:t> .  </a:t>
            </a:r>
            <a:r>
              <a:rPr lang="en-US" sz="2800" dirty="0" err="1" smtClean="0"/>
              <a:t>Parchin</a:t>
            </a:r>
            <a:r>
              <a:rPr lang="en-US" sz="2800" dirty="0" smtClean="0"/>
              <a:t> </a:t>
            </a:r>
            <a:r>
              <a:rPr lang="en-US" sz="2800" dirty="0" err="1" smtClean="0"/>
              <a:t>mixli</a:t>
            </a:r>
            <a:r>
              <a:rPr lang="en-US" sz="2800" dirty="0" smtClean="0"/>
              <a:t>  </a:t>
            </a:r>
            <a:r>
              <a:rPr lang="en-US" sz="2800" dirty="0" err="1" smtClean="0"/>
              <a:t>va</a:t>
            </a:r>
            <a:r>
              <a:rPr lang="en-US" sz="2800" dirty="0" smtClean="0"/>
              <a:t> </a:t>
            </a:r>
            <a:r>
              <a:rPr lang="en-US" sz="2800" dirty="0" err="1" smtClean="0"/>
              <a:t>payvand</a:t>
            </a:r>
            <a:r>
              <a:rPr lang="en-US" sz="2800" dirty="0" smtClean="0"/>
              <a:t> </a:t>
            </a:r>
            <a:r>
              <a:rPr lang="en-US" sz="2800" dirty="0" err="1" smtClean="0"/>
              <a:t>birikmalar</a:t>
            </a:r>
            <a:r>
              <a:rPr lang="en-US" sz="2800" dirty="0" smtClean="0"/>
              <a:t>  </a:t>
            </a:r>
            <a:r>
              <a:rPr lang="en-US" sz="2800" dirty="0" err="1" smtClean="0"/>
              <a:t>ajralmaydigan</a:t>
            </a:r>
            <a:r>
              <a:rPr lang="en-US" sz="2800" dirty="0" smtClean="0"/>
              <a:t>  </a:t>
            </a:r>
            <a:r>
              <a:rPr lang="en-US" sz="2800" dirty="0" err="1" smtClean="0"/>
              <a:t>birikmalar</a:t>
            </a:r>
            <a:r>
              <a:rPr lang="en-US" sz="2800" dirty="0" smtClean="0"/>
              <a:t> </a:t>
            </a:r>
            <a:r>
              <a:rPr lang="en-US" sz="2800" dirty="0" err="1" smtClean="0"/>
              <a:t>bo’lsa</a:t>
            </a:r>
            <a:r>
              <a:rPr lang="en-US" sz="2800" dirty="0" smtClean="0"/>
              <a:t>,   </a:t>
            </a:r>
            <a:r>
              <a:rPr lang="en-US" sz="2800" dirty="0" err="1" smtClean="0"/>
              <a:t>shponkali</a:t>
            </a:r>
            <a:r>
              <a:rPr lang="en-US" sz="2800" dirty="0" smtClean="0"/>
              <a:t>,   </a:t>
            </a:r>
            <a:r>
              <a:rPr lang="en-US" sz="2800" dirty="0" err="1" smtClean="0"/>
              <a:t>shlitsali</a:t>
            </a:r>
            <a:r>
              <a:rPr lang="en-US" sz="2800" dirty="0" smtClean="0"/>
              <a:t>  </a:t>
            </a:r>
            <a:r>
              <a:rPr lang="en-US" sz="2800" dirty="0" err="1" smtClean="0"/>
              <a:t>va</a:t>
            </a:r>
            <a:r>
              <a:rPr lang="en-US" sz="2800" dirty="0" smtClean="0"/>
              <a:t> </a:t>
            </a:r>
            <a:r>
              <a:rPr lang="en-US" sz="2800" dirty="0" err="1" smtClean="0"/>
              <a:t>rez’bali</a:t>
            </a:r>
            <a:r>
              <a:rPr lang="en-US" sz="2800" dirty="0" smtClean="0"/>
              <a:t>  </a:t>
            </a:r>
            <a:r>
              <a:rPr lang="en-US" sz="2800" dirty="0" err="1" smtClean="0"/>
              <a:t>birikmalar</a:t>
            </a:r>
            <a:r>
              <a:rPr lang="en-US" sz="2800" dirty="0" smtClean="0"/>
              <a:t>  </a:t>
            </a:r>
            <a:r>
              <a:rPr lang="en-US" sz="2800" dirty="0" err="1" smtClean="0"/>
              <a:t>ajraladigan</a:t>
            </a:r>
            <a:r>
              <a:rPr lang="en-US" sz="2800" dirty="0" smtClean="0"/>
              <a:t> </a:t>
            </a:r>
            <a:r>
              <a:rPr lang="en-US" sz="2800" dirty="0" err="1" smtClean="0"/>
              <a:t>birikma</a:t>
            </a:r>
            <a:r>
              <a:rPr lang="en-US" sz="2800" dirty="0" smtClean="0"/>
              <a:t>  </a:t>
            </a:r>
            <a:r>
              <a:rPr lang="en-US" sz="2800" dirty="0" err="1" smtClean="0"/>
              <a:t>turiga</a:t>
            </a:r>
            <a:r>
              <a:rPr lang="en-US" sz="2800" dirty="0" smtClean="0"/>
              <a:t> </a:t>
            </a:r>
            <a:r>
              <a:rPr lang="en-US" sz="2800" dirty="0" err="1" smtClean="0"/>
              <a:t>kiradi</a:t>
            </a:r>
            <a:r>
              <a:rPr lang="en-US" sz="2800" dirty="0" smtClean="0"/>
              <a:t>.  </a:t>
            </a:r>
            <a:r>
              <a:rPr lang="en-US" sz="2800" dirty="0" err="1" smtClean="0"/>
              <a:t>Ajraladigan</a:t>
            </a:r>
            <a:r>
              <a:rPr lang="en-US" sz="2800" dirty="0" smtClean="0"/>
              <a:t> </a:t>
            </a:r>
            <a:r>
              <a:rPr lang="en-US" sz="2800" dirty="0" err="1" smtClean="0"/>
              <a:t>birikmalarning</a:t>
            </a:r>
            <a:r>
              <a:rPr lang="en-US" sz="2800" dirty="0" smtClean="0"/>
              <a:t>   </a:t>
            </a:r>
            <a:r>
              <a:rPr lang="en-US" sz="2800" dirty="0" err="1" smtClean="0"/>
              <a:t>yaxshi</a:t>
            </a:r>
            <a:r>
              <a:rPr lang="en-US" sz="2800" dirty="0" smtClean="0"/>
              <a:t> </a:t>
            </a:r>
            <a:r>
              <a:rPr lang="en-US" sz="2800" dirty="0" err="1" smtClean="0"/>
              <a:t>xususiyati</a:t>
            </a:r>
            <a:r>
              <a:rPr lang="en-US" sz="2800" dirty="0" smtClean="0"/>
              <a:t>  </a:t>
            </a:r>
            <a:r>
              <a:rPr lang="en-US" sz="2800" dirty="0" err="1" smtClean="0"/>
              <a:t>shundaki</a:t>
            </a:r>
            <a:r>
              <a:rPr lang="en-US" sz="2800" dirty="0" smtClean="0"/>
              <a:t>,  </a:t>
            </a:r>
            <a:r>
              <a:rPr lang="en-US" sz="2800" dirty="0" err="1" smtClean="0"/>
              <a:t>ular</a:t>
            </a:r>
            <a:r>
              <a:rPr lang="en-US" sz="2800" dirty="0" smtClean="0"/>
              <a:t> </a:t>
            </a:r>
            <a:r>
              <a:rPr lang="en-US" sz="2800" dirty="0" err="1" smtClean="0"/>
              <a:t>vositasida</a:t>
            </a:r>
            <a:r>
              <a:rPr lang="en-US" sz="2800" dirty="0" smtClean="0"/>
              <a:t>  </a:t>
            </a:r>
            <a:r>
              <a:rPr lang="en-US" sz="2800" dirty="0" err="1" smtClean="0"/>
              <a:t>mashinani</a:t>
            </a:r>
            <a:r>
              <a:rPr lang="en-US" sz="2800" dirty="0" smtClean="0"/>
              <a:t> </a:t>
            </a:r>
            <a:r>
              <a:rPr lang="en-US" sz="2800" dirty="0" err="1" smtClean="0"/>
              <a:t>zarur</a:t>
            </a:r>
            <a:r>
              <a:rPr lang="en-US" sz="2800" dirty="0" smtClean="0"/>
              <a:t>   </a:t>
            </a:r>
            <a:r>
              <a:rPr lang="en-US" sz="2800" dirty="0" err="1" smtClean="0"/>
              <a:t>vaqtda</a:t>
            </a:r>
            <a:r>
              <a:rPr lang="en-US" sz="2800" dirty="0" smtClean="0"/>
              <a:t> </a:t>
            </a:r>
            <a:r>
              <a:rPr lang="en-US" sz="2800" dirty="0" err="1" smtClean="0"/>
              <a:t>bo’laklarga</a:t>
            </a:r>
            <a:r>
              <a:rPr lang="en-US" sz="2800" dirty="0" smtClean="0"/>
              <a:t> </a:t>
            </a:r>
            <a:r>
              <a:rPr lang="en-US" sz="2800" dirty="0" err="1" smtClean="0"/>
              <a:t>ajratib</a:t>
            </a:r>
            <a:r>
              <a:rPr lang="en-US" sz="2800" dirty="0" smtClean="0"/>
              <a:t>   </a:t>
            </a:r>
            <a:r>
              <a:rPr lang="en-US" sz="2800" dirty="0" err="1" smtClean="0"/>
              <a:t>zarur</a:t>
            </a:r>
            <a:r>
              <a:rPr lang="en-US" sz="2800" dirty="0" smtClean="0"/>
              <a:t> </a:t>
            </a:r>
            <a:r>
              <a:rPr lang="en-US" sz="2800" dirty="0" err="1" smtClean="0"/>
              <a:t>vaqda</a:t>
            </a:r>
            <a:r>
              <a:rPr lang="en-US" sz="2800" dirty="0" smtClean="0"/>
              <a:t>  </a:t>
            </a:r>
            <a:r>
              <a:rPr lang="en-US" sz="2800" dirty="0" err="1" smtClean="0"/>
              <a:t>yana</a:t>
            </a:r>
            <a:r>
              <a:rPr lang="en-US" sz="2800" dirty="0" smtClean="0"/>
              <a:t> </a:t>
            </a:r>
            <a:r>
              <a:rPr lang="en-US" sz="2800" dirty="0" err="1" smtClean="0"/>
              <a:t>qayta</a:t>
            </a:r>
            <a:r>
              <a:rPr lang="en-US" sz="2800" dirty="0" smtClean="0"/>
              <a:t> </a:t>
            </a:r>
            <a:r>
              <a:rPr lang="en-US" sz="2800" dirty="0" err="1" smtClean="0"/>
              <a:t>yig`ish</a:t>
            </a:r>
            <a:r>
              <a:rPr lang="en-US" sz="2800" dirty="0" smtClean="0"/>
              <a:t>  </a:t>
            </a:r>
            <a:r>
              <a:rPr lang="en-US" sz="2800" dirty="0" err="1" smtClean="0"/>
              <a:t>mumkin</a:t>
            </a:r>
            <a:r>
              <a:rPr lang="en-US" sz="2800" dirty="0" smtClean="0"/>
              <a:t>.</a:t>
            </a:r>
            <a:endParaRPr lang="ru-RU" sz="2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65107" y="285728"/>
            <a:ext cx="8678893" cy="4941887"/>
          </a:xfrm>
        </p:spPr>
        <p:txBody>
          <a:bodyPr>
            <a:noAutofit/>
          </a:bodyPr>
          <a:lstStyle/>
          <a:p>
            <a:r>
              <a:rPr lang="en-US" sz="2200" dirty="0" err="1" smtClean="0"/>
              <a:t>Payvand</a:t>
            </a:r>
            <a:r>
              <a:rPr lang="en-US" sz="2200" dirty="0" smtClean="0"/>
              <a:t>  </a:t>
            </a:r>
            <a:r>
              <a:rPr lang="en-US" sz="2200" dirty="0" err="1" smtClean="0"/>
              <a:t>birikmalar</a:t>
            </a:r>
            <a:r>
              <a:rPr lang="en-US" sz="2200" dirty="0" smtClean="0"/>
              <a:t>  </a:t>
            </a:r>
            <a:r>
              <a:rPr lang="en-US" sz="2200" dirty="0" err="1" smtClean="0"/>
              <a:t>ajralmaydigan</a:t>
            </a:r>
            <a:r>
              <a:rPr lang="en-US" sz="2200" dirty="0" smtClean="0"/>
              <a:t>  </a:t>
            </a:r>
            <a:r>
              <a:rPr lang="en-US" sz="2200" dirty="0" err="1" smtClean="0"/>
              <a:t>birikmalar</a:t>
            </a:r>
            <a:r>
              <a:rPr lang="en-US" sz="2200" dirty="0" smtClean="0"/>
              <a:t>  </a:t>
            </a:r>
            <a:r>
              <a:rPr lang="en-US" sz="2200" dirty="0" err="1" smtClean="0"/>
              <a:t>safiga</a:t>
            </a:r>
            <a:r>
              <a:rPr lang="en-US" sz="2200" dirty="0" smtClean="0"/>
              <a:t>  </a:t>
            </a:r>
            <a:r>
              <a:rPr lang="en-US" sz="2200" dirty="0" err="1" smtClean="0"/>
              <a:t>kiradi</a:t>
            </a:r>
            <a:r>
              <a:rPr lang="en-US" sz="2200" dirty="0" smtClean="0"/>
              <a:t>.  </a:t>
            </a:r>
            <a:r>
              <a:rPr lang="en-US" sz="2200" dirty="0" err="1" smtClean="0"/>
              <a:t>Sanoatning</a:t>
            </a:r>
            <a:r>
              <a:rPr lang="en-US" sz="2200" dirty="0" smtClean="0"/>
              <a:t>  </a:t>
            </a:r>
            <a:r>
              <a:rPr lang="en-US" sz="2200" dirty="0" err="1" smtClean="0"/>
              <a:t>turli</a:t>
            </a:r>
            <a:r>
              <a:rPr lang="en-US" sz="2200" dirty="0" smtClean="0"/>
              <a:t>  </a:t>
            </a:r>
            <a:r>
              <a:rPr lang="en-US" sz="2200" dirty="0" err="1" smtClean="0"/>
              <a:t>sohalarida</a:t>
            </a:r>
            <a:r>
              <a:rPr lang="en-US" sz="2200" dirty="0" smtClean="0"/>
              <a:t>  </a:t>
            </a:r>
            <a:r>
              <a:rPr lang="en-US" sz="2200" dirty="0" err="1" smtClean="0"/>
              <a:t>ishlatiladigan</a:t>
            </a:r>
            <a:r>
              <a:rPr lang="en-US" sz="2200" dirty="0" smtClean="0"/>
              <a:t>  </a:t>
            </a:r>
            <a:r>
              <a:rPr lang="en-US" sz="2200" dirty="0" err="1" smtClean="0"/>
              <a:t>konstruksiyalar</a:t>
            </a:r>
            <a:r>
              <a:rPr lang="en-US" sz="2200" dirty="0" smtClean="0"/>
              <a:t>,  </a:t>
            </a:r>
            <a:r>
              <a:rPr lang="en-US" sz="2200" dirty="0" err="1" smtClean="0"/>
              <a:t>suyuqlik</a:t>
            </a:r>
            <a:r>
              <a:rPr lang="en-US" sz="2200" dirty="0" smtClean="0"/>
              <a:t>  </a:t>
            </a:r>
            <a:r>
              <a:rPr lang="en-US" sz="2200" dirty="0" err="1" smtClean="0"/>
              <a:t>saqlanadigan</a:t>
            </a:r>
            <a:r>
              <a:rPr lang="en-US" sz="2200" dirty="0" smtClean="0"/>
              <a:t>  </a:t>
            </a:r>
            <a:r>
              <a:rPr lang="en-US" sz="2200" dirty="0" err="1" smtClean="0"/>
              <a:t>idishlar</a:t>
            </a:r>
            <a:r>
              <a:rPr lang="en-US" sz="2200" dirty="0" smtClean="0"/>
              <a:t>,  </a:t>
            </a:r>
            <a:r>
              <a:rPr lang="en-US" sz="2200" dirty="0" err="1" smtClean="0"/>
              <a:t>fermalar</a:t>
            </a:r>
            <a:r>
              <a:rPr lang="en-US" sz="2200" dirty="0" smtClean="0"/>
              <a:t>.  </a:t>
            </a:r>
            <a:r>
              <a:rPr lang="en-US" sz="2200" dirty="0" err="1" smtClean="0"/>
              <a:t>metall</a:t>
            </a:r>
            <a:r>
              <a:rPr lang="en-US" sz="2200" dirty="0" smtClean="0"/>
              <a:t>  </a:t>
            </a:r>
            <a:r>
              <a:rPr lang="en-US" sz="2200" dirty="0" err="1" smtClean="0"/>
              <a:t>minoralar</a:t>
            </a:r>
            <a:r>
              <a:rPr lang="en-US" sz="2200" dirty="0" smtClean="0"/>
              <a:t>,  </a:t>
            </a:r>
            <a:r>
              <a:rPr lang="en-US" sz="2200" dirty="0" err="1" smtClean="0"/>
              <a:t>korpuslar</a:t>
            </a:r>
            <a:r>
              <a:rPr lang="en-US" sz="2200" dirty="0" smtClean="0"/>
              <a:t> </a:t>
            </a:r>
            <a:r>
              <a:rPr lang="en-US" sz="2200" dirty="0" err="1" smtClean="0"/>
              <a:t>va</a:t>
            </a:r>
            <a:r>
              <a:rPr lang="en-US" sz="2200" dirty="0" smtClean="0"/>
              <a:t>  </a:t>
            </a:r>
            <a:r>
              <a:rPr lang="en-US" sz="2200" dirty="0" err="1" smtClean="0"/>
              <a:t>ayrim</a:t>
            </a:r>
            <a:r>
              <a:rPr lang="en-US" sz="2200" dirty="0" smtClean="0"/>
              <a:t>  </a:t>
            </a:r>
            <a:r>
              <a:rPr lang="en-US" sz="2200" dirty="0" err="1" smtClean="0"/>
              <a:t>detallar</a:t>
            </a:r>
            <a:r>
              <a:rPr lang="en-US" sz="2200" dirty="0" smtClean="0"/>
              <a:t> </a:t>
            </a:r>
            <a:r>
              <a:rPr lang="en-US" sz="2200" dirty="0" err="1" smtClean="0"/>
              <a:t>shu</a:t>
            </a:r>
            <a:r>
              <a:rPr lang="en-US" sz="2200" dirty="0" smtClean="0"/>
              <a:t>  </a:t>
            </a:r>
            <a:r>
              <a:rPr lang="en-US" sz="2200" dirty="0" err="1" smtClean="0"/>
              <a:t>usulda</a:t>
            </a:r>
            <a:r>
              <a:rPr lang="en-US" sz="2200" dirty="0" smtClean="0"/>
              <a:t>  </a:t>
            </a:r>
            <a:r>
              <a:rPr lang="en-US" sz="2200" dirty="0" err="1" smtClean="0"/>
              <a:t>olinadi</a:t>
            </a:r>
            <a:r>
              <a:rPr lang="en-US" sz="2200" dirty="0" smtClean="0"/>
              <a:t>.  </a:t>
            </a:r>
            <a:r>
              <a:rPr lang="en-US" sz="2200" dirty="0" err="1" smtClean="0"/>
              <a:t>Payvand</a:t>
            </a:r>
            <a:r>
              <a:rPr lang="en-US" sz="2200" dirty="0" smtClean="0"/>
              <a:t>  </a:t>
            </a:r>
            <a:r>
              <a:rPr lang="en-US" sz="2200" dirty="0" err="1" smtClean="0"/>
              <a:t>birikmalarning</a:t>
            </a:r>
            <a:r>
              <a:rPr lang="en-US" sz="2200" dirty="0" smtClean="0"/>
              <a:t>  </a:t>
            </a:r>
            <a:r>
              <a:rPr lang="en-US" sz="2200" dirty="0" err="1" smtClean="0"/>
              <a:t>keng</a:t>
            </a:r>
            <a:r>
              <a:rPr lang="en-US" sz="2200" dirty="0" smtClean="0"/>
              <a:t>  </a:t>
            </a:r>
            <a:r>
              <a:rPr lang="en-US" sz="2200" dirty="0" err="1" smtClean="0"/>
              <a:t>ko'lamda</a:t>
            </a:r>
            <a:r>
              <a:rPr lang="en-US" sz="2200" dirty="0" smtClean="0"/>
              <a:t>  </a:t>
            </a:r>
            <a:r>
              <a:rPr lang="en-US" sz="2200" dirty="0" err="1" smtClean="0"/>
              <a:t>turli</a:t>
            </a:r>
            <a:r>
              <a:rPr lang="en-US" sz="2200" dirty="0" smtClean="0"/>
              <a:t>  </a:t>
            </a:r>
            <a:r>
              <a:rPr lang="en-US" sz="2200" dirty="0" err="1" smtClean="0"/>
              <a:t>mexanizm</a:t>
            </a:r>
            <a:r>
              <a:rPr lang="en-US" sz="2200" dirty="0" smtClean="0"/>
              <a:t>.  </a:t>
            </a:r>
            <a:r>
              <a:rPr lang="en-US" sz="2200" dirty="0" err="1" smtClean="0"/>
              <a:t>mashina</a:t>
            </a:r>
            <a:r>
              <a:rPr lang="en-US" sz="2200" dirty="0" smtClean="0"/>
              <a:t>  </a:t>
            </a:r>
            <a:r>
              <a:rPr lang="en-US" sz="2200" dirty="0" err="1" smtClean="0"/>
              <a:t>va</a:t>
            </a:r>
            <a:r>
              <a:rPr lang="en-US" sz="2200" dirty="0" smtClean="0"/>
              <a:t>  </a:t>
            </a:r>
            <a:r>
              <a:rPr lang="en-US" sz="2200" dirty="0" err="1" smtClean="0"/>
              <a:t>metall</a:t>
            </a:r>
            <a:r>
              <a:rPr lang="en-US" sz="2200" dirty="0" smtClean="0"/>
              <a:t>  </a:t>
            </a:r>
            <a:r>
              <a:rPr lang="en-US" sz="2200" dirty="0" err="1" smtClean="0"/>
              <a:t>konstruksiyalarda</a:t>
            </a:r>
            <a:r>
              <a:rPr lang="en-US" sz="2200" dirty="0" smtClean="0"/>
              <a:t>  </a:t>
            </a:r>
            <a:r>
              <a:rPr lang="en-US" sz="2200" dirty="0" err="1" smtClean="0"/>
              <a:t>ishlatilishiga</a:t>
            </a:r>
            <a:r>
              <a:rPr lang="en-US" sz="2200" dirty="0" smtClean="0"/>
              <a:t>  </a:t>
            </a:r>
            <a:r>
              <a:rPr lang="en-US" sz="2200" dirty="0" err="1" smtClean="0"/>
              <a:t>sabab</a:t>
            </a:r>
            <a:r>
              <a:rPr lang="en-US" sz="2200" dirty="0" smtClean="0"/>
              <a:t>.  </a:t>
            </a:r>
            <a:r>
              <a:rPr lang="en-US" sz="2200" dirty="0" err="1" smtClean="0"/>
              <a:t>bunday</a:t>
            </a:r>
            <a:r>
              <a:rPr lang="en-US" sz="2200" dirty="0" smtClean="0"/>
              <a:t> </a:t>
            </a:r>
            <a:r>
              <a:rPr lang="en-US" sz="2200" dirty="0" err="1" smtClean="0"/>
              <a:t>birikmalarning</a:t>
            </a:r>
            <a:r>
              <a:rPr lang="en-US" sz="2200" dirty="0" smtClean="0"/>
              <a:t> </a:t>
            </a:r>
            <a:r>
              <a:rPr lang="en-US" sz="2200" dirty="0" err="1" smtClean="0"/>
              <a:t>afzalliklarining</a:t>
            </a:r>
            <a:r>
              <a:rPr lang="en-US" sz="2200" dirty="0" smtClean="0"/>
              <a:t> </a:t>
            </a:r>
            <a:r>
              <a:rPr lang="en-US" sz="2200" dirty="0" err="1" smtClean="0"/>
              <a:t>mavjudligidir.Payvand</a:t>
            </a:r>
            <a:r>
              <a:rPr lang="en-US" sz="2200" dirty="0" smtClean="0"/>
              <a:t>  </a:t>
            </a:r>
            <a:r>
              <a:rPr lang="en-US" sz="2200" dirty="0" err="1" smtClean="0"/>
              <a:t>birikmalarning</a:t>
            </a:r>
            <a:r>
              <a:rPr lang="en-US" sz="2200" dirty="0" smtClean="0"/>
              <a:t>  </a:t>
            </a:r>
            <a:r>
              <a:rPr lang="en-US" sz="2200" dirty="0" err="1" smtClean="0"/>
              <a:t>afzalliklariga</a:t>
            </a:r>
            <a:r>
              <a:rPr lang="en-US" sz="2200" dirty="0" smtClean="0"/>
              <a:t>  </a:t>
            </a:r>
            <a:r>
              <a:rPr lang="en-US" sz="2200" dirty="0" err="1" smtClean="0"/>
              <a:t>quyidagilar</a:t>
            </a:r>
            <a:r>
              <a:rPr lang="en-US" sz="2200" dirty="0" smtClean="0"/>
              <a:t>  </a:t>
            </a:r>
            <a:r>
              <a:rPr lang="en-US" sz="2200" dirty="0" err="1" smtClean="0"/>
              <a:t>kiradi</a:t>
            </a:r>
            <a:r>
              <a:rPr lang="en-US" sz="2200" dirty="0" smtClean="0"/>
              <a:t>:  </a:t>
            </a:r>
            <a:r>
              <a:rPr lang="en-US" sz="2200" dirty="0" err="1" smtClean="0"/>
              <a:t>metalining</a:t>
            </a:r>
            <a:r>
              <a:rPr lang="en-US" sz="2200" dirty="0" smtClean="0"/>
              <a:t> </a:t>
            </a:r>
            <a:r>
              <a:rPr lang="en-US" sz="2200" dirty="0" err="1" smtClean="0"/>
              <a:t>tejalishi</a:t>
            </a:r>
            <a:r>
              <a:rPr lang="en-US" sz="2200" dirty="0" smtClean="0"/>
              <a:t>.  </a:t>
            </a:r>
            <a:r>
              <a:rPr lang="en-US" sz="2200" dirty="0" err="1" smtClean="0"/>
              <a:t>amalda</a:t>
            </a:r>
            <a:r>
              <a:rPr lang="en-US" sz="2200" dirty="0" smtClean="0"/>
              <a:t>  </a:t>
            </a:r>
            <a:r>
              <a:rPr lang="en-US" sz="2200" dirty="0" err="1" smtClean="0"/>
              <a:t>turli</a:t>
            </a:r>
            <a:r>
              <a:rPr lang="en-US" sz="2200" dirty="0" smtClean="0"/>
              <a:t>  </a:t>
            </a:r>
            <a:r>
              <a:rPr lang="en-US" sz="2200" dirty="0" err="1" smtClean="0"/>
              <a:t>shakl</a:t>
            </a:r>
            <a:r>
              <a:rPr lang="en-US" sz="2200" dirty="0" smtClean="0"/>
              <a:t>  </a:t>
            </a:r>
            <a:r>
              <a:rPr lang="en-US" sz="2200" dirty="0" err="1" smtClean="0"/>
              <a:t>va</a:t>
            </a:r>
            <a:r>
              <a:rPr lang="en-US" sz="2200" dirty="0" smtClean="0"/>
              <a:t>  </a:t>
            </a:r>
            <a:r>
              <a:rPr lang="en-US" sz="2200" dirty="0" err="1" smtClean="0"/>
              <a:t>o`lchamdagi</a:t>
            </a:r>
            <a:r>
              <a:rPr lang="en-US" sz="2200" dirty="0" smtClean="0"/>
              <a:t>  </a:t>
            </a:r>
            <a:r>
              <a:rPr lang="en-US" sz="2200" dirty="0" err="1" smtClean="0"/>
              <a:t>detallarni</a:t>
            </a:r>
            <a:r>
              <a:rPr lang="en-US" sz="2200" dirty="0" smtClean="0"/>
              <a:t>  </a:t>
            </a:r>
            <a:r>
              <a:rPr lang="en-US" sz="2200" dirty="0" err="1" smtClean="0"/>
              <a:t>olish</a:t>
            </a:r>
            <a:r>
              <a:rPr lang="en-US" sz="2200" dirty="0" smtClean="0"/>
              <a:t>  </a:t>
            </a:r>
            <a:r>
              <a:rPr lang="en-US" sz="2200" dirty="0" err="1" smtClean="0"/>
              <a:t>imkoniyati</a:t>
            </a:r>
            <a:r>
              <a:rPr lang="en-US" sz="2200" dirty="0" smtClean="0"/>
              <a:t>, </a:t>
            </a:r>
            <a:r>
              <a:rPr lang="en-US" sz="2200" dirty="0" err="1" smtClean="0"/>
              <a:t>statikaviy</a:t>
            </a:r>
            <a:r>
              <a:rPr lang="en-US" sz="2200" dirty="0" smtClean="0"/>
              <a:t>  </a:t>
            </a:r>
            <a:r>
              <a:rPr lang="en-US" sz="2200" dirty="0" err="1" smtClean="0"/>
              <a:t>va</a:t>
            </a:r>
            <a:r>
              <a:rPr lang="en-US" sz="2200" dirty="0" smtClean="0"/>
              <a:t> </a:t>
            </a:r>
            <a:r>
              <a:rPr lang="en-US" sz="2200" dirty="0" err="1" smtClean="0"/>
              <a:t>zarbiy</a:t>
            </a:r>
            <a:r>
              <a:rPr lang="en-US" sz="2200" dirty="0" smtClean="0"/>
              <a:t> </a:t>
            </a:r>
            <a:r>
              <a:rPr lang="en-US" sz="2200" dirty="0" err="1" smtClean="0"/>
              <a:t>yuklanishlarda</a:t>
            </a:r>
            <a:r>
              <a:rPr lang="en-US" sz="2200" dirty="0" smtClean="0"/>
              <a:t> </a:t>
            </a:r>
            <a:r>
              <a:rPr lang="en-US" sz="2200" dirty="0" err="1" smtClean="0"/>
              <a:t>payvand</a:t>
            </a:r>
            <a:r>
              <a:rPr lang="en-US" sz="2200" dirty="0" smtClean="0"/>
              <a:t>  </a:t>
            </a:r>
            <a:r>
              <a:rPr lang="en-US" sz="2200" dirty="0" err="1" smtClean="0"/>
              <a:t>birikmaning</a:t>
            </a:r>
            <a:r>
              <a:rPr lang="en-US" sz="2200" dirty="0" smtClean="0"/>
              <a:t> </a:t>
            </a:r>
            <a:r>
              <a:rPr lang="en-US" sz="2200" dirty="0" err="1" smtClean="0"/>
              <a:t>mustahkamligi</a:t>
            </a:r>
            <a:r>
              <a:rPr lang="en-US" sz="2200" dirty="0" smtClean="0"/>
              <a:t> </a:t>
            </a:r>
            <a:r>
              <a:rPr lang="en-US" sz="2200" dirty="0" err="1" smtClean="0"/>
              <a:t>asosiy</a:t>
            </a:r>
            <a:r>
              <a:rPr lang="en-US" sz="2200" dirty="0" smtClean="0"/>
              <a:t>  detaining  </a:t>
            </a:r>
            <a:r>
              <a:rPr lang="en-US" sz="2200" dirty="0" err="1" smtClean="0"/>
              <a:t>mustahkamligiga</a:t>
            </a:r>
            <a:r>
              <a:rPr lang="en-US" sz="2200" dirty="0" smtClean="0"/>
              <a:t>  </a:t>
            </a:r>
            <a:r>
              <a:rPr lang="en-US" sz="2200" dirty="0" err="1" smtClean="0"/>
              <a:t>deyarli</a:t>
            </a:r>
            <a:r>
              <a:rPr lang="en-US" sz="2200" dirty="0" smtClean="0"/>
              <a:t>  </a:t>
            </a:r>
            <a:r>
              <a:rPr lang="en-US" sz="2200" dirty="0" err="1" smtClean="0"/>
              <a:t>vaqinligi</a:t>
            </a:r>
            <a:r>
              <a:rPr lang="en-US" sz="2200" dirty="0" smtClean="0"/>
              <a:t>.  </a:t>
            </a:r>
            <a:r>
              <a:rPr lang="en-US" sz="2200" dirty="0" err="1" smtClean="0"/>
              <a:t>payvandlash</a:t>
            </a:r>
            <a:r>
              <a:rPr lang="en-US" sz="2200" dirty="0" smtClean="0"/>
              <a:t> </a:t>
            </a:r>
            <a:r>
              <a:rPr lang="en-US" sz="2200" dirty="0" err="1" smtClean="0"/>
              <a:t>jarayonini</a:t>
            </a:r>
            <a:r>
              <a:rPr lang="en-US" sz="2200" dirty="0" smtClean="0"/>
              <a:t>  </a:t>
            </a:r>
            <a:r>
              <a:rPr lang="en-US" sz="2200" dirty="0" err="1" smtClean="0"/>
              <a:t>avto`latlashtirish</a:t>
            </a:r>
            <a:r>
              <a:rPr lang="en-US" sz="2200" dirty="0" smtClean="0"/>
              <a:t>  </a:t>
            </a:r>
            <a:r>
              <a:rPr lang="en-US" sz="2200" dirty="0" err="1" smtClean="0"/>
              <a:t>imkoniyatining</a:t>
            </a:r>
            <a:r>
              <a:rPr lang="en-US" sz="2200" dirty="0" smtClean="0"/>
              <a:t>  </a:t>
            </a:r>
            <a:r>
              <a:rPr lang="en-US" sz="2200" dirty="0" err="1" smtClean="0"/>
              <a:t>yuqoriligi</a:t>
            </a:r>
            <a:r>
              <a:rPr lang="en-US" sz="2200" dirty="0" smtClean="0"/>
              <a:t>,  </a:t>
            </a:r>
            <a:r>
              <a:rPr lang="en-US" sz="2200" dirty="0" err="1" smtClean="0"/>
              <a:t>payvand</a:t>
            </a:r>
            <a:r>
              <a:rPr lang="en-US" sz="2200" dirty="0" smtClean="0"/>
              <a:t>  </a:t>
            </a:r>
            <a:r>
              <a:rPr lang="en-US" sz="2200" dirty="0" err="1" smtClean="0"/>
              <a:t>chokning</a:t>
            </a:r>
            <a:r>
              <a:rPr lang="en-US" sz="2200" dirty="0" smtClean="0"/>
              <a:t>  </a:t>
            </a:r>
            <a:r>
              <a:rPr lang="en-US" sz="2200" dirty="0" err="1" smtClean="0"/>
              <a:t>jips</a:t>
            </a:r>
            <a:r>
              <a:rPr lang="en-US" sz="2200" dirty="0" smtClean="0"/>
              <a:t> </a:t>
            </a:r>
            <a:r>
              <a:rPr lang="en-US" sz="2200" dirty="0" err="1" smtClean="0"/>
              <a:t>zichligi</a:t>
            </a:r>
            <a:r>
              <a:rPr lang="en-US" sz="2200" dirty="0" smtClean="0"/>
              <a:t> </a:t>
            </a:r>
            <a:r>
              <a:rPr lang="en-US" sz="2200" dirty="0" err="1" smtClean="0"/>
              <a:t>va</a:t>
            </a:r>
            <a:r>
              <a:rPr lang="en-US" sz="2200" dirty="0" smtClean="0"/>
              <a:t> </a:t>
            </a:r>
            <a:r>
              <a:rPr lang="en-US" sz="2200" dirty="0" err="1" smtClean="0"/>
              <a:t>gaz</a:t>
            </a:r>
            <a:r>
              <a:rPr lang="en-US" sz="2200" dirty="0" smtClean="0"/>
              <a:t> </a:t>
            </a:r>
            <a:r>
              <a:rPr lang="en-US" sz="2200" dirty="0" err="1" smtClean="0"/>
              <a:t>hamda</a:t>
            </a:r>
            <a:r>
              <a:rPr lang="en-US" sz="2200" dirty="0" smtClean="0"/>
              <a:t> </a:t>
            </a:r>
            <a:r>
              <a:rPr lang="en-US" sz="2200" dirty="0" err="1" smtClean="0"/>
              <a:t>suyuqlikni</a:t>
            </a:r>
            <a:r>
              <a:rPr lang="en-US" sz="2200" dirty="0" smtClean="0"/>
              <a:t> </a:t>
            </a:r>
            <a:r>
              <a:rPr lang="en-US" sz="2200" dirty="0" err="1" smtClean="0"/>
              <a:t>o'tkazmasligi</a:t>
            </a:r>
            <a:r>
              <a:rPr lang="en-US" sz="2200" dirty="0" smtClean="0"/>
              <a:t>. </a:t>
            </a:r>
            <a:r>
              <a:rPr lang="en-US" sz="2200" dirty="0" err="1" smtClean="0"/>
              <a:t>Payvand</a:t>
            </a:r>
            <a:r>
              <a:rPr lang="en-US" sz="2200" dirty="0" smtClean="0"/>
              <a:t>  </a:t>
            </a:r>
            <a:r>
              <a:rPr lang="en-US" sz="2200" dirty="0" err="1" smtClean="0"/>
              <a:t>birikmalarning</a:t>
            </a:r>
            <a:r>
              <a:rPr lang="en-US" sz="2200" dirty="0" smtClean="0"/>
              <a:t>  </a:t>
            </a:r>
            <a:r>
              <a:rPr lang="en-US" sz="2200" dirty="0" err="1" smtClean="0"/>
              <a:t>bir</a:t>
            </a:r>
            <a:r>
              <a:rPr lang="en-US" sz="2200" dirty="0" smtClean="0"/>
              <a:t>  </a:t>
            </a:r>
            <a:r>
              <a:rPr lang="en-US" sz="2200" dirty="0" err="1" smtClean="0"/>
              <a:t>qancha</a:t>
            </a:r>
            <a:r>
              <a:rPr lang="en-US" sz="2200" dirty="0" smtClean="0"/>
              <a:t>  </a:t>
            </a:r>
            <a:r>
              <a:rPr lang="en-US" sz="2200" dirty="0" err="1" smtClean="0"/>
              <a:t>kamchiliklari</a:t>
            </a:r>
            <a:r>
              <a:rPr lang="en-US" sz="2200" dirty="0" smtClean="0"/>
              <a:t>  ham  </a:t>
            </a:r>
            <a:r>
              <a:rPr lang="en-US" sz="2200" dirty="0" err="1" smtClean="0"/>
              <a:t>bor</a:t>
            </a:r>
            <a:r>
              <a:rPr lang="en-US" sz="2200" dirty="0" smtClean="0"/>
              <a:t>:  </a:t>
            </a:r>
            <a:r>
              <a:rPr lang="en-US" sz="2200" dirty="0" err="1" smtClean="0"/>
              <a:t>chunonchi</a:t>
            </a:r>
            <a:r>
              <a:rPr lang="en-US" sz="2200" dirty="0" smtClean="0"/>
              <a:t>,  </a:t>
            </a:r>
            <a:r>
              <a:rPr lang="en-US" sz="2200" dirty="0" err="1" smtClean="0"/>
              <a:t>payvand</a:t>
            </a:r>
            <a:r>
              <a:rPr lang="en-US" sz="2200" dirty="0" smtClean="0"/>
              <a:t>  </a:t>
            </a:r>
            <a:r>
              <a:rPr lang="en-US" sz="2200" dirty="0" err="1" smtClean="0"/>
              <a:t>chok</a:t>
            </a:r>
            <a:r>
              <a:rPr lang="en-US" sz="2200" dirty="0" smtClean="0"/>
              <a:t>  </a:t>
            </a:r>
            <a:r>
              <a:rPr lang="en-US" sz="2200" dirty="0" err="1" smtClean="0"/>
              <a:t>sifatini</a:t>
            </a:r>
            <a:r>
              <a:rPr lang="en-US" sz="2200" dirty="0" smtClean="0"/>
              <a:t>  </a:t>
            </a:r>
            <a:r>
              <a:rPr lang="en-US" sz="2200" dirty="0" err="1" smtClean="0"/>
              <a:t>aniqlashning</a:t>
            </a:r>
            <a:r>
              <a:rPr lang="en-US" sz="2200" dirty="0" smtClean="0"/>
              <a:t>  </a:t>
            </a:r>
            <a:r>
              <a:rPr lang="en-US" sz="2200" dirty="0" err="1" smtClean="0"/>
              <a:t>bir</a:t>
            </a:r>
            <a:r>
              <a:rPr lang="en-US" sz="2200" dirty="0" smtClean="0"/>
              <a:t>  </a:t>
            </a:r>
            <a:r>
              <a:rPr lang="en-US" sz="2200" dirty="0" err="1" smtClean="0"/>
              <a:t>muncha</a:t>
            </a:r>
            <a:r>
              <a:rPr lang="en-US" sz="2200" dirty="0" smtClean="0"/>
              <a:t>  </a:t>
            </a:r>
            <a:r>
              <a:rPr lang="en-US" sz="2200" dirty="0" err="1" smtClean="0"/>
              <a:t>qiyinligi</a:t>
            </a:r>
            <a:r>
              <a:rPr lang="en-US" sz="2200" dirty="0" smtClean="0"/>
              <a:t>.  </a:t>
            </a:r>
            <a:r>
              <a:rPr lang="en-US" sz="2200" dirty="0" err="1" smtClean="0"/>
              <a:t>payvandlanayotgan</a:t>
            </a:r>
            <a:r>
              <a:rPr lang="en-US" sz="2200" dirty="0" smtClean="0"/>
              <a:t>  </a:t>
            </a:r>
            <a:r>
              <a:rPr lang="en-US" sz="2200" dirty="0" err="1" smtClean="0"/>
              <a:t>detalning</a:t>
            </a:r>
            <a:r>
              <a:rPr lang="en-US" sz="2200" dirty="0" smtClean="0"/>
              <a:t>  </a:t>
            </a:r>
            <a:r>
              <a:rPr lang="en-US" sz="2200" dirty="0" err="1" smtClean="0"/>
              <a:t>haroratdan</a:t>
            </a:r>
            <a:r>
              <a:rPr lang="en-US" sz="2200" dirty="0" smtClean="0"/>
              <a:t>  </a:t>
            </a:r>
            <a:r>
              <a:rPr lang="en-US" sz="2200" dirty="0" err="1" smtClean="0"/>
              <a:t>deformatsiyalanishi</a:t>
            </a:r>
            <a:r>
              <a:rPr lang="en-US" sz="2200" dirty="0" smtClean="0"/>
              <a:t>,  </a:t>
            </a:r>
            <a:r>
              <a:rPr lang="en-US" sz="2200" dirty="0" err="1" smtClean="0"/>
              <a:t>kuchlanishlar</a:t>
            </a:r>
            <a:r>
              <a:rPr lang="en-US" sz="2200" dirty="0" smtClean="0"/>
              <a:t> </a:t>
            </a:r>
            <a:r>
              <a:rPr lang="en-US" sz="2200" dirty="0" err="1" smtClean="0"/>
              <a:t>jamlanishining</a:t>
            </a:r>
            <a:r>
              <a:rPr lang="en-US" sz="2200" dirty="0" smtClean="0"/>
              <a:t> </a:t>
            </a:r>
            <a:r>
              <a:rPr lang="en-US" sz="2200" dirty="0" err="1" smtClean="0"/>
              <a:t>mavjudligi</a:t>
            </a:r>
            <a:r>
              <a:rPr lang="en-US" sz="2200" dirty="0" smtClean="0"/>
              <a:t>,  </a:t>
            </a:r>
            <a:r>
              <a:rPr lang="en-US" sz="2200" dirty="0" err="1" smtClean="0"/>
              <a:t>asosiysi</a:t>
            </a:r>
            <a:r>
              <a:rPr lang="en-US" sz="2200" dirty="0" smtClean="0"/>
              <a:t>.  </a:t>
            </a:r>
            <a:r>
              <a:rPr lang="en-US" sz="2200" dirty="0" err="1" smtClean="0"/>
              <a:t>ba'zi</a:t>
            </a:r>
            <a:r>
              <a:rPr lang="en-US" sz="2200" dirty="0" smtClean="0"/>
              <a:t>  </a:t>
            </a:r>
            <a:r>
              <a:rPr lang="en-US" sz="2200" dirty="0" err="1" smtClean="0"/>
              <a:t>materiallarni</a:t>
            </a:r>
            <a:r>
              <a:rPr lang="en-US" sz="2200" dirty="0" smtClean="0"/>
              <a:t>  </a:t>
            </a:r>
            <a:r>
              <a:rPr lang="en-US" sz="2200" dirty="0" err="1" smtClean="0"/>
              <a:t>payvand</a:t>
            </a:r>
            <a:r>
              <a:rPr lang="en-US" sz="2200" dirty="0" smtClean="0"/>
              <a:t>  </a:t>
            </a:r>
            <a:r>
              <a:rPr lang="en-US" sz="2200" dirty="0" err="1" smtClean="0"/>
              <a:t>usulida</a:t>
            </a:r>
            <a:r>
              <a:rPr lang="en-US" sz="2200" dirty="0" smtClean="0"/>
              <a:t> </a:t>
            </a:r>
            <a:r>
              <a:rPr lang="en-US" sz="2200" dirty="0" err="1" smtClean="0"/>
              <a:t>biriktirishning</a:t>
            </a:r>
            <a:r>
              <a:rPr lang="en-US" sz="2200" dirty="0" smtClean="0"/>
              <a:t> </a:t>
            </a:r>
            <a:r>
              <a:rPr lang="en-US" sz="2200" dirty="0" err="1" smtClean="0"/>
              <a:t>mumkin</a:t>
            </a:r>
            <a:r>
              <a:rPr lang="en-US" sz="2200" dirty="0" smtClean="0"/>
              <a:t> </a:t>
            </a:r>
            <a:r>
              <a:rPr lang="en-US" sz="2200" dirty="0" err="1" smtClean="0"/>
              <a:t>emasligi</a:t>
            </a:r>
            <a:r>
              <a:rPr lang="en-US" sz="2200" dirty="0" smtClean="0"/>
              <a:t>.</a:t>
            </a:r>
            <a:endParaRPr lang="ru-RU" sz="2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85720" y="830262"/>
            <a:ext cx="8536017" cy="6027738"/>
          </a:xfrm>
        </p:spPr>
        <p:txBody>
          <a:bodyPr>
            <a:normAutofit/>
          </a:bodyPr>
          <a:lstStyle/>
          <a:p>
            <a:r>
              <a:rPr lang="en-US" sz="2800" dirty="0" err="1" smtClean="0"/>
              <a:t>Hozirda</a:t>
            </a:r>
            <a:r>
              <a:rPr lang="en-US" sz="2800" dirty="0" smtClean="0"/>
              <a:t>  </a:t>
            </a:r>
            <a:r>
              <a:rPr lang="en-US" sz="2800" dirty="0" err="1" smtClean="0"/>
              <a:t>qo'llanilayotgan</a:t>
            </a:r>
            <a:r>
              <a:rPr lang="en-US" sz="2800" dirty="0" smtClean="0"/>
              <a:t>  </a:t>
            </a:r>
            <a:r>
              <a:rPr lang="en-US" sz="2800" dirty="0" err="1" smtClean="0"/>
              <a:t>payvand</a:t>
            </a:r>
            <a:r>
              <a:rPr lang="en-US" sz="2800" dirty="0" smtClean="0"/>
              <a:t>  </a:t>
            </a:r>
            <a:r>
              <a:rPr lang="en-US" sz="2800" dirty="0" err="1" smtClean="0"/>
              <a:t>usullari</a:t>
            </a:r>
            <a:r>
              <a:rPr lang="en-US" sz="2800" dirty="0" smtClean="0"/>
              <a:t>  </a:t>
            </a:r>
            <a:r>
              <a:rPr lang="en-US" sz="2800" dirty="0" err="1" smtClean="0"/>
              <a:t>turli-tumandir</a:t>
            </a:r>
            <a:r>
              <a:rPr lang="en-US" sz="2800" dirty="0" smtClean="0"/>
              <a:t>.  </a:t>
            </a:r>
            <a:r>
              <a:rPr lang="en-US" sz="2800" dirty="0" err="1" smtClean="0"/>
              <a:t>Metall</a:t>
            </a:r>
            <a:r>
              <a:rPr lang="en-US" sz="2800" dirty="0" smtClean="0"/>
              <a:t> </a:t>
            </a:r>
            <a:r>
              <a:rPr lang="en-US" sz="2800" dirty="0" err="1" smtClean="0"/>
              <a:t>elektrod</a:t>
            </a:r>
            <a:r>
              <a:rPr lang="en-US" sz="2800" dirty="0" smtClean="0"/>
              <a:t>  </a:t>
            </a:r>
            <a:r>
              <a:rPr lang="en-US" sz="2800" dirty="0" err="1" smtClean="0"/>
              <a:t>bilan</a:t>
            </a:r>
            <a:r>
              <a:rPr lang="en-US" sz="2800" dirty="0" smtClean="0"/>
              <a:t>  </a:t>
            </a:r>
            <a:r>
              <a:rPr lang="en-US" sz="2800" dirty="0" err="1" smtClean="0"/>
              <a:t>elektr-yoy</a:t>
            </a:r>
            <a:r>
              <a:rPr lang="en-US" sz="2800" dirty="0" smtClean="0"/>
              <a:t>  </a:t>
            </a:r>
            <a:r>
              <a:rPr lang="en-US" sz="2800" dirty="0" err="1" smtClean="0"/>
              <a:t>payvandlash</a:t>
            </a:r>
            <a:r>
              <a:rPr lang="en-US" sz="2800" dirty="0" smtClean="0"/>
              <a:t>  (N.  </a:t>
            </a:r>
            <a:r>
              <a:rPr lang="en-US" sz="2800" dirty="0" err="1" smtClean="0"/>
              <a:t>Benardos</a:t>
            </a:r>
            <a:r>
              <a:rPr lang="en-US" sz="2800" dirty="0" smtClean="0"/>
              <a:t>,  1882-yil  </a:t>
            </a:r>
            <a:r>
              <a:rPr lang="en-US" sz="2800" dirty="0" err="1" smtClean="0"/>
              <a:t>va</a:t>
            </a:r>
            <a:r>
              <a:rPr lang="en-US" sz="2800" dirty="0" smtClean="0"/>
              <a:t>  N. </a:t>
            </a:r>
            <a:r>
              <a:rPr lang="en-US" sz="2800" dirty="0" err="1" smtClean="0"/>
              <a:t>Slavyanov</a:t>
            </a:r>
            <a:r>
              <a:rPr lang="en-US" sz="2800" dirty="0" smtClean="0"/>
              <a:t>,  1888-yillarda  </a:t>
            </a:r>
            <a:r>
              <a:rPr lang="en-US" sz="2800" dirty="0" err="1" smtClean="0"/>
              <a:t>kashf</a:t>
            </a:r>
            <a:r>
              <a:rPr lang="en-US" sz="2800" dirty="0" smtClean="0"/>
              <a:t>  </a:t>
            </a:r>
            <a:r>
              <a:rPr lang="en-US" sz="2800" dirty="0" err="1" smtClean="0"/>
              <a:t>etishgan</a:t>
            </a:r>
            <a:r>
              <a:rPr lang="en-US" sz="2800" dirty="0" smtClean="0"/>
              <a:t>),  </a:t>
            </a:r>
            <a:r>
              <a:rPr lang="en-US" sz="2800" dirty="0" err="1" smtClean="0"/>
              <a:t>elektr</a:t>
            </a:r>
            <a:r>
              <a:rPr lang="en-US" sz="2800" dirty="0" smtClean="0"/>
              <a:t>  </a:t>
            </a:r>
            <a:r>
              <a:rPr lang="en-US" sz="2800" dirty="0" err="1" smtClean="0"/>
              <a:t>shlak</a:t>
            </a:r>
            <a:r>
              <a:rPr lang="en-US" sz="2800" dirty="0" smtClean="0"/>
              <a:t>  </a:t>
            </a:r>
            <a:r>
              <a:rPr lang="en-US" sz="2800" dirty="0" err="1" smtClean="0"/>
              <a:t>payvandlash</a:t>
            </a:r>
            <a:r>
              <a:rPr lang="en-US" sz="2800" dirty="0" smtClean="0"/>
              <a:t> (</a:t>
            </a:r>
            <a:r>
              <a:rPr lang="en-US" sz="2800" dirty="0" err="1" smtClean="0"/>
              <a:t>detallar</a:t>
            </a:r>
            <a:r>
              <a:rPr lang="en-US" sz="2800" dirty="0" smtClean="0"/>
              <a:t> </a:t>
            </a:r>
            <a:r>
              <a:rPr lang="en-US" sz="2800" dirty="0" err="1" smtClean="0"/>
              <a:t>qalinligi</a:t>
            </a:r>
            <a:r>
              <a:rPr lang="en-US" sz="2800" dirty="0" smtClean="0"/>
              <a:t> 30 mm </a:t>
            </a:r>
            <a:r>
              <a:rPr lang="en-US" sz="2800" dirty="0" err="1" smtClean="0"/>
              <a:t>dan</a:t>
            </a:r>
            <a:r>
              <a:rPr lang="en-US" sz="2800" dirty="0" smtClean="0"/>
              <a:t>  1 ...2 m </a:t>
            </a:r>
            <a:r>
              <a:rPr lang="en-US" sz="2800" dirty="0" err="1" smtClean="0"/>
              <a:t>gacha</a:t>
            </a:r>
            <a:r>
              <a:rPr lang="en-US" sz="2800" dirty="0" smtClean="0"/>
              <a:t> </a:t>
            </a:r>
            <a:r>
              <a:rPr lang="en-US" sz="2800" dirty="0" err="1" smtClean="0"/>
              <a:t>bo'lishi</a:t>
            </a:r>
            <a:r>
              <a:rPr lang="en-US" sz="2800" dirty="0" smtClean="0"/>
              <a:t>  </a:t>
            </a:r>
            <a:r>
              <a:rPr lang="en-US" sz="2800" dirty="0" err="1" smtClean="0"/>
              <a:t>mumkin</a:t>
            </a:r>
            <a:r>
              <a:rPr lang="en-US" sz="2800" dirty="0" smtClean="0"/>
              <a:t>), </a:t>
            </a:r>
            <a:r>
              <a:rPr lang="en-US" sz="2800" dirty="0" err="1" smtClean="0"/>
              <a:t>kontaktlab</a:t>
            </a:r>
            <a:r>
              <a:rPr lang="en-US" sz="2800" dirty="0" smtClean="0"/>
              <a:t> </a:t>
            </a:r>
            <a:r>
              <a:rPr lang="en-US" sz="2800" dirty="0" err="1" smtClean="0"/>
              <a:t>payvandlash</a:t>
            </a:r>
            <a:r>
              <a:rPr lang="en-US" sz="2800" dirty="0" smtClean="0"/>
              <a:t>  </a:t>
            </a:r>
            <a:r>
              <a:rPr lang="en-US" sz="2800" dirty="0" err="1" smtClean="0"/>
              <a:t>va</a:t>
            </a:r>
            <a:r>
              <a:rPr lang="en-US" sz="2800" dirty="0" smtClean="0"/>
              <a:t>  </a:t>
            </a:r>
            <a:r>
              <a:rPr lang="en-US" sz="2800" dirty="0" err="1" smtClean="0"/>
              <a:t>ishqalab</a:t>
            </a:r>
            <a:r>
              <a:rPr lang="en-US" sz="2800" dirty="0" smtClean="0"/>
              <a:t>  </a:t>
            </a:r>
            <a:r>
              <a:rPr lang="en-US" sz="2800" dirty="0" err="1" smtClean="0"/>
              <a:t>payvandlash</a:t>
            </a:r>
            <a:r>
              <a:rPr lang="en-US" sz="2800" dirty="0" smtClean="0"/>
              <a:t>  </a:t>
            </a:r>
            <a:r>
              <a:rPr lang="en-US" sz="2800" dirty="0" err="1" smtClean="0"/>
              <a:t>keng</a:t>
            </a:r>
            <a:r>
              <a:rPr lang="en-US" sz="2800" dirty="0" smtClean="0"/>
              <a:t>  </a:t>
            </a:r>
            <a:r>
              <a:rPr lang="en-US" sz="2800" dirty="0" err="1" smtClean="0"/>
              <a:t>tarqalgan</a:t>
            </a:r>
            <a:r>
              <a:rPr lang="en-US" sz="2800" dirty="0" smtClean="0"/>
              <a:t>.  </a:t>
            </a:r>
            <a:r>
              <a:rPr lang="en-US" sz="2800" dirty="0" err="1" smtClean="0"/>
              <a:t>Payvandlashning</a:t>
            </a:r>
            <a:r>
              <a:rPr lang="en-US" sz="2800" dirty="0" smtClean="0"/>
              <a:t> </a:t>
            </a:r>
            <a:r>
              <a:rPr lang="en-US" sz="2800" dirty="0" err="1" smtClean="0"/>
              <a:t>qayd</a:t>
            </a:r>
            <a:r>
              <a:rPr lang="en-US" sz="2800" dirty="0" smtClean="0"/>
              <a:t> </a:t>
            </a:r>
            <a:r>
              <a:rPr lang="en-US" sz="2800" dirty="0" err="1" smtClean="0"/>
              <a:t>etilgan</a:t>
            </a:r>
            <a:r>
              <a:rPr lang="en-US" sz="2800" dirty="0" smtClean="0"/>
              <a:t> </a:t>
            </a:r>
            <a:r>
              <a:rPr lang="en-US" sz="2800" dirty="0" err="1" smtClean="0"/>
              <a:t>turlaridan</a:t>
            </a:r>
            <a:r>
              <a:rPr lang="en-US" sz="2800" dirty="0" smtClean="0"/>
              <a:t> </a:t>
            </a:r>
            <a:r>
              <a:rPr lang="en-US" sz="2800" dirty="0" err="1" smtClean="0"/>
              <a:t>tashqari</a:t>
            </a:r>
            <a:r>
              <a:rPr lang="en-US" sz="2800" dirty="0" smtClean="0"/>
              <a:t> </a:t>
            </a:r>
            <a:r>
              <a:rPr lang="en-US" sz="2800" dirty="0" err="1" smtClean="0"/>
              <a:t>uning</a:t>
            </a:r>
            <a:r>
              <a:rPr lang="en-US" sz="2800" dirty="0" smtClean="0"/>
              <a:t> </a:t>
            </a:r>
            <a:r>
              <a:rPr lang="en-US" sz="2800" dirty="0" err="1" smtClean="0"/>
              <a:t>maxsus</a:t>
            </a:r>
            <a:r>
              <a:rPr lang="en-US" sz="2800" dirty="0" smtClean="0"/>
              <a:t> </a:t>
            </a:r>
            <a:r>
              <a:rPr lang="en-US" sz="2800" dirty="0" err="1" smtClean="0"/>
              <a:t>turlari</a:t>
            </a:r>
            <a:r>
              <a:rPr lang="en-US" sz="2800" dirty="0" smtClean="0"/>
              <a:t> ham </a:t>
            </a:r>
            <a:r>
              <a:rPr lang="en-US" sz="2800" dirty="0" err="1" smtClean="0"/>
              <a:t>ishlatiladi</a:t>
            </a:r>
            <a:r>
              <a:rPr lang="en-US" sz="2800" dirty="0" smtClean="0"/>
              <a:t>.</a:t>
            </a:r>
            <a:endParaRPr lang="ru-RU" sz="2800" dirty="0" smtClean="0"/>
          </a:p>
          <a:p>
            <a:pPr algn="just">
              <a:lnSpc>
                <a:spcPct val="90000"/>
              </a:lnSpc>
            </a:pPr>
            <a:endParaRPr lang="ru-RU" sz="3200" dirty="0" smtClean="0">
              <a:latin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500042"/>
            <a:ext cx="7489825" cy="5847755"/>
          </a:xfrm>
          <a:prstGeom prst="rect">
            <a:avLst/>
          </a:prstGeom>
          <a:noFill/>
          <a:ln w="9525">
            <a:noFill/>
            <a:miter lim="800000"/>
            <a:headEnd/>
            <a:tailEnd/>
          </a:ln>
          <a:effectLst/>
        </p:spPr>
        <p:txBody>
          <a:bodyPr anchor="ctr">
            <a:spAutoFit/>
          </a:bodyPr>
          <a:lstStyle/>
          <a:p>
            <a:r>
              <a:rPr lang="uz-Cyrl-UZ" sz="2200" dirty="0" smtClean="0"/>
              <a:t>Payvandlashning  maxsus  turlariga  diffuziyali,  elektron-nur,  lazerli, radiochastotali,  ultratovushli,  portlatish  asosidagi,  plazmali,  detal  siitiga yupqa  qatlam  qoplash  usuli  kabilar  kiradi.  Ko'rsatib  o'tilgan  payvandlash  usidlarining  o'z  ishlatish  sohalari,  afzalliklari  bor.  Bundan tashqari  plastmassa  detallarni  payvandlashda  ularni  gaz  issiqlik  tashuvchilar.  yuqori  chastotali  elektr  toklari  yordamida  qizdiriladigan  elementlar,  ultratovush,  ishqalash  va  kimyoviy  reaksiyalar  yordamida payvandlash mumkin. </a:t>
            </a:r>
            <a:r>
              <a:rPr lang="en-US" sz="2200" dirty="0" err="1" smtClean="0"/>
              <a:t>Payvandlash</a:t>
            </a:r>
            <a:r>
              <a:rPr lang="en-US" sz="2200" dirty="0" smtClean="0"/>
              <a:t>  </a:t>
            </a:r>
            <a:r>
              <a:rPr lang="en-US" sz="2200" dirty="0" err="1" smtClean="0"/>
              <a:t>usullarining</a:t>
            </a:r>
            <a:r>
              <a:rPr lang="en-US" sz="2200" dirty="0" smtClean="0"/>
              <a:t> </a:t>
            </a:r>
            <a:r>
              <a:rPr lang="en-US" sz="2200" dirty="0" err="1" smtClean="0"/>
              <a:t>joriy</a:t>
            </a:r>
            <a:r>
              <a:rPr lang="en-US" sz="2200" dirty="0" smtClean="0"/>
              <a:t>  </a:t>
            </a:r>
            <a:r>
              <a:rPr lang="en-US" sz="2200" dirty="0" err="1" smtClean="0"/>
              <a:t>etilishi</a:t>
            </a:r>
            <a:r>
              <a:rPr lang="en-US" sz="2200" dirty="0" smtClean="0"/>
              <a:t>,  </a:t>
            </a:r>
            <a:r>
              <a:rPr lang="en-US" sz="2200" dirty="0" err="1" smtClean="0"/>
              <a:t>ayniqsa</a:t>
            </a:r>
            <a:r>
              <a:rPr lang="en-US" sz="2200" dirty="0" smtClean="0"/>
              <a:t>  </a:t>
            </a:r>
            <a:r>
              <a:rPr lang="en-US" sz="2200" dirty="0" err="1" smtClean="0"/>
              <a:t>bu</a:t>
            </a:r>
            <a:r>
              <a:rPr lang="en-US" sz="2200" dirty="0" smtClean="0"/>
              <a:t>  </a:t>
            </a:r>
            <a:r>
              <a:rPr lang="en-US" sz="2200" dirty="0" err="1" smtClean="0"/>
              <a:t>jarayonni</a:t>
            </a:r>
            <a:r>
              <a:rPr lang="en-US" sz="2200" dirty="0" smtClean="0"/>
              <a:t>  </a:t>
            </a:r>
            <a:r>
              <a:rPr lang="en-US" sz="2200" dirty="0" err="1" smtClean="0"/>
              <a:t>to'liq</a:t>
            </a:r>
            <a:r>
              <a:rPr lang="en-US" sz="2200" dirty="0" smtClean="0"/>
              <a:t> </a:t>
            </a:r>
            <a:r>
              <a:rPr lang="en-US" sz="2200" dirty="0" err="1" smtClean="0"/>
              <a:t>avto`latlashtirish</a:t>
            </a:r>
            <a:r>
              <a:rPr lang="en-US" sz="2200" dirty="0" smtClean="0"/>
              <a:t>.  </a:t>
            </a:r>
            <a:r>
              <a:rPr lang="en-US" sz="2200" dirty="0" err="1" smtClean="0"/>
              <a:t>chok</a:t>
            </a:r>
            <a:r>
              <a:rPr lang="en-US" sz="2200" dirty="0" smtClean="0"/>
              <a:t> </a:t>
            </a:r>
            <a:r>
              <a:rPr lang="en-US" sz="2200" dirty="0" err="1" smtClean="0"/>
              <a:t>sifatini</a:t>
            </a:r>
            <a:r>
              <a:rPr lang="en-US" sz="2200" dirty="0" smtClean="0"/>
              <a:t>  </a:t>
            </a:r>
            <a:r>
              <a:rPr lang="en-US" sz="2200" dirty="0" err="1" smtClean="0"/>
              <a:t>hamda</a:t>
            </a:r>
            <a:r>
              <a:rPr lang="en-US" sz="2200" dirty="0" smtClean="0"/>
              <a:t>  </a:t>
            </a:r>
            <a:r>
              <a:rPr lang="en-US" sz="2200" dirty="0" err="1" smtClean="0"/>
              <a:t>ish</a:t>
            </a:r>
            <a:r>
              <a:rPr lang="en-US" sz="2200" dirty="0" smtClean="0"/>
              <a:t>  </a:t>
            </a:r>
            <a:r>
              <a:rPr lang="en-US" sz="2200" dirty="0" err="1" smtClean="0"/>
              <a:t>unumdorligini</a:t>
            </a:r>
            <a:r>
              <a:rPr lang="en-US" sz="2200" dirty="0" smtClean="0"/>
              <a:t>  20-30  </a:t>
            </a:r>
            <a:r>
              <a:rPr lang="en-US" sz="2200" dirty="0" err="1" smtClean="0"/>
              <a:t>barobar</a:t>
            </a:r>
            <a:r>
              <a:rPr lang="en-US" sz="2200" dirty="0" smtClean="0"/>
              <a:t> </a:t>
            </a:r>
            <a:r>
              <a:rPr lang="en-US" sz="2200" dirty="0" err="1" smtClean="0"/>
              <a:t>oshirish</a:t>
            </a:r>
            <a:r>
              <a:rPr lang="en-US" sz="2200" dirty="0" smtClean="0"/>
              <a:t>,  </a:t>
            </a:r>
            <a:r>
              <a:rPr lang="en-US" sz="2200" dirty="0" err="1" smtClean="0"/>
              <a:t>metallni</a:t>
            </a:r>
            <a:r>
              <a:rPr lang="en-US" sz="2200" dirty="0" smtClean="0"/>
              <a:t>  15-20%  </a:t>
            </a:r>
            <a:r>
              <a:rPr lang="en-US" sz="2200" dirty="0" err="1" smtClean="0"/>
              <a:t>gacha</a:t>
            </a:r>
            <a:r>
              <a:rPr lang="en-US" sz="2200" dirty="0" smtClean="0"/>
              <a:t>  </a:t>
            </a:r>
            <a:r>
              <a:rPr lang="en-US" sz="2200" dirty="0" err="1" smtClean="0"/>
              <a:t>tejash</a:t>
            </a:r>
            <a:r>
              <a:rPr lang="en-US" sz="2200" dirty="0" smtClean="0"/>
              <a:t>  </a:t>
            </a:r>
            <a:r>
              <a:rPr lang="en-US" sz="2200" dirty="0" err="1" smtClean="0"/>
              <a:t>imkonini</a:t>
            </a:r>
            <a:r>
              <a:rPr lang="en-US" sz="2200" dirty="0" smtClean="0"/>
              <a:t>  </a:t>
            </a:r>
            <a:r>
              <a:rPr lang="en-US" sz="2200" dirty="0" err="1" smtClean="0"/>
              <a:t>beradi</a:t>
            </a:r>
            <a:r>
              <a:rPr lang="en-US" sz="2200" dirty="0" smtClean="0"/>
              <a:t>.  </a:t>
            </a:r>
            <a:r>
              <a:rPr lang="en-US" sz="2200" dirty="0" err="1" smtClean="0"/>
              <a:t>Payvandlash</a:t>
            </a:r>
            <a:r>
              <a:rPr lang="en-US" sz="2200" dirty="0" smtClean="0"/>
              <a:t> </a:t>
            </a:r>
            <a:r>
              <a:rPr lang="en-US" sz="2200" dirty="0" err="1" smtClean="0"/>
              <a:t>usulida</a:t>
            </a:r>
            <a:r>
              <a:rPr lang="en-US" sz="2200" dirty="0" smtClean="0"/>
              <a:t>  </a:t>
            </a:r>
            <a:r>
              <a:rPr lang="en-US" sz="2200" dirty="0" err="1" smtClean="0"/>
              <a:t>olingan</a:t>
            </a:r>
            <a:r>
              <a:rPr lang="en-US" sz="2200" dirty="0" smtClean="0"/>
              <a:t>  </a:t>
            </a:r>
            <a:r>
              <a:rPr lang="en-US" sz="2200" dirty="0" err="1" smtClean="0"/>
              <a:t>po'lat</a:t>
            </a:r>
            <a:r>
              <a:rPr lang="en-US" sz="2200" dirty="0" smtClean="0"/>
              <a:t>  </a:t>
            </a:r>
            <a:r>
              <a:rPr lang="en-US" sz="2200" dirty="0" err="1" smtClean="0"/>
              <a:t>tuzilma</a:t>
            </a:r>
            <a:r>
              <a:rPr lang="en-US" sz="2200" dirty="0" smtClean="0"/>
              <a:t>  (</a:t>
            </a:r>
            <a:r>
              <a:rPr lang="en-US" sz="2200" dirty="0" err="1" smtClean="0"/>
              <a:t>konstruksiya</a:t>
            </a:r>
            <a:r>
              <a:rPr lang="en-US" sz="2200" dirty="0" smtClean="0"/>
              <a:t>)</a:t>
            </a:r>
            <a:r>
              <a:rPr lang="en-US" sz="2200" dirty="0" err="1" smtClean="0"/>
              <a:t>lar</a:t>
            </a:r>
            <a:r>
              <a:rPr lang="en-US" sz="2200" dirty="0" smtClean="0"/>
              <a:t>  </a:t>
            </a:r>
            <a:r>
              <a:rPr lang="en-US" sz="2200" dirty="0" err="1" smtClean="0"/>
              <a:t>quyma</a:t>
            </a:r>
            <a:r>
              <a:rPr lang="en-US" sz="2200" dirty="0" smtClean="0"/>
              <a:t>  </a:t>
            </a:r>
            <a:r>
              <a:rPr lang="en-US" sz="2200" dirty="0" err="1" smtClean="0"/>
              <a:t>usulida</a:t>
            </a:r>
            <a:r>
              <a:rPr lang="en-US" sz="2200" dirty="0" smtClean="0"/>
              <a:t>  </a:t>
            </a:r>
            <a:r>
              <a:rPr lang="en-US" sz="2200" dirty="0" err="1" smtClean="0"/>
              <a:t>olingan</a:t>
            </a:r>
            <a:r>
              <a:rPr lang="en-US" sz="2200" dirty="0" smtClean="0"/>
              <a:t> </a:t>
            </a:r>
            <a:r>
              <a:rPr lang="en-US" sz="2200" dirty="0" err="1" smtClean="0"/>
              <a:t>cho'yan</a:t>
            </a:r>
            <a:r>
              <a:rPr lang="en-US" sz="2200" dirty="0" smtClean="0"/>
              <a:t>  </a:t>
            </a:r>
            <a:r>
              <a:rPr lang="en-US" sz="2200" dirty="0" err="1" smtClean="0"/>
              <a:t>tuzilmalardan</a:t>
            </a:r>
            <a:r>
              <a:rPr lang="en-US" sz="2200" dirty="0" smtClean="0"/>
              <a:t>  50%.  </a:t>
            </a:r>
            <a:r>
              <a:rPr lang="en-US" sz="2200" dirty="0" err="1" smtClean="0"/>
              <a:t>po'lat</a:t>
            </a:r>
            <a:r>
              <a:rPr lang="en-US" sz="2200" dirty="0" smtClean="0"/>
              <a:t>  </a:t>
            </a:r>
            <a:r>
              <a:rPr lang="en-US" sz="2200" dirty="0" err="1" smtClean="0"/>
              <a:t>tuzilmalardan</a:t>
            </a:r>
            <a:r>
              <a:rPr lang="en-US" sz="2200" dirty="0" smtClean="0"/>
              <a:t>  </a:t>
            </a:r>
            <a:r>
              <a:rPr lang="en-US" sz="2200" dirty="0" err="1" smtClean="0"/>
              <a:t>esa</a:t>
            </a:r>
            <a:r>
              <a:rPr lang="en-US" sz="2200" dirty="0" smtClean="0"/>
              <a:t>  30%  </a:t>
            </a:r>
            <a:r>
              <a:rPr lang="en-US" sz="2200" dirty="0" err="1" smtClean="0"/>
              <a:t>yengildir</a:t>
            </a:r>
            <a:r>
              <a:rPr lang="en-US" sz="2200" dirty="0" smtClean="0"/>
              <a:t>. </a:t>
            </a:r>
            <a:endParaRPr lang="ru-RU" sz="2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285728"/>
            <a:ext cx="7489825" cy="5262979"/>
          </a:xfrm>
          <a:prstGeom prst="rect">
            <a:avLst/>
          </a:prstGeom>
          <a:noFill/>
          <a:ln w="9525">
            <a:noFill/>
            <a:miter lim="800000"/>
            <a:headEnd/>
            <a:tailEnd/>
          </a:ln>
          <a:effectLst/>
        </p:spPr>
        <p:txBody>
          <a:bodyPr anchor="ctr">
            <a:spAutoFit/>
          </a:bodyPr>
          <a:lstStyle/>
          <a:p>
            <a:r>
              <a:rPr lang="en-US" sz="2800" dirty="0" err="1" smtClean="0"/>
              <a:t>Kavsharli</a:t>
            </a:r>
            <a:r>
              <a:rPr lang="en-US" sz="2800" dirty="0" smtClean="0"/>
              <a:t>  </a:t>
            </a:r>
            <a:r>
              <a:rPr lang="en-US" sz="2800" dirty="0" err="1" smtClean="0"/>
              <a:t>birikmalar</a:t>
            </a:r>
            <a:r>
              <a:rPr lang="en-US" sz="2800" dirty="0" smtClean="0"/>
              <a:t>  </a:t>
            </a:r>
            <a:r>
              <a:rPr lang="en-US" sz="2800" dirty="0" err="1" smtClean="0"/>
              <a:t>biriktiriladigan</a:t>
            </a:r>
            <a:r>
              <a:rPr lang="en-US" sz="2800" dirty="0" smtClean="0"/>
              <a:t>  </a:t>
            </a:r>
            <a:r>
              <a:rPr lang="en-US" sz="2800" dirty="0" err="1" smtClean="0"/>
              <a:t>detallar</a:t>
            </a:r>
            <a:r>
              <a:rPr lang="en-US" sz="2800" dirty="0" smtClean="0"/>
              <a:t>  </a:t>
            </a:r>
            <a:r>
              <a:rPr lang="en-US" sz="2800" dirty="0" err="1" smtClean="0"/>
              <a:t>bilan</a:t>
            </a:r>
            <a:r>
              <a:rPr lang="en-US" sz="2800" dirty="0" smtClean="0"/>
              <a:t>  </a:t>
            </a:r>
            <a:r>
              <a:rPr lang="en-US" sz="2800" dirty="0" err="1" smtClean="0"/>
              <a:t>kavshar</a:t>
            </a:r>
            <a:r>
              <a:rPr lang="en-US" sz="2800" dirty="0" smtClean="0"/>
              <a:t>  </a:t>
            </a:r>
            <a:r>
              <a:rPr lang="en-US" sz="2800" dirty="0" err="1" smtClean="0"/>
              <a:t>o‘rtasidagi</a:t>
            </a:r>
            <a:r>
              <a:rPr lang="en-US" sz="2800" dirty="0" smtClean="0"/>
              <a:t>  </a:t>
            </a:r>
            <a:r>
              <a:rPr lang="en-US" sz="2800" dirty="0" err="1" smtClean="0"/>
              <a:t>molekulyar</a:t>
            </a:r>
            <a:r>
              <a:rPr lang="en-US" sz="2800" dirty="0" smtClean="0"/>
              <a:t> </a:t>
            </a:r>
            <a:r>
              <a:rPr lang="en-US" sz="2800" dirty="0" err="1" smtClean="0"/>
              <a:t>ta’sir</a:t>
            </a:r>
            <a:r>
              <a:rPr lang="en-US" sz="2800" dirty="0" smtClean="0"/>
              <a:t> </a:t>
            </a:r>
            <a:r>
              <a:rPr lang="en-US" sz="2800" dirty="0" err="1" smtClean="0"/>
              <a:t>kuchlari</a:t>
            </a:r>
            <a:r>
              <a:rPr lang="en-US" sz="2800" dirty="0" smtClean="0"/>
              <a:t>  </a:t>
            </a:r>
            <a:r>
              <a:rPr lang="en-US" sz="2800" dirty="0" err="1" smtClean="0"/>
              <a:t>orqali</a:t>
            </a:r>
            <a:r>
              <a:rPr lang="en-US" sz="2800" dirty="0" smtClean="0"/>
              <a:t>  </a:t>
            </a:r>
            <a:r>
              <a:rPr lang="en-US" sz="2800" dirty="0" err="1" smtClean="0"/>
              <a:t>vujudga</a:t>
            </a:r>
            <a:r>
              <a:rPr lang="en-US" sz="2800" dirty="0" smtClean="0"/>
              <a:t>  </a:t>
            </a:r>
            <a:r>
              <a:rPr lang="en-US" sz="2800" dirty="0" err="1" smtClean="0"/>
              <a:t>keladigan</a:t>
            </a:r>
            <a:r>
              <a:rPr lang="en-US" sz="2800" dirty="0" smtClean="0"/>
              <a:t>  </a:t>
            </a:r>
            <a:r>
              <a:rPr lang="en-US" sz="2800" dirty="0" err="1" smtClean="0"/>
              <a:t>ajralmaydigan</a:t>
            </a:r>
            <a:r>
              <a:rPr lang="en-US" sz="2800" dirty="0" smtClean="0"/>
              <a:t> </a:t>
            </a:r>
            <a:r>
              <a:rPr lang="en-US" sz="2800" dirty="0" err="1" smtClean="0"/>
              <a:t>birikmadir</a:t>
            </a:r>
            <a:r>
              <a:rPr lang="en-US" sz="2800" dirty="0" smtClean="0"/>
              <a:t>.  </a:t>
            </a:r>
            <a:r>
              <a:rPr lang="en-US" sz="2800" dirty="0" err="1" smtClean="0"/>
              <a:t>Biriktiriladigan</a:t>
            </a:r>
            <a:r>
              <a:rPr lang="en-US" sz="2800" dirty="0" smtClean="0"/>
              <a:t>  </a:t>
            </a:r>
            <a:r>
              <a:rPr lang="en-US" sz="2800" dirty="0" err="1" smtClean="0"/>
              <a:t>detallar</a:t>
            </a:r>
            <a:r>
              <a:rPr lang="en-US" sz="2800" dirty="0" smtClean="0"/>
              <a:t>  </a:t>
            </a:r>
            <a:r>
              <a:rPr lang="en-US" sz="2800" dirty="0" err="1" smtClean="0"/>
              <a:t>orasiga</a:t>
            </a:r>
            <a:r>
              <a:rPr lang="en-US" sz="2800" dirty="0" smtClean="0"/>
              <a:t>  </a:t>
            </a:r>
            <a:r>
              <a:rPr lang="en-US" sz="2800" dirty="0" err="1" smtClean="0"/>
              <a:t>eritilgan</a:t>
            </a:r>
            <a:r>
              <a:rPr lang="en-US" sz="2800" dirty="0" smtClean="0"/>
              <a:t>  </a:t>
            </a:r>
            <a:r>
              <a:rPr lang="en-US" sz="2800" dirty="0" err="1" smtClean="0"/>
              <a:t>holda</a:t>
            </a:r>
            <a:r>
              <a:rPr lang="en-US" sz="2800" dirty="0" smtClean="0"/>
              <a:t>  </a:t>
            </a:r>
            <a:r>
              <a:rPr lang="en-US" sz="2800" dirty="0" err="1" smtClean="0"/>
              <a:t>kiritiladigan</a:t>
            </a:r>
            <a:r>
              <a:rPr lang="en-US" sz="2800" dirty="0" smtClean="0"/>
              <a:t> </a:t>
            </a:r>
            <a:r>
              <a:rPr lang="en-US" sz="2800" dirty="0" err="1" smtClean="0"/>
              <a:t>qotishma</a:t>
            </a:r>
            <a:r>
              <a:rPr lang="en-US" sz="2800" dirty="0" smtClean="0"/>
              <a:t>  </a:t>
            </a:r>
            <a:r>
              <a:rPr lang="en-US" sz="2800" dirty="0" err="1" smtClean="0"/>
              <a:t>yoki</a:t>
            </a:r>
            <a:r>
              <a:rPr lang="en-US" sz="2800" dirty="0" smtClean="0"/>
              <a:t>  </a:t>
            </a:r>
            <a:r>
              <a:rPr lang="en-US" sz="2800" dirty="0" err="1" smtClean="0"/>
              <a:t>metall</a:t>
            </a:r>
            <a:r>
              <a:rPr lang="en-US" sz="2800" dirty="0" smtClean="0"/>
              <a:t>  </a:t>
            </a:r>
            <a:r>
              <a:rPr lang="en-US" sz="2800" dirty="0" err="1" smtClean="0"/>
              <a:t>kavshar</a:t>
            </a:r>
            <a:r>
              <a:rPr lang="en-US" sz="2800" dirty="0" smtClean="0"/>
              <a:t>  </a:t>
            </a:r>
            <a:r>
              <a:rPr lang="en-US" sz="2800" dirty="0" err="1" smtClean="0"/>
              <a:t>deyiladi</a:t>
            </a:r>
            <a:r>
              <a:rPr lang="en-US" sz="2800" dirty="0" smtClean="0"/>
              <a:t>  </a:t>
            </a:r>
            <a:r>
              <a:rPr lang="en-US" sz="2800" dirty="0" err="1" smtClean="0"/>
              <a:t>va</a:t>
            </a:r>
            <a:r>
              <a:rPr lang="en-US" sz="2800" dirty="0" smtClean="0"/>
              <a:t>  </a:t>
            </a:r>
            <a:r>
              <a:rPr lang="en-US" sz="2800" dirty="0" err="1" smtClean="0"/>
              <a:t>odatda</a:t>
            </a:r>
            <a:r>
              <a:rPr lang="en-US" sz="2800" dirty="0" smtClean="0"/>
              <a:t>,  </a:t>
            </a:r>
            <a:r>
              <a:rPr lang="en-US" sz="2800" dirty="0" err="1" smtClean="0"/>
              <a:t>uning</a:t>
            </a:r>
            <a:r>
              <a:rPr lang="en-US" sz="2800" dirty="0" smtClean="0"/>
              <a:t>  </a:t>
            </a:r>
            <a:r>
              <a:rPr lang="en-US" sz="2800" dirty="0" err="1" smtClean="0"/>
              <a:t>erish</a:t>
            </a:r>
            <a:r>
              <a:rPr lang="en-US" sz="2800" dirty="0" smtClean="0"/>
              <a:t>  </a:t>
            </a:r>
            <a:r>
              <a:rPr lang="en-US" sz="2800" dirty="0" err="1" smtClean="0"/>
              <a:t>harorati</a:t>
            </a:r>
            <a:r>
              <a:rPr lang="en-US" sz="2800" dirty="0" smtClean="0"/>
              <a:t> </a:t>
            </a:r>
            <a:r>
              <a:rPr lang="en-US" sz="2800" dirty="0" err="1" smtClean="0"/>
              <a:t>detallarning</a:t>
            </a:r>
            <a:r>
              <a:rPr lang="en-US" sz="2800" dirty="0" smtClean="0"/>
              <a:t> </a:t>
            </a:r>
            <a:r>
              <a:rPr lang="en-US" sz="2800" dirty="0" err="1" smtClean="0"/>
              <a:t>erish</a:t>
            </a:r>
            <a:r>
              <a:rPr lang="en-US" sz="2800" dirty="0" smtClean="0"/>
              <a:t> </a:t>
            </a:r>
            <a:r>
              <a:rPr lang="en-US" sz="2800" dirty="0" err="1" smtClean="0"/>
              <a:t>haroratidan</a:t>
            </a:r>
            <a:r>
              <a:rPr lang="en-US" sz="2800" dirty="0" smtClean="0"/>
              <a:t> </a:t>
            </a:r>
            <a:r>
              <a:rPr lang="en-US" sz="2800" dirty="0" err="1" smtClean="0"/>
              <a:t>ancha</a:t>
            </a:r>
            <a:r>
              <a:rPr lang="en-US" sz="2800" dirty="0" smtClean="0"/>
              <a:t> </a:t>
            </a:r>
            <a:r>
              <a:rPr lang="en-US" sz="2800" dirty="0" err="1" smtClean="0"/>
              <a:t>kichik</a:t>
            </a:r>
            <a:r>
              <a:rPr lang="en-US" sz="2800" dirty="0" smtClean="0"/>
              <a:t> </a:t>
            </a:r>
            <a:r>
              <a:rPr lang="en-US" sz="2800" dirty="0" err="1" smtClean="0"/>
              <a:t>bo`ladi</a:t>
            </a:r>
            <a:r>
              <a:rPr lang="en-US" sz="2800" dirty="0" smtClean="0"/>
              <a:t>. </a:t>
            </a:r>
            <a:r>
              <a:rPr lang="en-US" sz="2800" dirty="0" err="1" smtClean="0"/>
              <a:t>Kavsharlash</a:t>
            </a:r>
            <a:r>
              <a:rPr lang="en-US" sz="2800" dirty="0" smtClean="0"/>
              <a:t> </a:t>
            </a:r>
            <a:r>
              <a:rPr lang="en-US" sz="2800" dirty="0" err="1" smtClean="0"/>
              <a:t>jarayoni</a:t>
            </a:r>
            <a:r>
              <a:rPr lang="en-US" sz="2800" dirty="0" smtClean="0"/>
              <a:t> </a:t>
            </a:r>
            <a:endParaRPr lang="ru-RU" sz="2800" dirty="0" smtClean="0"/>
          </a:p>
          <a:p>
            <a:r>
              <a:rPr lang="en-US" sz="2800" dirty="0" err="1" smtClean="0"/>
              <a:t>payvandlash</a:t>
            </a:r>
            <a:r>
              <a:rPr lang="en-US" sz="2800" dirty="0" smtClean="0"/>
              <a:t> </a:t>
            </a:r>
            <a:r>
              <a:rPr lang="en-US" sz="2800" dirty="0" err="1" smtClean="0"/>
              <a:t>jarayonidan</a:t>
            </a:r>
            <a:r>
              <a:rPr lang="en-US" sz="2800" dirty="0" smtClean="0"/>
              <a:t>  </a:t>
            </a:r>
            <a:r>
              <a:rPr lang="en-US" sz="2800" dirty="0" err="1" smtClean="0"/>
              <a:t>shu</a:t>
            </a:r>
            <a:r>
              <a:rPr lang="en-US" sz="2800" dirty="0" smtClean="0"/>
              <a:t>  </a:t>
            </a:r>
            <a:r>
              <a:rPr lang="en-US" sz="2800" dirty="0" err="1" smtClean="0"/>
              <a:t>bilan</a:t>
            </a:r>
            <a:r>
              <a:rPr lang="en-US" sz="2800" dirty="0" smtClean="0"/>
              <a:t>  </a:t>
            </a:r>
            <a:r>
              <a:rPr lang="en-US" sz="2800" dirty="0" err="1" smtClean="0"/>
              <a:t>farq</a:t>
            </a:r>
            <a:r>
              <a:rPr lang="en-US" sz="2800" dirty="0" smtClean="0"/>
              <a:t>  </a:t>
            </a:r>
            <a:r>
              <a:rPr lang="en-US" sz="2800" dirty="0" err="1" smtClean="0"/>
              <a:t>qiladiki</a:t>
            </a:r>
            <a:r>
              <a:rPr lang="en-US" sz="2800" dirty="0" smtClean="0"/>
              <a:t>,  </a:t>
            </a:r>
            <a:r>
              <a:rPr lang="en-US" sz="2800" dirty="0" err="1" smtClean="0"/>
              <a:t>unda</a:t>
            </a:r>
            <a:r>
              <a:rPr lang="en-US" sz="2800" dirty="0" smtClean="0"/>
              <a:t>  </a:t>
            </a:r>
            <a:r>
              <a:rPr lang="en-US" sz="2800" dirty="0" err="1" smtClean="0"/>
              <a:t>biriktirilayotgan</a:t>
            </a:r>
            <a:r>
              <a:rPr lang="en-US" sz="2800" dirty="0" smtClean="0"/>
              <a:t> </a:t>
            </a:r>
            <a:r>
              <a:rPr lang="en-US" sz="2800" dirty="0" err="1" smtClean="0"/>
              <a:t>detallar</a:t>
            </a:r>
            <a:r>
              <a:rPr lang="en-US" sz="2800" dirty="0" smtClean="0"/>
              <a:t> </a:t>
            </a:r>
            <a:r>
              <a:rPr lang="en-US" sz="2800" dirty="0" err="1" smtClean="0"/>
              <a:t>eritilmaydi</a:t>
            </a:r>
            <a:r>
              <a:rPr lang="en-US" sz="2800" dirty="0" smtClean="0"/>
              <a:t> </a:t>
            </a:r>
            <a:r>
              <a:rPr lang="en-US" sz="2800" dirty="0" err="1" smtClean="0"/>
              <a:t>yoki</a:t>
            </a:r>
            <a:r>
              <a:rPr lang="en-US" sz="2800" dirty="0" smtClean="0"/>
              <a:t> </a:t>
            </a:r>
            <a:r>
              <a:rPr lang="en-US" sz="2800" dirty="0" err="1" smtClean="0"/>
              <a:t>yuqori</a:t>
            </a:r>
            <a:r>
              <a:rPr lang="en-US" sz="2800" dirty="0" smtClean="0"/>
              <a:t> </a:t>
            </a:r>
            <a:r>
              <a:rPr lang="en-US" sz="2800" dirty="0" err="1" smtClean="0"/>
              <a:t>haroratda</a:t>
            </a:r>
            <a:r>
              <a:rPr lang="en-US" sz="2800" dirty="0" smtClean="0"/>
              <a:t> </a:t>
            </a:r>
            <a:r>
              <a:rPr lang="en-US" sz="2800" dirty="0" err="1" smtClean="0"/>
              <a:t>qizdirilmaydi</a:t>
            </a:r>
            <a:r>
              <a:rPr lang="en-US" sz="2800" dirty="0" smtClean="0"/>
              <a:t>.</a:t>
            </a:r>
            <a:endParaRPr lang="ru-RU" sz="2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1214422"/>
            <a:ext cx="7489825" cy="3539430"/>
          </a:xfrm>
          <a:prstGeom prst="rect">
            <a:avLst/>
          </a:prstGeom>
          <a:noFill/>
          <a:ln w="9525">
            <a:noFill/>
            <a:miter lim="800000"/>
            <a:headEnd/>
            <a:tailEnd/>
          </a:ln>
          <a:effectLst/>
        </p:spPr>
        <p:txBody>
          <a:bodyPr anchor="ctr">
            <a:spAutoFit/>
          </a:bodyPr>
          <a:lstStyle/>
          <a:p>
            <a:r>
              <a:rPr lang="uz-Cyrl-UZ" sz="2800" dirty="0" smtClean="0"/>
              <a:t>           </a:t>
            </a:r>
            <a:r>
              <a:rPr lang="en-US" sz="2800" dirty="0" err="1" smtClean="0"/>
              <a:t>Parchin</a:t>
            </a:r>
            <a:r>
              <a:rPr lang="en-US" sz="2800" dirty="0" smtClean="0"/>
              <a:t> </a:t>
            </a:r>
            <a:r>
              <a:rPr lang="en-US" sz="2800" dirty="0" err="1" smtClean="0"/>
              <a:t>mixli</a:t>
            </a:r>
            <a:r>
              <a:rPr lang="en-US" sz="2800" dirty="0" smtClean="0"/>
              <a:t>  </a:t>
            </a:r>
            <a:r>
              <a:rPr lang="en-US" sz="2800" dirty="0" err="1" smtClean="0"/>
              <a:t>birikmalar</a:t>
            </a:r>
            <a:r>
              <a:rPr lang="en-US" sz="2800" dirty="0" smtClean="0"/>
              <a:t> </a:t>
            </a:r>
            <a:r>
              <a:rPr lang="en-US" sz="2800" dirty="0" err="1" smtClean="0"/>
              <a:t>samolyotlarning</a:t>
            </a:r>
            <a:r>
              <a:rPr lang="en-US" sz="2800" dirty="0" smtClean="0"/>
              <a:t>   </a:t>
            </a:r>
            <a:r>
              <a:rPr lang="en-US" sz="2800" dirty="0" err="1" smtClean="0"/>
              <a:t>ustki</a:t>
            </a:r>
            <a:r>
              <a:rPr lang="en-US" sz="2800" dirty="0" smtClean="0"/>
              <a:t> </a:t>
            </a:r>
            <a:r>
              <a:rPr lang="en-US" sz="2800" dirty="0" err="1" smtClean="0"/>
              <a:t>qobig’ini</a:t>
            </a:r>
            <a:r>
              <a:rPr lang="en-US" sz="2800" dirty="0" smtClean="0"/>
              <a:t>  </a:t>
            </a:r>
            <a:r>
              <a:rPr lang="en-US" sz="2800" dirty="0" err="1" smtClean="0"/>
              <a:t>yasashda</a:t>
            </a:r>
            <a:r>
              <a:rPr lang="en-US" sz="2800" dirty="0" smtClean="0"/>
              <a:t>, yuk </a:t>
            </a:r>
            <a:r>
              <a:rPr lang="en-US" sz="2800" dirty="0" err="1" smtClean="0"/>
              <a:t>ko`tarish</a:t>
            </a:r>
            <a:r>
              <a:rPr lang="en-US" sz="2800" dirty="0" smtClean="0"/>
              <a:t> </a:t>
            </a:r>
            <a:r>
              <a:rPr lang="en-US" sz="2800" dirty="0" err="1" smtClean="0"/>
              <a:t>kranlarining</a:t>
            </a:r>
            <a:r>
              <a:rPr lang="en-US" sz="2800" dirty="0" smtClean="0"/>
              <a:t> </a:t>
            </a:r>
            <a:r>
              <a:rPr lang="en-US" sz="2800" dirty="0" err="1" smtClean="0"/>
              <a:t>fermalari</a:t>
            </a:r>
            <a:r>
              <a:rPr lang="en-US" sz="2800" dirty="0" smtClean="0"/>
              <a:t>,  </a:t>
            </a:r>
            <a:r>
              <a:rPr lang="en-US" sz="2800" dirty="0" err="1" smtClean="0"/>
              <a:t>xamda</a:t>
            </a:r>
            <a:r>
              <a:rPr lang="en-US" sz="2800" dirty="0" smtClean="0"/>
              <a:t> </a:t>
            </a:r>
            <a:r>
              <a:rPr lang="en-US" sz="2800" dirty="0" err="1" smtClean="0"/>
              <a:t>ko’priklar</a:t>
            </a:r>
            <a:r>
              <a:rPr lang="en-US" sz="2800" dirty="0" smtClean="0"/>
              <a:t> </a:t>
            </a:r>
            <a:r>
              <a:rPr lang="en-US" sz="2800" dirty="0" err="1" smtClean="0"/>
              <a:t>qurishda</a:t>
            </a:r>
            <a:r>
              <a:rPr lang="en-US" sz="2800" dirty="0" smtClean="0"/>
              <a:t> </a:t>
            </a:r>
            <a:r>
              <a:rPr lang="en-US" sz="2800" dirty="0" err="1" smtClean="0"/>
              <a:t>keng</a:t>
            </a:r>
            <a:r>
              <a:rPr lang="en-US" sz="2800" dirty="0" smtClean="0"/>
              <a:t> </a:t>
            </a:r>
            <a:r>
              <a:rPr lang="en-US" sz="2800" dirty="0" err="1" smtClean="0"/>
              <a:t>ko’lamda</a:t>
            </a:r>
            <a:r>
              <a:rPr lang="en-US" sz="2800" dirty="0" smtClean="0"/>
              <a:t> </a:t>
            </a:r>
            <a:r>
              <a:rPr lang="en-US" sz="2800" dirty="0" err="1" smtClean="0"/>
              <a:t>ishlatiladi</a:t>
            </a:r>
            <a:r>
              <a:rPr lang="en-US" sz="2800" dirty="0" smtClean="0"/>
              <a:t> .  Bu </a:t>
            </a:r>
            <a:r>
              <a:rPr lang="en-US" sz="2800" dirty="0" err="1" smtClean="0"/>
              <a:t>birikmalarda</a:t>
            </a:r>
            <a:r>
              <a:rPr lang="en-US" sz="2800" dirty="0" smtClean="0"/>
              <a:t> </a:t>
            </a:r>
            <a:r>
              <a:rPr lang="en-US" sz="2800" dirty="0" err="1" smtClean="0"/>
              <a:t>asosiy</a:t>
            </a:r>
            <a:r>
              <a:rPr lang="en-US" sz="2800" dirty="0" smtClean="0"/>
              <a:t> element  </a:t>
            </a:r>
            <a:r>
              <a:rPr lang="en-US" sz="2800" dirty="0" err="1" smtClean="0"/>
              <a:t>parchin</a:t>
            </a:r>
            <a:r>
              <a:rPr lang="en-US" sz="2800" dirty="0" smtClean="0"/>
              <a:t> </a:t>
            </a:r>
            <a:r>
              <a:rPr lang="en-US" sz="2800" dirty="0" err="1" smtClean="0"/>
              <a:t>mixdir</a:t>
            </a:r>
            <a:r>
              <a:rPr lang="en-US" sz="2800" dirty="0" smtClean="0"/>
              <a:t>.  </a:t>
            </a:r>
            <a:r>
              <a:rPr lang="en-US" sz="2800" dirty="0" err="1" smtClean="0"/>
              <a:t>Parchin</a:t>
            </a:r>
            <a:r>
              <a:rPr lang="en-US" sz="2800" dirty="0" smtClean="0"/>
              <a:t> mix </a:t>
            </a:r>
            <a:r>
              <a:rPr lang="en-US" sz="2800" dirty="0" err="1" smtClean="0"/>
              <a:t>yasash</a:t>
            </a:r>
            <a:r>
              <a:rPr lang="en-US" sz="2800" dirty="0" smtClean="0"/>
              <a:t> </a:t>
            </a:r>
            <a:r>
              <a:rPr lang="en-US" sz="2800" dirty="0" err="1" smtClean="0"/>
              <a:t>uchun</a:t>
            </a:r>
            <a:r>
              <a:rPr lang="en-US" sz="2800" dirty="0" smtClean="0"/>
              <a:t>, </a:t>
            </a:r>
            <a:r>
              <a:rPr lang="en-US" sz="2800" dirty="0" err="1" smtClean="0"/>
              <a:t>asosan</a:t>
            </a:r>
            <a:r>
              <a:rPr lang="en-US" sz="2800" dirty="0" smtClean="0"/>
              <a:t>,  </a:t>
            </a:r>
            <a:r>
              <a:rPr lang="en-US" sz="2800" dirty="0" err="1" smtClean="0"/>
              <a:t>diametri</a:t>
            </a:r>
            <a:r>
              <a:rPr lang="en-US" sz="2800" dirty="0" smtClean="0"/>
              <a:t> 20 mm </a:t>
            </a:r>
            <a:r>
              <a:rPr lang="en-US" sz="2800" dirty="0" err="1" smtClean="0"/>
              <a:t>dan</a:t>
            </a:r>
            <a:r>
              <a:rPr lang="en-US" sz="2800" dirty="0" smtClean="0"/>
              <a:t> </a:t>
            </a:r>
            <a:r>
              <a:rPr lang="en-US" sz="2800" dirty="0" err="1" smtClean="0"/>
              <a:t>ortiq</a:t>
            </a:r>
            <a:r>
              <a:rPr lang="en-US" sz="2800" dirty="0" smtClean="0"/>
              <a:t>  </a:t>
            </a:r>
            <a:r>
              <a:rPr lang="en-US" sz="2800" dirty="0" err="1" smtClean="0"/>
              <a:t>bo’lmagan</a:t>
            </a:r>
            <a:r>
              <a:rPr lang="en-US" sz="2800" dirty="0" smtClean="0"/>
              <a:t> </a:t>
            </a:r>
            <a:r>
              <a:rPr lang="en-US" sz="2800" dirty="0" err="1" smtClean="0"/>
              <a:t>po’lat</a:t>
            </a:r>
            <a:r>
              <a:rPr lang="en-US" sz="2800" dirty="0" smtClean="0"/>
              <a:t>, </a:t>
            </a:r>
            <a:r>
              <a:rPr lang="en-US" sz="2800" dirty="0" err="1" smtClean="0"/>
              <a:t>mis</a:t>
            </a:r>
            <a:r>
              <a:rPr lang="en-US" sz="2800" dirty="0" smtClean="0"/>
              <a:t>, </a:t>
            </a:r>
            <a:r>
              <a:rPr lang="en-US" sz="2800" dirty="0" err="1" smtClean="0"/>
              <a:t>alyuminiy</a:t>
            </a:r>
            <a:r>
              <a:rPr lang="en-US" sz="2800" dirty="0" smtClean="0"/>
              <a:t>  </a:t>
            </a:r>
            <a:r>
              <a:rPr lang="en-US" sz="2800" dirty="0" err="1" smtClean="0"/>
              <a:t>simlardan</a:t>
            </a:r>
            <a:r>
              <a:rPr lang="en-US" sz="2800" dirty="0" smtClean="0"/>
              <a:t> </a:t>
            </a:r>
            <a:r>
              <a:rPr lang="en-US" sz="2800" dirty="0" err="1" smtClean="0"/>
              <a:t>foydalaniladi</a:t>
            </a:r>
            <a:r>
              <a:rPr lang="en-US" sz="2800" dirty="0" smtClean="0"/>
              <a:t>. </a:t>
            </a:r>
            <a:endParaRPr lang="ru-RU" sz="2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1000108"/>
            <a:ext cx="7489825" cy="4493538"/>
          </a:xfrm>
          <a:prstGeom prst="rect">
            <a:avLst/>
          </a:prstGeom>
          <a:noFill/>
          <a:ln w="9525">
            <a:noFill/>
            <a:miter lim="800000"/>
            <a:headEnd/>
            <a:tailEnd/>
          </a:ln>
          <a:effectLst/>
        </p:spPr>
        <p:txBody>
          <a:bodyPr anchor="ctr">
            <a:spAutoFit/>
          </a:bodyPr>
          <a:lstStyle/>
          <a:p>
            <a:r>
              <a:rPr lang="uz-Cyrl-UZ" sz="2600" dirty="0" smtClean="0"/>
              <a:t>          </a:t>
            </a:r>
            <a:r>
              <a:rPr lang="en-US" sz="2600" dirty="0" smtClean="0"/>
              <a:t>Agar </a:t>
            </a:r>
            <a:r>
              <a:rPr lang="en-US" sz="2600" dirty="0" err="1" smtClean="0"/>
              <a:t>bunday</a:t>
            </a:r>
            <a:r>
              <a:rPr lang="en-US" sz="2600" dirty="0" smtClean="0"/>
              <a:t> </a:t>
            </a:r>
            <a:r>
              <a:rPr lang="en-US" sz="2600" dirty="0" err="1" smtClean="0"/>
              <a:t>simning</a:t>
            </a:r>
            <a:r>
              <a:rPr lang="en-US" sz="2600" dirty="0" smtClean="0"/>
              <a:t>   </a:t>
            </a:r>
            <a:r>
              <a:rPr lang="en-US" sz="2600" dirty="0" err="1" smtClean="0"/>
              <a:t>bir</a:t>
            </a:r>
            <a:r>
              <a:rPr lang="en-US" sz="2600" dirty="0" smtClean="0"/>
              <a:t> </a:t>
            </a:r>
            <a:r>
              <a:rPr lang="en-US" sz="2600" dirty="0" err="1" smtClean="0"/>
              <a:t>uchidan</a:t>
            </a:r>
            <a:r>
              <a:rPr lang="en-US" sz="2600" dirty="0" smtClean="0"/>
              <a:t>  </a:t>
            </a:r>
            <a:r>
              <a:rPr lang="en-US" sz="2600" dirty="0" err="1" smtClean="0"/>
              <a:t>ozginasi</a:t>
            </a:r>
            <a:r>
              <a:rPr lang="en-US" sz="2600" dirty="0" smtClean="0"/>
              <a:t> </a:t>
            </a:r>
            <a:r>
              <a:rPr lang="en-US" sz="2600" dirty="0" err="1" smtClean="0"/>
              <a:t>qirqib</a:t>
            </a:r>
            <a:r>
              <a:rPr lang="en-US" sz="2600" dirty="0" smtClean="0"/>
              <a:t> </a:t>
            </a:r>
            <a:r>
              <a:rPr lang="en-US" sz="2600" dirty="0" err="1" smtClean="0"/>
              <a:t>olinsa</a:t>
            </a:r>
            <a:r>
              <a:rPr lang="en-US" sz="2600" dirty="0" smtClean="0"/>
              <a:t>   </a:t>
            </a:r>
            <a:r>
              <a:rPr lang="en-US" sz="2600" dirty="0" err="1" smtClean="0"/>
              <a:t>va</a:t>
            </a:r>
            <a:r>
              <a:rPr lang="en-US" sz="2600" dirty="0" smtClean="0"/>
              <a:t> </a:t>
            </a:r>
            <a:r>
              <a:rPr lang="en-US" sz="2600" dirty="0" err="1" smtClean="0"/>
              <a:t>uning</a:t>
            </a:r>
            <a:r>
              <a:rPr lang="en-US" sz="2600" dirty="0" smtClean="0"/>
              <a:t> </a:t>
            </a:r>
            <a:r>
              <a:rPr lang="en-US" sz="2600" dirty="0" err="1" smtClean="0"/>
              <a:t>bir</a:t>
            </a:r>
            <a:r>
              <a:rPr lang="en-US" sz="2600" dirty="0" smtClean="0"/>
              <a:t> </a:t>
            </a:r>
            <a:r>
              <a:rPr lang="en-US" sz="2600" dirty="0" err="1" smtClean="0"/>
              <a:t>uchi</a:t>
            </a:r>
            <a:r>
              <a:rPr lang="en-US" sz="2600" dirty="0" smtClean="0"/>
              <a:t> </a:t>
            </a:r>
            <a:r>
              <a:rPr lang="en-US" sz="2600" dirty="0" err="1" smtClean="0"/>
              <a:t>parchinlanib</a:t>
            </a:r>
            <a:r>
              <a:rPr lang="en-US" sz="2600" dirty="0" smtClean="0"/>
              <a:t> , </a:t>
            </a:r>
            <a:r>
              <a:rPr lang="en-US" sz="2600" dirty="0" err="1" smtClean="0"/>
              <a:t>ma`lum</a:t>
            </a:r>
            <a:r>
              <a:rPr lang="en-US" sz="2600" dirty="0" smtClean="0"/>
              <a:t>    </a:t>
            </a:r>
            <a:r>
              <a:rPr lang="en-US" sz="2600" dirty="0" err="1" smtClean="0"/>
              <a:t>shakldagi</a:t>
            </a:r>
            <a:r>
              <a:rPr lang="en-US" sz="2600" dirty="0" smtClean="0"/>
              <a:t>  </a:t>
            </a:r>
            <a:r>
              <a:rPr lang="en-US" sz="2600" dirty="0" err="1" smtClean="0"/>
              <a:t>kallakka</a:t>
            </a:r>
            <a:r>
              <a:rPr lang="en-US" sz="2600" dirty="0" smtClean="0"/>
              <a:t> </a:t>
            </a:r>
            <a:r>
              <a:rPr lang="en-US" sz="2600" dirty="0" err="1" smtClean="0"/>
              <a:t>aylantirilsa</a:t>
            </a:r>
            <a:r>
              <a:rPr lang="en-US" sz="2600" dirty="0" smtClean="0"/>
              <a:t>, </a:t>
            </a:r>
            <a:r>
              <a:rPr lang="en-US" sz="2600" dirty="0" err="1" smtClean="0"/>
              <a:t>parchin</a:t>
            </a:r>
            <a:r>
              <a:rPr lang="en-US" sz="2600" dirty="0" smtClean="0"/>
              <a:t> mix </a:t>
            </a:r>
            <a:r>
              <a:rPr lang="en-US" sz="2600" dirty="0" err="1" smtClean="0"/>
              <a:t>xosil</a:t>
            </a:r>
            <a:r>
              <a:rPr lang="en-US" sz="2600" dirty="0" smtClean="0"/>
              <a:t> </a:t>
            </a:r>
            <a:r>
              <a:rPr lang="en-US" sz="2600" dirty="0" err="1" smtClean="0"/>
              <a:t>bo`ladi</a:t>
            </a:r>
            <a:r>
              <a:rPr lang="en-US" sz="2600" dirty="0" smtClean="0"/>
              <a:t>. </a:t>
            </a:r>
            <a:endParaRPr lang="ru-RU" sz="2600" dirty="0" smtClean="0"/>
          </a:p>
          <a:p>
            <a:r>
              <a:rPr lang="en-US" sz="2600" dirty="0" smtClean="0"/>
              <a:t>	Agar </a:t>
            </a:r>
            <a:r>
              <a:rPr lang="en-US" sz="2600" dirty="0" err="1" smtClean="0"/>
              <a:t>ikkita</a:t>
            </a:r>
            <a:r>
              <a:rPr lang="en-US" sz="2600" dirty="0" smtClean="0"/>
              <a:t> list  </a:t>
            </a:r>
            <a:r>
              <a:rPr lang="en-US" sz="2600" dirty="0" err="1" smtClean="0"/>
              <a:t>ustma-ust</a:t>
            </a:r>
            <a:r>
              <a:rPr lang="en-US" sz="2600" dirty="0" smtClean="0"/>
              <a:t>  </a:t>
            </a:r>
            <a:r>
              <a:rPr lang="en-US" sz="2600" dirty="0" err="1" smtClean="0"/>
              <a:t>qo’yilib</a:t>
            </a:r>
            <a:r>
              <a:rPr lang="en-US" sz="2600" dirty="0" smtClean="0"/>
              <a:t>,  </a:t>
            </a:r>
            <a:r>
              <a:rPr lang="en-US" sz="2600" dirty="0" err="1" smtClean="0"/>
              <a:t>zarur</a:t>
            </a:r>
            <a:r>
              <a:rPr lang="en-US" sz="2600" dirty="0" smtClean="0"/>
              <a:t> </a:t>
            </a:r>
            <a:r>
              <a:rPr lang="en-US" sz="2600" dirty="0" err="1" smtClean="0"/>
              <a:t>diametrli</a:t>
            </a:r>
            <a:r>
              <a:rPr lang="en-US" sz="2600" dirty="0" smtClean="0"/>
              <a:t>  </a:t>
            </a:r>
            <a:r>
              <a:rPr lang="en-US" sz="2600" dirty="0" err="1" smtClean="0"/>
              <a:t>teshik</a:t>
            </a:r>
            <a:r>
              <a:rPr lang="en-US" sz="2600" dirty="0" smtClean="0"/>
              <a:t> </a:t>
            </a:r>
            <a:r>
              <a:rPr lang="en-US" sz="2600" dirty="0" err="1" smtClean="0"/>
              <a:t>ochilgach</a:t>
            </a:r>
            <a:r>
              <a:rPr lang="en-US" sz="2600" dirty="0" smtClean="0"/>
              <a:t>,  </a:t>
            </a:r>
            <a:r>
              <a:rPr lang="en-US" sz="2600" dirty="0" err="1" smtClean="0"/>
              <a:t>bu</a:t>
            </a:r>
            <a:r>
              <a:rPr lang="en-US" sz="2600" dirty="0" smtClean="0"/>
              <a:t> </a:t>
            </a:r>
            <a:r>
              <a:rPr lang="en-US" sz="2600" dirty="0" err="1" smtClean="0"/>
              <a:t>teshikka</a:t>
            </a:r>
            <a:r>
              <a:rPr lang="en-US" sz="2600" dirty="0" smtClean="0"/>
              <a:t>  </a:t>
            </a:r>
            <a:r>
              <a:rPr lang="en-US" sz="2600" dirty="0" err="1" smtClean="0"/>
              <a:t>parchin</a:t>
            </a:r>
            <a:r>
              <a:rPr lang="en-US" sz="2600" dirty="0" smtClean="0"/>
              <a:t> mix  </a:t>
            </a:r>
            <a:r>
              <a:rPr lang="en-US" sz="2600" dirty="0" err="1" smtClean="0"/>
              <a:t>kiritilgandan</a:t>
            </a:r>
            <a:r>
              <a:rPr lang="en-US" sz="2600" dirty="0" smtClean="0"/>
              <a:t> </a:t>
            </a:r>
            <a:r>
              <a:rPr lang="en-US" sz="2600" dirty="0" err="1" smtClean="0"/>
              <a:t>keyin</a:t>
            </a:r>
            <a:r>
              <a:rPr lang="en-US" sz="2600" dirty="0" smtClean="0"/>
              <a:t>  </a:t>
            </a:r>
            <a:r>
              <a:rPr lang="en-US" sz="2600" dirty="0" err="1" smtClean="0"/>
              <a:t>uning</a:t>
            </a:r>
            <a:r>
              <a:rPr lang="en-US" sz="2600" dirty="0" smtClean="0"/>
              <a:t> </a:t>
            </a:r>
            <a:r>
              <a:rPr lang="en-US" sz="2600" dirty="0" err="1" smtClean="0"/>
              <a:t>ikkinchi</a:t>
            </a:r>
            <a:r>
              <a:rPr lang="en-US" sz="2600" dirty="0" smtClean="0"/>
              <a:t> </a:t>
            </a:r>
            <a:r>
              <a:rPr lang="en-US" sz="2600" dirty="0" err="1" smtClean="0"/>
              <a:t>uchi</a:t>
            </a:r>
            <a:r>
              <a:rPr lang="en-US" sz="2600" dirty="0" smtClean="0"/>
              <a:t> </a:t>
            </a:r>
            <a:r>
              <a:rPr lang="en-US" sz="2600" dirty="0" err="1" smtClean="0"/>
              <a:t>xam</a:t>
            </a:r>
            <a:r>
              <a:rPr lang="en-US" sz="2600" dirty="0" smtClean="0"/>
              <a:t> </a:t>
            </a:r>
            <a:r>
              <a:rPr lang="en-US" sz="2600" dirty="0" err="1" smtClean="0"/>
              <a:t>parchinlansa</a:t>
            </a:r>
            <a:r>
              <a:rPr lang="en-US" sz="2600" dirty="0" smtClean="0"/>
              <a:t>,  </a:t>
            </a:r>
            <a:r>
              <a:rPr lang="en-US" sz="2600" dirty="0" err="1" smtClean="0"/>
              <a:t>parchin</a:t>
            </a:r>
            <a:r>
              <a:rPr lang="en-US" sz="2600" dirty="0" smtClean="0"/>
              <a:t> </a:t>
            </a:r>
            <a:r>
              <a:rPr lang="en-US" sz="2600" dirty="0" err="1" smtClean="0"/>
              <a:t>mixli</a:t>
            </a:r>
            <a:r>
              <a:rPr lang="en-US" sz="2600" dirty="0" smtClean="0"/>
              <a:t> </a:t>
            </a:r>
            <a:r>
              <a:rPr lang="en-US" sz="2600" dirty="0" err="1" smtClean="0"/>
              <a:t>birikma</a:t>
            </a:r>
            <a:r>
              <a:rPr lang="en-US" sz="2600" dirty="0" smtClean="0"/>
              <a:t> </a:t>
            </a:r>
            <a:r>
              <a:rPr lang="en-US" sz="2600" dirty="0" err="1" smtClean="0"/>
              <a:t>hosil</a:t>
            </a:r>
            <a:r>
              <a:rPr lang="en-US" sz="2600" dirty="0" smtClean="0"/>
              <a:t>  </a:t>
            </a:r>
            <a:r>
              <a:rPr lang="en-US" sz="2600" dirty="0" err="1" smtClean="0"/>
              <a:t>bo`ladi</a:t>
            </a:r>
            <a:r>
              <a:rPr lang="en-US" sz="2600" dirty="0" smtClean="0"/>
              <a:t>. </a:t>
            </a:r>
            <a:r>
              <a:rPr lang="en-US" sz="2600" dirty="0" err="1" smtClean="0"/>
              <a:t>Bir</a:t>
            </a:r>
            <a:r>
              <a:rPr lang="en-US" sz="2600" dirty="0" smtClean="0"/>
              <a:t> </a:t>
            </a:r>
            <a:r>
              <a:rPr lang="en-US" sz="2600" dirty="0" err="1" smtClean="0"/>
              <a:t>necha</a:t>
            </a:r>
            <a:r>
              <a:rPr lang="en-US" sz="2600" dirty="0" smtClean="0"/>
              <a:t> </a:t>
            </a:r>
            <a:r>
              <a:rPr lang="en-US" sz="2600" dirty="0" err="1" smtClean="0"/>
              <a:t>parchin</a:t>
            </a:r>
            <a:r>
              <a:rPr lang="en-US" sz="2600" dirty="0" smtClean="0"/>
              <a:t> </a:t>
            </a:r>
            <a:r>
              <a:rPr lang="en-US" sz="2600" dirty="0" err="1" smtClean="0"/>
              <a:t>mixlar</a:t>
            </a:r>
            <a:r>
              <a:rPr lang="en-US" sz="2600" dirty="0" smtClean="0"/>
              <a:t> </a:t>
            </a:r>
            <a:r>
              <a:rPr lang="en-US" sz="2600" dirty="0" err="1" smtClean="0"/>
              <a:t>qatori</a:t>
            </a:r>
            <a:r>
              <a:rPr lang="en-US" sz="2600" dirty="0" smtClean="0"/>
              <a:t> </a:t>
            </a:r>
            <a:r>
              <a:rPr lang="en-US" sz="2600" dirty="0" err="1" smtClean="0"/>
              <a:t>parchin</a:t>
            </a:r>
            <a:r>
              <a:rPr lang="en-US" sz="2600" dirty="0" smtClean="0"/>
              <a:t> </a:t>
            </a:r>
            <a:r>
              <a:rPr lang="en-US" sz="2600" dirty="0" err="1" smtClean="0"/>
              <a:t>mixli</a:t>
            </a:r>
            <a:r>
              <a:rPr lang="en-US" sz="2600" dirty="0" smtClean="0"/>
              <a:t> </a:t>
            </a:r>
            <a:r>
              <a:rPr lang="en-US" sz="2600" dirty="0" err="1" smtClean="0"/>
              <a:t>chok</a:t>
            </a:r>
            <a:r>
              <a:rPr lang="en-US" sz="2600" dirty="0" smtClean="0"/>
              <a:t> </a:t>
            </a:r>
            <a:r>
              <a:rPr lang="en-US" sz="2600" dirty="0" err="1" smtClean="0"/>
              <a:t>deb</a:t>
            </a:r>
            <a:r>
              <a:rPr lang="en-US" sz="2600" dirty="0" smtClean="0"/>
              <a:t> </a:t>
            </a:r>
            <a:r>
              <a:rPr lang="en-US" sz="2600" dirty="0" err="1" smtClean="0"/>
              <a:t>ataladi</a:t>
            </a:r>
            <a:r>
              <a:rPr lang="en-US" sz="2600" dirty="0" smtClean="0"/>
              <a:t>.  </a:t>
            </a:r>
            <a:r>
              <a:rPr lang="en-US" sz="2600" dirty="0" err="1" smtClean="0"/>
              <a:t>Parchin</a:t>
            </a:r>
            <a:r>
              <a:rPr lang="en-US" sz="2600" dirty="0" smtClean="0"/>
              <a:t> </a:t>
            </a:r>
            <a:r>
              <a:rPr lang="en-US" sz="2600" dirty="0" err="1" smtClean="0"/>
              <a:t>mixli</a:t>
            </a:r>
            <a:r>
              <a:rPr lang="en-US" sz="2600" dirty="0" smtClean="0"/>
              <a:t> </a:t>
            </a:r>
            <a:r>
              <a:rPr lang="en-US" sz="2600" dirty="0" err="1" smtClean="0"/>
              <a:t>chok</a:t>
            </a:r>
            <a:r>
              <a:rPr lang="en-US" sz="2600" dirty="0" smtClean="0"/>
              <a:t> </a:t>
            </a:r>
            <a:r>
              <a:rPr lang="en-US" sz="2600" dirty="0" err="1" smtClean="0"/>
              <a:t>xosil</a:t>
            </a:r>
            <a:r>
              <a:rPr lang="en-US" sz="2600" dirty="0" smtClean="0"/>
              <a:t> </a:t>
            </a:r>
            <a:r>
              <a:rPr lang="en-US" sz="2600" dirty="0" err="1" smtClean="0"/>
              <a:t>qilishda</a:t>
            </a:r>
            <a:r>
              <a:rPr lang="en-US" sz="2600" dirty="0" smtClean="0"/>
              <a:t> </a:t>
            </a:r>
            <a:r>
              <a:rPr lang="en-US" sz="2600" dirty="0" err="1" smtClean="0"/>
              <a:t>qo’l</a:t>
            </a:r>
            <a:r>
              <a:rPr lang="en-US" sz="2600" dirty="0" smtClean="0"/>
              <a:t> </a:t>
            </a:r>
            <a:r>
              <a:rPr lang="en-US" sz="2600" dirty="0" err="1" smtClean="0"/>
              <a:t>kuchidan</a:t>
            </a:r>
            <a:r>
              <a:rPr lang="en-US" sz="2600" dirty="0" smtClean="0"/>
              <a:t> </a:t>
            </a:r>
            <a:r>
              <a:rPr lang="en-US" sz="2600" dirty="0" err="1" smtClean="0"/>
              <a:t>xam</a:t>
            </a:r>
            <a:r>
              <a:rPr lang="en-US" sz="2600" dirty="0" smtClean="0"/>
              <a:t>   </a:t>
            </a:r>
            <a:r>
              <a:rPr lang="en-US" sz="2600" dirty="0" err="1" smtClean="0"/>
              <a:t>mashinalardan</a:t>
            </a:r>
            <a:r>
              <a:rPr lang="en-US" sz="2600" dirty="0" smtClean="0"/>
              <a:t> </a:t>
            </a:r>
            <a:r>
              <a:rPr lang="en-US" sz="2600" dirty="0" err="1" smtClean="0"/>
              <a:t>xam</a:t>
            </a:r>
            <a:r>
              <a:rPr lang="en-US" sz="2600" dirty="0" smtClean="0"/>
              <a:t> </a:t>
            </a:r>
            <a:r>
              <a:rPr lang="en-US" sz="2600" dirty="0" err="1" smtClean="0"/>
              <a:t>foydalaniladi</a:t>
            </a:r>
            <a:r>
              <a:rPr lang="en-US" sz="2600" dirty="0" smtClean="0"/>
              <a:t>.</a:t>
            </a:r>
            <a:endParaRPr lang="ru-RU" sz="26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642918"/>
            <a:ext cx="7489825" cy="5755422"/>
          </a:xfrm>
          <a:prstGeom prst="rect">
            <a:avLst/>
          </a:prstGeom>
          <a:noFill/>
          <a:ln w="9525">
            <a:noFill/>
            <a:miter lim="800000"/>
            <a:headEnd/>
            <a:tailEnd/>
          </a:ln>
          <a:effectLst/>
        </p:spPr>
        <p:txBody>
          <a:bodyPr anchor="ctr">
            <a:spAutoFit/>
          </a:bodyPr>
          <a:lstStyle/>
          <a:p>
            <a:r>
              <a:rPr lang="en-US" sz="2300" dirty="0" err="1" smtClean="0"/>
              <a:t>Parchin</a:t>
            </a:r>
            <a:r>
              <a:rPr lang="en-US" sz="2300" dirty="0" smtClean="0"/>
              <a:t> </a:t>
            </a:r>
            <a:r>
              <a:rPr lang="en-US" sz="2300" dirty="0" err="1" smtClean="0"/>
              <a:t>mixlar</a:t>
            </a:r>
            <a:r>
              <a:rPr lang="en-US" sz="2300" dirty="0" smtClean="0"/>
              <a:t> </a:t>
            </a:r>
            <a:r>
              <a:rPr lang="en-US" sz="2300" dirty="0" err="1" smtClean="0"/>
              <a:t>katta-kichikligiga</a:t>
            </a:r>
            <a:r>
              <a:rPr lang="en-US" sz="2300" dirty="0" smtClean="0"/>
              <a:t> </a:t>
            </a:r>
            <a:r>
              <a:rPr lang="en-US" sz="2300" dirty="0" err="1" smtClean="0"/>
              <a:t>qarab</a:t>
            </a:r>
            <a:r>
              <a:rPr lang="en-US" sz="2300" dirty="0" smtClean="0"/>
              <a:t> </a:t>
            </a:r>
            <a:r>
              <a:rPr lang="en-US" sz="2300" dirty="0" err="1" smtClean="0"/>
              <a:t>sovuq</a:t>
            </a:r>
            <a:r>
              <a:rPr lang="en-US" sz="2300" dirty="0" smtClean="0"/>
              <a:t> </a:t>
            </a:r>
            <a:r>
              <a:rPr lang="en-US" sz="2300" dirty="0" err="1" smtClean="0"/>
              <a:t>holda</a:t>
            </a:r>
            <a:r>
              <a:rPr lang="en-US" sz="2300" dirty="0" smtClean="0"/>
              <a:t> </a:t>
            </a:r>
            <a:r>
              <a:rPr lang="en-US" sz="2300" dirty="0" err="1" smtClean="0"/>
              <a:t>yoki</a:t>
            </a:r>
            <a:r>
              <a:rPr lang="en-US" sz="2300" dirty="0" smtClean="0"/>
              <a:t> </a:t>
            </a:r>
            <a:r>
              <a:rPr lang="en-US" sz="2300" dirty="0" err="1" smtClean="0"/>
              <a:t>qizdirib</a:t>
            </a:r>
            <a:r>
              <a:rPr lang="en-US" sz="2300" dirty="0" smtClean="0"/>
              <a:t> </a:t>
            </a:r>
            <a:r>
              <a:rPr lang="en-US" sz="2300" dirty="0" err="1" smtClean="0"/>
              <a:t>tayyorlanadi</a:t>
            </a:r>
            <a:r>
              <a:rPr lang="en-US" sz="2300" dirty="0" smtClean="0"/>
              <a:t>. </a:t>
            </a:r>
            <a:r>
              <a:rPr lang="en-US" sz="2300" dirty="0" err="1" smtClean="0"/>
              <a:t>Ulanadigan</a:t>
            </a:r>
            <a:r>
              <a:rPr lang="en-US" sz="2300" dirty="0" smtClean="0"/>
              <a:t> </a:t>
            </a:r>
            <a:r>
              <a:rPr lang="en-US" sz="2300" dirty="0" err="1" smtClean="0"/>
              <a:t>qismlarda</a:t>
            </a:r>
            <a:r>
              <a:rPr lang="en-US" sz="2300" dirty="0" smtClean="0"/>
              <a:t> </a:t>
            </a:r>
            <a:r>
              <a:rPr lang="en-US" sz="2300" dirty="0" err="1" smtClean="0"/>
              <a:t>teshiklar</a:t>
            </a:r>
            <a:r>
              <a:rPr lang="en-US" sz="2300" dirty="0" smtClean="0"/>
              <a:t> </a:t>
            </a:r>
            <a:r>
              <a:rPr lang="en-US" sz="2300" dirty="0" err="1" smtClean="0"/>
              <a:t>hosil</a:t>
            </a:r>
            <a:r>
              <a:rPr lang="en-US" sz="2300" dirty="0" smtClean="0"/>
              <a:t> </a:t>
            </a:r>
            <a:r>
              <a:rPr lang="en-US" sz="2300" dirty="0" err="1" smtClean="0"/>
              <a:t>qilish</a:t>
            </a:r>
            <a:r>
              <a:rPr lang="en-US" sz="2300" dirty="0" smtClean="0"/>
              <a:t> </a:t>
            </a:r>
            <a:r>
              <a:rPr lang="en-US" sz="2300" dirty="0" err="1" smtClean="0"/>
              <a:t>uchun</a:t>
            </a:r>
            <a:r>
              <a:rPr lang="en-US" sz="2300" dirty="0" smtClean="0"/>
              <a:t> </a:t>
            </a:r>
            <a:r>
              <a:rPr lang="en-US" sz="2300" dirty="0" err="1" smtClean="0"/>
              <a:t>parma</a:t>
            </a:r>
            <a:r>
              <a:rPr lang="en-US" sz="2300" dirty="0" smtClean="0"/>
              <a:t> </a:t>
            </a:r>
            <a:r>
              <a:rPr lang="en-US" sz="2300" dirty="0" err="1" smtClean="0"/>
              <a:t>yoki</a:t>
            </a:r>
            <a:r>
              <a:rPr lang="en-US" sz="2300" dirty="0" smtClean="0"/>
              <a:t> </a:t>
            </a:r>
            <a:r>
              <a:rPr lang="en-US" sz="2300" dirty="0" err="1" smtClean="0"/>
              <a:t>pressdan</a:t>
            </a:r>
            <a:r>
              <a:rPr lang="en-US" sz="2300" dirty="0" smtClean="0"/>
              <a:t> </a:t>
            </a:r>
            <a:r>
              <a:rPr lang="en-US" sz="2300" dirty="0" err="1" smtClean="0"/>
              <a:t>foydalanilganda</a:t>
            </a:r>
            <a:r>
              <a:rPr lang="en-US" sz="2300" dirty="0" smtClean="0"/>
              <a:t> </a:t>
            </a:r>
            <a:r>
              <a:rPr lang="en-US" sz="2300" dirty="0" err="1" smtClean="0"/>
              <a:t>ulanadigan</a:t>
            </a:r>
            <a:r>
              <a:rPr lang="en-US" sz="2300" dirty="0" smtClean="0"/>
              <a:t> </a:t>
            </a:r>
            <a:r>
              <a:rPr lang="en-US" sz="2300" dirty="0" err="1" smtClean="0"/>
              <a:t>qismlar</a:t>
            </a:r>
            <a:r>
              <a:rPr lang="en-US" sz="2300" dirty="0" smtClean="0"/>
              <a:t> </a:t>
            </a:r>
            <a:r>
              <a:rPr lang="en-US" sz="2300" dirty="0" err="1" smtClean="0"/>
              <a:t>katta</a:t>
            </a:r>
            <a:r>
              <a:rPr lang="en-US" sz="2300" dirty="0" smtClean="0"/>
              <a:t> </a:t>
            </a:r>
            <a:r>
              <a:rPr lang="en-US" sz="2300" dirty="0" err="1" smtClean="0"/>
              <a:t>bosim</a:t>
            </a:r>
            <a:r>
              <a:rPr lang="en-US" sz="2300" dirty="0" smtClean="0"/>
              <a:t> </a:t>
            </a:r>
            <a:r>
              <a:rPr lang="en-US" sz="2300" dirty="0" err="1" smtClean="0"/>
              <a:t>ta`sirida</a:t>
            </a:r>
            <a:r>
              <a:rPr lang="en-US" sz="2300" dirty="0" smtClean="0"/>
              <a:t> </a:t>
            </a:r>
            <a:r>
              <a:rPr lang="en-US" sz="2300" dirty="0" err="1" smtClean="0"/>
              <a:t>deformatsiyalanadi</a:t>
            </a:r>
            <a:r>
              <a:rPr lang="en-US" sz="2300" dirty="0" smtClean="0"/>
              <a:t>, </a:t>
            </a:r>
            <a:r>
              <a:rPr lang="en-US" sz="2300" dirty="0" err="1" smtClean="0"/>
              <a:t>teshikning</a:t>
            </a:r>
            <a:r>
              <a:rPr lang="en-US" sz="2300" dirty="0" smtClean="0"/>
              <a:t>  </a:t>
            </a:r>
            <a:r>
              <a:rPr lang="en-US" sz="2300" dirty="0" err="1" smtClean="0"/>
              <a:t>ikkinchi</a:t>
            </a:r>
            <a:r>
              <a:rPr lang="en-US" sz="2300" dirty="0" smtClean="0"/>
              <a:t> </a:t>
            </a:r>
            <a:r>
              <a:rPr lang="en-US" sz="2300" dirty="0" err="1" smtClean="0"/>
              <a:t>to`lonida</a:t>
            </a:r>
            <a:r>
              <a:rPr lang="en-US" sz="2300" dirty="0" smtClean="0"/>
              <a:t> </a:t>
            </a:r>
            <a:r>
              <a:rPr lang="en-US" sz="2300" dirty="0" err="1" smtClean="0"/>
              <a:t>esa</a:t>
            </a:r>
            <a:r>
              <a:rPr lang="en-US" sz="2300" dirty="0" smtClean="0"/>
              <a:t> </a:t>
            </a:r>
            <a:r>
              <a:rPr lang="en-US" sz="2300" dirty="0" err="1" smtClean="0"/>
              <a:t>o’tkir</a:t>
            </a:r>
            <a:r>
              <a:rPr lang="en-US" sz="2300" dirty="0" smtClean="0"/>
              <a:t> </a:t>
            </a:r>
            <a:r>
              <a:rPr lang="en-US" sz="2300" dirty="0" err="1" smtClean="0"/>
              <a:t>qirralar</a:t>
            </a:r>
            <a:r>
              <a:rPr lang="en-US" sz="2300" dirty="0" smtClean="0"/>
              <a:t> </a:t>
            </a:r>
            <a:r>
              <a:rPr lang="en-US" sz="2300" dirty="0" err="1" smtClean="0"/>
              <a:t>xosil</a:t>
            </a:r>
            <a:r>
              <a:rPr lang="en-US" sz="2300" dirty="0" smtClean="0"/>
              <a:t> </a:t>
            </a:r>
            <a:r>
              <a:rPr lang="en-US" sz="2300" dirty="0" err="1" smtClean="0"/>
              <a:t>bo`ladi</a:t>
            </a:r>
            <a:r>
              <a:rPr lang="en-US" sz="2300" dirty="0" smtClean="0"/>
              <a:t>. </a:t>
            </a:r>
            <a:r>
              <a:rPr lang="en-US" sz="2300" dirty="0" err="1" smtClean="0"/>
              <a:t>Ular</a:t>
            </a:r>
            <a:r>
              <a:rPr lang="en-US" sz="2300" dirty="0" smtClean="0"/>
              <a:t> </a:t>
            </a:r>
            <a:r>
              <a:rPr lang="en-US" sz="2300" dirty="0" err="1" smtClean="0"/>
              <a:t>parchin</a:t>
            </a:r>
            <a:r>
              <a:rPr lang="en-US" sz="2300" dirty="0" smtClean="0"/>
              <a:t> mix </a:t>
            </a:r>
            <a:r>
              <a:rPr lang="en-US" sz="2300" dirty="0" err="1" smtClean="0"/>
              <a:t>tanasining</a:t>
            </a:r>
            <a:r>
              <a:rPr lang="en-US" sz="2300" dirty="0" smtClean="0"/>
              <a:t> </a:t>
            </a:r>
            <a:r>
              <a:rPr lang="en-US" sz="2300" dirty="0" err="1" smtClean="0"/>
              <a:t>kesilishiga</a:t>
            </a:r>
            <a:r>
              <a:rPr lang="en-US" sz="2300" dirty="0" smtClean="0"/>
              <a:t> </a:t>
            </a:r>
            <a:r>
              <a:rPr lang="en-US" sz="2300" dirty="0" err="1" smtClean="0"/>
              <a:t>sabab</a:t>
            </a:r>
            <a:r>
              <a:rPr lang="en-US" sz="2300" dirty="0" smtClean="0"/>
              <a:t> </a:t>
            </a:r>
            <a:r>
              <a:rPr lang="en-US" sz="2300" dirty="0" err="1" smtClean="0"/>
              <a:t>bo`lishi</a:t>
            </a:r>
            <a:r>
              <a:rPr lang="en-US" sz="2300" dirty="0" smtClean="0"/>
              <a:t>  </a:t>
            </a:r>
            <a:r>
              <a:rPr lang="en-US" sz="2300" dirty="0" err="1" smtClean="0"/>
              <a:t>mumkin</a:t>
            </a:r>
            <a:r>
              <a:rPr lang="en-US" sz="2300" dirty="0" smtClean="0"/>
              <a:t>. </a:t>
            </a:r>
            <a:r>
              <a:rPr lang="en-US" sz="2300" dirty="0" err="1" smtClean="0"/>
              <a:t>Rangli</a:t>
            </a:r>
            <a:r>
              <a:rPr lang="en-US" sz="2300" dirty="0" smtClean="0"/>
              <a:t> </a:t>
            </a:r>
            <a:r>
              <a:rPr lang="en-US" sz="2300" dirty="0" err="1" smtClean="0"/>
              <a:t>metaldan</a:t>
            </a:r>
            <a:r>
              <a:rPr lang="en-US" sz="2300" dirty="0" smtClean="0"/>
              <a:t> </a:t>
            </a:r>
            <a:r>
              <a:rPr lang="en-US" sz="2300" dirty="0" err="1" smtClean="0"/>
              <a:t>yasalgan</a:t>
            </a:r>
            <a:r>
              <a:rPr lang="en-US" sz="2300" dirty="0" smtClean="0"/>
              <a:t> </a:t>
            </a:r>
            <a:r>
              <a:rPr lang="en-US" sz="2300" dirty="0" err="1" smtClean="0"/>
              <a:t>barcha</a:t>
            </a:r>
            <a:r>
              <a:rPr lang="en-US" sz="2300" dirty="0" smtClean="0"/>
              <a:t> </a:t>
            </a:r>
            <a:r>
              <a:rPr lang="en-US" sz="2300" dirty="0" err="1" smtClean="0"/>
              <a:t>parchin</a:t>
            </a:r>
            <a:r>
              <a:rPr lang="en-US" sz="2300" dirty="0" smtClean="0"/>
              <a:t> </a:t>
            </a:r>
            <a:r>
              <a:rPr lang="en-US" sz="2300" dirty="0" err="1" smtClean="0"/>
              <a:t>mixlar</a:t>
            </a:r>
            <a:r>
              <a:rPr lang="en-US" sz="2300" dirty="0" smtClean="0"/>
              <a:t> </a:t>
            </a:r>
            <a:r>
              <a:rPr lang="en-US" sz="2300" dirty="0" err="1" smtClean="0"/>
              <a:t>xamda</a:t>
            </a:r>
            <a:r>
              <a:rPr lang="en-US" sz="2300" dirty="0" smtClean="0"/>
              <a:t> </a:t>
            </a:r>
            <a:r>
              <a:rPr lang="en-US" sz="2300" dirty="0" err="1" smtClean="0"/>
              <a:t>diametri</a:t>
            </a:r>
            <a:r>
              <a:rPr lang="en-US" sz="2300" dirty="0" smtClean="0"/>
              <a:t> 12 mm </a:t>
            </a:r>
            <a:r>
              <a:rPr lang="en-US" sz="2300" dirty="0" err="1" smtClean="0"/>
              <a:t>gacha</a:t>
            </a:r>
            <a:r>
              <a:rPr lang="en-US" sz="2300" dirty="0" smtClean="0"/>
              <a:t> </a:t>
            </a:r>
            <a:r>
              <a:rPr lang="en-US" sz="2300" dirty="0" err="1" smtClean="0"/>
              <a:t>bo`lgan</a:t>
            </a:r>
            <a:r>
              <a:rPr lang="en-US" sz="2300" dirty="0" smtClean="0"/>
              <a:t> </a:t>
            </a:r>
            <a:r>
              <a:rPr lang="en-US" sz="2300" dirty="0" err="1" smtClean="0"/>
              <a:t>po’lat</a:t>
            </a:r>
            <a:r>
              <a:rPr lang="en-US" sz="2300" dirty="0" smtClean="0"/>
              <a:t> </a:t>
            </a:r>
            <a:r>
              <a:rPr lang="en-US" sz="2300" dirty="0" err="1" smtClean="0"/>
              <a:t>parchin</a:t>
            </a:r>
            <a:r>
              <a:rPr lang="en-US" sz="2300" dirty="0" smtClean="0"/>
              <a:t> </a:t>
            </a:r>
            <a:r>
              <a:rPr lang="en-US" sz="2300" dirty="0" err="1" smtClean="0"/>
              <a:t>mixlar</a:t>
            </a:r>
            <a:r>
              <a:rPr lang="en-US" sz="2300" dirty="0" smtClean="0"/>
              <a:t> </a:t>
            </a:r>
            <a:r>
              <a:rPr lang="en-US" sz="2300" dirty="0" err="1" smtClean="0"/>
              <a:t>sovuqlayin</a:t>
            </a:r>
            <a:r>
              <a:rPr lang="en-US" sz="2300" dirty="0" smtClean="0"/>
              <a:t>, </a:t>
            </a:r>
            <a:r>
              <a:rPr lang="en-US" sz="2300" dirty="0" err="1" smtClean="0"/>
              <a:t>diametri</a:t>
            </a:r>
            <a:r>
              <a:rPr lang="en-US" sz="2300" dirty="0" smtClean="0"/>
              <a:t> 12 mm </a:t>
            </a:r>
            <a:r>
              <a:rPr lang="en-US" sz="2300" dirty="0" err="1" smtClean="0"/>
              <a:t>dan</a:t>
            </a:r>
            <a:r>
              <a:rPr lang="en-US" sz="2300" dirty="0" smtClean="0"/>
              <a:t> </a:t>
            </a:r>
            <a:r>
              <a:rPr lang="en-US" sz="2300" dirty="0" err="1" smtClean="0"/>
              <a:t>katta</a:t>
            </a:r>
            <a:r>
              <a:rPr lang="en-US" sz="2300" dirty="0" smtClean="0"/>
              <a:t> </a:t>
            </a:r>
            <a:r>
              <a:rPr lang="en-US" sz="2300" dirty="0" err="1" smtClean="0"/>
              <a:t>bo’lganlari</a:t>
            </a:r>
            <a:r>
              <a:rPr lang="en-US" sz="2300" dirty="0" smtClean="0"/>
              <a:t> </a:t>
            </a:r>
            <a:r>
              <a:rPr lang="en-US" sz="2300" dirty="0" err="1" smtClean="0"/>
              <a:t>esa</a:t>
            </a:r>
            <a:r>
              <a:rPr lang="en-US" sz="2300" dirty="0" smtClean="0"/>
              <a:t> </a:t>
            </a:r>
            <a:r>
              <a:rPr lang="en-US" sz="2300" dirty="0" err="1" smtClean="0"/>
              <a:t>ma’lum</a:t>
            </a:r>
            <a:r>
              <a:rPr lang="en-US" sz="2300" dirty="0" smtClean="0"/>
              <a:t> </a:t>
            </a:r>
            <a:r>
              <a:rPr lang="en-US" sz="2300" dirty="0" err="1" smtClean="0"/>
              <a:t>temperaturagacha</a:t>
            </a:r>
            <a:r>
              <a:rPr lang="en-US" sz="2300" dirty="0" smtClean="0"/>
              <a:t> </a:t>
            </a:r>
            <a:r>
              <a:rPr lang="en-US" sz="2300" dirty="0" err="1" smtClean="0"/>
              <a:t>qizdirilgandan</a:t>
            </a:r>
            <a:r>
              <a:rPr lang="en-US" sz="2300" dirty="0" smtClean="0"/>
              <a:t> </a:t>
            </a:r>
            <a:r>
              <a:rPr lang="en-US" sz="2300" dirty="0" err="1" smtClean="0"/>
              <a:t>keyingina</a:t>
            </a:r>
            <a:r>
              <a:rPr lang="en-US" sz="2300" dirty="0" smtClean="0"/>
              <a:t> </a:t>
            </a:r>
            <a:r>
              <a:rPr lang="en-US" sz="2300" dirty="0" err="1" smtClean="0"/>
              <a:t>parchinlanadi</a:t>
            </a:r>
            <a:r>
              <a:rPr lang="en-US" sz="2300" dirty="0" smtClean="0"/>
              <a:t>, </a:t>
            </a:r>
            <a:r>
              <a:rPr lang="en-US" sz="2300" dirty="0" err="1" smtClean="0"/>
              <a:t>chunki</a:t>
            </a:r>
            <a:r>
              <a:rPr lang="en-US" sz="2300" dirty="0" smtClean="0"/>
              <a:t> </a:t>
            </a:r>
            <a:r>
              <a:rPr lang="en-US" sz="2300" dirty="0" err="1" smtClean="0"/>
              <a:t>ular</a:t>
            </a:r>
            <a:r>
              <a:rPr lang="en-US" sz="2300" dirty="0" smtClean="0"/>
              <a:t> </a:t>
            </a:r>
            <a:r>
              <a:rPr lang="en-US" sz="2300" dirty="0" err="1" smtClean="0"/>
              <a:t>qizdirilmasa</a:t>
            </a:r>
            <a:r>
              <a:rPr lang="en-US" sz="2300" dirty="0" smtClean="0"/>
              <a:t>, </a:t>
            </a:r>
            <a:r>
              <a:rPr lang="en-US" sz="2300" dirty="0" err="1" smtClean="0"/>
              <a:t>birinchidan</a:t>
            </a:r>
            <a:r>
              <a:rPr lang="en-US" sz="2300" dirty="0" smtClean="0"/>
              <a:t> </a:t>
            </a:r>
            <a:r>
              <a:rPr lang="en-US" sz="2300" dirty="0" err="1" smtClean="0"/>
              <a:t>parchinlash</a:t>
            </a:r>
            <a:r>
              <a:rPr lang="en-US" sz="2300" dirty="0" smtClean="0"/>
              <a:t>  </a:t>
            </a:r>
            <a:r>
              <a:rPr lang="en-US" sz="2300" dirty="0" err="1" smtClean="0"/>
              <a:t>qiyin</a:t>
            </a:r>
            <a:r>
              <a:rPr lang="en-US" sz="2300" dirty="0" smtClean="0"/>
              <a:t> </a:t>
            </a:r>
            <a:r>
              <a:rPr lang="en-US" sz="2300" dirty="0" err="1" smtClean="0"/>
              <a:t>bo`ladi</a:t>
            </a:r>
            <a:r>
              <a:rPr lang="en-US" sz="2300" dirty="0" smtClean="0"/>
              <a:t>, </a:t>
            </a:r>
            <a:r>
              <a:rPr lang="en-US" sz="2300" dirty="0" err="1" smtClean="0"/>
              <a:t>ikkinchidan</a:t>
            </a:r>
            <a:r>
              <a:rPr lang="en-US" sz="2300" dirty="0" smtClean="0"/>
              <a:t>, </a:t>
            </a:r>
            <a:r>
              <a:rPr lang="en-US" sz="2300" dirty="0" err="1" smtClean="0"/>
              <a:t>sifati</a:t>
            </a:r>
            <a:r>
              <a:rPr lang="en-US" sz="2300" dirty="0" smtClean="0"/>
              <a:t> </a:t>
            </a:r>
            <a:r>
              <a:rPr lang="en-US" sz="2300" dirty="0" err="1" smtClean="0"/>
              <a:t>yaxshi</a:t>
            </a:r>
            <a:r>
              <a:rPr lang="en-US" sz="2300" dirty="0" smtClean="0"/>
              <a:t> </a:t>
            </a:r>
            <a:r>
              <a:rPr lang="en-US" sz="2300" dirty="0" err="1" smtClean="0"/>
              <a:t>chiqmaydi</a:t>
            </a:r>
            <a:r>
              <a:rPr lang="en-US" sz="2300" dirty="0" smtClean="0"/>
              <a:t>. </a:t>
            </a:r>
            <a:r>
              <a:rPr lang="en-US" sz="2300" dirty="0" err="1" smtClean="0"/>
              <a:t>Xozirgi</a:t>
            </a:r>
            <a:r>
              <a:rPr lang="en-US" sz="2300" dirty="0" smtClean="0"/>
              <a:t> </a:t>
            </a:r>
            <a:r>
              <a:rPr lang="en-US" sz="2300" dirty="0" err="1" smtClean="0"/>
              <a:t>vaqtda</a:t>
            </a:r>
            <a:r>
              <a:rPr lang="en-US" sz="2300" dirty="0" smtClean="0"/>
              <a:t> </a:t>
            </a:r>
            <a:r>
              <a:rPr lang="en-US" sz="2300" dirty="0" err="1" smtClean="0"/>
              <a:t>mashinasozlikda</a:t>
            </a:r>
            <a:r>
              <a:rPr lang="en-US" sz="2300" dirty="0" smtClean="0"/>
              <a:t> </a:t>
            </a:r>
            <a:r>
              <a:rPr lang="en-US" sz="2300" dirty="0" err="1" smtClean="0"/>
              <a:t>parchin</a:t>
            </a:r>
            <a:r>
              <a:rPr lang="en-US" sz="2300" dirty="0" smtClean="0"/>
              <a:t> </a:t>
            </a:r>
            <a:r>
              <a:rPr lang="en-US" sz="2300" dirty="0" err="1" smtClean="0"/>
              <a:t>mixli</a:t>
            </a:r>
            <a:r>
              <a:rPr lang="en-US" sz="2300" dirty="0" smtClean="0"/>
              <a:t> </a:t>
            </a:r>
            <a:r>
              <a:rPr lang="en-US" sz="2300" dirty="0" err="1" smtClean="0"/>
              <a:t>birikmalar</a:t>
            </a:r>
            <a:r>
              <a:rPr lang="en-US" sz="2300" dirty="0" smtClean="0"/>
              <a:t>, </a:t>
            </a:r>
            <a:r>
              <a:rPr lang="en-US" sz="2300" dirty="0" err="1" smtClean="0"/>
              <a:t>payvandlash</a:t>
            </a:r>
            <a:r>
              <a:rPr lang="en-US" sz="2300" dirty="0" smtClean="0"/>
              <a:t> </a:t>
            </a:r>
            <a:r>
              <a:rPr lang="en-US" sz="2300" dirty="0" err="1" smtClean="0"/>
              <a:t>qiyin</a:t>
            </a:r>
            <a:r>
              <a:rPr lang="en-US" sz="2300" dirty="0" smtClean="0"/>
              <a:t> </a:t>
            </a:r>
            <a:r>
              <a:rPr lang="en-US" sz="2300" dirty="0" err="1" smtClean="0"/>
              <a:t>bo`lgan</a:t>
            </a:r>
            <a:r>
              <a:rPr lang="en-US" sz="2300" dirty="0" smtClean="0"/>
              <a:t> </a:t>
            </a:r>
            <a:r>
              <a:rPr lang="en-US" sz="2300" dirty="0" err="1" smtClean="0"/>
              <a:t>detallarnigina</a:t>
            </a:r>
            <a:r>
              <a:rPr lang="en-US" sz="2300" dirty="0" smtClean="0"/>
              <a:t> </a:t>
            </a:r>
            <a:r>
              <a:rPr lang="en-US" sz="2300" dirty="0" err="1" smtClean="0"/>
              <a:t>biriktirish</a:t>
            </a:r>
            <a:r>
              <a:rPr lang="en-US" sz="2300" dirty="0" smtClean="0"/>
              <a:t> </a:t>
            </a:r>
            <a:r>
              <a:rPr lang="en-US" sz="2300" dirty="0" err="1" smtClean="0"/>
              <a:t>uchun</a:t>
            </a:r>
            <a:r>
              <a:rPr lang="en-US" sz="2300" dirty="0" smtClean="0"/>
              <a:t> </a:t>
            </a:r>
            <a:r>
              <a:rPr lang="en-US" sz="2300" dirty="0" err="1" smtClean="0"/>
              <a:t>ishlatilmoqda</a:t>
            </a:r>
            <a:r>
              <a:rPr lang="en-US" sz="2300" dirty="0" smtClean="0"/>
              <a:t>.  </a:t>
            </a:r>
            <a:endParaRPr lang="ru-RU" sz="23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428604"/>
            <a:ext cx="7489825" cy="5201424"/>
          </a:xfrm>
          <a:prstGeom prst="rect">
            <a:avLst/>
          </a:prstGeom>
          <a:noFill/>
          <a:ln w="9525">
            <a:noFill/>
            <a:miter lim="800000"/>
            <a:headEnd/>
            <a:tailEnd/>
          </a:ln>
          <a:effectLst/>
        </p:spPr>
        <p:txBody>
          <a:bodyPr anchor="ctr">
            <a:spAutoFit/>
          </a:bodyPr>
          <a:lstStyle/>
          <a:p>
            <a:r>
              <a:rPr lang="en-US" sz="2800" dirty="0" err="1" smtClean="0"/>
              <a:t>Rezbali</a:t>
            </a:r>
            <a:r>
              <a:rPr lang="en-US" sz="2800" dirty="0" smtClean="0"/>
              <a:t>  </a:t>
            </a:r>
            <a:r>
              <a:rPr lang="en-US" sz="2800" dirty="0" err="1" smtClean="0"/>
              <a:t>birikmalar</a:t>
            </a:r>
            <a:r>
              <a:rPr lang="en-US" sz="2800" dirty="0" smtClean="0"/>
              <a:t>  </a:t>
            </a:r>
            <a:r>
              <a:rPr lang="en-US" sz="2800" dirty="0" err="1" smtClean="0"/>
              <a:t>juda</a:t>
            </a:r>
            <a:r>
              <a:rPr lang="en-US" sz="2800" dirty="0" smtClean="0"/>
              <a:t>  </a:t>
            </a:r>
            <a:r>
              <a:rPr lang="en-US" sz="2800" dirty="0" err="1" smtClean="0"/>
              <a:t>keng</a:t>
            </a:r>
            <a:r>
              <a:rPr lang="en-US" sz="2800" dirty="0" smtClean="0"/>
              <a:t>  </a:t>
            </a:r>
            <a:r>
              <a:rPr lang="en-US" sz="2800" dirty="0" err="1" smtClean="0"/>
              <a:t>tarqalgan</a:t>
            </a:r>
            <a:r>
              <a:rPr lang="en-US" sz="2800" dirty="0" smtClean="0"/>
              <a:t>  </a:t>
            </a:r>
            <a:r>
              <a:rPr lang="en-US" sz="2800" dirty="0" err="1" smtClean="0"/>
              <a:t>ajraladigan</a:t>
            </a:r>
            <a:r>
              <a:rPr lang="en-US" sz="2800" dirty="0" smtClean="0"/>
              <a:t>  </a:t>
            </a:r>
            <a:r>
              <a:rPr lang="en-US" sz="2800" dirty="0" err="1" smtClean="0"/>
              <a:t>birikmalardir</a:t>
            </a:r>
            <a:r>
              <a:rPr lang="en-US" sz="2800" dirty="0" smtClean="0"/>
              <a:t>. </a:t>
            </a:r>
            <a:r>
              <a:rPr lang="en-US" sz="2800" dirty="0" err="1" smtClean="0"/>
              <a:t>Ularni</a:t>
            </a:r>
            <a:r>
              <a:rPr lang="en-US" sz="2800" dirty="0" smtClean="0"/>
              <a:t>  </a:t>
            </a:r>
            <a:r>
              <a:rPr lang="en-US" sz="2800" dirty="0" err="1" smtClean="0"/>
              <a:t>rezba</a:t>
            </a:r>
            <a:r>
              <a:rPr lang="en-US" sz="2800" dirty="0" smtClean="0"/>
              <a:t>  </a:t>
            </a:r>
            <a:r>
              <a:rPr lang="en-US" sz="2800" dirty="0" err="1" smtClean="0"/>
              <a:t>bilan</a:t>
            </a:r>
            <a:r>
              <a:rPr lang="en-US" sz="2800" dirty="0" smtClean="0"/>
              <a:t>  </a:t>
            </a:r>
            <a:r>
              <a:rPr lang="en-US" sz="2800" dirty="0" err="1" smtClean="0"/>
              <a:t>ta’minlangan</a:t>
            </a:r>
            <a:r>
              <a:rPr lang="en-US" sz="2800" dirty="0" smtClean="0"/>
              <a:t>  </a:t>
            </a:r>
            <a:r>
              <a:rPr lang="en-US" sz="2800" dirty="0" err="1" smtClean="0"/>
              <a:t>boltlar</a:t>
            </a:r>
            <a:r>
              <a:rPr lang="en-US" sz="2800" dirty="0" smtClean="0"/>
              <a:t>,  </a:t>
            </a:r>
            <a:r>
              <a:rPr lang="en-US" sz="2800" dirty="0" err="1" smtClean="0"/>
              <a:t>vintlar</a:t>
            </a:r>
            <a:r>
              <a:rPr lang="en-US" sz="2800" dirty="0" smtClean="0"/>
              <a:t>,  </a:t>
            </a:r>
            <a:r>
              <a:rPr lang="en-US" sz="2800" dirty="0" err="1" smtClean="0"/>
              <a:t>shpilkalar</a:t>
            </a:r>
            <a:r>
              <a:rPr lang="en-US" sz="2800" dirty="0" smtClean="0"/>
              <a:t>,  </a:t>
            </a:r>
            <a:r>
              <a:rPr lang="en-US" sz="2800" dirty="0" err="1" smtClean="0"/>
              <a:t>gaykalar</a:t>
            </a:r>
            <a:r>
              <a:rPr lang="en-US" sz="2800" dirty="0" smtClean="0"/>
              <a:t>, </a:t>
            </a:r>
            <a:r>
              <a:rPr lang="en-US" sz="2800" dirty="0" err="1" smtClean="0"/>
              <a:t>prujinalovchi</a:t>
            </a:r>
            <a:r>
              <a:rPr lang="en-US" sz="2800" dirty="0" smtClean="0"/>
              <a:t>  </a:t>
            </a:r>
            <a:r>
              <a:rPr lang="en-US" sz="2800" dirty="0" err="1" smtClean="0"/>
              <a:t>shaybalar</a:t>
            </a:r>
            <a:r>
              <a:rPr lang="en-US" sz="2800" dirty="0" smtClean="0"/>
              <a:t> </a:t>
            </a:r>
            <a:r>
              <a:rPr lang="en-US" sz="2800" dirty="0" err="1" smtClean="0"/>
              <a:t>vositasida</a:t>
            </a:r>
            <a:r>
              <a:rPr lang="en-US" sz="2800" dirty="0" smtClean="0"/>
              <a:t> </a:t>
            </a:r>
            <a:r>
              <a:rPr lang="en-US" sz="2800" dirty="0" err="1" smtClean="0"/>
              <a:t>hosil</a:t>
            </a:r>
            <a:r>
              <a:rPr lang="en-US" sz="2800" dirty="0" smtClean="0"/>
              <a:t> </a:t>
            </a:r>
            <a:r>
              <a:rPr lang="en-US" sz="2800" dirty="0" err="1" smtClean="0"/>
              <a:t>qilinadi</a:t>
            </a:r>
            <a:r>
              <a:rPr lang="en-US" sz="2800" dirty="0" smtClean="0"/>
              <a:t>. </a:t>
            </a:r>
            <a:r>
              <a:rPr lang="en-US" sz="2800" dirty="0" err="1" smtClean="0"/>
              <a:t>Rezbali</a:t>
            </a:r>
            <a:r>
              <a:rPr lang="en-US" sz="2800" dirty="0" smtClean="0"/>
              <a:t> </a:t>
            </a:r>
            <a:r>
              <a:rPr lang="en-US" sz="2800" dirty="0" err="1" smtClean="0"/>
              <a:t>birikmalarning</a:t>
            </a:r>
            <a:r>
              <a:rPr lang="en-US" sz="2800" dirty="0" smtClean="0"/>
              <a:t> </a:t>
            </a:r>
            <a:r>
              <a:rPr lang="en-US" sz="2800" dirty="0" err="1" smtClean="0"/>
              <a:t>asosiy</a:t>
            </a:r>
            <a:r>
              <a:rPr lang="en-US" sz="2800" dirty="0" smtClean="0"/>
              <a:t> </a:t>
            </a:r>
            <a:r>
              <a:rPr lang="en-US" sz="2800" dirty="0" err="1" smtClean="0"/>
              <a:t>elementi</a:t>
            </a:r>
            <a:r>
              <a:rPr lang="en-US" sz="2800" dirty="0" smtClean="0"/>
              <a:t>  </a:t>
            </a:r>
            <a:r>
              <a:rPr lang="en-US" sz="2800" dirty="0" err="1" smtClean="0"/>
              <a:t>rezbadir</a:t>
            </a:r>
            <a:r>
              <a:rPr lang="en-US" sz="2800" dirty="0" smtClean="0"/>
              <a:t>.  Agar  </a:t>
            </a:r>
            <a:r>
              <a:rPr lang="en-US" sz="2800" dirty="0" err="1" smtClean="0"/>
              <a:t>silindrik</a:t>
            </a:r>
            <a:r>
              <a:rPr lang="en-US" sz="2800" dirty="0" smtClean="0"/>
              <a:t>  </a:t>
            </a:r>
            <a:r>
              <a:rPr lang="en-US" sz="2800" dirty="0" err="1" smtClean="0"/>
              <a:t>yoki</a:t>
            </a:r>
            <a:r>
              <a:rPr lang="en-US" sz="2800" dirty="0" smtClean="0"/>
              <a:t>  </a:t>
            </a:r>
            <a:r>
              <a:rPr lang="en-US" sz="2800" dirty="0" err="1" smtClean="0"/>
              <a:t>konussimon</a:t>
            </a:r>
            <a:r>
              <a:rPr lang="en-US" sz="2800" dirty="0" smtClean="0"/>
              <a:t>  </a:t>
            </a:r>
            <a:r>
              <a:rPr lang="en-US" sz="2800" dirty="0" err="1" smtClean="0"/>
              <a:t>sirtda</a:t>
            </a:r>
            <a:r>
              <a:rPr lang="en-US" sz="2800" dirty="0" smtClean="0"/>
              <a:t> </a:t>
            </a:r>
            <a:r>
              <a:rPr lang="en-US" sz="2800" dirty="0" err="1" smtClean="0"/>
              <a:t>uchburchak</a:t>
            </a:r>
            <a:r>
              <a:rPr lang="en-US" sz="2800" dirty="0" smtClean="0"/>
              <a:t>,  </a:t>
            </a:r>
            <a:r>
              <a:rPr lang="en-US" sz="2800" dirty="0" err="1" smtClean="0"/>
              <a:t>trapetsiya</a:t>
            </a:r>
            <a:r>
              <a:rPr lang="en-US" sz="2800" dirty="0" smtClean="0"/>
              <a:t>,  </a:t>
            </a:r>
            <a:r>
              <a:rPr lang="en-US" sz="2800" dirty="0" err="1" smtClean="0"/>
              <a:t>to'g'ri</a:t>
            </a:r>
            <a:r>
              <a:rPr lang="en-US" sz="2800" dirty="0" smtClean="0"/>
              <a:t>  to ‘</a:t>
            </a:r>
            <a:r>
              <a:rPr lang="en-US" sz="2800" dirty="0" err="1" smtClean="0"/>
              <a:t>rtburchak</a:t>
            </a:r>
            <a:r>
              <a:rPr lang="en-US" sz="2800" dirty="0" smtClean="0"/>
              <a:t>  </a:t>
            </a:r>
            <a:r>
              <a:rPr lang="en-US" sz="2800" dirty="0" err="1" smtClean="0"/>
              <a:t>va</a:t>
            </a:r>
            <a:r>
              <a:rPr lang="en-US" sz="2800" dirty="0" smtClean="0"/>
              <a:t>  </a:t>
            </a:r>
            <a:r>
              <a:rPr lang="en-US" sz="2800" dirty="0" err="1" smtClean="0"/>
              <a:t>shunga</a:t>
            </a:r>
            <a:r>
              <a:rPr lang="en-US" sz="2800" dirty="0" smtClean="0"/>
              <a:t>  </a:t>
            </a:r>
            <a:r>
              <a:rPr lang="en-US" sz="2800" dirty="0" err="1" smtClean="0"/>
              <a:t>o'xshash</a:t>
            </a:r>
            <a:r>
              <a:rPr lang="en-US" sz="2800" dirty="0" smtClean="0"/>
              <a:t>  </a:t>
            </a:r>
            <a:r>
              <a:rPr lang="en-US" sz="2800" dirty="0" err="1" smtClean="0"/>
              <a:t>yassi</a:t>
            </a:r>
            <a:r>
              <a:rPr lang="en-US" sz="2800" dirty="0" smtClean="0"/>
              <a:t> </a:t>
            </a:r>
            <a:r>
              <a:rPr lang="en-US" sz="2800" dirty="0" err="1" smtClean="0"/>
              <a:t>shaklni</a:t>
            </a:r>
            <a:r>
              <a:rPr lang="en-US" sz="2800" dirty="0" smtClean="0"/>
              <a:t>  </a:t>
            </a:r>
            <a:r>
              <a:rPr lang="en-US" sz="2800" dirty="0" err="1" smtClean="0"/>
              <a:t>vint</a:t>
            </a:r>
            <a:r>
              <a:rPr lang="en-US" sz="2800" dirty="0" smtClean="0"/>
              <a:t>  </a:t>
            </a:r>
            <a:r>
              <a:rPr lang="en-US" sz="2800" dirty="0" err="1" smtClean="0"/>
              <a:t>chizig'i</a:t>
            </a:r>
            <a:r>
              <a:rPr lang="en-US" sz="2800" dirty="0" smtClean="0"/>
              <a:t>  </a:t>
            </a:r>
            <a:r>
              <a:rPr lang="en-US" sz="2800" dirty="0" err="1" smtClean="0"/>
              <a:t>bo'ylab</a:t>
            </a:r>
            <a:r>
              <a:rPr lang="en-US" sz="2800" dirty="0" smtClean="0"/>
              <a:t>  </a:t>
            </a:r>
            <a:r>
              <a:rPr lang="en-US" sz="2800" dirty="0" err="1" smtClean="0"/>
              <a:t>har</a:t>
            </a:r>
            <a:r>
              <a:rPr lang="en-US" sz="2800" dirty="0" smtClean="0"/>
              <a:t>  </a:t>
            </a:r>
            <a:r>
              <a:rPr lang="en-US" sz="2800" dirty="0" err="1" smtClean="0"/>
              <a:t>doim</a:t>
            </a:r>
            <a:r>
              <a:rPr lang="en-US" sz="2800" dirty="0" smtClean="0"/>
              <a:t>  </a:t>
            </a:r>
            <a:r>
              <a:rPr lang="en-US" sz="2800" dirty="0" err="1" smtClean="0"/>
              <a:t>vintning</a:t>
            </a:r>
            <a:r>
              <a:rPr lang="en-US" sz="2800" dirty="0" smtClean="0"/>
              <a:t>  </a:t>
            </a:r>
            <a:r>
              <a:rPr lang="en-US" sz="2800" dirty="0" err="1" smtClean="0"/>
              <a:t>o'qidan</a:t>
            </a:r>
            <a:r>
              <a:rPr lang="en-US" sz="2800" dirty="0" smtClean="0"/>
              <a:t>  </a:t>
            </a:r>
            <a:r>
              <a:rPr lang="en-US" sz="2800" dirty="0" err="1" smtClean="0"/>
              <a:t>o'tadigan</a:t>
            </a:r>
            <a:r>
              <a:rPr lang="en-US" sz="2800" dirty="0" smtClean="0"/>
              <a:t>  </a:t>
            </a:r>
            <a:r>
              <a:rPr lang="en-US" sz="2800" dirty="0" err="1" smtClean="0"/>
              <a:t>holatda</a:t>
            </a:r>
            <a:r>
              <a:rPr lang="en-US" sz="2800" dirty="0" smtClean="0"/>
              <a:t> </a:t>
            </a:r>
            <a:r>
              <a:rPr lang="en-US" sz="2800" dirty="0" err="1" smtClean="0"/>
              <a:t>siljitsak</a:t>
            </a:r>
            <a:r>
              <a:rPr lang="en-US" sz="2800" dirty="0" smtClean="0"/>
              <a:t>, </a:t>
            </a:r>
            <a:r>
              <a:rPr lang="en-US" sz="2800" dirty="0" err="1" smtClean="0"/>
              <a:t>bu</a:t>
            </a:r>
            <a:r>
              <a:rPr lang="en-US" sz="2800" dirty="0" smtClean="0"/>
              <a:t> </a:t>
            </a:r>
            <a:r>
              <a:rPr lang="en-US" sz="2800" dirty="0" err="1" smtClean="0"/>
              <a:t>shakl</a:t>
            </a:r>
            <a:r>
              <a:rPr lang="en-US" sz="2800" dirty="0" smtClean="0"/>
              <a:t> </a:t>
            </a:r>
            <a:r>
              <a:rPr lang="en-US" sz="2800" dirty="0" err="1" smtClean="0"/>
              <a:t>shaklga</a:t>
            </a:r>
            <a:r>
              <a:rPr lang="en-US" sz="2800" dirty="0" smtClean="0"/>
              <a:t> </a:t>
            </a:r>
            <a:r>
              <a:rPr lang="en-US" sz="2800" dirty="0" err="1" smtClean="0"/>
              <a:t>mos</a:t>
            </a:r>
            <a:r>
              <a:rPr lang="en-US" sz="2800" dirty="0" smtClean="0"/>
              <a:t> </a:t>
            </a:r>
            <a:r>
              <a:rPr lang="en-US" sz="2800" dirty="0" err="1" smtClean="0"/>
              <a:t>rezbani</a:t>
            </a:r>
            <a:r>
              <a:rPr lang="en-US" sz="2800" dirty="0" smtClean="0"/>
              <a:t> </a:t>
            </a:r>
            <a:r>
              <a:rPr lang="en-US" sz="2800" dirty="0" err="1" smtClean="0"/>
              <a:t>tashkil</a:t>
            </a:r>
            <a:r>
              <a:rPr lang="en-US" sz="2800" dirty="0" smtClean="0"/>
              <a:t> </a:t>
            </a:r>
            <a:r>
              <a:rPr lang="en-US" sz="2800" dirty="0" err="1" smtClean="0"/>
              <a:t>qiladi</a:t>
            </a:r>
            <a:r>
              <a:rPr lang="en-US" sz="2800" dirty="0" smtClean="0"/>
              <a:t>.   </a:t>
            </a:r>
            <a:endParaRPr lang="ru-RU" sz="2800" dirty="0" smtClean="0"/>
          </a:p>
          <a:p>
            <a:endParaRPr lang="ru-RU" sz="2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785786" y="1071546"/>
            <a:ext cx="7489825" cy="4832092"/>
          </a:xfrm>
          <a:prstGeom prst="rect">
            <a:avLst/>
          </a:prstGeom>
          <a:noFill/>
          <a:ln w="9525">
            <a:noFill/>
            <a:miter lim="800000"/>
            <a:headEnd/>
            <a:tailEnd/>
          </a:ln>
          <a:effectLst/>
        </p:spPr>
        <p:txBody>
          <a:bodyPr anchor="ctr">
            <a:spAutoFit/>
          </a:bodyPr>
          <a:lstStyle/>
          <a:p>
            <a:r>
              <a:rPr lang="uz-Cyrl-UZ" sz="2800" dirty="0" smtClean="0"/>
              <a:t>         </a:t>
            </a:r>
            <a:r>
              <a:rPr lang="en-US" sz="2800" dirty="0" err="1" smtClean="0"/>
              <a:t>Shponkali</a:t>
            </a:r>
            <a:r>
              <a:rPr lang="en-US" sz="2800" dirty="0" smtClean="0"/>
              <a:t> </a:t>
            </a:r>
            <a:r>
              <a:rPr lang="en-US" sz="2800" dirty="0" err="1" smtClean="0"/>
              <a:t>birikmalar</a:t>
            </a:r>
            <a:r>
              <a:rPr lang="en-US" sz="2800" dirty="0" smtClean="0"/>
              <a:t> </a:t>
            </a:r>
            <a:r>
              <a:rPr lang="en-US" sz="2800" dirty="0" err="1" smtClean="0"/>
              <a:t>val</a:t>
            </a:r>
            <a:r>
              <a:rPr lang="en-US" sz="2800" dirty="0" smtClean="0"/>
              <a:t>,  </a:t>
            </a:r>
            <a:r>
              <a:rPr lang="en-US" sz="2800" dirty="0" err="1" smtClean="0"/>
              <a:t>shponka</a:t>
            </a:r>
            <a:r>
              <a:rPr lang="en-US" sz="2800" dirty="0" smtClean="0"/>
              <a:t> </a:t>
            </a:r>
            <a:r>
              <a:rPr lang="en-US" sz="2800" dirty="0" err="1" smtClean="0"/>
              <a:t>va</a:t>
            </a:r>
            <a:r>
              <a:rPr lang="en-US" sz="2800" dirty="0" smtClean="0"/>
              <a:t> g ‘</a:t>
            </a:r>
            <a:r>
              <a:rPr lang="en-US" sz="2800" dirty="0" err="1" smtClean="0"/>
              <a:t>ildirak</a:t>
            </a:r>
            <a:r>
              <a:rPr lang="en-US" sz="2800" dirty="0" smtClean="0"/>
              <a:t>  </a:t>
            </a:r>
            <a:r>
              <a:rPr lang="en-US" sz="2800" dirty="0" err="1" smtClean="0"/>
              <a:t>gupchagi</a:t>
            </a:r>
            <a:r>
              <a:rPr lang="en-US" sz="2800" dirty="0" smtClean="0"/>
              <a:t>  (</a:t>
            </a:r>
            <a:r>
              <a:rPr lang="en-US" sz="2800" dirty="0" err="1" smtClean="0"/>
              <a:t>shkiv</a:t>
            </a:r>
            <a:r>
              <a:rPr lang="en-US" sz="2800" dirty="0" smtClean="0"/>
              <a:t> </a:t>
            </a:r>
            <a:r>
              <a:rPr lang="en-US" sz="2800" dirty="0" err="1" smtClean="0"/>
              <a:t>yoki</a:t>
            </a:r>
            <a:r>
              <a:rPr lang="en-US" sz="2800" dirty="0" smtClean="0"/>
              <a:t> </a:t>
            </a:r>
            <a:r>
              <a:rPr lang="en-US" sz="2800" dirty="0" err="1" smtClean="0"/>
              <a:t>boshqa</a:t>
            </a:r>
            <a:r>
              <a:rPr lang="en-US" sz="2800" dirty="0" smtClean="0"/>
              <a:t>  </a:t>
            </a:r>
            <a:r>
              <a:rPr lang="en-US" sz="2800" dirty="0" err="1" smtClean="0"/>
              <a:t>detal</a:t>
            </a:r>
            <a:r>
              <a:rPr lang="en-US" sz="2800" dirty="0" smtClean="0"/>
              <a:t>  </a:t>
            </a:r>
            <a:r>
              <a:rPr lang="en-US" sz="2800" dirty="0" err="1" smtClean="0"/>
              <a:t>gupchagi</a:t>
            </a:r>
            <a:r>
              <a:rPr lang="en-US" sz="2800" dirty="0" smtClean="0"/>
              <a:t>)</a:t>
            </a:r>
            <a:r>
              <a:rPr lang="en-US" sz="2800" dirty="0" err="1" smtClean="0"/>
              <a:t>dan</a:t>
            </a:r>
            <a:r>
              <a:rPr lang="en-US" sz="2800" dirty="0" smtClean="0"/>
              <a:t>  </a:t>
            </a:r>
            <a:r>
              <a:rPr lang="en-US" sz="2800" dirty="0" err="1" smtClean="0"/>
              <a:t>iboratdir</a:t>
            </a:r>
            <a:r>
              <a:rPr lang="en-US" sz="2800" dirty="0" smtClean="0"/>
              <a:t>.  </a:t>
            </a:r>
            <a:r>
              <a:rPr lang="en-US" sz="2800" dirty="0" err="1" smtClean="0"/>
              <a:t>Shuning</a:t>
            </a:r>
            <a:r>
              <a:rPr lang="en-US" sz="2800" dirty="0" smtClean="0"/>
              <a:t>  </a:t>
            </a:r>
            <a:r>
              <a:rPr lang="en-US" sz="2800" dirty="0" err="1" smtClean="0"/>
              <a:t>uchun</a:t>
            </a:r>
            <a:r>
              <a:rPr lang="en-US" sz="2800" dirty="0" smtClean="0"/>
              <a:t>  ham  </a:t>
            </a:r>
            <a:r>
              <a:rPr lang="en-US" sz="2800" dirty="0" err="1" smtClean="0"/>
              <a:t>birikmani</a:t>
            </a:r>
            <a:r>
              <a:rPr lang="en-US" sz="2800" dirty="0" smtClean="0"/>
              <a:t> </a:t>
            </a:r>
            <a:r>
              <a:rPr lang="en-US" sz="2800" dirty="0" err="1" smtClean="0"/>
              <a:t>tarkibiy</a:t>
            </a:r>
            <a:r>
              <a:rPr lang="en-US" sz="2800" dirty="0" smtClean="0"/>
              <a:t>  </a:t>
            </a:r>
            <a:r>
              <a:rPr lang="en-US" sz="2800" dirty="0" err="1" smtClean="0"/>
              <a:t>qismlarga</a:t>
            </a:r>
            <a:r>
              <a:rPr lang="en-US" sz="2800" dirty="0" smtClean="0"/>
              <a:t>  </a:t>
            </a:r>
            <a:r>
              <a:rPr lang="en-US" sz="2800" dirty="0" err="1" smtClean="0"/>
              <a:t>ajratish</a:t>
            </a:r>
            <a:r>
              <a:rPr lang="en-US" sz="2800" dirty="0" smtClean="0"/>
              <a:t>  </a:t>
            </a:r>
            <a:r>
              <a:rPr lang="en-US" sz="2800" dirty="0" err="1" smtClean="0"/>
              <a:t>nisbatan</a:t>
            </a:r>
            <a:r>
              <a:rPr lang="en-US" sz="2800" dirty="0" smtClean="0"/>
              <a:t>  </a:t>
            </a:r>
            <a:r>
              <a:rPr lang="en-US" sz="2800" dirty="0" err="1" smtClean="0"/>
              <a:t>oson</a:t>
            </a:r>
            <a:r>
              <a:rPr lang="en-US" sz="2800" dirty="0" smtClean="0"/>
              <a:t>.  </a:t>
            </a:r>
            <a:r>
              <a:rPr lang="en-US" sz="2800" dirty="0" err="1" smtClean="0"/>
              <a:t>Ular</a:t>
            </a:r>
            <a:r>
              <a:rPr lang="en-US" sz="2800" dirty="0" smtClean="0"/>
              <a:t> </a:t>
            </a:r>
            <a:r>
              <a:rPr lang="en-US" sz="2800" dirty="0" err="1" smtClean="0"/>
              <a:t>asosan</a:t>
            </a:r>
            <a:r>
              <a:rPr lang="en-US" sz="2800" dirty="0" smtClean="0"/>
              <a:t>  </a:t>
            </a:r>
            <a:r>
              <a:rPr lang="en-US" sz="2800" dirty="0" err="1" smtClean="0"/>
              <a:t>aylanuvchi</a:t>
            </a:r>
            <a:r>
              <a:rPr lang="en-US" sz="2800" dirty="0" smtClean="0"/>
              <a:t>  </a:t>
            </a:r>
            <a:r>
              <a:rPr lang="en-US" sz="2800" dirty="0" err="1" smtClean="0"/>
              <a:t>detallarni</a:t>
            </a:r>
            <a:r>
              <a:rPr lang="en-US" sz="2800" dirty="0" smtClean="0"/>
              <a:t>  (</a:t>
            </a:r>
            <a:r>
              <a:rPr lang="en-US" sz="2800" dirty="0" err="1" smtClean="0"/>
              <a:t>shkiv</a:t>
            </a:r>
            <a:r>
              <a:rPr lang="en-US" sz="2800" dirty="0" smtClean="0"/>
              <a:t>,  </a:t>
            </a:r>
            <a:r>
              <a:rPr lang="en-US" sz="2800" dirty="0" err="1" smtClean="0"/>
              <a:t>g‘ildirak</a:t>
            </a:r>
            <a:r>
              <a:rPr lang="en-US" sz="2800" dirty="0" smtClean="0"/>
              <a:t>,  </a:t>
            </a:r>
            <a:r>
              <a:rPr lang="en-US" sz="2800" dirty="0" err="1" smtClean="0"/>
              <a:t>mufta</a:t>
            </a:r>
            <a:r>
              <a:rPr lang="en-US" sz="2800" dirty="0" smtClean="0"/>
              <a:t>,  </a:t>
            </a:r>
            <a:r>
              <a:rPr lang="en-US" sz="2800" dirty="0" err="1" smtClean="0"/>
              <a:t>yulduzcha</a:t>
            </a:r>
            <a:r>
              <a:rPr lang="en-US" sz="2800" dirty="0" smtClean="0"/>
              <a:t>  </a:t>
            </a:r>
            <a:r>
              <a:rPr lang="en-US" sz="2800" dirty="0" err="1" smtClean="0"/>
              <a:t>kabi</a:t>
            </a:r>
            <a:r>
              <a:rPr lang="en-US" sz="2800" dirty="0" smtClean="0"/>
              <a:t>)  </a:t>
            </a:r>
            <a:r>
              <a:rPr lang="en-US" sz="2800" dirty="0" err="1" smtClean="0"/>
              <a:t>val</a:t>
            </a:r>
            <a:r>
              <a:rPr lang="en-US" sz="2800" dirty="0" smtClean="0"/>
              <a:t>  </a:t>
            </a:r>
            <a:r>
              <a:rPr lang="en-US" sz="2800" dirty="0" err="1" smtClean="0"/>
              <a:t>yoki</a:t>
            </a:r>
            <a:r>
              <a:rPr lang="en-US" sz="2800" dirty="0" smtClean="0"/>
              <a:t>  o ‘</a:t>
            </a:r>
            <a:r>
              <a:rPr lang="en-US" sz="2800" dirty="0" err="1" smtClean="0"/>
              <a:t>qqa</a:t>
            </a:r>
            <a:r>
              <a:rPr lang="en-US" sz="2800" dirty="0" smtClean="0"/>
              <a:t>  </a:t>
            </a:r>
            <a:r>
              <a:rPr lang="en-US" sz="2800" dirty="0" err="1" smtClean="0"/>
              <a:t>o‘rnatish</a:t>
            </a:r>
            <a:r>
              <a:rPr lang="en-US" sz="2800" dirty="0" smtClean="0"/>
              <a:t> </a:t>
            </a:r>
            <a:r>
              <a:rPr lang="en-US" sz="2800" dirty="0" err="1" smtClean="0"/>
              <a:t>uchun</a:t>
            </a:r>
            <a:r>
              <a:rPr lang="en-US" sz="2800" dirty="0" smtClean="0"/>
              <a:t>  </a:t>
            </a:r>
            <a:r>
              <a:rPr lang="en-US" sz="2800" dirty="0" err="1" smtClean="0"/>
              <a:t>ishlatiladi</a:t>
            </a:r>
            <a:r>
              <a:rPr lang="en-US" sz="2800" dirty="0" smtClean="0"/>
              <a:t>.  </a:t>
            </a:r>
            <a:r>
              <a:rPr lang="en-US" sz="2800" dirty="0" err="1" smtClean="0"/>
              <a:t>Ularning</a:t>
            </a:r>
            <a:r>
              <a:rPr lang="en-US" sz="2800" dirty="0" smtClean="0"/>
              <a:t>  </a:t>
            </a:r>
            <a:r>
              <a:rPr lang="en-US" sz="2800" dirty="0" err="1" smtClean="0"/>
              <a:t>yana</a:t>
            </a:r>
            <a:r>
              <a:rPr lang="en-US" sz="2800" dirty="0" smtClean="0"/>
              <a:t>  </a:t>
            </a:r>
            <a:r>
              <a:rPr lang="en-US" sz="2800" dirty="0" err="1" smtClean="0"/>
              <a:t>bir</a:t>
            </a:r>
            <a:r>
              <a:rPr lang="en-US" sz="2800" dirty="0" smtClean="0"/>
              <a:t>  </a:t>
            </a:r>
            <a:r>
              <a:rPr lang="en-US" sz="2800" dirty="0" err="1" smtClean="0"/>
              <a:t>boshqa</a:t>
            </a:r>
            <a:r>
              <a:rPr lang="en-US" sz="2800" dirty="0" smtClean="0"/>
              <a:t>  </a:t>
            </a:r>
            <a:r>
              <a:rPr lang="en-US" sz="2800" dirty="0" err="1" smtClean="0"/>
              <a:t>vazifasi</a:t>
            </a:r>
            <a:r>
              <a:rPr lang="en-US" sz="2800" dirty="0" smtClean="0"/>
              <a:t>,  </a:t>
            </a:r>
            <a:r>
              <a:rPr lang="en-US" sz="2800" dirty="0" err="1" smtClean="0"/>
              <a:t>aylantiruvchi</a:t>
            </a:r>
            <a:r>
              <a:rPr lang="en-US" sz="2800" dirty="0" smtClean="0"/>
              <a:t> </a:t>
            </a:r>
            <a:r>
              <a:rPr lang="en-US" sz="2800" dirty="0" err="1" smtClean="0"/>
              <a:t>mo`lentni</a:t>
            </a:r>
            <a:r>
              <a:rPr lang="en-US" sz="2800" dirty="0" smtClean="0"/>
              <a:t>  </a:t>
            </a:r>
            <a:r>
              <a:rPr lang="en-US" sz="2800" dirty="0" err="1" smtClean="0"/>
              <a:t>val</a:t>
            </a:r>
            <a:r>
              <a:rPr lang="en-US" sz="2800" dirty="0" smtClean="0"/>
              <a:t>  </a:t>
            </a:r>
            <a:r>
              <a:rPr lang="en-US" sz="2800" dirty="0" err="1" smtClean="0"/>
              <a:t>va</a:t>
            </a:r>
            <a:r>
              <a:rPr lang="en-US" sz="2800" dirty="0" smtClean="0"/>
              <a:t>  </a:t>
            </a:r>
            <a:r>
              <a:rPr lang="en-US" sz="2800" dirty="0" err="1" smtClean="0"/>
              <a:t>detallar</a:t>
            </a:r>
            <a:r>
              <a:rPr lang="en-US" sz="2800" dirty="0" smtClean="0"/>
              <a:t>  </a:t>
            </a:r>
            <a:r>
              <a:rPr lang="en-US" sz="2800" dirty="0" err="1" smtClean="0"/>
              <a:t>orasida</a:t>
            </a:r>
            <a:r>
              <a:rPr lang="en-US" sz="2800" dirty="0" smtClean="0"/>
              <a:t>  </a:t>
            </a:r>
            <a:r>
              <a:rPr lang="en-US" sz="2800" dirty="0" err="1" smtClean="0"/>
              <a:t>uzatishdir</a:t>
            </a:r>
            <a:r>
              <a:rPr lang="en-US" sz="2800" dirty="0" smtClean="0"/>
              <a:t>.  </a:t>
            </a:r>
            <a:r>
              <a:rPr lang="en-US" sz="2800" dirty="0" err="1" smtClean="0"/>
              <a:t>Shponkalarning</a:t>
            </a:r>
            <a:r>
              <a:rPr lang="en-US" sz="2800" dirty="0" smtClean="0"/>
              <a:t>  </a:t>
            </a:r>
            <a:r>
              <a:rPr lang="en-US" sz="2800" dirty="0" err="1" smtClean="0"/>
              <a:t>asosiy</a:t>
            </a:r>
            <a:r>
              <a:rPr lang="en-US" sz="2800" dirty="0" smtClean="0"/>
              <a:t> </a:t>
            </a:r>
            <a:r>
              <a:rPr lang="en-US" sz="2800" dirty="0" err="1" smtClean="0"/>
              <a:t>turlari</a:t>
            </a:r>
            <a:r>
              <a:rPr lang="en-US" sz="2800" dirty="0" smtClean="0"/>
              <a:t> </a:t>
            </a:r>
            <a:r>
              <a:rPr lang="en-US" sz="2800" dirty="0" err="1" smtClean="0"/>
              <a:t>standartlashtirilgan</a:t>
            </a:r>
            <a:r>
              <a:rPr lang="en-US" sz="2800" dirty="0" smtClean="0"/>
              <a:t>. </a:t>
            </a:r>
            <a:endParaRPr lang="ru-RU" sz="2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571480"/>
            <a:ext cx="7489825" cy="3046988"/>
          </a:xfrm>
          <a:prstGeom prst="rect">
            <a:avLst/>
          </a:prstGeom>
          <a:noFill/>
          <a:ln w="9525">
            <a:noFill/>
            <a:miter lim="800000"/>
            <a:headEnd/>
            <a:tailEnd/>
          </a:ln>
          <a:effectLst/>
        </p:spPr>
        <p:txBody>
          <a:bodyPr anchor="ctr">
            <a:spAutoFit/>
          </a:bodyPr>
          <a:lstStyle/>
          <a:p>
            <a:r>
              <a:rPr lang="en-US" sz="2400" b="1" dirty="0" smtClean="0"/>
              <a:t> TEKSHIRISH </a:t>
            </a:r>
            <a:r>
              <a:rPr lang="en-US" sz="2400" b="1" dirty="0" smtClean="0"/>
              <a:t>SAVOLLARI</a:t>
            </a:r>
            <a:endParaRPr lang="uz-Cyrl-UZ" sz="2400" b="1" dirty="0" smtClean="0"/>
          </a:p>
          <a:p>
            <a:endParaRPr lang="ru-RU" sz="2400" dirty="0" smtClean="0"/>
          </a:p>
          <a:p>
            <a:r>
              <a:rPr lang="en-US" sz="2400" dirty="0" smtClean="0"/>
              <a:t>1. </a:t>
            </a:r>
            <a:r>
              <a:rPr lang="en-US" sz="2400" dirty="0" err="1" smtClean="0"/>
              <a:t>Birikma</a:t>
            </a:r>
            <a:r>
              <a:rPr lang="en-US" sz="2400" dirty="0" smtClean="0"/>
              <a:t> </a:t>
            </a:r>
            <a:r>
              <a:rPr lang="en-US" sz="2400" dirty="0" err="1" smtClean="0"/>
              <a:t>turlariga</a:t>
            </a:r>
            <a:r>
              <a:rPr lang="en-US" sz="2400" dirty="0" smtClean="0"/>
              <a:t> </a:t>
            </a:r>
            <a:r>
              <a:rPr lang="en-US" sz="2400" dirty="0" err="1" smtClean="0"/>
              <a:t>ta`rif</a:t>
            </a:r>
            <a:r>
              <a:rPr lang="en-US" sz="2400" dirty="0" smtClean="0"/>
              <a:t> </a:t>
            </a:r>
            <a:r>
              <a:rPr lang="en-US" sz="2400" dirty="0" err="1" smtClean="0"/>
              <a:t>bering</a:t>
            </a:r>
            <a:r>
              <a:rPr lang="en-US" sz="2400" dirty="0" smtClean="0"/>
              <a:t>?</a:t>
            </a:r>
            <a:endParaRPr lang="ru-RU" sz="2400" dirty="0" smtClean="0"/>
          </a:p>
          <a:p>
            <a:r>
              <a:rPr lang="en-US" sz="2400" dirty="0" smtClean="0"/>
              <a:t>2. </a:t>
            </a:r>
            <a:r>
              <a:rPr lang="en-US" sz="2400" dirty="0" err="1" smtClean="0"/>
              <a:t>Qanday</a:t>
            </a:r>
            <a:r>
              <a:rPr lang="en-US" sz="2400" dirty="0" smtClean="0"/>
              <a:t> </a:t>
            </a:r>
            <a:r>
              <a:rPr lang="en-US" sz="2400" dirty="0" err="1" smtClean="0"/>
              <a:t>birikmalar</a:t>
            </a:r>
            <a:r>
              <a:rPr lang="en-US" sz="2400" dirty="0" smtClean="0"/>
              <a:t>  </a:t>
            </a:r>
            <a:r>
              <a:rPr lang="en-US" sz="2400" dirty="0" err="1" smtClean="0"/>
              <a:t>ajaraladigan</a:t>
            </a:r>
            <a:r>
              <a:rPr lang="en-US" sz="2400" dirty="0" smtClean="0"/>
              <a:t> </a:t>
            </a:r>
            <a:r>
              <a:rPr lang="en-US" sz="2400" dirty="0" err="1" smtClean="0"/>
              <a:t>birikmalar</a:t>
            </a:r>
            <a:r>
              <a:rPr lang="en-US" sz="2400" dirty="0" smtClean="0"/>
              <a:t> </a:t>
            </a:r>
            <a:r>
              <a:rPr lang="en-US" sz="2400" dirty="0" err="1" smtClean="0"/>
              <a:t>turiga</a:t>
            </a:r>
            <a:r>
              <a:rPr lang="en-US" sz="2400" dirty="0" smtClean="0"/>
              <a:t> </a:t>
            </a:r>
            <a:r>
              <a:rPr lang="en-US" sz="2400" dirty="0" err="1" smtClean="0"/>
              <a:t>kiradi</a:t>
            </a:r>
            <a:r>
              <a:rPr lang="en-US" sz="2400" dirty="0" smtClean="0"/>
              <a:t>?</a:t>
            </a:r>
            <a:endParaRPr lang="ru-RU" sz="2400" dirty="0" smtClean="0"/>
          </a:p>
          <a:p>
            <a:r>
              <a:rPr lang="en-US" sz="2400" dirty="0" smtClean="0"/>
              <a:t>3. </a:t>
            </a:r>
            <a:r>
              <a:rPr lang="en-US" sz="2400" dirty="0" err="1" smtClean="0"/>
              <a:t>Qanday</a:t>
            </a:r>
            <a:r>
              <a:rPr lang="en-US" sz="2400" dirty="0" smtClean="0"/>
              <a:t> </a:t>
            </a:r>
            <a:r>
              <a:rPr lang="en-US" sz="2400" dirty="0" err="1" smtClean="0"/>
              <a:t>birikmalar</a:t>
            </a:r>
            <a:r>
              <a:rPr lang="en-US" sz="2400" dirty="0" smtClean="0"/>
              <a:t> </a:t>
            </a:r>
            <a:r>
              <a:rPr lang="en-US" sz="2400" dirty="0" err="1" smtClean="0"/>
              <a:t>ajralmaydigan</a:t>
            </a:r>
            <a:r>
              <a:rPr lang="en-US" sz="2400" dirty="0" smtClean="0"/>
              <a:t> </a:t>
            </a:r>
            <a:r>
              <a:rPr lang="en-US" sz="2400" dirty="0" err="1" smtClean="0"/>
              <a:t>birikmalar</a:t>
            </a:r>
            <a:r>
              <a:rPr lang="en-US" sz="2400" dirty="0" smtClean="0"/>
              <a:t> </a:t>
            </a:r>
            <a:r>
              <a:rPr lang="en-US" sz="2400" dirty="0" err="1" smtClean="0"/>
              <a:t>turiga</a:t>
            </a:r>
            <a:r>
              <a:rPr lang="en-US" sz="2400" dirty="0" smtClean="0"/>
              <a:t> </a:t>
            </a:r>
            <a:r>
              <a:rPr lang="en-US" sz="2400" dirty="0" err="1" smtClean="0"/>
              <a:t>kiradi</a:t>
            </a:r>
            <a:r>
              <a:rPr lang="en-US" sz="2400" dirty="0" smtClean="0"/>
              <a:t>?</a:t>
            </a:r>
            <a:endParaRPr lang="ru-RU" sz="2400" dirty="0" smtClean="0"/>
          </a:p>
          <a:p>
            <a:r>
              <a:rPr lang="en-US" sz="2400" dirty="0" smtClean="0"/>
              <a:t> </a:t>
            </a:r>
            <a:endParaRPr lang="ru-RU" sz="2200" b="1"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Бумажная">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Бумажная">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80</TotalTime>
  <Words>750</Words>
  <PresentationFormat>Экран (4:3)</PresentationFormat>
  <Paragraphs>26</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Бумажная</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Лекция 1 Тема: Основные задачи курса теории машинных агрегатов. Основные понятия.</dc:title>
  <cp:lastModifiedBy>LENOVO</cp:lastModifiedBy>
  <cp:revision>13</cp:revision>
  <dcterms:modified xsi:type="dcterms:W3CDTF">2019-04-18T16:17:38Z</dcterms:modified>
</cp:coreProperties>
</file>