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sldIdLst>
    <p:sldId id="256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  <p:sldId id="276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71F"/>
    <a:srgbClr val="2216C2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B14AA7-F7FA-4EF6-911E-F6FD8A5523E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EE6E6C2-6DFA-4720-92AE-7ED32A27A0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EBDC17-BF2A-4CD1-AE26-214D7BB28C5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9D630E2-61B8-49FD-A599-AF01BA62E4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803966-ACDF-47E4-A536-3FC966FF97C6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18BD74-951A-4D7B-8BF4-4AE8796E1B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DB95BD-95A5-41E8-8C2F-364CC9276C0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4D687-CE16-45E9-98BE-82D631F646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4BB409-BFC3-4AA1-AC0E-3F12C1171C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3C19F-CB6E-4851-AFB1-CDA3BF2EBC6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27570-59B1-4EFD-8E13-BA1F00948E14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66FF2-2BF9-4D58-8B4E-14B06E2DF0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1DEA54-709D-4849-9C46-3FE4B87803B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48962B-246F-4F5D-BE7A-6EC055CC5B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CA524FF4-4CC3-462B-9226-633D65D281F9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ED06CE19-263D-4BDB-A020-5CCFF66C11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2EB49-214A-4BFE-80E2-ACBFDD94484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F04354-8487-4144-95F1-5B5B7E1B6D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E82186-836C-45A1-84DE-05D79758EC0D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C7F688-1A4E-4406-B22E-44F2952DE5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92E260-2E46-4DF0-963D-08F0CFE15DBE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52228-F9BE-430F-B25E-1F245A56BD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1BD1D7-31F3-4245-9B4A-728A54ACE617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AD8E56A-989D-4EDC-883C-219847E16E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oleObject" Target="../embeddings/oleObject16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12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8.bin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42976" y="1142984"/>
            <a:ext cx="728667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3. MAVZU:</a:t>
            </a:r>
            <a:r>
              <a:rPr lang="en-US" sz="2800" b="1" dirty="0" smtClean="0"/>
              <a:t> </a:t>
            </a:r>
            <a:r>
              <a:rPr lang="en-US" sz="2800" dirty="0" smtClean="0"/>
              <a:t>PAYVAND BIRIKMALAR</a:t>
            </a:r>
            <a:r>
              <a:rPr lang="en-US" sz="2800" b="1" dirty="0" smtClean="0"/>
              <a:t>.</a:t>
            </a:r>
            <a:endParaRPr lang="ru-RU" sz="2800" dirty="0" smtClean="0"/>
          </a:p>
          <a:p>
            <a:endParaRPr lang="uz-Cyrl-UZ" sz="2800" dirty="0" smtClean="0"/>
          </a:p>
          <a:p>
            <a:r>
              <a:rPr lang="en-US" sz="2800" dirty="0" smtClean="0"/>
              <a:t>REJA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1. </a:t>
            </a:r>
            <a:r>
              <a:rPr lang="en-US" sz="2800" dirty="0" err="1" smtClean="0"/>
              <a:t>Uchma-uch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2. </a:t>
            </a:r>
            <a:r>
              <a:rPr lang="en-US" sz="2800" dirty="0" err="1" smtClean="0"/>
              <a:t>Ustma-ust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. </a:t>
            </a:r>
            <a:r>
              <a:rPr lang="en-US" sz="2800" dirty="0" err="1" smtClean="0"/>
              <a:t>Kontakt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3.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 </a:t>
            </a:r>
            <a:r>
              <a:rPr lang="en-US" sz="2800" dirty="0" err="1" smtClean="0"/>
              <a:t>mustahkamligini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oshiri</a:t>
            </a:r>
            <a:r>
              <a:rPr lang="en-US" sz="2800" dirty="0" smtClean="0"/>
              <a:t> 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dirty="0" err="1" smtClean="0"/>
              <a:t>tavsiyalar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63600" algn="l"/>
              </a:tabLst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571472" y="1142984"/>
            <a:ext cx="8258204" cy="5456238"/>
          </a:xfrm>
        </p:spPr>
        <p:txBody>
          <a:bodyPr>
            <a:normAutofit/>
          </a:bodyPr>
          <a:lstStyle/>
          <a:p>
            <a:r>
              <a:rPr lang="en-US" sz="3200" dirty="0" err="1" smtClean="0"/>
              <a:t>Payvand</a:t>
            </a:r>
            <a:r>
              <a:rPr lang="en-US" sz="3200" dirty="0" smtClean="0"/>
              <a:t> </a:t>
            </a:r>
            <a:r>
              <a:rPr lang="en-US" sz="3200" dirty="0" err="1" smtClean="0"/>
              <a:t>birikmalarning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</a:t>
            </a:r>
            <a:r>
              <a:rPr lang="en-US" sz="3200" dirty="0" err="1" smtClean="0"/>
              <a:t>turlari</a:t>
            </a:r>
            <a:r>
              <a:rPr lang="en-US" sz="3200" dirty="0" smtClean="0"/>
              <a:t> </a:t>
            </a:r>
            <a:r>
              <a:rPr lang="en-US" sz="3200" dirty="0" err="1" smtClean="0"/>
              <a:t>mavjud</a:t>
            </a:r>
            <a:r>
              <a:rPr lang="en-US" sz="3200" dirty="0" smtClean="0"/>
              <a:t> :</a:t>
            </a:r>
            <a:endParaRPr lang="ru-RU" sz="3200" dirty="0" smtClean="0"/>
          </a:p>
          <a:p>
            <a:pPr>
              <a:buNone/>
            </a:pPr>
            <a:r>
              <a:rPr lang="en-US" sz="3200" dirty="0" smtClean="0"/>
              <a:t> </a:t>
            </a:r>
            <a:endParaRPr lang="ru-RU" sz="3200" dirty="0" smtClean="0"/>
          </a:p>
          <a:p>
            <a:r>
              <a:rPr lang="ru-RU" sz="3200" dirty="0" err="1" smtClean="0"/>
              <a:t>Uchma</a:t>
            </a:r>
            <a:r>
              <a:rPr lang="ru-RU" sz="3200" dirty="0" smtClean="0"/>
              <a:t> </a:t>
            </a:r>
            <a:r>
              <a:rPr lang="ru-RU" sz="3200" dirty="0" smtClean="0"/>
              <a:t>-</a:t>
            </a:r>
            <a:r>
              <a:rPr lang="ru-RU" sz="3200" dirty="0" err="1" smtClean="0"/>
              <a:t>uch</a:t>
            </a:r>
            <a:r>
              <a:rPr lang="ru-RU" sz="3200" dirty="0" smtClean="0"/>
              <a:t> </a:t>
            </a:r>
            <a:r>
              <a:rPr lang="ru-RU" sz="3200" dirty="0" err="1" smtClean="0"/>
              <a:t>birikma</a:t>
            </a:r>
            <a:r>
              <a:rPr lang="ru-RU" sz="3200" dirty="0" smtClean="0"/>
              <a:t>  ( </a:t>
            </a:r>
            <a:r>
              <a:rPr lang="ru-RU" sz="3200" dirty="0" err="1" smtClean="0"/>
              <a:t>rasm</a:t>
            </a:r>
            <a:r>
              <a:rPr lang="ru-RU" sz="3200" dirty="0" smtClean="0"/>
              <a:t> </a:t>
            </a:r>
            <a:r>
              <a:rPr lang="en-US" sz="3200" dirty="0" smtClean="0"/>
              <a:t>-</a:t>
            </a:r>
            <a:r>
              <a:rPr lang="ru-RU" sz="3200" dirty="0" smtClean="0"/>
              <a:t>1) </a:t>
            </a:r>
          </a:p>
          <a:p>
            <a:pPr lvl="0" fontAlgn="base" hangingPunct="0"/>
            <a:r>
              <a:rPr lang="ru-RU" sz="3200" dirty="0" err="1" smtClean="0"/>
              <a:t>Ustma</a:t>
            </a:r>
            <a:r>
              <a:rPr lang="ru-RU" sz="3200" dirty="0" smtClean="0"/>
              <a:t> -</a:t>
            </a:r>
            <a:r>
              <a:rPr lang="ru-RU" sz="3200" dirty="0" err="1" smtClean="0"/>
              <a:t>ust</a:t>
            </a:r>
            <a:r>
              <a:rPr lang="ru-RU" sz="3200" dirty="0" smtClean="0"/>
              <a:t> </a:t>
            </a:r>
            <a:r>
              <a:rPr lang="ru-RU" sz="3200" dirty="0" err="1" smtClean="0"/>
              <a:t>birikma</a:t>
            </a:r>
            <a:r>
              <a:rPr lang="ru-RU" sz="3200" dirty="0" smtClean="0"/>
              <a:t>  (</a:t>
            </a:r>
            <a:r>
              <a:rPr lang="ru-RU" sz="3200" dirty="0" err="1" smtClean="0"/>
              <a:t>rasm</a:t>
            </a:r>
            <a:r>
              <a:rPr lang="ru-RU" sz="3200" dirty="0" smtClean="0"/>
              <a:t> </a:t>
            </a:r>
            <a:r>
              <a:rPr lang="en-US" sz="3200" dirty="0" smtClean="0"/>
              <a:t>-</a:t>
            </a:r>
            <a:r>
              <a:rPr lang="ru-RU" sz="3200" dirty="0" smtClean="0"/>
              <a:t>2 ) </a:t>
            </a:r>
          </a:p>
          <a:p>
            <a:pPr lvl="0" fontAlgn="base" hangingPunct="0"/>
            <a:r>
              <a:rPr lang="en-US" sz="3200" dirty="0" err="1" smtClean="0"/>
              <a:t>Tavrli</a:t>
            </a:r>
            <a:r>
              <a:rPr lang="en-US" sz="3200" dirty="0" smtClean="0"/>
              <a:t>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burchakli</a:t>
            </a:r>
            <a:r>
              <a:rPr lang="en-US" sz="3200" dirty="0" smtClean="0"/>
              <a:t> </a:t>
            </a:r>
            <a:r>
              <a:rPr lang="en-US" sz="3200" dirty="0" err="1" smtClean="0"/>
              <a:t>birikma</a:t>
            </a:r>
            <a:r>
              <a:rPr lang="en-US" sz="3200" dirty="0" smtClean="0"/>
              <a:t> (</a:t>
            </a:r>
            <a:r>
              <a:rPr lang="en-US" sz="3200" dirty="0" err="1" smtClean="0"/>
              <a:t>rasm</a:t>
            </a:r>
            <a:r>
              <a:rPr lang="en-US" sz="3200" dirty="0" smtClean="0"/>
              <a:t> -</a:t>
            </a:r>
            <a:r>
              <a:rPr lang="uz-Cyrl-UZ" sz="3200" dirty="0" smtClean="0"/>
              <a:t>3</a:t>
            </a:r>
            <a:r>
              <a:rPr lang="en-US" sz="3200" dirty="0" smtClean="0"/>
              <a:t> )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8550" t="22461" r="41252" b="16992"/>
          <a:stretch>
            <a:fillRect/>
          </a:stretch>
        </p:blipFill>
        <p:spPr bwMode="auto">
          <a:xfrm>
            <a:off x="714347" y="857232"/>
            <a:ext cx="4943049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715008" y="1071546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dirty="0" smtClean="0"/>
              <a:t>1-расм</a:t>
            </a:r>
            <a:endParaRPr lang="ru-RU" sz="24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5786446" y="3214686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dirty="0" smtClean="0"/>
              <a:t>2</a:t>
            </a:r>
            <a:r>
              <a:rPr lang="uz-Cyrl-UZ" sz="2400" dirty="0" smtClean="0"/>
              <a:t>-расм</a:t>
            </a:r>
            <a:endParaRPr lang="ru-RU" sz="24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5786446" y="5643578"/>
            <a:ext cx="1928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dirty="0" smtClean="0"/>
              <a:t>3-расм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428625"/>
            <a:ext cx="8536017" cy="6027738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Quyida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 </a:t>
            </a:r>
            <a:r>
              <a:rPr lang="en-US" sz="2800" dirty="0" err="1" smtClean="0"/>
              <a:t>mustaxkamlikka</a:t>
            </a:r>
            <a:r>
              <a:rPr lang="en-US" sz="2800" dirty="0" smtClean="0"/>
              <a:t>  </a:t>
            </a:r>
            <a:r>
              <a:rPr lang="en-US" sz="2800" dirty="0" err="1" smtClean="0"/>
              <a:t>xisoblashni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ko’rib</a:t>
            </a:r>
            <a:r>
              <a:rPr lang="en-US" sz="2800" dirty="0" smtClean="0"/>
              <a:t> </a:t>
            </a:r>
            <a:r>
              <a:rPr lang="en-US" sz="2800" dirty="0" err="1" smtClean="0"/>
              <a:t>chiqamiz</a:t>
            </a:r>
            <a:r>
              <a:rPr lang="en-US" sz="2800" dirty="0" smtClean="0"/>
              <a:t> .</a:t>
            </a:r>
            <a:endParaRPr lang="ru-RU" sz="2800" dirty="0" smtClean="0"/>
          </a:p>
          <a:p>
            <a:pPr lvl="0" fontAlgn="base" hangingPunct="0"/>
            <a:r>
              <a:rPr lang="en-US" sz="2800" dirty="0" err="1" smtClean="0"/>
              <a:t>Ustma</a:t>
            </a:r>
            <a:r>
              <a:rPr lang="en-US" sz="2800" dirty="0" smtClean="0"/>
              <a:t> -</a:t>
            </a:r>
            <a:r>
              <a:rPr lang="en-US" sz="2800" dirty="0" err="1" smtClean="0"/>
              <a:t>ust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</a:t>
            </a:r>
            <a:r>
              <a:rPr lang="en-US" sz="2800" dirty="0" smtClean="0"/>
              <a:t> </a:t>
            </a:r>
            <a:r>
              <a:rPr lang="en-US" sz="2800" dirty="0" err="1" smtClean="0"/>
              <a:t>xisobi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r>
              <a:rPr lang="en-US" sz="2800" dirty="0" smtClean="0"/>
              <a:t>Bu </a:t>
            </a:r>
            <a:r>
              <a:rPr lang="en-US" sz="2800" dirty="0" err="1" smtClean="0"/>
              <a:t>birikma</a:t>
            </a:r>
            <a:r>
              <a:rPr lang="en-US" sz="2800" dirty="0" smtClean="0"/>
              <a:t>  </a:t>
            </a:r>
            <a:r>
              <a:rPr lang="en-US" sz="2800" dirty="0" err="1" smtClean="0"/>
              <a:t>biriktirilgan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 </a:t>
            </a:r>
            <a:r>
              <a:rPr lang="en-US" sz="2800" dirty="0" err="1" smtClean="0"/>
              <a:t>no`linal</a:t>
            </a:r>
            <a:r>
              <a:rPr lang="en-US" sz="2800" dirty="0" smtClean="0"/>
              <a:t> </a:t>
            </a:r>
            <a:r>
              <a:rPr lang="en-US" sz="2800" dirty="0" err="1" smtClean="0"/>
              <a:t>kesimi</a:t>
            </a:r>
            <a:r>
              <a:rPr lang="en-US" sz="2800" dirty="0" smtClean="0"/>
              <a:t>  (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chok</a:t>
            </a:r>
            <a:r>
              <a:rPr lang="en-US" sz="2800" dirty="0" smtClean="0"/>
              <a:t>  </a:t>
            </a:r>
            <a:r>
              <a:rPr lang="en-US" sz="2800" dirty="0" err="1" smtClean="0"/>
              <a:t>qalinlashishi</a:t>
            </a:r>
            <a:r>
              <a:rPr lang="en-US" sz="2800" dirty="0" smtClean="0"/>
              <a:t> </a:t>
            </a:r>
            <a:r>
              <a:rPr lang="en-US" sz="2800" dirty="0" err="1" smtClean="0"/>
              <a:t>xisobiga</a:t>
            </a:r>
            <a:r>
              <a:rPr lang="en-US" sz="2800" dirty="0" smtClean="0"/>
              <a:t> </a:t>
            </a:r>
            <a:r>
              <a:rPr lang="en-US" sz="2800" dirty="0" err="1" smtClean="0"/>
              <a:t>olinadi</a:t>
            </a:r>
            <a:r>
              <a:rPr lang="en-US" sz="2800" dirty="0" smtClean="0"/>
              <a:t> )  </a:t>
            </a:r>
            <a:r>
              <a:rPr lang="en-US" sz="2800" dirty="0" err="1" smtClean="0"/>
              <a:t>bo`yicha</a:t>
            </a:r>
            <a:r>
              <a:rPr lang="en-US" sz="2800" dirty="0" smtClean="0"/>
              <a:t> </a:t>
            </a:r>
            <a:r>
              <a:rPr lang="en-US" sz="2800" dirty="0" err="1" smtClean="0"/>
              <a:t>mustaxkamlikka</a:t>
            </a:r>
            <a:r>
              <a:rPr lang="en-US" sz="2800" dirty="0" smtClean="0"/>
              <a:t>  </a:t>
            </a:r>
            <a:r>
              <a:rPr lang="en-US" sz="2800" dirty="0" err="1" smtClean="0"/>
              <a:t>tekshiriladi</a:t>
            </a:r>
            <a:r>
              <a:rPr lang="en-US" sz="2800" dirty="0" smtClean="0"/>
              <a:t> (</a:t>
            </a:r>
            <a:r>
              <a:rPr lang="en-US" sz="2800" dirty="0" err="1" smtClean="0"/>
              <a:t>rasm</a:t>
            </a:r>
            <a:r>
              <a:rPr lang="en-US" sz="2800" dirty="0" smtClean="0"/>
              <a:t> -4). </a:t>
            </a:r>
            <a:endParaRPr lang="ru-RU" sz="2800" dirty="0" smtClean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385" name="Object 1"/>
          <p:cNvGraphicFramePr>
            <a:graphicFrameLocks noChangeAspect="1"/>
          </p:cNvGraphicFramePr>
          <p:nvPr/>
        </p:nvGraphicFramePr>
        <p:xfrm>
          <a:off x="714348" y="3500438"/>
          <a:ext cx="7986768" cy="2852417"/>
        </p:xfrm>
        <a:graphic>
          <a:graphicData uri="http://schemas.openxmlformats.org/presentationml/2006/ole">
            <p:oleObj spid="_x0000_s16385" r:id="rId3" imgW="8096250" imgH="3505200" progId="AutoCAD.Drawing.18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928662" y="642918"/>
            <a:ext cx="7489825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3200" dirty="0" err="1" smtClean="0"/>
              <a:t>Cho`zilishdagi</a:t>
            </a:r>
            <a:r>
              <a:rPr lang="en-US" sz="3200" dirty="0" smtClean="0"/>
              <a:t> </a:t>
            </a:r>
            <a:r>
              <a:rPr lang="en-US" sz="3200" dirty="0" err="1" smtClean="0"/>
              <a:t>mustaxkamlik</a:t>
            </a:r>
            <a:r>
              <a:rPr lang="en-US" sz="3200" dirty="0" smtClean="0"/>
              <a:t>  </a:t>
            </a:r>
            <a:r>
              <a:rPr lang="en-US" sz="3200" dirty="0" err="1" smtClean="0"/>
              <a:t>sharti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quyidagicha</a:t>
            </a:r>
            <a:r>
              <a:rPr lang="en-US" sz="3200" dirty="0" smtClean="0"/>
              <a:t> </a:t>
            </a:r>
            <a:endParaRPr lang="uz-Cyrl-UZ" sz="3200" dirty="0" smtClean="0"/>
          </a:p>
          <a:p>
            <a:endParaRPr lang="uz-Cyrl-UZ" sz="3200" dirty="0" smtClean="0"/>
          </a:p>
          <a:p>
            <a:endParaRPr lang="uz-Cyrl-UZ" sz="3200" dirty="0" smtClean="0"/>
          </a:p>
          <a:p>
            <a:endParaRPr lang="ru-RU" sz="3200" dirty="0" smtClean="0"/>
          </a:p>
          <a:p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erda</a:t>
            </a:r>
            <a:r>
              <a:rPr lang="en-US" sz="3200" dirty="0" smtClean="0"/>
              <a:t>, 	 F – </a:t>
            </a:r>
            <a:r>
              <a:rPr lang="en-US" sz="3200" dirty="0" err="1" smtClean="0"/>
              <a:t>cho’zuvchi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</a:t>
            </a:r>
            <a:endParaRPr lang="ru-RU" sz="3200" dirty="0" smtClean="0"/>
          </a:p>
          <a:p>
            <a:r>
              <a:rPr lang="en-US" sz="3200" dirty="0" smtClean="0"/>
              <a:t> - </a:t>
            </a:r>
            <a:r>
              <a:rPr lang="en-US" sz="3200" dirty="0" err="1" smtClean="0"/>
              <a:t>payvand</a:t>
            </a:r>
            <a:r>
              <a:rPr lang="en-US" sz="3200" dirty="0" smtClean="0"/>
              <a:t> </a:t>
            </a:r>
            <a:r>
              <a:rPr lang="en-US" sz="3200" dirty="0" err="1" smtClean="0"/>
              <a:t>chok</a:t>
            </a:r>
            <a:r>
              <a:rPr lang="en-US" sz="3200" dirty="0" smtClean="0"/>
              <a:t> </a:t>
            </a:r>
            <a:r>
              <a:rPr lang="en-US" sz="3200" dirty="0" err="1" smtClean="0"/>
              <a:t>uzunligi</a:t>
            </a:r>
            <a:r>
              <a:rPr lang="en-US" sz="3200" dirty="0" smtClean="0"/>
              <a:t> </a:t>
            </a:r>
            <a:endParaRPr lang="ru-RU" sz="3200" dirty="0" smtClean="0"/>
          </a:p>
          <a:p>
            <a:r>
              <a:rPr lang="en-US" sz="3200" dirty="0" smtClean="0"/>
              <a:t> S -   </a:t>
            </a:r>
            <a:r>
              <a:rPr lang="en-US" sz="3200" dirty="0" err="1" smtClean="0"/>
              <a:t>detal</a:t>
            </a:r>
            <a:r>
              <a:rPr lang="en-US" sz="3200" dirty="0" smtClean="0"/>
              <a:t>  </a:t>
            </a:r>
            <a:r>
              <a:rPr lang="en-US" sz="3200" dirty="0" err="1" smtClean="0"/>
              <a:t>qalinligi</a:t>
            </a:r>
            <a:r>
              <a:rPr lang="en-US" sz="3200" dirty="0" smtClean="0"/>
              <a:t> </a:t>
            </a:r>
            <a:endParaRPr lang="ru-RU" sz="3200" dirty="0" smtClean="0"/>
          </a:p>
          <a:p>
            <a:r>
              <a:rPr lang="en-US" sz="3200" dirty="0" smtClean="0"/>
              <a:t>- </a:t>
            </a:r>
            <a:r>
              <a:rPr lang="en-US" sz="3200" dirty="0" err="1" smtClean="0"/>
              <a:t>payvand</a:t>
            </a:r>
            <a:r>
              <a:rPr lang="en-US" sz="3200" dirty="0" smtClean="0"/>
              <a:t> </a:t>
            </a:r>
            <a:r>
              <a:rPr lang="en-US" sz="3200" dirty="0" err="1" smtClean="0"/>
              <a:t>chok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ruxsat</a:t>
            </a:r>
            <a:r>
              <a:rPr lang="en-US" sz="3200" dirty="0" smtClean="0"/>
              <a:t> </a:t>
            </a:r>
            <a:r>
              <a:rPr lang="en-US" sz="3200" dirty="0" err="1" smtClean="0"/>
              <a:t>etilgan</a:t>
            </a:r>
            <a:r>
              <a:rPr lang="en-US" sz="3200" dirty="0" smtClean="0"/>
              <a:t>  normal’ </a:t>
            </a:r>
            <a:r>
              <a:rPr lang="en-US" sz="3200" dirty="0" err="1" smtClean="0"/>
              <a:t>kuchlanish</a:t>
            </a:r>
            <a:r>
              <a:rPr lang="en-US" sz="3200" dirty="0" smtClean="0"/>
              <a:t> .</a:t>
            </a:r>
            <a:endParaRPr lang="ru-RU" sz="3200" dirty="0"/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361" name="Object 1"/>
          <p:cNvGraphicFramePr>
            <a:graphicFrameLocks noChangeAspect="1"/>
          </p:cNvGraphicFramePr>
          <p:nvPr/>
        </p:nvGraphicFramePr>
        <p:xfrm>
          <a:off x="2500298" y="1714488"/>
          <a:ext cx="3385540" cy="1428760"/>
        </p:xfrm>
        <a:graphic>
          <a:graphicData uri="http://schemas.openxmlformats.org/presentationml/2006/ole">
            <p:oleObj spid="_x0000_s15361" name="Формула" r:id="rId3" imgW="1028254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/>
          <a:srcRect l="25256" t="34180" r="20388" b="12109"/>
          <a:stretch>
            <a:fillRect/>
          </a:stretch>
        </p:blipFill>
        <p:spPr bwMode="auto">
          <a:xfrm>
            <a:off x="500034" y="1071546"/>
            <a:ext cx="835824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642918"/>
            <a:ext cx="74898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0" hangingPunct="0"/>
            <a:r>
              <a:rPr lang="uz-Cyrl-UZ" sz="2400" dirty="0" smtClean="0"/>
              <a:t>           </a:t>
            </a:r>
            <a:r>
              <a:rPr lang="ru-RU" sz="2400" dirty="0" err="1" smtClean="0"/>
              <a:t>Ustma</a:t>
            </a:r>
            <a:r>
              <a:rPr lang="ru-RU" sz="2400" dirty="0" smtClean="0"/>
              <a:t> -</a:t>
            </a:r>
            <a:r>
              <a:rPr lang="ru-RU" sz="2400" dirty="0" err="1" smtClean="0"/>
              <a:t>ust</a:t>
            </a:r>
            <a:r>
              <a:rPr lang="ru-RU" sz="2400" dirty="0" smtClean="0"/>
              <a:t> </a:t>
            </a:r>
            <a:r>
              <a:rPr lang="ru-RU" sz="2400" dirty="0" err="1" smtClean="0"/>
              <a:t>payvandli</a:t>
            </a:r>
            <a:r>
              <a:rPr lang="ru-RU" sz="2400" dirty="0" smtClean="0"/>
              <a:t>  </a:t>
            </a:r>
            <a:r>
              <a:rPr lang="ru-RU" sz="2400" dirty="0" err="1" smtClean="0"/>
              <a:t>birikma</a:t>
            </a:r>
            <a:r>
              <a:rPr lang="ru-RU" sz="2400" dirty="0" smtClean="0"/>
              <a:t> </a:t>
            </a:r>
            <a:r>
              <a:rPr lang="ru-RU" sz="2400" dirty="0" err="1" smtClean="0"/>
              <a:t>xisobi</a:t>
            </a:r>
            <a:r>
              <a:rPr lang="ru-RU" sz="2400" dirty="0" smtClean="0"/>
              <a:t> </a:t>
            </a:r>
          </a:p>
          <a:p>
            <a:r>
              <a:rPr lang="en-US" sz="2400" dirty="0" smtClean="0"/>
              <a:t>Ro</a:t>
            </a:r>
            <a:r>
              <a:rPr lang="ru-RU" sz="2400" dirty="0" smtClean="0"/>
              <a:t>’</a:t>
            </a:r>
            <a:r>
              <a:rPr lang="en-US" sz="2400" dirty="0" err="1" smtClean="0"/>
              <a:t>para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yon </a:t>
            </a:r>
            <a:r>
              <a:rPr lang="en-US" sz="2400" dirty="0" err="1" smtClean="0"/>
              <a:t>choklarda</a:t>
            </a:r>
            <a:r>
              <a:rPr lang="ru-RU" sz="2400" dirty="0" smtClean="0"/>
              <a:t>  </a:t>
            </a:r>
            <a:r>
              <a:rPr lang="en-US" sz="2400" dirty="0" err="1" smtClean="0"/>
              <a:t>xavfli</a:t>
            </a:r>
            <a:r>
              <a:rPr lang="en-US" sz="2400" dirty="0" smtClean="0"/>
              <a:t> </a:t>
            </a:r>
            <a:r>
              <a:rPr lang="en-US" sz="2400" dirty="0" err="1" smtClean="0"/>
              <a:t>kesim</a:t>
            </a:r>
            <a:r>
              <a:rPr lang="ru-RU" sz="2400" dirty="0" smtClean="0"/>
              <a:t> 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</a:t>
            </a:r>
            <a:r>
              <a:rPr lang="en-US" sz="2400" dirty="0" err="1" smtClean="0"/>
              <a:t>bissektrisasi</a:t>
            </a:r>
            <a:r>
              <a:rPr lang="ru-RU" sz="2400" dirty="0" smtClean="0"/>
              <a:t>  </a:t>
            </a:r>
            <a:r>
              <a:rPr lang="en-US" sz="2400" dirty="0" err="1" smtClean="0"/>
              <a:t>orqali</a:t>
            </a:r>
            <a:r>
              <a:rPr lang="ru-RU" sz="2400" dirty="0" smtClean="0"/>
              <a:t>  </a:t>
            </a:r>
            <a:r>
              <a:rPr lang="en-US" sz="2400" dirty="0" smtClean="0"/>
              <a:t>o</a:t>
            </a:r>
            <a:r>
              <a:rPr lang="ru-RU" sz="2400" dirty="0" smtClean="0"/>
              <a:t>’</a:t>
            </a:r>
            <a:r>
              <a:rPr lang="en-US" sz="2400" dirty="0" err="1" smtClean="0"/>
              <a:t>tgan</a:t>
            </a:r>
            <a:r>
              <a:rPr lang="ru-RU" sz="2400" dirty="0" smtClean="0"/>
              <a:t>  </a:t>
            </a:r>
            <a:r>
              <a:rPr lang="en-US" sz="2400" dirty="0" err="1" smtClean="0"/>
              <a:t>kesim</a:t>
            </a:r>
            <a:r>
              <a:rPr lang="en-US" sz="2400" dirty="0" smtClean="0"/>
              <a:t> </a:t>
            </a:r>
            <a:r>
              <a:rPr lang="en-US" sz="2400" dirty="0" err="1" smtClean="0"/>
              <a:t>xisoblanadi</a:t>
            </a:r>
            <a:r>
              <a:rPr lang="ru-RU" sz="2400" dirty="0" smtClean="0"/>
              <a:t> . 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</a:t>
            </a:r>
            <a:r>
              <a:rPr lang="en-US" sz="2400" dirty="0" err="1" smtClean="0"/>
              <a:t>xisoblashlar</a:t>
            </a:r>
            <a:r>
              <a:rPr lang="en-US" sz="2400" dirty="0" smtClean="0"/>
              <a:t>  </a:t>
            </a:r>
            <a:r>
              <a:rPr lang="en-US" sz="2400" dirty="0" err="1" smtClean="0"/>
              <a:t>ana</a:t>
            </a:r>
            <a:r>
              <a:rPr lang="en-US" sz="2400" dirty="0" smtClean="0"/>
              <a:t> </a:t>
            </a:r>
            <a:r>
              <a:rPr lang="en-US" sz="2400" dirty="0" err="1" smtClean="0"/>
              <a:t>shu</a:t>
            </a:r>
            <a:r>
              <a:rPr lang="en-US" sz="2400" dirty="0" smtClean="0"/>
              <a:t> </a:t>
            </a:r>
            <a:r>
              <a:rPr lang="en-US" sz="2400" dirty="0" err="1" smtClean="0"/>
              <a:t>kesim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</a:t>
            </a:r>
            <a:r>
              <a:rPr lang="en-US" sz="2400" dirty="0" err="1" smtClean="0"/>
              <a:t>olib</a:t>
            </a:r>
            <a:r>
              <a:rPr lang="en-US" sz="2400" dirty="0" smtClean="0"/>
              <a:t> </a:t>
            </a:r>
            <a:r>
              <a:rPr lang="en-US" sz="2400" dirty="0" err="1" smtClean="0"/>
              <a:t>boriladi</a:t>
            </a:r>
            <a:endParaRPr lang="ru-RU" sz="2400" dirty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642910" y="2857496"/>
          <a:ext cx="5901400" cy="2714644"/>
        </p:xfrm>
        <a:graphic>
          <a:graphicData uri="http://schemas.openxmlformats.org/presentationml/2006/ole">
            <p:oleObj spid="_x0000_s13313" r:id="rId3" imgW="8305800" imgH="3781425" progId="AutoCAD.Drawing.18">
              <p:embed/>
            </p:oleObj>
          </a:graphicData>
        </a:graphic>
      </p:graphicFrame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3000364" y="2428868"/>
          <a:ext cx="7954779" cy="3257555"/>
        </p:xfrm>
        <a:graphic>
          <a:graphicData uri="http://schemas.openxmlformats.org/presentationml/2006/ole">
            <p:oleObj spid="_x0000_s13315" r:id="rId4" imgW="7886700" imgH="3228975" progId="AutoCAD.Drawing.18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500042"/>
            <a:ext cx="74898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          </a:t>
            </a:r>
            <a:r>
              <a:rPr lang="en-US" sz="2400" dirty="0" err="1" smtClean="0"/>
              <a:t>Xisobiy</a:t>
            </a:r>
            <a:r>
              <a:rPr lang="en-US" sz="2400" dirty="0" smtClean="0"/>
              <a:t> </a:t>
            </a:r>
            <a:r>
              <a:rPr lang="en-US" sz="2400" dirty="0" err="1" smtClean="0"/>
              <a:t>kesim</a:t>
            </a:r>
            <a:r>
              <a:rPr lang="en-US" sz="2400" dirty="0" smtClean="0"/>
              <a:t>  </a:t>
            </a:r>
            <a:r>
              <a:rPr lang="en-US" sz="2400" dirty="0" err="1" smtClean="0"/>
              <a:t>yuzi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quyidagicha</a:t>
            </a:r>
            <a:r>
              <a:rPr lang="en-US" sz="2400" dirty="0" smtClean="0"/>
              <a:t> </a:t>
            </a:r>
            <a:r>
              <a:rPr lang="en-US" sz="2400" dirty="0" err="1" smtClean="0"/>
              <a:t>topiladi</a:t>
            </a:r>
            <a:r>
              <a:rPr lang="en-US" sz="2400" dirty="0" smtClean="0"/>
              <a:t> : </a:t>
            </a:r>
            <a:endParaRPr lang="ru-RU" sz="2400" dirty="0" smtClean="0"/>
          </a:p>
          <a:p>
            <a:r>
              <a:rPr lang="en-US" sz="2400" dirty="0" smtClean="0"/>
              <a:t> </a:t>
            </a:r>
            <a:endParaRPr lang="ru-RU" sz="2400" dirty="0" smtClean="0"/>
          </a:p>
          <a:p>
            <a:r>
              <a:rPr lang="ru-RU" sz="2400" dirty="0" smtClean="0"/>
              <a:t> </a:t>
            </a:r>
            <a:endParaRPr lang="ru-RU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endParaRPr lang="ru-RU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erda</a:t>
            </a:r>
            <a:r>
              <a:rPr lang="en-US" sz="2400" dirty="0" smtClean="0"/>
              <a:t>,  	L -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</a:t>
            </a:r>
            <a:r>
              <a:rPr lang="en-US" sz="2400" dirty="0" smtClean="0"/>
              <a:t> 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uzunligi</a:t>
            </a:r>
            <a:r>
              <a:rPr lang="en-US" sz="2400" dirty="0" smtClean="0"/>
              <a:t> </a:t>
            </a:r>
            <a:endParaRPr lang="ru-RU" sz="2400" dirty="0" smtClean="0"/>
          </a:p>
          <a:p>
            <a:r>
              <a:rPr lang="en-US" sz="2400" dirty="0" smtClean="0"/>
              <a:t>		</a:t>
            </a:r>
            <a:r>
              <a:rPr lang="en-US" sz="2400" dirty="0" err="1" smtClean="0"/>
              <a:t>K</a:t>
            </a:r>
            <a:r>
              <a:rPr lang="en-US" sz="2400" baseline="-25000" dirty="0" err="1" smtClean="0"/>
              <a:t>x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-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</a:t>
            </a:r>
            <a:r>
              <a:rPr lang="en-US" sz="2400" dirty="0" smtClean="0"/>
              <a:t> </a:t>
            </a:r>
            <a:r>
              <a:rPr lang="en-US" sz="2400" dirty="0" err="1" smtClean="0"/>
              <a:t>xisobiy</a:t>
            </a:r>
            <a:r>
              <a:rPr lang="en-US" sz="2400" dirty="0" smtClean="0"/>
              <a:t> </a:t>
            </a:r>
            <a:r>
              <a:rPr lang="en-US" sz="2400" dirty="0" err="1" smtClean="0"/>
              <a:t>kateti</a:t>
            </a:r>
            <a:r>
              <a:rPr lang="en-US" sz="2400" dirty="0" smtClean="0"/>
              <a:t> .</a:t>
            </a:r>
            <a:endParaRPr lang="ru-RU" sz="2400" dirty="0"/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289" name="Object 1"/>
          <p:cNvGraphicFramePr>
            <a:graphicFrameLocks noChangeAspect="1"/>
          </p:cNvGraphicFramePr>
          <p:nvPr/>
        </p:nvGraphicFramePr>
        <p:xfrm>
          <a:off x="2000231" y="1285860"/>
          <a:ext cx="6675653" cy="857256"/>
        </p:xfrm>
        <a:graphic>
          <a:graphicData uri="http://schemas.openxmlformats.org/presentationml/2006/ole">
            <p:oleObj spid="_x0000_s12289" name="Формула" r:id="rId3" imgW="1968500" imgH="241300" progId="Equation.3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25293" t="34375" r="22547" b="31445"/>
          <a:stretch>
            <a:fillRect/>
          </a:stretch>
        </p:blipFill>
        <p:spPr bwMode="auto">
          <a:xfrm>
            <a:off x="500034" y="1214422"/>
            <a:ext cx="839906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 l="25805" t="29297" r="20937" b="14062"/>
          <a:stretch>
            <a:fillRect/>
          </a:stretch>
        </p:blipFill>
        <p:spPr bwMode="auto">
          <a:xfrm>
            <a:off x="357157" y="857232"/>
            <a:ext cx="8363173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928662" y="1357298"/>
            <a:ext cx="74898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3200" dirty="0" err="1" smtClean="0"/>
              <a:t>Payvand</a:t>
            </a:r>
            <a:r>
              <a:rPr lang="en-US" sz="3200" dirty="0" smtClean="0"/>
              <a:t>  </a:t>
            </a:r>
            <a:r>
              <a:rPr lang="en-US" sz="3200" dirty="0" err="1" smtClean="0"/>
              <a:t>choklar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 </a:t>
            </a:r>
            <a:r>
              <a:rPr lang="en-US" sz="3200" dirty="0" err="1" smtClean="0"/>
              <a:t>ruxsat</a:t>
            </a:r>
            <a:r>
              <a:rPr lang="en-US" sz="3200" dirty="0" smtClean="0"/>
              <a:t> </a:t>
            </a:r>
            <a:r>
              <a:rPr lang="en-US" sz="3200" dirty="0" err="1" smtClean="0"/>
              <a:t>etilgan</a:t>
            </a:r>
            <a:r>
              <a:rPr lang="en-US" sz="3200" dirty="0" smtClean="0"/>
              <a:t> </a:t>
            </a:r>
            <a:r>
              <a:rPr lang="en-US" sz="3200" dirty="0" err="1" smtClean="0"/>
              <a:t>kuchlanishlar</a:t>
            </a:r>
            <a:r>
              <a:rPr lang="en-US" sz="3200" dirty="0" smtClean="0"/>
              <a:t> </a:t>
            </a:r>
            <a:r>
              <a:rPr lang="en-US" sz="3200" dirty="0" err="1" smtClean="0"/>
              <a:t>qiymati</a:t>
            </a:r>
            <a:r>
              <a:rPr lang="en-US" sz="3200" dirty="0" smtClean="0"/>
              <a:t> </a:t>
            </a:r>
            <a:r>
              <a:rPr lang="en-US" sz="3200" dirty="0" err="1" smtClean="0"/>
              <a:t>payvandlanayotgan</a:t>
            </a:r>
            <a:r>
              <a:rPr lang="en-US" sz="3200" dirty="0" smtClean="0"/>
              <a:t> material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ruxsat</a:t>
            </a:r>
            <a:r>
              <a:rPr lang="en-US" sz="3200" dirty="0" smtClean="0"/>
              <a:t> </a:t>
            </a:r>
            <a:r>
              <a:rPr lang="en-US" sz="3200" dirty="0" err="1" smtClean="0"/>
              <a:t>etilgan</a:t>
            </a:r>
            <a:r>
              <a:rPr lang="en-US" sz="3200" dirty="0" smtClean="0"/>
              <a:t> </a:t>
            </a:r>
            <a:r>
              <a:rPr lang="en-US" sz="3200" dirty="0" err="1" smtClean="0"/>
              <a:t>kuchlanishlarga</a:t>
            </a:r>
            <a:r>
              <a:rPr lang="en-US" sz="3200" dirty="0" smtClean="0"/>
              <a:t> </a:t>
            </a:r>
            <a:r>
              <a:rPr lang="en-US" sz="3200" dirty="0" err="1" smtClean="0"/>
              <a:t>bog’liq</a:t>
            </a:r>
            <a:r>
              <a:rPr lang="en-US" sz="3200" dirty="0" smtClean="0"/>
              <a:t> </a:t>
            </a:r>
            <a:r>
              <a:rPr lang="en-US" sz="3200" dirty="0" err="1" smtClean="0"/>
              <a:t>ravishda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</a:t>
            </a:r>
            <a:r>
              <a:rPr lang="en-US" sz="3200" dirty="0" smtClean="0"/>
              <a:t> </a:t>
            </a:r>
            <a:r>
              <a:rPr lang="en-US" sz="3200" dirty="0" err="1" smtClean="0"/>
              <a:t>jadvaldan</a:t>
            </a:r>
            <a:r>
              <a:rPr lang="en-US" sz="3200" dirty="0" smtClean="0"/>
              <a:t> </a:t>
            </a:r>
            <a:r>
              <a:rPr lang="en-US" sz="3200" dirty="0" err="1" smtClean="0"/>
              <a:t>qabul</a:t>
            </a:r>
            <a:r>
              <a:rPr lang="en-US" sz="3200" dirty="0" smtClean="0"/>
              <a:t> </a:t>
            </a:r>
            <a:r>
              <a:rPr lang="en-US" sz="3200" dirty="0" err="1" smtClean="0"/>
              <a:t>qilinadi</a:t>
            </a:r>
            <a:r>
              <a:rPr lang="en-US" sz="3200" dirty="0" smtClean="0"/>
              <a:t>. </a:t>
            </a: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1472" y="571480"/>
          <a:ext cx="8001056" cy="5429287"/>
        </p:xfrm>
        <a:graphic>
          <a:graphicData uri="http://schemas.openxmlformats.org/drawingml/2006/table">
            <a:tbl>
              <a:tblPr/>
              <a:tblGrid>
                <a:gridCol w="3772319"/>
                <a:gridCol w="1600695"/>
                <a:gridCol w="1485380"/>
                <a:gridCol w="1142662"/>
              </a:tblGrid>
              <a:tr h="9871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Payvandlash turi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Payvand choklar uchun ruxsat etilgan kuchlanishlar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71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Cho`zilishda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siqilishda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o’</a:t>
                      </a: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chishda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071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Avto`latik , qo’lda </a:t>
                      </a:r>
                      <a:r>
                        <a:rPr lang="uz-Cyrl-UZ" sz="1400">
                          <a:latin typeface="Times New Roman"/>
                          <a:ea typeface="Times New Roman"/>
                          <a:cs typeface="Times New Roman"/>
                        </a:rPr>
                        <a:t>Э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42A va   </a:t>
                      </a:r>
                      <a:r>
                        <a:rPr lang="uz-Cyrl-UZ" sz="1400">
                          <a:latin typeface="Times New Roman"/>
                          <a:ea typeface="Times New Roman"/>
                          <a:cs typeface="Times New Roman"/>
                        </a:rPr>
                        <a:t>Э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50A  elektrodlari bilan , gaz muxitida , ustma –ust, kontaktli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0.65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71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Kulda  oddiy  elektrodlar Bilan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0.9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0.6 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71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Nuqtali kontaktli .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0.5 </a:t>
                      </a:r>
                      <a:endParaRPr lang="ru-RU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6354" marR="663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203" name="Object 11"/>
          <p:cNvGraphicFramePr>
            <a:graphicFrameLocks noChangeAspect="1"/>
          </p:cNvGraphicFramePr>
          <p:nvPr/>
        </p:nvGraphicFramePr>
        <p:xfrm>
          <a:off x="0" y="0"/>
          <a:ext cx="466725" cy="266700"/>
        </p:xfrm>
        <a:graphic>
          <a:graphicData uri="http://schemas.openxmlformats.org/presentationml/2006/ole">
            <p:oleObj spid="_x0000_s8203" name="Формула" r:id="rId3" imgW="279279" imgH="215806" progId="Equation.3">
              <p:embed/>
            </p:oleObj>
          </a:graphicData>
        </a:graphic>
      </p:graphicFrame>
      <p:graphicFrame>
        <p:nvGraphicFramePr>
          <p:cNvPr id="8202" name="Object 10"/>
          <p:cNvGraphicFramePr>
            <a:graphicFrameLocks noChangeAspect="1"/>
          </p:cNvGraphicFramePr>
          <p:nvPr/>
        </p:nvGraphicFramePr>
        <p:xfrm>
          <a:off x="0" y="0"/>
          <a:ext cx="428625" cy="342900"/>
        </p:xfrm>
        <a:graphic>
          <a:graphicData uri="http://schemas.openxmlformats.org/presentationml/2006/ole">
            <p:oleObj spid="_x0000_s8202" name="Формула" r:id="rId4" imgW="330057" imgH="253890" progId="Equation.3">
              <p:embed/>
            </p:oleObj>
          </a:graphicData>
        </a:graphic>
      </p:graphicFrame>
      <p:graphicFrame>
        <p:nvGraphicFramePr>
          <p:cNvPr id="8201" name="Object 9"/>
          <p:cNvGraphicFramePr>
            <a:graphicFrameLocks noChangeAspect="1"/>
          </p:cNvGraphicFramePr>
          <p:nvPr/>
        </p:nvGraphicFramePr>
        <p:xfrm>
          <a:off x="0" y="0"/>
          <a:ext cx="276225" cy="266700"/>
        </p:xfrm>
        <a:graphic>
          <a:graphicData uri="http://schemas.openxmlformats.org/presentationml/2006/ole">
            <p:oleObj spid="_x0000_s8201" name="Формула" r:id="rId5" imgW="190335" imgH="215713" progId="Equation.3">
              <p:embed/>
            </p:oleObj>
          </a:graphicData>
        </a:graphic>
      </p:graphicFrame>
      <p:graphicFrame>
        <p:nvGraphicFramePr>
          <p:cNvPr id="8200" name="Object 8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200" name="Формула" r:id="rId6" imgW="317087" imgH="215619" progId="Equation.3">
              <p:embed/>
            </p:oleObj>
          </a:graphicData>
        </a:graphic>
      </p:graphicFrame>
      <p:graphicFrame>
        <p:nvGraphicFramePr>
          <p:cNvPr id="8199" name="Object 7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199" name="Формула" r:id="rId7" imgW="317087" imgH="215619" progId="Equation.3">
              <p:embed/>
            </p:oleObj>
          </a:graphicData>
        </a:graphic>
      </p:graphicFrame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198" name="Формула" r:id="rId8" imgW="317087" imgH="215619" progId="Equation.3">
              <p:embed/>
            </p:oleObj>
          </a:graphicData>
        </a:graphic>
      </p:graphicFrame>
      <p:graphicFrame>
        <p:nvGraphicFramePr>
          <p:cNvPr id="8197" name="Object 5"/>
          <p:cNvGraphicFramePr>
            <a:graphicFrameLocks noChangeAspect="1"/>
          </p:cNvGraphicFramePr>
          <p:nvPr/>
        </p:nvGraphicFramePr>
        <p:xfrm>
          <a:off x="0" y="0"/>
          <a:ext cx="114300" cy="219075"/>
        </p:xfrm>
        <a:graphic>
          <a:graphicData uri="http://schemas.openxmlformats.org/presentationml/2006/ole">
            <p:oleObj spid="_x0000_s8197" name="Формула" r:id="rId9" imgW="114399" imgH="216088" progId="Equation.3">
              <p:embed/>
            </p:oleObj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196" name="Формула" r:id="rId10" imgW="317087" imgH="215619" progId="Equation.3">
              <p:embed/>
            </p:oleObj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195" name="Формула" r:id="rId11" imgW="317087" imgH="215619" progId="Equation.3">
              <p:embed/>
            </p:oleObj>
          </a:graphicData>
        </a:graphic>
      </p:graphicFrame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194" name="Формула" r:id="rId12" imgW="317087" imgH="215619" progId="Equation.3">
              <p:embed/>
            </p:oleObj>
          </a:graphicData>
        </a:graphic>
      </p:graphicFrame>
      <p:graphicFrame>
        <p:nvGraphicFramePr>
          <p:cNvPr id="8193" name="Object 1"/>
          <p:cNvGraphicFramePr>
            <a:graphicFrameLocks noChangeAspect="1"/>
          </p:cNvGraphicFramePr>
          <p:nvPr/>
        </p:nvGraphicFramePr>
        <p:xfrm>
          <a:off x="0" y="0"/>
          <a:ext cx="466725" cy="304800"/>
        </p:xfrm>
        <a:graphic>
          <a:graphicData uri="http://schemas.openxmlformats.org/presentationml/2006/ole">
            <p:oleObj spid="_x0000_s8193" name="Формула" r:id="rId13" imgW="317087" imgH="215619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571472" y="428604"/>
            <a:ext cx="814393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2400" dirty="0" err="1" smtClean="0"/>
              <a:t>Ma`lumki</a:t>
            </a:r>
            <a:r>
              <a:rPr lang="en-US" sz="2400" dirty="0" smtClean="0"/>
              <a:t>,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 </a:t>
            </a:r>
            <a:r>
              <a:rPr lang="en-US" sz="2400" dirty="0" err="1" smtClean="0"/>
              <a:t>ajralmas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</a:t>
            </a:r>
            <a:r>
              <a:rPr lang="en-US" sz="2400" dirty="0" err="1" smtClean="0"/>
              <a:t>turiga</a:t>
            </a:r>
            <a:r>
              <a:rPr lang="en-US" sz="2400" dirty="0" smtClean="0"/>
              <a:t>  </a:t>
            </a:r>
            <a:r>
              <a:rPr lang="en-US" sz="2400" dirty="0" err="1" smtClean="0"/>
              <a:t>kiradi</a:t>
            </a:r>
            <a:r>
              <a:rPr lang="en-US" sz="2400" dirty="0" smtClean="0"/>
              <a:t> .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 </a:t>
            </a:r>
            <a:r>
              <a:rPr lang="en-US" sz="2400" dirty="0" err="1" smtClean="0"/>
              <a:t>detallarning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 </a:t>
            </a:r>
            <a:r>
              <a:rPr lang="en-US" sz="2400" dirty="0" err="1" smtClean="0"/>
              <a:t>tegib</a:t>
            </a:r>
            <a:r>
              <a:rPr lang="en-US" sz="2400" dirty="0" smtClean="0"/>
              <a:t> </a:t>
            </a:r>
            <a:r>
              <a:rPr lang="en-US" sz="2400" dirty="0" err="1" smtClean="0"/>
              <a:t>turgan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qismida</a:t>
            </a:r>
            <a:r>
              <a:rPr lang="en-US" sz="2400" dirty="0" smtClean="0"/>
              <a:t> 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 .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choklar</a:t>
            </a:r>
            <a:r>
              <a:rPr lang="en-US" sz="2400" dirty="0" smtClean="0"/>
              <a:t>  </a:t>
            </a:r>
            <a:r>
              <a:rPr lang="en-US" sz="2400" dirty="0" err="1" smtClean="0"/>
              <a:t>esa</a:t>
            </a:r>
            <a:r>
              <a:rPr lang="en-US" sz="2400" dirty="0" smtClean="0"/>
              <a:t>  </a:t>
            </a:r>
            <a:r>
              <a:rPr lang="en-US" sz="2400" dirty="0" err="1" smtClean="0"/>
              <a:t>biror</a:t>
            </a:r>
            <a:r>
              <a:rPr lang="en-US" sz="2400" dirty="0" smtClean="0"/>
              <a:t> </a:t>
            </a:r>
            <a:r>
              <a:rPr lang="en-US" sz="2400" dirty="0" err="1" smtClean="0"/>
              <a:t>issiqlik</a:t>
            </a:r>
            <a:r>
              <a:rPr lang="en-US" sz="2400" dirty="0" smtClean="0"/>
              <a:t>  </a:t>
            </a:r>
            <a:r>
              <a:rPr lang="en-US" sz="2400" dirty="0" err="1" smtClean="0"/>
              <a:t>manbai</a:t>
            </a:r>
            <a:r>
              <a:rPr lang="en-US" sz="2400" dirty="0" smtClean="0"/>
              <a:t> </a:t>
            </a:r>
            <a:r>
              <a:rPr lang="en-US" sz="2400" dirty="0" err="1" smtClean="0"/>
              <a:t>vositasidan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 . 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Xozirda</a:t>
            </a:r>
            <a:r>
              <a:rPr lang="en-US" sz="2400" dirty="0" smtClean="0"/>
              <a:t> 60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ortiq</a:t>
            </a:r>
            <a:r>
              <a:rPr lang="en-US" sz="2400" dirty="0" smtClean="0"/>
              <a:t>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 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  </a:t>
            </a:r>
            <a:r>
              <a:rPr lang="en-US" sz="2400" dirty="0" err="1" smtClean="0"/>
              <a:t>mavjud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 , </a:t>
            </a:r>
            <a:r>
              <a:rPr lang="en-US" sz="2400" dirty="0" err="1" smtClean="0"/>
              <a:t>bu</a:t>
            </a:r>
            <a:r>
              <a:rPr lang="en-US" sz="2400" dirty="0" smtClean="0"/>
              <a:t>  </a:t>
            </a:r>
            <a:r>
              <a:rPr lang="en-US" sz="2400" dirty="0" err="1" smtClean="0"/>
              <a:t>usullarda</a:t>
            </a:r>
            <a:r>
              <a:rPr lang="en-US" sz="2400" dirty="0" smtClean="0"/>
              <a:t>  </a:t>
            </a:r>
            <a:r>
              <a:rPr lang="en-US" sz="2400" dirty="0" err="1" smtClean="0"/>
              <a:t>materiallar</a:t>
            </a:r>
            <a:r>
              <a:rPr lang="en-US" sz="2400" dirty="0" smtClean="0"/>
              <a:t>  </a:t>
            </a:r>
            <a:r>
              <a:rPr lang="en-US" sz="2400" dirty="0" err="1" smtClean="0"/>
              <a:t>eritiladi</a:t>
            </a:r>
            <a:r>
              <a:rPr lang="en-US" sz="2400" dirty="0" smtClean="0"/>
              <a:t>  (</a:t>
            </a:r>
            <a:r>
              <a:rPr lang="en-US" sz="2400" dirty="0" err="1" smtClean="0"/>
              <a:t>elektr</a:t>
            </a:r>
            <a:r>
              <a:rPr lang="en-US" sz="2400" dirty="0" smtClean="0"/>
              <a:t> -</a:t>
            </a:r>
            <a:r>
              <a:rPr lang="en-US" sz="2400" dirty="0" err="1" smtClean="0"/>
              <a:t>yoy</a:t>
            </a:r>
            <a:r>
              <a:rPr lang="en-US" sz="2400" dirty="0" smtClean="0"/>
              <a:t> , </a:t>
            </a:r>
            <a:r>
              <a:rPr lang="en-US" sz="2400" dirty="0" err="1" smtClean="0"/>
              <a:t>gazli</a:t>
            </a:r>
            <a:r>
              <a:rPr lang="en-US" sz="2400" dirty="0" smtClean="0"/>
              <a:t> , </a:t>
            </a:r>
            <a:r>
              <a:rPr lang="en-US" sz="2400" dirty="0" err="1" smtClean="0"/>
              <a:t>elektron</a:t>
            </a:r>
            <a:r>
              <a:rPr lang="en-US" sz="2400" dirty="0" smtClean="0"/>
              <a:t> </a:t>
            </a:r>
            <a:r>
              <a:rPr lang="en-US" sz="2400" dirty="0" err="1" smtClean="0"/>
              <a:t>nurli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x.k</a:t>
            </a:r>
            <a:r>
              <a:rPr lang="en-US" sz="2400" dirty="0" smtClean="0"/>
              <a:t> ) , </a:t>
            </a:r>
            <a:r>
              <a:rPr lang="en-US" sz="2400" dirty="0" err="1" smtClean="0"/>
              <a:t>qizdirilmasdan</a:t>
            </a:r>
            <a:r>
              <a:rPr lang="en-US" sz="2400" dirty="0" smtClean="0"/>
              <a:t>  </a:t>
            </a:r>
            <a:r>
              <a:rPr lang="en-US" sz="2400" dirty="0" err="1" smtClean="0"/>
              <a:t>deformatsiyalanadi</a:t>
            </a:r>
            <a:r>
              <a:rPr lang="en-US" sz="2400" dirty="0" smtClean="0"/>
              <a:t>  (</a:t>
            </a:r>
            <a:r>
              <a:rPr lang="en-US" sz="2400" dirty="0" err="1" smtClean="0"/>
              <a:t>sovuq</a:t>
            </a:r>
            <a:r>
              <a:rPr lang="en-US" sz="2400" dirty="0" smtClean="0"/>
              <a:t> , </a:t>
            </a:r>
            <a:r>
              <a:rPr lang="en-US" sz="2400" dirty="0" err="1" smtClean="0"/>
              <a:t>portlatish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x . k ) </a:t>
            </a:r>
            <a:r>
              <a:rPr lang="en-US" sz="2400" dirty="0" err="1" smtClean="0"/>
              <a:t>eki</a:t>
            </a:r>
            <a:r>
              <a:rPr lang="en-US" sz="2400" dirty="0" smtClean="0"/>
              <a:t> </a:t>
            </a:r>
            <a:r>
              <a:rPr lang="en-US" sz="2400" dirty="0" err="1" smtClean="0"/>
              <a:t>plastik</a:t>
            </a:r>
            <a:r>
              <a:rPr lang="en-US" sz="2400" dirty="0" smtClean="0"/>
              <a:t> </a:t>
            </a:r>
            <a:r>
              <a:rPr lang="en-US" sz="2400" dirty="0" err="1" smtClean="0"/>
              <a:t>deformatsiyalanadi</a:t>
            </a:r>
            <a:r>
              <a:rPr lang="en-US" sz="2400" dirty="0" smtClean="0"/>
              <a:t>   (</a:t>
            </a:r>
            <a:r>
              <a:rPr lang="en-US" sz="2400" dirty="0" err="1" smtClean="0"/>
              <a:t>kontakt</a:t>
            </a:r>
            <a:r>
              <a:rPr lang="en-US" sz="2400" dirty="0" smtClean="0"/>
              <a:t>,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chastotali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x . k). </a:t>
            </a:r>
            <a:r>
              <a:rPr lang="en-US" sz="2400" dirty="0" err="1" smtClean="0"/>
              <a:t>Foydalanilgan</a:t>
            </a:r>
            <a:r>
              <a:rPr lang="en-US" sz="2400" dirty="0" smtClean="0"/>
              <a:t>  </a:t>
            </a:r>
            <a:r>
              <a:rPr lang="en-US" sz="2400" dirty="0" err="1" smtClean="0"/>
              <a:t>issiklik</a:t>
            </a:r>
            <a:r>
              <a:rPr lang="en-US" sz="2400" dirty="0" smtClean="0"/>
              <a:t> </a:t>
            </a:r>
            <a:r>
              <a:rPr lang="en-US" sz="2400" dirty="0" err="1" smtClean="0"/>
              <a:t>manbai</a:t>
            </a:r>
            <a:r>
              <a:rPr lang="en-US" sz="2400" dirty="0" smtClean="0"/>
              <a:t>, 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</a:t>
            </a:r>
            <a:r>
              <a:rPr lang="en-US" sz="2400" dirty="0" err="1" smtClean="0"/>
              <a:t>zonasida</a:t>
            </a:r>
            <a:r>
              <a:rPr lang="en-US" sz="2400" dirty="0" smtClean="0"/>
              <a:t>  </a:t>
            </a:r>
            <a:r>
              <a:rPr lang="en-US" sz="2400" dirty="0" err="1" smtClean="0"/>
              <a:t>materialni</a:t>
            </a:r>
            <a:r>
              <a:rPr lang="en-US" sz="2400" dirty="0" smtClean="0"/>
              <a:t>  </a:t>
            </a:r>
            <a:r>
              <a:rPr lang="en-US" sz="2400" dirty="0" err="1" smtClean="0"/>
              <a:t>muxofaza</a:t>
            </a:r>
            <a:r>
              <a:rPr lang="en-US" sz="2400" dirty="0" smtClean="0"/>
              <a:t> 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usuli</a:t>
            </a:r>
            <a:r>
              <a:rPr lang="en-US" sz="2400" dirty="0" smtClean="0"/>
              <a:t>,  </a:t>
            </a:r>
            <a:r>
              <a:rPr lang="en-US" sz="2400" dirty="0" err="1" smtClean="0"/>
              <a:t>mexanizatsiyalash</a:t>
            </a:r>
            <a:r>
              <a:rPr lang="en-US" sz="2400" dirty="0" smtClean="0"/>
              <a:t> </a:t>
            </a:r>
            <a:r>
              <a:rPr lang="en-US" sz="2400" dirty="0" err="1" smtClean="0"/>
              <a:t>darajasi</a:t>
            </a:r>
            <a:r>
              <a:rPr lang="en-US" sz="2400" dirty="0" smtClean="0"/>
              <a:t>,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 </a:t>
            </a:r>
            <a:r>
              <a:rPr lang="en-US" sz="2400" dirty="0" err="1" smtClean="0"/>
              <a:t>shakliga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x. k. </a:t>
            </a:r>
            <a:r>
              <a:rPr lang="en-US" sz="2400" dirty="0" err="1" smtClean="0"/>
              <a:t>larga</a:t>
            </a:r>
            <a:r>
              <a:rPr lang="en-US" sz="2400" dirty="0" smtClean="0"/>
              <a:t> </a:t>
            </a:r>
            <a:r>
              <a:rPr lang="en-US" sz="2400" dirty="0" err="1" smtClean="0"/>
              <a:t>qarab</a:t>
            </a:r>
            <a:r>
              <a:rPr lang="en-US" sz="2400" dirty="0" smtClean="0"/>
              <a:t>, </a:t>
            </a:r>
            <a:r>
              <a:rPr lang="en-US" sz="2400" dirty="0" err="1" smtClean="0"/>
              <a:t>yuqoridagi</a:t>
            </a:r>
            <a:r>
              <a:rPr lang="en-US" sz="2400" dirty="0" smtClean="0"/>
              <a:t>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 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 . </a:t>
            </a:r>
            <a:r>
              <a:rPr lang="en-US" sz="2400" dirty="0" err="1" smtClean="0"/>
              <a:t>Payvandlash</a:t>
            </a:r>
            <a:r>
              <a:rPr lang="en-US" sz="2400" dirty="0" smtClean="0"/>
              <a:t>  </a:t>
            </a:r>
            <a:r>
              <a:rPr lang="en-US" sz="2400" dirty="0" err="1" smtClean="0"/>
              <a:t>faqat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</a:t>
            </a:r>
            <a:r>
              <a:rPr lang="en-US" sz="2400" dirty="0" err="1" smtClean="0"/>
              <a:t>xosil</a:t>
            </a:r>
            <a:r>
              <a:rPr lang="en-US" sz="2400" dirty="0" smtClean="0"/>
              <a:t> 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 </a:t>
            </a:r>
            <a:r>
              <a:rPr lang="en-US" sz="2400" dirty="0" err="1" smtClean="0"/>
              <a:t>uchungina</a:t>
            </a:r>
            <a:r>
              <a:rPr lang="en-US" sz="2400" dirty="0" smtClean="0"/>
              <a:t> </a:t>
            </a:r>
            <a:r>
              <a:rPr lang="en-US" sz="2400" dirty="0" err="1" smtClean="0"/>
              <a:t>emas</a:t>
            </a:r>
            <a:r>
              <a:rPr lang="en-US" sz="2400" dirty="0" smtClean="0"/>
              <a:t>, </a:t>
            </a:r>
            <a:r>
              <a:rPr lang="en-US" sz="2400" dirty="0" err="1" smtClean="0"/>
              <a:t>balki</a:t>
            </a:r>
            <a:r>
              <a:rPr lang="en-US" sz="2400" dirty="0" smtClean="0"/>
              <a:t>  </a:t>
            </a:r>
            <a:r>
              <a:rPr lang="en-US" sz="2400" dirty="0" err="1" smtClean="0"/>
              <a:t>detal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jarayonida</a:t>
            </a:r>
            <a:r>
              <a:rPr lang="en-US" sz="2400" dirty="0" smtClean="0"/>
              <a:t>  </a:t>
            </a:r>
            <a:r>
              <a:rPr lang="en-US" sz="2400" dirty="0" err="1" smtClean="0"/>
              <a:t>xam</a:t>
            </a:r>
            <a:r>
              <a:rPr lang="en-US" sz="2400" dirty="0" smtClean="0"/>
              <a:t> </a:t>
            </a:r>
            <a:r>
              <a:rPr lang="en-US" sz="2400" dirty="0" err="1" smtClean="0"/>
              <a:t>keng</a:t>
            </a:r>
            <a:r>
              <a:rPr lang="en-US" sz="2400" dirty="0" smtClean="0"/>
              <a:t> </a:t>
            </a:r>
            <a:r>
              <a:rPr lang="en-US" sz="2400" dirty="0" err="1" smtClean="0"/>
              <a:t>qo`llaniladi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785786" y="428604"/>
            <a:ext cx="7643866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2800" dirty="0" err="1" smtClean="0"/>
              <a:t>Payvandlash</a:t>
            </a:r>
            <a:r>
              <a:rPr lang="en-US" sz="2800" dirty="0" smtClean="0"/>
              <a:t> </a:t>
            </a:r>
            <a:r>
              <a:rPr lang="en-US" sz="2800" dirty="0" err="1" smtClean="0"/>
              <a:t>usullaridan</a:t>
            </a:r>
            <a:r>
              <a:rPr lang="en-US" sz="2800" dirty="0" smtClean="0"/>
              <a:t> eng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</a:t>
            </a:r>
            <a:r>
              <a:rPr lang="en-US" sz="2800" dirty="0" err="1" smtClean="0"/>
              <a:t>qo`llaniladigani</a:t>
            </a:r>
            <a:r>
              <a:rPr lang="en-US" sz="2800" dirty="0" smtClean="0"/>
              <a:t> </a:t>
            </a:r>
            <a:r>
              <a:rPr lang="en-US" sz="2800" dirty="0" err="1" smtClean="0"/>
              <a:t>elektr</a:t>
            </a:r>
            <a:r>
              <a:rPr lang="en-US" sz="2800" dirty="0" smtClean="0"/>
              <a:t> </a:t>
            </a:r>
            <a:r>
              <a:rPr lang="en-US" sz="2800" dirty="0" err="1" smtClean="0"/>
              <a:t>energiyasidan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gaz</a:t>
            </a:r>
            <a:r>
              <a:rPr lang="en-US" sz="2800" dirty="0" smtClean="0"/>
              <a:t> </a:t>
            </a:r>
            <a:r>
              <a:rPr lang="en-US" sz="2800" dirty="0" err="1" smtClean="0"/>
              <a:t>alangasidan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foydalanib</a:t>
            </a:r>
            <a:r>
              <a:rPr lang="en-US" sz="2800" dirty="0" smtClean="0"/>
              <a:t>, 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  </a:t>
            </a:r>
            <a:r>
              <a:rPr lang="en-US" sz="2800" dirty="0" err="1" smtClean="0"/>
              <a:t>usullaridir</a:t>
            </a:r>
            <a:r>
              <a:rPr lang="en-US" sz="2800" dirty="0" smtClean="0"/>
              <a:t>. </a:t>
            </a:r>
            <a:r>
              <a:rPr lang="en-US" sz="2800" dirty="0" err="1" smtClean="0"/>
              <a:t>Sanoat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qurilishda</a:t>
            </a:r>
            <a:r>
              <a:rPr lang="en-US" sz="2800" dirty="0" smtClean="0"/>
              <a:t>, </a:t>
            </a:r>
            <a:r>
              <a:rPr lang="en-US" sz="2800" dirty="0" err="1" smtClean="0"/>
              <a:t>asosan</a:t>
            </a:r>
            <a:r>
              <a:rPr lang="en-US" sz="2800" dirty="0" smtClean="0"/>
              <a:t>, </a:t>
            </a:r>
            <a:r>
              <a:rPr lang="en-US" sz="2800" dirty="0" err="1" smtClean="0"/>
              <a:t>elektr</a:t>
            </a:r>
            <a:r>
              <a:rPr lang="en-US" sz="2800" dirty="0" smtClean="0"/>
              <a:t> </a:t>
            </a:r>
            <a:r>
              <a:rPr lang="en-US" sz="2800" dirty="0" err="1" smtClean="0"/>
              <a:t>energiyasi</a:t>
            </a:r>
            <a:r>
              <a:rPr lang="en-US" sz="2800" dirty="0" smtClean="0"/>
              <a:t> </a:t>
            </a:r>
            <a:r>
              <a:rPr lang="en-US" sz="2800" dirty="0" err="1" smtClean="0"/>
              <a:t>yordamida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foydalaniladi</a:t>
            </a:r>
            <a:r>
              <a:rPr lang="en-US" sz="2800" dirty="0" smtClean="0"/>
              <a:t>, </a:t>
            </a:r>
            <a:r>
              <a:rPr lang="en-US" sz="2800" dirty="0" err="1" smtClean="0"/>
              <a:t>chunki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usul</a:t>
            </a:r>
            <a:r>
              <a:rPr lang="en-US" sz="2800" dirty="0" smtClean="0"/>
              <a:t>  </a:t>
            </a:r>
            <a:r>
              <a:rPr lang="en-US" sz="2800" dirty="0" err="1" smtClean="0"/>
              <a:t>boshqa</a:t>
            </a:r>
            <a:r>
              <a:rPr lang="en-US" sz="2800" dirty="0" smtClean="0"/>
              <a:t> </a:t>
            </a:r>
            <a:r>
              <a:rPr lang="en-US" sz="2800" dirty="0" err="1" smtClean="0"/>
              <a:t>usullarga</a:t>
            </a:r>
            <a:r>
              <a:rPr lang="en-US" sz="2800" dirty="0" smtClean="0"/>
              <a:t> </a:t>
            </a:r>
            <a:r>
              <a:rPr lang="en-US" sz="2800" dirty="0" err="1" smtClean="0"/>
              <a:t>qaraganda</a:t>
            </a:r>
            <a:r>
              <a:rPr lang="en-US" sz="2800" dirty="0" smtClean="0"/>
              <a:t>  </a:t>
            </a:r>
            <a:r>
              <a:rPr lang="en-US" sz="2800" dirty="0" err="1" smtClean="0"/>
              <a:t>qulay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tejamli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bo’lib</a:t>
            </a:r>
            <a:r>
              <a:rPr lang="en-US" sz="2800" dirty="0" smtClean="0"/>
              <a:t>, 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 </a:t>
            </a:r>
            <a:r>
              <a:rPr lang="en-US" sz="2800" dirty="0" err="1" smtClean="0"/>
              <a:t>ishlarini</a:t>
            </a:r>
            <a:r>
              <a:rPr lang="en-US" sz="2800" dirty="0" smtClean="0"/>
              <a:t> </a:t>
            </a:r>
            <a:r>
              <a:rPr lang="en-US" sz="2800" dirty="0" err="1" smtClean="0"/>
              <a:t>keng</a:t>
            </a:r>
            <a:r>
              <a:rPr lang="en-US" sz="2800" dirty="0" smtClean="0"/>
              <a:t> </a:t>
            </a:r>
            <a:r>
              <a:rPr lang="en-US" sz="2800" dirty="0" err="1" smtClean="0"/>
              <a:t>ko’lamda</a:t>
            </a:r>
            <a:r>
              <a:rPr lang="en-US" sz="2800" dirty="0" smtClean="0"/>
              <a:t> </a:t>
            </a:r>
            <a:r>
              <a:rPr lang="en-US" sz="2800" dirty="0" err="1" smtClean="0"/>
              <a:t>avto`latlashtirish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  <a:r>
              <a:rPr lang="en-US" sz="2800" dirty="0" err="1" smtClean="0"/>
              <a:t>Muayyan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joyda</a:t>
            </a:r>
            <a:r>
              <a:rPr lang="en-US" sz="2800" dirty="0" smtClean="0"/>
              <a:t> </a:t>
            </a:r>
            <a:r>
              <a:rPr lang="en-US" sz="2800" dirty="0" err="1" smtClean="0"/>
              <a:t>bajariladigan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ishlarda</a:t>
            </a:r>
            <a:r>
              <a:rPr lang="en-US" sz="2800" dirty="0" smtClean="0"/>
              <a:t> (</a:t>
            </a:r>
            <a:r>
              <a:rPr lang="en-US" sz="2800" dirty="0" err="1" smtClean="0"/>
              <a:t>sanoat</a:t>
            </a:r>
            <a:r>
              <a:rPr lang="en-US" sz="2800" dirty="0" smtClean="0"/>
              <a:t> </a:t>
            </a:r>
            <a:r>
              <a:rPr lang="en-US" sz="2800" dirty="0" err="1" smtClean="0"/>
              <a:t>korxonalarida</a:t>
            </a:r>
            <a:r>
              <a:rPr lang="en-US" sz="2800" dirty="0" smtClean="0"/>
              <a:t>)  </a:t>
            </a:r>
            <a:r>
              <a:rPr lang="en-US" sz="2800" dirty="0" err="1" smtClean="0"/>
              <a:t>butunlay</a:t>
            </a:r>
            <a:r>
              <a:rPr lang="en-US" sz="2800" dirty="0" smtClean="0"/>
              <a:t> </a:t>
            </a:r>
            <a:r>
              <a:rPr lang="en-US" sz="2800" dirty="0" err="1" smtClean="0"/>
              <a:t>avto`latlashtirilgan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payvandlash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foydalanish</a:t>
            </a:r>
            <a:r>
              <a:rPr lang="en-US" sz="2800" dirty="0" smtClean="0"/>
              <a:t> 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sifatli</a:t>
            </a:r>
            <a:r>
              <a:rPr lang="en-US" sz="2800" dirty="0" smtClean="0"/>
              <a:t> </a:t>
            </a:r>
            <a:r>
              <a:rPr lang="en-US" sz="2800" dirty="0" err="1" smtClean="0"/>
              <a:t>chok</a:t>
            </a:r>
            <a:r>
              <a:rPr lang="en-US" sz="2800" dirty="0" smtClean="0"/>
              <a:t> </a:t>
            </a:r>
            <a:r>
              <a:rPr lang="en-US" sz="2800" dirty="0" err="1" smtClean="0"/>
              <a:t>xosil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qilishga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ish</a:t>
            </a:r>
            <a:r>
              <a:rPr lang="en-US" sz="2800" dirty="0" smtClean="0"/>
              <a:t> </a:t>
            </a:r>
            <a:r>
              <a:rPr lang="en-US" sz="2800" dirty="0" err="1" smtClean="0"/>
              <a:t>unumini</a:t>
            </a:r>
            <a:r>
              <a:rPr lang="en-US" sz="2800" dirty="0" smtClean="0"/>
              <a:t> 20  </a:t>
            </a:r>
            <a:r>
              <a:rPr lang="en-US" sz="2800" dirty="0" err="1" smtClean="0"/>
              <a:t>baravar</a:t>
            </a:r>
            <a:r>
              <a:rPr lang="en-US" sz="2800" dirty="0" smtClean="0"/>
              <a:t> </a:t>
            </a:r>
            <a:r>
              <a:rPr lang="en-US" sz="2800" dirty="0" err="1" smtClean="0"/>
              <a:t>oshirishga</a:t>
            </a:r>
            <a:r>
              <a:rPr lang="en-US" sz="2800" dirty="0" smtClean="0"/>
              <a:t> </a:t>
            </a:r>
            <a:r>
              <a:rPr lang="en-US" sz="2800" dirty="0" err="1" smtClean="0"/>
              <a:t>imkon</a:t>
            </a:r>
            <a:r>
              <a:rPr lang="en-US" sz="2800" dirty="0" smtClean="0"/>
              <a:t> </a:t>
            </a:r>
            <a:r>
              <a:rPr lang="en-US" sz="2800" dirty="0" err="1" smtClean="0"/>
              <a:t>beradi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642910" y="571480"/>
            <a:ext cx="828680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2400" dirty="0" smtClean="0"/>
              <a:t> </a:t>
            </a:r>
            <a:r>
              <a:rPr lang="en-US" sz="2600" dirty="0" err="1" smtClean="0"/>
              <a:t>Elektr</a:t>
            </a:r>
            <a:r>
              <a:rPr lang="en-US" sz="2600" dirty="0" smtClean="0"/>
              <a:t> </a:t>
            </a:r>
            <a:r>
              <a:rPr lang="en-US" sz="2600" dirty="0" err="1" smtClean="0"/>
              <a:t>energiyasidan</a:t>
            </a:r>
            <a:r>
              <a:rPr lang="en-US" sz="2600" dirty="0" smtClean="0"/>
              <a:t> </a:t>
            </a:r>
            <a:r>
              <a:rPr lang="en-US" sz="2600" dirty="0" err="1" smtClean="0"/>
              <a:t>foydalanib</a:t>
            </a:r>
            <a:r>
              <a:rPr lang="en-US" sz="2600" dirty="0" smtClean="0"/>
              <a:t> </a:t>
            </a:r>
            <a:r>
              <a:rPr lang="en-US" sz="2600" dirty="0" err="1" smtClean="0"/>
              <a:t>payvandlash</a:t>
            </a:r>
            <a:r>
              <a:rPr lang="en-US" sz="2600" dirty="0" smtClean="0"/>
              <a:t> </a:t>
            </a:r>
            <a:r>
              <a:rPr lang="en-US" sz="2600" dirty="0" err="1" smtClean="0"/>
              <a:t>ikki</a:t>
            </a:r>
            <a:r>
              <a:rPr lang="en-US" sz="2600" dirty="0" smtClean="0"/>
              <a:t> </a:t>
            </a:r>
            <a:r>
              <a:rPr lang="en-US" sz="2600" dirty="0" err="1" smtClean="0"/>
              <a:t>turga</a:t>
            </a:r>
            <a:r>
              <a:rPr lang="en-US" sz="2600" dirty="0" smtClean="0"/>
              <a:t>:  </a:t>
            </a:r>
            <a:r>
              <a:rPr lang="en-US" sz="2600" dirty="0" err="1" smtClean="0"/>
              <a:t>elektr</a:t>
            </a:r>
            <a:r>
              <a:rPr lang="en-US" sz="2600" dirty="0" smtClean="0"/>
              <a:t> </a:t>
            </a:r>
            <a:r>
              <a:rPr lang="en-US" sz="2600" dirty="0" err="1" smtClean="0"/>
              <a:t>yoyi</a:t>
            </a:r>
            <a:r>
              <a:rPr lang="en-US" sz="2600" dirty="0" smtClean="0"/>
              <a:t> </a:t>
            </a:r>
            <a:r>
              <a:rPr lang="en-US" sz="2600" dirty="0" err="1" smtClean="0"/>
              <a:t>yordamida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kontaktlab</a:t>
            </a:r>
            <a:r>
              <a:rPr lang="en-US" sz="2600" dirty="0" smtClean="0"/>
              <a:t> </a:t>
            </a:r>
            <a:r>
              <a:rPr lang="en-US" sz="2600" dirty="0" err="1" smtClean="0"/>
              <a:t>payvandlash</a:t>
            </a:r>
            <a:r>
              <a:rPr lang="en-US" sz="2600" dirty="0" smtClean="0"/>
              <a:t> </a:t>
            </a:r>
            <a:r>
              <a:rPr lang="en-US" sz="2600" dirty="0" err="1" smtClean="0"/>
              <a:t>turlariga</a:t>
            </a:r>
            <a:r>
              <a:rPr lang="en-US" sz="2600" dirty="0" smtClean="0"/>
              <a:t> </a:t>
            </a:r>
            <a:r>
              <a:rPr lang="en-US" sz="2600" dirty="0" err="1" smtClean="0"/>
              <a:t>bo’linadi</a:t>
            </a:r>
            <a:r>
              <a:rPr lang="en-US" sz="2600" dirty="0" smtClean="0"/>
              <a:t>.</a:t>
            </a:r>
            <a:endParaRPr lang="uz-Cyrl-UZ" sz="2600" dirty="0" smtClean="0"/>
          </a:p>
          <a:p>
            <a:endParaRPr lang="ru-RU" sz="2600" dirty="0" smtClean="0"/>
          </a:p>
          <a:p>
            <a:r>
              <a:rPr lang="en-US" sz="2600" dirty="0" smtClean="0"/>
              <a:t>1.Elektr </a:t>
            </a:r>
            <a:r>
              <a:rPr lang="en-US" sz="2600" dirty="0" err="1" smtClean="0"/>
              <a:t>yoyi</a:t>
            </a:r>
            <a:r>
              <a:rPr lang="en-US" sz="2600" dirty="0" smtClean="0"/>
              <a:t> </a:t>
            </a:r>
            <a:r>
              <a:rPr lang="en-US" sz="2600" dirty="0" err="1" smtClean="0"/>
              <a:t>yordamida</a:t>
            </a:r>
            <a:r>
              <a:rPr lang="en-US" sz="2600" dirty="0" smtClean="0"/>
              <a:t> </a:t>
            </a:r>
            <a:r>
              <a:rPr lang="en-US" sz="2600" dirty="0" err="1" smtClean="0"/>
              <a:t>payvandlash</a:t>
            </a:r>
            <a:r>
              <a:rPr lang="en-US" sz="2600" dirty="0" smtClean="0"/>
              <a:t>. Bu </a:t>
            </a:r>
            <a:r>
              <a:rPr lang="en-US" sz="2600" dirty="0" err="1" smtClean="0"/>
              <a:t>usulda</a:t>
            </a:r>
            <a:r>
              <a:rPr lang="en-US" sz="2600" dirty="0" smtClean="0"/>
              <a:t>  </a:t>
            </a:r>
            <a:r>
              <a:rPr lang="en-US" sz="2600" dirty="0" err="1" smtClean="0"/>
              <a:t>ulanadigan</a:t>
            </a:r>
            <a:r>
              <a:rPr lang="en-US" sz="2600" dirty="0" smtClean="0"/>
              <a:t> joy </a:t>
            </a:r>
            <a:r>
              <a:rPr lang="en-US" sz="2600" dirty="0" err="1" smtClean="0"/>
              <a:t>elektr</a:t>
            </a:r>
            <a:r>
              <a:rPr lang="en-US" sz="2600" dirty="0" smtClean="0"/>
              <a:t> </a:t>
            </a:r>
            <a:r>
              <a:rPr lang="en-US" sz="2600" dirty="0" err="1" smtClean="0"/>
              <a:t>yoyi</a:t>
            </a:r>
            <a:r>
              <a:rPr lang="en-US" sz="2600" dirty="0" smtClean="0"/>
              <a:t> </a:t>
            </a:r>
            <a:r>
              <a:rPr lang="en-US" sz="2600" dirty="0" err="1" smtClean="0"/>
              <a:t>vositasida</a:t>
            </a:r>
            <a:r>
              <a:rPr lang="en-US" sz="2600" dirty="0" smtClean="0"/>
              <a:t> </a:t>
            </a:r>
            <a:r>
              <a:rPr lang="en-US" sz="2600" dirty="0" err="1" smtClean="0"/>
              <a:t>qizdiriladi</a:t>
            </a:r>
            <a:r>
              <a:rPr lang="en-US" sz="2600" dirty="0" smtClean="0"/>
              <a:t> </a:t>
            </a:r>
            <a:r>
              <a:rPr lang="en-US" sz="2600" dirty="0" err="1" smtClean="0"/>
              <a:t>va</a:t>
            </a:r>
            <a:r>
              <a:rPr lang="en-US" sz="2600" dirty="0" smtClean="0"/>
              <a:t> </a:t>
            </a:r>
            <a:r>
              <a:rPr lang="en-US" sz="2600" dirty="0" err="1" smtClean="0"/>
              <a:t>unga</a:t>
            </a:r>
            <a:r>
              <a:rPr lang="en-US" sz="2600" dirty="0" smtClean="0"/>
              <a:t> </a:t>
            </a:r>
            <a:r>
              <a:rPr lang="en-US" sz="2600" dirty="0" err="1" smtClean="0"/>
              <a:t>payvandlash</a:t>
            </a:r>
            <a:r>
              <a:rPr lang="en-US" sz="2600" dirty="0" smtClean="0"/>
              <a:t> </a:t>
            </a:r>
            <a:r>
              <a:rPr lang="en-US" sz="2600" dirty="0" err="1" smtClean="0"/>
              <a:t>metali</a:t>
            </a:r>
            <a:r>
              <a:rPr lang="en-US" sz="2600" dirty="0" smtClean="0"/>
              <a:t> </a:t>
            </a:r>
            <a:r>
              <a:rPr lang="en-US" sz="2600" dirty="0" err="1" smtClean="0"/>
              <a:t>suyuqlantirib</a:t>
            </a:r>
            <a:r>
              <a:rPr lang="en-US" sz="2600" dirty="0" smtClean="0"/>
              <a:t> </a:t>
            </a:r>
            <a:r>
              <a:rPr lang="en-US" sz="2600" dirty="0" err="1" smtClean="0"/>
              <a:t>tushiriladi</a:t>
            </a:r>
            <a:r>
              <a:rPr lang="en-US" sz="2600" dirty="0" smtClean="0"/>
              <a:t>. </a:t>
            </a:r>
            <a:r>
              <a:rPr lang="en-US" sz="2600" dirty="0" err="1" smtClean="0"/>
              <a:t>Payvandlash</a:t>
            </a:r>
            <a:r>
              <a:rPr lang="en-US" sz="2600" dirty="0" smtClean="0"/>
              <a:t> </a:t>
            </a:r>
            <a:r>
              <a:rPr lang="en-US" sz="2600" dirty="0" err="1" smtClean="0"/>
              <a:t>metali</a:t>
            </a:r>
            <a:r>
              <a:rPr lang="en-US" sz="2600" dirty="0" smtClean="0"/>
              <a:t> </a:t>
            </a:r>
            <a:r>
              <a:rPr lang="en-US" sz="2600" dirty="0" err="1" smtClean="0"/>
              <a:t>sifatida</a:t>
            </a:r>
            <a:r>
              <a:rPr lang="en-US" sz="2600" dirty="0" smtClean="0"/>
              <a:t> </a:t>
            </a:r>
            <a:r>
              <a:rPr lang="en-US" sz="2600" dirty="0" err="1" smtClean="0"/>
              <a:t>sirtida</a:t>
            </a:r>
            <a:r>
              <a:rPr lang="en-US" sz="2600" dirty="0" smtClean="0"/>
              <a:t> </a:t>
            </a:r>
            <a:r>
              <a:rPr lang="en-US" sz="2600" dirty="0" err="1" smtClean="0"/>
              <a:t>bo’r</a:t>
            </a:r>
            <a:r>
              <a:rPr lang="en-US" sz="2600" dirty="0" smtClean="0"/>
              <a:t> </a:t>
            </a:r>
            <a:r>
              <a:rPr lang="en-US" sz="2600" dirty="0" err="1" smtClean="0"/>
              <a:t>bilan</a:t>
            </a:r>
            <a:r>
              <a:rPr lang="en-US" sz="2600" dirty="0" smtClean="0"/>
              <a:t> </a:t>
            </a:r>
            <a:r>
              <a:rPr lang="en-US" sz="2600" dirty="0" err="1" smtClean="0"/>
              <a:t>suyuq</a:t>
            </a:r>
            <a:r>
              <a:rPr lang="en-US" sz="2600" dirty="0" smtClean="0"/>
              <a:t> </a:t>
            </a:r>
            <a:r>
              <a:rPr lang="en-US" sz="2600" dirty="0" err="1" smtClean="0"/>
              <a:t>shisha</a:t>
            </a:r>
            <a:r>
              <a:rPr lang="en-US" sz="2600" dirty="0" smtClean="0"/>
              <a:t>  </a:t>
            </a:r>
            <a:r>
              <a:rPr lang="en-US" sz="2600" dirty="0" err="1" smtClean="0"/>
              <a:t>aralashmasi</a:t>
            </a:r>
            <a:r>
              <a:rPr lang="en-US" sz="2600" dirty="0" smtClean="0"/>
              <a:t> </a:t>
            </a:r>
            <a:r>
              <a:rPr lang="en-US" sz="2600" dirty="0" err="1" smtClean="0"/>
              <a:t>qoplangan</a:t>
            </a:r>
            <a:r>
              <a:rPr lang="en-US" sz="2600" dirty="0" smtClean="0"/>
              <a:t> </a:t>
            </a:r>
            <a:r>
              <a:rPr lang="en-US" sz="2600" dirty="0" err="1" smtClean="0"/>
              <a:t>metall</a:t>
            </a:r>
            <a:r>
              <a:rPr lang="en-US" sz="2600" dirty="0" smtClean="0"/>
              <a:t> </a:t>
            </a:r>
            <a:r>
              <a:rPr lang="en-US" sz="2600" dirty="0" err="1" smtClean="0"/>
              <a:t>sterjen-elektroddan</a:t>
            </a:r>
            <a:r>
              <a:rPr lang="en-US" sz="2600" dirty="0" smtClean="0"/>
              <a:t> </a:t>
            </a:r>
            <a:r>
              <a:rPr lang="en-US" sz="2600" dirty="0" err="1" smtClean="0"/>
              <a:t>foydalaniladi</a:t>
            </a:r>
            <a:r>
              <a:rPr lang="en-US" sz="2600" dirty="0" smtClean="0"/>
              <a:t>. </a:t>
            </a:r>
            <a:r>
              <a:rPr lang="en-US" sz="2600" dirty="0" err="1" smtClean="0"/>
              <a:t>Bunda</a:t>
            </a:r>
            <a:r>
              <a:rPr lang="en-US" sz="2600" dirty="0" smtClean="0"/>
              <a:t> </a:t>
            </a:r>
            <a:r>
              <a:rPr lang="en-US" sz="2600" dirty="0" err="1" smtClean="0"/>
              <a:t>elektrod</a:t>
            </a:r>
            <a:r>
              <a:rPr lang="en-US" sz="2600" dirty="0" smtClean="0"/>
              <a:t> </a:t>
            </a:r>
            <a:r>
              <a:rPr lang="en-US" sz="2600" dirty="0" err="1" smtClean="0"/>
              <a:t>tok</a:t>
            </a:r>
            <a:r>
              <a:rPr lang="en-US" sz="2600" dirty="0" smtClean="0"/>
              <a:t> </a:t>
            </a:r>
            <a:r>
              <a:rPr lang="en-US" sz="2600" dirty="0" err="1" smtClean="0"/>
              <a:t>manbaining</a:t>
            </a:r>
            <a:r>
              <a:rPr lang="en-US" sz="2600" dirty="0" smtClean="0"/>
              <a:t> </a:t>
            </a:r>
            <a:r>
              <a:rPr lang="en-US" sz="2600" dirty="0" err="1" smtClean="0"/>
              <a:t>bir</a:t>
            </a:r>
            <a:r>
              <a:rPr lang="en-US" sz="2600" dirty="0" smtClean="0"/>
              <a:t> </a:t>
            </a:r>
            <a:r>
              <a:rPr lang="en-US" sz="2600" dirty="0" err="1" smtClean="0"/>
              <a:t>qutbiga</a:t>
            </a:r>
            <a:r>
              <a:rPr lang="en-US" sz="2600" dirty="0" smtClean="0"/>
              <a:t> </a:t>
            </a:r>
            <a:r>
              <a:rPr lang="en-US" sz="2600" dirty="0" err="1" smtClean="0"/>
              <a:t>payvandlanadigan</a:t>
            </a:r>
            <a:r>
              <a:rPr lang="en-US" sz="2600" dirty="0" smtClean="0"/>
              <a:t> </a:t>
            </a:r>
            <a:r>
              <a:rPr lang="en-US" sz="2600" dirty="0" err="1" smtClean="0"/>
              <a:t>metall</a:t>
            </a:r>
            <a:r>
              <a:rPr lang="en-US" sz="2600" dirty="0" smtClean="0"/>
              <a:t> </a:t>
            </a:r>
            <a:r>
              <a:rPr lang="en-US" sz="2600" dirty="0" err="1" smtClean="0"/>
              <a:t>esa</a:t>
            </a:r>
            <a:r>
              <a:rPr lang="en-US" sz="2600" dirty="0" smtClean="0"/>
              <a:t> </a:t>
            </a:r>
            <a:r>
              <a:rPr lang="en-US" sz="2600" dirty="0" err="1" smtClean="0"/>
              <a:t>ikkinchi</a:t>
            </a:r>
            <a:r>
              <a:rPr lang="en-US" sz="2600" dirty="0" smtClean="0"/>
              <a:t> </a:t>
            </a:r>
            <a:r>
              <a:rPr lang="en-US" sz="2600" dirty="0" err="1" smtClean="0"/>
              <a:t>qutbiga</a:t>
            </a:r>
            <a:r>
              <a:rPr lang="en-US" sz="2600" dirty="0" smtClean="0"/>
              <a:t> </a:t>
            </a:r>
            <a:r>
              <a:rPr lang="en-US" sz="2600" dirty="0" err="1" smtClean="0"/>
              <a:t>ulanadi</a:t>
            </a:r>
            <a:r>
              <a:rPr lang="en-US" sz="2600" dirty="0" smtClean="0"/>
              <a:t>.</a:t>
            </a:r>
            <a:endParaRPr lang="ru-RU" sz="2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00100" y="785794"/>
            <a:ext cx="7489825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600" b="1" dirty="0" smtClean="0"/>
              <a:t> </a:t>
            </a:r>
            <a:r>
              <a:rPr lang="en-US" sz="2600" dirty="0" smtClean="0"/>
              <a:t>2. </a:t>
            </a:r>
            <a:r>
              <a:rPr lang="en-US" sz="2600" dirty="0" err="1" smtClean="0"/>
              <a:t>Kontaktlab</a:t>
            </a:r>
            <a:r>
              <a:rPr lang="en-US" sz="2600" dirty="0" smtClean="0"/>
              <a:t> </a:t>
            </a:r>
            <a:r>
              <a:rPr lang="en-US" sz="2600" dirty="0" err="1" smtClean="0"/>
              <a:t>payvandlash</a:t>
            </a:r>
            <a:r>
              <a:rPr lang="en-US" sz="2600" dirty="0" smtClean="0"/>
              <a:t>. Bu </a:t>
            </a:r>
            <a:r>
              <a:rPr lang="en-US" sz="2600" dirty="0" err="1" smtClean="0"/>
              <a:t>usul</a:t>
            </a:r>
            <a:r>
              <a:rPr lang="en-US" sz="2600" dirty="0" smtClean="0"/>
              <a:t> </a:t>
            </a:r>
            <a:r>
              <a:rPr lang="en-US" sz="2600" dirty="0" err="1" smtClean="0"/>
              <a:t>ulanadigan</a:t>
            </a:r>
            <a:r>
              <a:rPr lang="en-US" sz="2600" dirty="0" smtClean="0"/>
              <a:t> </a:t>
            </a:r>
            <a:r>
              <a:rPr lang="en-US" sz="2600" dirty="0" err="1" smtClean="0"/>
              <a:t>detallardan</a:t>
            </a:r>
            <a:r>
              <a:rPr lang="en-US" sz="2600" dirty="0" smtClean="0"/>
              <a:t> </a:t>
            </a:r>
            <a:r>
              <a:rPr lang="en-US" sz="2600" dirty="0" err="1" smtClean="0"/>
              <a:t>kuchi</a:t>
            </a:r>
            <a:r>
              <a:rPr lang="en-US" sz="2600" dirty="0" smtClean="0"/>
              <a:t> </a:t>
            </a:r>
            <a:r>
              <a:rPr lang="en-US" sz="2600" dirty="0" err="1" smtClean="0"/>
              <a:t>bir</a:t>
            </a:r>
            <a:r>
              <a:rPr lang="en-US" sz="2600" dirty="0" smtClean="0"/>
              <a:t> </a:t>
            </a:r>
            <a:r>
              <a:rPr lang="en-US" sz="2600" dirty="0" err="1" smtClean="0"/>
              <a:t>necha</a:t>
            </a:r>
            <a:r>
              <a:rPr lang="en-US" sz="2600" dirty="0" smtClean="0"/>
              <a:t> </a:t>
            </a:r>
            <a:r>
              <a:rPr lang="en-US" sz="2600" dirty="0" err="1" smtClean="0"/>
              <a:t>ming</a:t>
            </a:r>
            <a:r>
              <a:rPr lang="en-US" sz="2600" dirty="0" smtClean="0"/>
              <a:t> </a:t>
            </a:r>
            <a:r>
              <a:rPr lang="en-US" sz="2600" dirty="0" err="1" smtClean="0"/>
              <a:t>amper</a:t>
            </a:r>
            <a:r>
              <a:rPr lang="en-US" sz="2600" dirty="0" smtClean="0"/>
              <a:t> </a:t>
            </a:r>
            <a:r>
              <a:rPr lang="en-US" sz="2600" dirty="0" err="1" smtClean="0"/>
              <a:t>bo`lgan</a:t>
            </a:r>
            <a:r>
              <a:rPr lang="en-US" sz="2600" dirty="0" smtClean="0"/>
              <a:t> </a:t>
            </a:r>
            <a:r>
              <a:rPr lang="en-US" sz="2600" dirty="0" err="1" smtClean="0"/>
              <a:t>elektr</a:t>
            </a:r>
            <a:r>
              <a:rPr lang="en-US" sz="2600" dirty="0" smtClean="0"/>
              <a:t> </a:t>
            </a:r>
            <a:r>
              <a:rPr lang="en-US" sz="2600" dirty="0" err="1" smtClean="0"/>
              <a:t>toki</a:t>
            </a:r>
            <a:r>
              <a:rPr lang="en-US" sz="2600" dirty="0" smtClean="0"/>
              <a:t> </a:t>
            </a:r>
            <a:r>
              <a:rPr lang="en-US" sz="2600" dirty="0" err="1" smtClean="0"/>
              <a:t>o’tkazilganda</a:t>
            </a:r>
            <a:r>
              <a:rPr lang="en-US" sz="2600" dirty="0" smtClean="0"/>
              <a:t> </a:t>
            </a:r>
            <a:r>
              <a:rPr lang="en-US" sz="2600" dirty="0" err="1" smtClean="0"/>
              <a:t>ularning</a:t>
            </a:r>
            <a:r>
              <a:rPr lang="en-US" sz="2600" dirty="0" smtClean="0"/>
              <a:t> </a:t>
            </a:r>
            <a:r>
              <a:rPr lang="en-US" sz="2600" dirty="0" err="1" smtClean="0"/>
              <a:t>bir-biriga</a:t>
            </a:r>
            <a:r>
              <a:rPr lang="en-US" sz="2600" dirty="0" smtClean="0"/>
              <a:t> </a:t>
            </a:r>
            <a:r>
              <a:rPr lang="en-US" sz="2600" dirty="0" err="1" smtClean="0"/>
              <a:t>tegib</a:t>
            </a:r>
            <a:r>
              <a:rPr lang="en-US" sz="2600" dirty="0" smtClean="0"/>
              <a:t> </a:t>
            </a:r>
            <a:r>
              <a:rPr lang="en-US" sz="2600" dirty="0" err="1" smtClean="0"/>
              <a:t>turgan</a:t>
            </a:r>
            <a:r>
              <a:rPr lang="en-US" sz="2600" dirty="0" smtClean="0"/>
              <a:t> </a:t>
            </a:r>
            <a:r>
              <a:rPr lang="en-US" sz="2600" dirty="0" err="1" smtClean="0"/>
              <a:t>joyida</a:t>
            </a:r>
            <a:r>
              <a:rPr lang="en-US" sz="2600" dirty="0" smtClean="0"/>
              <a:t> </a:t>
            </a:r>
            <a:r>
              <a:rPr lang="en-US" sz="2600" dirty="0" err="1" smtClean="0"/>
              <a:t>qarshilik</a:t>
            </a:r>
            <a:r>
              <a:rPr lang="en-US" sz="2600" dirty="0" smtClean="0"/>
              <a:t> </a:t>
            </a:r>
            <a:r>
              <a:rPr lang="en-US" sz="2600" dirty="0" err="1" smtClean="0"/>
              <a:t>yuqori</a:t>
            </a:r>
            <a:r>
              <a:rPr lang="en-US" sz="2600" dirty="0" smtClean="0"/>
              <a:t> </a:t>
            </a:r>
            <a:r>
              <a:rPr lang="en-US" sz="2600" dirty="0" err="1" smtClean="0"/>
              <a:t>bo’lganligidan</a:t>
            </a:r>
            <a:r>
              <a:rPr lang="en-US" sz="2600" dirty="0" smtClean="0"/>
              <a:t> </a:t>
            </a:r>
            <a:r>
              <a:rPr lang="en-US" sz="2600" dirty="0" err="1" smtClean="0"/>
              <a:t>ko’p</a:t>
            </a:r>
            <a:r>
              <a:rPr lang="en-US" sz="2600" dirty="0" smtClean="0"/>
              <a:t> </a:t>
            </a:r>
            <a:r>
              <a:rPr lang="en-US" sz="2600" dirty="0" err="1" smtClean="0"/>
              <a:t>miqdor</a:t>
            </a:r>
            <a:r>
              <a:rPr lang="en-US" sz="2600" dirty="0" smtClean="0"/>
              <a:t> </a:t>
            </a:r>
            <a:r>
              <a:rPr lang="en-US" sz="2600" dirty="0" err="1" smtClean="0"/>
              <a:t>issiqlik</a:t>
            </a:r>
            <a:r>
              <a:rPr lang="en-US" sz="2600" dirty="0" smtClean="0"/>
              <a:t> </a:t>
            </a:r>
            <a:r>
              <a:rPr lang="en-US" sz="2600" dirty="0" err="1" smtClean="0"/>
              <a:t>xosil</a:t>
            </a:r>
            <a:r>
              <a:rPr lang="en-US" sz="2600" dirty="0" smtClean="0"/>
              <a:t> </a:t>
            </a:r>
            <a:r>
              <a:rPr lang="en-US" sz="2600" dirty="0" err="1" smtClean="0"/>
              <a:t>bo`lishiga</a:t>
            </a:r>
            <a:r>
              <a:rPr lang="en-US" sz="2600" dirty="0" smtClean="0"/>
              <a:t> </a:t>
            </a:r>
            <a:r>
              <a:rPr lang="en-US" sz="2600" dirty="0" err="1" smtClean="0"/>
              <a:t>asoslangan</a:t>
            </a:r>
            <a:r>
              <a:rPr lang="en-US" sz="2600" dirty="0" smtClean="0"/>
              <a:t>. </a:t>
            </a:r>
            <a:r>
              <a:rPr lang="en-US" sz="2600" dirty="0" err="1" smtClean="0"/>
              <a:t>Bunda</a:t>
            </a:r>
            <a:r>
              <a:rPr lang="en-US" sz="2600" dirty="0" smtClean="0"/>
              <a:t>  </a:t>
            </a:r>
            <a:r>
              <a:rPr lang="en-US" sz="2600" dirty="0" err="1" smtClean="0"/>
              <a:t>xosil</a:t>
            </a:r>
            <a:r>
              <a:rPr lang="en-US" sz="2600" dirty="0" smtClean="0"/>
              <a:t> </a:t>
            </a:r>
            <a:r>
              <a:rPr lang="en-US" sz="2600" dirty="0" err="1" smtClean="0"/>
              <a:t>bo`lgan</a:t>
            </a:r>
            <a:r>
              <a:rPr lang="en-US" sz="2600" dirty="0" smtClean="0"/>
              <a:t> </a:t>
            </a:r>
            <a:r>
              <a:rPr lang="en-US" sz="2600" dirty="0" err="1" smtClean="0"/>
              <a:t>issiqlik</a:t>
            </a:r>
            <a:r>
              <a:rPr lang="en-US" sz="2600" dirty="0" smtClean="0"/>
              <a:t> </a:t>
            </a:r>
            <a:r>
              <a:rPr lang="en-US" sz="2600" dirty="0" err="1" smtClean="0"/>
              <a:t>detallarning</a:t>
            </a:r>
            <a:r>
              <a:rPr lang="en-US" sz="2600" dirty="0" smtClean="0"/>
              <a:t> </a:t>
            </a:r>
            <a:r>
              <a:rPr lang="en-US" sz="2600" dirty="0" err="1" smtClean="0"/>
              <a:t>ulanadigan</a:t>
            </a:r>
            <a:r>
              <a:rPr lang="en-US" sz="2600" dirty="0" smtClean="0"/>
              <a:t> </a:t>
            </a:r>
            <a:r>
              <a:rPr lang="en-US" sz="2600" dirty="0" err="1" smtClean="0"/>
              <a:t>joylarini</a:t>
            </a:r>
            <a:r>
              <a:rPr lang="en-US" sz="2600" dirty="0" smtClean="0"/>
              <a:t> </a:t>
            </a:r>
            <a:r>
              <a:rPr lang="en-US" sz="2600" dirty="0" err="1" smtClean="0"/>
              <a:t>juda</a:t>
            </a:r>
            <a:r>
              <a:rPr lang="en-US" sz="2600" dirty="0" smtClean="0"/>
              <a:t> </a:t>
            </a:r>
            <a:r>
              <a:rPr lang="en-US" sz="2600" dirty="0" err="1" smtClean="0"/>
              <a:t>plastik</a:t>
            </a:r>
            <a:r>
              <a:rPr lang="en-US" sz="2600" dirty="0" smtClean="0"/>
              <a:t> </a:t>
            </a:r>
            <a:r>
              <a:rPr lang="en-US" sz="2600" dirty="0" err="1" smtClean="0"/>
              <a:t>xolatga</a:t>
            </a:r>
            <a:r>
              <a:rPr lang="en-US" sz="2600" dirty="0" smtClean="0"/>
              <a:t> </a:t>
            </a:r>
            <a:r>
              <a:rPr lang="en-US" sz="2600" dirty="0" err="1" smtClean="0"/>
              <a:t>keltiradi</a:t>
            </a:r>
            <a:r>
              <a:rPr lang="en-US" sz="2600" dirty="0" smtClean="0"/>
              <a:t> </a:t>
            </a:r>
            <a:r>
              <a:rPr lang="en-US" sz="2600" dirty="0" err="1" smtClean="0"/>
              <a:t>eki</a:t>
            </a:r>
            <a:r>
              <a:rPr lang="en-US" sz="2600" dirty="0" smtClean="0"/>
              <a:t> </a:t>
            </a:r>
            <a:r>
              <a:rPr lang="en-US" sz="2600" dirty="0" err="1" smtClean="0"/>
              <a:t>suyuqlantiradi</a:t>
            </a:r>
            <a:r>
              <a:rPr lang="en-US" sz="2600" dirty="0" smtClean="0"/>
              <a:t>. </a:t>
            </a:r>
            <a:r>
              <a:rPr lang="en-US" sz="2600" dirty="0" err="1" smtClean="0"/>
              <a:t>Bunda</a:t>
            </a:r>
            <a:r>
              <a:rPr lang="en-US" sz="2600" dirty="0" smtClean="0"/>
              <a:t> </a:t>
            </a:r>
            <a:r>
              <a:rPr lang="en-US" sz="2600" dirty="0" err="1" smtClean="0"/>
              <a:t>detallar</a:t>
            </a:r>
            <a:r>
              <a:rPr lang="en-US" sz="2600" dirty="0" smtClean="0"/>
              <a:t> </a:t>
            </a:r>
            <a:r>
              <a:rPr lang="en-US" sz="2600" dirty="0" err="1" smtClean="0"/>
              <a:t>bir-biriga</a:t>
            </a:r>
            <a:r>
              <a:rPr lang="en-US" sz="2600" dirty="0" smtClean="0"/>
              <a:t> </a:t>
            </a:r>
            <a:r>
              <a:rPr lang="en-US" sz="2600" dirty="0" err="1" smtClean="0"/>
              <a:t>ma`lum</a:t>
            </a:r>
            <a:r>
              <a:rPr lang="en-US" sz="2600" dirty="0" smtClean="0"/>
              <a:t> </a:t>
            </a:r>
            <a:r>
              <a:rPr lang="en-US" sz="2600" dirty="0" err="1" smtClean="0"/>
              <a:t>kuch</a:t>
            </a:r>
            <a:r>
              <a:rPr lang="en-US" sz="2600" dirty="0" smtClean="0"/>
              <a:t> </a:t>
            </a:r>
            <a:r>
              <a:rPr lang="en-US" sz="2600" dirty="0" err="1" smtClean="0"/>
              <a:t>bilan</a:t>
            </a:r>
            <a:r>
              <a:rPr lang="en-US" sz="2600" dirty="0" smtClean="0"/>
              <a:t> </a:t>
            </a:r>
            <a:r>
              <a:rPr lang="en-US" sz="2600" dirty="0" err="1" smtClean="0"/>
              <a:t>siqilsa</a:t>
            </a:r>
            <a:r>
              <a:rPr lang="en-US" sz="2600" dirty="0" smtClean="0"/>
              <a:t>  </a:t>
            </a:r>
            <a:r>
              <a:rPr lang="en-US" sz="2600" dirty="0" err="1" smtClean="0"/>
              <a:t>payvand</a:t>
            </a:r>
            <a:r>
              <a:rPr lang="en-US" sz="2600" dirty="0" smtClean="0"/>
              <a:t> </a:t>
            </a:r>
            <a:r>
              <a:rPr lang="en-US" sz="2600" dirty="0" err="1" smtClean="0"/>
              <a:t>chok</a:t>
            </a:r>
            <a:r>
              <a:rPr lang="en-US" sz="2600" dirty="0" smtClean="0"/>
              <a:t> </a:t>
            </a:r>
            <a:r>
              <a:rPr lang="en-US" sz="2600" dirty="0" err="1" smtClean="0"/>
              <a:t>xosil</a:t>
            </a:r>
            <a:r>
              <a:rPr lang="en-US" sz="2600" dirty="0" smtClean="0"/>
              <a:t> </a:t>
            </a:r>
            <a:r>
              <a:rPr lang="en-US" sz="2600" dirty="0" err="1" smtClean="0"/>
              <a:t>bo`ladi</a:t>
            </a:r>
            <a:r>
              <a:rPr lang="en-US" sz="2600" dirty="0" smtClean="0"/>
              <a:t>.   </a:t>
            </a:r>
            <a:endParaRPr lang="ru-RU" sz="2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00100" y="785794"/>
            <a:ext cx="7489825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600" b="1" dirty="0" smtClean="0"/>
              <a:t>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birikmalarning</a:t>
            </a:r>
            <a:r>
              <a:rPr lang="en-US" sz="2800" dirty="0" smtClean="0"/>
              <a:t>  </a:t>
            </a:r>
            <a:r>
              <a:rPr lang="en-US" sz="2800" dirty="0" err="1" smtClean="0"/>
              <a:t>asosiy</a:t>
            </a:r>
            <a:r>
              <a:rPr lang="en-US" sz="2800" dirty="0" smtClean="0"/>
              <a:t> </a:t>
            </a:r>
            <a:r>
              <a:rPr lang="en-US" sz="2800" dirty="0" err="1" smtClean="0"/>
              <a:t>kamchiliklari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quyidagilardan</a:t>
            </a:r>
            <a:r>
              <a:rPr lang="en-US" sz="2800" dirty="0" smtClean="0"/>
              <a:t> </a:t>
            </a:r>
            <a:r>
              <a:rPr lang="en-US" sz="2800" dirty="0" err="1" smtClean="0"/>
              <a:t>iborat</a:t>
            </a:r>
            <a:r>
              <a:rPr lang="en-US" sz="2800" dirty="0" smtClean="0"/>
              <a:t>: </a:t>
            </a:r>
            <a:endParaRPr lang="uz-Cyrl-UZ" sz="2800" dirty="0" smtClean="0"/>
          </a:p>
          <a:p>
            <a:endParaRPr lang="ru-RU" sz="2800" dirty="0" smtClean="0"/>
          </a:p>
          <a:p>
            <a:pPr marL="514350" lvl="0" indent="-514350" hangingPunct="0">
              <a:buFont typeface="+mj-lt"/>
              <a:buAutoNum type="arabicPeriod"/>
            </a:pPr>
            <a:r>
              <a:rPr lang="en-US" sz="2800" dirty="0" err="1" smtClean="0"/>
              <a:t>Qizdirish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sovutishning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xil</a:t>
            </a:r>
            <a:r>
              <a:rPr lang="en-US" sz="2800" dirty="0" smtClean="0"/>
              <a:t> </a:t>
            </a:r>
            <a:r>
              <a:rPr lang="en-US" sz="2800" dirty="0" err="1" smtClean="0"/>
              <a:t>emasligi</a:t>
            </a:r>
            <a:r>
              <a:rPr lang="en-US" sz="2800" dirty="0" smtClean="0"/>
              <a:t>  </a:t>
            </a:r>
            <a:r>
              <a:rPr lang="en-US" sz="2800" dirty="0" err="1" smtClean="0"/>
              <a:t>natijasida</a:t>
            </a:r>
            <a:r>
              <a:rPr lang="en-US" sz="2800" dirty="0" smtClean="0"/>
              <a:t> </a:t>
            </a:r>
            <a:r>
              <a:rPr lang="en-US" sz="2800" dirty="0" err="1" smtClean="0"/>
              <a:t>payvand</a:t>
            </a:r>
            <a:r>
              <a:rPr lang="en-US" sz="2800" dirty="0" smtClean="0"/>
              <a:t> </a:t>
            </a:r>
            <a:r>
              <a:rPr lang="en-US" sz="2800" dirty="0" err="1" smtClean="0"/>
              <a:t>choklarda</a:t>
            </a:r>
            <a:r>
              <a:rPr lang="en-US" sz="2800" dirty="0" smtClean="0"/>
              <a:t>  </a:t>
            </a:r>
            <a:r>
              <a:rPr lang="en-US" sz="2800" dirty="0" err="1" smtClean="0"/>
              <a:t>qoldik</a:t>
            </a:r>
            <a:r>
              <a:rPr lang="en-US" sz="2800" dirty="0" smtClean="0"/>
              <a:t> </a:t>
            </a:r>
            <a:r>
              <a:rPr lang="en-US" sz="2800" dirty="0" err="1" smtClean="0"/>
              <a:t>kuchlanishlar</a:t>
            </a:r>
            <a:r>
              <a:rPr lang="en-US" sz="2800" dirty="0" smtClean="0"/>
              <a:t>  </a:t>
            </a:r>
            <a:r>
              <a:rPr lang="en-US" sz="2800" dirty="0" err="1" smtClean="0"/>
              <a:t>paydo</a:t>
            </a:r>
            <a:r>
              <a:rPr lang="en-US" sz="2800" dirty="0" smtClean="0"/>
              <a:t> </a:t>
            </a:r>
            <a:r>
              <a:rPr lang="en-US" sz="2800" dirty="0" err="1" smtClean="0"/>
              <a:t>bo`ladi</a:t>
            </a:r>
            <a:r>
              <a:rPr lang="en-US" sz="2800" dirty="0" smtClean="0"/>
              <a:t> . </a:t>
            </a:r>
            <a:endParaRPr lang="ru-RU" sz="2800" dirty="0" smtClean="0"/>
          </a:p>
          <a:p>
            <a:pPr marL="514350" lvl="0" indent="-514350" hangingPunct="0">
              <a:buFont typeface="+mj-lt"/>
              <a:buAutoNum type="arabicPeriod"/>
            </a:pPr>
            <a:r>
              <a:rPr lang="en-US" sz="2800" dirty="0" err="1" smtClean="0"/>
              <a:t>Payvandlash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jarayonida</a:t>
            </a:r>
            <a:r>
              <a:rPr lang="en-US" sz="2800" dirty="0" smtClean="0"/>
              <a:t>  </a:t>
            </a:r>
            <a:r>
              <a:rPr lang="en-US" sz="2800" dirty="0" err="1" smtClean="0"/>
              <a:t>detallar</a:t>
            </a:r>
            <a:r>
              <a:rPr lang="en-US" sz="2800" dirty="0" smtClean="0"/>
              <a:t>  </a:t>
            </a:r>
            <a:r>
              <a:rPr lang="en-US" sz="2800" dirty="0" err="1" smtClean="0"/>
              <a:t>yorilib</a:t>
            </a:r>
            <a:r>
              <a:rPr lang="en-US" sz="2800" dirty="0" smtClean="0"/>
              <a:t> </a:t>
            </a:r>
            <a:r>
              <a:rPr lang="en-US" sz="2800" dirty="0" err="1" smtClean="0"/>
              <a:t>ketishi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 .  </a:t>
            </a:r>
            <a:r>
              <a:rPr lang="ru-RU" sz="2800" dirty="0" smtClean="0"/>
              <a:t>(</a:t>
            </a:r>
            <a:r>
              <a:rPr lang="ru-RU" sz="2800" dirty="0" err="1" smtClean="0"/>
              <a:t>asosan</a:t>
            </a:r>
            <a:r>
              <a:rPr lang="ru-RU" sz="2800" dirty="0" smtClean="0"/>
              <a:t>, </a:t>
            </a:r>
            <a:r>
              <a:rPr lang="ru-RU" sz="2800" dirty="0" err="1" smtClean="0"/>
              <a:t>yup</a:t>
            </a:r>
            <a:r>
              <a:rPr lang="en-US" sz="2800" dirty="0" smtClean="0"/>
              <a:t>q</a:t>
            </a:r>
            <a:r>
              <a:rPr lang="ru-RU" sz="2800" dirty="0" err="1" smtClean="0"/>
              <a:t>a</a:t>
            </a:r>
            <a:r>
              <a:rPr lang="ru-RU" sz="2800" dirty="0" smtClean="0"/>
              <a:t> </a:t>
            </a:r>
            <a:r>
              <a:rPr lang="ru-RU" sz="2800" dirty="0" err="1" smtClean="0"/>
              <a:t>devorli</a:t>
            </a:r>
            <a:r>
              <a:rPr lang="ru-RU" sz="2800" dirty="0" smtClean="0"/>
              <a:t>  </a:t>
            </a:r>
            <a:r>
              <a:rPr lang="ru-RU" sz="2800" dirty="0" err="1" smtClean="0"/>
              <a:t>detallar</a:t>
            </a:r>
            <a:r>
              <a:rPr lang="ru-RU" sz="2800" dirty="0" smtClean="0"/>
              <a:t>) </a:t>
            </a:r>
          </a:p>
          <a:p>
            <a:endParaRPr lang="ru-RU" sz="2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714348" y="714356"/>
            <a:ext cx="792961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2000" b="1" dirty="0" smtClean="0"/>
              <a:t> </a:t>
            </a:r>
            <a:r>
              <a:rPr lang="en-US" sz="2400" b="1" dirty="0" smtClean="0"/>
              <a:t>TEKSHIRISH </a:t>
            </a:r>
            <a:r>
              <a:rPr lang="en-US" sz="2400" b="1" dirty="0" smtClean="0"/>
              <a:t>SAVOLLARI</a:t>
            </a:r>
            <a:endParaRPr lang="uz-Cyrl-UZ" sz="2400" b="1" dirty="0" smtClean="0"/>
          </a:p>
          <a:p>
            <a:endParaRPr lang="ru-RU" sz="2400" dirty="0" smtClean="0"/>
          </a:p>
          <a:p>
            <a:r>
              <a:rPr lang="en-US" sz="2400" dirty="0" smtClean="0"/>
              <a:t>1. </a:t>
            </a:r>
            <a:r>
              <a:rPr lang="en-US" sz="2400" dirty="0" err="1" smtClean="0"/>
              <a:t>Uchma-uch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</a:t>
            </a:r>
            <a:r>
              <a:rPr lang="en-US" sz="2400" dirty="0" err="1" smtClean="0"/>
              <a:t>hisobini</a:t>
            </a:r>
            <a:r>
              <a:rPr lang="en-US" sz="2400" dirty="0" smtClean="0"/>
              <a:t> </a:t>
            </a:r>
            <a:r>
              <a:rPr lang="en-US" sz="2400" dirty="0" err="1" smtClean="0"/>
              <a:t>tushuntiring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2. </a:t>
            </a:r>
            <a:r>
              <a:rPr lang="en-US" sz="2400" dirty="0" err="1" smtClean="0"/>
              <a:t>Ustma-ust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</a:t>
            </a:r>
            <a:r>
              <a:rPr lang="en-US" sz="2400" dirty="0" err="1" smtClean="0"/>
              <a:t>hisobini</a:t>
            </a:r>
            <a:r>
              <a:rPr lang="en-US" sz="2400" dirty="0" smtClean="0"/>
              <a:t> </a:t>
            </a:r>
            <a:r>
              <a:rPr lang="en-US" sz="2400" dirty="0" err="1" smtClean="0"/>
              <a:t>tushuntiring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3. </a:t>
            </a:r>
            <a:r>
              <a:rPr lang="en-US" sz="2400" dirty="0" err="1" smtClean="0"/>
              <a:t>Tavrli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</a:t>
            </a:r>
            <a:r>
              <a:rPr lang="en-US" sz="2400" dirty="0" err="1" smtClean="0"/>
              <a:t>hisobini</a:t>
            </a:r>
            <a:r>
              <a:rPr lang="en-US" sz="2400" dirty="0" smtClean="0"/>
              <a:t> </a:t>
            </a:r>
            <a:r>
              <a:rPr lang="en-US" sz="2400" dirty="0" err="1" smtClean="0"/>
              <a:t>tushuntiring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4.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ruxsat</a:t>
            </a:r>
            <a:r>
              <a:rPr lang="en-US" sz="2400" dirty="0" smtClean="0"/>
              <a:t> </a:t>
            </a:r>
            <a:r>
              <a:rPr lang="en-US" sz="2400" dirty="0" err="1" smtClean="0"/>
              <a:t>etilgan</a:t>
            </a:r>
            <a:r>
              <a:rPr lang="en-US" sz="2400" dirty="0" smtClean="0"/>
              <a:t> </a:t>
            </a:r>
            <a:r>
              <a:rPr lang="en-US" sz="2400" dirty="0" err="1" smtClean="0"/>
              <a:t>kuchlanish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?</a:t>
            </a:r>
            <a:endParaRPr lang="ru-RU" sz="2400" dirty="0" smtClean="0"/>
          </a:p>
          <a:p>
            <a:r>
              <a:rPr lang="en-US" sz="2400" dirty="0" smtClean="0"/>
              <a:t>5.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</a:t>
            </a:r>
            <a:r>
              <a:rPr lang="en-US" sz="2400" dirty="0" smtClean="0"/>
              <a:t> </a:t>
            </a:r>
            <a:r>
              <a:rPr lang="en-US" sz="2400" dirty="0" err="1" smtClean="0"/>
              <a:t>ko’ndalang</a:t>
            </a:r>
            <a:r>
              <a:rPr lang="en-US" sz="2400" dirty="0" smtClean="0"/>
              <a:t> </a:t>
            </a:r>
            <a:r>
              <a:rPr lang="en-US" sz="2400" dirty="0" err="1" smtClean="0"/>
              <a:t>kesim</a:t>
            </a:r>
            <a:r>
              <a:rPr lang="en-US" sz="2400" dirty="0" smtClean="0"/>
              <a:t> </a:t>
            </a:r>
            <a:r>
              <a:rPr lang="en-US" sz="2400" dirty="0" err="1" smtClean="0"/>
              <a:t>yuzasi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</a:t>
            </a:r>
            <a:r>
              <a:rPr lang="en-US" sz="2400" dirty="0" smtClean="0"/>
              <a:t> </a:t>
            </a:r>
            <a:r>
              <a:rPr lang="en-US" sz="2400" dirty="0" err="1" smtClean="0"/>
              <a:t>mo`lenti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</a:t>
            </a:r>
            <a:r>
              <a:rPr lang="en-US" sz="2400" dirty="0" err="1" smtClean="0"/>
              <a:t>topiladi</a:t>
            </a:r>
            <a:r>
              <a:rPr lang="en-US" sz="2400" dirty="0" smtClean="0"/>
              <a:t>?</a:t>
            </a:r>
            <a:endParaRPr lang="ru-RU" sz="2400" dirty="0" smtClean="0"/>
          </a:p>
          <a:p>
            <a:r>
              <a:rPr lang="en-US" sz="2400" dirty="0" smtClean="0"/>
              <a:t>6.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</a:t>
            </a:r>
            <a:r>
              <a:rPr lang="en-US" sz="2400" dirty="0" err="1" smtClean="0"/>
              <a:t>chokning</a:t>
            </a:r>
            <a:r>
              <a:rPr lang="en-US" sz="2400" dirty="0" smtClean="0"/>
              <a:t> </a:t>
            </a:r>
            <a:r>
              <a:rPr lang="en-US" sz="2400" dirty="0" err="1" smtClean="0"/>
              <a:t>egilishdagi</a:t>
            </a:r>
            <a:r>
              <a:rPr lang="en-US" sz="2400" dirty="0" smtClean="0"/>
              <a:t> </a:t>
            </a:r>
            <a:r>
              <a:rPr lang="en-US" sz="2400" dirty="0" err="1" smtClean="0"/>
              <a:t>mustaxkamlik</a:t>
            </a:r>
            <a:r>
              <a:rPr lang="en-US" sz="2400" dirty="0" smtClean="0"/>
              <a:t> </a:t>
            </a:r>
            <a:r>
              <a:rPr lang="en-US" sz="2400" dirty="0" err="1" smtClean="0"/>
              <a:t>shartini</a:t>
            </a:r>
            <a:r>
              <a:rPr lang="en-US" sz="2400" dirty="0" smtClean="0"/>
              <a:t> </a:t>
            </a:r>
            <a:r>
              <a:rPr lang="en-US" sz="2400" dirty="0" err="1" smtClean="0"/>
              <a:t>ayting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7. </a:t>
            </a:r>
            <a:r>
              <a:rPr lang="en-US" sz="2400" dirty="0" err="1" smtClean="0"/>
              <a:t>Xisobiy</a:t>
            </a:r>
            <a:r>
              <a:rPr lang="en-US" sz="2400" dirty="0" smtClean="0"/>
              <a:t> </a:t>
            </a:r>
            <a:r>
              <a:rPr lang="en-US" sz="2400" dirty="0" err="1" smtClean="0"/>
              <a:t>kesim</a:t>
            </a:r>
            <a:r>
              <a:rPr lang="en-US" sz="2400" dirty="0" smtClean="0"/>
              <a:t> </a:t>
            </a:r>
            <a:r>
              <a:rPr lang="en-US" sz="2400" dirty="0" err="1" smtClean="0"/>
              <a:t>yuzasi</a:t>
            </a:r>
            <a:r>
              <a:rPr lang="en-US" sz="2400" dirty="0" smtClean="0"/>
              <a:t> </a:t>
            </a:r>
            <a:r>
              <a:rPr lang="en-US" sz="2400" dirty="0" err="1" smtClean="0"/>
              <a:t>qanday</a:t>
            </a:r>
            <a:r>
              <a:rPr lang="en-US" sz="2400" dirty="0" smtClean="0"/>
              <a:t>  </a:t>
            </a:r>
            <a:r>
              <a:rPr lang="en-US" sz="2400" dirty="0" err="1" smtClean="0"/>
              <a:t>topiladi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en-US" sz="2400" dirty="0" smtClean="0"/>
              <a:t>8. </a:t>
            </a:r>
            <a:r>
              <a:rPr lang="en-US" sz="2400" dirty="0" err="1" smtClean="0"/>
              <a:t>Payvand</a:t>
            </a:r>
            <a:r>
              <a:rPr lang="en-US" sz="2400" dirty="0" smtClean="0"/>
              <a:t>  </a:t>
            </a:r>
            <a:r>
              <a:rPr lang="en-US" sz="2400" dirty="0" err="1" smtClean="0"/>
              <a:t>chokning</a:t>
            </a:r>
            <a:r>
              <a:rPr lang="en-US" sz="2400" dirty="0" smtClean="0"/>
              <a:t> </a:t>
            </a:r>
            <a:r>
              <a:rPr lang="en-US" sz="2400" dirty="0" err="1" smtClean="0"/>
              <a:t>cho`zilishdagi</a:t>
            </a:r>
            <a:r>
              <a:rPr lang="en-US" sz="2400" dirty="0" smtClean="0"/>
              <a:t> </a:t>
            </a:r>
            <a:r>
              <a:rPr lang="en-US" sz="2400" dirty="0" err="1" smtClean="0"/>
              <a:t>mustaxkamlik</a:t>
            </a:r>
            <a:r>
              <a:rPr lang="en-US" sz="2400" dirty="0" smtClean="0"/>
              <a:t> </a:t>
            </a:r>
            <a:r>
              <a:rPr lang="en-US" sz="2400" dirty="0" err="1" smtClean="0"/>
              <a:t>shartini</a:t>
            </a:r>
            <a:r>
              <a:rPr lang="en-US" sz="2400" dirty="0" smtClean="0"/>
              <a:t>  </a:t>
            </a:r>
            <a:r>
              <a:rPr lang="en-US" sz="2400" dirty="0" err="1" smtClean="0"/>
              <a:t>ayting</a:t>
            </a:r>
            <a:r>
              <a:rPr lang="en-US" sz="2400" dirty="0" smtClean="0"/>
              <a:t>.</a:t>
            </a:r>
            <a:endParaRPr lang="ru-RU" sz="2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94</TotalTime>
  <Words>508</Words>
  <PresentationFormat>Экран (4:3)</PresentationFormat>
  <Paragraphs>80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Бумажная</vt:lpstr>
      <vt:lpstr>AutoCAD.Drawing.18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LENOVO</cp:lastModifiedBy>
  <cp:revision>16</cp:revision>
  <dcterms:modified xsi:type="dcterms:W3CDTF">2019-04-18T16:36:31Z</dcterms:modified>
</cp:coreProperties>
</file>