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14AA7-F7FA-4EF6-911E-F6FD8A5523E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EE6E6C2-6DFA-4720-92AE-7ED32A27A0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EBDC17-BF2A-4CD1-AE26-214D7BB28C5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9D630E2-61B8-49FD-A599-AF01BA62E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803966-ACDF-47E4-A536-3FC966FF97C6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8BD74-951A-4D7B-8BF4-4AE8796E1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B95BD-95A5-41E8-8C2F-364CC9276C0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4D687-CE16-45E9-98BE-82D631F646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BB409-BFC3-4AA1-AC0E-3F12C1171C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3C19F-CB6E-4851-AFB1-CDA3BF2EBC6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27570-59B1-4EFD-8E13-BA1F00948E14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6FF2-2BF9-4D58-8B4E-14B06E2DF0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DEA54-709D-4849-9C46-3FE4B87803B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48962B-246F-4F5D-BE7A-6EC055CC5B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CA524FF4-4CC3-462B-9226-633D65D281F9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D06CE19-263D-4BDB-A020-5CCFF66C1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2EB49-214A-4BFE-80E2-ACBFDD94484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F04354-8487-4144-95F1-5B5B7E1B6D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82186-836C-45A1-84DE-05D79758EC0D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7F688-1A4E-4406-B22E-44F2952DE5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92E260-2E46-4DF0-963D-08F0CFE15DBE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52228-F9BE-430F-B25E-1F245A56BD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BD1D7-31F3-4245-9B4A-728A54ACE617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AD8E56A-989D-4EDC-883C-219847E16E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42976" y="1142984"/>
            <a:ext cx="728667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4-MAVZU: KAVSHARLI, YELIMLI VA PARCHIN MIXLI BIRIKMALAR.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REJA.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1. </a:t>
            </a:r>
            <a:r>
              <a:rPr lang="en-US" sz="2800" dirty="0" err="1" smtClean="0"/>
              <a:t>Kavsharli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3. </a:t>
            </a:r>
            <a:r>
              <a:rPr lang="en-US" sz="2800" dirty="0" err="1" smtClean="0"/>
              <a:t>Parchin</a:t>
            </a:r>
            <a:r>
              <a:rPr lang="en-US" sz="2800" dirty="0" smtClean="0"/>
              <a:t> </a:t>
            </a:r>
            <a:r>
              <a:rPr lang="en-US" sz="2800" dirty="0" err="1" smtClean="0"/>
              <a:t>mixli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</a:t>
            </a:r>
            <a:r>
              <a:rPr lang="en-US" sz="2800" dirty="0" err="1" smtClean="0"/>
              <a:t>haqida</a:t>
            </a:r>
            <a:r>
              <a:rPr lang="en-US" sz="2800" dirty="0" smtClean="0"/>
              <a:t>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ma’lumotlar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</a:t>
            </a:r>
            <a:r>
              <a:rPr lang="en-US" sz="2800" dirty="0" smtClean="0"/>
              <a:t> </a:t>
            </a:r>
            <a:r>
              <a:rPr lang="en-US" sz="2800" dirty="0" err="1" smtClean="0"/>
              <a:t>turlari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5456238"/>
          </a:xfrm>
        </p:spPr>
        <p:txBody>
          <a:bodyPr>
            <a:normAutofit/>
          </a:bodyPr>
          <a:lstStyle/>
          <a:p>
            <a:r>
              <a:rPr lang="uz-Cyrl-UZ" sz="3000" dirty="0" smtClean="0"/>
              <a:t>        </a:t>
            </a:r>
            <a:r>
              <a:rPr lang="en-GB" sz="3000" dirty="0" err="1" smtClean="0"/>
              <a:t>Kavsharli</a:t>
            </a:r>
            <a:r>
              <a:rPr lang="en-GB" sz="3000" dirty="0" smtClean="0"/>
              <a:t>  </a:t>
            </a:r>
            <a:r>
              <a:rPr lang="en-GB" sz="3000" dirty="0" err="1" smtClean="0"/>
              <a:t>birikmalar</a:t>
            </a:r>
            <a:r>
              <a:rPr lang="en-GB" sz="3000" dirty="0" smtClean="0"/>
              <a:t>  </a:t>
            </a:r>
            <a:r>
              <a:rPr lang="en-GB" sz="3000" dirty="0" err="1" smtClean="0"/>
              <a:t>biriktiriladigan</a:t>
            </a:r>
            <a:r>
              <a:rPr lang="en-GB" sz="3000" dirty="0" smtClean="0"/>
              <a:t>  </a:t>
            </a:r>
            <a:r>
              <a:rPr lang="en-GB" sz="3000" dirty="0" err="1" smtClean="0"/>
              <a:t>detallar</a:t>
            </a:r>
            <a:r>
              <a:rPr lang="en-GB" sz="3000" dirty="0" smtClean="0"/>
              <a:t>  </a:t>
            </a:r>
            <a:r>
              <a:rPr lang="en-GB" sz="3000" dirty="0" err="1" smtClean="0"/>
              <a:t>bilan</a:t>
            </a:r>
            <a:r>
              <a:rPr lang="en-GB" sz="3000" dirty="0" smtClean="0"/>
              <a:t>  </a:t>
            </a:r>
            <a:r>
              <a:rPr lang="en-GB" sz="3000" dirty="0" err="1" smtClean="0"/>
              <a:t>kavshar</a:t>
            </a:r>
            <a:r>
              <a:rPr lang="en-GB" sz="3000" dirty="0" smtClean="0"/>
              <a:t>  o ‘</a:t>
            </a:r>
            <a:r>
              <a:rPr lang="en-GB" sz="3000" dirty="0" err="1" smtClean="0"/>
              <a:t>rtasidagi</a:t>
            </a:r>
            <a:r>
              <a:rPr lang="en-GB" sz="3000" dirty="0" smtClean="0"/>
              <a:t>  </a:t>
            </a:r>
            <a:r>
              <a:rPr lang="en-GB" sz="3000" dirty="0" err="1" smtClean="0"/>
              <a:t>molekulyar</a:t>
            </a:r>
            <a:r>
              <a:rPr lang="en-GB" sz="3000" dirty="0" smtClean="0"/>
              <a:t> </a:t>
            </a:r>
            <a:r>
              <a:rPr lang="en-GB" sz="3000" dirty="0" err="1" smtClean="0"/>
              <a:t>ta’sir</a:t>
            </a:r>
            <a:r>
              <a:rPr lang="en-GB" sz="3000" dirty="0" smtClean="0"/>
              <a:t> </a:t>
            </a:r>
            <a:r>
              <a:rPr lang="en-GB" sz="3000" dirty="0" err="1" smtClean="0"/>
              <a:t>kuchlari</a:t>
            </a:r>
            <a:r>
              <a:rPr lang="en-GB" sz="3000" dirty="0" smtClean="0"/>
              <a:t>  </a:t>
            </a:r>
            <a:r>
              <a:rPr lang="en-GB" sz="3000" dirty="0" err="1" smtClean="0"/>
              <a:t>orqali</a:t>
            </a:r>
            <a:r>
              <a:rPr lang="en-GB" sz="3000" dirty="0" smtClean="0"/>
              <a:t>  </a:t>
            </a:r>
            <a:r>
              <a:rPr lang="en-GB" sz="3000" dirty="0" err="1" smtClean="0"/>
              <a:t>vujudga</a:t>
            </a:r>
            <a:r>
              <a:rPr lang="en-GB" sz="3000" dirty="0" smtClean="0"/>
              <a:t>  </a:t>
            </a:r>
            <a:r>
              <a:rPr lang="en-GB" sz="3000" dirty="0" err="1" smtClean="0"/>
              <a:t>keladigan</a:t>
            </a:r>
            <a:r>
              <a:rPr lang="en-GB" sz="3000" dirty="0" smtClean="0"/>
              <a:t>  </a:t>
            </a:r>
            <a:r>
              <a:rPr lang="en-GB" sz="3000" dirty="0" err="1" smtClean="0"/>
              <a:t>ajralmaydigan</a:t>
            </a:r>
            <a:r>
              <a:rPr lang="en-GB" sz="3000" dirty="0" smtClean="0"/>
              <a:t> </a:t>
            </a:r>
            <a:r>
              <a:rPr lang="en-GB" sz="3000" dirty="0" err="1" smtClean="0"/>
              <a:t>birikmadir</a:t>
            </a:r>
            <a:r>
              <a:rPr lang="en-GB" sz="3000" dirty="0" smtClean="0"/>
              <a:t>.  </a:t>
            </a:r>
            <a:r>
              <a:rPr lang="en-GB" sz="3000" dirty="0" err="1" smtClean="0"/>
              <a:t>Biriktiriladigan</a:t>
            </a:r>
            <a:r>
              <a:rPr lang="en-GB" sz="3000" dirty="0" smtClean="0"/>
              <a:t>  </a:t>
            </a:r>
            <a:r>
              <a:rPr lang="en-GB" sz="3000" dirty="0" err="1" smtClean="0"/>
              <a:t>detallar</a:t>
            </a:r>
            <a:r>
              <a:rPr lang="en-GB" sz="3000" dirty="0" smtClean="0"/>
              <a:t>  </a:t>
            </a:r>
            <a:r>
              <a:rPr lang="en-GB" sz="3000" dirty="0" err="1" smtClean="0"/>
              <a:t>orasiga</a:t>
            </a:r>
            <a:r>
              <a:rPr lang="en-GB" sz="3000" dirty="0" smtClean="0"/>
              <a:t>  </a:t>
            </a:r>
            <a:r>
              <a:rPr lang="en-GB" sz="3000" dirty="0" err="1" smtClean="0"/>
              <a:t>eritilgan</a:t>
            </a:r>
            <a:r>
              <a:rPr lang="en-GB" sz="3000" dirty="0" smtClean="0"/>
              <a:t>  </a:t>
            </a:r>
            <a:r>
              <a:rPr lang="en-GB" sz="3000" dirty="0" err="1" smtClean="0"/>
              <a:t>holda</a:t>
            </a:r>
            <a:r>
              <a:rPr lang="en-GB" sz="3000" dirty="0" smtClean="0"/>
              <a:t>  </a:t>
            </a:r>
            <a:r>
              <a:rPr lang="en-GB" sz="3000" dirty="0" err="1" smtClean="0"/>
              <a:t>kiritiladigan</a:t>
            </a:r>
            <a:r>
              <a:rPr lang="en-GB" sz="3000" dirty="0" smtClean="0"/>
              <a:t> </a:t>
            </a:r>
            <a:r>
              <a:rPr lang="en-GB" sz="3000" dirty="0" err="1" smtClean="0"/>
              <a:t>qotishma</a:t>
            </a:r>
            <a:r>
              <a:rPr lang="en-GB" sz="3000" dirty="0" smtClean="0"/>
              <a:t>  </a:t>
            </a:r>
            <a:r>
              <a:rPr lang="en-GB" sz="3000" dirty="0" err="1" smtClean="0"/>
              <a:t>yoki</a:t>
            </a:r>
            <a:r>
              <a:rPr lang="en-GB" sz="3000" dirty="0" smtClean="0"/>
              <a:t>  </a:t>
            </a:r>
            <a:r>
              <a:rPr lang="en-GB" sz="3000" dirty="0" err="1" smtClean="0"/>
              <a:t>metall</a:t>
            </a:r>
            <a:r>
              <a:rPr lang="en-GB" sz="3000" dirty="0" smtClean="0"/>
              <a:t>  </a:t>
            </a:r>
            <a:r>
              <a:rPr lang="en-GB" sz="3000" dirty="0" err="1" smtClean="0"/>
              <a:t>kavshar</a:t>
            </a:r>
            <a:r>
              <a:rPr lang="en-GB" sz="3000" dirty="0" smtClean="0"/>
              <a:t>  </a:t>
            </a:r>
            <a:r>
              <a:rPr lang="en-GB" sz="3000" dirty="0" err="1" smtClean="0"/>
              <a:t>deyiladi</a:t>
            </a:r>
            <a:r>
              <a:rPr lang="en-GB" sz="3000" dirty="0" smtClean="0"/>
              <a:t>  </a:t>
            </a:r>
            <a:r>
              <a:rPr lang="en-GB" sz="3000" dirty="0" err="1" smtClean="0"/>
              <a:t>va</a:t>
            </a:r>
            <a:r>
              <a:rPr lang="en-GB" sz="3000" dirty="0" smtClean="0"/>
              <a:t>  </a:t>
            </a:r>
            <a:r>
              <a:rPr lang="en-GB" sz="3000" dirty="0" err="1" smtClean="0"/>
              <a:t>odatda</a:t>
            </a:r>
            <a:r>
              <a:rPr lang="en-GB" sz="3000" dirty="0" smtClean="0"/>
              <a:t>, </a:t>
            </a:r>
            <a:r>
              <a:rPr lang="en-GB" sz="3000" dirty="0" err="1" smtClean="0"/>
              <a:t>uning</a:t>
            </a:r>
            <a:r>
              <a:rPr lang="en-GB" sz="3000" dirty="0" smtClean="0"/>
              <a:t>  </a:t>
            </a:r>
            <a:r>
              <a:rPr lang="en-GB" sz="3000" dirty="0" err="1" smtClean="0"/>
              <a:t>erish</a:t>
            </a:r>
            <a:r>
              <a:rPr lang="en-GB" sz="3000" dirty="0" smtClean="0"/>
              <a:t>  </a:t>
            </a:r>
            <a:r>
              <a:rPr lang="en-GB" sz="3000" dirty="0" err="1" smtClean="0"/>
              <a:t>harorati</a:t>
            </a:r>
            <a:r>
              <a:rPr lang="en-GB" sz="3000" dirty="0" smtClean="0"/>
              <a:t> </a:t>
            </a:r>
            <a:r>
              <a:rPr lang="en-GB" sz="3000" dirty="0" err="1" smtClean="0"/>
              <a:t>detallarning</a:t>
            </a:r>
            <a:r>
              <a:rPr lang="en-GB" sz="3000" dirty="0" smtClean="0"/>
              <a:t> </a:t>
            </a:r>
            <a:r>
              <a:rPr lang="en-GB" sz="3000" dirty="0" err="1" smtClean="0"/>
              <a:t>erish</a:t>
            </a:r>
            <a:r>
              <a:rPr lang="en-GB" sz="3000" dirty="0" smtClean="0"/>
              <a:t> </a:t>
            </a:r>
            <a:r>
              <a:rPr lang="en-GB" sz="3000" dirty="0" err="1" smtClean="0"/>
              <a:t>haroratidan</a:t>
            </a:r>
            <a:r>
              <a:rPr lang="en-GB" sz="3000" dirty="0" smtClean="0"/>
              <a:t> </a:t>
            </a:r>
            <a:r>
              <a:rPr lang="en-GB" sz="3000" dirty="0" err="1" smtClean="0"/>
              <a:t>ancha</a:t>
            </a:r>
            <a:r>
              <a:rPr lang="en-GB" sz="3000" dirty="0" smtClean="0"/>
              <a:t> </a:t>
            </a:r>
            <a:r>
              <a:rPr lang="en-GB" sz="3000" dirty="0" err="1" smtClean="0"/>
              <a:t>kichik</a:t>
            </a:r>
            <a:r>
              <a:rPr lang="en-GB" sz="3000" dirty="0" smtClean="0"/>
              <a:t> </a:t>
            </a:r>
            <a:r>
              <a:rPr lang="en-GB" sz="3000" dirty="0" err="1" smtClean="0"/>
              <a:t>bo`ladi</a:t>
            </a:r>
            <a:r>
              <a:rPr lang="en-GB" sz="3000" dirty="0" smtClean="0"/>
              <a:t>. </a:t>
            </a:r>
            <a:r>
              <a:rPr lang="en-GB" sz="3000" dirty="0" err="1" smtClean="0"/>
              <a:t>Kavsharlash</a:t>
            </a:r>
            <a:r>
              <a:rPr lang="en-GB" sz="3000" dirty="0" smtClean="0"/>
              <a:t> </a:t>
            </a:r>
            <a:r>
              <a:rPr lang="en-GB" sz="3000" dirty="0" err="1" smtClean="0"/>
              <a:t>jarayoni</a:t>
            </a:r>
            <a:r>
              <a:rPr lang="en-GB" sz="3000" dirty="0" smtClean="0"/>
              <a:t> </a:t>
            </a:r>
            <a:r>
              <a:rPr lang="en-GB" sz="3000" dirty="0" err="1" smtClean="0"/>
              <a:t>payvandlash</a:t>
            </a:r>
            <a:r>
              <a:rPr lang="en-GB" sz="3000" dirty="0" smtClean="0"/>
              <a:t> </a:t>
            </a:r>
            <a:r>
              <a:rPr lang="en-GB" sz="3000" dirty="0" err="1" smtClean="0"/>
              <a:t>jarayonidan</a:t>
            </a:r>
            <a:r>
              <a:rPr lang="en-GB" sz="3000" dirty="0" smtClean="0"/>
              <a:t>  </a:t>
            </a:r>
            <a:r>
              <a:rPr lang="en-GB" sz="3000" dirty="0" err="1" smtClean="0"/>
              <a:t>shu</a:t>
            </a:r>
            <a:r>
              <a:rPr lang="en-GB" sz="3000" dirty="0" smtClean="0"/>
              <a:t>  </a:t>
            </a:r>
            <a:r>
              <a:rPr lang="en-GB" sz="3000" dirty="0" err="1" smtClean="0"/>
              <a:t>bilan</a:t>
            </a:r>
            <a:r>
              <a:rPr lang="en-GB" sz="3000" dirty="0" smtClean="0"/>
              <a:t>  </a:t>
            </a:r>
            <a:r>
              <a:rPr lang="en-GB" sz="3000" dirty="0" err="1" smtClean="0"/>
              <a:t>farq</a:t>
            </a:r>
            <a:r>
              <a:rPr lang="en-GB" sz="3000" dirty="0" smtClean="0"/>
              <a:t>  </a:t>
            </a:r>
            <a:r>
              <a:rPr lang="en-GB" sz="3000" dirty="0" err="1" smtClean="0"/>
              <a:t>qiladiki</a:t>
            </a:r>
            <a:r>
              <a:rPr lang="en-GB" sz="3000" dirty="0" smtClean="0"/>
              <a:t>,  </a:t>
            </a:r>
            <a:r>
              <a:rPr lang="en-GB" sz="3000" dirty="0" err="1" smtClean="0"/>
              <a:t>unda</a:t>
            </a:r>
            <a:r>
              <a:rPr lang="en-GB" sz="3000" dirty="0" smtClean="0"/>
              <a:t>  </a:t>
            </a:r>
            <a:r>
              <a:rPr lang="en-GB" sz="3000" dirty="0" err="1" smtClean="0"/>
              <a:t>biriktirilayotgan</a:t>
            </a:r>
            <a:r>
              <a:rPr lang="en-GB" sz="3000" dirty="0" smtClean="0"/>
              <a:t> </a:t>
            </a:r>
            <a:r>
              <a:rPr lang="en-GB" sz="3000" dirty="0" err="1" smtClean="0"/>
              <a:t>detallar</a:t>
            </a:r>
            <a:r>
              <a:rPr lang="en-GB" sz="3000" dirty="0" smtClean="0"/>
              <a:t> </a:t>
            </a:r>
            <a:r>
              <a:rPr lang="en-GB" sz="3000" dirty="0" err="1" smtClean="0"/>
              <a:t>eritilmaydi</a:t>
            </a:r>
            <a:r>
              <a:rPr lang="en-GB" sz="3000" dirty="0" smtClean="0"/>
              <a:t> </a:t>
            </a:r>
            <a:r>
              <a:rPr lang="en-GB" sz="3000" dirty="0" err="1" smtClean="0"/>
              <a:t>yoki</a:t>
            </a:r>
            <a:r>
              <a:rPr lang="en-GB" sz="3000" dirty="0" smtClean="0"/>
              <a:t> </a:t>
            </a:r>
            <a:r>
              <a:rPr lang="en-GB" sz="3000" dirty="0" err="1" smtClean="0"/>
              <a:t>yuqori</a:t>
            </a:r>
            <a:r>
              <a:rPr lang="en-GB" sz="3000" dirty="0" smtClean="0"/>
              <a:t> </a:t>
            </a:r>
            <a:r>
              <a:rPr lang="en-GB" sz="3000" dirty="0" err="1" smtClean="0"/>
              <a:t>haroratda</a:t>
            </a:r>
            <a:r>
              <a:rPr lang="en-GB" sz="3000" dirty="0" smtClean="0"/>
              <a:t> </a:t>
            </a:r>
            <a:r>
              <a:rPr lang="en-GB" sz="3000" dirty="0" err="1" smtClean="0"/>
              <a:t>qizdirilmaydi</a:t>
            </a:r>
            <a:r>
              <a:rPr lang="en-GB" sz="3000" dirty="0" smtClean="0"/>
              <a:t>. </a:t>
            </a:r>
            <a:endParaRPr lang="ru-RU" sz="3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1285860"/>
            <a:ext cx="8678893" cy="4941887"/>
          </a:xfrm>
        </p:spPr>
        <p:txBody>
          <a:bodyPr>
            <a:normAutofit/>
          </a:bodyPr>
          <a:lstStyle/>
          <a:p>
            <a:r>
              <a:rPr lang="en-GB" sz="3200" dirty="0" err="1" smtClean="0"/>
              <a:t>Kavshar</a:t>
            </a:r>
            <a:r>
              <a:rPr lang="en-GB" sz="3200" dirty="0" smtClean="0"/>
              <a:t> </a:t>
            </a:r>
            <a:r>
              <a:rPr lang="en-GB" sz="3200" dirty="0" err="1" smtClean="0"/>
              <a:t>chokdagi</a:t>
            </a:r>
            <a:r>
              <a:rPr lang="en-GB" sz="3200" dirty="0" smtClean="0"/>
              <a:t> </a:t>
            </a:r>
            <a:r>
              <a:rPr lang="en-GB" sz="3200" dirty="0" err="1" smtClean="0"/>
              <a:t>aloqa</a:t>
            </a:r>
            <a:r>
              <a:rPr lang="en-GB" sz="3200" dirty="0" smtClean="0"/>
              <a:t> </a:t>
            </a:r>
            <a:r>
              <a:rPr lang="en-GB" sz="3200" dirty="0" err="1" smtClean="0"/>
              <a:t>quyidagilarga</a:t>
            </a:r>
            <a:r>
              <a:rPr lang="en-GB" sz="3200" dirty="0" smtClean="0"/>
              <a:t> </a:t>
            </a:r>
            <a:r>
              <a:rPr lang="en-GB" sz="3200" dirty="0" err="1" smtClean="0"/>
              <a:t>asoslangan</a:t>
            </a:r>
            <a:r>
              <a:rPr lang="en-GB" sz="3200" dirty="0" smtClean="0"/>
              <a:t>:</a:t>
            </a:r>
            <a:endParaRPr lang="uz-Cyrl-UZ" sz="3200" dirty="0" smtClean="0"/>
          </a:p>
          <a:p>
            <a:pPr>
              <a:buNone/>
            </a:pPr>
            <a:endParaRPr lang="ru-RU" sz="3200" dirty="0" smtClean="0"/>
          </a:p>
          <a:p>
            <a:r>
              <a:rPr lang="en-GB" sz="3200" dirty="0" smtClean="0"/>
              <a:t>- </a:t>
            </a:r>
            <a:r>
              <a:rPr lang="en-GB" sz="3200" dirty="0" err="1" smtClean="0"/>
              <a:t>eritilgan</a:t>
            </a:r>
            <a:r>
              <a:rPr lang="en-GB" sz="3200" dirty="0" smtClean="0"/>
              <a:t> </a:t>
            </a:r>
            <a:r>
              <a:rPr lang="en-GB" sz="3200" dirty="0" err="1" smtClean="0"/>
              <a:t>kavsharda</a:t>
            </a:r>
            <a:r>
              <a:rPr lang="en-GB" sz="3200" dirty="0" smtClean="0"/>
              <a:t> </a:t>
            </a:r>
            <a:r>
              <a:rPr lang="en-GB" sz="3200" dirty="0" err="1" smtClean="0"/>
              <a:t>detallar</a:t>
            </a:r>
            <a:r>
              <a:rPr lang="en-GB" sz="3200" dirty="0" smtClean="0"/>
              <a:t> </a:t>
            </a:r>
            <a:r>
              <a:rPr lang="en-GB" sz="3200" dirty="0" err="1" smtClean="0"/>
              <a:t>metalining</a:t>
            </a:r>
            <a:r>
              <a:rPr lang="en-GB" sz="3200" dirty="0" smtClean="0"/>
              <a:t> </a:t>
            </a:r>
            <a:r>
              <a:rPr lang="en-GB" sz="3200" dirty="0" err="1" smtClean="0"/>
              <a:t>qisman</a:t>
            </a:r>
            <a:r>
              <a:rPr lang="en-GB" sz="3200" dirty="0" smtClean="0"/>
              <a:t> </a:t>
            </a:r>
            <a:r>
              <a:rPr lang="en-GB" sz="3200" dirty="0" err="1" smtClean="0"/>
              <a:t>erishi</a:t>
            </a:r>
            <a:r>
              <a:rPr lang="en-GB" sz="3200" dirty="0" smtClean="0"/>
              <a:t>;</a:t>
            </a:r>
            <a:endParaRPr lang="ru-RU" sz="3200" dirty="0" smtClean="0"/>
          </a:p>
          <a:p>
            <a:r>
              <a:rPr lang="en-GB" sz="3200" dirty="0" smtClean="0"/>
              <a:t>- </a:t>
            </a:r>
            <a:r>
              <a:rPr lang="en-GB" sz="3200" dirty="0" err="1" smtClean="0"/>
              <a:t>biriktirilayotgan</a:t>
            </a:r>
            <a:r>
              <a:rPr lang="en-GB" sz="3200" dirty="0" smtClean="0"/>
              <a:t>  </a:t>
            </a:r>
            <a:r>
              <a:rPr lang="en-GB" sz="3200" dirty="0" err="1" smtClean="0"/>
              <a:t>detallar</a:t>
            </a:r>
            <a:r>
              <a:rPr lang="en-GB" sz="3200" dirty="0" smtClean="0"/>
              <a:t>  </a:t>
            </a:r>
            <a:r>
              <a:rPr lang="en-GB" sz="3200" dirty="0" err="1" smtClean="0"/>
              <a:t>metali</a:t>
            </a:r>
            <a:r>
              <a:rPr lang="en-GB" sz="3200" dirty="0" smtClean="0"/>
              <a:t>  </a:t>
            </a:r>
            <a:r>
              <a:rPr lang="en-GB" sz="3200" dirty="0" err="1" smtClean="0"/>
              <a:t>va</a:t>
            </a:r>
            <a:r>
              <a:rPr lang="en-GB" sz="3200" dirty="0" smtClean="0"/>
              <a:t>  </a:t>
            </a:r>
            <a:r>
              <a:rPr lang="en-GB" sz="3200" dirty="0" err="1" smtClean="0"/>
              <a:t>kavshar</a:t>
            </a:r>
            <a:r>
              <a:rPr lang="en-GB" sz="3200" dirty="0" smtClean="0"/>
              <a:t>  </a:t>
            </a:r>
            <a:r>
              <a:rPr lang="en-GB" sz="3200" dirty="0" err="1" smtClean="0"/>
              <a:t>unsurlarining</a:t>
            </a:r>
            <a:r>
              <a:rPr lang="en-GB" sz="3200" dirty="0" smtClean="0"/>
              <a:t>  o ’</a:t>
            </a:r>
            <a:r>
              <a:rPr lang="en-GB" sz="3200" dirty="0" err="1" smtClean="0"/>
              <a:t>zaro</a:t>
            </a:r>
            <a:r>
              <a:rPr lang="en-GB" sz="3200" dirty="0" smtClean="0"/>
              <a:t> </a:t>
            </a:r>
            <a:r>
              <a:rPr lang="en-GB" sz="3200" dirty="0" err="1" smtClean="0"/>
              <a:t>diffuziyasi</a:t>
            </a:r>
            <a:r>
              <a:rPr lang="en-GB" sz="3200" dirty="0" smtClean="0"/>
              <a:t> (</a:t>
            </a:r>
            <a:r>
              <a:rPr lang="en-GB" sz="3200" dirty="0" err="1" smtClean="0"/>
              <a:t>solishi</a:t>
            </a:r>
            <a:r>
              <a:rPr lang="en-GB" sz="3200" dirty="0" smtClean="0"/>
              <a:t> </a:t>
            </a:r>
            <a:r>
              <a:rPr lang="en-GB" sz="3200" dirty="0" err="1" smtClean="0"/>
              <a:t>yoki</a:t>
            </a:r>
            <a:r>
              <a:rPr lang="en-GB" sz="3200" dirty="0" smtClean="0"/>
              <a:t> </a:t>
            </a:r>
            <a:r>
              <a:rPr lang="en-GB" sz="3200" dirty="0" err="1" smtClean="0"/>
              <a:t>bir-biriga</a:t>
            </a:r>
            <a:r>
              <a:rPr lang="en-GB" sz="3200" dirty="0" smtClean="0"/>
              <a:t> </a:t>
            </a:r>
            <a:r>
              <a:rPr lang="en-GB" sz="3200" dirty="0" err="1" smtClean="0"/>
              <a:t>kirishishi</a:t>
            </a:r>
            <a:r>
              <a:rPr lang="en-GB" sz="3200" dirty="0" smtClean="0"/>
              <a:t>);</a:t>
            </a:r>
            <a:endParaRPr lang="ru-RU" sz="3200" dirty="0" smtClean="0"/>
          </a:p>
          <a:p>
            <a:r>
              <a:rPr lang="en-GB" sz="3200" dirty="0" smtClean="0"/>
              <a:t>- </a:t>
            </a:r>
            <a:r>
              <a:rPr lang="en-GB" sz="3200" dirty="0" err="1" smtClean="0"/>
              <a:t>diffuziyasiz</a:t>
            </a:r>
            <a:r>
              <a:rPr lang="en-GB" sz="3200" dirty="0" smtClean="0"/>
              <a:t> </a:t>
            </a:r>
            <a:r>
              <a:rPr lang="en-GB" sz="3200" dirty="0" err="1" smtClean="0"/>
              <a:t>ato`lli</a:t>
            </a:r>
            <a:r>
              <a:rPr lang="en-GB" sz="3200" dirty="0" smtClean="0"/>
              <a:t> </a:t>
            </a:r>
            <a:r>
              <a:rPr lang="en-GB" sz="3200" dirty="0" err="1" smtClean="0"/>
              <a:t>aloqa</a:t>
            </a:r>
            <a:r>
              <a:rPr lang="en-GB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428625"/>
            <a:ext cx="8536017" cy="6027738"/>
          </a:xfrm>
        </p:spPr>
        <p:txBody>
          <a:bodyPr>
            <a:normAutofit lnSpcReduction="10000"/>
          </a:bodyPr>
          <a:lstStyle/>
          <a:p>
            <a:r>
              <a:rPr lang="uz-Cyrl-UZ" sz="2800" dirty="0" smtClean="0"/>
              <a:t>        </a:t>
            </a:r>
            <a:r>
              <a:rPr lang="en-GB" sz="2800" dirty="0" err="1" smtClean="0"/>
              <a:t>Kavshar</a:t>
            </a:r>
            <a:r>
              <a:rPr lang="en-GB" sz="2800" dirty="0" smtClean="0"/>
              <a:t>  </a:t>
            </a:r>
            <a:r>
              <a:rPr lang="en-GB" sz="2800" dirty="0" err="1" smtClean="0"/>
              <a:t>chokning</a:t>
            </a:r>
            <a:r>
              <a:rPr lang="en-GB" sz="2800" dirty="0" smtClean="0"/>
              <a:t>  </a:t>
            </a:r>
            <a:r>
              <a:rPr lang="en-GB" sz="2800" dirty="0" err="1" smtClean="0"/>
              <a:t>mustahkamligi</a:t>
            </a:r>
            <a:r>
              <a:rPr lang="en-GB" sz="2800" dirty="0" smtClean="0"/>
              <a:t>  </a:t>
            </a:r>
            <a:r>
              <a:rPr lang="en-GB" sz="2800" dirty="0" err="1" smtClean="0"/>
              <a:t>kavsharning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mustahkamligidan</a:t>
            </a:r>
            <a:r>
              <a:rPr lang="en-GB" sz="2800" dirty="0" smtClean="0"/>
              <a:t> </a:t>
            </a:r>
            <a:r>
              <a:rPr lang="en-GB" sz="2800" dirty="0" err="1" smtClean="0"/>
              <a:t>sezilarli</a:t>
            </a:r>
            <a:r>
              <a:rPr lang="en-GB" sz="2800" dirty="0" smtClean="0"/>
              <a:t>  </a:t>
            </a:r>
            <a:r>
              <a:rPr lang="en-GB" sz="2800" dirty="0" err="1" smtClean="0"/>
              <a:t>kattadir</a:t>
            </a:r>
            <a:r>
              <a:rPr lang="en-GB" sz="2800" dirty="0" smtClean="0"/>
              <a:t>. </a:t>
            </a:r>
            <a:r>
              <a:rPr lang="en-GB" sz="2800" dirty="0" err="1" smtClean="0"/>
              <a:t>Kavsharlash</a:t>
            </a:r>
            <a:r>
              <a:rPr lang="en-GB" sz="2800" dirty="0" smtClean="0"/>
              <a:t> </a:t>
            </a:r>
            <a:r>
              <a:rPr lang="en-GB" sz="2800" dirty="0" err="1" smtClean="0"/>
              <a:t>jarayoni</a:t>
            </a:r>
            <a:r>
              <a:rPr lang="en-GB" sz="2800" dirty="0" smtClean="0"/>
              <a:t>  </a:t>
            </a:r>
            <a:r>
              <a:rPr lang="en-GB" sz="2800" dirty="0" err="1" smtClean="0"/>
              <a:t>quyidagi</a:t>
            </a:r>
            <a:r>
              <a:rPr lang="en-GB" sz="2800" dirty="0" smtClean="0"/>
              <a:t>  </a:t>
            </a:r>
            <a:r>
              <a:rPr lang="en-GB" sz="2800" dirty="0" err="1" smtClean="0"/>
              <a:t>amaliyotlardan</a:t>
            </a:r>
            <a:r>
              <a:rPr lang="en-GB" sz="2800" dirty="0" smtClean="0"/>
              <a:t>  </a:t>
            </a:r>
            <a:r>
              <a:rPr lang="en-GB" sz="2800" dirty="0" err="1" smtClean="0"/>
              <a:t>iboratdir</a:t>
            </a:r>
            <a:r>
              <a:rPr lang="en-GB" sz="2800" dirty="0" smtClean="0"/>
              <a:t>:  </a:t>
            </a:r>
            <a:r>
              <a:rPr lang="en-GB" sz="2800" dirty="0" err="1" smtClean="0"/>
              <a:t>biriktiriladigan</a:t>
            </a:r>
            <a:r>
              <a:rPr lang="en-GB" sz="2800" dirty="0" smtClean="0"/>
              <a:t>  </a:t>
            </a:r>
            <a:r>
              <a:rPr lang="en-GB" sz="2800" dirty="0" err="1" smtClean="0"/>
              <a:t>yuzalarning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qizdirilishi</a:t>
            </a:r>
            <a:r>
              <a:rPr lang="en-GB" sz="2800" dirty="0" smtClean="0"/>
              <a:t>,  </a:t>
            </a:r>
            <a:r>
              <a:rPr lang="en-GB" sz="2800" dirty="0" err="1" smtClean="0"/>
              <a:t>kavsharning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eritilishi</a:t>
            </a:r>
            <a:r>
              <a:rPr lang="en-GB" sz="2800" dirty="0" smtClean="0"/>
              <a:t>, </a:t>
            </a:r>
            <a:r>
              <a:rPr lang="en-GB" sz="2800" dirty="0" err="1" smtClean="0"/>
              <a:t>kavsharning</a:t>
            </a:r>
            <a:r>
              <a:rPr lang="en-GB" sz="2800" dirty="0" smtClean="0"/>
              <a:t> </a:t>
            </a:r>
            <a:r>
              <a:rPr lang="en-GB" sz="2800" dirty="0" err="1" smtClean="0"/>
              <a:t>oqizilishi</a:t>
            </a:r>
            <a:r>
              <a:rPr lang="en-GB" sz="2800" dirty="0" smtClean="0"/>
              <a:t> </a:t>
            </a:r>
            <a:r>
              <a:rPr lang="en-GB" sz="2800" dirty="0" err="1" smtClean="0"/>
              <a:t>va</a:t>
            </a:r>
            <a:r>
              <a:rPr lang="en-GB" sz="2800" dirty="0" smtClean="0"/>
              <a:t> </a:t>
            </a:r>
            <a:r>
              <a:rPr lang="en-GB" sz="2800" dirty="0" err="1" smtClean="0"/>
              <a:t>chok</a:t>
            </a:r>
            <a:r>
              <a:rPr lang="en-GB" sz="2800" dirty="0" smtClean="0"/>
              <a:t> </a:t>
            </a:r>
            <a:r>
              <a:rPr lang="en-GB" sz="2800" dirty="0" err="1" smtClean="0"/>
              <a:t>o'rnini</a:t>
            </a:r>
            <a:r>
              <a:rPr lang="en-GB" sz="2800" dirty="0" smtClean="0"/>
              <a:t> </a:t>
            </a:r>
            <a:r>
              <a:rPr lang="en-GB" sz="2800" dirty="0" err="1" smtClean="0"/>
              <a:t>to`ldirishi</a:t>
            </a:r>
            <a:r>
              <a:rPr lang="en-GB" sz="2800" dirty="0" smtClean="0"/>
              <a:t>, </a:t>
            </a:r>
            <a:r>
              <a:rPr lang="en-GB" sz="2800" dirty="0" err="1" smtClean="0"/>
              <a:t>sovutish</a:t>
            </a:r>
            <a:r>
              <a:rPr lang="en-GB" sz="2800" dirty="0" smtClean="0"/>
              <a:t> </a:t>
            </a:r>
            <a:r>
              <a:rPr lang="en-GB" sz="2800" dirty="0" err="1" smtClean="0"/>
              <a:t>va</a:t>
            </a:r>
            <a:r>
              <a:rPr lang="en-GB" sz="2800" dirty="0" smtClean="0"/>
              <a:t> </a:t>
            </a:r>
            <a:r>
              <a:rPr lang="en-GB" sz="2800" dirty="0" err="1" smtClean="0"/>
              <a:t>kristallash</a:t>
            </a:r>
            <a:r>
              <a:rPr lang="en-GB" sz="2800" dirty="0" smtClean="0"/>
              <a:t>. </a:t>
            </a:r>
            <a:r>
              <a:rPr lang="en-GB" sz="2800" dirty="0" err="1" smtClean="0"/>
              <a:t>Kavshar</a:t>
            </a:r>
            <a:r>
              <a:rPr lang="en-GB" sz="2800" dirty="0" smtClean="0"/>
              <a:t>  </a:t>
            </a:r>
            <a:r>
              <a:rPr lang="en-GB" sz="2800" dirty="0" err="1" smtClean="0"/>
              <a:t>vositasida</a:t>
            </a:r>
            <a:r>
              <a:rPr lang="en-GB" sz="2800" dirty="0" smtClean="0"/>
              <a:t>  </a:t>
            </a:r>
            <a:r>
              <a:rPr lang="en-GB" sz="2800" dirty="0" err="1" smtClean="0"/>
              <a:t>bir</a:t>
            </a:r>
            <a:r>
              <a:rPr lang="en-GB" sz="2800" dirty="0" smtClean="0"/>
              <a:t> </a:t>
            </a:r>
            <a:r>
              <a:rPr lang="en-GB" sz="2800" dirty="0" err="1" smtClean="0"/>
              <a:t>jinsli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turli</a:t>
            </a:r>
            <a:r>
              <a:rPr lang="en-GB" sz="2800" dirty="0" smtClean="0"/>
              <a:t>  </a:t>
            </a:r>
            <a:r>
              <a:rPr lang="en-GB" sz="2800" dirty="0" err="1" smtClean="0"/>
              <a:t>jinsli</a:t>
            </a:r>
            <a:r>
              <a:rPr lang="en-GB" sz="2800" dirty="0" smtClean="0"/>
              <a:t>  </a:t>
            </a:r>
            <a:r>
              <a:rPr lang="en-GB" sz="2800" dirty="0" err="1" smtClean="0"/>
              <a:t>materiallarni</a:t>
            </a:r>
            <a:r>
              <a:rPr lang="en-GB" sz="2800" dirty="0" smtClean="0"/>
              <a:t>  </a:t>
            </a:r>
            <a:r>
              <a:rPr lang="en-GB" sz="2800" dirty="0" err="1" smtClean="0"/>
              <a:t>biriktirish</a:t>
            </a:r>
            <a:r>
              <a:rPr lang="en-GB" sz="2800" dirty="0" smtClean="0"/>
              <a:t> </a:t>
            </a:r>
            <a:r>
              <a:rPr lang="en-GB" sz="2800" dirty="0" err="1" smtClean="0"/>
              <a:t>mumkin</a:t>
            </a:r>
            <a:r>
              <a:rPr lang="en-GB" sz="2800" dirty="0" smtClean="0"/>
              <a:t>:  </a:t>
            </a:r>
            <a:r>
              <a:rPr lang="en-GB" sz="2800" dirty="0" err="1" smtClean="0"/>
              <a:t>qora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rangli</a:t>
            </a:r>
            <a:r>
              <a:rPr lang="en-GB" sz="2800" dirty="0" smtClean="0"/>
              <a:t>  </a:t>
            </a:r>
            <a:r>
              <a:rPr lang="en-GB" sz="2800" dirty="0" err="1" smtClean="0"/>
              <a:t>metallar</a:t>
            </a:r>
            <a:r>
              <a:rPr lang="en-GB" sz="2800" dirty="0" smtClean="0"/>
              <a:t>,  </a:t>
            </a:r>
            <a:r>
              <a:rPr lang="en-GB" sz="2800" dirty="0" err="1" smtClean="0"/>
              <a:t>qotishmalar</a:t>
            </a:r>
            <a:r>
              <a:rPr lang="en-GB" sz="2800" dirty="0" smtClean="0"/>
              <a:t>,  </a:t>
            </a:r>
            <a:r>
              <a:rPr lang="en-GB" sz="2800" dirty="0" err="1" smtClean="0"/>
              <a:t>sopolj</a:t>
            </a:r>
            <a:r>
              <a:rPr lang="en-GB" sz="2800" dirty="0" smtClean="0"/>
              <a:t>  </a:t>
            </a:r>
            <a:r>
              <a:rPr lang="en-GB" sz="2800" dirty="0" err="1" smtClean="0"/>
              <a:t>shisha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boshqalar</a:t>
            </a:r>
            <a:r>
              <a:rPr lang="en-GB" sz="2800" dirty="0" smtClean="0"/>
              <a:t>. </a:t>
            </a:r>
            <a:r>
              <a:rPr lang="en-GB" sz="2800" dirty="0" err="1" smtClean="0"/>
              <a:t>Kavsharli</a:t>
            </a:r>
            <a:r>
              <a:rPr lang="en-GB" sz="2800" dirty="0" smtClean="0"/>
              <a:t>  </a:t>
            </a:r>
            <a:r>
              <a:rPr lang="en-GB" sz="2800" dirty="0" err="1" smtClean="0"/>
              <a:t>birikmalarning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turlari</a:t>
            </a:r>
            <a:r>
              <a:rPr lang="en-GB" sz="2800" dirty="0" smtClean="0"/>
              <a:t>  </a:t>
            </a:r>
            <a:r>
              <a:rPr lang="en-GB" sz="2800" dirty="0" err="1" smtClean="0"/>
              <a:t>detallarning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shakli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</a:t>
            </a:r>
            <a:r>
              <a:rPr lang="en-GB" sz="2800" dirty="0" err="1" smtClean="0"/>
              <a:t>joylanishiga</a:t>
            </a:r>
            <a:r>
              <a:rPr lang="en-GB" sz="2800" dirty="0" smtClean="0"/>
              <a:t> </a:t>
            </a:r>
            <a:r>
              <a:rPr lang="en-GB" sz="2800" dirty="0" err="1" smtClean="0"/>
              <a:t>hamda</a:t>
            </a:r>
            <a:r>
              <a:rPr lang="en-GB" sz="2800" dirty="0" smtClean="0"/>
              <a:t>  </a:t>
            </a:r>
            <a:r>
              <a:rPr lang="en-GB" sz="2800" dirty="0" err="1" smtClean="0"/>
              <a:t>yuklamaga</a:t>
            </a:r>
            <a:r>
              <a:rPr lang="en-GB" sz="2800" dirty="0" smtClean="0"/>
              <a:t>  </a:t>
            </a:r>
            <a:r>
              <a:rPr lang="en-GB" sz="2800" dirty="0" err="1" smtClean="0"/>
              <a:t>bog`liqdir</a:t>
            </a:r>
            <a:r>
              <a:rPr lang="en-GB" sz="2800" dirty="0" smtClean="0"/>
              <a:t>.  </a:t>
            </a:r>
            <a:r>
              <a:rPr lang="en-GB" sz="2800" dirty="0" err="1" smtClean="0"/>
              <a:t>Ustma-ust</a:t>
            </a:r>
            <a:r>
              <a:rPr lang="en-GB" sz="2800" dirty="0" smtClean="0"/>
              <a:t>,  </a:t>
            </a:r>
            <a:r>
              <a:rPr lang="en-GB" sz="2800" dirty="0" err="1" smtClean="0"/>
              <a:t>uchma-uch</a:t>
            </a:r>
            <a:r>
              <a:rPr lang="en-GB" sz="2800" dirty="0" smtClean="0"/>
              <a:t>,  </a:t>
            </a:r>
            <a:r>
              <a:rPr lang="en-GB" sz="2800" dirty="0" err="1" smtClean="0"/>
              <a:t>teleskopik</a:t>
            </a:r>
            <a:r>
              <a:rPr lang="en-GB" sz="2800" dirty="0" smtClean="0"/>
              <a:t>, </a:t>
            </a:r>
            <a:r>
              <a:rPr lang="en-GB" sz="2800" dirty="0" err="1" smtClean="0"/>
              <a:t>og</a:t>
            </a:r>
            <a:r>
              <a:rPr lang="en-GB" sz="2800" dirty="0" smtClean="0"/>
              <a:t> ‘ma, </a:t>
            </a:r>
            <a:r>
              <a:rPr lang="en-GB" sz="2800" dirty="0" err="1" smtClean="0"/>
              <a:t>tavrli</a:t>
            </a:r>
            <a:r>
              <a:rPr lang="en-GB" sz="2800" dirty="0" smtClean="0"/>
              <a:t> </a:t>
            </a:r>
            <a:r>
              <a:rPr lang="en-GB" sz="2800" dirty="0" err="1" smtClean="0"/>
              <a:t>va</a:t>
            </a:r>
            <a:r>
              <a:rPr lang="en-GB" sz="2800" dirty="0" smtClean="0"/>
              <a:t> </a:t>
            </a:r>
            <a:r>
              <a:rPr lang="en-GB" sz="2800" dirty="0" err="1" smtClean="0"/>
              <a:t>urinma</a:t>
            </a:r>
            <a:r>
              <a:rPr lang="en-GB" sz="2800" dirty="0" smtClean="0"/>
              <a:t> </a:t>
            </a:r>
            <a:r>
              <a:rPr lang="en-GB" sz="2800" dirty="0" err="1" smtClean="0"/>
              <a:t>turlari</a:t>
            </a:r>
            <a:r>
              <a:rPr lang="en-GB" sz="2800" dirty="0" smtClean="0"/>
              <a:t> </a:t>
            </a:r>
            <a:r>
              <a:rPr lang="en-GB" sz="2800" dirty="0" err="1" smtClean="0"/>
              <a:t>bo`lishi</a:t>
            </a:r>
            <a:r>
              <a:rPr lang="en-GB" sz="2800" dirty="0" smtClean="0"/>
              <a:t> </a:t>
            </a:r>
            <a:r>
              <a:rPr lang="en-GB" sz="2800" dirty="0" err="1" smtClean="0"/>
              <a:t>mumkin</a:t>
            </a:r>
            <a:r>
              <a:rPr lang="en-GB" sz="2800" dirty="0" smtClean="0"/>
              <a:t>. </a:t>
            </a:r>
            <a:r>
              <a:rPr lang="en-GB" sz="2800" dirty="0" err="1" smtClean="0"/>
              <a:t>Ustma-ust</a:t>
            </a:r>
            <a:r>
              <a:rPr lang="en-GB" sz="2800" dirty="0" smtClean="0"/>
              <a:t>  </a:t>
            </a:r>
            <a:r>
              <a:rPr lang="en-GB" sz="2800" dirty="0" err="1" smtClean="0"/>
              <a:t>kavsharli</a:t>
            </a:r>
            <a:r>
              <a:rPr lang="en-GB" sz="2800" dirty="0" smtClean="0"/>
              <a:t>  </a:t>
            </a:r>
            <a:r>
              <a:rPr lang="en-GB" sz="2800" dirty="0" err="1" smtClean="0"/>
              <a:t>birikma</a:t>
            </a:r>
            <a:r>
              <a:rPr lang="en-GB" sz="2800" dirty="0" smtClean="0"/>
              <a:t>  </a:t>
            </a:r>
            <a:r>
              <a:rPr lang="en-GB" sz="2800" dirty="0" err="1" smtClean="0"/>
              <a:t>yetarlicha</a:t>
            </a:r>
            <a:r>
              <a:rPr lang="en-GB" sz="2800" dirty="0" smtClean="0"/>
              <a:t>  </a:t>
            </a:r>
            <a:r>
              <a:rPr lang="en-GB" sz="2800" dirty="0" err="1" smtClean="0"/>
              <a:t>mustahkam</a:t>
            </a:r>
            <a:r>
              <a:rPr lang="en-GB" sz="2800" dirty="0" smtClean="0"/>
              <a:t>  </a:t>
            </a:r>
            <a:r>
              <a:rPr lang="en-GB" sz="2800" dirty="0" err="1" smtClean="0"/>
              <a:t>choklami</a:t>
            </a:r>
            <a:r>
              <a:rPr lang="en-GB" sz="2800" dirty="0" smtClean="0"/>
              <a:t>  </a:t>
            </a:r>
            <a:r>
              <a:rPr lang="en-GB" sz="2800" dirty="0" err="1" smtClean="0"/>
              <a:t>bera</a:t>
            </a:r>
            <a:r>
              <a:rPr lang="en-GB" sz="2800" dirty="0" smtClean="0"/>
              <a:t> </a:t>
            </a:r>
            <a:r>
              <a:rPr lang="en-GB" sz="2800" dirty="0" err="1" smtClean="0"/>
              <a:t>olishi</a:t>
            </a:r>
            <a:r>
              <a:rPr lang="en-GB" sz="2800" dirty="0" smtClean="0"/>
              <a:t>  </a:t>
            </a:r>
            <a:r>
              <a:rPr lang="en-GB" sz="2800" dirty="0" err="1" smtClean="0"/>
              <a:t>uchun</a:t>
            </a:r>
            <a:r>
              <a:rPr lang="en-GB" sz="2800" dirty="0" smtClean="0"/>
              <a:t> </a:t>
            </a:r>
            <a:r>
              <a:rPr lang="en-GB" sz="2800" dirty="0" err="1" smtClean="0"/>
              <a:t>ko'proq</a:t>
            </a:r>
            <a:r>
              <a:rPr lang="en-GB" sz="2800" dirty="0" smtClean="0"/>
              <a:t>  </a:t>
            </a:r>
            <a:r>
              <a:rPr lang="en-GB" sz="2800" dirty="0" err="1" smtClean="0"/>
              <a:t>ishlatiladi</a:t>
            </a:r>
            <a:r>
              <a:rPr lang="en-GB" sz="2800" dirty="0" smtClean="0"/>
              <a:t>. </a:t>
            </a:r>
            <a:endParaRPr lang="ru-RU" sz="32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642918"/>
            <a:ext cx="7489825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800" dirty="0" smtClean="0"/>
              <a:t>	</a:t>
            </a:r>
            <a:r>
              <a:rPr lang="en-GB" sz="2800" dirty="0" err="1" smtClean="0"/>
              <a:t>Uchma-uch</a:t>
            </a:r>
            <a:r>
              <a:rPr lang="en-GB" sz="2800" dirty="0" smtClean="0"/>
              <a:t> </a:t>
            </a:r>
            <a:r>
              <a:rPr lang="en-GB" sz="2800" dirty="0" err="1" smtClean="0"/>
              <a:t>kavshar</a:t>
            </a:r>
            <a:r>
              <a:rPr lang="en-GB" sz="2800" dirty="0" smtClean="0"/>
              <a:t> </a:t>
            </a:r>
            <a:r>
              <a:rPr lang="en-GB" sz="2800" dirty="0" err="1" smtClean="0"/>
              <a:t>birikmada</a:t>
            </a:r>
            <a:r>
              <a:rPr lang="en-GB" sz="2800" dirty="0" smtClean="0"/>
              <a:t> </a:t>
            </a:r>
            <a:r>
              <a:rPr lang="en-GB" sz="2800" dirty="0" err="1" smtClean="0"/>
              <a:t>yuklama</a:t>
            </a:r>
            <a:r>
              <a:rPr lang="en-GB" sz="2800" dirty="0" smtClean="0"/>
              <a:t> </a:t>
            </a:r>
            <a:r>
              <a:rPr lang="en-GB" sz="2800" dirty="0" err="1" smtClean="0"/>
              <a:t>hajmi</a:t>
            </a:r>
            <a:r>
              <a:rPr lang="en-GB" sz="2800" dirty="0" smtClean="0"/>
              <a:t>  </a:t>
            </a:r>
            <a:r>
              <a:rPr lang="en-GB" sz="2800" dirty="0" err="1" smtClean="0"/>
              <a:t>kichik</a:t>
            </a:r>
            <a:r>
              <a:rPr lang="en-GB" sz="2800" dirty="0" smtClean="0"/>
              <a:t>  </a:t>
            </a:r>
            <a:r>
              <a:rPr lang="en-GB" sz="2800" dirty="0" err="1" smtClean="0"/>
              <a:t>bo`lganligi</a:t>
            </a:r>
            <a:r>
              <a:rPr lang="en-GB" sz="2800" dirty="0" smtClean="0"/>
              <a:t>  </a:t>
            </a:r>
            <a:r>
              <a:rPr lang="en-GB" sz="2800" dirty="0" err="1" smtClean="0"/>
              <a:t>sababli</a:t>
            </a:r>
            <a:r>
              <a:rPr lang="en-GB" sz="2800" dirty="0" smtClean="0"/>
              <a:t>  </a:t>
            </a:r>
            <a:r>
              <a:rPr lang="en-GB" sz="2800" dirty="0" err="1" smtClean="0"/>
              <a:t>kamroq</a:t>
            </a:r>
            <a:r>
              <a:rPr lang="en-GB" sz="2800" dirty="0" smtClean="0"/>
              <a:t>  </a:t>
            </a:r>
            <a:r>
              <a:rPr lang="en-GB" sz="2800" dirty="0" err="1" smtClean="0"/>
              <a:t>qo`llaniladi</a:t>
            </a:r>
            <a:r>
              <a:rPr lang="en-GB" sz="2800" dirty="0" smtClean="0"/>
              <a:t>.  </a:t>
            </a:r>
            <a:r>
              <a:rPr lang="en-GB" sz="2800" dirty="0" err="1" smtClean="0"/>
              <a:t>Qiya</a:t>
            </a:r>
            <a:r>
              <a:rPr lang="en-GB" sz="2800" dirty="0" smtClean="0"/>
              <a:t>  </a:t>
            </a:r>
            <a:r>
              <a:rPr lang="en-GB" sz="2800" dirty="0" err="1" smtClean="0"/>
              <a:t>yoki</a:t>
            </a:r>
            <a:r>
              <a:rPr lang="en-GB" sz="2800" dirty="0" smtClean="0"/>
              <a:t>  </a:t>
            </a:r>
            <a:r>
              <a:rPr lang="en-GB" sz="2800" dirty="0" err="1" smtClean="0"/>
              <a:t>og'ma</a:t>
            </a:r>
            <a:r>
              <a:rPr lang="en-GB" sz="2800" dirty="0" smtClean="0"/>
              <a:t> </a:t>
            </a:r>
            <a:r>
              <a:rPr lang="en-GB" sz="2800" dirty="0" err="1" smtClean="0"/>
              <a:t>chokli</a:t>
            </a:r>
            <a:r>
              <a:rPr lang="en-GB" sz="2800" dirty="0" smtClean="0"/>
              <a:t>  </a:t>
            </a:r>
            <a:r>
              <a:rPr lang="en-GB" sz="2800" dirty="0" err="1" smtClean="0"/>
              <a:t>kavshar</a:t>
            </a:r>
            <a:r>
              <a:rPr lang="en-GB" sz="2800" dirty="0" smtClean="0"/>
              <a:t>  </a:t>
            </a:r>
            <a:r>
              <a:rPr lang="en-GB" sz="2800" dirty="0" err="1" smtClean="0"/>
              <a:t>birikma</a:t>
            </a:r>
            <a:r>
              <a:rPr lang="en-GB" sz="2800" dirty="0" smtClean="0"/>
              <a:t>  </a:t>
            </a:r>
            <a:r>
              <a:rPr lang="en-GB" sz="2800" dirty="0" err="1" smtClean="0"/>
              <a:t>mustahkam</a:t>
            </a:r>
            <a:r>
              <a:rPr lang="en-GB" sz="2800" dirty="0" smtClean="0"/>
              <a:t>  </a:t>
            </a:r>
            <a:r>
              <a:rPr lang="en-GB" sz="2800" dirty="0" err="1" smtClean="0"/>
              <a:t>bo`lgani</a:t>
            </a:r>
            <a:r>
              <a:rPr lang="en-GB" sz="2800" dirty="0" smtClean="0"/>
              <a:t>  </a:t>
            </a:r>
            <a:r>
              <a:rPr lang="en-GB" sz="2800" dirty="0" err="1" smtClean="0"/>
              <a:t>bilan</a:t>
            </a:r>
            <a:r>
              <a:rPr lang="en-GB" sz="2800" dirty="0" smtClean="0"/>
              <a:t>  </a:t>
            </a:r>
            <a:r>
              <a:rPr lang="en-GB" sz="2800" dirty="0" err="1" smtClean="0"/>
              <a:t>ularni</a:t>
            </a:r>
            <a:r>
              <a:rPr lang="en-GB" sz="2800" dirty="0" smtClean="0"/>
              <a:t>  </a:t>
            </a:r>
            <a:r>
              <a:rPr lang="en-GB" sz="2800" dirty="0" err="1" smtClean="0"/>
              <a:t>tayyorlash</a:t>
            </a:r>
            <a:r>
              <a:rPr lang="en-GB" sz="2800" dirty="0" smtClean="0"/>
              <a:t> </a:t>
            </a:r>
            <a:r>
              <a:rPr lang="en-GB" sz="2800" dirty="0" err="1" smtClean="0"/>
              <a:t>qiyinroqdir</a:t>
            </a:r>
            <a:r>
              <a:rPr lang="en-GB" sz="2800" dirty="0" smtClean="0"/>
              <a:t>.  </a:t>
            </a:r>
            <a:r>
              <a:rPr lang="en-GB" sz="2800" dirty="0" err="1" smtClean="0"/>
              <a:t>Kavsharli</a:t>
            </a:r>
            <a:r>
              <a:rPr lang="en-GB" sz="2800" dirty="0" smtClean="0"/>
              <a:t>  </a:t>
            </a:r>
            <a:r>
              <a:rPr lang="en-GB" sz="2800" dirty="0" err="1" smtClean="0"/>
              <a:t>birikma</a:t>
            </a:r>
            <a:r>
              <a:rPr lang="en-GB" sz="2800" dirty="0" smtClean="0"/>
              <a:t>  </a:t>
            </a:r>
            <a:r>
              <a:rPr lang="en-GB" sz="2800" dirty="0" err="1" smtClean="0"/>
              <a:t>listlarni</a:t>
            </a:r>
            <a:r>
              <a:rPr lang="en-GB" sz="2800" dirty="0" smtClean="0"/>
              <a:t>,  </a:t>
            </a:r>
            <a:r>
              <a:rPr lang="en-GB" sz="2800" dirty="0" err="1" smtClean="0"/>
              <a:t>o'zaklarni</a:t>
            </a:r>
            <a:r>
              <a:rPr lang="en-GB" sz="2800" dirty="0" smtClean="0"/>
              <a:t>,  </a:t>
            </a:r>
            <a:r>
              <a:rPr lang="en-GB" sz="2800" dirty="0" err="1" smtClean="0"/>
              <a:t>quvurlarni</a:t>
            </a:r>
            <a:r>
              <a:rPr lang="en-GB" sz="2800" dirty="0" smtClean="0"/>
              <a:t>  </a:t>
            </a:r>
            <a:r>
              <a:rPr lang="en-GB" sz="2800" dirty="0" err="1" smtClean="0"/>
              <a:t>o'zaro</a:t>
            </a:r>
            <a:r>
              <a:rPr lang="en-GB" sz="2800" dirty="0" smtClean="0"/>
              <a:t> </a:t>
            </a:r>
            <a:r>
              <a:rPr lang="en-GB" sz="2800" dirty="0" err="1" smtClean="0"/>
              <a:t>biriktirishda</a:t>
            </a:r>
            <a:r>
              <a:rPr lang="en-GB" sz="2800" dirty="0" smtClean="0"/>
              <a:t> </a:t>
            </a:r>
            <a:r>
              <a:rPr lang="en-GB" sz="2800" dirty="0" err="1" smtClean="0"/>
              <a:t>va</a:t>
            </a:r>
            <a:r>
              <a:rPr lang="en-GB" sz="2800" dirty="0" smtClean="0"/>
              <a:t> </a:t>
            </a:r>
            <a:r>
              <a:rPr lang="en-GB" sz="2800" dirty="0" err="1" smtClean="0"/>
              <a:t>uyachali</a:t>
            </a:r>
            <a:r>
              <a:rPr lang="en-GB" sz="2800" dirty="0" smtClean="0"/>
              <a:t> </a:t>
            </a:r>
            <a:r>
              <a:rPr lang="en-GB" sz="2800" dirty="0" err="1" smtClean="0"/>
              <a:t>tuzilmalarni</a:t>
            </a:r>
            <a:r>
              <a:rPr lang="en-GB" sz="2800" dirty="0" smtClean="0"/>
              <a:t> </a:t>
            </a:r>
            <a:r>
              <a:rPr lang="en-GB" sz="2800" dirty="0" err="1" smtClean="0"/>
              <a:t>tayyorlashda</a:t>
            </a:r>
            <a:r>
              <a:rPr lang="en-GB" sz="2800" dirty="0" smtClean="0"/>
              <a:t> </a:t>
            </a:r>
            <a:r>
              <a:rPr lang="en-GB" sz="2800" dirty="0" err="1" smtClean="0"/>
              <a:t>keng</a:t>
            </a:r>
            <a:r>
              <a:rPr lang="en-GB" sz="2800" dirty="0" smtClean="0"/>
              <a:t> </a:t>
            </a:r>
            <a:r>
              <a:rPr lang="en-GB" sz="2800" dirty="0" err="1" smtClean="0"/>
              <a:t>ishlatiladi</a:t>
            </a:r>
            <a:r>
              <a:rPr lang="en-GB" sz="2800" dirty="0" smtClean="0"/>
              <a:t>. </a:t>
            </a:r>
            <a:r>
              <a:rPr lang="en-GB" sz="2800" dirty="0" err="1" smtClean="0"/>
              <a:t>Kavsharlar</a:t>
            </a:r>
            <a:r>
              <a:rPr lang="en-GB" sz="2800" dirty="0" smtClean="0"/>
              <a:t>  </a:t>
            </a:r>
            <a:r>
              <a:rPr lang="en-GB" sz="2800" dirty="0" err="1" smtClean="0"/>
              <a:t>yengil</a:t>
            </a:r>
            <a:r>
              <a:rPr lang="en-GB" sz="2800" dirty="0" smtClean="0"/>
              <a:t>  </a:t>
            </a:r>
            <a:r>
              <a:rPr lang="en-GB" sz="2800" dirty="0" err="1" smtClean="0"/>
              <a:t>eriydigan</a:t>
            </a:r>
            <a:r>
              <a:rPr lang="en-GB" sz="2800" dirty="0" smtClean="0"/>
              <a:t>,  </a:t>
            </a:r>
            <a:r>
              <a:rPr lang="en-GB" sz="2800" dirty="0" err="1" smtClean="0"/>
              <a:t>yuzalarni</a:t>
            </a:r>
            <a:r>
              <a:rPr lang="en-GB" sz="2800" dirty="0" smtClean="0"/>
              <a:t>  </a:t>
            </a:r>
            <a:r>
              <a:rPr lang="en-GB" sz="2800" dirty="0" err="1" smtClean="0"/>
              <a:t>yaxshi</a:t>
            </a:r>
            <a:r>
              <a:rPr lang="en-GB" sz="2800" dirty="0" smtClean="0"/>
              <a:t>  </a:t>
            </a:r>
            <a:r>
              <a:rPr lang="en-GB" sz="2800" dirty="0" err="1" smtClean="0"/>
              <a:t>ho'llay</a:t>
            </a:r>
            <a:r>
              <a:rPr lang="en-GB" sz="2800" dirty="0" smtClean="0"/>
              <a:t>  </a:t>
            </a:r>
            <a:r>
              <a:rPr lang="en-GB" sz="2800" dirty="0" err="1" smtClean="0"/>
              <a:t>oladigan</a:t>
            </a:r>
            <a:r>
              <a:rPr lang="en-GB" sz="2800" dirty="0" smtClean="0"/>
              <a:t>, </a:t>
            </a:r>
            <a:r>
              <a:rPr lang="en-GB" sz="2800" dirty="0" err="1" smtClean="0"/>
              <a:t>yuqori</a:t>
            </a:r>
            <a:r>
              <a:rPr lang="en-GB" sz="2800" dirty="0" smtClean="0"/>
              <a:t>  </a:t>
            </a:r>
            <a:r>
              <a:rPr lang="en-GB" sz="2800" dirty="0" err="1" smtClean="0"/>
              <a:t>mustahkam</a:t>
            </a:r>
            <a:r>
              <a:rPr lang="en-GB" sz="2800" dirty="0" smtClean="0"/>
              <a:t>,  </a:t>
            </a:r>
            <a:r>
              <a:rPr lang="en-GB" sz="2800" dirty="0" err="1" smtClean="0"/>
              <a:t>plastik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o`kazuvchan</a:t>
            </a:r>
            <a:r>
              <a:rPr lang="en-GB" sz="2800" dirty="0" smtClean="0"/>
              <a:t>  </a:t>
            </a:r>
            <a:r>
              <a:rPr lang="en-GB" sz="2800" dirty="0" err="1" smtClean="0"/>
              <a:t>bo'lmasligi</a:t>
            </a:r>
            <a:r>
              <a:rPr lang="en-GB" sz="2800" dirty="0" smtClean="0"/>
              <a:t>  </a:t>
            </a:r>
            <a:r>
              <a:rPr lang="en-GB" sz="2800" dirty="0" err="1" smtClean="0"/>
              <a:t>kerak</a:t>
            </a:r>
            <a:r>
              <a:rPr lang="en-GB" sz="2800" dirty="0" smtClean="0"/>
              <a:t>.  </a:t>
            </a:r>
            <a:r>
              <a:rPr lang="en-GB" sz="2800" dirty="0" err="1" smtClean="0"/>
              <a:t>Detallarning</a:t>
            </a:r>
            <a:r>
              <a:rPr lang="en-GB" sz="2800" dirty="0" smtClean="0"/>
              <a:t> 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kavsharlaming</a:t>
            </a:r>
            <a:r>
              <a:rPr lang="en-GB" sz="2800" dirty="0" smtClean="0"/>
              <a:t>  </a:t>
            </a:r>
            <a:r>
              <a:rPr lang="en-GB" sz="2800" dirty="0" err="1" smtClean="0"/>
              <a:t>chiziqli</a:t>
            </a:r>
            <a:r>
              <a:rPr lang="en-GB" sz="2800" dirty="0" smtClean="0"/>
              <a:t>  </a:t>
            </a:r>
            <a:r>
              <a:rPr lang="en-GB" sz="2800" dirty="0" err="1" smtClean="0"/>
              <a:t>kengayish</a:t>
            </a:r>
            <a:r>
              <a:rPr lang="en-GB" sz="2800" dirty="0" smtClean="0"/>
              <a:t>  </a:t>
            </a:r>
            <a:r>
              <a:rPr lang="en-GB" sz="2800" dirty="0" err="1" smtClean="0"/>
              <a:t>koeffitsiyentlari</a:t>
            </a:r>
            <a:r>
              <a:rPr lang="en-GB" sz="2800" dirty="0" smtClean="0"/>
              <a:t>  </a:t>
            </a:r>
            <a:r>
              <a:rPr lang="en-GB" sz="2800" dirty="0" err="1" smtClean="0"/>
              <a:t>katta</a:t>
            </a:r>
            <a:r>
              <a:rPr lang="en-GB" sz="2800" dirty="0" smtClean="0"/>
              <a:t>  </a:t>
            </a:r>
            <a:r>
              <a:rPr lang="en-GB" sz="2800" dirty="0" err="1" smtClean="0"/>
              <a:t>farq</a:t>
            </a:r>
            <a:r>
              <a:rPr lang="en-GB" sz="2800" dirty="0" smtClean="0"/>
              <a:t> </a:t>
            </a:r>
            <a:r>
              <a:rPr lang="en-GB" sz="2800" dirty="0" err="1" smtClean="0"/>
              <a:t>qilmasligi</a:t>
            </a:r>
            <a:r>
              <a:rPr lang="en-GB" sz="2800" dirty="0" smtClean="0"/>
              <a:t> </a:t>
            </a:r>
            <a:r>
              <a:rPr lang="en-GB" sz="2800" dirty="0" err="1" smtClean="0"/>
              <a:t>lozim</a:t>
            </a:r>
            <a:r>
              <a:rPr lang="en-GB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285728"/>
            <a:ext cx="771530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uz-Cyrl-UZ" sz="2800" dirty="0" smtClean="0"/>
              <a:t>	</a:t>
            </a:r>
            <a:r>
              <a:rPr lang="en-US" sz="2800" dirty="0" err="1" smtClean="0"/>
              <a:t>Kavsharli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 </a:t>
            </a:r>
            <a:r>
              <a:rPr lang="en-US" sz="2800" dirty="0" err="1" smtClean="0"/>
              <a:t>chegarasiga</a:t>
            </a:r>
            <a:r>
              <a:rPr lang="en-US" sz="2800" dirty="0" smtClean="0"/>
              <a:t> </a:t>
            </a:r>
            <a:r>
              <a:rPr lang="en-US" sz="2800" dirty="0" err="1" smtClean="0"/>
              <a:t>bog'liq</a:t>
            </a:r>
            <a:r>
              <a:rPr lang="en-US" sz="2800" dirty="0" smtClean="0"/>
              <a:t>  </a:t>
            </a:r>
            <a:r>
              <a:rPr lang="en-US" sz="2800" dirty="0" err="1" smtClean="0"/>
              <a:t>ravishda</a:t>
            </a:r>
            <a:r>
              <a:rPr lang="en-US" sz="2800" dirty="0" smtClean="0"/>
              <a:t>  </a:t>
            </a:r>
            <a:r>
              <a:rPr lang="en-US" sz="2800" dirty="0" err="1" smtClean="0"/>
              <a:t>no`linal</a:t>
            </a:r>
            <a:r>
              <a:rPr lang="en-US" sz="2800" dirty="0" smtClean="0"/>
              <a:t>  </a:t>
            </a:r>
            <a:r>
              <a:rPr lang="en-US" sz="2800" dirty="0" err="1" smtClean="0"/>
              <a:t>kuchlanish</a:t>
            </a:r>
            <a:r>
              <a:rPr lang="en-US" sz="2800" dirty="0" smtClean="0"/>
              <a:t>  </a:t>
            </a:r>
            <a:r>
              <a:rPr lang="en-US" sz="2800" dirty="0" err="1" smtClean="0"/>
              <a:t>bo'yicha</a:t>
            </a:r>
            <a:r>
              <a:rPr lang="en-US" sz="2800" dirty="0" smtClean="0"/>
              <a:t>  </a:t>
            </a:r>
            <a:r>
              <a:rPr lang="en-US" sz="2800" dirty="0" err="1" smtClean="0"/>
              <a:t>bajariladi</a:t>
            </a:r>
            <a:r>
              <a:rPr lang="en-US" sz="2800" dirty="0" smtClean="0"/>
              <a:t>. 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ko'proq</a:t>
            </a:r>
            <a:r>
              <a:rPr lang="en-US" sz="2800" dirty="0" smtClean="0"/>
              <a:t>  </a:t>
            </a:r>
            <a:r>
              <a:rPr lang="en-US" sz="2800" dirty="0" err="1" smtClean="0"/>
              <a:t>ishlatiladigan</a:t>
            </a:r>
            <a:r>
              <a:rPr lang="en-US" sz="2800" dirty="0" smtClean="0"/>
              <a:t>  </a:t>
            </a:r>
            <a:r>
              <a:rPr lang="en-US" sz="2800" dirty="0" err="1" smtClean="0"/>
              <a:t>qalay-qo'rg'oshinli</a:t>
            </a:r>
            <a:r>
              <a:rPr lang="en-US" sz="2800" dirty="0" smtClean="0"/>
              <a:t>  </a:t>
            </a:r>
            <a:r>
              <a:rPr lang="en-US" sz="2800" dirty="0" err="1" smtClean="0"/>
              <a:t>kavsharli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birikmalarda</a:t>
            </a:r>
            <a:r>
              <a:rPr lang="en-US" sz="2800" dirty="0" smtClean="0"/>
              <a:t> </a:t>
            </a:r>
            <a:r>
              <a:rPr lang="en-US" sz="2800" dirty="0" err="1" smtClean="0"/>
              <a:t>qirqilishga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 </a:t>
            </a:r>
            <a:r>
              <a:rPr lang="en-US" sz="2800" dirty="0" err="1" smtClean="0"/>
              <a:t>chegarasi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quyidagichadir</a:t>
            </a:r>
            <a:r>
              <a:rPr lang="en-US" sz="2800" dirty="0" smtClean="0"/>
              <a:t>:  </a:t>
            </a:r>
            <a:r>
              <a:rPr lang="en-US" sz="2800" dirty="0" err="1" smtClean="0"/>
              <a:t>po'lat</a:t>
            </a:r>
            <a:r>
              <a:rPr lang="en-US" sz="2800" dirty="0" smtClean="0"/>
              <a:t>  C t20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τ</a:t>
            </a:r>
            <a:r>
              <a:rPr lang="en-US" sz="2800" baseline="-25000" dirty="0" err="1" smtClean="0"/>
              <a:t>q</a:t>
            </a:r>
            <a:r>
              <a:rPr lang="en-US" sz="2800" dirty="0" smtClean="0"/>
              <a:t> =  28 </a:t>
            </a:r>
            <a:r>
              <a:rPr lang="en-US" sz="2800" dirty="0" err="1" smtClean="0"/>
              <a:t>MPa</a:t>
            </a:r>
            <a:r>
              <a:rPr lang="en-US" sz="2800" dirty="0" smtClean="0"/>
              <a:t>;  </a:t>
            </a:r>
            <a:r>
              <a:rPr lang="en-US" sz="2800" dirty="0" err="1" smtClean="0"/>
              <a:t>po'lat</a:t>
            </a:r>
            <a:r>
              <a:rPr lang="en-US" sz="2800" dirty="0" smtClean="0"/>
              <a:t>  </a:t>
            </a:r>
            <a:r>
              <a:rPr lang="en-US" sz="2800" dirty="0" err="1" smtClean="0"/>
              <a:t>Ст</a:t>
            </a:r>
            <a:r>
              <a:rPr lang="en-US" sz="2800" dirty="0" smtClean="0"/>
              <a:t>  X18H9T-32  </a:t>
            </a:r>
            <a:r>
              <a:rPr lang="en-US" sz="2800" dirty="0" err="1" smtClean="0"/>
              <a:t>MPa</a:t>
            </a:r>
            <a:r>
              <a:rPr lang="en-US" sz="2800" dirty="0" smtClean="0"/>
              <a:t>;  </a:t>
            </a:r>
            <a:r>
              <a:rPr lang="en-US" sz="2800" dirty="0" err="1" smtClean="0"/>
              <a:t>mis</a:t>
            </a:r>
            <a:r>
              <a:rPr lang="en-US" sz="2800" dirty="0" smtClean="0"/>
              <a:t>  M3-27  </a:t>
            </a:r>
            <a:r>
              <a:rPr lang="en-US" sz="2800" dirty="0" err="1" smtClean="0"/>
              <a:t>MPa</a:t>
            </a:r>
            <a:r>
              <a:rPr lang="en-US" sz="2800" dirty="0" smtClean="0"/>
              <a:t>;  </a:t>
            </a:r>
            <a:r>
              <a:rPr lang="en-US" sz="2800" dirty="0" err="1" smtClean="0"/>
              <a:t>latun</a:t>
            </a:r>
            <a:r>
              <a:rPr lang="en-US" sz="2800" dirty="0" smtClean="0"/>
              <a:t> J162 - </a:t>
            </a:r>
            <a:r>
              <a:rPr lang="en-US" sz="2800" dirty="0" err="1" smtClean="0"/>
              <a:t>τ</a:t>
            </a:r>
            <a:r>
              <a:rPr lang="en-US" sz="2800" baseline="-25000" dirty="0" err="1" smtClean="0"/>
              <a:t>q</a:t>
            </a:r>
            <a:r>
              <a:rPr lang="en-US" sz="2800" dirty="0" smtClean="0"/>
              <a:t> = 22  </a:t>
            </a:r>
            <a:r>
              <a:rPr lang="en-US" sz="2800" dirty="0" err="1" smtClean="0"/>
              <a:t>MPa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uz-Cyrl-UZ" sz="2800" dirty="0" smtClean="0"/>
              <a:t>	</a:t>
            </a:r>
            <a:r>
              <a:rPr lang="en-US" sz="2800" dirty="0" err="1" smtClean="0"/>
              <a:t>Kavsharli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 </a:t>
            </a:r>
            <a:r>
              <a:rPr lang="en-US" sz="2800" dirty="0" err="1" smtClean="0"/>
              <a:t>tenglamalari</a:t>
            </a:r>
            <a:r>
              <a:rPr lang="en-US" sz="2800" dirty="0" smtClean="0"/>
              <a:t>  </a:t>
            </a:r>
            <a:r>
              <a:rPr lang="en-US" sz="2800" dirty="0" err="1" smtClean="0"/>
              <a:t>orqali</a:t>
            </a:r>
            <a:r>
              <a:rPr lang="en-US" sz="2800" dirty="0" smtClean="0"/>
              <a:t> 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 </a:t>
            </a:r>
            <a:r>
              <a:rPr lang="en-US" sz="2800" dirty="0" err="1" smtClean="0"/>
              <a:t>hisoblanadi</a:t>
            </a:r>
            <a:r>
              <a:rPr lang="en-US" sz="2800" dirty="0" smtClean="0"/>
              <a:t>.  </a:t>
            </a:r>
            <a:r>
              <a:rPr lang="en-US" sz="2800" dirty="0" err="1" smtClean="0"/>
              <a:t>Bunda</a:t>
            </a:r>
            <a:r>
              <a:rPr lang="en-US" sz="2800" dirty="0" smtClean="0"/>
              <a:t> 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etuvchi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mo`lentlar</a:t>
            </a:r>
            <a:r>
              <a:rPr lang="en-US" sz="2800" dirty="0" smtClean="0"/>
              <a:t> ham </a:t>
            </a:r>
            <a:r>
              <a:rPr lang="en-US" sz="2800" dirty="0" err="1" smtClean="0"/>
              <a:t>e'tiborga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642918"/>
            <a:ext cx="7489825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800" dirty="0" smtClean="0"/>
              <a:t>           </a:t>
            </a:r>
            <a:r>
              <a:rPr lang="en-US" sz="2800" b="1" dirty="0" err="1" smtClean="0"/>
              <a:t>Yelimli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birikmalar</a:t>
            </a:r>
            <a:endParaRPr lang="uz-Cyrl-UZ" sz="2800" b="1" dirty="0" smtClean="0"/>
          </a:p>
          <a:p>
            <a:endParaRPr lang="ru-RU" sz="2800" dirty="0" smtClean="0"/>
          </a:p>
          <a:p>
            <a:r>
              <a:rPr lang="uz-Cyrl-UZ" sz="2800" dirty="0" smtClean="0"/>
              <a:t>	</a:t>
            </a:r>
            <a:r>
              <a:rPr lang="en-US" sz="2800" dirty="0" err="1" smtClean="0"/>
              <a:t>Fenol</a:t>
            </a:r>
            <a:r>
              <a:rPr lang="en-US" sz="2800" dirty="0" smtClean="0"/>
              <a:t>,  </a:t>
            </a:r>
            <a:r>
              <a:rPr lang="en-US" sz="2800" dirty="0" err="1" smtClean="0"/>
              <a:t>epoksid</a:t>
            </a:r>
            <a:r>
              <a:rPr lang="en-US" sz="2800" dirty="0" smtClean="0"/>
              <a:t>,  </a:t>
            </a:r>
            <a:r>
              <a:rPr lang="en-US" sz="2800" dirty="0" err="1" smtClean="0"/>
              <a:t>fenolkauchuk</a:t>
            </a:r>
            <a:r>
              <a:rPr lang="en-US" sz="2800" dirty="0" smtClean="0"/>
              <a:t>  </a:t>
            </a:r>
            <a:r>
              <a:rPr lang="en-US" sz="2800" dirty="0" err="1" smtClean="0"/>
              <a:t>kabilar</a:t>
            </a:r>
            <a:r>
              <a:rPr lang="en-US" sz="2800" dirty="0" smtClean="0"/>
              <a:t>  </a:t>
            </a:r>
            <a:r>
              <a:rPr lang="en-US" sz="2800" dirty="0" err="1" smtClean="0"/>
              <a:t>asosida</a:t>
            </a:r>
            <a:r>
              <a:rPr lang="en-US" sz="2800" dirty="0" smtClean="0"/>
              <a:t> 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 </a:t>
            </a:r>
            <a:r>
              <a:rPr lang="en-US" sz="2800" dirty="0" err="1" smtClean="0"/>
              <a:t>sifatli</a:t>
            </a:r>
            <a:r>
              <a:rPr lang="en-US" sz="2800" dirty="0" smtClean="0"/>
              <a:t> </a:t>
            </a:r>
            <a:r>
              <a:rPr lang="en-US" sz="2800" dirty="0" err="1" smtClean="0"/>
              <a:t>yelimlarning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yaratilishi</a:t>
            </a:r>
            <a:r>
              <a:rPr lang="en-US" sz="2800" dirty="0" smtClean="0"/>
              <a:t>  </a:t>
            </a: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asbobsozlikda</a:t>
            </a:r>
            <a:r>
              <a:rPr lang="en-US" sz="2800" dirty="0" smtClean="0"/>
              <a:t>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birikmalarning</a:t>
            </a:r>
            <a:r>
              <a:rPr lang="en-US" sz="2800" dirty="0" smtClean="0"/>
              <a:t> 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zamin</a:t>
            </a:r>
            <a:r>
              <a:rPr lang="en-US" sz="2800" dirty="0" smtClean="0"/>
              <a:t> </a:t>
            </a:r>
            <a:r>
              <a:rPr lang="en-US" sz="2800" dirty="0" err="1" smtClean="0"/>
              <a:t>yaratdi</a:t>
            </a:r>
            <a:r>
              <a:rPr lang="en-US" sz="2800" dirty="0" smtClean="0"/>
              <a:t>.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 </a:t>
            </a:r>
            <a:r>
              <a:rPr lang="en-US" sz="2800" dirty="0" err="1" smtClean="0"/>
              <a:t>ishlatiladigan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tuzilmalarda</a:t>
            </a:r>
            <a:r>
              <a:rPr lang="en-US" sz="2800" dirty="0" smtClean="0"/>
              <a:t>, </a:t>
            </a:r>
            <a:r>
              <a:rPr lang="en-US" sz="2800" dirty="0" err="1" smtClean="0"/>
              <a:t>asosan</a:t>
            </a:r>
            <a:r>
              <a:rPr lang="en-US" sz="2800" dirty="0" smtClean="0"/>
              <a:t>.  </a:t>
            </a:r>
            <a:r>
              <a:rPr lang="en-US" sz="2800" dirty="0" err="1" smtClean="0"/>
              <a:t>yaproqsimon</a:t>
            </a:r>
            <a:r>
              <a:rPr lang="en-US" sz="2800" dirty="0" smtClean="0"/>
              <a:t>  </a:t>
            </a:r>
            <a:r>
              <a:rPr lang="en-US" sz="2800" dirty="0" err="1" smtClean="0"/>
              <a:t>materiallarni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biriktirishda</a:t>
            </a:r>
            <a:r>
              <a:rPr lang="en-US" sz="2800" dirty="0" smtClean="0"/>
              <a:t>  </a:t>
            </a:r>
            <a:r>
              <a:rPr lang="en-US" sz="2800" dirty="0" err="1" smtClean="0"/>
              <a:t>qo'llaniladi</a:t>
            </a:r>
            <a:r>
              <a:rPr lang="en-US" sz="2800" dirty="0" smtClean="0"/>
              <a:t>. 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yanada</a:t>
            </a:r>
            <a:r>
              <a:rPr lang="en-US" sz="2800" dirty="0" smtClean="0"/>
              <a:t>  </a:t>
            </a:r>
            <a:r>
              <a:rPr lang="en-US" sz="2800" dirty="0" err="1" smtClean="0"/>
              <a:t>mas’uliyatli</a:t>
            </a:r>
            <a:r>
              <a:rPr lang="en-US" sz="2800" dirty="0" smtClean="0"/>
              <a:t> 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mexanizmlarda</a:t>
            </a:r>
            <a:r>
              <a:rPr lang="en-US" sz="2800" dirty="0" smtClean="0"/>
              <a:t>, 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samolyot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ko'priklarda</a:t>
            </a:r>
            <a:r>
              <a:rPr lang="en-US" sz="2800" dirty="0" smtClean="0"/>
              <a:t>  </a:t>
            </a:r>
            <a:r>
              <a:rPr lang="en-US" sz="2800" dirty="0" err="1" smtClean="0"/>
              <a:t>qo'llash</a:t>
            </a:r>
            <a:r>
              <a:rPr lang="en-US" sz="2800" dirty="0" smtClean="0"/>
              <a:t>  </a:t>
            </a:r>
            <a:r>
              <a:rPr lang="en-US" sz="2800" dirty="0" err="1" smtClean="0"/>
              <a:t>amaliyoti</a:t>
            </a:r>
            <a:r>
              <a:rPr lang="en-US" sz="2800" dirty="0" smtClean="0"/>
              <a:t>  </a:t>
            </a:r>
            <a:r>
              <a:rPr lang="en-US" sz="2800" dirty="0" err="1" smtClean="0"/>
              <a:t>mavjud</a:t>
            </a:r>
            <a:r>
              <a:rPr lang="en-US" sz="2800" dirty="0" smtClean="0"/>
              <a:t>.  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500042"/>
            <a:ext cx="74898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birikmalardan</a:t>
            </a:r>
            <a:r>
              <a:rPr lang="en-US" sz="2800" dirty="0" smtClean="0"/>
              <a:t>  </a:t>
            </a:r>
            <a:r>
              <a:rPr lang="en-US" sz="2800" dirty="0" err="1" smtClean="0"/>
              <a:t>farqli</a:t>
            </a:r>
            <a:r>
              <a:rPr lang="en-US" sz="2800" dirty="0" smtClean="0"/>
              <a:t>  </a:t>
            </a:r>
            <a:r>
              <a:rPr lang="en-US" sz="2800" dirty="0" err="1" smtClean="0"/>
              <a:t>ravishda</a:t>
            </a:r>
            <a:r>
              <a:rPr lang="en-US" sz="2800" dirty="0" smtClean="0"/>
              <a:t> 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</a:t>
            </a:r>
            <a:r>
              <a:rPr lang="en-US" sz="2800" dirty="0" err="1" smtClean="0"/>
              <a:t>orqali</a:t>
            </a:r>
            <a:r>
              <a:rPr lang="en-US" sz="2800" dirty="0" smtClean="0"/>
              <a:t> 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jinsli</a:t>
            </a:r>
            <a:r>
              <a:rPr lang="en-US" sz="2800" dirty="0" smtClean="0"/>
              <a:t>  </a:t>
            </a:r>
            <a:r>
              <a:rPr lang="en-US" sz="2800" dirty="0" err="1" smtClean="0"/>
              <a:t>materiallarini</a:t>
            </a:r>
            <a:r>
              <a:rPr lang="en-US" sz="2800" dirty="0" smtClean="0"/>
              <a:t> </a:t>
            </a:r>
            <a:r>
              <a:rPr lang="en-US" sz="2800" dirty="0" err="1" smtClean="0"/>
              <a:t>biriktirish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Yelimli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hosil</a:t>
            </a:r>
            <a:r>
              <a:rPr lang="en-US" sz="2800" dirty="0" smtClean="0"/>
              <a:t> 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 </a:t>
            </a:r>
            <a:r>
              <a:rPr lang="en-US" sz="2800" dirty="0" err="1" smtClean="0"/>
              <a:t>jarayoni</a:t>
            </a:r>
            <a:r>
              <a:rPr lang="en-US" sz="2800" dirty="0" smtClean="0"/>
              <a:t>  </a:t>
            </a:r>
            <a:r>
              <a:rPr lang="en-US" sz="2800" dirty="0" err="1" smtClean="0"/>
              <a:t>detallarning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vopishtirilayotgan</a:t>
            </a:r>
            <a:r>
              <a:rPr lang="en-US" sz="2800" dirty="0" smtClean="0"/>
              <a:t>   </a:t>
            </a:r>
            <a:r>
              <a:rPr lang="en-US" sz="2800" dirty="0" err="1" smtClean="0"/>
              <a:t>yuzalarini</a:t>
            </a:r>
            <a:r>
              <a:rPr lang="en-US" sz="2800" dirty="0" smtClean="0"/>
              <a:t>  </a:t>
            </a:r>
            <a:r>
              <a:rPr lang="en-US" sz="2800" dirty="0" err="1" smtClean="0"/>
              <a:t>chang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g'uborlardan</a:t>
            </a:r>
            <a:r>
              <a:rPr lang="en-US" sz="2800" dirty="0" smtClean="0"/>
              <a:t>  </a:t>
            </a:r>
            <a:r>
              <a:rPr lang="en-US" sz="2800" dirty="0" err="1" smtClean="0"/>
              <a:t>tozalash</a:t>
            </a:r>
            <a:r>
              <a:rPr lang="en-US" sz="2800" dirty="0" smtClean="0"/>
              <a:t>,  </a:t>
            </a:r>
            <a:r>
              <a:rPr lang="en-US" sz="2800" dirty="0" err="1" smtClean="0"/>
              <a:t>yog'sizlantirish</a:t>
            </a:r>
            <a:r>
              <a:rPr lang="en-US" sz="2800" dirty="0" smtClean="0"/>
              <a:t>,  </a:t>
            </a:r>
            <a:r>
              <a:rPr lang="en-US" sz="2800" dirty="0" err="1" smtClean="0"/>
              <a:t>jilvir</a:t>
            </a:r>
            <a:r>
              <a:rPr lang="en-US" sz="2800" dirty="0" smtClean="0"/>
              <a:t>  </a:t>
            </a:r>
            <a:r>
              <a:rPr lang="en-US" sz="2800" dirty="0" err="1" smtClean="0"/>
              <a:t>qog'oz</a:t>
            </a:r>
            <a:r>
              <a:rPr lang="en-US" sz="2800" dirty="0" smtClean="0"/>
              <a:t>  </a:t>
            </a:r>
            <a:r>
              <a:rPr lang="en-US" sz="2800" dirty="0" err="1" smtClean="0"/>
              <a:t>bilan</a:t>
            </a:r>
            <a:r>
              <a:rPr lang="en-US" sz="2800" dirty="0" smtClean="0"/>
              <a:t>  </a:t>
            </a:r>
            <a:r>
              <a:rPr lang="en-US" sz="2800" dirty="0" err="1" smtClean="0"/>
              <a:t>notekislik</a:t>
            </a:r>
            <a:r>
              <a:rPr lang="en-US" sz="2800" dirty="0" smtClean="0"/>
              <a:t>  </a:t>
            </a:r>
            <a:r>
              <a:rPr lang="en-US" sz="2800" dirty="0" err="1" smtClean="0"/>
              <a:t>hosil</a:t>
            </a:r>
            <a:r>
              <a:rPr lang="en-US" sz="2800" dirty="0" smtClean="0"/>
              <a:t> 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 </a:t>
            </a:r>
            <a:r>
              <a:rPr lang="en-US" sz="2800" dirty="0" err="1" smtClean="0"/>
              <a:t>yoki</a:t>
            </a:r>
            <a:r>
              <a:rPr lang="en-US" sz="2800" dirty="0" smtClean="0"/>
              <a:t>  </a:t>
            </a:r>
            <a:r>
              <a:rPr lang="en-US" sz="2800" dirty="0" err="1" smtClean="0"/>
              <a:t>qum</a:t>
            </a:r>
            <a:r>
              <a:rPr lang="en-US" sz="2800" dirty="0" smtClean="0"/>
              <a:t>  </a:t>
            </a:r>
            <a:r>
              <a:rPr lang="en-US" sz="2800" dirty="0" err="1" smtClean="0"/>
              <a:t>sepkich</a:t>
            </a:r>
            <a:r>
              <a:rPr lang="en-US" sz="2800" dirty="0" smtClean="0"/>
              <a:t> </a:t>
            </a:r>
            <a:r>
              <a:rPr lang="en-US" sz="2800" dirty="0" err="1" smtClean="0"/>
              <a:t>apparati</a:t>
            </a:r>
            <a:r>
              <a:rPr lang="en-US" sz="2800" dirty="0" smtClean="0"/>
              <a:t>  </a:t>
            </a:r>
            <a:r>
              <a:rPr lang="en-US" sz="2800" dirty="0" err="1" smtClean="0"/>
              <a:t>yordamida</a:t>
            </a:r>
            <a:r>
              <a:rPr lang="en-US" sz="2800" dirty="0" smtClean="0"/>
              <a:t> 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 </a:t>
            </a:r>
            <a:r>
              <a:rPr lang="en-US" sz="2800" dirty="0" err="1" smtClean="0"/>
              <a:t>berishdan</a:t>
            </a:r>
            <a:r>
              <a:rPr lang="en-US" sz="2800" dirty="0" smtClean="0"/>
              <a:t>;  </a:t>
            </a:r>
            <a:r>
              <a:rPr lang="en-US" sz="2800" dirty="0" err="1" smtClean="0"/>
              <a:t>shu</a:t>
            </a:r>
            <a:r>
              <a:rPr lang="en-US" sz="2800" dirty="0" smtClean="0"/>
              <a:t>  </a:t>
            </a:r>
            <a:r>
              <a:rPr lang="en-US" sz="2800" dirty="0" err="1" smtClean="0"/>
              <a:t>yuzalarga</a:t>
            </a:r>
            <a:r>
              <a:rPr lang="en-US" sz="2800" dirty="0" smtClean="0"/>
              <a:t>  </a:t>
            </a:r>
            <a:r>
              <a:rPr lang="en-US" sz="2800" dirty="0" err="1" smtClean="0"/>
              <a:t>yelim</a:t>
            </a:r>
            <a:r>
              <a:rPr lang="en-US" sz="2800" dirty="0" smtClean="0"/>
              <a:t>  </a:t>
            </a:r>
            <a:r>
              <a:rPr lang="en-US" sz="2800" dirty="0" err="1" smtClean="0"/>
              <a:t>surtish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 </a:t>
            </a:r>
            <a:r>
              <a:rPr lang="en-US" sz="2800" dirty="0" err="1" smtClean="0"/>
              <a:t>detallarini</a:t>
            </a:r>
            <a:r>
              <a:rPr lang="en-US" sz="2800" dirty="0" smtClean="0"/>
              <a:t>  </a:t>
            </a:r>
            <a:r>
              <a:rPr lang="en-US" sz="2800" dirty="0" err="1" smtClean="0"/>
              <a:t>yig'ishdan</a:t>
            </a:r>
            <a:r>
              <a:rPr lang="en-US" sz="2800" dirty="0" smtClean="0"/>
              <a:t>;  </a:t>
            </a:r>
            <a:r>
              <a:rPr lang="en-US" sz="2800" dirty="0" err="1" smtClean="0"/>
              <a:t>zarur</a:t>
            </a:r>
            <a:r>
              <a:rPr lang="en-US" sz="2800" dirty="0" smtClean="0"/>
              <a:t>  </a:t>
            </a:r>
            <a:r>
              <a:rPr lang="en-US" sz="2800" dirty="0" err="1" smtClean="0"/>
              <a:t>bosim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haroratda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birikmani</a:t>
            </a:r>
            <a:r>
              <a:rPr lang="en-US" sz="2800" dirty="0" smtClean="0"/>
              <a:t> </a:t>
            </a:r>
            <a:r>
              <a:rPr lang="en-US" sz="2800" dirty="0" err="1" smtClean="0"/>
              <a:t>ushlab</a:t>
            </a:r>
            <a:r>
              <a:rPr lang="en-US" sz="2800" dirty="0" smtClean="0"/>
              <a:t> </a:t>
            </a:r>
            <a:r>
              <a:rPr lang="en-US" sz="2800" dirty="0" err="1" smtClean="0"/>
              <a:t>turishdan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iboratdir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00100" y="1500174"/>
            <a:ext cx="748982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3200" dirty="0" smtClean="0"/>
              <a:t>	</a:t>
            </a:r>
            <a:r>
              <a:rPr lang="en-US" sz="3200" dirty="0" err="1" smtClean="0"/>
              <a:t>Ustma-ust</a:t>
            </a:r>
            <a:r>
              <a:rPr lang="en-US" sz="3200" dirty="0" smtClean="0"/>
              <a:t>  </a:t>
            </a:r>
            <a:r>
              <a:rPr lang="en-US" sz="3200" dirty="0" err="1" smtClean="0"/>
              <a:t>yelimli</a:t>
            </a:r>
            <a:r>
              <a:rPr lang="en-US" sz="3200" dirty="0" smtClean="0"/>
              <a:t>  </a:t>
            </a:r>
            <a:r>
              <a:rPr lang="en-US" sz="3200" dirty="0" err="1" smtClean="0"/>
              <a:t>birikmaning</a:t>
            </a:r>
            <a:r>
              <a:rPr lang="en-US" sz="3200" dirty="0" smtClean="0"/>
              <a:t>  </a:t>
            </a:r>
            <a:r>
              <a:rPr lang="en-US" sz="3200" dirty="0" err="1" smtClean="0"/>
              <a:t>mustahkamligi</a:t>
            </a:r>
            <a:r>
              <a:rPr lang="en-US" sz="3200" dirty="0" smtClean="0"/>
              <a:t> 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 </a:t>
            </a:r>
            <a:r>
              <a:rPr lang="en-US" sz="3200" dirty="0" err="1" smtClean="0"/>
              <a:t>turdagilarga</a:t>
            </a:r>
            <a:r>
              <a:rPr lang="en-US" sz="3200" dirty="0" smtClean="0"/>
              <a:t> </a:t>
            </a:r>
            <a:r>
              <a:rPr lang="en-US" sz="3200" dirty="0" err="1" smtClean="0"/>
              <a:t>qaraganda</a:t>
            </a:r>
            <a:r>
              <a:rPr lang="en-US" sz="3200" dirty="0" smtClean="0"/>
              <a:t>  </a:t>
            </a:r>
            <a:r>
              <a:rPr lang="en-US" sz="3200" dirty="0" err="1" smtClean="0"/>
              <a:t>yuqoriroqdir</a:t>
            </a:r>
            <a:r>
              <a:rPr lang="en-US" sz="3200" dirty="0" smtClean="0"/>
              <a:t>.  </a:t>
            </a:r>
            <a:r>
              <a:rPr lang="en-US" sz="3200" dirty="0" err="1" smtClean="0"/>
              <a:t>Mustahkamligi</a:t>
            </a:r>
            <a:r>
              <a:rPr lang="en-US" sz="3200" dirty="0" smtClean="0"/>
              <a:t> 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 </a:t>
            </a:r>
            <a:r>
              <a:rPr lang="en-US" sz="3200" dirty="0" err="1" smtClean="0"/>
              <a:t>bo'lgan</a:t>
            </a:r>
            <a:r>
              <a:rPr lang="en-US" sz="3200" dirty="0" smtClean="0"/>
              <a:t>  </a:t>
            </a:r>
            <a:r>
              <a:rPr lang="en-US" sz="3200" dirty="0" err="1" smtClean="0"/>
              <a:t>birikmalarni</a:t>
            </a:r>
            <a:r>
              <a:rPr lang="en-US" sz="3200" dirty="0" smtClean="0"/>
              <a:t> </a:t>
            </a:r>
            <a:r>
              <a:rPr lang="en-US" sz="3200" dirty="0" err="1" smtClean="0"/>
              <a:t>hosil</a:t>
            </a:r>
            <a:r>
              <a:rPr lang="en-US" sz="3200" dirty="0" smtClean="0"/>
              <a:t>  </a:t>
            </a:r>
            <a:r>
              <a:rPr lang="en-US" sz="3200" dirty="0" err="1" smtClean="0"/>
              <a:t>qilish</a:t>
            </a:r>
            <a:r>
              <a:rPr lang="en-US" sz="3200" dirty="0" smtClean="0"/>
              <a:t>  </a:t>
            </a:r>
            <a:r>
              <a:rPr lang="en-US" sz="3200" dirty="0" err="1" smtClean="0"/>
              <a:t>uchun</a:t>
            </a:r>
            <a:r>
              <a:rPr lang="en-US" sz="3200" dirty="0" smtClean="0"/>
              <a:t>  </a:t>
            </a:r>
            <a:r>
              <a:rPr lang="en-US" sz="3200" dirty="0" err="1" smtClean="0"/>
              <a:t>yelim-payvand</a:t>
            </a:r>
            <a:r>
              <a:rPr lang="en-US" sz="3200" dirty="0" smtClean="0"/>
              <a:t>,  </a:t>
            </a:r>
            <a:r>
              <a:rPr lang="en-US" sz="3200" dirty="0" err="1" smtClean="0"/>
              <a:t>yelim-parchin</a:t>
            </a:r>
            <a:r>
              <a:rPr lang="en-US" sz="3200" dirty="0" smtClean="0"/>
              <a:t>  </a:t>
            </a:r>
            <a:r>
              <a:rPr lang="en-US" sz="3200" dirty="0" err="1" smtClean="0"/>
              <a:t>mixli</a:t>
            </a:r>
            <a:r>
              <a:rPr lang="en-US" sz="3200" dirty="0" smtClean="0"/>
              <a:t>.  </a:t>
            </a:r>
            <a:r>
              <a:rPr lang="en-US" sz="3200" dirty="0" err="1" smtClean="0"/>
              <a:t>yelim-rezbali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birikmalardan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428604"/>
            <a:ext cx="7489825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dirty="0" err="1" smtClean="0"/>
              <a:t>Yelimli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 </a:t>
            </a:r>
            <a:r>
              <a:rPr lang="en-US" sz="2400" dirty="0" err="1" smtClean="0"/>
              <a:t>afzalliklari</a:t>
            </a:r>
            <a:r>
              <a:rPr lang="en-US" sz="2400" dirty="0" smtClean="0"/>
              <a:t>:  </a:t>
            </a:r>
            <a:r>
              <a:rPr lang="en-US" sz="2400" dirty="0" err="1" smtClean="0"/>
              <a:t>yupqa</a:t>
            </a:r>
            <a:r>
              <a:rPr lang="en-US" sz="2400" dirty="0" smtClean="0"/>
              <a:t>  </a:t>
            </a:r>
            <a:r>
              <a:rPr lang="en-US" sz="2400" dirty="0" err="1" smtClean="0"/>
              <a:t>devorli</a:t>
            </a:r>
            <a:r>
              <a:rPr lang="en-US" sz="2400" dirty="0" smtClean="0"/>
              <a:t>.  </a:t>
            </a:r>
            <a:r>
              <a:rPr lang="en-US" sz="2400" dirty="0" err="1" smtClean="0"/>
              <a:t>yaproqsimon</a:t>
            </a:r>
            <a:r>
              <a:rPr lang="en-US" sz="2400" dirty="0" smtClean="0"/>
              <a:t>  </a:t>
            </a:r>
            <a:r>
              <a:rPr lang="en-US" sz="2400" dirty="0" err="1" smtClean="0"/>
              <a:t>detallarni</a:t>
            </a:r>
            <a:r>
              <a:rPr lang="en-US" sz="2400" dirty="0" smtClean="0"/>
              <a:t>.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kavsharlash</a:t>
            </a:r>
            <a:r>
              <a:rPr lang="en-US" sz="2400" dirty="0" smtClean="0"/>
              <a:t>  </a:t>
            </a:r>
            <a:r>
              <a:rPr lang="en-US" sz="2400" dirty="0" err="1" smtClean="0"/>
              <a:t>mumkin</a:t>
            </a:r>
            <a:r>
              <a:rPr lang="en-US" sz="2400" dirty="0" smtClean="0"/>
              <a:t>  </a:t>
            </a:r>
            <a:r>
              <a:rPr lang="en-US" sz="2400" dirty="0" err="1" smtClean="0"/>
              <a:t>bo'lmagan</a:t>
            </a:r>
            <a:r>
              <a:rPr lang="en-US" sz="2400" dirty="0" smtClean="0"/>
              <a:t>  </a:t>
            </a:r>
            <a:r>
              <a:rPr lang="en-US" sz="2400" dirty="0" err="1" smtClean="0"/>
              <a:t>tuzilma</a:t>
            </a:r>
            <a:r>
              <a:rPr lang="en-US" sz="2400" dirty="0" smtClean="0"/>
              <a:t>  </a:t>
            </a:r>
            <a:r>
              <a:rPr lang="en-US" sz="2400" dirty="0" err="1" smtClean="0"/>
              <a:t>detallarini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 </a:t>
            </a:r>
            <a:r>
              <a:rPr lang="en-US" sz="2400" dirty="0" err="1" smtClean="0"/>
              <a:t>turli</a:t>
            </a:r>
            <a:r>
              <a:rPr lang="en-US" sz="2400" dirty="0" smtClean="0"/>
              <a:t>  </a:t>
            </a:r>
            <a:r>
              <a:rPr lang="en-US" sz="2400" dirty="0" err="1" smtClean="0"/>
              <a:t>jinsli</a:t>
            </a:r>
            <a:r>
              <a:rPr lang="en-US" sz="2400" dirty="0" smtClean="0"/>
              <a:t>  </a:t>
            </a:r>
            <a:r>
              <a:rPr lang="en-US" sz="2400" dirty="0" err="1" smtClean="0"/>
              <a:t>materiallarni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biriktirish</a:t>
            </a:r>
            <a:r>
              <a:rPr lang="en-US" sz="2400" dirty="0" smtClean="0"/>
              <a:t>  </a:t>
            </a:r>
            <a:r>
              <a:rPr lang="en-US" sz="2400" dirty="0" err="1" smtClean="0"/>
              <a:t>mumkinligi</a:t>
            </a:r>
            <a:r>
              <a:rPr lang="en-US" sz="2400" dirty="0" smtClean="0"/>
              <a:t>;  </a:t>
            </a:r>
            <a:r>
              <a:rPr lang="en-US" sz="2400" dirty="0" err="1" smtClean="0"/>
              <a:t>uzluksiz</a:t>
            </a:r>
            <a:r>
              <a:rPr lang="en-US" sz="2400" dirty="0" smtClean="0"/>
              <a:t>  </a:t>
            </a:r>
            <a:r>
              <a:rPr lang="en-US" sz="2400" dirty="0" err="1" smtClean="0"/>
              <a:t>yelim</a:t>
            </a:r>
            <a:r>
              <a:rPr lang="en-US" sz="2400" dirty="0" smtClean="0"/>
              <a:t> </a:t>
            </a:r>
            <a:r>
              <a:rPr lang="en-US" sz="2400" dirty="0" err="1" smtClean="0"/>
              <a:t>qatlam</a:t>
            </a:r>
            <a:r>
              <a:rPr lang="en-US" sz="2400" dirty="0" smtClean="0"/>
              <a:t> 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 </a:t>
            </a:r>
            <a:r>
              <a:rPr lang="en-US" sz="2400" dirty="0" err="1" smtClean="0"/>
              <a:t>jipslilik</a:t>
            </a:r>
            <a:r>
              <a:rPr lang="en-US" sz="2400" dirty="0" smtClean="0"/>
              <a:t>;  </a:t>
            </a:r>
            <a:r>
              <a:rPr lang="en-US" sz="2400" dirty="0" err="1" smtClean="0"/>
              <a:t>zanglashga</a:t>
            </a:r>
            <a:r>
              <a:rPr lang="en-US" sz="2400" dirty="0" smtClean="0"/>
              <a:t>  </a:t>
            </a:r>
            <a:r>
              <a:rPr lang="en-US" sz="2400" dirty="0" err="1" smtClean="0"/>
              <a:t>bardoshlilik</a:t>
            </a:r>
            <a:r>
              <a:rPr lang="en-US" sz="2400" dirty="0" smtClean="0"/>
              <a:t>;  </a:t>
            </a:r>
            <a:r>
              <a:rPr lang="en-US" sz="2400" dirty="0" err="1" smtClean="0"/>
              <a:t>toliqishga</a:t>
            </a:r>
            <a:r>
              <a:rPr lang="en-US" sz="2400" dirty="0" smtClean="0"/>
              <a:t>  </a:t>
            </a:r>
            <a:r>
              <a:rPr lang="en-US" sz="2400" dirty="0" err="1" smtClean="0"/>
              <a:t>chidamlilik</a:t>
            </a:r>
            <a:r>
              <a:rPr lang="en-US" sz="2400" dirty="0" smtClean="0"/>
              <a:t>;  </a:t>
            </a:r>
            <a:r>
              <a:rPr lang="en-US" sz="2400" dirty="0" err="1" smtClean="0"/>
              <a:t>tannarxining</a:t>
            </a:r>
            <a:r>
              <a:rPr lang="en-US" sz="2400" dirty="0" smtClean="0"/>
              <a:t>  </a:t>
            </a:r>
            <a:r>
              <a:rPr lang="en-US" sz="2400" dirty="0" err="1" smtClean="0"/>
              <a:t>pastligi</a:t>
            </a:r>
            <a:r>
              <a:rPr lang="en-US" sz="2400" dirty="0" smtClean="0"/>
              <a:t>;  </a:t>
            </a:r>
            <a:r>
              <a:rPr lang="en-US" sz="2400" dirty="0" err="1" smtClean="0"/>
              <a:t>kuchlanishlar</a:t>
            </a:r>
            <a:r>
              <a:rPr lang="en-US" sz="2400" dirty="0" smtClean="0"/>
              <a:t>  </a:t>
            </a:r>
            <a:r>
              <a:rPr lang="en-US" sz="2400" dirty="0" err="1" smtClean="0"/>
              <a:t>jamlanishining</a:t>
            </a:r>
            <a:r>
              <a:rPr lang="en-US" sz="2400" dirty="0" smtClean="0"/>
              <a:t> 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kichikligi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r>
              <a:rPr lang="en-US" sz="2400" dirty="0" smtClean="0"/>
              <a:t>				</a:t>
            </a:r>
            <a:r>
              <a:rPr lang="ru-RU" sz="2400" dirty="0" smtClean="0"/>
              <a:t> </a:t>
            </a:r>
          </a:p>
          <a:p>
            <a:r>
              <a:rPr lang="uz-Cyrl-UZ" sz="2400" dirty="0" smtClean="0"/>
              <a:t>							</a:t>
            </a:r>
            <a:r>
              <a:rPr lang="en-US" sz="2400" dirty="0" smtClean="0"/>
              <a:t>b</a:t>
            </a:r>
            <a:r>
              <a:rPr lang="en-US" sz="2400" dirty="0" smtClean="0"/>
              <a:t>)</a:t>
            </a:r>
            <a:endParaRPr lang="ru-RU" sz="2400" dirty="0" smtClean="0"/>
          </a:p>
          <a:p>
            <a:r>
              <a:rPr lang="en-US" sz="2400" dirty="0" smtClean="0"/>
              <a:t>l-</a:t>
            </a:r>
            <a:r>
              <a:rPr lang="en-US" sz="2400" dirty="0" err="1" smtClean="0"/>
              <a:t>rasm</a:t>
            </a:r>
            <a:r>
              <a:rPr lang="en-US" sz="2400" dirty="0" smtClean="0"/>
              <a:t>.  </a:t>
            </a:r>
            <a:r>
              <a:rPr lang="en-US" sz="2400" dirty="0" err="1" smtClean="0"/>
              <a:t>Yelimli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:</a:t>
            </a:r>
            <a:endParaRPr lang="ru-RU" sz="2400" dirty="0" smtClean="0"/>
          </a:p>
          <a:p>
            <a:r>
              <a:rPr lang="en-US" sz="2400" dirty="0" smtClean="0"/>
              <a:t>a-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;  b - </a:t>
            </a:r>
            <a:r>
              <a:rPr lang="en-US" sz="2400" dirty="0" err="1" smtClean="0"/>
              <a:t>ustqo'ymali</a:t>
            </a:r>
            <a:r>
              <a:rPr lang="en-US" sz="2400" dirty="0" smtClean="0"/>
              <a:t> </a:t>
            </a:r>
            <a:r>
              <a:rPr lang="en-US" sz="2400" dirty="0" err="1" smtClean="0"/>
              <a:t>uchma-uch</a:t>
            </a:r>
            <a:endParaRPr lang="ru-RU" sz="2400" dirty="0"/>
          </a:p>
        </p:txBody>
      </p:sp>
      <p:pic>
        <p:nvPicPr>
          <p:cNvPr id="3" name="Рисунок 2" descr="image2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571876"/>
            <a:ext cx="3000396" cy="1714512"/>
          </a:xfrm>
          <a:prstGeom prst="rect">
            <a:avLst/>
          </a:prstGeom>
          <a:noFill/>
        </p:spPr>
      </p:pic>
      <p:pic>
        <p:nvPicPr>
          <p:cNvPr id="4" name="Рисунок 3" descr="image2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571876"/>
            <a:ext cx="2857520" cy="1714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928670"/>
            <a:ext cx="74898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800" dirty="0" smtClean="0"/>
              <a:t> </a:t>
            </a:r>
            <a:r>
              <a:rPr lang="uz-Cyrl-UZ" sz="2800" dirty="0" smtClean="0"/>
              <a:t>	</a:t>
            </a:r>
            <a:r>
              <a:rPr lang="en-US" sz="2800" dirty="0" err="1" smtClean="0"/>
              <a:t>Birikmalarning</a:t>
            </a:r>
            <a:r>
              <a:rPr lang="en-US" sz="2800" dirty="0" smtClean="0"/>
              <a:t>  </a:t>
            </a:r>
            <a:r>
              <a:rPr lang="en-US" sz="2800" dirty="0" err="1" smtClean="0"/>
              <a:t>kamchiliklari</a:t>
            </a:r>
            <a:r>
              <a:rPr lang="en-US" sz="2800" dirty="0" smtClean="0"/>
              <a:t>  </a:t>
            </a:r>
            <a:r>
              <a:rPr lang="en-US" sz="2800" dirty="0" err="1" smtClean="0"/>
              <a:t>jumlasiga</a:t>
            </a:r>
            <a:r>
              <a:rPr lang="en-US" sz="2800" dirty="0" smtClean="0"/>
              <a:t>  </a:t>
            </a:r>
            <a:r>
              <a:rPr lang="en-US" sz="2800" dirty="0" err="1" smtClean="0"/>
              <a:t>uning</a:t>
            </a:r>
            <a:r>
              <a:rPr lang="en-US" sz="2800" dirty="0" smtClean="0"/>
              <a:t>  </a:t>
            </a:r>
            <a:r>
              <a:rPr lang="en-US" sz="2800" dirty="0" err="1" smtClean="0"/>
              <a:t>vaqt</a:t>
            </a:r>
            <a:r>
              <a:rPr lang="en-US" sz="2800" dirty="0" smtClean="0"/>
              <a:t>  </a:t>
            </a:r>
            <a:r>
              <a:rPr lang="en-US" sz="2800" dirty="0" err="1" smtClean="0"/>
              <a:t>davomida</a:t>
            </a:r>
            <a:r>
              <a:rPr lang="en-US" sz="2800" dirty="0" smtClean="0"/>
              <a:t> «</a:t>
            </a:r>
            <a:r>
              <a:rPr lang="en-US" sz="2800" dirty="0" err="1" smtClean="0"/>
              <a:t>qarishi</a:t>
            </a:r>
            <a:r>
              <a:rPr lang="en-US" sz="2800" dirty="0" smtClean="0"/>
              <a:t>»,  </a:t>
            </a:r>
            <a:r>
              <a:rPr lang="en-US" sz="2800" dirty="0" err="1" smtClean="0"/>
              <a:t>chegaralangan</a:t>
            </a:r>
            <a:r>
              <a:rPr lang="en-US" sz="2800" dirty="0" smtClean="0"/>
              <a:t>  </a:t>
            </a:r>
            <a:r>
              <a:rPr lang="en-US" sz="2800" dirty="0" err="1" smtClean="0"/>
              <a:t>issiq</a:t>
            </a:r>
            <a:r>
              <a:rPr lang="en-US" sz="2800" dirty="0" smtClean="0"/>
              <a:t>  </a:t>
            </a:r>
            <a:r>
              <a:rPr lang="en-US" sz="2800" dirty="0" err="1" smtClean="0"/>
              <a:t>bardoshliligi</a:t>
            </a:r>
            <a:r>
              <a:rPr lang="en-US" sz="2800" dirty="0" smtClean="0"/>
              <a:t>  (250°C  </a:t>
            </a:r>
            <a:r>
              <a:rPr lang="en-US" sz="2800" dirty="0" err="1" smtClean="0"/>
              <a:t>gacha</a:t>
            </a:r>
            <a:r>
              <a:rPr lang="en-US" sz="2800" dirty="0" smtClean="0"/>
              <a:t>); 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mustahkamligining</a:t>
            </a:r>
            <a:r>
              <a:rPr lang="en-US" sz="2800" dirty="0" smtClean="0"/>
              <a:t>  </a:t>
            </a:r>
            <a:r>
              <a:rPr lang="en-US" sz="2800" dirty="0" err="1" smtClean="0"/>
              <a:t>yopishtirilayotgan</a:t>
            </a:r>
            <a:r>
              <a:rPr lang="en-US" sz="2800" dirty="0" smtClean="0"/>
              <a:t>  </a:t>
            </a:r>
            <a:r>
              <a:rPr lang="en-US" sz="2800" dirty="0" err="1" smtClean="0"/>
              <a:t>detal</a:t>
            </a:r>
            <a:r>
              <a:rPr lang="en-US" sz="2800" dirty="0" smtClean="0"/>
              <a:t>  </a:t>
            </a:r>
            <a:r>
              <a:rPr lang="en-US" sz="2800" dirty="0" err="1" smtClean="0"/>
              <a:t>materiallariga</a:t>
            </a:r>
            <a:r>
              <a:rPr lang="en-US" sz="2800" dirty="0" smtClean="0"/>
              <a:t>,  </a:t>
            </a:r>
            <a:r>
              <a:rPr lang="en-US" sz="2800" dirty="0" err="1" smtClean="0"/>
              <a:t>yelimlash</a:t>
            </a:r>
            <a:r>
              <a:rPr lang="en-US" sz="2800" dirty="0" smtClean="0"/>
              <a:t> </a:t>
            </a:r>
            <a:r>
              <a:rPr lang="en-US" sz="2800" dirty="0" err="1" smtClean="0"/>
              <a:t>haroratiga</a:t>
            </a:r>
            <a:r>
              <a:rPr lang="en-US" sz="2800" dirty="0" smtClean="0"/>
              <a:t>,  </a:t>
            </a:r>
            <a:r>
              <a:rPr lang="en-US" sz="2800" dirty="0" err="1" smtClean="0"/>
              <a:t>chok</a:t>
            </a:r>
            <a:r>
              <a:rPr lang="en-US" sz="2800" dirty="0" smtClean="0"/>
              <a:t>  </a:t>
            </a:r>
            <a:r>
              <a:rPr lang="en-US" sz="2800" dirty="0" err="1" smtClean="0"/>
              <a:t>qalinligiga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birikmaning</a:t>
            </a:r>
            <a:r>
              <a:rPr lang="en-US" sz="2800" dirty="0" smtClean="0"/>
              <a:t> 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 </a:t>
            </a:r>
            <a:r>
              <a:rPr lang="en-US" sz="2800" dirty="0" err="1" smtClean="0"/>
              <a:t>sharoitiga</a:t>
            </a:r>
            <a:r>
              <a:rPr lang="en-US" sz="2800" dirty="0" smtClean="0"/>
              <a:t>  </a:t>
            </a:r>
            <a:r>
              <a:rPr lang="en-US" sz="2800" dirty="0" err="1" smtClean="0"/>
              <a:t>bog`liqligi</a:t>
            </a:r>
            <a:r>
              <a:rPr lang="en-US" sz="2800" dirty="0" smtClean="0"/>
              <a:t>: </a:t>
            </a:r>
            <a:r>
              <a:rPr lang="en-US" sz="2800" dirty="0" err="1" smtClean="0"/>
              <a:t>yelimlanayotgan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yuzalarining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aniq</a:t>
            </a:r>
            <a:r>
              <a:rPr lang="en-US" sz="2800" dirty="0" smtClean="0"/>
              <a:t> </a:t>
            </a:r>
            <a:r>
              <a:rPr lang="en-US" sz="2800" dirty="0" err="1" smtClean="0"/>
              <a:t>moslashtirilishi</a:t>
            </a:r>
            <a:r>
              <a:rPr lang="en-US" sz="2800" dirty="0" smtClean="0"/>
              <a:t> </a:t>
            </a:r>
            <a:r>
              <a:rPr lang="en-US" sz="2800" dirty="0" err="1" smtClean="0"/>
              <a:t>kiradi</a:t>
            </a:r>
            <a:r>
              <a:rPr lang="en-US" sz="2800" dirty="0" smtClean="0"/>
              <a:t>. </a:t>
            </a:r>
            <a:r>
              <a:rPr lang="en-US" sz="2800" dirty="0" err="1" smtClean="0"/>
              <a:t>Yelimning</a:t>
            </a:r>
            <a:r>
              <a:rPr lang="en-US" sz="2800" dirty="0" smtClean="0"/>
              <a:t> </a:t>
            </a:r>
            <a:r>
              <a:rPr lang="en-US" sz="2800" dirty="0" err="1" smtClean="0"/>
              <a:t>qovushqoqligi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detallarni</a:t>
            </a:r>
            <a:r>
              <a:rPr lang="en-US" sz="2800" dirty="0" smtClean="0"/>
              <a:t>  </a:t>
            </a:r>
            <a:r>
              <a:rPr lang="en-US" sz="2800" dirty="0" err="1" smtClean="0"/>
              <a:t>yopishtirish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bosimiga</a:t>
            </a:r>
            <a:r>
              <a:rPr lang="en-US" sz="2800" dirty="0" smtClean="0"/>
              <a:t> </a:t>
            </a:r>
            <a:r>
              <a:rPr lang="en-US" sz="2800" dirty="0" err="1" smtClean="0"/>
              <a:t>bog'liq</a:t>
            </a:r>
            <a:r>
              <a:rPr lang="en-US" sz="2800" dirty="0" smtClean="0"/>
              <a:t> </a:t>
            </a:r>
            <a:r>
              <a:rPr lang="en-US" sz="2800" dirty="0" err="1" smtClean="0"/>
              <a:t>bo'lgan</a:t>
            </a:r>
            <a:r>
              <a:rPr lang="en-US" sz="2800" dirty="0" smtClean="0"/>
              <a:t> </a:t>
            </a:r>
            <a:r>
              <a:rPr lang="en-US" sz="2800" dirty="0" err="1" smtClean="0"/>
              <a:t>chokning</a:t>
            </a:r>
            <a:r>
              <a:rPr lang="en-US" sz="2800" dirty="0" smtClean="0"/>
              <a:t> </a:t>
            </a:r>
            <a:r>
              <a:rPr lang="en-US" sz="2800" dirty="0" err="1" smtClean="0"/>
              <a:t>qalinligi</a:t>
            </a:r>
            <a:r>
              <a:rPr lang="en-US" sz="2800" dirty="0" smtClean="0"/>
              <a:t> 0.05...0.15  mm  </a:t>
            </a:r>
            <a:r>
              <a:rPr lang="en-US" sz="2800" dirty="0" err="1" smtClean="0"/>
              <a:t>boiishi</a:t>
            </a:r>
            <a:r>
              <a:rPr lang="en-US" sz="2800" dirty="0" smtClean="0"/>
              <a:t> </a:t>
            </a:r>
            <a:r>
              <a:rPr lang="en-US" sz="2800" dirty="0" err="1" smtClean="0"/>
              <a:t>tavsiya</a:t>
            </a:r>
            <a:r>
              <a:rPr lang="en-US" sz="2800" dirty="0" smtClean="0"/>
              <a:t> </a:t>
            </a:r>
            <a:r>
              <a:rPr lang="en-US" sz="2800" dirty="0" err="1" smtClean="0"/>
              <a:t>etiladi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00100" y="714356"/>
            <a:ext cx="74898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smtClean="0"/>
              <a:t>1-rasm  </a:t>
            </a:r>
            <a:r>
              <a:rPr lang="en-US" sz="2400" dirty="0" smtClean="0"/>
              <a:t>«a» 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 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 </a:t>
            </a:r>
            <a:r>
              <a:rPr lang="en-US" sz="2400" dirty="0" err="1" smtClean="0"/>
              <a:t>yelimli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birikmani</a:t>
            </a:r>
            <a:r>
              <a:rPr lang="en-US" sz="2400" dirty="0" smtClean="0"/>
              <a:t>  </a:t>
            </a:r>
            <a:r>
              <a:rPr lang="en-US" sz="2400" dirty="0" err="1" smtClean="0"/>
              <a:t>mustahkamlikka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hisoblashda</a:t>
            </a:r>
            <a:r>
              <a:rPr lang="en-US" sz="2400" dirty="0" smtClean="0"/>
              <a:t>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 </a:t>
            </a:r>
            <a:r>
              <a:rPr lang="en-US" sz="2400" dirty="0" err="1" smtClean="0"/>
              <a:t>qo'yilish</a:t>
            </a:r>
            <a:r>
              <a:rPr lang="en-US" sz="2400" dirty="0" smtClean="0"/>
              <a:t>  l  </a:t>
            </a:r>
            <a:r>
              <a:rPr lang="en-US" sz="2400" dirty="0" err="1" smtClean="0"/>
              <a:t>uzunligi</a:t>
            </a:r>
            <a:r>
              <a:rPr lang="en-US" sz="2400" dirty="0" smtClean="0"/>
              <a:t> 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:</a:t>
            </a:r>
            <a:endParaRPr lang="ru-RU" sz="2400" dirty="0" smtClean="0"/>
          </a:p>
          <a:p>
            <a:r>
              <a:rPr lang="en-US" sz="2400" dirty="0" smtClean="0"/>
              <a:t> </a:t>
            </a:r>
            <a:endParaRPr lang="ru-RU" sz="2400" dirty="0" smtClean="0"/>
          </a:p>
          <a:p>
            <a:pPr algn="ctr"/>
            <a:r>
              <a:rPr lang="en-US" sz="2400" b="1" dirty="0" smtClean="0"/>
              <a:t>L=δ[</a:t>
            </a:r>
            <a:r>
              <a:rPr lang="en-US" sz="2400" b="1" dirty="0" err="1" smtClean="0"/>
              <a:t>σ</a:t>
            </a:r>
            <a:r>
              <a:rPr lang="en-US" sz="2400" b="1" baseline="-25000" dirty="0" err="1" smtClean="0"/>
              <a:t>ch</a:t>
            </a:r>
            <a:r>
              <a:rPr lang="en-US" sz="2400" b="1" dirty="0" smtClean="0"/>
              <a:t>]/[</a:t>
            </a:r>
            <a:r>
              <a:rPr lang="en-US" sz="2400" b="1" dirty="0" err="1" smtClean="0"/>
              <a:t>τ</a:t>
            </a:r>
            <a:r>
              <a:rPr lang="en-US" sz="2400" b="1" baseline="-25000" dirty="0" err="1" smtClean="0"/>
              <a:t>q</a:t>
            </a:r>
            <a:r>
              <a:rPr lang="en-US" sz="2400" b="1" dirty="0" smtClean="0"/>
              <a:t>]</a:t>
            </a:r>
            <a:endParaRPr lang="uz-Cyrl-UZ" sz="2400" b="1" dirty="0" smtClean="0"/>
          </a:p>
          <a:p>
            <a:endParaRPr lang="ru-RU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 </a:t>
            </a:r>
            <a:r>
              <a:rPr lang="en-US" sz="2400" dirty="0" err="1" smtClean="0"/>
              <a:t>yerda</a:t>
            </a:r>
            <a:r>
              <a:rPr lang="en-US" sz="2400" dirty="0" smtClean="0"/>
              <a:t>,  </a:t>
            </a:r>
            <a:r>
              <a:rPr lang="en-US" sz="2400" b="1" dirty="0" smtClean="0"/>
              <a:t>δ</a:t>
            </a:r>
            <a:r>
              <a:rPr lang="en-US" sz="2400" dirty="0" smtClean="0"/>
              <a:t>  -  </a:t>
            </a:r>
            <a:r>
              <a:rPr lang="en-US" sz="2400" dirty="0" err="1" smtClean="0"/>
              <a:t>yopishtirilayotgan</a:t>
            </a:r>
            <a:r>
              <a:rPr lang="en-US" sz="2400" dirty="0" smtClean="0"/>
              <a:t>  </a:t>
            </a:r>
            <a:r>
              <a:rPr lang="en-US" sz="2400" dirty="0" err="1" smtClean="0"/>
              <a:t>detallarning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qalinligi</a:t>
            </a:r>
            <a:r>
              <a:rPr lang="en-US" sz="2400" dirty="0" smtClean="0"/>
              <a:t>;  [</a:t>
            </a:r>
            <a:r>
              <a:rPr lang="en-US" sz="2400" b="1" dirty="0" err="1" smtClean="0"/>
              <a:t>σ</a:t>
            </a:r>
            <a:r>
              <a:rPr lang="en-US" sz="2400" b="1" baseline="-25000" dirty="0" err="1" smtClean="0"/>
              <a:t>ch</a:t>
            </a:r>
            <a:r>
              <a:rPr lang="en-US" sz="2400" dirty="0" smtClean="0"/>
              <a:t>]  - </a:t>
            </a:r>
            <a:r>
              <a:rPr lang="en-US" sz="2400" dirty="0" err="1" smtClean="0"/>
              <a:t>detallar</a:t>
            </a:r>
            <a:r>
              <a:rPr lang="en-US" sz="2400" dirty="0" smtClean="0"/>
              <a:t>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ruxsat</a:t>
            </a:r>
            <a:r>
              <a:rPr lang="en-US" sz="2400" dirty="0" smtClean="0"/>
              <a:t>  </a:t>
            </a:r>
            <a:r>
              <a:rPr lang="en-US" sz="2400" dirty="0" err="1" smtClean="0"/>
              <a:t>etilgan</a:t>
            </a:r>
            <a:r>
              <a:rPr lang="en-US" sz="2400" dirty="0" smtClean="0"/>
              <a:t>  </a:t>
            </a:r>
            <a:r>
              <a:rPr lang="en-US" sz="2400" dirty="0" err="1" smtClean="0"/>
              <a:t>cho'zuvchi</a:t>
            </a:r>
            <a:r>
              <a:rPr lang="en-US" sz="2400" dirty="0" smtClean="0"/>
              <a:t>  </a:t>
            </a:r>
            <a:r>
              <a:rPr lang="en-US" sz="2400" dirty="0" err="1" smtClean="0"/>
              <a:t>kuchlanish</a:t>
            </a:r>
            <a:r>
              <a:rPr lang="en-US" sz="2400" dirty="0" smtClean="0"/>
              <a:t>;  [</a:t>
            </a:r>
            <a:r>
              <a:rPr lang="en-US" sz="2400" b="1" dirty="0" err="1" smtClean="0"/>
              <a:t>τ</a:t>
            </a:r>
            <a:r>
              <a:rPr lang="en-US" sz="2400" b="1" baseline="-25000" dirty="0" err="1" smtClean="0"/>
              <a:t>q</a:t>
            </a:r>
            <a:r>
              <a:rPr lang="en-US" sz="2400" dirty="0" smtClean="0"/>
              <a:t>]  -  </a:t>
            </a:r>
            <a:r>
              <a:rPr lang="en-US" sz="2400" dirty="0" err="1" smtClean="0"/>
              <a:t>yelim</a:t>
            </a:r>
            <a:r>
              <a:rPr lang="en-US" sz="2400" dirty="0" smtClean="0"/>
              <a:t>  </a:t>
            </a:r>
            <a:r>
              <a:rPr lang="en-US" sz="2400" dirty="0" err="1" smtClean="0"/>
              <a:t>chok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ruxsat</a:t>
            </a:r>
            <a:r>
              <a:rPr lang="en-US" sz="2400" dirty="0" smtClean="0"/>
              <a:t> </a:t>
            </a:r>
            <a:r>
              <a:rPr lang="en-US" sz="2400" dirty="0" err="1" smtClean="0"/>
              <a:t>etilgan</a:t>
            </a:r>
            <a:r>
              <a:rPr lang="en-US" sz="2400" dirty="0" smtClean="0"/>
              <a:t> </a:t>
            </a:r>
            <a:r>
              <a:rPr lang="en-US" sz="2400" dirty="0" err="1" smtClean="0"/>
              <a:t>qirquvchi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kuchlanish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r>
              <a:rPr lang="en-US" sz="2400" dirty="0" err="1" smtClean="0"/>
              <a:t>Yelimli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birikmalarni</a:t>
            </a:r>
            <a:r>
              <a:rPr lang="en-US" sz="2400" dirty="0" smtClean="0"/>
              <a:t>  </a:t>
            </a:r>
            <a:r>
              <a:rPr lang="en-US" sz="2400" dirty="0" err="1" smtClean="0"/>
              <a:t>mustahkamlikka</a:t>
            </a:r>
            <a:r>
              <a:rPr lang="en-US" sz="2400" dirty="0" smtClean="0"/>
              <a:t>  </a:t>
            </a:r>
            <a:r>
              <a:rPr lang="en-US" sz="2400" dirty="0" err="1" smtClean="0"/>
              <a:t>hisoblash</a:t>
            </a:r>
            <a:r>
              <a:rPr lang="en-US" sz="2400" dirty="0" smtClean="0"/>
              <a:t> 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birikmalarni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mustahkamlikka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hisoblashdek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83</TotalTime>
  <Words>252</Words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13</cp:revision>
  <dcterms:modified xsi:type="dcterms:W3CDTF">2019-04-18T16:44:50Z</dcterms:modified>
</cp:coreProperties>
</file>