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8" r:id="rId1"/>
  </p:sldMasterIdLst>
  <p:sldIdLst>
    <p:sldId id="256" r:id="rId2"/>
    <p:sldId id="258" r:id="rId3"/>
    <p:sldId id="259" r:id="rId4"/>
    <p:sldId id="260" r:id="rId5"/>
    <p:sldId id="261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8" r:id="rId20"/>
    <p:sldId id="277" r:id="rId21"/>
    <p:sldId id="279" r:id="rId22"/>
    <p:sldId id="280" r:id="rId2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7071F"/>
    <a:srgbClr val="2216C2"/>
    <a:srgbClr val="33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B14AA7-F7FA-4EF6-911E-F6FD8A5523E5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EE6E6C2-6DFA-4720-92AE-7ED32A27A0C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8DEBDC17-BF2A-4CD1-AE26-214D7BB28C58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39D630E2-61B8-49FD-A599-AF01BA62E46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E803966-ACDF-47E4-A536-3FC966FF97C6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18BD74-951A-4D7B-8BF4-4AE8796E1B8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8DB95BD-95A5-41E8-8C2F-364CC9276C05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FB4D687-CE16-45E9-98BE-82D631F6463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4BB409-BFC3-4AA1-AC0E-3F12C1171CA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623C19F-CB6E-4851-AFB1-CDA3BF2EBC62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DF27570-59B1-4EFD-8E13-BA1F00948E14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F866FF2-2BF9-4D58-8B4E-14B06E2DF0B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A1DEA54-709D-4849-9C46-3FE4B87803B2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48962B-246F-4F5D-BE7A-6EC055CC5B6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CA524FF4-4CC3-462B-9226-633D65D281F9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ED06CE19-263D-4BDB-A020-5CCFF66C11C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3B2EB49-214A-4BFE-80E2-ACBFDD944848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4F04354-8487-4144-95F1-5B5B7E1B6DA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BE82186-836C-45A1-84DE-05D79758EC0D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C7F688-1A4E-4406-B22E-44F2952DE5E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E92E260-2E46-4DF0-963D-08F0CFE15DBE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052228-F9BE-430F-B25E-1F245A56BDA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FF1BD1D7-31F3-4245-9B4A-728A54ACE617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7AD8E56A-989D-4EDC-883C-219847E16EF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3.bin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5.bin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1142976" y="1142984"/>
            <a:ext cx="7286676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uz-Cyrl-UZ" sz="2800" dirty="0" smtClean="0"/>
              <a:t>5-</a:t>
            </a:r>
            <a:r>
              <a:rPr lang="en-US" sz="2800" dirty="0" smtClean="0"/>
              <a:t>MAVZU: REZBALI BIRIKMALARNI MUSTAHKAMLIKKA HISOBLASH.</a:t>
            </a:r>
            <a:endParaRPr lang="ru-RU" sz="2800" dirty="0" smtClean="0"/>
          </a:p>
          <a:p>
            <a:r>
              <a:rPr lang="en-US" sz="2800" dirty="0" smtClean="0"/>
              <a:t> </a:t>
            </a:r>
            <a:endParaRPr lang="ru-RU" sz="2800" dirty="0" smtClean="0"/>
          </a:p>
          <a:p>
            <a:r>
              <a:rPr lang="en-US" sz="2800" dirty="0" smtClean="0"/>
              <a:t>REJA</a:t>
            </a:r>
            <a:r>
              <a:rPr lang="en-US" sz="2800" dirty="0" smtClean="0"/>
              <a:t>.</a:t>
            </a:r>
            <a:endParaRPr lang="uz-Cyrl-UZ" sz="2800" dirty="0" smtClean="0"/>
          </a:p>
          <a:p>
            <a:endParaRPr lang="ru-RU" sz="2800" dirty="0" smtClean="0"/>
          </a:p>
          <a:p>
            <a:r>
              <a:rPr lang="en-US" sz="2800" dirty="0" smtClean="0"/>
              <a:t>1. </a:t>
            </a:r>
            <a:r>
              <a:rPr lang="en-US" sz="2800" dirty="0" err="1" smtClean="0"/>
              <a:t>Rezbali</a:t>
            </a:r>
            <a:r>
              <a:rPr lang="en-US" sz="2800" dirty="0" smtClean="0"/>
              <a:t> </a:t>
            </a:r>
            <a:r>
              <a:rPr lang="en-US" sz="2800" dirty="0" err="1" smtClean="0"/>
              <a:t>birikmalarni</a:t>
            </a:r>
            <a:r>
              <a:rPr lang="en-US" sz="2800" dirty="0" smtClean="0"/>
              <a:t> </a:t>
            </a:r>
            <a:r>
              <a:rPr lang="en-US" sz="2800" dirty="0" err="1" smtClean="0"/>
              <a:t>mustahkamlikka</a:t>
            </a:r>
            <a:r>
              <a:rPr lang="en-US" sz="2800" dirty="0" smtClean="0"/>
              <a:t> </a:t>
            </a:r>
            <a:r>
              <a:rPr lang="en-US" sz="2800" dirty="0" err="1" smtClean="0"/>
              <a:t>hisoblash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r>
              <a:rPr lang="en-US" sz="2800" dirty="0" smtClean="0"/>
              <a:t>2. </a:t>
            </a:r>
            <a:r>
              <a:rPr lang="en-US" sz="2800" dirty="0" err="1" smtClean="0"/>
              <a:t>Rezbali</a:t>
            </a:r>
            <a:r>
              <a:rPr lang="en-US" sz="2800" dirty="0" smtClean="0"/>
              <a:t> </a:t>
            </a:r>
            <a:r>
              <a:rPr lang="en-US" sz="2800" dirty="0" err="1" smtClean="0"/>
              <a:t>birikmalarni</a:t>
            </a:r>
            <a:r>
              <a:rPr lang="en-US" sz="2800" dirty="0" smtClean="0"/>
              <a:t> </a:t>
            </a:r>
            <a:r>
              <a:rPr lang="en-US" sz="2800" dirty="0" err="1" smtClean="0"/>
              <a:t>konstruktsiyalash</a:t>
            </a:r>
            <a:r>
              <a:rPr lang="en-US" sz="2800" dirty="0" smtClean="0"/>
              <a:t> </a:t>
            </a:r>
            <a:r>
              <a:rPr lang="en-US" sz="2800" dirty="0" err="1" smtClean="0"/>
              <a:t>bo’yicha</a:t>
            </a:r>
            <a:r>
              <a:rPr lang="en-US" sz="2800" dirty="0" smtClean="0"/>
              <a:t> </a:t>
            </a:r>
            <a:r>
              <a:rPr lang="en-US" sz="2800" dirty="0" err="1" smtClean="0"/>
              <a:t>tavsiyalar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r>
              <a:rPr lang="en-US" sz="2800" dirty="0" smtClean="0"/>
              <a:t>3. </a:t>
            </a:r>
            <a:r>
              <a:rPr lang="en-US" sz="2800" dirty="0" err="1" smtClean="0"/>
              <a:t>Vintli</a:t>
            </a:r>
            <a:r>
              <a:rPr lang="en-US" sz="2800" dirty="0" smtClean="0"/>
              <a:t> </a:t>
            </a:r>
            <a:r>
              <a:rPr lang="en-US" sz="2800" dirty="0" err="1" smtClean="0"/>
              <a:t>juftdagi</a:t>
            </a:r>
            <a:r>
              <a:rPr lang="en-US" sz="2800" dirty="0" smtClean="0"/>
              <a:t> </a:t>
            </a:r>
            <a:r>
              <a:rPr lang="en-US" sz="2800" dirty="0" err="1" smtClean="0"/>
              <a:t>kuch</a:t>
            </a:r>
            <a:r>
              <a:rPr lang="en-US" sz="2800" dirty="0" smtClean="0"/>
              <a:t> </a:t>
            </a:r>
            <a:r>
              <a:rPr lang="en-US" sz="2800" dirty="0" err="1" smtClean="0"/>
              <a:t>nisbatlari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r>
              <a:rPr lang="en-US" sz="2800" dirty="0" smtClean="0"/>
              <a:t>4. </a:t>
            </a:r>
            <a:r>
              <a:rPr lang="en-US" sz="2800" dirty="0" err="1" smtClean="0"/>
              <a:t>Burovchi</a:t>
            </a:r>
            <a:r>
              <a:rPr lang="en-US" sz="2800" dirty="0" smtClean="0"/>
              <a:t> </a:t>
            </a:r>
            <a:r>
              <a:rPr lang="en-US" sz="2800" dirty="0" err="1" smtClean="0"/>
              <a:t>mo`lent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863600" algn="l"/>
              </a:tabLst>
            </a:pP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Содержимое 2"/>
          <p:cNvSpPr>
            <a:spLocks noGrp="1"/>
          </p:cNvSpPr>
          <p:nvPr>
            <p:ph idx="1"/>
          </p:nvPr>
        </p:nvSpPr>
        <p:spPr>
          <a:xfrm>
            <a:off x="428596" y="571480"/>
            <a:ext cx="8258204" cy="5456238"/>
          </a:xfrm>
        </p:spPr>
        <p:txBody>
          <a:bodyPr>
            <a:normAutofit lnSpcReduction="10000"/>
          </a:bodyPr>
          <a:lstStyle/>
          <a:p>
            <a:r>
              <a:rPr lang="en-US" sz="2800" dirty="0" err="1" smtClean="0"/>
              <a:t>Rezbani</a:t>
            </a:r>
            <a:r>
              <a:rPr lang="en-US" sz="2800" dirty="0" smtClean="0"/>
              <a:t> </a:t>
            </a:r>
            <a:r>
              <a:rPr lang="en-US" sz="2800" dirty="0" err="1" smtClean="0"/>
              <a:t>mustahkamlikka</a:t>
            </a:r>
            <a:r>
              <a:rPr lang="en-US" sz="2800" dirty="0" smtClean="0"/>
              <a:t> </a:t>
            </a:r>
            <a:r>
              <a:rPr lang="en-US" sz="2800" dirty="0" err="1" smtClean="0"/>
              <a:t>hisoblashda</a:t>
            </a:r>
            <a:r>
              <a:rPr lang="en-US" sz="2800" dirty="0" smtClean="0"/>
              <a:t> </a:t>
            </a:r>
            <a:r>
              <a:rPr lang="en-US" sz="2800" dirty="0" err="1" smtClean="0"/>
              <a:t>yuklanish</a:t>
            </a:r>
            <a:r>
              <a:rPr lang="en-US" sz="2800" dirty="0" smtClean="0"/>
              <a:t> </a:t>
            </a:r>
            <a:r>
              <a:rPr lang="en-US" sz="2800" dirty="0" err="1" smtClean="0"/>
              <a:t>o’ramlari</a:t>
            </a:r>
            <a:r>
              <a:rPr lang="en-US" sz="2800" dirty="0" smtClean="0"/>
              <a:t> </a:t>
            </a:r>
            <a:r>
              <a:rPr lang="en-US" sz="2800" dirty="0" err="1" smtClean="0"/>
              <a:t>orasida</a:t>
            </a:r>
            <a:r>
              <a:rPr lang="en-US" sz="2800" dirty="0" smtClean="0"/>
              <a:t>, </a:t>
            </a:r>
            <a:r>
              <a:rPr lang="en-US" sz="2800" dirty="0" err="1" smtClean="0"/>
              <a:t>bir</a:t>
            </a:r>
            <a:r>
              <a:rPr lang="en-US" sz="2800" dirty="0" smtClean="0"/>
              <a:t> </a:t>
            </a:r>
            <a:r>
              <a:rPr lang="en-US" sz="2800" dirty="0" err="1" smtClean="0"/>
              <a:t>xilda</a:t>
            </a:r>
            <a:r>
              <a:rPr lang="en-US" sz="2800" dirty="0" smtClean="0"/>
              <a:t> </a:t>
            </a:r>
            <a:r>
              <a:rPr lang="en-US" sz="2800" dirty="0" err="1" smtClean="0"/>
              <a:t>taqsimlanadi</a:t>
            </a:r>
            <a:r>
              <a:rPr lang="en-US" sz="2800" dirty="0" smtClean="0"/>
              <a:t> </a:t>
            </a:r>
            <a:r>
              <a:rPr lang="en-US" sz="2800" dirty="0" err="1" smtClean="0"/>
              <a:t>deb</a:t>
            </a:r>
            <a:r>
              <a:rPr lang="en-US" sz="2800" dirty="0" smtClean="0"/>
              <a:t> </a:t>
            </a:r>
            <a:r>
              <a:rPr lang="en-US" sz="2800" dirty="0" err="1" smtClean="0"/>
              <a:t>qabul</a:t>
            </a:r>
            <a:r>
              <a:rPr lang="en-US" sz="2800" dirty="0" smtClean="0"/>
              <a:t> </a:t>
            </a:r>
            <a:r>
              <a:rPr lang="en-US" sz="2800" dirty="0" err="1" smtClean="0"/>
              <a:t>qilinadi</a:t>
            </a:r>
            <a:r>
              <a:rPr lang="en-US" sz="2800" dirty="0" smtClean="0"/>
              <a:t>. </a:t>
            </a:r>
            <a:r>
              <a:rPr lang="en-US" sz="2800" dirty="0" err="1" smtClean="0"/>
              <a:t>Lekin</a:t>
            </a:r>
            <a:r>
              <a:rPr lang="en-US" sz="2800" dirty="0" smtClean="0"/>
              <a:t> </a:t>
            </a:r>
            <a:r>
              <a:rPr lang="en-US" sz="2800" dirty="0" err="1" smtClean="0"/>
              <a:t>tajribalar</a:t>
            </a:r>
            <a:r>
              <a:rPr lang="en-US" sz="2800" dirty="0" smtClean="0"/>
              <a:t> </a:t>
            </a:r>
            <a:r>
              <a:rPr lang="en-US" sz="2800" dirty="0" err="1" smtClean="0"/>
              <a:t>shuni</a:t>
            </a:r>
            <a:r>
              <a:rPr lang="en-US" sz="2800" dirty="0" smtClean="0"/>
              <a:t> </a:t>
            </a:r>
            <a:r>
              <a:rPr lang="en-US" sz="2800" dirty="0" err="1" smtClean="0"/>
              <a:t>kursatadiki</a:t>
            </a:r>
            <a:r>
              <a:rPr lang="en-US" sz="2800" dirty="0" smtClean="0"/>
              <a:t>, </a:t>
            </a:r>
            <a:r>
              <a:rPr lang="en-US" sz="2800" dirty="0" err="1" smtClean="0"/>
              <a:t>bu</a:t>
            </a:r>
            <a:r>
              <a:rPr lang="en-US" sz="2800" dirty="0" smtClean="0"/>
              <a:t> </a:t>
            </a:r>
            <a:r>
              <a:rPr lang="en-US" sz="2800" dirty="0" err="1" smtClean="0"/>
              <a:t>yuklanish</a:t>
            </a:r>
            <a:r>
              <a:rPr lang="en-US" sz="2800" dirty="0" smtClean="0"/>
              <a:t> </a:t>
            </a:r>
            <a:r>
              <a:rPr lang="en-US" sz="2800" dirty="0" err="1" smtClean="0"/>
              <a:t>bir</a:t>
            </a:r>
            <a:r>
              <a:rPr lang="en-US" sz="2800" dirty="0" smtClean="0"/>
              <a:t> </a:t>
            </a:r>
            <a:r>
              <a:rPr lang="en-US" sz="2800" dirty="0" err="1" smtClean="0"/>
              <a:t>xil</a:t>
            </a:r>
            <a:r>
              <a:rPr lang="en-US" sz="2800" dirty="0" smtClean="0"/>
              <a:t> </a:t>
            </a:r>
            <a:r>
              <a:rPr lang="en-US" sz="2800" dirty="0" err="1" smtClean="0"/>
              <a:t>bulmaydi</a:t>
            </a:r>
            <a:r>
              <a:rPr lang="en-US" sz="2800" dirty="0" smtClean="0"/>
              <a:t>, </a:t>
            </a:r>
            <a:r>
              <a:rPr lang="en-US" sz="2800" dirty="0" err="1" smtClean="0"/>
              <a:t>masalan</a:t>
            </a:r>
            <a:r>
              <a:rPr lang="en-US" sz="2800" dirty="0" smtClean="0"/>
              <a:t> 6 </a:t>
            </a:r>
            <a:r>
              <a:rPr lang="en-US" sz="2800" dirty="0" err="1" smtClean="0"/>
              <a:t>o’ramdagi</a:t>
            </a:r>
            <a:r>
              <a:rPr lang="en-US" sz="2800" dirty="0" smtClean="0"/>
              <a:t> </a:t>
            </a:r>
            <a:r>
              <a:rPr lang="en-US" sz="2800" dirty="0" err="1" smtClean="0"/>
              <a:t>gaykaning</a:t>
            </a:r>
            <a:r>
              <a:rPr lang="en-US" sz="2800" dirty="0" smtClean="0"/>
              <a:t> </a:t>
            </a:r>
            <a:r>
              <a:rPr lang="en-US" sz="2800" dirty="0" err="1" smtClean="0"/>
              <a:t>birinchi</a:t>
            </a:r>
            <a:r>
              <a:rPr lang="en-US" sz="2800" dirty="0" smtClean="0"/>
              <a:t> </a:t>
            </a:r>
            <a:r>
              <a:rPr lang="en-US" sz="2800" dirty="0" err="1" smtClean="0"/>
              <a:t>o’ramining</a:t>
            </a:r>
            <a:r>
              <a:rPr lang="en-US" sz="2800" dirty="0" smtClean="0"/>
              <a:t> </a:t>
            </a:r>
            <a:r>
              <a:rPr lang="en-US" sz="2800" dirty="0" err="1" smtClean="0"/>
              <a:t>yuklanishi</a:t>
            </a:r>
            <a:r>
              <a:rPr lang="en-US" sz="2800" dirty="0" smtClean="0"/>
              <a:t> 52% </a:t>
            </a:r>
            <a:r>
              <a:rPr lang="en-US" sz="2800" dirty="0" err="1" smtClean="0"/>
              <a:t>bulsa</a:t>
            </a:r>
            <a:r>
              <a:rPr lang="en-US" sz="2800" dirty="0" smtClean="0"/>
              <a:t>, </a:t>
            </a:r>
            <a:r>
              <a:rPr lang="en-US" sz="2800" dirty="0" err="1" smtClean="0"/>
              <a:t>oxirgi</a:t>
            </a:r>
            <a:r>
              <a:rPr lang="en-US" sz="2800" dirty="0" smtClean="0"/>
              <a:t> </a:t>
            </a:r>
            <a:r>
              <a:rPr lang="en-US" sz="2800" dirty="0" err="1" smtClean="0"/>
              <a:t>o’ramning</a:t>
            </a:r>
            <a:r>
              <a:rPr lang="en-US" sz="2800" dirty="0" smtClean="0"/>
              <a:t> </a:t>
            </a:r>
            <a:r>
              <a:rPr lang="en-US" sz="2800" dirty="0" err="1" smtClean="0"/>
              <a:t>yuklanish</a:t>
            </a:r>
            <a:r>
              <a:rPr lang="en-US" sz="2800" dirty="0" smtClean="0"/>
              <a:t> 2 % </a:t>
            </a:r>
            <a:r>
              <a:rPr lang="en-US" sz="2800" dirty="0" err="1" smtClean="0"/>
              <a:t>ni</a:t>
            </a:r>
            <a:r>
              <a:rPr lang="en-US" sz="2800" dirty="0" smtClean="0"/>
              <a:t> </a:t>
            </a:r>
            <a:r>
              <a:rPr lang="en-US" sz="2800" dirty="0" err="1" smtClean="0"/>
              <a:t>tashkil</a:t>
            </a:r>
            <a:r>
              <a:rPr lang="en-US" sz="2800" dirty="0" smtClean="0"/>
              <a:t> </a:t>
            </a:r>
            <a:r>
              <a:rPr lang="en-US" sz="2800" dirty="0" err="1" smtClean="0"/>
              <a:t>etadi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r>
              <a:rPr lang="en-US" sz="2800" dirty="0" err="1" smtClean="0"/>
              <a:t>Rezbalarga</a:t>
            </a:r>
            <a:r>
              <a:rPr lang="en-US" sz="2800" dirty="0" smtClean="0"/>
              <a:t> </a:t>
            </a:r>
            <a:r>
              <a:rPr lang="en-US" sz="2800" dirty="0" err="1" smtClean="0"/>
              <a:t>ta’sir</a:t>
            </a:r>
            <a:r>
              <a:rPr lang="en-US" sz="2800" dirty="0" smtClean="0"/>
              <a:t> </a:t>
            </a:r>
            <a:r>
              <a:rPr lang="en-US" sz="2800" dirty="0" err="1" smtClean="0"/>
              <a:t>etuvchi</a:t>
            </a:r>
            <a:r>
              <a:rPr lang="en-US" sz="2800" dirty="0" smtClean="0"/>
              <a:t> </a:t>
            </a:r>
            <a:r>
              <a:rPr lang="en-US" sz="2800" dirty="0" err="1" smtClean="0"/>
              <a:t>kuchning</a:t>
            </a:r>
            <a:r>
              <a:rPr lang="en-US" sz="2800" dirty="0" smtClean="0"/>
              <a:t> </a:t>
            </a:r>
            <a:r>
              <a:rPr lang="en-US" sz="2800" dirty="0" err="1" smtClean="0"/>
              <a:t>rezba</a:t>
            </a:r>
            <a:r>
              <a:rPr lang="en-US" sz="2800" dirty="0" smtClean="0"/>
              <a:t> </a:t>
            </a:r>
            <a:r>
              <a:rPr lang="en-US" sz="2800" dirty="0" err="1" smtClean="0"/>
              <a:t>o’ramlari</a:t>
            </a:r>
            <a:r>
              <a:rPr lang="en-US" sz="2800" dirty="0" smtClean="0"/>
              <a:t> </a:t>
            </a:r>
            <a:r>
              <a:rPr lang="en-US" sz="2800" dirty="0" err="1" smtClean="0"/>
              <a:t>opacida</a:t>
            </a:r>
            <a:r>
              <a:rPr lang="en-US" sz="2800" dirty="0" smtClean="0"/>
              <a:t> </a:t>
            </a:r>
            <a:r>
              <a:rPr lang="en-US" sz="2800" dirty="0" err="1" smtClean="0"/>
              <a:t>bir</a:t>
            </a:r>
            <a:r>
              <a:rPr lang="en-US" sz="2800" dirty="0" smtClean="0"/>
              <a:t> </a:t>
            </a:r>
            <a:r>
              <a:rPr lang="en-US" sz="2800" dirty="0" err="1" smtClean="0"/>
              <a:t>tekis</a:t>
            </a:r>
            <a:r>
              <a:rPr lang="en-US" sz="2800" dirty="0" smtClean="0"/>
              <a:t> </a:t>
            </a:r>
            <a:r>
              <a:rPr lang="en-US" sz="2800" dirty="0" err="1" smtClean="0"/>
              <a:t>taqsimlanmaganligini</a:t>
            </a:r>
            <a:r>
              <a:rPr lang="en-US" sz="2800" dirty="0" smtClean="0"/>
              <a:t> </a:t>
            </a:r>
            <a:r>
              <a:rPr lang="en-US" sz="2800" dirty="0" err="1" smtClean="0"/>
              <a:t>asosiy</a:t>
            </a:r>
            <a:r>
              <a:rPr lang="en-US" sz="2800" dirty="0" smtClean="0"/>
              <a:t> </a:t>
            </a:r>
            <a:r>
              <a:rPr lang="en-US" sz="2800" dirty="0" err="1" smtClean="0"/>
              <a:t>sabablaridan</a:t>
            </a:r>
            <a:r>
              <a:rPr lang="en-US" sz="2800" dirty="0" smtClean="0"/>
              <a:t> </a:t>
            </a:r>
            <a:r>
              <a:rPr lang="en-US" sz="2800" dirty="0" err="1" smtClean="0"/>
              <a:t>biri</a:t>
            </a:r>
            <a:r>
              <a:rPr lang="en-US" sz="2800" dirty="0" smtClean="0"/>
              <a:t> </a:t>
            </a:r>
            <a:r>
              <a:rPr lang="en-US" sz="2800" dirty="0" err="1" smtClean="0"/>
              <a:t>shuki</a:t>
            </a:r>
            <a:r>
              <a:rPr lang="en-US" sz="2800" dirty="0" smtClean="0"/>
              <a:t>, </a:t>
            </a:r>
            <a:r>
              <a:rPr lang="en-US" sz="2800" dirty="0" err="1" smtClean="0"/>
              <a:t>o’q</a:t>
            </a:r>
            <a:r>
              <a:rPr lang="en-US" sz="2800" dirty="0" smtClean="0"/>
              <a:t> </a:t>
            </a:r>
            <a:r>
              <a:rPr lang="en-US" sz="2800" dirty="0" err="1" smtClean="0"/>
              <a:t>bo’ylab</a:t>
            </a:r>
            <a:r>
              <a:rPr lang="en-US" sz="2800" dirty="0" smtClean="0"/>
              <a:t> </a:t>
            </a:r>
            <a:r>
              <a:rPr lang="en-US" sz="2800" dirty="0" err="1" smtClean="0"/>
              <a:t>ta’sir</a:t>
            </a:r>
            <a:r>
              <a:rPr lang="en-US" sz="2800" dirty="0" smtClean="0"/>
              <a:t> </a:t>
            </a:r>
            <a:r>
              <a:rPr lang="en-US" sz="2800" dirty="0" err="1" smtClean="0"/>
              <a:t>etuvchi</a:t>
            </a:r>
            <a:r>
              <a:rPr lang="en-US" sz="2800" dirty="0" smtClean="0"/>
              <a:t> </a:t>
            </a:r>
            <a:r>
              <a:rPr lang="en-US" sz="2800" dirty="0" err="1" smtClean="0"/>
              <a:t>kuchdan</a:t>
            </a:r>
            <a:r>
              <a:rPr lang="en-US" sz="2800" dirty="0" smtClean="0"/>
              <a:t> </a:t>
            </a:r>
            <a:r>
              <a:rPr lang="en-US" sz="2800" dirty="0" err="1" smtClean="0"/>
              <a:t>vintdagi</a:t>
            </a:r>
            <a:r>
              <a:rPr lang="en-US" sz="2800" dirty="0" smtClean="0"/>
              <a:t> </a:t>
            </a:r>
            <a:r>
              <a:rPr lang="en-US" sz="2800" dirty="0" err="1" smtClean="0"/>
              <a:t>rezbaning</a:t>
            </a:r>
            <a:r>
              <a:rPr lang="en-US" sz="2800" dirty="0" smtClean="0"/>
              <a:t> </a:t>
            </a:r>
            <a:r>
              <a:rPr lang="en-US" sz="2800" dirty="0" err="1" smtClean="0"/>
              <a:t>bir</a:t>
            </a:r>
            <a:r>
              <a:rPr lang="en-US" sz="2800" dirty="0" smtClean="0"/>
              <a:t> </a:t>
            </a:r>
            <a:r>
              <a:rPr lang="en-US" sz="2800" dirty="0" err="1" smtClean="0"/>
              <a:t>to`longa</a:t>
            </a:r>
            <a:r>
              <a:rPr lang="en-US" sz="2800" dirty="0" smtClean="0"/>
              <a:t>, </a:t>
            </a:r>
            <a:r>
              <a:rPr lang="en-US" sz="2800" dirty="0" err="1" smtClean="0"/>
              <a:t>gaykadagi</a:t>
            </a:r>
            <a:r>
              <a:rPr lang="en-US" sz="2800" dirty="0" smtClean="0"/>
              <a:t> </a:t>
            </a:r>
            <a:r>
              <a:rPr lang="en-US" sz="2800" dirty="0" err="1" smtClean="0"/>
              <a:t>rezbaning</a:t>
            </a:r>
            <a:r>
              <a:rPr lang="en-US" sz="2800" dirty="0" smtClean="0"/>
              <a:t> </a:t>
            </a:r>
            <a:r>
              <a:rPr lang="en-US" sz="2800" dirty="0" err="1" smtClean="0"/>
              <a:t>esa</a:t>
            </a:r>
            <a:r>
              <a:rPr lang="en-US" sz="2800" dirty="0" smtClean="0"/>
              <a:t> </a:t>
            </a:r>
            <a:r>
              <a:rPr lang="en-US" sz="2800" dirty="0" err="1" smtClean="0"/>
              <a:t>qarama</a:t>
            </a:r>
            <a:r>
              <a:rPr lang="en-US" sz="2800" dirty="0" smtClean="0"/>
              <a:t> - </a:t>
            </a:r>
            <a:r>
              <a:rPr lang="en-US" sz="2800" dirty="0" err="1" smtClean="0"/>
              <a:t>qarshi</a:t>
            </a:r>
            <a:r>
              <a:rPr lang="en-US" sz="2800" dirty="0" smtClean="0"/>
              <a:t> </a:t>
            </a:r>
            <a:r>
              <a:rPr lang="en-US" sz="2800" dirty="0" err="1" smtClean="0"/>
              <a:t>to`longa</a:t>
            </a:r>
            <a:r>
              <a:rPr lang="en-US" sz="2800" dirty="0" smtClean="0"/>
              <a:t> </a:t>
            </a:r>
            <a:r>
              <a:rPr lang="en-US" sz="2800" dirty="0" err="1" smtClean="0"/>
              <a:t>deformasiyalanishidir</a:t>
            </a:r>
            <a:r>
              <a:rPr lang="en-US" sz="2800" dirty="0" smtClean="0"/>
              <a:t>.</a:t>
            </a:r>
            <a:endParaRPr lang="ru-RU" sz="2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scan006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642918"/>
            <a:ext cx="6143668" cy="5857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0825" y="428625"/>
            <a:ext cx="8536017" cy="6027738"/>
          </a:xfrm>
        </p:spPr>
        <p:txBody>
          <a:bodyPr>
            <a:normAutofit/>
          </a:bodyPr>
          <a:lstStyle/>
          <a:p>
            <a:r>
              <a:rPr lang="uz-Cyrl-UZ" sz="2800" dirty="0" smtClean="0"/>
              <a:t>Rezbaning </a:t>
            </a:r>
            <a:r>
              <a:rPr lang="uz-Cyrl-UZ" sz="2800" i="1" dirty="0" smtClean="0"/>
              <a:t>(sa) yu</a:t>
            </a:r>
            <a:r>
              <a:rPr lang="uz-Cyrl-UZ" sz="2800" dirty="0" smtClean="0"/>
              <a:t>zasi ezilishga tekshiriladi, bunda </a:t>
            </a:r>
            <a:r>
              <a:rPr lang="ru-RU" sz="2800" dirty="0" err="1" smtClean="0"/>
              <a:t>σ</a:t>
            </a:r>
            <a:r>
              <a:rPr lang="uz-Cyrl-UZ" sz="2800" baseline="-25000" dirty="0" smtClean="0"/>
              <a:t>ez</a:t>
            </a:r>
            <a:r>
              <a:rPr lang="uz-Cyrl-UZ" sz="2800" dirty="0" smtClean="0"/>
              <a:t>&lt;[</a:t>
            </a:r>
            <a:r>
              <a:rPr lang="ru-RU" sz="2800" dirty="0" err="1" smtClean="0"/>
              <a:t>σ</a:t>
            </a:r>
            <a:r>
              <a:rPr lang="uz-Cyrl-UZ" sz="2800" dirty="0" smtClean="0"/>
              <a:t>]</a:t>
            </a:r>
            <a:r>
              <a:rPr lang="uz-Cyrl-UZ" sz="2800" baseline="-25000" dirty="0" smtClean="0"/>
              <a:t>ez</a:t>
            </a:r>
            <a:r>
              <a:rPr lang="uz-Cyrl-UZ" sz="2800" dirty="0" smtClean="0"/>
              <a:t> shart bajarilishi kerak. Ezuvchi kuchlanishning Hisobiy qiymati:</a:t>
            </a:r>
            <a:endParaRPr lang="ru-RU" sz="2800" dirty="0" smtClean="0"/>
          </a:p>
          <a:p>
            <a:r>
              <a:rPr lang="uz-Cyrl-UZ" sz="2800" dirty="0" smtClean="0"/>
              <a:t>         </a:t>
            </a:r>
            <a:endParaRPr lang="uz-Cyrl-UZ" sz="2800" dirty="0" smtClean="0"/>
          </a:p>
          <a:p>
            <a:endParaRPr lang="uz-Cyrl-UZ" sz="2800" dirty="0" smtClean="0"/>
          </a:p>
          <a:p>
            <a:endParaRPr lang="ru-RU" sz="2800" dirty="0" smtClean="0"/>
          </a:p>
          <a:p>
            <a:r>
              <a:rPr lang="uz-Cyrl-UZ" sz="2800" dirty="0" smtClean="0"/>
              <a:t>bu yerda: F- o’q bo’ylab ta’sir etuvi kuch;</a:t>
            </a:r>
            <a:endParaRPr lang="ru-RU" sz="2800" dirty="0" smtClean="0"/>
          </a:p>
          <a:p>
            <a:r>
              <a:rPr lang="en-US" sz="2800" dirty="0" smtClean="0"/>
              <a:t>d</a:t>
            </a:r>
            <a:r>
              <a:rPr lang="en-US" sz="2800" baseline="-25000" dirty="0" smtClean="0"/>
              <a:t>2</a:t>
            </a:r>
            <a:r>
              <a:rPr lang="en-US" sz="2800" dirty="0" smtClean="0"/>
              <a:t> –</a:t>
            </a:r>
            <a:r>
              <a:rPr lang="en-US" sz="2800" dirty="0" err="1" smtClean="0"/>
              <a:t>rezbaning</a:t>
            </a:r>
            <a:r>
              <a:rPr lang="en-US" sz="2800" dirty="0" smtClean="0"/>
              <a:t> </a:t>
            </a:r>
            <a:r>
              <a:rPr lang="en-US" sz="2800" dirty="0" err="1" smtClean="0"/>
              <a:t>o’rtacha</a:t>
            </a:r>
            <a:r>
              <a:rPr lang="en-US" sz="2800" dirty="0" smtClean="0"/>
              <a:t> </a:t>
            </a:r>
            <a:r>
              <a:rPr lang="en-US" sz="2800" dirty="0" err="1" smtClean="0"/>
              <a:t>diametri</a:t>
            </a:r>
            <a:r>
              <a:rPr lang="en-US" sz="2800" dirty="0" smtClean="0"/>
              <a:t>;</a:t>
            </a:r>
            <a:endParaRPr lang="ru-RU" sz="2800" dirty="0" smtClean="0"/>
          </a:p>
          <a:p>
            <a:r>
              <a:rPr lang="en-US" sz="2800" dirty="0" smtClean="0"/>
              <a:t>h- </a:t>
            </a:r>
            <a:r>
              <a:rPr lang="en-US" sz="2800" dirty="0" err="1" smtClean="0"/>
              <a:t>rezba</a:t>
            </a:r>
            <a:r>
              <a:rPr lang="en-US" sz="2800" dirty="0" smtClean="0"/>
              <a:t> </a:t>
            </a:r>
            <a:r>
              <a:rPr lang="en-US" sz="2800" dirty="0" err="1" smtClean="0"/>
              <a:t>shaklining</a:t>
            </a:r>
            <a:r>
              <a:rPr lang="en-US" sz="2800" dirty="0" smtClean="0"/>
              <a:t> </a:t>
            </a:r>
            <a:r>
              <a:rPr lang="en-US" sz="2800" dirty="0" err="1" smtClean="0"/>
              <a:t>balandligi</a:t>
            </a:r>
            <a:r>
              <a:rPr lang="en-US" sz="2800" dirty="0" smtClean="0"/>
              <a:t>;</a:t>
            </a:r>
            <a:endParaRPr lang="ru-RU" sz="2800" dirty="0" smtClean="0"/>
          </a:p>
          <a:p>
            <a:r>
              <a:rPr lang="en-US" sz="2800" dirty="0" smtClean="0"/>
              <a:t>z – </a:t>
            </a:r>
            <a:r>
              <a:rPr lang="en-US" sz="2800" dirty="0" err="1" smtClean="0"/>
              <a:t>gaykadagi</a:t>
            </a:r>
            <a:r>
              <a:rPr lang="en-US" sz="2800" dirty="0" smtClean="0"/>
              <a:t> </a:t>
            </a:r>
            <a:r>
              <a:rPr lang="en-US" sz="2800" dirty="0" err="1" smtClean="0"/>
              <a:t>rezba</a:t>
            </a:r>
            <a:r>
              <a:rPr lang="en-US" sz="2800" dirty="0" smtClean="0"/>
              <a:t> </a:t>
            </a:r>
            <a:r>
              <a:rPr lang="en-US" sz="2800" dirty="0" err="1" smtClean="0"/>
              <a:t>o’ramlarining</a:t>
            </a:r>
            <a:r>
              <a:rPr lang="en-US" sz="2800" dirty="0" smtClean="0"/>
              <a:t> </a:t>
            </a:r>
            <a:r>
              <a:rPr lang="en-US" sz="2800" dirty="0" err="1" smtClean="0"/>
              <a:t>soni</a:t>
            </a:r>
            <a:r>
              <a:rPr lang="en-US" sz="2800" dirty="0" smtClean="0"/>
              <a:t>;</a:t>
            </a:r>
            <a:endParaRPr lang="ru-RU" sz="2800" dirty="0" smtClean="0"/>
          </a:p>
          <a:p>
            <a:r>
              <a:rPr lang="en-US" sz="2800" dirty="0" smtClean="0"/>
              <a:t>[</a:t>
            </a:r>
            <a:r>
              <a:rPr lang="en-US" sz="2800" dirty="0" err="1" smtClean="0"/>
              <a:t>σ</a:t>
            </a:r>
            <a:r>
              <a:rPr lang="en-US" sz="2800" baseline="-25000" dirty="0" err="1" smtClean="0"/>
              <a:t>ez</a:t>
            </a:r>
            <a:r>
              <a:rPr lang="en-US" sz="2800" dirty="0" smtClean="0"/>
              <a:t>] – </a:t>
            </a:r>
            <a:r>
              <a:rPr lang="en-US" sz="2800" dirty="0" err="1" smtClean="0"/>
              <a:t>ezuvchi</a:t>
            </a:r>
            <a:r>
              <a:rPr lang="en-US" sz="2800" dirty="0" smtClean="0"/>
              <a:t> </a:t>
            </a:r>
            <a:r>
              <a:rPr lang="en-US" sz="2800" dirty="0" err="1" smtClean="0"/>
              <a:t>kuchlanishning</a:t>
            </a:r>
            <a:r>
              <a:rPr lang="en-US" sz="2800" dirty="0" smtClean="0"/>
              <a:t> </a:t>
            </a:r>
            <a:r>
              <a:rPr lang="en-US" sz="2800" dirty="0" err="1" smtClean="0"/>
              <a:t>joiz</a:t>
            </a:r>
            <a:r>
              <a:rPr lang="en-US" sz="2800" dirty="0" smtClean="0"/>
              <a:t> </a:t>
            </a:r>
            <a:r>
              <a:rPr lang="en-US" sz="2800" dirty="0" err="1" smtClean="0"/>
              <a:t>qiymati</a:t>
            </a:r>
            <a:r>
              <a:rPr lang="en-US" sz="2800" dirty="0" smtClean="0"/>
              <a:t>.</a:t>
            </a:r>
            <a:endParaRPr lang="ru-RU" sz="2800" dirty="0"/>
          </a:p>
        </p:txBody>
      </p:sp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5361" name="Object 1"/>
          <p:cNvGraphicFramePr>
            <a:graphicFrameLocks noChangeAspect="1"/>
          </p:cNvGraphicFramePr>
          <p:nvPr/>
        </p:nvGraphicFramePr>
        <p:xfrm>
          <a:off x="2071670" y="1857364"/>
          <a:ext cx="3933853" cy="1500198"/>
        </p:xfrm>
        <a:graphic>
          <a:graphicData uri="http://schemas.openxmlformats.org/presentationml/2006/ole">
            <p:oleObj spid="_x0000_s15361" name="Формула" r:id="rId3" imgW="1117600" imgH="431800" progId="Equation.3">
              <p:embed/>
            </p:oleObj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2"/>
          <a:srcRect l="25805" t="27344" r="21486" b="40430"/>
          <a:stretch>
            <a:fillRect/>
          </a:stretch>
        </p:blipFill>
        <p:spPr bwMode="auto">
          <a:xfrm>
            <a:off x="428595" y="928670"/>
            <a:ext cx="8520605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1142976" y="1285860"/>
            <a:ext cx="7489825" cy="390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uz-Cyrl-UZ" sz="3200" dirty="0" smtClean="0"/>
              <a:t>	</a:t>
            </a:r>
            <a:r>
              <a:rPr lang="en-US" sz="3200" dirty="0" smtClean="0"/>
              <a:t>Agar </a:t>
            </a:r>
            <a:r>
              <a:rPr lang="en-US" sz="3200" dirty="0" err="1" smtClean="0"/>
              <a:t>detallar</a:t>
            </a:r>
            <a:r>
              <a:rPr lang="en-US" sz="3200" dirty="0" smtClean="0"/>
              <a:t> </a:t>
            </a:r>
            <a:r>
              <a:rPr lang="en-US" sz="3200" dirty="0" err="1" smtClean="0"/>
              <a:t>siqiqligining</a:t>
            </a:r>
            <a:r>
              <a:rPr lang="en-US" sz="3200" dirty="0" smtClean="0"/>
              <a:t> </a:t>
            </a:r>
            <a:r>
              <a:rPr lang="en-US" sz="3200" dirty="0" err="1" smtClean="0"/>
              <a:t>o’xshash</a:t>
            </a:r>
            <a:r>
              <a:rPr lang="en-US" sz="3200" dirty="0" smtClean="0"/>
              <a:t> </a:t>
            </a:r>
            <a:r>
              <a:rPr lang="en-US" sz="3200" dirty="0" err="1" smtClean="0"/>
              <a:t>qiymati</a:t>
            </a:r>
            <a:r>
              <a:rPr lang="en-US" sz="3200" dirty="0" smtClean="0"/>
              <a:t> bolt </a:t>
            </a:r>
            <a:r>
              <a:rPr lang="en-US" sz="3200" dirty="0" err="1" smtClean="0"/>
              <a:t>sterjenining</a:t>
            </a:r>
            <a:r>
              <a:rPr lang="en-US" sz="3200" dirty="0" smtClean="0"/>
              <a:t> </a:t>
            </a:r>
            <a:r>
              <a:rPr lang="en-US" sz="3200" dirty="0" err="1" smtClean="0"/>
              <a:t>cho`zilish</a:t>
            </a:r>
            <a:r>
              <a:rPr lang="en-US" sz="3200" dirty="0" smtClean="0"/>
              <a:t> </a:t>
            </a:r>
            <a:r>
              <a:rPr lang="en-US" sz="3200" dirty="0" err="1" smtClean="0"/>
              <a:t>qiymatidan</a:t>
            </a:r>
            <a:r>
              <a:rPr lang="en-US" sz="3200" dirty="0" smtClean="0"/>
              <a:t> </a:t>
            </a:r>
            <a:r>
              <a:rPr lang="en-US" sz="3200" dirty="0" err="1" smtClean="0"/>
              <a:t>katta</a:t>
            </a:r>
            <a:r>
              <a:rPr lang="en-US" sz="3200" dirty="0" smtClean="0"/>
              <a:t> </a:t>
            </a:r>
            <a:r>
              <a:rPr lang="en-US" sz="3200" dirty="0" err="1" smtClean="0"/>
              <a:t>bo’lsa,detallar</a:t>
            </a:r>
            <a:r>
              <a:rPr lang="en-US" sz="3200" dirty="0" smtClean="0"/>
              <a:t> </a:t>
            </a:r>
            <a:r>
              <a:rPr lang="en-US" sz="3200" dirty="0" err="1" smtClean="0"/>
              <a:t>orasida</a:t>
            </a:r>
            <a:r>
              <a:rPr lang="en-US" sz="3200" dirty="0" smtClean="0"/>
              <a:t> </a:t>
            </a:r>
            <a:r>
              <a:rPr lang="en-US" sz="3200" dirty="0" err="1" smtClean="0"/>
              <a:t>tirqish</a:t>
            </a:r>
            <a:r>
              <a:rPr lang="en-US" sz="3200" dirty="0" smtClean="0"/>
              <a:t> </a:t>
            </a:r>
            <a:r>
              <a:rPr lang="en-US" sz="3200" dirty="0" err="1" smtClean="0"/>
              <a:t>xosil</a:t>
            </a:r>
            <a:r>
              <a:rPr lang="en-US" sz="3200" dirty="0" smtClean="0"/>
              <a:t> </a:t>
            </a:r>
            <a:r>
              <a:rPr lang="en-US" sz="3200" dirty="0" err="1" smtClean="0"/>
              <a:t>bo`ladi</a:t>
            </a:r>
            <a:r>
              <a:rPr lang="en-US" sz="3200" dirty="0" smtClean="0"/>
              <a:t>, </a:t>
            </a:r>
            <a:r>
              <a:rPr lang="en-US" sz="3200" dirty="0" err="1" smtClean="0"/>
              <a:t>natijada</a:t>
            </a:r>
            <a:r>
              <a:rPr lang="en-US" sz="3200" dirty="0" smtClean="0"/>
              <a:t> </a:t>
            </a:r>
            <a:r>
              <a:rPr lang="en-US" sz="3200" dirty="0" err="1" smtClean="0"/>
              <a:t>uzelning</a:t>
            </a:r>
            <a:r>
              <a:rPr lang="en-US" sz="3200" dirty="0" smtClean="0"/>
              <a:t> </a:t>
            </a:r>
            <a:r>
              <a:rPr lang="en-US" sz="3200" dirty="0" err="1" smtClean="0"/>
              <a:t>germetikligi</a:t>
            </a:r>
            <a:r>
              <a:rPr lang="en-US" sz="3200" dirty="0" smtClean="0"/>
              <a:t> </a:t>
            </a:r>
            <a:r>
              <a:rPr lang="en-US" sz="3200" dirty="0" err="1" smtClean="0"/>
              <a:t>buziladi</a:t>
            </a:r>
            <a:r>
              <a:rPr lang="en-US" sz="3200" dirty="0" smtClean="0"/>
              <a:t>. </a:t>
            </a:r>
            <a:r>
              <a:rPr lang="en-US" sz="3200" dirty="0" err="1" smtClean="0"/>
              <a:t>Shuning</a:t>
            </a:r>
            <a:r>
              <a:rPr lang="en-US" sz="3200" dirty="0" smtClean="0"/>
              <a:t> </a:t>
            </a:r>
            <a:r>
              <a:rPr lang="en-US" sz="3200" dirty="0" err="1" smtClean="0"/>
              <a:t>uchun</a:t>
            </a:r>
            <a:r>
              <a:rPr lang="en-US" sz="3200" dirty="0" smtClean="0"/>
              <a:t> </a:t>
            </a:r>
            <a:r>
              <a:rPr lang="en-US" sz="3200" dirty="0" err="1" smtClean="0"/>
              <a:t>detallarning</a:t>
            </a:r>
            <a:r>
              <a:rPr lang="en-US" sz="3200" dirty="0" smtClean="0"/>
              <a:t> </a:t>
            </a:r>
            <a:r>
              <a:rPr lang="en-US" sz="3200" dirty="0" err="1" smtClean="0"/>
              <a:t>siqiqligi</a:t>
            </a:r>
            <a:r>
              <a:rPr lang="en-US" sz="3200" dirty="0" smtClean="0"/>
              <a:t> </a:t>
            </a:r>
            <a:r>
              <a:rPr lang="en-US" sz="3200" dirty="0" err="1" smtClean="0"/>
              <a:t>tashqi</a:t>
            </a:r>
            <a:r>
              <a:rPr lang="en-US" sz="3200" dirty="0" smtClean="0"/>
              <a:t> </a:t>
            </a:r>
            <a:r>
              <a:rPr lang="en-US" sz="3200" dirty="0" err="1" smtClean="0"/>
              <a:t>kuch</a:t>
            </a:r>
            <a:r>
              <a:rPr lang="en-US" sz="3200" dirty="0" smtClean="0"/>
              <a:t> </a:t>
            </a:r>
            <a:r>
              <a:rPr lang="en-US" sz="3200" dirty="0" err="1" smtClean="0"/>
              <a:t>ta`sirida</a:t>
            </a:r>
            <a:r>
              <a:rPr lang="en-US" sz="3200" dirty="0" smtClean="0"/>
              <a:t> </a:t>
            </a:r>
            <a:r>
              <a:rPr lang="en-US" sz="3200" dirty="0" err="1" smtClean="0"/>
              <a:t>butunlay</a:t>
            </a:r>
            <a:r>
              <a:rPr lang="en-US" sz="3200" dirty="0" smtClean="0"/>
              <a:t> </a:t>
            </a:r>
            <a:r>
              <a:rPr lang="en-US" sz="3200" dirty="0" err="1" smtClean="0"/>
              <a:t>yo’qolib</a:t>
            </a:r>
            <a:r>
              <a:rPr lang="en-US" sz="3200" dirty="0" smtClean="0"/>
              <a:t> </a:t>
            </a:r>
            <a:r>
              <a:rPr lang="en-US" sz="3200" dirty="0" err="1" smtClean="0"/>
              <a:t>ketmasligi</a:t>
            </a:r>
            <a:r>
              <a:rPr lang="en-US" sz="3200" dirty="0" smtClean="0"/>
              <a:t> </a:t>
            </a:r>
            <a:r>
              <a:rPr lang="en-US" sz="3200" dirty="0" err="1" smtClean="0"/>
              <a:t>kerak</a:t>
            </a:r>
            <a:r>
              <a:rPr lang="en-US" sz="3200" dirty="0" smtClean="0"/>
              <a:t>.</a:t>
            </a:r>
            <a:endParaRPr lang="ru-RU" sz="3200" dirty="0" smtClean="0"/>
          </a:p>
          <a:p>
            <a:r>
              <a:rPr lang="en-US" sz="2400" dirty="0" smtClean="0"/>
              <a:t>	</a:t>
            </a:r>
            <a:endParaRPr lang="ru-RU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857224" y="642918"/>
            <a:ext cx="7489825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sz="2400" dirty="0" err="1" smtClean="0"/>
              <a:t>Tashqi</a:t>
            </a:r>
            <a:r>
              <a:rPr lang="en-US" sz="2400" dirty="0" smtClean="0"/>
              <a:t> </a:t>
            </a:r>
            <a:r>
              <a:rPr lang="en-US" sz="2400" dirty="0" err="1" smtClean="0"/>
              <a:t>kuchning</a:t>
            </a:r>
            <a:r>
              <a:rPr lang="en-US" sz="2400" dirty="0" smtClean="0"/>
              <a:t> bolt </a:t>
            </a:r>
            <a:r>
              <a:rPr lang="en-US" sz="2400" dirty="0" err="1" smtClean="0"/>
              <a:t>sterjenining</a:t>
            </a:r>
            <a:r>
              <a:rPr lang="en-US" sz="2400" dirty="0" smtClean="0"/>
              <a:t> </a:t>
            </a:r>
            <a:r>
              <a:rPr lang="en-US" sz="2400" dirty="0" err="1" smtClean="0"/>
              <a:t>cho`zilishiga</a:t>
            </a:r>
            <a:r>
              <a:rPr lang="en-US" sz="2400" dirty="0" smtClean="0"/>
              <a:t> </a:t>
            </a:r>
            <a:r>
              <a:rPr lang="en-US" sz="2400" dirty="0" err="1" smtClean="0"/>
              <a:t>xamda</a:t>
            </a:r>
            <a:r>
              <a:rPr lang="en-US" sz="2400" dirty="0" smtClean="0"/>
              <a:t> </a:t>
            </a:r>
            <a:r>
              <a:rPr lang="en-US" sz="2400" dirty="0" err="1" smtClean="0"/>
              <a:t>detallarning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siqiqligiga</a:t>
            </a:r>
            <a:r>
              <a:rPr lang="en-US" sz="2400" dirty="0" smtClean="0"/>
              <a:t> </a:t>
            </a:r>
            <a:r>
              <a:rPr lang="en-US" sz="2400" dirty="0" err="1" smtClean="0"/>
              <a:t>sarf</a:t>
            </a:r>
            <a:r>
              <a:rPr lang="en-US" sz="2400" dirty="0" smtClean="0"/>
              <a:t> </a:t>
            </a:r>
            <a:r>
              <a:rPr lang="en-US" sz="2400" dirty="0" err="1" smtClean="0"/>
              <a:t>bo`lishini</a:t>
            </a:r>
            <a:r>
              <a:rPr lang="en-US" sz="2400" dirty="0" smtClean="0"/>
              <a:t>         </a:t>
            </a:r>
            <a:r>
              <a:rPr lang="en-US" sz="2400" dirty="0" err="1" smtClean="0"/>
              <a:t>belgilaymiz</a:t>
            </a:r>
            <a:r>
              <a:rPr lang="en-US" sz="2400" dirty="0" smtClean="0"/>
              <a:t>. </a:t>
            </a:r>
            <a:r>
              <a:rPr lang="en-US" sz="2400" dirty="0" err="1" smtClean="0"/>
              <a:t>Bunda</a:t>
            </a:r>
            <a:r>
              <a:rPr lang="en-US" sz="2400" dirty="0" smtClean="0"/>
              <a:t> bolt </a:t>
            </a:r>
            <a:r>
              <a:rPr lang="en-US" sz="2400" dirty="0" err="1" smtClean="0"/>
              <a:t>sterjeniga</a:t>
            </a:r>
            <a:r>
              <a:rPr lang="en-US" sz="2400" dirty="0" smtClean="0"/>
              <a:t> </a:t>
            </a:r>
            <a:r>
              <a:rPr lang="en-US" sz="2400" dirty="0" err="1" smtClean="0"/>
              <a:t>qo`shimcha</a:t>
            </a:r>
            <a:r>
              <a:rPr lang="en-US" sz="2400" dirty="0" smtClean="0"/>
              <a:t> </a:t>
            </a:r>
            <a:r>
              <a:rPr lang="en-US" sz="2400" dirty="0" err="1" smtClean="0"/>
              <a:t>xF</a:t>
            </a:r>
            <a:r>
              <a:rPr lang="en-US" sz="2400" dirty="0" smtClean="0"/>
              <a:t> </a:t>
            </a:r>
            <a:r>
              <a:rPr lang="en-US" sz="2400" dirty="0" err="1" smtClean="0"/>
              <a:t>cho’zuvchi</a:t>
            </a:r>
            <a:r>
              <a:rPr lang="en-US" sz="2400" dirty="0" smtClean="0"/>
              <a:t> </a:t>
            </a:r>
            <a:r>
              <a:rPr lang="en-US" sz="2400" dirty="0" err="1" smtClean="0"/>
              <a:t>kuch</a:t>
            </a:r>
            <a:r>
              <a:rPr lang="en-US" sz="2400" dirty="0" smtClean="0"/>
              <a:t> </a:t>
            </a:r>
            <a:r>
              <a:rPr lang="en-US" sz="2400" dirty="0" err="1" smtClean="0"/>
              <a:t>ta`sir</a:t>
            </a:r>
            <a:r>
              <a:rPr lang="en-US" sz="2400" dirty="0" smtClean="0"/>
              <a:t> </a:t>
            </a:r>
            <a:r>
              <a:rPr lang="en-US" sz="2400" dirty="0" err="1" smtClean="0"/>
              <a:t>etadi</a:t>
            </a:r>
            <a:r>
              <a:rPr lang="en-US" sz="2400" dirty="0" smtClean="0"/>
              <a:t>. </a:t>
            </a:r>
            <a:r>
              <a:rPr lang="en-US" sz="2400" dirty="0" err="1" smtClean="0"/>
              <a:t>Detallarni</a:t>
            </a:r>
            <a:r>
              <a:rPr lang="en-US" sz="2400" dirty="0" smtClean="0"/>
              <a:t> </a:t>
            </a:r>
            <a:r>
              <a:rPr lang="en-US" sz="2400" dirty="0" err="1" smtClean="0"/>
              <a:t>siqib</a:t>
            </a:r>
            <a:r>
              <a:rPr lang="en-US" sz="2400" dirty="0" smtClean="0"/>
              <a:t> </a:t>
            </a:r>
            <a:r>
              <a:rPr lang="en-US" sz="2400" dirty="0" err="1" smtClean="0"/>
              <a:t>turuvchi</a:t>
            </a:r>
            <a:r>
              <a:rPr lang="en-US" sz="2400" dirty="0" smtClean="0"/>
              <a:t> </a:t>
            </a:r>
            <a:r>
              <a:rPr lang="en-US" sz="2400" dirty="0" err="1" smtClean="0"/>
              <a:t>kuch</a:t>
            </a:r>
            <a:r>
              <a:rPr lang="en-US" sz="2400" dirty="0" smtClean="0"/>
              <a:t> </a:t>
            </a:r>
            <a:r>
              <a:rPr lang="en-US" sz="2400" dirty="0" err="1" smtClean="0"/>
              <a:t>esa</a:t>
            </a:r>
            <a:r>
              <a:rPr lang="en-US" sz="2400" dirty="0" smtClean="0"/>
              <a:t>  (1-x) F </a:t>
            </a:r>
            <a:r>
              <a:rPr lang="en-US" sz="2400" dirty="0" err="1" smtClean="0"/>
              <a:t>qadar</a:t>
            </a:r>
            <a:r>
              <a:rPr lang="en-US" sz="2400" dirty="0" smtClean="0"/>
              <a:t> </a:t>
            </a:r>
            <a:r>
              <a:rPr lang="en-US" sz="2400" dirty="0" err="1" smtClean="0"/>
              <a:t>kamayadi</a:t>
            </a:r>
            <a:r>
              <a:rPr lang="en-US" sz="2400" dirty="0" smtClean="0"/>
              <a:t>. </a:t>
            </a:r>
            <a:r>
              <a:rPr lang="en-US" sz="2400" dirty="0" err="1" smtClean="0"/>
              <a:t>Natijada</a:t>
            </a:r>
            <a:r>
              <a:rPr lang="en-US" sz="2400" dirty="0" smtClean="0"/>
              <a:t> </a:t>
            </a:r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 err="1" smtClean="0"/>
              <a:t>sirib</a:t>
            </a:r>
            <a:r>
              <a:rPr lang="en-US" sz="2400" dirty="0" smtClean="0"/>
              <a:t> </a:t>
            </a:r>
            <a:r>
              <a:rPr lang="en-US" sz="2400" dirty="0" err="1" smtClean="0"/>
              <a:t>tortilganda</a:t>
            </a:r>
            <a:r>
              <a:rPr lang="en-US" sz="2400" dirty="0" smtClean="0"/>
              <a:t>  </a:t>
            </a:r>
            <a:r>
              <a:rPr lang="en-US" sz="2400" dirty="0" err="1" smtClean="0"/>
              <a:t>sterjenga</a:t>
            </a:r>
            <a:r>
              <a:rPr lang="en-US" sz="2400" dirty="0" smtClean="0"/>
              <a:t> </a:t>
            </a:r>
            <a:r>
              <a:rPr lang="en-US" sz="2400" dirty="0" err="1" smtClean="0"/>
              <a:t>ta`sir</a:t>
            </a:r>
            <a:r>
              <a:rPr lang="en-US" sz="2400" dirty="0" smtClean="0"/>
              <a:t> </a:t>
            </a:r>
            <a:r>
              <a:rPr lang="en-US" sz="2400" dirty="0" err="1" smtClean="0"/>
              <a:t>qilayotgan</a:t>
            </a:r>
            <a:r>
              <a:rPr lang="en-US" sz="2400" dirty="0" smtClean="0"/>
              <a:t> </a:t>
            </a:r>
            <a:r>
              <a:rPr lang="en-US" sz="2400" dirty="0" err="1" smtClean="0"/>
              <a:t>umumiy</a:t>
            </a:r>
            <a:r>
              <a:rPr lang="en-US" sz="2400" dirty="0" smtClean="0"/>
              <a:t> </a:t>
            </a:r>
            <a:r>
              <a:rPr lang="en-US" sz="2400" dirty="0" err="1" smtClean="0"/>
              <a:t>cho’zuvchi</a:t>
            </a:r>
            <a:r>
              <a:rPr lang="en-US" sz="2400" dirty="0" smtClean="0"/>
              <a:t> </a:t>
            </a:r>
            <a:r>
              <a:rPr lang="en-US" sz="2400" dirty="0" err="1" smtClean="0"/>
              <a:t>kuchning</a:t>
            </a:r>
            <a:r>
              <a:rPr lang="en-US" sz="2400" dirty="0" smtClean="0"/>
              <a:t> </a:t>
            </a:r>
            <a:r>
              <a:rPr lang="en-US" sz="2400" dirty="0" err="1" smtClean="0"/>
              <a:t>qiymati</a:t>
            </a:r>
            <a:r>
              <a:rPr lang="en-US" sz="2400" dirty="0" smtClean="0"/>
              <a:t>:   </a:t>
            </a:r>
            <a:endParaRPr lang="uz-Cyrl-UZ" sz="2400" dirty="0" smtClean="0"/>
          </a:p>
          <a:p>
            <a:endParaRPr lang="uz-Cyrl-UZ" sz="2400" dirty="0" smtClean="0"/>
          </a:p>
          <a:p>
            <a:endParaRPr lang="uz-Cyrl-UZ" sz="2400" dirty="0" smtClean="0"/>
          </a:p>
          <a:p>
            <a:r>
              <a:rPr lang="en-US" sz="2400" dirty="0" smtClean="0"/>
              <a:t>                  </a:t>
            </a:r>
            <a:endParaRPr lang="ru-RU" sz="2400" dirty="0" smtClean="0"/>
          </a:p>
          <a:p>
            <a:r>
              <a:rPr lang="en-US" sz="2400" dirty="0" smtClean="0"/>
              <a:t> </a:t>
            </a:r>
            <a:r>
              <a:rPr lang="en-US" sz="2400" dirty="0" smtClean="0"/>
              <a:t> </a:t>
            </a:r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 err="1" smtClean="0"/>
              <a:t>erda</a:t>
            </a:r>
            <a:r>
              <a:rPr lang="en-US" sz="2400" dirty="0" smtClean="0"/>
              <a:t>, </a:t>
            </a:r>
            <a:r>
              <a:rPr lang="uz-Cyrl-UZ" sz="2400" dirty="0" smtClean="0"/>
              <a:t>                 </a:t>
            </a:r>
            <a:r>
              <a:rPr lang="en-US" sz="2400" dirty="0" smtClean="0"/>
              <a:t> </a:t>
            </a:r>
            <a:r>
              <a:rPr lang="en-US" sz="2400" dirty="0" smtClean="0"/>
              <a:t>-  </a:t>
            </a:r>
            <a:r>
              <a:rPr lang="en-US" sz="2400" dirty="0" err="1" smtClean="0"/>
              <a:t>burovchi</a:t>
            </a:r>
            <a:r>
              <a:rPr lang="en-US" sz="2400" dirty="0" smtClean="0"/>
              <a:t> </a:t>
            </a:r>
            <a:r>
              <a:rPr lang="en-US" sz="2400" dirty="0" err="1" smtClean="0"/>
              <a:t>mo`lentni</a:t>
            </a:r>
            <a:r>
              <a:rPr lang="en-US" sz="2400" dirty="0" smtClean="0"/>
              <a:t> </a:t>
            </a:r>
            <a:r>
              <a:rPr lang="en-US" sz="2400" dirty="0" err="1" smtClean="0"/>
              <a:t>xisobga</a:t>
            </a:r>
            <a:r>
              <a:rPr lang="en-US" sz="2400" dirty="0" smtClean="0"/>
              <a:t> </a:t>
            </a:r>
            <a:r>
              <a:rPr lang="en-US" sz="2400" dirty="0" err="1" smtClean="0"/>
              <a:t>olgan</a:t>
            </a:r>
            <a:r>
              <a:rPr lang="en-US" sz="2400" dirty="0" smtClean="0"/>
              <a:t> </a:t>
            </a:r>
            <a:r>
              <a:rPr lang="en-US" sz="2400" dirty="0" err="1" smtClean="0"/>
              <a:t>xolda</a:t>
            </a:r>
            <a:r>
              <a:rPr lang="en-US" sz="2400" dirty="0" smtClean="0"/>
              <a:t> bolt </a:t>
            </a:r>
            <a:r>
              <a:rPr lang="en-US" sz="2400" dirty="0" err="1" smtClean="0"/>
              <a:t>sterjenini</a:t>
            </a:r>
            <a:r>
              <a:rPr lang="en-US" sz="2400" dirty="0" smtClean="0"/>
              <a:t> </a:t>
            </a:r>
            <a:r>
              <a:rPr lang="en-US" sz="2400" dirty="0" err="1" smtClean="0"/>
              <a:t>sirib</a:t>
            </a:r>
            <a:r>
              <a:rPr lang="en-US" sz="2400" dirty="0" smtClean="0"/>
              <a:t> </a:t>
            </a:r>
            <a:r>
              <a:rPr lang="en-US" sz="2400" dirty="0" err="1" smtClean="0"/>
              <a:t>tortish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sarf</a:t>
            </a:r>
            <a:r>
              <a:rPr lang="en-US" sz="2400" dirty="0" smtClean="0"/>
              <a:t> </a:t>
            </a:r>
            <a:r>
              <a:rPr lang="en-US" sz="2400" dirty="0" err="1" smtClean="0"/>
              <a:t>bo`lgan</a:t>
            </a:r>
            <a:r>
              <a:rPr lang="en-US" sz="2400" dirty="0" smtClean="0"/>
              <a:t> </a:t>
            </a:r>
            <a:r>
              <a:rPr lang="en-US" sz="2400" dirty="0" err="1" smtClean="0"/>
              <a:t>kuch</a:t>
            </a:r>
            <a:r>
              <a:rPr lang="en-US" sz="2400" dirty="0" smtClean="0"/>
              <a:t>.</a:t>
            </a:r>
            <a:endParaRPr lang="ru-RU" sz="2400" dirty="0"/>
          </a:p>
        </p:txBody>
      </p:sp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2289" name="Object 1"/>
          <p:cNvGraphicFramePr>
            <a:graphicFrameLocks noChangeAspect="1"/>
          </p:cNvGraphicFramePr>
          <p:nvPr/>
        </p:nvGraphicFramePr>
        <p:xfrm>
          <a:off x="2857488" y="3357562"/>
          <a:ext cx="3475459" cy="1000132"/>
        </p:xfrm>
        <a:graphic>
          <a:graphicData uri="http://schemas.openxmlformats.org/presentationml/2006/ole">
            <p:oleObj spid="_x0000_s12289" name="Формула" r:id="rId3" imgW="901309" imgH="228501" progId="Equation.3">
              <p:embed/>
            </p:oleObj>
          </a:graphicData>
        </a:graphic>
      </p:graphicFrame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2291" name="Object 3"/>
          <p:cNvGraphicFramePr>
            <a:graphicFrameLocks noChangeAspect="1"/>
          </p:cNvGraphicFramePr>
          <p:nvPr/>
        </p:nvGraphicFramePr>
        <p:xfrm>
          <a:off x="2214546" y="4357694"/>
          <a:ext cx="1657362" cy="428628"/>
        </p:xfrm>
        <a:graphic>
          <a:graphicData uri="http://schemas.openxmlformats.org/presentationml/2006/ole">
            <p:oleObj spid="_x0000_s12291" name="Формула" r:id="rId4" imgW="723900" imgH="228600" progId="Equation.3">
              <p:embed/>
            </p:oleObj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2"/>
          <a:srcRect l="26354" t="30273" r="19839" b="20898"/>
          <a:stretch>
            <a:fillRect/>
          </a:stretch>
        </p:blipFill>
        <p:spPr bwMode="auto">
          <a:xfrm>
            <a:off x="428595" y="714356"/>
            <a:ext cx="8401109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857224" y="642918"/>
            <a:ext cx="7489825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sz="2400" dirty="0" err="1" smtClean="0"/>
              <a:t>Bunda</a:t>
            </a:r>
            <a:r>
              <a:rPr lang="en-US" sz="2400" dirty="0" smtClean="0"/>
              <a:t> bolt </a:t>
            </a:r>
            <a:r>
              <a:rPr lang="en-US" sz="2400" dirty="0" err="1" smtClean="0"/>
              <a:t>ikki</a:t>
            </a:r>
            <a:r>
              <a:rPr lang="en-US" sz="2400" dirty="0" smtClean="0"/>
              <a:t> </a:t>
            </a:r>
            <a:r>
              <a:rPr lang="en-US" sz="2400" dirty="0" err="1" smtClean="0"/>
              <a:t>xil</a:t>
            </a:r>
            <a:r>
              <a:rPr lang="en-US" sz="2400" dirty="0" smtClean="0"/>
              <a:t> </a:t>
            </a:r>
            <a:r>
              <a:rPr lang="en-US" sz="2400" dirty="0" err="1" smtClean="0"/>
              <a:t>tarzda</a:t>
            </a:r>
            <a:r>
              <a:rPr lang="en-US" sz="2400" dirty="0" smtClean="0"/>
              <a:t> </a:t>
            </a:r>
            <a:r>
              <a:rPr lang="en-US" sz="2400" dirty="0" err="1" smtClean="0"/>
              <a:t>o`rnatilishi</a:t>
            </a:r>
            <a:r>
              <a:rPr lang="en-US" sz="2400" dirty="0" smtClean="0"/>
              <a:t> </a:t>
            </a:r>
            <a:r>
              <a:rPr lang="en-US" sz="2400" dirty="0" err="1" smtClean="0"/>
              <a:t>mumkin</a:t>
            </a:r>
            <a:r>
              <a:rPr lang="en-US" sz="2400" dirty="0" smtClean="0"/>
              <a:t>. </a:t>
            </a:r>
            <a:endParaRPr lang="ru-RU" sz="2400" dirty="0" smtClean="0"/>
          </a:p>
          <a:p>
            <a:r>
              <a:rPr lang="en-US" sz="2400" dirty="0" smtClean="0"/>
              <a:t>	1. Bolt </a:t>
            </a:r>
            <a:r>
              <a:rPr lang="en-US" sz="2400" dirty="0" err="1" smtClean="0"/>
              <a:t>o`rnatilgan</a:t>
            </a:r>
            <a:r>
              <a:rPr lang="en-US" sz="2400" dirty="0" smtClean="0"/>
              <a:t> </a:t>
            </a:r>
            <a:r>
              <a:rPr lang="en-US" sz="2400" dirty="0" err="1" smtClean="0"/>
              <a:t>teshik</a:t>
            </a:r>
            <a:r>
              <a:rPr lang="en-US" sz="2400" dirty="0" smtClean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bolt </a:t>
            </a:r>
            <a:r>
              <a:rPr lang="en-US" sz="2400" dirty="0" err="1" smtClean="0"/>
              <a:t>diametri</a:t>
            </a:r>
            <a:r>
              <a:rPr lang="en-US" sz="2400" dirty="0" smtClean="0"/>
              <a:t> </a:t>
            </a:r>
            <a:r>
              <a:rPr lang="en-US" sz="2400" dirty="0" err="1" smtClean="0"/>
              <a:t>orasida</a:t>
            </a:r>
            <a:r>
              <a:rPr lang="en-US" sz="2400" dirty="0" smtClean="0"/>
              <a:t> </a:t>
            </a:r>
            <a:r>
              <a:rPr lang="en-US" sz="2400" dirty="0" err="1" smtClean="0"/>
              <a:t>bo’shliq</a:t>
            </a:r>
            <a:r>
              <a:rPr lang="en-US" sz="2400" dirty="0" smtClean="0"/>
              <a:t> bor. </a:t>
            </a:r>
            <a:r>
              <a:rPr lang="en-US" sz="2400" dirty="0" err="1" smtClean="0"/>
              <a:t>Bunday</a:t>
            </a:r>
            <a:r>
              <a:rPr lang="en-US" sz="2400" dirty="0" smtClean="0"/>
              <a:t> </a:t>
            </a:r>
            <a:r>
              <a:rPr lang="en-US" sz="2400" dirty="0" err="1" smtClean="0"/>
              <a:t>birikmada</a:t>
            </a:r>
            <a:r>
              <a:rPr lang="en-US" sz="2400" dirty="0" smtClean="0"/>
              <a:t> bolt </a:t>
            </a:r>
            <a:r>
              <a:rPr lang="en-US" sz="2400" dirty="0" err="1" smtClean="0"/>
              <a:t>sirib</a:t>
            </a:r>
            <a:r>
              <a:rPr lang="en-US" sz="2400" dirty="0" smtClean="0"/>
              <a:t> </a:t>
            </a:r>
            <a:r>
              <a:rPr lang="en-US" sz="2400" dirty="0" err="1" smtClean="0"/>
              <a:t>tortilgach</a:t>
            </a:r>
            <a:r>
              <a:rPr lang="en-US" sz="2400" dirty="0" smtClean="0"/>
              <a:t>, </a:t>
            </a:r>
            <a:r>
              <a:rPr lang="en-US" sz="2400" dirty="0" err="1" smtClean="0"/>
              <a:t>detallar</a:t>
            </a:r>
            <a:r>
              <a:rPr lang="en-US" sz="2400" dirty="0" smtClean="0"/>
              <a:t> </a:t>
            </a:r>
            <a:r>
              <a:rPr lang="en-US" sz="2400" dirty="0" err="1" smtClean="0"/>
              <a:t>bir-biriga</a:t>
            </a:r>
            <a:r>
              <a:rPr lang="en-US" sz="2400" dirty="0" smtClean="0"/>
              <a:t> </a:t>
            </a:r>
            <a:r>
              <a:rPr lang="en-US" sz="2400" dirty="0" err="1" smtClean="0"/>
              <a:t>nisbatan</a:t>
            </a:r>
            <a:r>
              <a:rPr lang="en-US" sz="2400" dirty="0" smtClean="0"/>
              <a:t> </a:t>
            </a:r>
            <a:r>
              <a:rPr lang="en-US" sz="2400" dirty="0" err="1" smtClean="0"/>
              <a:t>siljimasligi</a:t>
            </a:r>
            <a:r>
              <a:rPr lang="en-US" sz="2400" dirty="0" smtClean="0"/>
              <a:t> </a:t>
            </a:r>
            <a:r>
              <a:rPr lang="en-US" sz="2400" dirty="0" err="1" smtClean="0"/>
              <a:t>kerak</a:t>
            </a:r>
            <a:r>
              <a:rPr lang="en-US" sz="2400" dirty="0" smtClean="0"/>
              <a:t>. Bu </a:t>
            </a:r>
            <a:r>
              <a:rPr lang="en-US" sz="2400" dirty="0" err="1" smtClean="0"/>
              <a:t>esa</a:t>
            </a:r>
            <a:r>
              <a:rPr lang="en-US" sz="2400" dirty="0" smtClean="0"/>
              <a:t> </a:t>
            </a:r>
            <a:r>
              <a:rPr lang="en-US" sz="2400" dirty="0" err="1" smtClean="0"/>
              <a:t>ular</a:t>
            </a:r>
            <a:r>
              <a:rPr lang="en-US" sz="2400" dirty="0" smtClean="0"/>
              <a:t> </a:t>
            </a:r>
            <a:r>
              <a:rPr lang="en-US" sz="2400" dirty="0" err="1" smtClean="0"/>
              <a:t>orasidagi</a:t>
            </a:r>
            <a:r>
              <a:rPr lang="en-US" sz="2400" dirty="0" smtClean="0"/>
              <a:t> </a:t>
            </a:r>
            <a:r>
              <a:rPr lang="en-US" sz="2400" dirty="0" err="1" smtClean="0"/>
              <a:t>ishqalanish</a:t>
            </a:r>
            <a:r>
              <a:rPr lang="en-US" sz="2400" dirty="0" smtClean="0"/>
              <a:t> </a:t>
            </a:r>
            <a:r>
              <a:rPr lang="en-US" sz="2400" dirty="0" err="1" smtClean="0"/>
              <a:t>kuchi</a:t>
            </a:r>
            <a:r>
              <a:rPr lang="en-US" sz="2400" dirty="0" smtClean="0"/>
              <a:t>   </a:t>
            </a:r>
            <a:r>
              <a:rPr lang="en-US" sz="2400" dirty="0" err="1" smtClean="0"/>
              <a:t>xisobiga</a:t>
            </a:r>
            <a:r>
              <a:rPr lang="en-US" sz="2400" dirty="0" smtClean="0"/>
              <a:t> </a:t>
            </a:r>
            <a:r>
              <a:rPr lang="en-US" sz="2400" dirty="0" err="1" smtClean="0"/>
              <a:t>erishiladi</a:t>
            </a:r>
            <a:r>
              <a:rPr lang="en-US" sz="2400" dirty="0" smtClean="0"/>
              <a:t>, </a:t>
            </a:r>
            <a:r>
              <a:rPr lang="en-US" sz="2400" dirty="0" err="1" smtClean="0"/>
              <a:t>ya`ni</a:t>
            </a:r>
            <a:r>
              <a:rPr lang="en-US" sz="2400" dirty="0" smtClean="0"/>
              <a:t> </a:t>
            </a:r>
            <a:endParaRPr lang="ru-RU" sz="2400" dirty="0" smtClean="0"/>
          </a:p>
          <a:p>
            <a:r>
              <a:rPr lang="en-US" sz="2400" dirty="0" smtClean="0"/>
              <a:t> </a:t>
            </a:r>
            <a:endParaRPr lang="uz-Cyrl-UZ" sz="2400" dirty="0" smtClean="0"/>
          </a:p>
          <a:p>
            <a:endParaRPr lang="uz-Cyrl-UZ" sz="2400" dirty="0" smtClean="0"/>
          </a:p>
          <a:p>
            <a:endParaRPr lang="uz-Cyrl-UZ" sz="2400" dirty="0" smtClean="0"/>
          </a:p>
          <a:p>
            <a:endParaRPr lang="ru-RU" sz="2400" dirty="0" smtClean="0"/>
          </a:p>
          <a:p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 err="1" smtClean="0"/>
              <a:t>erda</a:t>
            </a:r>
            <a:r>
              <a:rPr lang="en-US" sz="2400" dirty="0" smtClean="0"/>
              <a:t>, f - </a:t>
            </a:r>
            <a:r>
              <a:rPr lang="en-US" sz="2400" dirty="0" err="1" smtClean="0"/>
              <a:t>detallar</a:t>
            </a:r>
            <a:r>
              <a:rPr lang="en-US" sz="2400" dirty="0" smtClean="0"/>
              <a:t> </a:t>
            </a:r>
            <a:r>
              <a:rPr lang="en-US" sz="2400" dirty="0" err="1" smtClean="0"/>
              <a:t>orasidagi</a:t>
            </a:r>
            <a:r>
              <a:rPr lang="en-US" sz="2400" dirty="0" smtClean="0"/>
              <a:t> </a:t>
            </a:r>
            <a:r>
              <a:rPr lang="en-US" sz="2400" dirty="0" err="1" smtClean="0"/>
              <a:t>ishqalanish</a:t>
            </a:r>
            <a:r>
              <a:rPr lang="en-US" sz="2400" dirty="0" smtClean="0"/>
              <a:t> </a:t>
            </a:r>
            <a:r>
              <a:rPr lang="en-US" sz="2400" dirty="0" err="1" smtClean="0"/>
              <a:t>koeffitsienti</a:t>
            </a:r>
            <a:r>
              <a:rPr lang="en-US" sz="2400" dirty="0" smtClean="0"/>
              <a:t>. </a:t>
            </a:r>
            <a:endParaRPr lang="ru-RU" sz="2400" dirty="0" smtClean="0"/>
          </a:p>
          <a:p>
            <a:r>
              <a:rPr lang="en-US" sz="2400" dirty="0" smtClean="0"/>
              <a:t>K =1.3 - 2.0 -</a:t>
            </a:r>
            <a:r>
              <a:rPr lang="en-US" sz="2400" dirty="0" err="1" smtClean="0"/>
              <a:t>xavfsizlik</a:t>
            </a:r>
            <a:r>
              <a:rPr lang="en-US" sz="2400" dirty="0" smtClean="0"/>
              <a:t> </a:t>
            </a:r>
            <a:r>
              <a:rPr lang="en-US" sz="2400" dirty="0" err="1" smtClean="0"/>
              <a:t>koeffitsienti</a:t>
            </a:r>
            <a:r>
              <a:rPr lang="en-US" sz="2400" dirty="0" smtClean="0"/>
              <a:t> </a:t>
            </a:r>
            <a:endParaRPr lang="ru-RU" sz="2400" dirty="0" smtClean="0"/>
          </a:p>
          <a:p>
            <a:r>
              <a:rPr lang="en-US" sz="2400" dirty="0" smtClean="0"/>
              <a:t>F</a:t>
            </a:r>
            <a:r>
              <a:rPr lang="en-US" sz="2400" baseline="-25000" dirty="0" smtClean="0"/>
              <a:t>s</a:t>
            </a:r>
            <a:r>
              <a:rPr lang="en-US" sz="2400" dirty="0" smtClean="0"/>
              <a:t> - </a:t>
            </a:r>
            <a:r>
              <a:rPr lang="en-US" sz="2400" dirty="0" err="1" smtClean="0"/>
              <a:t>sirib</a:t>
            </a:r>
            <a:r>
              <a:rPr lang="en-US" sz="2400" dirty="0" smtClean="0"/>
              <a:t> </a:t>
            </a:r>
            <a:r>
              <a:rPr lang="en-US" sz="2400" dirty="0" err="1" smtClean="0"/>
              <a:t>tortilgan</a:t>
            </a:r>
            <a:r>
              <a:rPr lang="en-US" sz="2400" dirty="0" smtClean="0"/>
              <a:t> </a:t>
            </a:r>
            <a:r>
              <a:rPr lang="en-US" sz="2400" dirty="0" err="1" smtClean="0"/>
              <a:t>kuchning</a:t>
            </a:r>
            <a:r>
              <a:rPr lang="en-US" sz="2400" dirty="0" smtClean="0"/>
              <a:t> </a:t>
            </a:r>
            <a:r>
              <a:rPr lang="en-US" sz="2400" dirty="0" err="1" smtClean="0"/>
              <a:t>qiymati</a:t>
            </a:r>
            <a:r>
              <a:rPr lang="en-US" sz="2400" dirty="0" smtClean="0"/>
              <a:t> </a:t>
            </a:r>
            <a:endParaRPr lang="ru-RU" sz="2400" dirty="0" smtClean="0"/>
          </a:p>
          <a:p>
            <a:r>
              <a:rPr lang="en-US" sz="2400" dirty="0" smtClean="0"/>
              <a:t>F- </a:t>
            </a:r>
            <a:r>
              <a:rPr lang="en-US" sz="2400" dirty="0" err="1" smtClean="0"/>
              <a:t>detallarga</a:t>
            </a:r>
            <a:r>
              <a:rPr lang="en-US" sz="2400" dirty="0" smtClean="0"/>
              <a:t> </a:t>
            </a:r>
            <a:r>
              <a:rPr lang="en-US" sz="2400" dirty="0" err="1" smtClean="0"/>
              <a:t>ta`sir</a:t>
            </a:r>
            <a:r>
              <a:rPr lang="en-US" sz="2400" dirty="0" smtClean="0"/>
              <a:t> </a:t>
            </a:r>
            <a:r>
              <a:rPr lang="en-US" sz="2400" dirty="0" err="1" smtClean="0"/>
              <a:t>etuvchi</a:t>
            </a:r>
            <a:r>
              <a:rPr lang="en-US" sz="2400" dirty="0" smtClean="0"/>
              <a:t> </a:t>
            </a:r>
            <a:r>
              <a:rPr lang="en-US" sz="2400" dirty="0" err="1" smtClean="0"/>
              <a:t>tashqi</a:t>
            </a:r>
            <a:r>
              <a:rPr lang="en-US" sz="2400" dirty="0" smtClean="0"/>
              <a:t> </a:t>
            </a:r>
            <a:r>
              <a:rPr lang="en-US" sz="2400" dirty="0" err="1" smtClean="0"/>
              <a:t>kuch</a:t>
            </a:r>
            <a:r>
              <a:rPr lang="en-US" sz="2400" dirty="0" smtClean="0"/>
              <a:t>. </a:t>
            </a:r>
            <a:endParaRPr lang="ru-RU" sz="2400" dirty="0"/>
          </a:p>
        </p:txBody>
      </p:sp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2"/>
          <a:srcRect l="26903" t="42969" r="41252" b="50195"/>
          <a:stretch>
            <a:fillRect/>
          </a:stretch>
        </p:blipFill>
        <p:spPr bwMode="auto">
          <a:xfrm>
            <a:off x="1071538" y="3143248"/>
            <a:ext cx="7102978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 l="25842" t="39258" r="29685" b="12890"/>
          <a:stretch>
            <a:fillRect/>
          </a:stretch>
        </p:blipFill>
        <p:spPr bwMode="auto">
          <a:xfrm>
            <a:off x="1000100" y="857232"/>
            <a:ext cx="7675940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928662" y="1357298"/>
            <a:ext cx="7489825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ru-RU" sz="3200" dirty="0" smtClean="0"/>
              <a:t>2. </a:t>
            </a:r>
            <a:r>
              <a:rPr lang="en-US" sz="3200" dirty="0" smtClean="0"/>
              <a:t>Bolt o</a:t>
            </a:r>
            <a:r>
              <a:rPr lang="ru-RU" sz="3200" dirty="0" smtClean="0"/>
              <a:t>`</a:t>
            </a:r>
            <a:r>
              <a:rPr lang="en-US" sz="3200" dirty="0" err="1" smtClean="0"/>
              <a:t>rnatilgan</a:t>
            </a:r>
            <a:r>
              <a:rPr lang="en-US" sz="3200" dirty="0" smtClean="0"/>
              <a:t> </a:t>
            </a:r>
            <a:r>
              <a:rPr lang="en-US" sz="3200" dirty="0" err="1" smtClean="0"/>
              <a:t>teshik</a:t>
            </a:r>
            <a:r>
              <a:rPr lang="en-US" sz="3200" dirty="0" smtClean="0"/>
              <a:t> </a:t>
            </a:r>
            <a:r>
              <a:rPr lang="en-US" sz="3200" dirty="0" err="1" smtClean="0"/>
              <a:t>bilan</a:t>
            </a:r>
            <a:r>
              <a:rPr lang="en-US" sz="3200" dirty="0" smtClean="0"/>
              <a:t> bolt </a:t>
            </a:r>
            <a:r>
              <a:rPr lang="en-US" sz="3200" dirty="0" err="1" smtClean="0"/>
              <a:t>diametri</a:t>
            </a:r>
            <a:r>
              <a:rPr lang="en-US" sz="3200" dirty="0" smtClean="0"/>
              <a:t> </a:t>
            </a:r>
            <a:r>
              <a:rPr lang="en-US" sz="3200" dirty="0" err="1" smtClean="0"/>
              <a:t>orasida</a:t>
            </a:r>
            <a:r>
              <a:rPr lang="en-US" sz="3200" dirty="0" smtClean="0"/>
              <a:t> </a:t>
            </a:r>
            <a:r>
              <a:rPr lang="en-US" sz="3200" dirty="0" err="1" smtClean="0"/>
              <a:t>bo</a:t>
            </a:r>
            <a:r>
              <a:rPr lang="ru-RU" sz="3200" dirty="0" smtClean="0"/>
              <a:t>’</a:t>
            </a:r>
            <a:r>
              <a:rPr lang="en-US" sz="3200" dirty="0" err="1" smtClean="0"/>
              <a:t>shlik</a:t>
            </a:r>
            <a:r>
              <a:rPr lang="en-US" sz="3200" dirty="0" smtClean="0"/>
              <a:t> </a:t>
            </a:r>
            <a:r>
              <a:rPr lang="en-US" sz="3200" dirty="0" err="1" smtClean="0"/>
              <a:t>yo</a:t>
            </a:r>
            <a:r>
              <a:rPr lang="ru-RU" sz="3200" dirty="0" smtClean="0"/>
              <a:t>’</a:t>
            </a:r>
            <a:r>
              <a:rPr lang="en-US" sz="3200" dirty="0" smtClean="0"/>
              <a:t>k</a:t>
            </a:r>
            <a:r>
              <a:rPr lang="ru-RU" sz="3200" dirty="0" smtClean="0"/>
              <a:t>. </a:t>
            </a:r>
            <a:r>
              <a:rPr lang="en-US" sz="3200" dirty="0" err="1" smtClean="0"/>
              <a:t>Bunday</a:t>
            </a:r>
            <a:r>
              <a:rPr lang="en-US" sz="3200" dirty="0" smtClean="0"/>
              <a:t> </a:t>
            </a:r>
            <a:r>
              <a:rPr lang="en-US" sz="3200" dirty="0" err="1" smtClean="0"/>
              <a:t>birikmalarda</a:t>
            </a:r>
            <a:r>
              <a:rPr lang="en-US" sz="3200" dirty="0" smtClean="0"/>
              <a:t> </a:t>
            </a:r>
            <a:r>
              <a:rPr lang="en-US" sz="3200" dirty="0" err="1" smtClean="0"/>
              <a:t>tashqi</a:t>
            </a:r>
            <a:r>
              <a:rPr lang="en-US" sz="3200" dirty="0" smtClean="0"/>
              <a:t> </a:t>
            </a:r>
            <a:r>
              <a:rPr lang="en-US" sz="3200" dirty="0" err="1" smtClean="0"/>
              <a:t>kuchlar</a:t>
            </a:r>
            <a:r>
              <a:rPr lang="en-US" sz="3200" dirty="0" smtClean="0"/>
              <a:t> </a:t>
            </a:r>
            <a:r>
              <a:rPr lang="en-US" sz="3200" dirty="0" err="1" smtClean="0"/>
              <a:t>detal</a:t>
            </a:r>
            <a:r>
              <a:rPr lang="en-US" sz="3200" dirty="0" smtClean="0"/>
              <a:t> </a:t>
            </a:r>
            <a:r>
              <a:rPr lang="en-US" sz="3200" dirty="0" err="1" smtClean="0"/>
              <a:t>orqali</a:t>
            </a:r>
            <a:r>
              <a:rPr lang="ru-RU" sz="3200" dirty="0" smtClean="0"/>
              <a:t>  </a:t>
            </a:r>
            <a:r>
              <a:rPr lang="en-US" sz="3200" dirty="0" smtClean="0"/>
              <a:t>bolt </a:t>
            </a:r>
            <a:r>
              <a:rPr lang="en-US" sz="3200" dirty="0" err="1" smtClean="0"/>
              <a:t>sterjeniga</a:t>
            </a:r>
            <a:r>
              <a:rPr lang="en-US" sz="3200" dirty="0" smtClean="0"/>
              <a:t> </a:t>
            </a:r>
            <a:r>
              <a:rPr lang="en-US" sz="3200" dirty="0" err="1" smtClean="0"/>
              <a:t>ta</a:t>
            </a:r>
            <a:r>
              <a:rPr lang="ru-RU" sz="3200" dirty="0" smtClean="0"/>
              <a:t>`</a:t>
            </a:r>
            <a:r>
              <a:rPr lang="en-US" sz="3200" dirty="0" smtClean="0"/>
              <a:t>sir </a:t>
            </a:r>
            <a:r>
              <a:rPr lang="en-US" sz="3200" dirty="0" err="1" smtClean="0"/>
              <a:t>qiladi</a:t>
            </a:r>
            <a:r>
              <a:rPr lang="ru-RU" sz="3200" dirty="0" smtClean="0"/>
              <a:t>, </a:t>
            </a:r>
            <a:r>
              <a:rPr lang="en-US" sz="3200" dirty="0" err="1" smtClean="0"/>
              <a:t>natijada</a:t>
            </a:r>
            <a:r>
              <a:rPr lang="en-US" sz="3200" dirty="0" smtClean="0"/>
              <a:t> </a:t>
            </a:r>
            <a:r>
              <a:rPr lang="en-US" sz="3200" dirty="0" err="1" smtClean="0"/>
              <a:t>uning</a:t>
            </a:r>
            <a:r>
              <a:rPr lang="en-US" sz="3200" dirty="0" smtClean="0"/>
              <a:t> </a:t>
            </a:r>
            <a:r>
              <a:rPr lang="en-US" sz="3200" dirty="0" err="1" smtClean="0"/>
              <a:t>sterjeni</a:t>
            </a:r>
            <a:r>
              <a:rPr lang="en-US" sz="3200" dirty="0" smtClean="0"/>
              <a:t> </a:t>
            </a:r>
            <a:r>
              <a:rPr lang="en-US" sz="3200" dirty="0" err="1" smtClean="0"/>
              <a:t>kesilishga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ezilishga</a:t>
            </a:r>
            <a:r>
              <a:rPr lang="en-US" sz="3200" dirty="0" smtClean="0"/>
              <a:t> </a:t>
            </a:r>
            <a:r>
              <a:rPr lang="en-US" sz="3200" dirty="0" err="1" smtClean="0"/>
              <a:t>xisoblanadi</a:t>
            </a:r>
            <a:r>
              <a:rPr lang="ru-RU" sz="3200" dirty="0" smtClean="0"/>
              <a:t>. </a:t>
            </a:r>
            <a:endParaRPr lang="ru-RU" sz="32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2"/>
          <a:srcRect l="25256" t="22461" r="22584" b="18945"/>
          <a:stretch>
            <a:fillRect/>
          </a:stretch>
        </p:blipFill>
        <p:spPr bwMode="auto">
          <a:xfrm>
            <a:off x="642910" y="714356"/>
            <a:ext cx="8143932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2"/>
          <a:srcRect l="25805" t="22461" r="21486" b="9179"/>
          <a:stretch>
            <a:fillRect/>
          </a:stretch>
        </p:blipFill>
        <p:spPr bwMode="auto">
          <a:xfrm>
            <a:off x="571472" y="357166"/>
            <a:ext cx="8229658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2"/>
          <a:srcRect l="25805" t="21484" r="20937" b="21875"/>
          <a:stretch>
            <a:fillRect/>
          </a:stretch>
        </p:blipFill>
        <p:spPr bwMode="auto">
          <a:xfrm>
            <a:off x="428595" y="642918"/>
            <a:ext cx="8363173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/>
          <a:srcRect l="26354" t="21484" r="21486" b="9179"/>
          <a:stretch>
            <a:fillRect/>
          </a:stretch>
        </p:blipFill>
        <p:spPr bwMode="auto">
          <a:xfrm>
            <a:off x="500034" y="357166"/>
            <a:ext cx="8143932" cy="6086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1000100" y="500042"/>
            <a:ext cx="7489825" cy="477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sz="2800" b="1" dirty="0" smtClean="0"/>
              <a:t> </a:t>
            </a:r>
            <a:r>
              <a:rPr lang="en-US" sz="2800" dirty="0" err="1" smtClean="0"/>
              <a:t>Cho’yandan</a:t>
            </a:r>
            <a:r>
              <a:rPr lang="en-US" sz="2800" dirty="0" smtClean="0"/>
              <a:t> </a:t>
            </a:r>
            <a:r>
              <a:rPr lang="en-US" sz="2800" dirty="0" err="1" smtClean="0"/>
              <a:t>tayyorlangan</a:t>
            </a:r>
            <a:r>
              <a:rPr lang="en-US" sz="2800" dirty="0" smtClean="0"/>
              <a:t> </a:t>
            </a:r>
            <a:r>
              <a:rPr lang="en-US" sz="2800" dirty="0" err="1" smtClean="0"/>
              <a:t>detallar</a:t>
            </a:r>
            <a:r>
              <a:rPr lang="en-US" sz="2800" dirty="0" smtClean="0"/>
              <a:t> </a:t>
            </a:r>
            <a:r>
              <a:rPr lang="en-US" sz="2800" dirty="0" err="1" smtClean="0"/>
              <a:t>biriktirilganda</a:t>
            </a:r>
            <a:r>
              <a:rPr lang="en-US" sz="2800" dirty="0" smtClean="0"/>
              <a:t>:</a:t>
            </a:r>
            <a:endParaRPr lang="ru-RU" sz="2800" dirty="0" smtClean="0"/>
          </a:p>
          <a:p>
            <a:r>
              <a:rPr lang="en-US" sz="2800" dirty="0" smtClean="0"/>
              <a:t> </a:t>
            </a:r>
            <a:endParaRPr lang="ru-RU" sz="2800" dirty="0" smtClean="0"/>
          </a:p>
          <a:p>
            <a:r>
              <a:rPr lang="en-US" sz="2800" dirty="0" smtClean="0"/>
              <a:t>     </a:t>
            </a:r>
            <a:endParaRPr lang="uz-Cyrl-UZ" sz="2800" dirty="0" smtClean="0"/>
          </a:p>
          <a:p>
            <a:endParaRPr lang="uz-Cyrl-UZ" sz="2800" dirty="0" smtClean="0"/>
          </a:p>
          <a:p>
            <a:endParaRPr lang="uz-Cyrl-UZ" sz="2800" dirty="0" smtClean="0"/>
          </a:p>
          <a:p>
            <a:endParaRPr lang="ru-RU" sz="2800" dirty="0" smtClean="0"/>
          </a:p>
          <a:p>
            <a:r>
              <a:rPr lang="en-US" sz="2800" dirty="0" smtClean="0"/>
              <a:t> </a:t>
            </a:r>
            <a:endParaRPr lang="ru-RU" sz="2800" dirty="0" smtClean="0"/>
          </a:p>
          <a:p>
            <a:r>
              <a:rPr lang="en-US" sz="2800" dirty="0" err="1" smtClean="0"/>
              <a:t>bu</a:t>
            </a:r>
            <a:r>
              <a:rPr lang="en-US" sz="2800" dirty="0" smtClean="0"/>
              <a:t> </a:t>
            </a:r>
            <a:r>
              <a:rPr lang="en-US" sz="2800" dirty="0" err="1" smtClean="0"/>
              <a:t>erda</a:t>
            </a:r>
            <a:r>
              <a:rPr lang="en-US" sz="2800" dirty="0" smtClean="0"/>
              <a:t>,         - </a:t>
            </a:r>
            <a:r>
              <a:rPr lang="en-US" sz="2800" dirty="0" err="1" smtClean="0"/>
              <a:t>mustaxkamlik</a:t>
            </a:r>
            <a:r>
              <a:rPr lang="en-US" sz="2800" dirty="0" smtClean="0"/>
              <a:t> </a:t>
            </a:r>
            <a:r>
              <a:rPr lang="en-US" sz="2800" dirty="0" err="1" smtClean="0"/>
              <a:t>chegarasiga</a:t>
            </a:r>
            <a:r>
              <a:rPr lang="en-US" sz="2800" dirty="0" smtClean="0"/>
              <a:t> </a:t>
            </a:r>
            <a:r>
              <a:rPr lang="en-US" sz="2800" dirty="0" err="1" smtClean="0"/>
              <a:t>to`g`ri</a:t>
            </a:r>
            <a:r>
              <a:rPr lang="en-US" sz="2800" dirty="0" smtClean="0"/>
              <a:t> </a:t>
            </a:r>
            <a:r>
              <a:rPr lang="en-US" sz="2800" dirty="0" err="1" smtClean="0"/>
              <a:t>kelgan</a:t>
            </a:r>
            <a:r>
              <a:rPr lang="en-US" sz="2800" dirty="0" smtClean="0"/>
              <a:t> </a:t>
            </a:r>
            <a:r>
              <a:rPr lang="en-US" sz="2800" dirty="0" err="1" smtClean="0"/>
              <a:t>kuchlanish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r>
              <a:rPr lang="en-US" sz="2400" dirty="0" smtClean="0"/>
              <a:t> </a:t>
            </a:r>
            <a:endParaRPr lang="ru-RU" sz="2400" dirty="0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073" name="Object 1"/>
          <p:cNvGraphicFramePr>
            <a:graphicFrameLocks noChangeAspect="1"/>
          </p:cNvGraphicFramePr>
          <p:nvPr/>
        </p:nvGraphicFramePr>
        <p:xfrm>
          <a:off x="1643041" y="1643050"/>
          <a:ext cx="4911363" cy="1071570"/>
        </p:xfrm>
        <a:graphic>
          <a:graphicData uri="http://schemas.openxmlformats.org/presentationml/2006/ole">
            <p:oleObj spid="_x0000_s3073" name="Формула" r:id="rId3" imgW="1308100" imgH="228600" progId="Equation.3">
              <p:embed/>
            </p:oleObj>
          </a:graphicData>
        </a:graphic>
      </p:graphicFrame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075" name="Object 3"/>
          <p:cNvGraphicFramePr>
            <a:graphicFrameLocks noChangeAspect="1"/>
          </p:cNvGraphicFramePr>
          <p:nvPr/>
        </p:nvGraphicFramePr>
        <p:xfrm>
          <a:off x="2500298" y="4000504"/>
          <a:ext cx="571504" cy="530682"/>
        </p:xfrm>
        <a:graphic>
          <a:graphicData uri="http://schemas.openxmlformats.org/presentationml/2006/ole">
            <p:oleObj spid="_x0000_s3075" name="Формула" r:id="rId4" imgW="228699" imgH="215994" progId="Equation.3">
              <p:embed/>
            </p:oleObj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857224" y="285728"/>
            <a:ext cx="7929618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uz-Cyrl-UZ" sz="2400" dirty="0" smtClean="0"/>
              <a:t>	</a:t>
            </a:r>
            <a:r>
              <a:rPr lang="en-US" sz="2400" dirty="0" err="1" smtClean="0"/>
              <a:t>Maxkamlash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ishlatiladigan</a:t>
            </a:r>
            <a:r>
              <a:rPr lang="en-US" sz="2400" dirty="0" smtClean="0"/>
              <a:t> </a:t>
            </a:r>
            <a:r>
              <a:rPr lang="en-US" sz="2400" dirty="0" err="1" smtClean="0"/>
              <a:t>detallarning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asosiylari</a:t>
            </a:r>
            <a:r>
              <a:rPr lang="en-US" sz="2400" dirty="0" smtClean="0"/>
              <a:t> </a:t>
            </a:r>
            <a:r>
              <a:rPr lang="en-US" sz="2400" dirty="0" err="1" smtClean="0"/>
              <a:t>bu</a:t>
            </a:r>
            <a:r>
              <a:rPr lang="en-US" sz="2400" dirty="0" smtClean="0"/>
              <a:t> bolt, </a:t>
            </a:r>
            <a:r>
              <a:rPr lang="en-US" sz="2400" dirty="0" err="1" smtClean="0"/>
              <a:t>vint</a:t>
            </a:r>
            <a:r>
              <a:rPr lang="en-US" sz="2400" dirty="0" smtClean="0"/>
              <a:t>, </a:t>
            </a:r>
            <a:r>
              <a:rPr lang="en-US" sz="2400" dirty="0" err="1" smtClean="0"/>
              <a:t>shpilka</a:t>
            </a:r>
            <a:r>
              <a:rPr lang="en-US" sz="2400" dirty="0" smtClean="0"/>
              <a:t>.</a:t>
            </a:r>
            <a:endParaRPr lang="ru-RU" sz="2400" dirty="0" smtClean="0"/>
          </a:p>
          <a:p>
            <a:r>
              <a:rPr lang="uz-Cyrl-UZ" sz="2400" i="1" dirty="0" smtClean="0"/>
              <a:t>	</a:t>
            </a:r>
            <a:r>
              <a:rPr lang="en-US" sz="2400" i="1" dirty="0" smtClean="0"/>
              <a:t>Bolt</a:t>
            </a:r>
            <a:r>
              <a:rPr lang="en-US" sz="2400" b="1" i="1" dirty="0" smtClean="0"/>
              <a:t> </a:t>
            </a:r>
            <a:r>
              <a:rPr lang="en-US" sz="2400" dirty="0" smtClean="0"/>
              <a:t>– </a:t>
            </a:r>
            <a:r>
              <a:rPr lang="en-US" sz="2400" dirty="0" err="1" smtClean="0"/>
              <a:t>qalinligi</a:t>
            </a:r>
            <a:r>
              <a:rPr lang="en-US" sz="2400" dirty="0" smtClean="0"/>
              <a:t> </a:t>
            </a:r>
            <a:r>
              <a:rPr lang="en-US" sz="2400" dirty="0" err="1" smtClean="0"/>
              <a:t>nisbatan</a:t>
            </a:r>
            <a:r>
              <a:rPr lang="en-US" sz="2400" dirty="0" smtClean="0"/>
              <a:t> </a:t>
            </a:r>
            <a:r>
              <a:rPr lang="en-US" sz="2400" dirty="0" err="1" smtClean="0"/>
              <a:t>katta</a:t>
            </a:r>
            <a:r>
              <a:rPr lang="en-US" sz="2400" dirty="0" smtClean="0"/>
              <a:t> </a:t>
            </a:r>
            <a:r>
              <a:rPr lang="en-US" sz="2400" dirty="0" err="1" smtClean="0"/>
              <a:t>bo’lmagan</a:t>
            </a:r>
            <a:r>
              <a:rPr lang="en-US" sz="2400" dirty="0" smtClean="0"/>
              <a:t> </a:t>
            </a:r>
            <a:r>
              <a:rPr lang="en-US" sz="2400" dirty="0" err="1" smtClean="0"/>
              <a:t>detallarni</a:t>
            </a:r>
            <a:r>
              <a:rPr lang="en-US" sz="2400" dirty="0" smtClean="0"/>
              <a:t> </a:t>
            </a:r>
            <a:r>
              <a:rPr lang="en-US" sz="2400" dirty="0" err="1" smtClean="0"/>
              <a:t>maxkamlash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ishlatiladi</a:t>
            </a:r>
            <a:r>
              <a:rPr lang="en-US" sz="2400" dirty="0" smtClean="0"/>
              <a:t>, </a:t>
            </a:r>
            <a:r>
              <a:rPr lang="en-US" sz="2400" dirty="0" err="1" smtClean="0"/>
              <a:t>bunda</a:t>
            </a:r>
            <a:r>
              <a:rPr lang="en-US" sz="2400" dirty="0" smtClean="0"/>
              <a:t> bolt </a:t>
            </a:r>
            <a:r>
              <a:rPr lang="en-US" sz="2400" dirty="0" err="1" smtClean="0"/>
              <a:t>kallagini</a:t>
            </a:r>
            <a:r>
              <a:rPr lang="en-US" sz="2400" dirty="0" smtClean="0"/>
              <a:t> </a:t>
            </a:r>
            <a:r>
              <a:rPr lang="en-US" sz="2400" dirty="0" err="1" smtClean="0"/>
              <a:t>hamda</a:t>
            </a:r>
            <a:r>
              <a:rPr lang="en-US" sz="2400" dirty="0" smtClean="0"/>
              <a:t> </a:t>
            </a:r>
            <a:r>
              <a:rPr lang="en-US" sz="2400" dirty="0" err="1" smtClean="0"/>
              <a:t>gaykani</a:t>
            </a:r>
            <a:r>
              <a:rPr lang="en-US" sz="2400" dirty="0" smtClean="0"/>
              <a:t> </a:t>
            </a:r>
            <a:r>
              <a:rPr lang="en-US" sz="2400" dirty="0" err="1" smtClean="0"/>
              <a:t>joylashtirish</a:t>
            </a:r>
            <a:r>
              <a:rPr lang="en-US" sz="2400" dirty="0" smtClean="0"/>
              <a:t> </a:t>
            </a:r>
            <a:r>
              <a:rPr lang="en-US" sz="2400" dirty="0" err="1" smtClean="0"/>
              <a:t>hamda</a:t>
            </a:r>
            <a:r>
              <a:rPr lang="en-US" sz="2400" dirty="0" smtClean="0"/>
              <a:t> </a:t>
            </a:r>
            <a:r>
              <a:rPr lang="en-US" sz="2400" dirty="0" err="1" smtClean="0"/>
              <a:t>o’z</a:t>
            </a:r>
            <a:r>
              <a:rPr lang="en-US" sz="2400" dirty="0" smtClean="0"/>
              <a:t> </a:t>
            </a:r>
            <a:r>
              <a:rPr lang="en-US" sz="2400" dirty="0" err="1" smtClean="0"/>
              <a:t>o’q</a:t>
            </a:r>
            <a:r>
              <a:rPr lang="en-US" sz="2400" dirty="0" smtClean="0"/>
              <a:t> </a:t>
            </a:r>
            <a:r>
              <a:rPr lang="en-US" sz="2400" dirty="0" err="1" smtClean="0"/>
              <a:t>atrofida</a:t>
            </a:r>
            <a:r>
              <a:rPr lang="en-US" sz="2400" dirty="0" smtClean="0"/>
              <a:t> </a:t>
            </a:r>
            <a:r>
              <a:rPr lang="en-US" sz="2400" dirty="0" err="1" smtClean="0"/>
              <a:t>burash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joy </a:t>
            </a:r>
            <a:r>
              <a:rPr lang="en-US" sz="2400" dirty="0" err="1" smtClean="0"/>
              <a:t>bo’lishi</a:t>
            </a:r>
            <a:r>
              <a:rPr lang="en-US" sz="2400" dirty="0" smtClean="0"/>
              <a:t> </a:t>
            </a:r>
            <a:r>
              <a:rPr lang="en-US" sz="2400" dirty="0" err="1" smtClean="0"/>
              <a:t>kerak</a:t>
            </a:r>
            <a:r>
              <a:rPr lang="en-US" sz="2400" dirty="0" smtClean="0"/>
              <a:t>.</a:t>
            </a:r>
            <a:endParaRPr lang="ru-RU" sz="2400" dirty="0" smtClean="0"/>
          </a:p>
          <a:p>
            <a:r>
              <a:rPr lang="uz-Cyrl-UZ" sz="2400" dirty="0" smtClean="0"/>
              <a:t>	</a:t>
            </a:r>
            <a:r>
              <a:rPr lang="en-US" sz="2400" dirty="0" smtClean="0"/>
              <a:t>Bolt </a:t>
            </a:r>
            <a:r>
              <a:rPr lang="en-US" sz="2400" dirty="0" err="1" smtClean="0"/>
              <a:t>bir</a:t>
            </a:r>
            <a:r>
              <a:rPr lang="en-US" sz="2400" dirty="0" smtClean="0"/>
              <a:t> </a:t>
            </a:r>
            <a:r>
              <a:rPr lang="en-US" sz="2400" dirty="0" err="1" smtClean="0"/>
              <a:t>uchi</a:t>
            </a:r>
            <a:r>
              <a:rPr lang="en-US" sz="2400" dirty="0" smtClean="0"/>
              <a:t> </a:t>
            </a:r>
            <a:r>
              <a:rPr lang="en-US" sz="2400" dirty="0" err="1" smtClean="0"/>
              <a:t>kalit</a:t>
            </a:r>
            <a:r>
              <a:rPr lang="en-US" sz="2400" dirty="0" smtClean="0"/>
              <a:t> </a:t>
            </a:r>
            <a:r>
              <a:rPr lang="en-US" sz="2400" dirty="0" err="1" smtClean="0"/>
              <a:t>yoki</a:t>
            </a:r>
            <a:r>
              <a:rPr lang="en-US" sz="2400" dirty="0" smtClean="0"/>
              <a:t> </a:t>
            </a:r>
            <a:r>
              <a:rPr lang="en-US" sz="2400" dirty="0" err="1" smtClean="0"/>
              <a:t>otvyortka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muljallangan</a:t>
            </a:r>
            <a:r>
              <a:rPr lang="en-US" sz="2400" dirty="0" smtClean="0"/>
              <a:t> </a:t>
            </a:r>
            <a:r>
              <a:rPr lang="en-US" sz="2400" dirty="0" err="1" smtClean="0"/>
              <a:t>kallagi</a:t>
            </a:r>
            <a:r>
              <a:rPr lang="en-US" sz="2400" dirty="0" smtClean="0"/>
              <a:t>, </a:t>
            </a:r>
            <a:r>
              <a:rPr lang="en-US" sz="2400" dirty="0" err="1" smtClean="0"/>
              <a:t>ikkinchi</a:t>
            </a:r>
            <a:r>
              <a:rPr lang="en-US" sz="2400" dirty="0" smtClean="0"/>
              <a:t> </a:t>
            </a:r>
            <a:r>
              <a:rPr lang="en-US" sz="2400" dirty="0" err="1" smtClean="0"/>
              <a:t>uchidan</a:t>
            </a:r>
            <a:r>
              <a:rPr lang="en-US" sz="2400" dirty="0" smtClean="0"/>
              <a:t> </a:t>
            </a:r>
            <a:r>
              <a:rPr lang="en-US" sz="2400" dirty="0" err="1" smtClean="0"/>
              <a:t>esa</a:t>
            </a:r>
            <a:r>
              <a:rPr lang="en-US" sz="2400" dirty="0" smtClean="0"/>
              <a:t> </a:t>
            </a:r>
            <a:r>
              <a:rPr lang="en-US" sz="2400" dirty="0" err="1" smtClean="0"/>
              <a:t>gayka</a:t>
            </a:r>
            <a:r>
              <a:rPr lang="en-US" sz="2400" dirty="0" smtClean="0"/>
              <a:t> </a:t>
            </a:r>
            <a:r>
              <a:rPr lang="en-US" sz="2400" dirty="0" err="1" smtClean="0"/>
              <a:t>burab</a:t>
            </a:r>
            <a:r>
              <a:rPr lang="en-US" sz="2400" dirty="0" smtClean="0"/>
              <a:t> </a:t>
            </a:r>
            <a:r>
              <a:rPr lang="en-US" sz="2400" dirty="0" err="1" smtClean="0"/>
              <a:t>kiritiladigan</a:t>
            </a:r>
            <a:r>
              <a:rPr lang="en-US" sz="2400" dirty="0" smtClean="0"/>
              <a:t> </a:t>
            </a:r>
            <a:r>
              <a:rPr lang="en-US" sz="2400" dirty="0" err="1" smtClean="0"/>
              <a:t>rezbasi</a:t>
            </a:r>
            <a:r>
              <a:rPr lang="en-US" sz="2400" dirty="0" smtClean="0"/>
              <a:t> </a:t>
            </a:r>
            <a:r>
              <a:rPr lang="en-US" sz="2400" dirty="0" err="1" smtClean="0"/>
              <a:t>bulgan</a:t>
            </a:r>
            <a:r>
              <a:rPr lang="en-US" sz="2400" dirty="0" smtClean="0"/>
              <a:t> </a:t>
            </a:r>
            <a:r>
              <a:rPr lang="en-US" sz="2400" dirty="0" err="1" smtClean="0"/>
              <a:t>sterjendir</a:t>
            </a:r>
            <a:r>
              <a:rPr lang="en-US" sz="2400" dirty="0" smtClean="0"/>
              <a:t>.</a:t>
            </a:r>
            <a:endParaRPr lang="ru-RU" sz="2400" dirty="0" smtClean="0"/>
          </a:p>
          <a:p>
            <a:r>
              <a:rPr lang="uz-Cyrl-UZ" sz="2400" i="1" dirty="0" smtClean="0"/>
              <a:t>	</a:t>
            </a:r>
            <a:r>
              <a:rPr lang="en-US" sz="2400" i="1" dirty="0" err="1" smtClean="0"/>
              <a:t>Vint</a:t>
            </a:r>
            <a:r>
              <a:rPr lang="en-US" sz="2400" b="1" dirty="0" smtClean="0"/>
              <a:t> </a:t>
            </a:r>
            <a:r>
              <a:rPr lang="en-US" sz="2400" dirty="0" smtClean="0"/>
              <a:t>– </a:t>
            </a:r>
            <a:r>
              <a:rPr lang="en-US" sz="2400" dirty="0" err="1" smtClean="0"/>
              <a:t>qalinligi</a:t>
            </a:r>
            <a:r>
              <a:rPr lang="en-US" sz="2400" dirty="0" smtClean="0"/>
              <a:t> </a:t>
            </a:r>
            <a:r>
              <a:rPr lang="en-US" sz="2400" dirty="0" err="1" smtClean="0"/>
              <a:t>nisbatan</a:t>
            </a:r>
            <a:r>
              <a:rPr lang="en-US" sz="2400" dirty="0" smtClean="0"/>
              <a:t> </a:t>
            </a:r>
            <a:r>
              <a:rPr lang="en-US" sz="2400" dirty="0" err="1" smtClean="0"/>
              <a:t>katta</a:t>
            </a:r>
            <a:r>
              <a:rPr lang="en-US" sz="2400" dirty="0" smtClean="0"/>
              <a:t>, </a:t>
            </a:r>
            <a:r>
              <a:rPr lang="en-US" sz="2400" dirty="0" err="1" smtClean="0"/>
              <a:t>mustahkamligi</a:t>
            </a:r>
            <a:r>
              <a:rPr lang="en-US" sz="2400" dirty="0" smtClean="0"/>
              <a:t> </a:t>
            </a:r>
            <a:r>
              <a:rPr lang="en-US" sz="2400" dirty="0" err="1" smtClean="0"/>
              <a:t>ta’minlangan</a:t>
            </a:r>
            <a:r>
              <a:rPr lang="en-US" sz="2400" dirty="0" smtClean="0"/>
              <a:t>, </a:t>
            </a:r>
            <a:r>
              <a:rPr lang="en-US" sz="2400" dirty="0" err="1" smtClean="0"/>
              <a:t>birikmani</a:t>
            </a:r>
            <a:r>
              <a:rPr lang="en-US" sz="2400" dirty="0" smtClean="0"/>
              <a:t> </a:t>
            </a:r>
            <a:r>
              <a:rPr lang="en-US" sz="2400" dirty="0" err="1" smtClean="0"/>
              <a:t>bikrligini</a:t>
            </a:r>
            <a:r>
              <a:rPr lang="en-US" sz="2400" dirty="0" smtClean="0"/>
              <a:t> </a:t>
            </a:r>
            <a:r>
              <a:rPr lang="en-US" sz="2400" dirty="0" err="1" smtClean="0"/>
              <a:t>taminlash</a:t>
            </a:r>
            <a:r>
              <a:rPr lang="en-US" sz="2400" dirty="0" smtClean="0"/>
              <a:t> </a:t>
            </a:r>
            <a:r>
              <a:rPr lang="en-US" sz="2400" dirty="0" err="1" smtClean="0"/>
              <a:t>massasini</a:t>
            </a:r>
            <a:r>
              <a:rPr lang="en-US" sz="2400" dirty="0" smtClean="0"/>
              <a:t> </a:t>
            </a:r>
            <a:r>
              <a:rPr lang="en-US" sz="2400" dirty="0" err="1" smtClean="0"/>
              <a:t>kamaytirish</a:t>
            </a:r>
            <a:r>
              <a:rPr lang="en-US" sz="2400" dirty="0" smtClean="0"/>
              <a:t> </a:t>
            </a:r>
            <a:r>
              <a:rPr lang="en-US" sz="2400" dirty="0" err="1" smtClean="0"/>
              <a:t>kerak</a:t>
            </a:r>
            <a:r>
              <a:rPr lang="en-US" sz="2400" dirty="0" smtClean="0"/>
              <a:t> </a:t>
            </a:r>
            <a:r>
              <a:rPr lang="en-US" sz="2400" dirty="0" err="1" smtClean="0"/>
              <a:t>bo’lgan</a:t>
            </a:r>
            <a:r>
              <a:rPr lang="en-US" sz="2400" dirty="0" smtClean="0"/>
              <a:t> </a:t>
            </a:r>
            <a:r>
              <a:rPr lang="en-US" sz="2400" dirty="0" err="1" smtClean="0"/>
              <a:t>xollarda</a:t>
            </a:r>
            <a:r>
              <a:rPr lang="en-US" sz="2400" dirty="0" smtClean="0"/>
              <a:t> </a:t>
            </a:r>
            <a:r>
              <a:rPr lang="en-US" sz="2400" dirty="0" err="1" smtClean="0"/>
              <a:t>ishlatiladi</a:t>
            </a:r>
            <a:r>
              <a:rPr lang="en-US" sz="2400" dirty="0" smtClean="0"/>
              <a:t>. </a:t>
            </a:r>
            <a:r>
              <a:rPr lang="en-US" sz="2400" dirty="0" err="1" smtClean="0"/>
              <a:t>Boltning</a:t>
            </a:r>
            <a:r>
              <a:rPr lang="en-US" sz="2400" dirty="0" smtClean="0"/>
              <a:t> </a:t>
            </a:r>
            <a:r>
              <a:rPr lang="en-US" sz="2400" dirty="0" err="1" smtClean="0"/>
              <a:t>gayka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muljallangan</a:t>
            </a:r>
            <a:r>
              <a:rPr lang="en-US" sz="2400" dirty="0" smtClean="0"/>
              <a:t> </a:t>
            </a:r>
            <a:r>
              <a:rPr lang="en-US" sz="2400" dirty="0" err="1" smtClean="0"/>
              <a:t>rezbali</a:t>
            </a:r>
            <a:r>
              <a:rPr lang="en-US" sz="2400" dirty="0" smtClean="0"/>
              <a:t> </a:t>
            </a:r>
            <a:r>
              <a:rPr lang="en-US" sz="2400" dirty="0" err="1" smtClean="0"/>
              <a:t>uchiga</a:t>
            </a:r>
            <a:r>
              <a:rPr lang="en-US" sz="2400" dirty="0" smtClean="0"/>
              <a:t> </a:t>
            </a:r>
            <a:r>
              <a:rPr lang="en-US" sz="2400" dirty="0" err="1" smtClean="0"/>
              <a:t>gayka</a:t>
            </a:r>
            <a:r>
              <a:rPr lang="en-US" sz="2400" dirty="0" smtClean="0"/>
              <a:t> </a:t>
            </a:r>
            <a:r>
              <a:rPr lang="en-US" sz="2400" dirty="0" err="1" smtClean="0"/>
              <a:t>buralmay</a:t>
            </a:r>
            <a:r>
              <a:rPr lang="en-US" sz="2400" dirty="0" smtClean="0"/>
              <a:t>, </a:t>
            </a:r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 err="1" smtClean="0"/>
              <a:t>uchi</a:t>
            </a:r>
            <a:r>
              <a:rPr lang="en-US" sz="2400" dirty="0" smtClean="0"/>
              <a:t> </a:t>
            </a:r>
            <a:r>
              <a:rPr lang="en-US" sz="2400" dirty="0" err="1" smtClean="0"/>
              <a:t>biriktirilishi</a:t>
            </a:r>
            <a:r>
              <a:rPr lang="en-US" sz="2400" dirty="0" smtClean="0"/>
              <a:t> </a:t>
            </a:r>
            <a:r>
              <a:rPr lang="en-US" sz="2400" dirty="0" err="1" smtClean="0"/>
              <a:t>lozim</a:t>
            </a:r>
            <a:r>
              <a:rPr lang="en-US" sz="2400" dirty="0" smtClean="0"/>
              <a:t> </a:t>
            </a:r>
            <a:r>
              <a:rPr lang="en-US" sz="2400" dirty="0" err="1" smtClean="0"/>
              <a:t>bulgan</a:t>
            </a:r>
            <a:r>
              <a:rPr lang="en-US" sz="2400" dirty="0" smtClean="0"/>
              <a:t> </a:t>
            </a:r>
            <a:r>
              <a:rPr lang="en-US" sz="2400" dirty="0" err="1" smtClean="0"/>
              <a:t>detalga</a:t>
            </a:r>
            <a:r>
              <a:rPr lang="en-US" sz="2400" dirty="0" smtClean="0"/>
              <a:t> </a:t>
            </a:r>
            <a:r>
              <a:rPr lang="en-US" sz="2400" dirty="0" err="1" smtClean="0"/>
              <a:t>buraladigan</a:t>
            </a:r>
            <a:r>
              <a:rPr lang="en-US" sz="2400" dirty="0" smtClean="0"/>
              <a:t> </a:t>
            </a:r>
            <a:r>
              <a:rPr lang="en-US" sz="2400" dirty="0" err="1" smtClean="0"/>
              <a:t>bulsa</a:t>
            </a:r>
            <a:r>
              <a:rPr lang="en-US" sz="2400" dirty="0" smtClean="0"/>
              <a:t> </a:t>
            </a:r>
            <a:r>
              <a:rPr lang="en-US" sz="2400" dirty="0" err="1" smtClean="0"/>
              <a:t>bunday</a:t>
            </a:r>
            <a:r>
              <a:rPr lang="en-US" sz="2400" dirty="0" smtClean="0"/>
              <a:t> bolt </a:t>
            </a:r>
            <a:r>
              <a:rPr lang="en-US" sz="2400" dirty="0" err="1" smtClean="0"/>
              <a:t>vint</a:t>
            </a:r>
            <a:r>
              <a:rPr lang="en-US" sz="2400" dirty="0" smtClean="0"/>
              <a:t> </a:t>
            </a:r>
            <a:r>
              <a:rPr lang="en-US" sz="2400" dirty="0" err="1" smtClean="0"/>
              <a:t>deyiladi</a:t>
            </a:r>
            <a:r>
              <a:rPr lang="en-US" sz="2400" dirty="0" smtClean="0"/>
              <a:t>.</a:t>
            </a:r>
            <a:endParaRPr lang="ru-RU" sz="24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928662" y="1142984"/>
            <a:ext cx="7929618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uz-Cyrl-UZ" sz="2400" i="1" dirty="0" smtClean="0"/>
              <a:t>	</a:t>
            </a:r>
            <a:r>
              <a:rPr lang="en-US" sz="2400" i="1" dirty="0" err="1" smtClean="0"/>
              <a:t>Shpilka</a:t>
            </a:r>
            <a:r>
              <a:rPr lang="en-US" sz="2400" i="1" dirty="0" smtClean="0"/>
              <a:t>-</a:t>
            </a:r>
            <a:r>
              <a:rPr lang="en-US" sz="2400" dirty="0" smtClean="0"/>
              <a:t> </a:t>
            </a:r>
            <a:r>
              <a:rPr lang="en-US" sz="2400" dirty="0" err="1" smtClean="0"/>
              <a:t>vint</a:t>
            </a:r>
            <a:r>
              <a:rPr lang="en-US" sz="2400" dirty="0" smtClean="0"/>
              <a:t> </a:t>
            </a:r>
            <a:r>
              <a:rPr lang="en-US" sz="2400" dirty="0" err="1" smtClean="0"/>
              <a:t>ishlatilgan</a:t>
            </a:r>
            <a:r>
              <a:rPr lang="en-US" sz="2400" dirty="0" smtClean="0"/>
              <a:t> </a:t>
            </a:r>
            <a:r>
              <a:rPr lang="en-US" sz="2400" dirty="0" err="1" smtClean="0"/>
              <a:t>xolatlarda</a:t>
            </a:r>
            <a:r>
              <a:rPr lang="en-US" sz="2400" dirty="0" smtClean="0"/>
              <a:t> </a:t>
            </a:r>
            <a:r>
              <a:rPr lang="en-US" sz="2400" dirty="0" err="1" smtClean="0"/>
              <a:t>rezba</a:t>
            </a:r>
            <a:r>
              <a:rPr lang="en-US" sz="2400" dirty="0" smtClean="0"/>
              <a:t> material </a:t>
            </a:r>
            <a:r>
              <a:rPr lang="en-US" sz="2400" dirty="0" err="1" smtClean="0"/>
              <a:t>yetarli</a:t>
            </a:r>
            <a:r>
              <a:rPr lang="en-US" sz="2400" dirty="0" smtClean="0"/>
              <a:t> </a:t>
            </a:r>
            <a:r>
              <a:rPr lang="en-US" sz="2400" dirty="0" err="1" smtClean="0"/>
              <a:t>darajada</a:t>
            </a:r>
            <a:r>
              <a:rPr lang="en-US" sz="2400" dirty="0" smtClean="0"/>
              <a:t> </a:t>
            </a:r>
            <a:r>
              <a:rPr lang="en-US" sz="2400" dirty="0" err="1" smtClean="0"/>
              <a:t>mustahkamligi</a:t>
            </a:r>
            <a:r>
              <a:rPr lang="en-US" sz="2400" dirty="0" smtClean="0"/>
              <a:t> </a:t>
            </a:r>
            <a:r>
              <a:rPr lang="en-US" sz="2400" dirty="0" err="1" smtClean="0"/>
              <a:t>ta’minlanmagan</a:t>
            </a:r>
            <a:r>
              <a:rPr lang="en-US" sz="2400" dirty="0" smtClean="0"/>
              <a:t> </a:t>
            </a:r>
            <a:r>
              <a:rPr lang="en-US" sz="2400" dirty="0" err="1" smtClean="0"/>
              <a:t>bo’lib</a:t>
            </a:r>
            <a:r>
              <a:rPr lang="en-US" sz="2400" dirty="0" smtClean="0"/>
              <a:t>, </a:t>
            </a:r>
            <a:r>
              <a:rPr lang="en-US" sz="2400" dirty="0" err="1" smtClean="0"/>
              <a:t>hamda</a:t>
            </a:r>
            <a:r>
              <a:rPr lang="en-US" sz="2400" dirty="0" smtClean="0"/>
              <a:t> </a:t>
            </a:r>
            <a:r>
              <a:rPr lang="en-US" sz="2400" dirty="0" err="1" smtClean="0"/>
              <a:t>bunda</a:t>
            </a:r>
            <a:r>
              <a:rPr lang="en-US" sz="2400" dirty="0" smtClean="0"/>
              <a:t> </a:t>
            </a:r>
            <a:r>
              <a:rPr lang="en-US" sz="2400" dirty="0" err="1" smtClean="0"/>
              <a:t>birikmani</a:t>
            </a:r>
            <a:r>
              <a:rPr lang="en-US" sz="2400" dirty="0" smtClean="0"/>
              <a:t> </a:t>
            </a:r>
            <a:r>
              <a:rPr lang="en-US" sz="2400" dirty="0" err="1" smtClean="0"/>
              <a:t>vaqti-vaqti</a:t>
            </a:r>
            <a:r>
              <a:rPr lang="en-US" sz="2400" dirty="0" smtClean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ajiratib</a:t>
            </a:r>
            <a:r>
              <a:rPr lang="en-US" sz="2400" dirty="0" smtClean="0"/>
              <a:t>, </a:t>
            </a:r>
            <a:r>
              <a:rPr lang="en-US" sz="2400" dirty="0" err="1" smtClean="0"/>
              <a:t>biriktirish</a:t>
            </a:r>
            <a:r>
              <a:rPr lang="en-US" sz="2400" dirty="0" smtClean="0"/>
              <a:t> </a:t>
            </a:r>
            <a:r>
              <a:rPr lang="en-US" sz="2400" dirty="0" err="1" smtClean="0"/>
              <a:t>kerak</a:t>
            </a:r>
            <a:r>
              <a:rPr lang="en-US" sz="2400" dirty="0" smtClean="0"/>
              <a:t> </a:t>
            </a:r>
            <a:r>
              <a:rPr lang="en-US" sz="2400" dirty="0" err="1" smtClean="0"/>
              <a:t>bo’lgan</a:t>
            </a:r>
            <a:r>
              <a:rPr lang="en-US" sz="2400" dirty="0" smtClean="0"/>
              <a:t> </a:t>
            </a:r>
            <a:r>
              <a:rPr lang="en-US" sz="2400" dirty="0" err="1" smtClean="0"/>
              <a:t>xollarda</a:t>
            </a:r>
            <a:r>
              <a:rPr lang="en-US" sz="2400" dirty="0" smtClean="0"/>
              <a:t> </a:t>
            </a:r>
            <a:r>
              <a:rPr lang="en-US" sz="2400" dirty="0" err="1" smtClean="0"/>
              <a:t>ishlatiladi</a:t>
            </a:r>
            <a:r>
              <a:rPr lang="en-US" sz="2400" dirty="0" smtClean="0"/>
              <a:t>.</a:t>
            </a:r>
            <a:endParaRPr lang="ru-RU" sz="2400" dirty="0" smtClean="0"/>
          </a:p>
          <a:p>
            <a:r>
              <a:rPr lang="uz-Cyrl-UZ" sz="2400" dirty="0" smtClean="0"/>
              <a:t>	</a:t>
            </a:r>
            <a:r>
              <a:rPr lang="en-US" sz="2400" dirty="0" err="1" smtClean="0"/>
              <a:t>O’zgaruvchan</a:t>
            </a:r>
            <a:r>
              <a:rPr lang="en-US" sz="2400" dirty="0" smtClean="0"/>
              <a:t> </a:t>
            </a:r>
            <a:r>
              <a:rPr lang="en-US" sz="2400" dirty="0" err="1" smtClean="0"/>
              <a:t>kuch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mo`lent</a:t>
            </a:r>
            <a:r>
              <a:rPr lang="en-US" sz="2400" dirty="0" smtClean="0"/>
              <a:t> </a:t>
            </a:r>
            <a:r>
              <a:rPr lang="en-US" sz="2400" dirty="0" err="1" smtClean="0"/>
              <a:t>ta’sirida</a:t>
            </a:r>
            <a:r>
              <a:rPr lang="en-US" sz="2400" dirty="0" smtClean="0"/>
              <a:t> </a:t>
            </a:r>
            <a:r>
              <a:rPr lang="en-US" sz="2400" dirty="0" err="1" smtClean="0"/>
              <a:t>rezbali</a:t>
            </a:r>
            <a:r>
              <a:rPr lang="en-US" sz="2400" dirty="0" smtClean="0"/>
              <a:t> </a:t>
            </a:r>
            <a:r>
              <a:rPr lang="en-US" sz="2400" dirty="0" err="1" smtClean="0"/>
              <a:t>birikmalar</a:t>
            </a:r>
            <a:r>
              <a:rPr lang="en-US" sz="2400" dirty="0" smtClean="0"/>
              <a:t> </a:t>
            </a:r>
            <a:r>
              <a:rPr lang="en-US" sz="2400" dirty="0" err="1" smtClean="0"/>
              <a:t>uz-uzidan</a:t>
            </a:r>
            <a:r>
              <a:rPr lang="en-US" sz="2400" dirty="0" smtClean="0"/>
              <a:t> </a:t>
            </a:r>
            <a:r>
              <a:rPr lang="en-US" sz="2400" dirty="0" err="1" smtClean="0"/>
              <a:t>buralib</a:t>
            </a:r>
            <a:r>
              <a:rPr lang="en-US" sz="2400" dirty="0" smtClean="0"/>
              <a:t> </a:t>
            </a:r>
            <a:r>
              <a:rPr lang="en-US" sz="2400" dirty="0" err="1" smtClean="0"/>
              <a:t>bo’shashi</a:t>
            </a:r>
            <a:r>
              <a:rPr lang="en-US" sz="2400" dirty="0" smtClean="0"/>
              <a:t> </a:t>
            </a:r>
            <a:r>
              <a:rPr lang="en-US" sz="2400" dirty="0" err="1" smtClean="0"/>
              <a:t>mumkin</a:t>
            </a:r>
            <a:r>
              <a:rPr lang="en-US" sz="2400" dirty="0" smtClean="0"/>
              <a:t>. </a:t>
            </a:r>
            <a:r>
              <a:rPr lang="en-US" sz="2400" dirty="0" err="1" smtClean="0"/>
              <a:t>Buning</a:t>
            </a:r>
            <a:r>
              <a:rPr lang="en-US" sz="2400" dirty="0" smtClean="0"/>
              <a:t> </a:t>
            </a:r>
            <a:r>
              <a:rPr lang="en-US" sz="2400" dirty="0" err="1" smtClean="0"/>
              <a:t>sababi</a:t>
            </a:r>
            <a:r>
              <a:rPr lang="en-US" sz="2400" dirty="0" smtClean="0"/>
              <a:t> </a:t>
            </a:r>
            <a:r>
              <a:rPr lang="en-US" sz="2400" dirty="0" err="1" smtClean="0"/>
              <a:t>titrash</a:t>
            </a:r>
            <a:r>
              <a:rPr lang="en-US" sz="2400" dirty="0" smtClean="0"/>
              <a:t> </a:t>
            </a:r>
            <a:r>
              <a:rPr lang="en-US" sz="2400" dirty="0" err="1" smtClean="0"/>
              <a:t>natijasida</a:t>
            </a:r>
            <a:r>
              <a:rPr lang="en-US" sz="2400" dirty="0" smtClean="0"/>
              <a:t> </a:t>
            </a:r>
            <a:r>
              <a:rPr lang="en-US" sz="2400" dirty="0" err="1" smtClean="0"/>
              <a:t>rezbalardagi</a:t>
            </a:r>
            <a:r>
              <a:rPr lang="en-US" sz="2400" dirty="0" smtClean="0"/>
              <a:t> </a:t>
            </a:r>
            <a:r>
              <a:rPr lang="en-US" sz="2400" dirty="0" err="1" smtClean="0"/>
              <a:t>ishqalanish</a:t>
            </a:r>
            <a:r>
              <a:rPr lang="en-US" sz="2400" dirty="0" smtClean="0"/>
              <a:t> </a:t>
            </a:r>
            <a:r>
              <a:rPr lang="en-US" sz="2400" dirty="0" err="1" smtClean="0"/>
              <a:t>kamayadi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buning</a:t>
            </a:r>
            <a:r>
              <a:rPr lang="en-US" sz="2400" dirty="0" smtClean="0"/>
              <a:t> </a:t>
            </a:r>
            <a:r>
              <a:rPr lang="en-US" sz="2400" dirty="0" err="1" smtClean="0"/>
              <a:t>oqibatida</a:t>
            </a:r>
            <a:r>
              <a:rPr lang="en-US" sz="2400" dirty="0" smtClean="0"/>
              <a:t> </a:t>
            </a:r>
            <a:r>
              <a:rPr lang="en-US" sz="2400" dirty="0" err="1" smtClean="0"/>
              <a:t>uz-uzidan</a:t>
            </a:r>
            <a:r>
              <a:rPr lang="en-US" sz="2400" dirty="0" smtClean="0"/>
              <a:t> </a:t>
            </a:r>
            <a:r>
              <a:rPr lang="en-US" sz="2400" dirty="0" err="1" smtClean="0"/>
              <a:t>tormozlanish</a:t>
            </a:r>
            <a:r>
              <a:rPr lang="en-US" sz="2400" dirty="0" smtClean="0"/>
              <a:t> </a:t>
            </a:r>
            <a:r>
              <a:rPr lang="en-US" sz="2400" dirty="0" err="1" smtClean="0"/>
              <a:t>xususiyati</a:t>
            </a:r>
            <a:r>
              <a:rPr lang="en-US" sz="2400" dirty="0" smtClean="0"/>
              <a:t> </a:t>
            </a:r>
            <a:r>
              <a:rPr lang="en-US" sz="2400" dirty="0" err="1" smtClean="0"/>
              <a:t>yo’qoladi</a:t>
            </a:r>
            <a:r>
              <a:rPr lang="en-US" sz="2400" dirty="0" smtClean="0"/>
              <a:t>. </a:t>
            </a:r>
            <a:r>
              <a:rPr lang="en-US" sz="2400" dirty="0" err="1" smtClean="0"/>
              <a:t>Shuning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o’zgaruvchan</a:t>
            </a:r>
            <a:r>
              <a:rPr lang="en-US" sz="2400" dirty="0" smtClean="0"/>
              <a:t> </a:t>
            </a:r>
            <a:r>
              <a:rPr lang="en-US" sz="2400" dirty="0" err="1" smtClean="0"/>
              <a:t>kuchlar</a:t>
            </a:r>
            <a:r>
              <a:rPr lang="en-US" sz="2400" dirty="0" smtClean="0"/>
              <a:t> </a:t>
            </a:r>
            <a:r>
              <a:rPr lang="en-US" sz="2400" dirty="0" err="1" smtClean="0"/>
              <a:t>ta’sirida</a:t>
            </a:r>
            <a:r>
              <a:rPr lang="en-US" sz="2400" dirty="0" smtClean="0"/>
              <a:t> </a:t>
            </a:r>
            <a:r>
              <a:rPr lang="en-US" sz="2400" dirty="0" err="1" smtClean="0"/>
              <a:t>birikmalardagi</a:t>
            </a:r>
            <a:r>
              <a:rPr lang="en-US" sz="2400" dirty="0" smtClean="0"/>
              <a:t> </a:t>
            </a:r>
            <a:r>
              <a:rPr lang="en-US" sz="2400" dirty="0" err="1" smtClean="0"/>
              <a:t>rezbalarning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o’z-o’zidan</a:t>
            </a:r>
            <a:r>
              <a:rPr lang="en-US" sz="2400" dirty="0" smtClean="0"/>
              <a:t> </a:t>
            </a:r>
            <a:r>
              <a:rPr lang="en-US" sz="2400" dirty="0" err="1" smtClean="0"/>
              <a:t>buralmasligiga</a:t>
            </a:r>
            <a:r>
              <a:rPr lang="en-US" sz="2400" dirty="0" smtClean="0"/>
              <a:t> </a:t>
            </a:r>
            <a:r>
              <a:rPr lang="en-US" sz="2400" dirty="0" err="1" smtClean="0"/>
              <a:t>quyidagi</a:t>
            </a:r>
            <a:r>
              <a:rPr lang="en-US" sz="2400" dirty="0" smtClean="0"/>
              <a:t> </a:t>
            </a:r>
            <a:r>
              <a:rPr lang="en-US" sz="2400" dirty="0" err="1" smtClean="0"/>
              <a:t>usullar</a:t>
            </a:r>
            <a:r>
              <a:rPr lang="en-US" sz="2400" dirty="0" smtClean="0"/>
              <a:t> </a:t>
            </a:r>
            <a:r>
              <a:rPr lang="en-US" sz="2400" dirty="0" err="1" smtClean="0"/>
              <a:t>yordamida</a:t>
            </a:r>
            <a:r>
              <a:rPr lang="en-US" sz="2400" dirty="0" smtClean="0"/>
              <a:t> </a:t>
            </a:r>
            <a:r>
              <a:rPr lang="en-US" sz="2400" dirty="0" err="1" smtClean="0"/>
              <a:t>erishish</a:t>
            </a:r>
            <a:r>
              <a:rPr lang="en-US" sz="2400" dirty="0" smtClean="0"/>
              <a:t> </a:t>
            </a:r>
            <a:r>
              <a:rPr lang="en-US" sz="2400" dirty="0" err="1" smtClean="0"/>
              <a:t>mumkin</a:t>
            </a:r>
            <a:r>
              <a:rPr lang="en-US" sz="2400" dirty="0" smtClean="0"/>
              <a:t> :</a:t>
            </a:r>
            <a:endParaRPr lang="ru-RU" sz="24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scan0060"/>
          <p:cNvPicPr/>
          <p:nvPr/>
        </p:nvPicPr>
        <p:blipFill>
          <a:blip r:embed="rId2">
            <a:lum contrast="30000"/>
          </a:blip>
          <a:srcRect t="5302" b="11143"/>
          <a:stretch>
            <a:fillRect/>
          </a:stretch>
        </p:blipFill>
        <p:spPr bwMode="auto">
          <a:xfrm>
            <a:off x="928662" y="928670"/>
            <a:ext cx="7429552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/>
          <a:srcRect l="25805" t="25390" r="20388" b="21875"/>
          <a:stretch>
            <a:fillRect/>
          </a:stretch>
        </p:blipFill>
        <p:spPr bwMode="auto">
          <a:xfrm>
            <a:off x="428595" y="642918"/>
            <a:ext cx="8556685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/>
          <a:srcRect l="26354" t="22461" r="20937" b="16992"/>
          <a:stretch>
            <a:fillRect/>
          </a:stretch>
        </p:blipFill>
        <p:spPr bwMode="auto">
          <a:xfrm>
            <a:off x="285719" y="571480"/>
            <a:ext cx="8627867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714348" y="642918"/>
            <a:ext cx="7858180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TEKSHIRISH SAVOLLARI:</a:t>
            </a:r>
            <a:endParaRPr kumimoji="0" lang="uz-Cyrl-UZ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Bolt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sirib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tortilganda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bolt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sterjeni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diametri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qanday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topiladi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?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Bolt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o’rnatilgan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teshik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bolt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diametri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orasida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bo’shliq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bolt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sterjeni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diametri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qanday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topiladi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Bolt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o’rnatilgan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teshik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bolt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diametri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orasida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bo’shliq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yo’q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holda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mustashkamlik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shartlarini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yozing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Bolt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sterjeniga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ta`sir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qiluvchi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eguvchi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mo`lent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hosil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qilganda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mustashkamlik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shartini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yozing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5.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Po’lat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cho’yan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materiallari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joiz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kuchlanish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qanday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aniqlanadi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6.Bolt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sterjenining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kesilish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kuchlanishi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bo`yicha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mustaxkamlik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shartini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yozing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7.Bolt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sterjenining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diametri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qanday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topiladi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?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8.Eguvchi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mo`lent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ta`siridan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xosil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bo`lgan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kuchlanish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qanday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topiladi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?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9.Sterjenda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cho’zuvchi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ta`siridan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xosil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bo`lgan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kuchlanish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qanday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topiladi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?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10.Xavfsizlik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koeffitsenti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qiymati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chegarasini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138</TotalTime>
  <Words>383</Words>
  <PresentationFormat>Экран (4:3)</PresentationFormat>
  <Paragraphs>64</Paragraphs>
  <Slides>22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4" baseType="lpstr">
      <vt:lpstr>Бумажная</vt:lpstr>
      <vt:lpstr>Microsoft Equation 3.0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Лекция 1 Тема: Основные задачи курса теории машинных агрегатов. Основные понятия.</dc:title>
  <cp:lastModifiedBy>LENOVO</cp:lastModifiedBy>
  <cp:revision>18</cp:revision>
  <dcterms:modified xsi:type="dcterms:W3CDTF">2019-04-18T17:47:45Z</dcterms:modified>
</cp:coreProperties>
</file>