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071F"/>
    <a:srgbClr val="2216C2"/>
    <a:srgbClr val="33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B14AA7-F7FA-4EF6-911E-F6FD8A5523E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EE6E6C2-6DFA-4720-92AE-7ED32A27A0C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8DEBDC17-BF2A-4CD1-AE26-214D7BB28C5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39D630E2-61B8-49FD-A599-AF01BA62E4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803966-ACDF-47E4-A536-3FC966FF97C6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18BD74-951A-4D7B-8BF4-4AE8796E1B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DB95BD-95A5-41E8-8C2F-364CC9276C05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4D687-CE16-45E9-98BE-82D631F646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BB409-BFC3-4AA1-AC0E-3F12C1171CA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3C19F-CB6E-4851-AFB1-CDA3BF2EBC6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DF27570-59B1-4EFD-8E13-BA1F00948E14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866FF2-2BF9-4D58-8B4E-14B06E2DF0B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1DEA54-709D-4849-9C46-3FE4B87803B2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48962B-246F-4F5D-BE7A-6EC055CC5B6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>
              <a:defRPr/>
            </a:pPr>
            <a:fld id="{CA524FF4-4CC3-462B-9226-633D65D281F9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ED06CE19-263D-4BDB-A020-5CCFF66C11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3B2EB49-214A-4BFE-80E2-ACBFDD944848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4F04354-8487-4144-95F1-5B5B7E1B6D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82186-836C-45A1-84DE-05D79758EC0D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C7F688-1A4E-4406-B22E-44F2952DE5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E92E260-2E46-4DF0-963D-08F0CFE15DBE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052228-F9BE-430F-B25E-1F245A56BD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1BD1D7-31F3-4245-9B4A-728A54ACE617}" type="datetimeFigureOut">
              <a:rPr lang="ru-RU" smtClean="0"/>
              <a:pPr>
                <a:defRPr/>
              </a:pPr>
              <a:t>18.04.2019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AD8E56A-989D-4EDC-883C-219847E16EF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42976" y="1142984"/>
            <a:ext cx="728667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800" dirty="0" smtClean="0"/>
              <a:t>6-MAVZU: SHPONKALI BIRIKMALAR.</a:t>
            </a:r>
            <a:endParaRPr lang="ru-RU" sz="2800" dirty="0" smtClean="0"/>
          </a:p>
          <a:p>
            <a:r>
              <a:rPr lang="en-US" sz="2800" dirty="0" smtClean="0"/>
              <a:t> </a:t>
            </a:r>
            <a:endParaRPr lang="ru-RU" sz="2800" dirty="0" smtClean="0"/>
          </a:p>
          <a:p>
            <a:r>
              <a:rPr lang="en-US" sz="2800" dirty="0" smtClean="0"/>
              <a:t>REJA</a:t>
            </a:r>
            <a:r>
              <a:rPr lang="en-US" sz="2800" dirty="0" smtClean="0"/>
              <a:t>.</a:t>
            </a:r>
            <a:endParaRPr lang="uz-Cyrl-UZ" sz="2800" dirty="0" smtClean="0"/>
          </a:p>
          <a:p>
            <a:endParaRPr lang="ru-RU" sz="2800" dirty="0" smtClean="0"/>
          </a:p>
          <a:p>
            <a:r>
              <a:rPr lang="en-US" sz="2800" dirty="0" smtClean="0"/>
              <a:t>1. </a:t>
            </a:r>
            <a:r>
              <a:rPr lang="en-US" sz="2800" dirty="0" err="1" smtClean="0"/>
              <a:t>Shponkali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</a:t>
            </a:r>
            <a:r>
              <a:rPr lang="en-US" sz="2800" dirty="0" smtClean="0"/>
              <a:t> </a:t>
            </a:r>
            <a:r>
              <a:rPr lang="en-US" sz="2800" dirty="0" err="1" smtClean="0"/>
              <a:t>haqida</a:t>
            </a:r>
            <a:r>
              <a:rPr lang="en-US" sz="2800" dirty="0" smtClean="0"/>
              <a:t> </a:t>
            </a:r>
            <a:r>
              <a:rPr lang="en-US" sz="2800" dirty="0" err="1" smtClean="0"/>
              <a:t>umumiy</a:t>
            </a:r>
            <a:r>
              <a:rPr lang="en-US" sz="2800" dirty="0" smtClean="0"/>
              <a:t> </a:t>
            </a:r>
            <a:r>
              <a:rPr lang="en-US" sz="2800" dirty="0" err="1" smtClean="0"/>
              <a:t>ma’lumotlar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r>
              <a:rPr lang="en-US" sz="2800" dirty="0" smtClean="0"/>
              <a:t>2. </a:t>
            </a:r>
            <a:r>
              <a:rPr lang="en-US" sz="2800" dirty="0" err="1" smtClean="0"/>
              <a:t>Shponkali</a:t>
            </a:r>
            <a:r>
              <a:rPr lang="en-US" sz="2800" dirty="0" smtClean="0"/>
              <a:t> </a:t>
            </a:r>
            <a:r>
              <a:rPr lang="en-US" sz="2800" dirty="0" err="1" smtClean="0"/>
              <a:t>birikmalarni</a:t>
            </a:r>
            <a:r>
              <a:rPr lang="en-US" sz="2800" dirty="0" smtClean="0"/>
              <a:t> </a:t>
            </a:r>
            <a:r>
              <a:rPr lang="en-US" sz="2800" dirty="0" err="1" smtClean="0"/>
              <a:t>hisoblash</a:t>
            </a:r>
            <a:r>
              <a:rPr lang="en-US" sz="2800" dirty="0" smtClean="0"/>
              <a:t>.</a:t>
            </a:r>
            <a:endParaRPr lang="ru-RU" sz="2800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63600" algn="l"/>
              </a:tabLst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5456238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Shponkali</a:t>
            </a:r>
            <a:r>
              <a:rPr lang="en-US" sz="3200" dirty="0" smtClean="0"/>
              <a:t> </a:t>
            </a:r>
            <a:r>
              <a:rPr lang="en-US" sz="3200" dirty="0" err="1" smtClean="0"/>
              <a:t>birikmalar</a:t>
            </a:r>
            <a:r>
              <a:rPr lang="en-US" sz="3200" dirty="0" smtClean="0"/>
              <a:t> </a:t>
            </a:r>
            <a:r>
              <a:rPr lang="en-US" sz="3200" dirty="0" err="1" smtClean="0"/>
              <a:t>val</a:t>
            </a:r>
            <a:r>
              <a:rPr lang="en-US" sz="3200" dirty="0" smtClean="0"/>
              <a:t>,  </a:t>
            </a:r>
            <a:r>
              <a:rPr lang="en-US" sz="3200" dirty="0" err="1" smtClean="0"/>
              <a:t>shponka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g ‘</a:t>
            </a:r>
            <a:r>
              <a:rPr lang="en-US" sz="3200" dirty="0" err="1" smtClean="0"/>
              <a:t>ildirak</a:t>
            </a:r>
            <a:r>
              <a:rPr lang="en-US" sz="3200" dirty="0" smtClean="0"/>
              <a:t>  </a:t>
            </a:r>
            <a:r>
              <a:rPr lang="en-US" sz="3200" dirty="0" err="1" smtClean="0"/>
              <a:t>gupchagi</a:t>
            </a:r>
            <a:r>
              <a:rPr lang="en-US" sz="3200" dirty="0" smtClean="0"/>
              <a:t>  (</a:t>
            </a:r>
            <a:r>
              <a:rPr lang="en-US" sz="3200" dirty="0" err="1" smtClean="0"/>
              <a:t>shkiv</a:t>
            </a:r>
            <a:r>
              <a:rPr lang="en-US" sz="3200" dirty="0" smtClean="0"/>
              <a:t> </a:t>
            </a:r>
            <a:r>
              <a:rPr lang="en-US" sz="3200" dirty="0" err="1" smtClean="0"/>
              <a:t>yoki</a:t>
            </a:r>
            <a:r>
              <a:rPr lang="en-US" sz="3200" dirty="0" smtClean="0"/>
              <a:t>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 </a:t>
            </a:r>
            <a:r>
              <a:rPr lang="en-US" sz="3200" dirty="0" err="1" smtClean="0"/>
              <a:t>detal</a:t>
            </a:r>
            <a:r>
              <a:rPr lang="en-US" sz="3200" dirty="0" smtClean="0"/>
              <a:t>  </a:t>
            </a:r>
            <a:r>
              <a:rPr lang="en-US" sz="3200" dirty="0" err="1" smtClean="0"/>
              <a:t>gupchagi</a:t>
            </a:r>
            <a:r>
              <a:rPr lang="en-US" sz="3200" dirty="0" smtClean="0"/>
              <a:t>)</a:t>
            </a:r>
            <a:r>
              <a:rPr lang="en-US" sz="3200" dirty="0" err="1" smtClean="0"/>
              <a:t>dan</a:t>
            </a:r>
            <a:r>
              <a:rPr lang="en-US" sz="3200" dirty="0" smtClean="0"/>
              <a:t>  </a:t>
            </a:r>
            <a:r>
              <a:rPr lang="en-US" sz="3200" dirty="0" err="1" smtClean="0"/>
              <a:t>iboratdir</a:t>
            </a:r>
            <a:r>
              <a:rPr lang="en-US" sz="3200" dirty="0" smtClean="0"/>
              <a:t>. 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 </a:t>
            </a:r>
            <a:r>
              <a:rPr lang="en-US" sz="3200" dirty="0" err="1" smtClean="0"/>
              <a:t>uchun</a:t>
            </a:r>
            <a:r>
              <a:rPr lang="en-US" sz="3200" dirty="0" smtClean="0"/>
              <a:t>  ham  </a:t>
            </a:r>
            <a:r>
              <a:rPr lang="en-US" sz="3200" dirty="0" err="1" smtClean="0"/>
              <a:t>birikmani</a:t>
            </a:r>
            <a:r>
              <a:rPr lang="en-US" sz="3200" dirty="0" smtClean="0"/>
              <a:t> </a:t>
            </a:r>
            <a:r>
              <a:rPr lang="en-US" sz="3200" dirty="0" err="1" smtClean="0"/>
              <a:t>tarkibiy</a:t>
            </a:r>
            <a:r>
              <a:rPr lang="en-US" sz="3200" dirty="0" smtClean="0"/>
              <a:t>  </a:t>
            </a:r>
            <a:r>
              <a:rPr lang="en-US" sz="3200" dirty="0" err="1" smtClean="0"/>
              <a:t>qismlarga</a:t>
            </a:r>
            <a:r>
              <a:rPr lang="en-US" sz="3200" dirty="0" smtClean="0"/>
              <a:t>  </a:t>
            </a:r>
            <a:r>
              <a:rPr lang="en-US" sz="3200" dirty="0" err="1" smtClean="0"/>
              <a:t>ajratish</a:t>
            </a:r>
            <a:r>
              <a:rPr lang="en-US" sz="3200" dirty="0" smtClean="0"/>
              <a:t> 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 </a:t>
            </a:r>
            <a:r>
              <a:rPr lang="en-US" sz="3200" dirty="0" err="1" smtClean="0"/>
              <a:t>oson</a:t>
            </a:r>
            <a:r>
              <a:rPr lang="en-US" sz="3200" dirty="0" smtClean="0"/>
              <a:t>.  </a:t>
            </a:r>
            <a:r>
              <a:rPr lang="en-US" sz="3200" dirty="0" err="1" smtClean="0"/>
              <a:t>Ular</a:t>
            </a:r>
            <a:r>
              <a:rPr lang="en-US" sz="3200" dirty="0" smtClean="0"/>
              <a:t> </a:t>
            </a:r>
            <a:r>
              <a:rPr lang="en-US" sz="3200" dirty="0" err="1" smtClean="0"/>
              <a:t>asosan</a:t>
            </a:r>
            <a:r>
              <a:rPr lang="en-US" sz="3200" dirty="0" smtClean="0"/>
              <a:t>  </a:t>
            </a:r>
            <a:r>
              <a:rPr lang="en-US" sz="3200" dirty="0" err="1" smtClean="0"/>
              <a:t>aylanuvchi</a:t>
            </a:r>
            <a:r>
              <a:rPr lang="en-US" sz="3200" dirty="0" smtClean="0"/>
              <a:t>  </a:t>
            </a:r>
            <a:r>
              <a:rPr lang="en-US" sz="3200" dirty="0" err="1" smtClean="0"/>
              <a:t>detallarni</a:t>
            </a:r>
            <a:r>
              <a:rPr lang="en-US" sz="3200" dirty="0" smtClean="0"/>
              <a:t>  (</a:t>
            </a:r>
            <a:r>
              <a:rPr lang="en-US" sz="3200" dirty="0" err="1" smtClean="0"/>
              <a:t>shkiv</a:t>
            </a:r>
            <a:r>
              <a:rPr lang="en-US" sz="3200" dirty="0" smtClean="0"/>
              <a:t>,  g ‘</a:t>
            </a:r>
            <a:r>
              <a:rPr lang="en-US" sz="3200" dirty="0" err="1" smtClean="0"/>
              <a:t>ildirak</a:t>
            </a:r>
            <a:r>
              <a:rPr lang="en-US" sz="3200" dirty="0" smtClean="0"/>
              <a:t>,  </a:t>
            </a:r>
            <a:r>
              <a:rPr lang="en-US" sz="3200" dirty="0" err="1" smtClean="0"/>
              <a:t>mufta</a:t>
            </a:r>
            <a:r>
              <a:rPr lang="en-US" sz="3200" dirty="0" smtClean="0"/>
              <a:t>,  </a:t>
            </a:r>
            <a:r>
              <a:rPr lang="en-US" sz="3200" dirty="0" err="1" smtClean="0"/>
              <a:t>yulduzcha</a:t>
            </a:r>
            <a:r>
              <a:rPr lang="en-US" sz="3200" dirty="0" smtClean="0"/>
              <a:t>  </a:t>
            </a:r>
            <a:r>
              <a:rPr lang="en-US" sz="3200" dirty="0" err="1" smtClean="0"/>
              <a:t>kabi</a:t>
            </a:r>
            <a:r>
              <a:rPr lang="en-US" sz="3200" dirty="0" smtClean="0"/>
              <a:t>)  </a:t>
            </a:r>
            <a:r>
              <a:rPr lang="en-US" sz="3200" dirty="0" err="1" smtClean="0"/>
              <a:t>val</a:t>
            </a:r>
            <a:r>
              <a:rPr lang="en-US" sz="3200" dirty="0" smtClean="0"/>
              <a:t>  </a:t>
            </a:r>
            <a:r>
              <a:rPr lang="en-US" sz="3200" dirty="0" err="1" smtClean="0"/>
              <a:t>yoki</a:t>
            </a:r>
            <a:r>
              <a:rPr lang="en-US" sz="3200" dirty="0" smtClean="0"/>
              <a:t>  o ‘</a:t>
            </a:r>
            <a:r>
              <a:rPr lang="en-US" sz="3200" dirty="0" err="1" smtClean="0"/>
              <a:t>qqa</a:t>
            </a:r>
            <a:r>
              <a:rPr lang="en-US" sz="3200" dirty="0" smtClean="0"/>
              <a:t>  </a:t>
            </a:r>
            <a:r>
              <a:rPr lang="en-US" sz="3200" dirty="0" err="1" smtClean="0"/>
              <a:t>o‘rnatish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 </a:t>
            </a:r>
            <a:r>
              <a:rPr lang="en-US" sz="3200" dirty="0" err="1" smtClean="0"/>
              <a:t>ishlatiladi</a:t>
            </a:r>
            <a:r>
              <a:rPr lang="en-US" sz="3200" dirty="0" smtClean="0"/>
              <a:t>.  </a:t>
            </a:r>
            <a:r>
              <a:rPr lang="en-US" sz="3200" dirty="0" err="1" smtClean="0"/>
              <a:t>Ularning</a:t>
            </a:r>
            <a:r>
              <a:rPr lang="en-US" sz="3200" dirty="0" smtClean="0"/>
              <a:t>  </a:t>
            </a:r>
            <a:r>
              <a:rPr lang="en-US" sz="3200" dirty="0" err="1" smtClean="0"/>
              <a:t>yana</a:t>
            </a:r>
            <a:r>
              <a:rPr lang="en-US" sz="3200" dirty="0" smtClean="0"/>
              <a:t>  </a:t>
            </a:r>
            <a:r>
              <a:rPr lang="en-US" sz="3200" dirty="0" err="1" smtClean="0"/>
              <a:t>bir</a:t>
            </a:r>
            <a:r>
              <a:rPr lang="en-US" sz="3200" dirty="0" smtClean="0"/>
              <a:t>  </a:t>
            </a:r>
            <a:r>
              <a:rPr lang="en-US" sz="3200" dirty="0" err="1" smtClean="0"/>
              <a:t>boshqa</a:t>
            </a:r>
            <a:r>
              <a:rPr lang="en-US" sz="3200" dirty="0" smtClean="0"/>
              <a:t>  </a:t>
            </a:r>
            <a:r>
              <a:rPr lang="en-US" sz="3200" dirty="0" err="1" smtClean="0"/>
              <a:t>vazifasi</a:t>
            </a:r>
            <a:r>
              <a:rPr lang="en-US" sz="3200" dirty="0" smtClean="0"/>
              <a:t>,  </a:t>
            </a:r>
            <a:r>
              <a:rPr lang="en-US" sz="3200" dirty="0" err="1" smtClean="0"/>
              <a:t>aylantiruvchi</a:t>
            </a:r>
            <a:r>
              <a:rPr lang="en-US" sz="3200" dirty="0" smtClean="0"/>
              <a:t> </a:t>
            </a:r>
            <a:r>
              <a:rPr lang="en-US" sz="3200" dirty="0" err="1" smtClean="0"/>
              <a:t>momentni</a:t>
            </a:r>
            <a:r>
              <a:rPr lang="en-US" sz="3200" dirty="0" smtClean="0"/>
              <a:t>  </a:t>
            </a:r>
            <a:r>
              <a:rPr lang="en-US" sz="3200" dirty="0" err="1" smtClean="0"/>
              <a:t>val</a:t>
            </a:r>
            <a:r>
              <a:rPr lang="en-US" sz="3200" dirty="0" smtClean="0"/>
              <a:t>  </a:t>
            </a:r>
            <a:r>
              <a:rPr lang="en-US" sz="3200" dirty="0" err="1" smtClean="0"/>
              <a:t>va</a:t>
            </a:r>
            <a:r>
              <a:rPr lang="en-US" sz="3200" dirty="0" smtClean="0"/>
              <a:t>  </a:t>
            </a:r>
            <a:r>
              <a:rPr lang="en-US" sz="3200" dirty="0" err="1" smtClean="0"/>
              <a:t>detallar</a:t>
            </a:r>
            <a:r>
              <a:rPr lang="en-US" sz="3200" dirty="0" smtClean="0"/>
              <a:t>  </a:t>
            </a:r>
            <a:r>
              <a:rPr lang="en-US" sz="3200" dirty="0" err="1" smtClean="0"/>
              <a:t>orasida</a:t>
            </a:r>
            <a:r>
              <a:rPr lang="en-US" sz="3200" dirty="0" smtClean="0"/>
              <a:t>  </a:t>
            </a:r>
            <a:r>
              <a:rPr lang="en-US" sz="3200" dirty="0" err="1" smtClean="0"/>
              <a:t>uzatishdir</a:t>
            </a:r>
            <a:r>
              <a:rPr lang="en-US" sz="3200" dirty="0" smtClean="0"/>
              <a:t>.  </a:t>
            </a:r>
            <a:r>
              <a:rPr lang="en-US" sz="3200" dirty="0" err="1" smtClean="0"/>
              <a:t>Shponkalarning</a:t>
            </a:r>
            <a:r>
              <a:rPr lang="en-US" sz="3200" dirty="0" smtClean="0"/>
              <a:t>  </a:t>
            </a:r>
            <a:r>
              <a:rPr lang="en-US" sz="3200" dirty="0" err="1" smtClean="0"/>
              <a:t>asosiy</a:t>
            </a:r>
            <a:r>
              <a:rPr lang="en-US" sz="3200" dirty="0" smtClean="0"/>
              <a:t> </a:t>
            </a:r>
            <a:r>
              <a:rPr lang="en-US" sz="3200" dirty="0" err="1" smtClean="0"/>
              <a:t>turlari</a:t>
            </a:r>
            <a:r>
              <a:rPr lang="en-US" sz="3200" dirty="0" smtClean="0"/>
              <a:t> </a:t>
            </a:r>
            <a:r>
              <a:rPr lang="en-US" sz="3200" dirty="0" err="1" smtClean="0"/>
              <a:t>standartlashtirilgan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0"/>
            <a:ext cx="8393173" cy="4941887"/>
          </a:xfrm>
        </p:spPr>
        <p:txBody>
          <a:bodyPr>
            <a:noAutofit/>
          </a:bodyPr>
          <a:lstStyle/>
          <a:p>
            <a:r>
              <a:rPr lang="en-US" sz="2500" b="1" dirty="0" err="1" smtClean="0"/>
              <a:t>Afzalligi</a:t>
            </a:r>
            <a:r>
              <a:rPr lang="en-US" sz="2500" b="1" dirty="0" smtClean="0"/>
              <a:t>.</a:t>
            </a:r>
            <a:r>
              <a:rPr lang="en-US" sz="2500" dirty="0" smtClean="0"/>
              <a:t>  </a:t>
            </a:r>
            <a:r>
              <a:rPr lang="en-US" sz="2500" dirty="0" err="1" smtClean="0"/>
              <a:t>Konstruksiyasi</a:t>
            </a:r>
            <a:r>
              <a:rPr lang="en-US" sz="2500" dirty="0" smtClean="0"/>
              <a:t>  </a:t>
            </a:r>
            <a:r>
              <a:rPr lang="en-US" sz="2500" dirty="0" err="1" smtClean="0"/>
              <a:t>oddiy</a:t>
            </a:r>
            <a:r>
              <a:rPr lang="en-US" sz="2500" dirty="0" smtClean="0"/>
              <a:t>,  </a:t>
            </a:r>
            <a:r>
              <a:rPr lang="en-US" sz="2500" dirty="0" err="1" smtClean="0"/>
              <a:t>yig‘ilishi</a:t>
            </a:r>
            <a:r>
              <a:rPr lang="en-US" sz="2500" dirty="0" smtClean="0"/>
              <a:t>  </a:t>
            </a:r>
            <a:r>
              <a:rPr lang="en-US" sz="2500" dirty="0" err="1" smtClean="0"/>
              <a:t>va</a:t>
            </a:r>
            <a:r>
              <a:rPr lang="en-US" sz="2500" dirty="0" smtClean="0"/>
              <a:t>  </a:t>
            </a:r>
            <a:r>
              <a:rPr lang="en-US" sz="2500" dirty="0" err="1" smtClean="0"/>
              <a:t>qismlarga</a:t>
            </a:r>
            <a:r>
              <a:rPr lang="en-US" sz="2500" dirty="0" smtClean="0"/>
              <a:t>  </a:t>
            </a:r>
            <a:r>
              <a:rPr lang="en-US" sz="2500" dirty="0" err="1" smtClean="0"/>
              <a:t>ajratilishi</a:t>
            </a:r>
            <a:r>
              <a:rPr lang="en-US" sz="2500" dirty="0" smtClean="0"/>
              <a:t> </a:t>
            </a:r>
            <a:r>
              <a:rPr lang="en-US" sz="2500" dirty="0" err="1" smtClean="0"/>
              <a:t>nisbatan</a:t>
            </a:r>
            <a:r>
              <a:rPr lang="en-US" sz="2500" dirty="0" smtClean="0"/>
              <a:t> </a:t>
            </a:r>
            <a:r>
              <a:rPr lang="en-US" sz="2500" dirty="0" err="1" smtClean="0"/>
              <a:t>yengil</a:t>
            </a:r>
            <a:r>
              <a:rPr lang="en-US" sz="2500" dirty="0" smtClean="0"/>
              <a:t>  </a:t>
            </a:r>
            <a:r>
              <a:rPr lang="en-US" sz="2500" dirty="0" err="1" smtClean="0"/>
              <a:t>va</a:t>
            </a:r>
            <a:r>
              <a:rPr lang="en-US" sz="2500" dirty="0" smtClean="0"/>
              <a:t> </a:t>
            </a:r>
            <a:r>
              <a:rPr lang="en-US" sz="2500" dirty="0" err="1" smtClean="0"/>
              <a:t>shuning</a:t>
            </a:r>
            <a:r>
              <a:rPr lang="en-US" sz="2500" dirty="0" smtClean="0"/>
              <a:t> </a:t>
            </a:r>
            <a:r>
              <a:rPr lang="en-US" sz="2500" dirty="0" err="1" smtClean="0"/>
              <a:t>uchun</a:t>
            </a:r>
            <a:r>
              <a:rPr lang="en-US" sz="2500" dirty="0" smtClean="0"/>
              <a:t>  ham  </a:t>
            </a:r>
            <a:r>
              <a:rPr lang="en-US" sz="2500" dirty="0" err="1" smtClean="0"/>
              <a:t>mashinasozlikda</a:t>
            </a:r>
            <a:r>
              <a:rPr lang="en-US" sz="2500" dirty="0" smtClean="0"/>
              <a:t> </a:t>
            </a:r>
            <a:r>
              <a:rPr lang="en-US" sz="2500" dirty="0" err="1" smtClean="0"/>
              <a:t>keng</a:t>
            </a:r>
            <a:r>
              <a:rPr lang="en-US" sz="2500" dirty="0" smtClean="0"/>
              <a:t> </a:t>
            </a:r>
            <a:r>
              <a:rPr lang="en-US" sz="2500" dirty="0" err="1" smtClean="0"/>
              <a:t>tarqalgan</a:t>
            </a:r>
            <a:r>
              <a:rPr lang="en-US" sz="2500" dirty="0" smtClean="0"/>
              <a:t>. </a:t>
            </a:r>
            <a:r>
              <a:rPr lang="en-US" sz="2500" dirty="0" err="1" smtClean="0"/>
              <a:t>Shponkali</a:t>
            </a:r>
            <a:r>
              <a:rPr lang="en-US" sz="2500" dirty="0" smtClean="0"/>
              <a:t>  </a:t>
            </a:r>
            <a:r>
              <a:rPr lang="en-US" sz="2500" dirty="0" err="1" smtClean="0"/>
              <a:t>birikmalar</a:t>
            </a:r>
            <a:r>
              <a:rPr lang="en-US" sz="2500" dirty="0" smtClean="0"/>
              <a:t> </a:t>
            </a:r>
            <a:r>
              <a:rPr lang="en-US" sz="2500" dirty="0" err="1" smtClean="0"/>
              <a:t>detallarni</a:t>
            </a:r>
            <a:r>
              <a:rPr lang="en-US" sz="2500" dirty="0" smtClean="0"/>
              <a:t>  </a:t>
            </a:r>
            <a:r>
              <a:rPr lang="en-US" sz="2500" dirty="0" err="1" smtClean="0"/>
              <a:t>aylanma</a:t>
            </a:r>
            <a:r>
              <a:rPr lang="en-US" sz="2500" dirty="0" smtClean="0"/>
              <a:t> </a:t>
            </a:r>
            <a:r>
              <a:rPr lang="en-US" sz="2500" dirty="0" err="1" smtClean="0"/>
              <a:t>yo‘nalishda</a:t>
            </a:r>
            <a:r>
              <a:rPr lang="en-US" sz="2500" dirty="0" smtClean="0"/>
              <a:t>  </a:t>
            </a:r>
            <a:r>
              <a:rPr lang="en-US" sz="2500" dirty="0" err="1" smtClean="0"/>
              <a:t>ishonchli</a:t>
            </a:r>
            <a:r>
              <a:rPr lang="en-US" sz="2500" dirty="0" smtClean="0"/>
              <a:t>  </a:t>
            </a:r>
            <a:r>
              <a:rPr lang="en-US" sz="2500" dirty="0" err="1" smtClean="0"/>
              <a:t>o‘rnatish</a:t>
            </a:r>
            <a:r>
              <a:rPr lang="en-US" sz="2500" dirty="0" smtClean="0"/>
              <a:t> </a:t>
            </a:r>
            <a:r>
              <a:rPr lang="en-US" sz="2500" dirty="0" err="1" smtClean="0"/>
              <a:t>imkonini</a:t>
            </a:r>
            <a:r>
              <a:rPr lang="en-US" sz="2500" dirty="0" smtClean="0"/>
              <a:t> </a:t>
            </a:r>
            <a:r>
              <a:rPr lang="en-US" sz="2500" dirty="0" err="1" smtClean="0"/>
              <a:t>beradi</a:t>
            </a:r>
            <a:r>
              <a:rPr lang="en-US" sz="2500" dirty="0" smtClean="0"/>
              <a:t>.</a:t>
            </a:r>
            <a:endParaRPr lang="uz-Cyrl-UZ" sz="2500" dirty="0" smtClean="0"/>
          </a:p>
          <a:p>
            <a:endParaRPr lang="ru-RU" sz="2500" dirty="0" smtClean="0"/>
          </a:p>
          <a:p>
            <a:r>
              <a:rPr lang="en-US" sz="2500" b="1" dirty="0" smtClean="0"/>
              <a:t>K a m </a:t>
            </a:r>
            <a:r>
              <a:rPr lang="en-US" sz="2500" b="1" dirty="0" err="1" smtClean="0"/>
              <a:t>ch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ilig</a:t>
            </a:r>
            <a:r>
              <a:rPr lang="en-US" sz="2500" b="1" dirty="0" smtClean="0"/>
              <a:t> </a:t>
            </a:r>
            <a:r>
              <a:rPr lang="en-US" sz="2500" b="1" dirty="0" err="1" smtClean="0"/>
              <a:t>i</a:t>
            </a:r>
            <a:r>
              <a:rPr lang="en-US" sz="2500" b="1" dirty="0" smtClean="0"/>
              <a:t>.</a:t>
            </a:r>
            <a:r>
              <a:rPr lang="en-US" sz="2500" dirty="0" smtClean="0"/>
              <a:t>  Val  </a:t>
            </a:r>
            <a:r>
              <a:rPr lang="en-US" sz="2500" dirty="0" err="1" smtClean="0"/>
              <a:t>va</a:t>
            </a:r>
            <a:r>
              <a:rPr lang="en-US" sz="2500" dirty="0" smtClean="0"/>
              <a:t>  </a:t>
            </a:r>
            <a:r>
              <a:rPr lang="en-US" sz="2500" dirty="0" err="1" smtClean="0"/>
              <a:t>o'qda</a:t>
            </a:r>
            <a:r>
              <a:rPr lang="en-US" sz="2500" dirty="0" smtClean="0"/>
              <a:t>  </a:t>
            </a:r>
            <a:r>
              <a:rPr lang="en-US" sz="2500" dirty="0" err="1" smtClean="0"/>
              <a:t>shponkani</a:t>
            </a:r>
            <a:r>
              <a:rPr lang="en-US" sz="2500" dirty="0" smtClean="0"/>
              <a:t>  </a:t>
            </a:r>
            <a:r>
              <a:rPr lang="en-US" sz="2500" dirty="0" err="1" smtClean="0"/>
              <a:t>o'rnatish</a:t>
            </a:r>
            <a:r>
              <a:rPr lang="en-US" sz="2500" dirty="0" smtClean="0"/>
              <a:t>  </a:t>
            </a:r>
            <a:r>
              <a:rPr lang="en-US" sz="2500" dirty="0" err="1" smtClean="0"/>
              <a:t>uchun</a:t>
            </a:r>
            <a:r>
              <a:rPr lang="en-US" sz="2500" dirty="0" smtClean="0"/>
              <a:t>  </a:t>
            </a:r>
            <a:r>
              <a:rPr lang="en-US" sz="2500" dirty="0" err="1" smtClean="0"/>
              <a:t>o'yiqcha</a:t>
            </a:r>
            <a:r>
              <a:rPr lang="en-US" sz="2500" dirty="0" smtClean="0"/>
              <a:t>  </a:t>
            </a:r>
            <a:r>
              <a:rPr lang="en-US" sz="2500" dirty="0" err="1" smtClean="0"/>
              <a:t>hosil</a:t>
            </a:r>
            <a:r>
              <a:rPr lang="en-US" sz="2500" dirty="0" smtClean="0"/>
              <a:t> </a:t>
            </a:r>
            <a:r>
              <a:rPr lang="en-US" sz="2500" dirty="0" err="1" smtClean="0"/>
              <a:t>qilinadi</a:t>
            </a:r>
            <a:r>
              <a:rPr lang="en-US" sz="2500" dirty="0" smtClean="0"/>
              <a:t>,  </a:t>
            </a:r>
            <a:r>
              <a:rPr lang="en-US" sz="2500" dirty="0" err="1" smtClean="0"/>
              <a:t>shuning</a:t>
            </a:r>
            <a:r>
              <a:rPr lang="en-US" sz="2500" dirty="0" smtClean="0"/>
              <a:t>  </a:t>
            </a:r>
            <a:r>
              <a:rPr lang="en-US" sz="2500" dirty="0" err="1" smtClean="0"/>
              <a:t>natijasida</a:t>
            </a:r>
            <a:r>
              <a:rPr lang="en-US" sz="2500" dirty="0" smtClean="0"/>
              <a:t>  </a:t>
            </a:r>
            <a:r>
              <a:rPr lang="en-US" sz="2500" dirty="0" err="1" smtClean="0"/>
              <a:t>val</a:t>
            </a:r>
            <a:r>
              <a:rPr lang="en-US" sz="2500" dirty="0" smtClean="0"/>
              <a:t>  </a:t>
            </a:r>
            <a:r>
              <a:rPr lang="en-US" sz="2500" dirty="0" err="1" smtClean="0"/>
              <a:t>va</a:t>
            </a:r>
            <a:r>
              <a:rPr lang="en-US" sz="2500" dirty="0" smtClean="0"/>
              <a:t>  o ‘</a:t>
            </a:r>
            <a:r>
              <a:rPr lang="en-US" sz="2500" dirty="0" err="1" smtClean="0"/>
              <a:t>qlarning</a:t>
            </a:r>
            <a:r>
              <a:rPr lang="en-US" sz="2500" dirty="0" smtClean="0"/>
              <a:t>  </a:t>
            </a:r>
            <a:r>
              <a:rPr lang="en-US" sz="2500" dirty="0" err="1" smtClean="0"/>
              <a:t>shponka</a:t>
            </a:r>
            <a:r>
              <a:rPr lang="en-US" sz="2500" dirty="0" smtClean="0"/>
              <a:t>  o ‘</a:t>
            </a:r>
            <a:r>
              <a:rPr lang="en-US" sz="2500" dirty="0" err="1" smtClean="0"/>
              <a:t>rnatiladigan</a:t>
            </a:r>
            <a:r>
              <a:rPr lang="en-US" sz="2500" dirty="0" smtClean="0"/>
              <a:t> </a:t>
            </a:r>
            <a:r>
              <a:rPr lang="en-US" sz="2500" dirty="0" err="1" smtClean="0"/>
              <a:t>qismining</a:t>
            </a:r>
            <a:r>
              <a:rPr lang="en-US" sz="2500" dirty="0" smtClean="0"/>
              <a:t>  </a:t>
            </a:r>
            <a:r>
              <a:rPr lang="en-US" sz="2500" dirty="0" err="1" smtClean="0"/>
              <a:t>ko'ndalang</a:t>
            </a:r>
            <a:r>
              <a:rPr lang="en-US" sz="2500" dirty="0" smtClean="0"/>
              <a:t>  </a:t>
            </a:r>
            <a:r>
              <a:rPr lang="en-US" sz="2500" dirty="0" err="1" smtClean="0"/>
              <a:t>kesim</a:t>
            </a:r>
            <a:r>
              <a:rPr lang="en-US" sz="2500" dirty="0" smtClean="0"/>
              <a:t>  </a:t>
            </a:r>
            <a:r>
              <a:rPr lang="en-US" sz="2500" dirty="0" err="1" smtClean="0"/>
              <a:t>yuzasi</a:t>
            </a:r>
            <a:r>
              <a:rPr lang="en-US" sz="2500" dirty="0" smtClean="0"/>
              <a:t>  </a:t>
            </a:r>
            <a:r>
              <a:rPr lang="en-US" sz="2500" dirty="0" err="1" smtClean="0"/>
              <a:t>kamayadi</a:t>
            </a:r>
            <a:r>
              <a:rPr lang="en-US" sz="2500" dirty="0" smtClean="0"/>
              <a:t>.  Bu  </a:t>
            </a:r>
            <a:r>
              <a:rPr lang="en-US" sz="2500" dirty="0" err="1" smtClean="0"/>
              <a:t>esa</a:t>
            </a:r>
            <a:r>
              <a:rPr lang="en-US" sz="2500" dirty="0" smtClean="0"/>
              <a:t>  </a:t>
            </a:r>
            <a:r>
              <a:rPr lang="en-US" sz="2500" dirty="0" err="1" smtClean="0"/>
              <a:t>uning</a:t>
            </a:r>
            <a:r>
              <a:rPr lang="en-US" sz="2500" dirty="0" smtClean="0"/>
              <a:t>  </a:t>
            </a:r>
            <a:r>
              <a:rPr lang="en-US" sz="2500" dirty="0" err="1" smtClean="0"/>
              <a:t>mustahkamligi</a:t>
            </a:r>
            <a:r>
              <a:rPr lang="en-US" sz="2500" dirty="0" smtClean="0"/>
              <a:t>  </a:t>
            </a:r>
            <a:r>
              <a:rPr lang="en-US" sz="2500" dirty="0" err="1" smtClean="0"/>
              <a:t>kamayishiga</a:t>
            </a:r>
            <a:r>
              <a:rPr lang="en-US" sz="2500" dirty="0" smtClean="0"/>
              <a:t> </a:t>
            </a:r>
            <a:r>
              <a:rPr lang="en-US" sz="2500" dirty="0" err="1" smtClean="0"/>
              <a:t>olib</a:t>
            </a:r>
            <a:r>
              <a:rPr lang="en-US" sz="2500" dirty="0" smtClean="0"/>
              <a:t>  </a:t>
            </a:r>
            <a:r>
              <a:rPr lang="en-US" sz="2500" dirty="0" err="1" smtClean="0"/>
              <a:t>keladi</a:t>
            </a:r>
            <a:r>
              <a:rPr lang="en-US" sz="2500" dirty="0" smtClean="0"/>
              <a:t>.  </a:t>
            </a:r>
            <a:r>
              <a:rPr lang="en-US" sz="2500" dirty="0" err="1" smtClean="0"/>
              <a:t>Mustahkamlikning</a:t>
            </a:r>
            <a:r>
              <a:rPr lang="en-US" sz="2500" dirty="0" smtClean="0"/>
              <a:t> </a:t>
            </a:r>
            <a:r>
              <a:rPr lang="en-US" sz="2500" dirty="0" err="1" smtClean="0"/>
              <a:t>kamayishi</a:t>
            </a:r>
            <a:r>
              <a:rPr lang="en-US" sz="2500" dirty="0" smtClean="0"/>
              <a:t>  </a:t>
            </a:r>
            <a:r>
              <a:rPr lang="en-US" sz="2500" dirty="0" err="1" smtClean="0"/>
              <a:t>shponka</a:t>
            </a:r>
            <a:r>
              <a:rPr lang="en-US" sz="2500" dirty="0" smtClean="0"/>
              <a:t> </a:t>
            </a:r>
            <a:r>
              <a:rPr lang="en-US" sz="2500" dirty="0" err="1" smtClean="0"/>
              <a:t>o'yiqchasida</a:t>
            </a:r>
            <a:r>
              <a:rPr lang="en-US" sz="2500" dirty="0" smtClean="0"/>
              <a:t>  </a:t>
            </a:r>
            <a:r>
              <a:rPr lang="en-US" sz="2500" dirty="0" err="1" smtClean="0"/>
              <a:t>eguvchi</a:t>
            </a:r>
            <a:r>
              <a:rPr lang="en-US" sz="2500" dirty="0" smtClean="0"/>
              <a:t>  </a:t>
            </a:r>
            <a:r>
              <a:rPr lang="en-US" sz="2500" dirty="0" err="1" smtClean="0"/>
              <a:t>va</a:t>
            </a:r>
            <a:r>
              <a:rPr lang="en-US" sz="2500" dirty="0" smtClean="0"/>
              <a:t>  </a:t>
            </a:r>
            <a:r>
              <a:rPr lang="en-US" sz="2500" dirty="0" err="1" smtClean="0"/>
              <a:t>burovchi</a:t>
            </a:r>
            <a:r>
              <a:rPr lang="en-US" sz="2500" dirty="0" smtClean="0"/>
              <a:t>  </a:t>
            </a:r>
            <a:r>
              <a:rPr lang="en-US" sz="2500" dirty="0" err="1" smtClean="0"/>
              <a:t>kuchlanishlarning</a:t>
            </a:r>
            <a:r>
              <a:rPr lang="en-US" sz="2500" dirty="0" smtClean="0"/>
              <a:t> </a:t>
            </a:r>
            <a:r>
              <a:rPr lang="en-US" sz="2500" dirty="0" err="1" smtClean="0"/>
              <a:t>jamlanishi</a:t>
            </a:r>
            <a:r>
              <a:rPr lang="en-US" sz="2500" dirty="0" smtClean="0"/>
              <a:t>  </a:t>
            </a:r>
            <a:r>
              <a:rPr lang="en-US" sz="2500" dirty="0" err="1" smtClean="0"/>
              <a:t>tufayli</a:t>
            </a:r>
            <a:r>
              <a:rPr lang="en-US" sz="2500" dirty="0" smtClean="0"/>
              <a:t> </a:t>
            </a:r>
            <a:r>
              <a:rPr lang="en-US" sz="2500" dirty="0" err="1" smtClean="0"/>
              <a:t>hamdir</a:t>
            </a:r>
            <a:r>
              <a:rPr lang="en-US" sz="2500" dirty="0" smtClean="0"/>
              <a:t>.  </a:t>
            </a:r>
            <a:r>
              <a:rPr lang="en-US" sz="2500" dirty="0" err="1" smtClean="0"/>
              <a:t>Shponkali</a:t>
            </a:r>
            <a:r>
              <a:rPr lang="en-US" sz="2500" dirty="0" smtClean="0"/>
              <a:t> </a:t>
            </a:r>
            <a:r>
              <a:rPr lang="en-US" sz="2500" dirty="0" err="1" smtClean="0"/>
              <a:t>birikmani</a:t>
            </a:r>
            <a:r>
              <a:rPr lang="en-US" sz="2500" dirty="0" smtClean="0"/>
              <a:t> </a:t>
            </a:r>
            <a:r>
              <a:rPr lang="en-US" sz="2500" dirty="0" err="1" smtClean="0"/>
              <a:t>tayyorlash</a:t>
            </a:r>
            <a:r>
              <a:rPr lang="en-US" sz="2500" dirty="0" smtClean="0"/>
              <a:t> </a:t>
            </a:r>
            <a:r>
              <a:rPr lang="en-US" sz="2500" dirty="0" err="1" smtClean="0"/>
              <a:t>birmuncha</a:t>
            </a:r>
            <a:r>
              <a:rPr lang="en-US" sz="2500" dirty="0" smtClean="0"/>
              <a:t> </a:t>
            </a:r>
            <a:r>
              <a:rPr lang="en-US" sz="2500" dirty="0" err="1" smtClean="0"/>
              <a:t>mehnatni</a:t>
            </a:r>
            <a:r>
              <a:rPr lang="en-US" sz="2500" dirty="0" smtClean="0"/>
              <a:t> </a:t>
            </a:r>
            <a:r>
              <a:rPr lang="en-US" sz="2500" dirty="0" err="1" smtClean="0"/>
              <a:t>talab</a:t>
            </a:r>
            <a:r>
              <a:rPr lang="en-US" sz="2500" dirty="0" smtClean="0"/>
              <a:t> </a:t>
            </a:r>
            <a:r>
              <a:rPr lang="en-US" sz="2500" dirty="0" err="1" smtClean="0"/>
              <a:t>etadi</a:t>
            </a:r>
            <a:r>
              <a:rPr lang="en-US" sz="2500" dirty="0" smtClean="0"/>
              <a:t>. </a:t>
            </a:r>
            <a:r>
              <a:rPr lang="en-US" sz="2500" dirty="0" err="1" smtClean="0"/>
              <a:t>Detallarni</a:t>
            </a:r>
            <a:r>
              <a:rPr lang="en-US" sz="2500" dirty="0" smtClean="0"/>
              <a:t>  </a:t>
            </a:r>
            <a:r>
              <a:rPr lang="en-US" sz="2500" dirty="0" err="1" smtClean="0"/>
              <a:t>markazlashtirishning</a:t>
            </a:r>
            <a:r>
              <a:rPr lang="en-US" sz="2500" dirty="0" smtClean="0"/>
              <a:t> </a:t>
            </a:r>
            <a:r>
              <a:rPr lang="en-US" sz="2500" dirty="0" err="1" smtClean="0"/>
              <a:t>murakkabligi</a:t>
            </a:r>
            <a:r>
              <a:rPr lang="en-US" sz="2500" dirty="0" smtClean="0"/>
              <a:t>  </a:t>
            </a:r>
            <a:r>
              <a:rPr lang="en-US" sz="2500" dirty="0" err="1" smtClean="0"/>
              <a:t>tufayli</a:t>
            </a:r>
            <a:r>
              <a:rPr lang="en-US" sz="2500" dirty="0" smtClean="0"/>
              <a:t>  </a:t>
            </a:r>
            <a:r>
              <a:rPr lang="en-US" sz="2500" dirty="0" err="1" smtClean="0"/>
              <a:t>mas’uliyatli</a:t>
            </a:r>
            <a:r>
              <a:rPr lang="en-US" sz="2500" dirty="0" smtClean="0"/>
              <a:t>  </a:t>
            </a:r>
            <a:r>
              <a:rPr lang="en-US" sz="2500" dirty="0" err="1" smtClean="0"/>
              <a:t>tezkor</a:t>
            </a:r>
            <a:r>
              <a:rPr lang="en-US" sz="2500" dirty="0" smtClean="0"/>
              <a:t> </a:t>
            </a:r>
            <a:r>
              <a:rPr lang="en-US" sz="2500" dirty="0" err="1" smtClean="0"/>
              <a:t>vallarda</a:t>
            </a:r>
            <a:r>
              <a:rPr lang="en-US" sz="2500" dirty="0" smtClean="0"/>
              <a:t> </a:t>
            </a:r>
            <a:r>
              <a:rPr lang="en-US" sz="2500" dirty="0" err="1" smtClean="0"/>
              <a:t>ulami</a:t>
            </a:r>
            <a:r>
              <a:rPr lang="en-US" sz="2500" dirty="0" smtClean="0"/>
              <a:t> </a:t>
            </a:r>
            <a:r>
              <a:rPr lang="en-US" sz="2500" dirty="0" err="1" smtClean="0"/>
              <a:t>qo`llash</a:t>
            </a:r>
            <a:r>
              <a:rPr lang="en-US" sz="2500" dirty="0" smtClean="0"/>
              <a:t> </a:t>
            </a:r>
            <a:r>
              <a:rPr lang="en-US" sz="2500" dirty="0" err="1" smtClean="0"/>
              <a:t>tavsiya</a:t>
            </a:r>
            <a:r>
              <a:rPr lang="en-US" sz="2500" dirty="0" smtClean="0"/>
              <a:t> </a:t>
            </a:r>
            <a:r>
              <a:rPr lang="en-US" sz="2500" dirty="0" err="1" smtClean="0"/>
              <a:t>etilmaydi</a:t>
            </a:r>
            <a:r>
              <a:rPr lang="en-US" sz="2500" dirty="0" smtClean="0"/>
              <a:t>.</a:t>
            </a:r>
            <a:endParaRPr lang="ru-RU" sz="2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428625"/>
            <a:ext cx="8536017" cy="6027738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Shponkali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</a:t>
            </a:r>
            <a:r>
              <a:rPr lang="en-US" sz="2400" dirty="0" err="1" smtClean="0"/>
              <a:t>zo‘riqtirilmagan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zo'riqtirilgan</a:t>
            </a:r>
            <a:r>
              <a:rPr lang="en-US" sz="2400" dirty="0" smtClean="0"/>
              <a:t> </a:t>
            </a:r>
            <a:r>
              <a:rPr lang="en-US" sz="2400" dirty="0" err="1" smtClean="0"/>
              <a:t>turlarga</a:t>
            </a:r>
            <a:r>
              <a:rPr lang="en-US" sz="2400" dirty="0" smtClean="0"/>
              <a:t> </a:t>
            </a:r>
            <a:r>
              <a:rPr lang="en-US" sz="2400" dirty="0" err="1" smtClean="0"/>
              <a:t>bo'linadi</a:t>
            </a:r>
            <a:r>
              <a:rPr lang="en-US" sz="2400" dirty="0" smtClean="0"/>
              <a:t>.  </a:t>
            </a:r>
            <a:r>
              <a:rPr lang="en-US" sz="2400" dirty="0" err="1" smtClean="0"/>
              <a:t>zo'riqtirilmagan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 </a:t>
            </a:r>
            <a:r>
              <a:rPr lang="en-US" sz="2400" dirty="0" err="1" smtClean="0"/>
              <a:t>yassi</a:t>
            </a:r>
            <a:r>
              <a:rPr lang="en-US" sz="2400" dirty="0" smtClean="0"/>
              <a:t>  </a:t>
            </a:r>
            <a:r>
              <a:rPr lang="en-US" sz="2400" dirty="0" err="1" smtClean="0"/>
              <a:t>prizmasimon</a:t>
            </a:r>
            <a:r>
              <a:rPr lang="en-US" sz="2400" dirty="0" smtClean="0"/>
              <a:t>  (1- </a:t>
            </a:r>
            <a:r>
              <a:rPr lang="en-US" sz="2400" dirty="0" err="1" smtClean="0"/>
              <a:t>rasm</a:t>
            </a:r>
            <a:r>
              <a:rPr lang="en-US" sz="2400" dirty="0" smtClean="0"/>
              <a:t>)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segmentsimon</a:t>
            </a:r>
            <a:r>
              <a:rPr lang="en-US" sz="2400" dirty="0" smtClean="0"/>
              <a:t>  (2 -</a:t>
            </a:r>
            <a:r>
              <a:rPr lang="en-US" sz="2400" dirty="0" err="1" smtClean="0"/>
              <a:t>rasm</a:t>
            </a:r>
            <a:r>
              <a:rPr lang="en-US" sz="2400" dirty="0" smtClean="0"/>
              <a:t>)  </a:t>
            </a:r>
            <a:r>
              <a:rPr lang="en-US" sz="2400" dirty="0" err="1" smtClean="0"/>
              <a:t>shponkalarni</a:t>
            </a:r>
            <a:r>
              <a:rPr lang="en-US" sz="2400" dirty="0" smtClean="0"/>
              <a:t>  </a:t>
            </a:r>
            <a:r>
              <a:rPr lang="en-US" sz="2400" dirty="0" err="1" smtClean="0"/>
              <a:t>qo'llashda</a:t>
            </a:r>
            <a:r>
              <a:rPr lang="en-US" sz="2400" dirty="0" smtClean="0"/>
              <a:t>  </a:t>
            </a:r>
            <a:r>
              <a:rPr lang="en-US" sz="2400" dirty="0" err="1" smtClean="0"/>
              <a:t>hosil</a:t>
            </a:r>
            <a:r>
              <a:rPr lang="en-US" sz="2400" dirty="0" smtClean="0"/>
              <a:t>  </a:t>
            </a:r>
            <a:r>
              <a:rPr lang="en-US" sz="2400" dirty="0" err="1" smtClean="0"/>
              <a:t>qilinadi</a:t>
            </a:r>
            <a:r>
              <a:rPr lang="en-US" sz="2400" dirty="0" smtClean="0"/>
              <a:t>.  Bu  </a:t>
            </a:r>
            <a:r>
              <a:rPr lang="en-US" sz="2400" dirty="0" err="1" smtClean="0"/>
              <a:t>holda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birikmani</a:t>
            </a:r>
            <a:r>
              <a:rPr lang="en-US" sz="2400" dirty="0" smtClean="0"/>
              <a:t>  </a:t>
            </a:r>
            <a:r>
              <a:rPr lang="en-US" sz="2400" dirty="0" err="1" smtClean="0"/>
              <a:t>yig'ishda</a:t>
            </a:r>
            <a:r>
              <a:rPr lang="en-US" sz="2400" dirty="0" smtClean="0"/>
              <a:t>  </a:t>
            </a:r>
            <a:r>
              <a:rPr lang="en-US" sz="2400" dirty="0" err="1" smtClean="0"/>
              <a:t>detallarda</a:t>
            </a:r>
            <a:r>
              <a:rPr lang="en-US" sz="2400" dirty="0" smtClean="0"/>
              <a:t>  </a:t>
            </a:r>
            <a:r>
              <a:rPr lang="en-US" sz="2400" dirty="0" err="1" smtClean="0"/>
              <a:t>dastlabki</a:t>
            </a:r>
            <a:r>
              <a:rPr lang="en-US" sz="2400" dirty="0" smtClean="0"/>
              <a:t>  </a:t>
            </a:r>
            <a:r>
              <a:rPr lang="en-US" sz="2400" dirty="0" err="1" smtClean="0"/>
              <a:t>kuchlanishlar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bo`lmaydi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pPr algn="just">
              <a:lnSpc>
                <a:spcPct val="90000"/>
              </a:lnSpc>
            </a:pPr>
            <a:endParaRPr lang="ru-RU" sz="3200" dirty="0" smtClean="0">
              <a:latin typeface="Times New Roman" pitchFamily="18" charset="0"/>
            </a:endParaRPr>
          </a:p>
        </p:txBody>
      </p:sp>
      <p:pic>
        <p:nvPicPr>
          <p:cNvPr id="4" name="Рисунок 3" descr="image4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786058"/>
            <a:ext cx="721523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214414" y="5929330"/>
            <a:ext cx="633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1-rasm.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Prizmasimon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928662" y="642918"/>
            <a:ext cx="7489825" cy="529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600" b="1" dirty="0" smtClean="0"/>
              <a:t>	</a:t>
            </a:r>
            <a:r>
              <a:rPr lang="en-US" sz="2600" b="1" dirty="0" err="1" smtClean="0"/>
              <a:t>Prizmasimon</a:t>
            </a:r>
            <a:r>
              <a:rPr lang="en-US" sz="2600" b="1" dirty="0" smtClean="0"/>
              <a:t>  </a:t>
            </a:r>
            <a:r>
              <a:rPr lang="en-US" sz="2600" b="1" dirty="0" err="1" smtClean="0"/>
              <a:t>shponkali</a:t>
            </a:r>
            <a:r>
              <a:rPr lang="en-US" sz="2600" b="1" dirty="0" smtClean="0"/>
              <a:t>  </a:t>
            </a:r>
            <a:r>
              <a:rPr lang="en-US" sz="2600" b="1" dirty="0" err="1" smtClean="0"/>
              <a:t>birikma</a:t>
            </a:r>
            <a:r>
              <a:rPr lang="en-US" sz="2600" dirty="0" err="1" smtClean="0"/>
              <a:t>larning</a:t>
            </a:r>
            <a:r>
              <a:rPr lang="en-US" sz="2600" dirty="0" smtClean="0"/>
              <a:t> </a:t>
            </a:r>
            <a:r>
              <a:rPr lang="en-US" sz="2600" dirty="0" err="1" smtClean="0"/>
              <a:t>konstruksiyalari</a:t>
            </a:r>
            <a:r>
              <a:rPr lang="en-US" sz="2600" dirty="0" smtClean="0"/>
              <a:t> 1-rasmda </a:t>
            </a:r>
            <a:r>
              <a:rPr lang="en-US" sz="2600" dirty="0" err="1" smtClean="0"/>
              <a:t>keltirilgan</a:t>
            </a:r>
            <a:r>
              <a:rPr lang="en-US" sz="2600" dirty="0" smtClean="0"/>
              <a:t>. </a:t>
            </a:r>
            <a:r>
              <a:rPr lang="en-US" sz="2600" dirty="0" err="1" smtClean="0"/>
              <a:t>Prizmasimon</a:t>
            </a:r>
            <a:r>
              <a:rPr lang="en-US" sz="2600" dirty="0" smtClean="0"/>
              <a:t>  </a:t>
            </a:r>
            <a:r>
              <a:rPr lang="en-US" sz="2600" dirty="0" err="1" smtClean="0"/>
              <a:t>shponkalarning</a:t>
            </a:r>
            <a:r>
              <a:rPr lang="en-US" sz="2600" dirty="0" smtClean="0"/>
              <a:t>  </a:t>
            </a:r>
            <a:r>
              <a:rPr lang="en-US" sz="2600" dirty="0" err="1" smtClean="0"/>
              <a:t>ensizroq</a:t>
            </a:r>
            <a:r>
              <a:rPr lang="en-US" sz="2600" dirty="0" smtClean="0"/>
              <a:t>  yon  </a:t>
            </a:r>
            <a:r>
              <a:rPr lang="en-US" sz="2600" dirty="0" err="1" smtClean="0"/>
              <a:t>yoqlari</a:t>
            </a:r>
            <a:r>
              <a:rPr lang="en-US" sz="2600" dirty="0" smtClean="0"/>
              <a:t>  </a:t>
            </a:r>
            <a:r>
              <a:rPr lang="en-US" sz="2600" dirty="0" err="1" smtClean="0"/>
              <a:t>ishchi</a:t>
            </a:r>
            <a:r>
              <a:rPr lang="en-US" sz="2600" dirty="0" smtClean="0"/>
              <a:t>  </a:t>
            </a:r>
            <a:r>
              <a:rPr lang="en-US" sz="2600" dirty="0" err="1" smtClean="0"/>
              <a:t>hisoblanadi</a:t>
            </a:r>
            <a:r>
              <a:rPr lang="en-US" sz="2600" dirty="0" smtClean="0"/>
              <a:t>.  </a:t>
            </a:r>
            <a:r>
              <a:rPr lang="en-US" sz="2600" dirty="0" err="1" smtClean="0"/>
              <a:t>Chekka</a:t>
            </a:r>
            <a:r>
              <a:rPr lang="en-US" sz="2600" dirty="0" smtClean="0"/>
              <a:t>  </a:t>
            </a:r>
            <a:r>
              <a:rPr lang="en-US" sz="2600" dirty="0" err="1" smtClean="0"/>
              <a:t>qismining</a:t>
            </a:r>
            <a:r>
              <a:rPr lang="en-US" sz="2600" dirty="0" smtClean="0"/>
              <a:t>  </a:t>
            </a:r>
            <a:r>
              <a:rPr lang="en-US" sz="2600" dirty="0" err="1" smtClean="0"/>
              <a:t>shakliga</a:t>
            </a:r>
            <a:r>
              <a:rPr lang="en-US" sz="2600" dirty="0" smtClean="0"/>
              <a:t>  </a:t>
            </a:r>
            <a:r>
              <a:rPr lang="en-US" sz="2600" dirty="0" err="1" smtClean="0"/>
              <a:t>ko'ra</a:t>
            </a:r>
            <a:r>
              <a:rPr lang="en-US" sz="2600" dirty="0" smtClean="0"/>
              <a:t>  </a:t>
            </a:r>
            <a:r>
              <a:rPr lang="en-US" sz="2600" dirty="0" err="1" smtClean="0"/>
              <a:t>chekkasi</a:t>
            </a:r>
            <a:r>
              <a:rPr lang="en-US" sz="2600" dirty="0" smtClean="0"/>
              <a:t>  </a:t>
            </a:r>
            <a:r>
              <a:rPr lang="en-US" sz="2600" dirty="0" err="1" smtClean="0"/>
              <a:t>doirasimon</a:t>
            </a:r>
            <a:r>
              <a:rPr lang="en-US" sz="2600" dirty="0" smtClean="0"/>
              <a:t>,  </a:t>
            </a:r>
            <a:r>
              <a:rPr lang="en-US" sz="2600" dirty="0" err="1" smtClean="0"/>
              <a:t>chekkasi</a:t>
            </a:r>
            <a:r>
              <a:rPr lang="en-US" sz="2600" dirty="0" smtClean="0"/>
              <a:t> </a:t>
            </a:r>
            <a:r>
              <a:rPr lang="en-US" sz="2600" dirty="0" err="1" smtClean="0"/>
              <a:t>yassi</a:t>
            </a:r>
            <a:r>
              <a:rPr lang="en-US" sz="2600" dirty="0" smtClean="0"/>
              <a:t>  </a:t>
            </a:r>
            <a:r>
              <a:rPr lang="en-US" sz="2600" dirty="0" err="1" smtClean="0"/>
              <a:t>va</a:t>
            </a:r>
            <a:r>
              <a:rPr lang="en-US" sz="2600" dirty="0" smtClean="0"/>
              <a:t>  </a:t>
            </a:r>
            <a:r>
              <a:rPr lang="en-US" sz="2600" dirty="0" err="1" smtClean="0"/>
              <a:t>bir</a:t>
            </a:r>
            <a:r>
              <a:rPr lang="en-US" sz="2600" dirty="0" smtClean="0"/>
              <a:t>  </a:t>
            </a:r>
            <a:r>
              <a:rPr lang="en-US" sz="2600" dirty="0" err="1" smtClean="0"/>
              <a:t>chekkasi</a:t>
            </a:r>
            <a:r>
              <a:rPr lang="en-US" sz="2600" dirty="0" smtClean="0"/>
              <a:t>  </a:t>
            </a:r>
            <a:r>
              <a:rPr lang="en-US" sz="2600" dirty="0" err="1" smtClean="0"/>
              <a:t>doirasimon</a:t>
            </a:r>
            <a:r>
              <a:rPr lang="en-US" sz="2600" dirty="0" smtClean="0"/>
              <a:t>,  </a:t>
            </a:r>
            <a:r>
              <a:rPr lang="en-US" sz="2600" dirty="0" err="1" smtClean="0"/>
              <a:t>ikkinchi</a:t>
            </a:r>
            <a:r>
              <a:rPr lang="en-US" sz="2600" dirty="0" smtClean="0"/>
              <a:t>  </a:t>
            </a:r>
            <a:r>
              <a:rPr lang="en-US" sz="2600" dirty="0" err="1" smtClean="0"/>
              <a:t>chekkasi</a:t>
            </a:r>
            <a:r>
              <a:rPr lang="en-US" sz="2600" dirty="0" smtClean="0"/>
              <a:t>  </a:t>
            </a:r>
            <a:r>
              <a:rPr lang="en-US" sz="2600" dirty="0" err="1" smtClean="0"/>
              <a:t>yassi</a:t>
            </a:r>
            <a:r>
              <a:rPr lang="en-US" sz="2600" dirty="0" smtClean="0"/>
              <a:t>  </a:t>
            </a:r>
            <a:r>
              <a:rPr lang="en-US" sz="2600" dirty="0" err="1" smtClean="0"/>
              <a:t>bo'lgan</a:t>
            </a:r>
            <a:r>
              <a:rPr lang="en-US" sz="2600" dirty="0" smtClean="0"/>
              <a:t> </a:t>
            </a:r>
            <a:r>
              <a:rPr lang="en-US" sz="2600" dirty="0" err="1" smtClean="0"/>
              <a:t>turlarga</a:t>
            </a:r>
            <a:r>
              <a:rPr lang="en-US" sz="2600" dirty="0" smtClean="0"/>
              <a:t> </a:t>
            </a:r>
            <a:r>
              <a:rPr lang="en-US" sz="2600" dirty="0" err="1" smtClean="0"/>
              <a:t>boiinadi</a:t>
            </a:r>
            <a:r>
              <a:rPr lang="en-US" sz="2600" dirty="0" smtClean="0"/>
              <a:t>.  </a:t>
            </a:r>
            <a:r>
              <a:rPr lang="en-US" sz="2600" dirty="0" err="1" smtClean="0"/>
              <a:t>Prizmasimon</a:t>
            </a:r>
            <a:r>
              <a:rPr lang="en-US" sz="2600" dirty="0" smtClean="0"/>
              <a:t> </a:t>
            </a:r>
            <a:r>
              <a:rPr lang="en-US" sz="2600" dirty="0" err="1" smtClean="0"/>
              <a:t>shponkalarning</a:t>
            </a:r>
            <a:r>
              <a:rPr lang="en-US" sz="2600" dirty="0" smtClean="0"/>
              <a:t> </a:t>
            </a:r>
            <a:r>
              <a:rPr lang="en-US" sz="2600" dirty="0" err="1" smtClean="0"/>
              <a:t>asosiy</a:t>
            </a:r>
            <a:r>
              <a:rPr lang="en-US" sz="2600" dirty="0" smtClean="0"/>
              <a:t>  </a:t>
            </a:r>
            <a:r>
              <a:rPr lang="en-US" sz="2600" dirty="0" err="1" smtClean="0"/>
              <a:t>kamchiligi</a:t>
            </a:r>
            <a:r>
              <a:rPr lang="en-US" sz="2600" dirty="0" smtClean="0"/>
              <a:t>  </a:t>
            </a:r>
            <a:r>
              <a:rPr lang="en-US" sz="2600" dirty="0" err="1" smtClean="0"/>
              <a:t>detallarning</a:t>
            </a:r>
            <a:r>
              <a:rPr lang="en-US" sz="2600" dirty="0" smtClean="0"/>
              <a:t>  </a:t>
            </a:r>
            <a:r>
              <a:rPr lang="en-US" sz="2600" dirty="0" err="1" smtClean="0"/>
              <a:t>o`q</a:t>
            </a:r>
            <a:r>
              <a:rPr lang="en-US" sz="2600" dirty="0" smtClean="0"/>
              <a:t>  </a:t>
            </a:r>
            <a:r>
              <a:rPr lang="en-US" sz="2600" dirty="0" err="1" smtClean="0"/>
              <a:t>bo'yicha</a:t>
            </a:r>
            <a:r>
              <a:rPr lang="en-US" sz="2600" dirty="0" smtClean="0"/>
              <a:t>  </a:t>
            </a:r>
            <a:r>
              <a:rPr lang="en-US" sz="2600" dirty="0" err="1" smtClean="0"/>
              <a:t>surilib</a:t>
            </a:r>
            <a:r>
              <a:rPr lang="en-US" sz="2600" dirty="0" smtClean="0"/>
              <a:t>  </a:t>
            </a:r>
            <a:r>
              <a:rPr lang="en-US" sz="2600" dirty="0" err="1" smtClean="0"/>
              <a:t>ketishiga</a:t>
            </a:r>
            <a:r>
              <a:rPr lang="en-US" sz="2600" dirty="0" smtClean="0"/>
              <a:t>  </a:t>
            </a:r>
            <a:r>
              <a:rPr lang="en-US" sz="2600" dirty="0" err="1" smtClean="0"/>
              <a:t>to'sqinlik</a:t>
            </a:r>
            <a:r>
              <a:rPr lang="en-US" sz="2600" dirty="0" smtClean="0"/>
              <a:t>  </a:t>
            </a:r>
            <a:r>
              <a:rPr lang="en-US" sz="2600" dirty="0" err="1" smtClean="0"/>
              <a:t>qila</a:t>
            </a:r>
            <a:r>
              <a:rPr lang="en-US" sz="2600" dirty="0" smtClean="0"/>
              <a:t>  </a:t>
            </a:r>
            <a:r>
              <a:rPr lang="en-US" sz="2600" dirty="0" err="1" smtClean="0"/>
              <a:t>olmasligidir</a:t>
            </a:r>
            <a:r>
              <a:rPr lang="en-US" sz="2600" dirty="0" smtClean="0"/>
              <a:t>. </a:t>
            </a:r>
            <a:r>
              <a:rPr lang="en-US" sz="2600" dirty="0" err="1" smtClean="0"/>
              <a:t>O'rnatilayotgan</a:t>
            </a:r>
            <a:r>
              <a:rPr lang="en-US" sz="2600" dirty="0" smtClean="0"/>
              <a:t>  </a:t>
            </a:r>
            <a:r>
              <a:rPr lang="en-US" sz="2600" dirty="0" err="1" smtClean="0"/>
              <a:t>detalning</a:t>
            </a:r>
            <a:r>
              <a:rPr lang="en-US" sz="2600" dirty="0" smtClean="0"/>
              <a:t>  </a:t>
            </a:r>
            <a:r>
              <a:rPr lang="en-US" sz="2600" dirty="0" err="1" smtClean="0"/>
              <a:t>o'q</a:t>
            </a:r>
            <a:r>
              <a:rPr lang="en-US" sz="2600" dirty="0" smtClean="0"/>
              <a:t>  </a:t>
            </a:r>
            <a:r>
              <a:rPr lang="en-US" sz="2600" dirty="0" err="1" smtClean="0"/>
              <a:t>bo'yicha</a:t>
            </a:r>
            <a:r>
              <a:rPr lang="en-US" sz="2600" dirty="0" smtClean="0"/>
              <a:t>  </a:t>
            </a:r>
            <a:r>
              <a:rPr lang="en-US" sz="2600" dirty="0" err="1" smtClean="0"/>
              <a:t>siljimasligini</a:t>
            </a:r>
            <a:r>
              <a:rPr lang="en-US" sz="2600" dirty="0" smtClean="0"/>
              <a:t>  </a:t>
            </a:r>
            <a:r>
              <a:rPr lang="en-US" sz="2600" dirty="0" err="1" smtClean="0"/>
              <a:t>ta'minlash</a:t>
            </a:r>
            <a:r>
              <a:rPr lang="en-US" sz="2600" dirty="0" smtClean="0"/>
              <a:t>  </a:t>
            </a:r>
            <a:r>
              <a:rPr lang="en-US" sz="2600" dirty="0" err="1" smtClean="0"/>
              <a:t>uchun</a:t>
            </a:r>
            <a:r>
              <a:rPr lang="en-US" sz="2600" dirty="0" smtClean="0"/>
              <a:t> </a:t>
            </a:r>
            <a:r>
              <a:rPr lang="en-US" sz="2600" dirty="0" err="1" smtClean="0"/>
              <a:t>qo'shimcha</a:t>
            </a:r>
            <a:r>
              <a:rPr lang="en-US" sz="2600" dirty="0" smtClean="0"/>
              <a:t> </a:t>
            </a:r>
            <a:r>
              <a:rPr lang="en-US" sz="2600" dirty="0" err="1" smtClean="0"/>
              <a:t>tirgak</a:t>
            </a:r>
            <a:r>
              <a:rPr lang="en-US" sz="2600" dirty="0" smtClean="0"/>
              <a:t> </a:t>
            </a:r>
            <a:r>
              <a:rPr lang="en-US" sz="2600" dirty="0" err="1" smtClean="0"/>
              <a:t>vtulkalar</a:t>
            </a:r>
            <a:r>
              <a:rPr lang="en-US" sz="2600" dirty="0" smtClean="0"/>
              <a:t>, </a:t>
            </a:r>
            <a:r>
              <a:rPr lang="en-US" sz="2600" dirty="0" err="1" smtClean="0"/>
              <a:t>o'rnatish</a:t>
            </a:r>
            <a:r>
              <a:rPr lang="en-US" sz="2600" dirty="0" smtClean="0"/>
              <a:t> </a:t>
            </a:r>
            <a:r>
              <a:rPr lang="en-US" sz="2600" dirty="0" err="1" smtClean="0"/>
              <a:t>vintlari</a:t>
            </a:r>
            <a:r>
              <a:rPr lang="en-US" sz="2600" dirty="0" smtClean="0"/>
              <a:t>  </a:t>
            </a:r>
            <a:r>
              <a:rPr lang="en-US" sz="2600" dirty="0" err="1" smtClean="0"/>
              <a:t>ishlatiladi</a:t>
            </a:r>
            <a:r>
              <a:rPr lang="en-US" sz="2600" dirty="0" smtClean="0"/>
              <a:t>.</a:t>
            </a:r>
            <a:endParaRPr lang="ru-RU" sz="2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714348" y="642918"/>
            <a:ext cx="8143932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uz-Cyrl-UZ" sz="3200" b="1" dirty="0" smtClean="0"/>
              <a:t>	</a:t>
            </a:r>
            <a:r>
              <a:rPr lang="en-US" sz="3200" b="1" dirty="0" err="1" smtClean="0"/>
              <a:t>Segmentsimon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shponkali</a:t>
            </a:r>
            <a:r>
              <a:rPr lang="en-US" sz="3200" b="1" dirty="0" smtClean="0"/>
              <a:t>  </a:t>
            </a:r>
            <a:r>
              <a:rPr lang="en-US" sz="3200" b="1" dirty="0" err="1" smtClean="0"/>
              <a:t>birikmalar</a:t>
            </a:r>
            <a:r>
              <a:rPr lang="en-US" sz="3200" dirty="0" smtClean="0"/>
              <a:t>  ham </a:t>
            </a:r>
            <a:r>
              <a:rPr lang="en-US" sz="3200" dirty="0" err="1" smtClean="0"/>
              <a:t>asosan</a:t>
            </a:r>
            <a:r>
              <a:rPr lang="en-US" sz="3200" dirty="0" smtClean="0"/>
              <a:t> yon </a:t>
            </a:r>
            <a:r>
              <a:rPr lang="en-US" sz="3200" dirty="0" err="1" smtClean="0"/>
              <a:t>yoqlari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r>
              <a:rPr lang="en-US" sz="3200" dirty="0" smtClean="0"/>
              <a:t> </a:t>
            </a:r>
            <a:r>
              <a:rPr lang="en-US" sz="3200" dirty="0" err="1" smtClean="0"/>
              <a:t>ishlaydi</a:t>
            </a:r>
            <a:r>
              <a:rPr lang="en-US" sz="3200" dirty="0" smtClean="0"/>
              <a:t>.  </a:t>
            </a:r>
            <a:r>
              <a:rPr lang="en-US" sz="3200" dirty="0" err="1" smtClean="0"/>
              <a:t>Valga</a:t>
            </a:r>
            <a:r>
              <a:rPr lang="en-US" sz="3200" dirty="0" smtClean="0"/>
              <a:t>  </a:t>
            </a:r>
            <a:r>
              <a:rPr lang="en-US" sz="3200" dirty="0" err="1" smtClean="0"/>
              <a:t>chuqurroq</a:t>
            </a:r>
            <a:r>
              <a:rPr lang="en-US" sz="3200" dirty="0" smtClean="0"/>
              <a:t>  </a:t>
            </a:r>
            <a:r>
              <a:rPr lang="en-US" sz="3200" dirty="0" err="1" smtClean="0"/>
              <a:t>o‘rnashadi</a:t>
            </a:r>
            <a:r>
              <a:rPr lang="en-US" sz="3200" dirty="0" smtClean="0"/>
              <a:t>,  </a:t>
            </a:r>
            <a:r>
              <a:rPr lang="en-US" sz="3200" dirty="0" err="1" smtClean="0"/>
              <a:t>qo`l</a:t>
            </a:r>
            <a:r>
              <a:rPr lang="en-US" sz="3200" dirty="0" smtClean="0"/>
              <a:t>  </a:t>
            </a:r>
            <a:r>
              <a:rPr lang="en-US" sz="3200" dirty="0" err="1" smtClean="0"/>
              <a:t>bilan</a:t>
            </a:r>
            <a:r>
              <a:rPr lang="en-US" sz="3200" dirty="0" smtClean="0"/>
              <a:t>  </a:t>
            </a:r>
            <a:r>
              <a:rPr lang="en-US" sz="3200" dirty="0" err="1" smtClean="0"/>
              <a:t>moslashtirishni</a:t>
            </a:r>
            <a:r>
              <a:rPr lang="en-US" sz="3200" dirty="0" smtClean="0"/>
              <a:t>  </a:t>
            </a:r>
            <a:r>
              <a:rPr lang="en-US" sz="3200" dirty="0" err="1" smtClean="0"/>
              <a:t>talab</a:t>
            </a:r>
            <a:r>
              <a:rPr lang="en-US" sz="3200" dirty="0" smtClean="0"/>
              <a:t> </a:t>
            </a:r>
            <a:r>
              <a:rPr lang="en-US" sz="3200" dirty="0" err="1" smtClean="0"/>
              <a:t>etmaydi</a:t>
            </a:r>
            <a:r>
              <a:rPr lang="en-US" sz="3200" dirty="0" smtClean="0"/>
              <a:t>.  </a:t>
            </a:r>
            <a:r>
              <a:rPr lang="en-US" sz="3200" dirty="0" err="1" smtClean="0"/>
              <a:t>Qisqa</a:t>
            </a:r>
            <a:r>
              <a:rPr lang="en-US" sz="3200" dirty="0" smtClean="0"/>
              <a:t> </a:t>
            </a:r>
            <a:r>
              <a:rPr lang="en-US" sz="3200" dirty="0" err="1" smtClean="0"/>
              <a:t>gupchakli</a:t>
            </a:r>
            <a:r>
              <a:rPr lang="en-US" sz="3200" dirty="0" smtClean="0"/>
              <a:t>  </a:t>
            </a:r>
            <a:r>
              <a:rPr lang="en-US" sz="3200" dirty="0" err="1" smtClean="0"/>
              <a:t>detallarda</a:t>
            </a:r>
            <a:r>
              <a:rPr lang="en-US" sz="3200" dirty="0" smtClean="0"/>
              <a:t>  1  </a:t>
            </a:r>
            <a:r>
              <a:rPr lang="en-US" sz="3200" dirty="0" err="1" smtClean="0"/>
              <a:t>ta</a:t>
            </a:r>
            <a:r>
              <a:rPr lang="en-US" sz="3200" dirty="0" smtClean="0"/>
              <a:t>,  </a:t>
            </a:r>
            <a:r>
              <a:rPr lang="en-US" sz="3200" dirty="0" err="1" smtClean="0"/>
              <a:t>uzun</a:t>
            </a:r>
            <a:r>
              <a:rPr lang="en-US" sz="3200" dirty="0" smtClean="0"/>
              <a:t>  </a:t>
            </a:r>
            <a:r>
              <a:rPr lang="en-US" sz="3200" dirty="0" err="1" smtClean="0"/>
              <a:t>gupchakli</a:t>
            </a:r>
            <a:r>
              <a:rPr lang="en-US" sz="3200" dirty="0" smtClean="0"/>
              <a:t>  </a:t>
            </a:r>
            <a:r>
              <a:rPr lang="en-US" sz="3200" dirty="0" err="1" smtClean="0"/>
              <a:t>detallarda</a:t>
            </a:r>
            <a:r>
              <a:rPr lang="en-US" sz="3200" dirty="0" smtClean="0"/>
              <a:t>  </a:t>
            </a:r>
            <a:r>
              <a:rPr lang="en-US" sz="3200" dirty="0" err="1" smtClean="0"/>
              <a:t>esa</a:t>
            </a:r>
            <a:r>
              <a:rPr lang="en-US" sz="3200" dirty="0" smtClean="0"/>
              <a:t> </a:t>
            </a:r>
            <a:r>
              <a:rPr lang="en-US" sz="3200" dirty="0" err="1" smtClean="0"/>
              <a:t>valning</a:t>
            </a:r>
            <a:r>
              <a:rPr lang="en-US" sz="3200" dirty="0" smtClean="0"/>
              <a:t>  </a:t>
            </a:r>
            <a:r>
              <a:rPr lang="en-US" sz="3200" dirty="0" err="1" smtClean="0"/>
              <a:t>bir</a:t>
            </a:r>
            <a:r>
              <a:rPr lang="en-US" sz="3200" dirty="0" smtClean="0"/>
              <a:t>  </a:t>
            </a:r>
            <a:r>
              <a:rPr lang="en-US" sz="3200" dirty="0" err="1" smtClean="0"/>
              <a:t>tomoniga</a:t>
            </a:r>
            <a:r>
              <a:rPr lang="en-US" sz="3200" dirty="0" smtClean="0"/>
              <a:t>  2  </a:t>
            </a:r>
            <a:r>
              <a:rPr lang="en-US" sz="3200" dirty="0" err="1" smtClean="0"/>
              <a:t>ta</a:t>
            </a:r>
            <a:r>
              <a:rPr lang="en-US" sz="3200" dirty="0" smtClean="0"/>
              <a:t>  o ‘</a:t>
            </a:r>
            <a:r>
              <a:rPr lang="en-US" sz="3200" dirty="0" err="1" smtClean="0"/>
              <a:t>rnatiladi</a:t>
            </a:r>
            <a:r>
              <a:rPr lang="en-US" sz="3200" dirty="0" smtClean="0"/>
              <a:t>.  </a:t>
            </a:r>
            <a:r>
              <a:rPr lang="en-US" sz="3200" dirty="0" err="1" smtClean="0"/>
              <a:t>Tayyorlanishi</a:t>
            </a:r>
            <a:r>
              <a:rPr lang="en-US" sz="3200" dirty="0" smtClean="0"/>
              <a:t>  </a:t>
            </a:r>
            <a:r>
              <a:rPr lang="en-US" sz="3200" dirty="0" err="1" smtClean="0"/>
              <a:t>va</a:t>
            </a:r>
            <a:r>
              <a:rPr lang="en-US" sz="3200" dirty="0" smtClean="0"/>
              <a:t>  </a:t>
            </a:r>
            <a:r>
              <a:rPr lang="en-US" sz="3200" dirty="0" err="1" smtClean="0"/>
              <a:t>yig'ilishi</a:t>
            </a:r>
            <a:r>
              <a:rPr lang="en-US" sz="3200" dirty="0" smtClean="0"/>
              <a:t>  </a:t>
            </a:r>
            <a:r>
              <a:rPr lang="en-US" sz="3200" dirty="0" err="1" smtClean="0"/>
              <a:t>oson</a:t>
            </a:r>
            <a:r>
              <a:rPr lang="en-US" sz="3200" dirty="0" smtClean="0"/>
              <a:t>,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 </a:t>
            </a:r>
            <a:r>
              <a:rPr lang="en-US" sz="3200" dirty="0" err="1" smtClean="0"/>
              <a:t>uchun</a:t>
            </a:r>
            <a:r>
              <a:rPr lang="en-US" sz="3200" dirty="0" smtClean="0"/>
              <a:t>  ham  </a:t>
            </a:r>
            <a:r>
              <a:rPr lang="en-US" sz="3200" dirty="0" err="1" smtClean="0"/>
              <a:t>seriyali</a:t>
            </a:r>
            <a:r>
              <a:rPr lang="en-US" sz="3200" dirty="0" smtClean="0"/>
              <a:t>  </a:t>
            </a:r>
            <a:r>
              <a:rPr lang="en-US" sz="3200" dirty="0" err="1" smtClean="0"/>
              <a:t>va</a:t>
            </a:r>
            <a:r>
              <a:rPr lang="en-US" sz="3200" dirty="0" smtClean="0"/>
              <a:t>  </a:t>
            </a:r>
            <a:r>
              <a:rPr lang="en-US" sz="3200" dirty="0" err="1" smtClean="0"/>
              <a:t>ommaviy</a:t>
            </a:r>
            <a:r>
              <a:rPr lang="en-US" sz="3200" dirty="0" smtClean="0"/>
              <a:t>  </a:t>
            </a:r>
            <a:r>
              <a:rPr lang="en-US" sz="3200" dirty="0" err="1" smtClean="0"/>
              <a:t>ishlab</a:t>
            </a:r>
            <a:r>
              <a:rPr lang="en-US" sz="3200" dirty="0" smtClean="0"/>
              <a:t>  </a:t>
            </a:r>
            <a:r>
              <a:rPr lang="en-US" sz="3200" dirty="0" err="1" smtClean="0"/>
              <a:t>chiqarishda</a:t>
            </a:r>
            <a:r>
              <a:rPr lang="en-US" sz="3200" dirty="0" smtClean="0"/>
              <a:t>  </a:t>
            </a:r>
            <a:r>
              <a:rPr lang="en-US" sz="3200" dirty="0" err="1" smtClean="0"/>
              <a:t>ko‘plab</a:t>
            </a:r>
            <a:r>
              <a:rPr lang="en-US" sz="3200" dirty="0" smtClean="0"/>
              <a:t> </a:t>
            </a:r>
            <a:r>
              <a:rPr lang="en-US" sz="3200" dirty="0" err="1" smtClean="0"/>
              <a:t>ishlatiladi</a:t>
            </a:r>
            <a:r>
              <a:rPr lang="en-US" sz="3200" dirty="0" smtClean="0"/>
              <a:t>.</a:t>
            </a:r>
            <a:endParaRPr lang="ru-RU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4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1"/>
            <a:ext cx="8501121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928662" y="5143512"/>
            <a:ext cx="6187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2-rasm.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Segmentsimon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birikmalar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500034" y="285728"/>
            <a:ext cx="8429684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en-US" sz="2400" b="1" dirty="0" err="1" smtClean="0"/>
              <a:t>Ponasimon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shponkali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birikmalar</a:t>
            </a:r>
            <a:r>
              <a:rPr lang="en-US" sz="2400" dirty="0" smtClean="0"/>
              <a:t> 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tomoni</a:t>
            </a:r>
            <a:r>
              <a:rPr lang="en-US" sz="2400" dirty="0" smtClean="0"/>
              <a:t>  </a:t>
            </a:r>
            <a:r>
              <a:rPr lang="en-US" sz="2400" dirty="0" err="1" smtClean="0"/>
              <a:t>konusligi</a:t>
            </a:r>
            <a:r>
              <a:rPr lang="en-US" sz="2400" dirty="0" smtClean="0"/>
              <a:t>  1:100  </a:t>
            </a:r>
            <a:r>
              <a:rPr lang="en-US" sz="2400" dirty="0" err="1" smtClean="0"/>
              <a:t>bo</a:t>
            </a:r>
            <a:r>
              <a:rPr lang="en-US" sz="2400" dirty="0" smtClean="0"/>
              <a:t> '</a:t>
            </a:r>
            <a:r>
              <a:rPr lang="en-US" sz="2400" dirty="0" err="1" smtClean="0"/>
              <a:t>lgan</a:t>
            </a:r>
            <a:r>
              <a:rPr lang="en-US" sz="2400" dirty="0" smtClean="0"/>
              <a:t>  o ‘z-</a:t>
            </a:r>
            <a:r>
              <a:rPr lang="en-US" sz="2400" dirty="0" err="1" smtClean="0"/>
              <a:t>o'zini</a:t>
            </a:r>
            <a:r>
              <a:rPr lang="en-US" sz="2400" dirty="0" smtClean="0"/>
              <a:t>  </a:t>
            </a:r>
            <a:r>
              <a:rPr lang="en-US" sz="2400" dirty="0" err="1" smtClean="0"/>
              <a:t>tormozlovchi</a:t>
            </a:r>
            <a:r>
              <a:rPr lang="en-US" sz="2400" dirty="0" smtClean="0"/>
              <a:t>  </a:t>
            </a:r>
            <a:r>
              <a:rPr lang="en-US" sz="2400" dirty="0" err="1" smtClean="0"/>
              <a:t>ponadan</a:t>
            </a:r>
            <a:r>
              <a:rPr lang="en-US" sz="2400" dirty="0" smtClean="0"/>
              <a:t>  </a:t>
            </a:r>
            <a:r>
              <a:rPr lang="en-US" sz="2400" dirty="0" err="1" smtClean="0"/>
              <a:t>iboratdir</a:t>
            </a:r>
            <a:r>
              <a:rPr lang="en-US" sz="2400" dirty="0" smtClean="0"/>
              <a:t>.  </a:t>
            </a:r>
            <a:r>
              <a:rPr lang="en-US" sz="2400" dirty="0" err="1" smtClean="0"/>
              <a:t>Pona</a:t>
            </a:r>
            <a:r>
              <a:rPr lang="en-US" sz="2400" dirty="0" smtClean="0"/>
              <a:t>  </a:t>
            </a:r>
            <a:r>
              <a:rPr lang="en-US" sz="2400" dirty="0" err="1" smtClean="0"/>
              <a:t>kallakli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kallaksiz</a:t>
            </a:r>
            <a:r>
              <a:rPr lang="en-US" sz="2400" dirty="0" smtClean="0"/>
              <a:t> </a:t>
            </a:r>
            <a:r>
              <a:rPr lang="en-US" sz="2400" dirty="0" err="1" smtClean="0"/>
              <a:t>bo`lishi</a:t>
            </a:r>
            <a:r>
              <a:rPr lang="en-US" sz="2400" dirty="0" smtClean="0"/>
              <a:t> 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 </a:t>
            </a:r>
            <a:r>
              <a:rPr lang="en-US" sz="2400" dirty="0" err="1" smtClean="0"/>
              <a:t>kallak</a:t>
            </a:r>
            <a:r>
              <a:rPr lang="en-US" sz="2400" dirty="0" smtClean="0"/>
              <a:t>  </a:t>
            </a:r>
            <a:r>
              <a:rPr lang="en-US" sz="2400" dirty="0" err="1" smtClean="0"/>
              <a:t>ponasimon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shponkani</a:t>
            </a:r>
            <a:r>
              <a:rPr lang="en-US" sz="2400" dirty="0" smtClean="0"/>
              <a:t>  o ‘</a:t>
            </a:r>
            <a:r>
              <a:rPr lang="en-US" sz="2400" dirty="0" err="1" smtClean="0"/>
              <a:t>yiqchadan</a:t>
            </a:r>
            <a:r>
              <a:rPr lang="en-US" sz="2400" dirty="0" smtClean="0"/>
              <a:t>  </a:t>
            </a:r>
            <a:r>
              <a:rPr lang="en-US" sz="2400" dirty="0" err="1" smtClean="0"/>
              <a:t>chiqarib</a:t>
            </a:r>
            <a:r>
              <a:rPr lang="en-US" sz="2400" dirty="0" smtClean="0"/>
              <a:t>  </a:t>
            </a:r>
            <a:r>
              <a:rPr lang="en-US" sz="2400" dirty="0" err="1" smtClean="0"/>
              <a:t>olish</a:t>
            </a:r>
            <a:r>
              <a:rPr lang="en-US" sz="2400" dirty="0" smtClean="0"/>
              <a:t>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xizmat</a:t>
            </a:r>
            <a:r>
              <a:rPr lang="en-US" sz="2400" dirty="0" smtClean="0"/>
              <a:t> 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  </a:t>
            </a:r>
            <a:r>
              <a:rPr lang="en-US" sz="2400" dirty="0" err="1" smtClean="0"/>
              <a:t>Xavfsizlik</a:t>
            </a:r>
            <a:r>
              <a:rPr lang="en-US" sz="2400" dirty="0" smtClean="0"/>
              <a:t>  </a:t>
            </a:r>
            <a:r>
              <a:rPr lang="en-US" sz="2400" dirty="0" err="1" smtClean="0"/>
              <a:t>me’yorlariga</a:t>
            </a:r>
            <a:r>
              <a:rPr lang="en-US" sz="2400" dirty="0" smtClean="0"/>
              <a:t>  </a:t>
            </a:r>
            <a:r>
              <a:rPr lang="en-US" sz="2400" dirty="0" err="1" smtClean="0"/>
              <a:t>ko'ra</a:t>
            </a:r>
            <a:r>
              <a:rPr lang="en-US" sz="2400" dirty="0" smtClean="0"/>
              <a:t> </a:t>
            </a:r>
            <a:r>
              <a:rPr lang="en-US" sz="2400" dirty="0" err="1" smtClean="0"/>
              <a:t>chiqiq</a:t>
            </a:r>
            <a:r>
              <a:rPr lang="en-US" sz="2400" dirty="0" smtClean="0"/>
              <a:t> </a:t>
            </a:r>
            <a:r>
              <a:rPr lang="en-US" sz="2400" dirty="0" err="1" smtClean="0"/>
              <a:t>kallak</a:t>
            </a:r>
            <a:r>
              <a:rPr lang="en-US" sz="2400" dirty="0" smtClean="0"/>
              <a:t> </a:t>
            </a:r>
            <a:r>
              <a:rPr lang="en-US" sz="2400" dirty="0" err="1" smtClean="0"/>
              <a:t>to'siqqa</a:t>
            </a:r>
            <a:r>
              <a:rPr lang="en-US" sz="2400" dirty="0" smtClean="0"/>
              <a:t> </a:t>
            </a:r>
            <a:r>
              <a:rPr lang="en-US" sz="2400" dirty="0" err="1" smtClean="0"/>
              <a:t>ega</a:t>
            </a:r>
            <a:r>
              <a:rPr lang="en-US" sz="2400" dirty="0" smtClean="0"/>
              <a:t> </a:t>
            </a:r>
            <a:r>
              <a:rPr lang="en-US" sz="2400" dirty="0" err="1" smtClean="0"/>
              <a:t>bo`lishi</a:t>
            </a:r>
            <a:r>
              <a:rPr lang="en-US" sz="2400" dirty="0" smtClean="0"/>
              <a:t> </a:t>
            </a:r>
            <a:r>
              <a:rPr lang="en-US" sz="2400" dirty="0" err="1" smtClean="0"/>
              <a:t>kerak</a:t>
            </a:r>
            <a:r>
              <a:rPr lang="en-US" sz="2400" dirty="0" smtClean="0"/>
              <a:t>. </a:t>
            </a:r>
            <a:r>
              <a:rPr lang="en-US" sz="2400" dirty="0" err="1" smtClean="0"/>
              <a:t>Ponasimon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</a:t>
            </a:r>
            <a:r>
              <a:rPr lang="en-US" sz="2400" dirty="0" smtClean="0"/>
              <a:t>  </a:t>
            </a:r>
            <a:r>
              <a:rPr lang="en-US" sz="2400" dirty="0" err="1" smtClean="0"/>
              <a:t>o'yiqchalariga</a:t>
            </a:r>
            <a:r>
              <a:rPr lang="en-US" sz="2400" dirty="0" smtClean="0"/>
              <a:t>  </a:t>
            </a:r>
            <a:r>
              <a:rPr lang="en-US" sz="2400" dirty="0" err="1" smtClean="0"/>
              <a:t>qoqib</a:t>
            </a:r>
            <a:r>
              <a:rPr lang="en-US" sz="2400" dirty="0" smtClean="0"/>
              <a:t>  </a:t>
            </a:r>
            <a:r>
              <a:rPr lang="en-US" sz="2400" dirty="0" err="1" smtClean="0"/>
              <a:t>kiritilganligi</a:t>
            </a:r>
            <a:r>
              <a:rPr lang="en-US" sz="2400" dirty="0" smtClean="0"/>
              <a:t>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</a:t>
            </a:r>
            <a:r>
              <a:rPr lang="en-US" sz="2400" dirty="0" err="1" smtClean="0"/>
              <a:t>zo'riqtirilgan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 </a:t>
            </a:r>
            <a:r>
              <a:rPr lang="en-US" sz="2400" dirty="0" err="1" smtClean="0"/>
              <a:t>hosil</a:t>
            </a:r>
            <a:r>
              <a:rPr lang="en-US" sz="2400" dirty="0" smtClean="0"/>
              <a:t>  </a:t>
            </a:r>
            <a:r>
              <a:rPr lang="en-US" sz="2400" dirty="0" err="1" smtClean="0"/>
              <a:t>bo`ladi</a:t>
            </a:r>
            <a:r>
              <a:rPr lang="en-US" sz="2400" dirty="0" smtClean="0"/>
              <a:t>.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 </a:t>
            </a:r>
            <a:r>
              <a:rPr lang="en-US" sz="2400" dirty="0" err="1" smtClean="0"/>
              <a:t>nafaqat</a:t>
            </a:r>
            <a:r>
              <a:rPr lang="en-US" sz="2400" dirty="0" smtClean="0"/>
              <a:t>  </a:t>
            </a:r>
            <a:r>
              <a:rPr lang="en-US" sz="2400" dirty="0" err="1" smtClean="0"/>
              <a:t>aylantiruvchi</a:t>
            </a:r>
            <a:r>
              <a:rPr lang="en-US" sz="2400" dirty="0" smtClean="0"/>
              <a:t>  </a:t>
            </a:r>
            <a:r>
              <a:rPr lang="en-US" sz="2400" dirty="0" err="1" smtClean="0"/>
              <a:t>momentni</a:t>
            </a:r>
            <a:r>
              <a:rPr lang="en-US" sz="2400" dirty="0" smtClean="0"/>
              <a:t>, </a:t>
            </a:r>
            <a:r>
              <a:rPr lang="en-US" sz="2400" dirty="0" err="1" smtClean="0"/>
              <a:t>balki</a:t>
            </a:r>
            <a:r>
              <a:rPr lang="en-US" sz="2400" dirty="0" smtClean="0"/>
              <a:t>  </a:t>
            </a:r>
            <a:r>
              <a:rPr lang="en-US" sz="2400" dirty="0" err="1" smtClean="0"/>
              <a:t>o'q</a:t>
            </a:r>
            <a:r>
              <a:rPr lang="en-US" sz="2400" dirty="0" smtClean="0"/>
              <a:t>  </a:t>
            </a:r>
            <a:r>
              <a:rPr lang="en-US" sz="2400" dirty="0" err="1" smtClean="0"/>
              <a:t>bo'yicha</a:t>
            </a:r>
            <a:r>
              <a:rPr lang="en-US" sz="2400" dirty="0" smtClean="0"/>
              <a:t>  </a:t>
            </a:r>
            <a:r>
              <a:rPr lang="en-US" sz="2400" dirty="0" err="1" smtClean="0"/>
              <a:t>yo'nalgan</a:t>
            </a:r>
            <a:r>
              <a:rPr lang="en-US" sz="2400" dirty="0" smtClean="0"/>
              <a:t>  </a:t>
            </a:r>
            <a:r>
              <a:rPr lang="en-US" sz="2400" dirty="0" err="1" smtClean="0"/>
              <a:t>kuchni</a:t>
            </a:r>
            <a:r>
              <a:rPr lang="en-US" sz="2400" dirty="0" smtClean="0"/>
              <a:t>  ham  </a:t>
            </a:r>
            <a:r>
              <a:rPr lang="en-US" sz="2400" dirty="0" err="1" smtClean="0"/>
              <a:t>uzatadi</a:t>
            </a:r>
            <a:r>
              <a:rPr lang="en-US" sz="2400" dirty="0" smtClean="0"/>
              <a:t>.  </a:t>
            </a:r>
            <a:r>
              <a:rPr lang="en-US" sz="2400" dirty="0" err="1" smtClean="0"/>
              <a:t>Shponka</a:t>
            </a:r>
            <a:r>
              <a:rPr lang="en-US" sz="2400" dirty="0" smtClean="0"/>
              <a:t>  </a:t>
            </a:r>
            <a:r>
              <a:rPr lang="en-US" sz="2400" dirty="0" err="1" smtClean="0"/>
              <a:t>zarb</a:t>
            </a:r>
            <a:r>
              <a:rPr lang="en-US" sz="2400" dirty="0" smtClean="0"/>
              <a:t> 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qoqib</a:t>
            </a:r>
            <a:r>
              <a:rPr lang="en-US" sz="2400" dirty="0" smtClean="0"/>
              <a:t>  </a:t>
            </a:r>
            <a:r>
              <a:rPr lang="en-US" sz="2400" dirty="0" err="1" smtClean="0"/>
              <a:t>kiritilganligi</a:t>
            </a:r>
            <a:r>
              <a:rPr lang="en-US" sz="2400" dirty="0" smtClean="0"/>
              <a:t>  </a:t>
            </a:r>
            <a:r>
              <a:rPr lang="en-US" sz="2400" dirty="0" err="1" smtClean="0"/>
              <a:t>tufayli</a:t>
            </a:r>
            <a:r>
              <a:rPr lang="en-US" sz="2400" dirty="0" smtClean="0"/>
              <a:t>  </a:t>
            </a:r>
            <a:r>
              <a:rPr lang="en-US" sz="2400" dirty="0" err="1" smtClean="0"/>
              <a:t>o`rnatilayotgan</a:t>
            </a:r>
            <a:r>
              <a:rPr lang="en-US" sz="2400" dirty="0" smtClean="0"/>
              <a:t>  </a:t>
            </a:r>
            <a:r>
              <a:rPr lang="en-US" sz="2400" dirty="0" err="1" smtClean="0"/>
              <a:t>detalning</a:t>
            </a:r>
            <a:r>
              <a:rPr lang="en-US" sz="2400" dirty="0" smtClean="0"/>
              <a:t>  </a:t>
            </a:r>
            <a:r>
              <a:rPr lang="en-US" sz="2400" dirty="0" err="1" smtClean="0"/>
              <a:t>val</a:t>
            </a:r>
            <a:r>
              <a:rPr lang="en-US" sz="2400" dirty="0" smtClean="0"/>
              <a:t>  </a:t>
            </a:r>
            <a:r>
              <a:rPr lang="en-US" sz="2400" dirty="0" err="1" smtClean="0"/>
              <a:t>sirtida</a:t>
            </a:r>
            <a:r>
              <a:rPr lang="en-US" sz="2400" dirty="0" smtClean="0"/>
              <a:t>  </a:t>
            </a:r>
            <a:r>
              <a:rPr lang="en-US" sz="2400" dirty="0" err="1" smtClean="0"/>
              <a:t>markazlanishi</a:t>
            </a:r>
            <a:r>
              <a:rPr lang="en-US" sz="2400" dirty="0" smtClean="0"/>
              <a:t> </a:t>
            </a:r>
            <a:r>
              <a:rPr lang="en-US" sz="2400" dirty="0" err="1" smtClean="0"/>
              <a:t>buzilib</a:t>
            </a:r>
            <a:r>
              <a:rPr lang="en-US" sz="2400" dirty="0" smtClean="0"/>
              <a:t>,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vaqtida</a:t>
            </a:r>
            <a:r>
              <a:rPr lang="en-US" sz="2400" dirty="0" smtClean="0"/>
              <a:t> radial </a:t>
            </a:r>
            <a:r>
              <a:rPr lang="en-US" sz="2400" dirty="0" err="1" smtClean="0"/>
              <a:t>tepish</a:t>
            </a:r>
            <a:r>
              <a:rPr lang="en-US" sz="2400" dirty="0" smtClean="0"/>
              <a:t> </a:t>
            </a:r>
            <a:r>
              <a:rPr lang="en-US" sz="2400" dirty="0" err="1" smtClean="0"/>
              <a:t>vujudga</a:t>
            </a:r>
            <a:r>
              <a:rPr lang="en-US" sz="2400" dirty="0" smtClean="0"/>
              <a:t> </a:t>
            </a:r>
            <a:r>
              <a:rPr lang="en-US" sz="2400" dirty="0" err="1" smtClean="0"/>
              <a:t>keladi</a:t>
            </a:r>
            <a:r>
              <a:rPr lang="en-US" sz="2400" dirty="0" smtClean="0"/>
              <a:t>,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oqibatida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birikmaning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tugun</a:t>
            </a:r>
            <a:r>
              <a:rPr lang="en-US" sz="2400" dirty="0" smtClean="0"/>
              <a:t> (</a:t>
            </a:r>
            <a:r>
              <a:rPr lang="en-US" sz="2400" dirty="0" err="1" smtClean="0"/>
              <a:t>bog'lama</a:t>
            </a:r>
            <a:r>
              <a:rPr lang="en-US" sz="2400" dirty="0" smtClean="0"/>
              <a:t>)</a:t>
            </a:r>
            <a:r>
              <a:rPr lang="en-US" sz="2400" dirty="0" err="1" smtClean="0"/>
              <a:t>ning</a:t>
            </a:r>
            <a:r>
              <a:rPr lang="en-US" sz="2400" dirty="0" smtClean="0"/>
              <a:t>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 smtClean="0"/>
              <a:t>maromi</a:t>
            </a:r>
            <a:r>
              <a:rPr lang="en-US" sz="2400" dirty="0" smtClean="0"/>
              <a:t> </a:t>
            </a:r>
            <a:r>
              <a:rPr lang="en-US" sz="2400" dirty="0" err="1" smtClean="0"/>
              <a:t>buzilishi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 </a:t>
            </a:r>
            <a:r>
              <a:rPr lang="en-US" sz="2400" dirty="0" err="1" smtClean="0"/>
              <a:t>Ponasimon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birikmani</a:t>
            </a:r>
            <a:r>
              <a:rPr lang="en-US" sz="2400" dirty="0" smtClean="0"/>
              <a:t>  </a:t>
            </a:r>
            <a:r>
              <a:rPr lang="en-US" sz="2400" dirty="0" err="1" smtClean="0"/>
              <a:t>sekinyurar</a:t>
            </a:r>
            <a:r>
              <a:rPr lang="en-US" sz="2400" dirty="0" smtClean="0"/>
              <a:t>  </a:t>
            </a:r>
            <a:r>
              <a:rPr lang="en-US" sz="2400" dirty="0" err="1" smtClean="0"/>
              <a:t>uzatmalarda</a:t>
            </a:r>
            <a:r>
              <a:rPr lang="en-US" sz="2400" dirty="0" smtClean="0"/>
              <a:t>  </a:t>
            </a:r>
            <a:r>
              <a:rPr lang="en-US" sz="2400" dirty="0" err="1" smtClean="0"/>
              <a:t>qo'llash</a:t>
            </a:r>
            <a:r>
              <a:rPr lang="en-US" sz="2400" dirty="0" smtClean="0"/>
              <a:t> </a:t>
            </a:r>
            <a:r>
              <a:rPr lang="en-US" sz="2400" dirty="0" err="1" smtClean="0"/>
              <a:t>tavsiya</a:t>
            </a:r>
            <a:r>
              <a:rPr lang="en-US" sz="2400" dirty="0" smtClean="0"/>
              <a:t>  </a:t>
            </a:r>
            <a:r>
              <a:rPr lang="en-US" sz="2400" dirty="0" err="1" smtClean="0"/>
              <a:t>etiladi</a:t>
            </a:r>
            <a:r>
              <a:rPr lang="en-US" sz="2400" dirty="0" smtClean="0"/>
              <a:t>. 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 </a:t>
            </a:r>
            <a:r>
              <a:rPr lang="en-US" sz="2400" dirty="0" err="1" smtClean="0"/>
              <a:t>zarbli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yo'nalishi</a:t>
            </a:r>
            <a:r>
              <a:rPr lang="en-US" sz="2400" dirty="0" smtClean="0"/>
              <a:t>  </a:t>
            </a:r>
            <a:r>
              <a:rPr lang="en-US" sz="2400" dirty="0" err="1" smtClean="0"/>
              <a:t>o'zgaruvchan</a:t>
            </a:r>
            <a:r>
              <a:rPr lang="en-US" sz="2400" dirty="0" smtClean="0"/>
              <a:t> </a:t>
            </a:r>
            <a:r>
              <a:rPr lang="en-US" sz="2400" dirty="0" err="1" smtClean="0"/>
              <a:t>yuklanishlarni</a:t>
            </a:r>
            <a:r>
              <a:rPr lang="en-US" sz="2400" dirty="0" smtClean="0"/>
              <a:t> </a:t>
            </a:r>
            <a:r>
              <a:rPr lang="en-US" sz="2400" dirty="0" err="1" smtClean="0"/>
              <a:t>yaxshi</a:t>
            </a:r>
            <a:r>
              <a:rPr lang="en-US" sz="2400" dirty="0" smtClean="0"/>
              <a:t> </a:t>
            </a:r>
            <a:r>
              <a:rPr lang="en-US" sz="2400" dirty="0" err="1" smtClean="0"/>
              <a:t>qabul</a:t>
            </a:r>
            <a:r>
              <a:rPr lang="en-US" sz="2400" dirty="0" smtClean="0"/>
              <a:t> </a:t>
            </a:r>
            <a:r>
              <a:rPr lang="en-US" sz="2400" dirty="0" err="1" smtClean="0"/>
              <a:t>qiladi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image48"/>
          <p:cNvPicPr/>
          <p:nvPr/>
        </p:nvPicPr>
        <p:blipFill>
          <a:blip r:embed="rId2">
            <a:lum bright="-20000" contrast="40000"/>
          </a:blip>
          <a:srcRect/>
          <a:stretch>
            <a:fillRect/>
          </a:stretch>
        </p:blipFill>
        <p:spPr bwMode="auto">
          <a:xfrm>
            <a:off x="928662" y="714356"/>
            <a:ext cx="7500989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928662" y="5429264"/>
            <a:ext cx="67151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3-rasm.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Ponasimon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shponkali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birikma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785786" y="428604"/>
            <a:ext cx="748982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400" b="1" dirty="0" err="1" smtClean="0"/>
              <a:t>Shponkali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birikmalarni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hisoblash</a:t>
            </a:r>
            <a:endParaRPr lang="uz-Cyrl-UZ" sz="2400" b="1" dirty="0" smtClean="0"/>
          </a:p>
          <a:p>
            <a:endParaRPr lang="ru-RU" sz="2400" dirty="0" smtClean="0"/>
          </a:p>
          <a:p>
            <a:r>
              <a:rPr lang="en-US" sz="2400" dirty="0" err="1" smtClean="0"/>
              <a:t>Shponkali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asosiy</a:t>
            </a:r>
            <a:r>
              <a:rPr lang="en-US" sz="2400" dirty="0" smtClean="0"/>
              <a:t>  </a:t>
            </a:r>
            <a:r>
              <a:rPr lang="en-US" sz="2400" dirty="0" err="1" smtClean="0"/>
              <a:t>ishchanlik</a:t>
            </a:r>
            <a:r>
              <a:rPr lang="en-US" sz="2400" dirty="0" smtClean="0"/>
              <a:t>  </a:t>
            </a:r>
            <a:r>
              <a:rPr lang="en-US" sz="2400" dirty="0" err="1" smtClean="0"/>
              <a:t>qobiliyati</a:t>
            </a:r>
            <a:r>
              <a:rPr lang="en-US" sz="2400" dirty="0" smtClean="0"/>
              <a:t> 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mustahkamligidir</a:t>
            </a:r>
            <a:r>
              <a:rPr lang="en-US" sz="2400" dirty="0" smtClean="0"/>
              <a:t>.  </a:t>
            </a:r>
            <a:r>
              <a:rPr lang="en-US" sz="2400" dirty="0" err="1" smtClean="0"/>
              <a:t>Valning</a:t>
            </a:r>
            <a:r>
              <a:rPr lang="en-US" sz="2400" dirty="0" smtClean="0"/>
              <a:t>  </a:t>
            </a:r>
            <a:r>
              <a:rPr lang="en-US" sz="2400" dirty="0" err="1" smtClean="0"/>
              <a:t>diametriga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yuqorida</a:t>
            </a:r>
            <a:r>
              <a:rPr lang="en-US" sz="2400" dirty="0" smtClean="0"/>
              <a:t>  </a:t>
            </a:r>
            <a:r>
              <a:rPr lang="en-US" sz="2400" dirty="0" err="1" smtClean="0"/>
              <a:t>keltirilgan</a:t>
            </a:r>
            <a:r>
              <a:rPr lang="en-US" sz="2400" dirty="0" smtClean="0"/>
              <a:t>  </a:t>
            </a:r>
            <a:r>
              <a:rPr lang="en-US" sz="2400" dirty="0" err="1" smtClean="0"/>
              <a:t>talablarga</a:t>
            </a:r>
            <a:r>
              <a:rPr lang="en-US" sz="2400" dirty="0" smtClean="0"/>
              <a:t> </a:t>
            </a:r>
            <a:r>
              <a:rPr lang="en-US" sz="2400" dirty="0" err="1" smtClean="0"/>
              <a:t>ko'ra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</a:t>
            </a:r>
            <a:r>
              <a:rPr lang="en-US" sz="2400" dirty="0" smtClean="0"/>
              <a:t>  </a:t>
            </a:r>
            <a:r>
              <a:rPr lang="en-US" sz="2400" dirty="0" err="1" smtClean="0"/>
              <a:t>standartlardan</a:t>
            </a:r>
            <a:r>
              <a:rPr lang="en-US" sz="2400" dirty="0" smtClean="0"/>
              <a:t>  </a:t>
            </a:r>
            <a:r>
              <a:rPr lang="en-US" sz="2400" dirty="0" err="1" smtClean="0"/>
              <a:t>tanlanadi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</a:t>
            </a:r>
            <a:r>
              <a:rPr lang="en-US" sz="2400" dirty="0" smtClean="0"/>
              <a:t>  </a:t>
            </a:r>
            <a:r>
              <a:rPr lang="en-US" sz="2400" dirty="0" err="1" smtClean="0"/>
              <a:t>mustahkamlikka</a:t>
            </a:r>
            <a:r>
              <a:rPr lang="en-US" sz="2400" dirty="0" smtClean="0"/>
              <a:t> </a:t>
            </a:r>
            <a:r>
              <a:rPr lang="en-US" sz="2400" dirty="0" err="1" smtClean="0"/>
              <a:t>tekshiriladi</a:t>
            </a:r>
            <a:r>
              <a:rPr lang="en-US" sz="2400" dirty="0" smtClean="0"/>
              <a:t>.  </a:t>
            </a:r>
            <a:r>
              <a:rPr lang="en-US" sz="2400" dirty="0" err="1" smtClean="0"/>
              <a:t>Standartlarda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shponkaning</a:t>
            </a:r>
            <a:r>
              <a:rPr lang="en-US" sz="2400" dirty="0" smtClean="0"/>
              <a:t>  </a:t>
            </a:r>
            <a:r>
              <a:rPr lang="en-US" sz="2400" dirty="0" err="1" smtClean="0"/>
              <a:t>va</a:t>
            </a:r>
            <a:r>
              <a:rPr lang="en-US" sz="2400" dirty="0" smtClean="0"/>
              <a:t>  </a:t>
            </a:r>
            <a:r>
              <a:rPr lang="en-US" sz="2400" dirty="0" err="1" smtClean="0"/>
              <a:t>o'yiqchalarning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o'lchamlari</a:t>
            </a:r>
            <a:r>
              <a:rPr lang="en-US" sz="2400" dirty="0" smtClean="0"/>
              <a:t> </a:t>
            </a:r>
            <a:r>
              <a:rPr lang="en-US" sz="2400" dirty="0" err="1" smtClean="0"/>
              <a:t>shunday</a:t>
            </a:r>
            <a:r>
              <a:rPr lang="en-US" sz="2400" dirty="0" smtClean="0"/>
              <a:t>  </a:t>
            </a:r>
            <a:r>
              <a:rPr lang="en-US" sz="2400" dirty="0" err="1" smtClean="0"/>
              <a:t>tarzda</a:t>
            </a:r>
            <a:r>
              <a:rPr lang="en-US" sz="2400" dirty="0" smtClean="0"/>
              <a:t>  </a:t>
            </a:r>
            <a:r>
              <a:rPr lang="en-US" sz="2400" dirty="0" err="1" smtClean="0"/>
              <a:t>tanlanganki</a:t>
            </a:r>
            <a:r>
              <a:rPr lang="en-US" sz="2400" dirty="0" smtClean="0"/>
              <a:t>.  agar  </a:t>
            </a:r>
            <a:r>
              <a:rPr lang="en-US" sz="2400" dirty="0" err="1" smtClean="0"/>
              <a:t>ularning</a:t>
            </a:r>
            <a:r>
              <a:rPr lang="en-US" sz="2400" dirty="0" smtClean="0"/>
              <a:t>  </a:t>
            </a:r>
            <a:r>
              <a:rPr lang="en-US" sz="2400" dirty="0" err="1" smtClean="0"/>
              <a:t>egilishga</a:t>
            </a:r>
            <a:r>
              <a:rPr lang="en-US" sz="2400" dirty="0" smtClean="0"/>
              <a:t>  </a:t>
            </a:r>
            <a:r>
              <a:rPr lang="en-US" sz="2400" dirty="0" err="1" smtClean="0"/>
              <a:t>bo'lgan</a:t>
            </a:r>
            <a:r>
              <a:rPr lang="en-US" sz="2400" dirty="0" smtClean="0"/>
              <a:t>  </a:t>
            </a:r>
            <a:r>
              <a:rPr lang="en-US" sz="2400" dirty="0" err="1" smtClean="0"/>
              <a:t>mustahkamligi</a:t>
            </a:r>
            <a:r>
              <a:rPr lang="en-US" sz="2400" dirty="0" smtClean="0"/>
              <a:t> </a:t>
            </a:r>
            <a:r>
              <a:rPr lang="en-US" sz="2400" dirty="0" err="1" smtClean="0"/>
              <a:t>ta’minlansa</a:t>
            </a:r>
            <a:r>
              <a:rPr lang="en-US" sz="2400" dirty="0" smtClean="0"/>
              <a:t>, </a:t>
            </a:r>
            <a:r>
              <a:rPr lang="en-US" sz="2400" dirty="0" err="1" smtClean="0"/>
              <a:t>o'z-o'zidan</a:t>
            </a:r>
            <a:r>
              <a:rPr lang="en-US" sz="2400" dirty="0" smtClean="0"/>
              <a:t> </a:t>
            </a:r>
            <a:r>
              <a:rPr lang="en-US" sz="2400" dirty="0" err="1" smtClean="0"/>
              <a:t>kesilishga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ezilishga</a:t>
            </a:r>
            <a:r>
              <a:rPr lang="en-US" sz="2400" dirty="0" smtClean="0"/>
              <a:t> </a:t>
            </a:r>
            <a:r>
              <a:rPr lang="en-US" sz="2400" dirty="0" err="1" smtClean="0"/>
              <a:t>bo'lgan</a:t>
            </a:r>
            <a:r>
              <a:rPr lang="en-US" sz="2400" dirty="0" smtClean="0"/>
              <a:t> </a:t>
            </a:r>
            <a:r>
              <a:rPr lang="en-US" sz="2400" dirty="0" err="1" smtClean="0"/>
              <a:t>mustahkamligi</a:t>
            </a:r>
            <a:r>
              <a:rPr lang="en-US" sz="2400" dirty="0" smtClean="0"/>
              <a:t>  ham  </a:t>
            </a:r>
            <a:r>
              <a:rPr lang="en-US" sz="2400" dirty="0" err="1" smtClean="0"/>
              <a:t>ta’minlanadi</a:t>
            </a:r>
            <a:r>
              <a:rPr lang="en-US" sz="2400" dirty="0" smtClean="0"/>
              <a:t>.  </a:t>
            </a:r>
            <a:r>
              <a:rPr lang="en-US" sz="2400" dirty="0" err="1" smtClean="0"/>
              <a:t>Shuning</a:t>
            </a:r>
            <a:r>
              <a:rPr lang="en-US" sz="2400" dirty="0" smtClean="0"/>
              <a:t>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 ham  </a:t>
            </a:r>
            <a:r>
              <a:rPr lang="en-US" sz="2400" dirty="0" err="1" smtClean="0"/>
              <a:t>shponkali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birikmalar</a:t>
            </a:r>
            <a:r>
              <a:rPr lang="en-US" sz="2400" dirty="0" smtClean="0"/>
              <a:t> </a:t>
            </a:r>
            <a:r>
              <a:rPr lang="en-US" sz="2400" dirty="0" err="1" smtClean="0"/>
              <a:t>asosan</a:t>
            </a:r>
            <a:r>
              <a:rPr lang="en-US" sz="2400" dirty="0" smtClean="0"/>
              <a:t>  </a:t>
            </a:r>
            <a:r>
              <a:rPr lang="en-US" sz="2400" dirty="0" err="1" smtClean="0"/>
              <a:t>ezilishga</a:t>
            </a:r>
            <a:r>
              <a:rPr lang="en-US" sz="2400" dirty="0" smtClean="0"/>
              <a:t>  </a:t>
            </a:r>
            <a:r>
              <a:rPr lang="en-US" sz="2400" dirty="0" err="1" smtClean="0"/>
              <a:t>hisoblanadi</a:t>
            </a:r>
            <a:r>
              <a:rPr lang="en-US" sz="2400" dirty="0" smtClean="0"/>
              <a:t>.  </a:t>
            </a:r>
            <a:r>
              <a:rPr lang="en-US" sz="2400" dirty="0" err="1" smtClean="0"/>
              <a:t>Ko‘p</a:t>
            </a:r>
            <a:r>
              <a:rPr lang="en-US" sz="2400" dirty="0" smtClean="0"/>
              <a:t>  </a:t>
            </a:r>
            <a:r>
              <a:rPr lang="en-US" sz="2400" dirty="0" err="1" smtClean="0"/>
              <a:t>hollarda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shponkani</a:t>
            </a:r>
            <a:r>
              <a:rPr lang="en-US" sz="2400" dirty="0" smtClean="0"/>
              <a:t>  </a:t>
            </a:r>
            <a:r>
              <a:rPr lang="en-US" sz="2400" dirty="0" err="1" smtClean="0"/>
              <a:t>kesilishga</a:t>
            </a:r>
            <a:r>
              <a:rPr lang="en-US" sz="2400" dirty="0" smtClean="0"/>
              <a:t> </a:t>
            </a:r>
            <a:r>
              <a:rPr lang="en-US" sz="2400" dirty="0" err="1" smtClean="0"/>
              <a:t>hisoblanmaydi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r>
              <a:rPr lang="uz-Cyrl-UZ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1000108"/>
            <a:ext cx="74898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sz="2800" dirty="0" err="1" smtClean="0"/>
              <a:t>Prizmatik</a:t>
            </a:r>
            <a:r>
              <a:rPr lang="en-US" sz="2800" dirty="0" smtClean="0"/>
              <a:t> </a:t>
            </a:r>
            <a:r>
              <a:rPr lang="en-US" sz="2800" dirty="0" err="1" smtClean="0"/>
              <a:t>shponkalar</a:t>
            </a:r>
            <a:r>
              <a:rPr lang="en-US" sz="2800" dirty="0" smtClean="0"/>
              <a:t>  GOST  23360 -78  </a:t>
            </a:r>
            <a:r>
              <a:rPr lang="en-US" sz="2800" dirty="0" err="1" smtClean="0"/>
              <a:t>bo`yicha</a:t>
            </a:r>
            <a:r>
              <a:rPr lang="en-US" sz="2800" dirty="0" smtClean="0"/>
              <a:t> </a:t>
            </a:r>
            <a:r>
              <a:rPr lang="en-US" sz="2800" dirty="0" err="1" smtClean="0"/>
              <a:t>tayyorlanadi</a:t>
            </a:r>
            <a:r>
              <a:rPr lang="en-US" sz="2800" dirty="0" smtClean="0"/>
              <a:t> . </a:t>
            </a:r>
            <a:r>
              <a:rPr lang="en-US" sz="2800" dirty="0" err="1" smtClean="0"/>
              <a:t>Birikmani</a:t>
            </a:r>
            <a:r>
              <a:rPr lang="en-US" sz="2800" dirty="0" smtClean="0"/>
              <a:t> </a:t>
            </a:r>
            <a:r>
              <a:rPr lang="en-US" sz="2800" dirty="0" err="1" smtClean="0"/>
              <a:t>loyixalashda</a:t>
            </a:r>
            <a:r>
              <a:rPr lang="en-US" sz="2800" dirty="0" smtClean="0"/>
              <a:t>  </a:t>
            </a:r>
            <a:r>
              <a:rPr lang="en-US" sz="2800" dirty="0" err="1" smtClean="0"/>
              <a:t>shponkaning</a:t>
            </a:r>
            <a:r>
              <a:rPr lang="en-US" sz="2800" dirty="0" smtClean="0"/>
              <a:t> </a:t>
            </a:r>
            <a:r>
              <a:rPr lang="en-US" sz="2800" dirty="0" err="1" smtClean="0"/>
              <a:t>o’lchamlari</a:t>
            </a:r>
            <a:r>
              <a:rPr lang="en-US" sz="2800" dirty="0" smtClean="0"/>
              <a:t>  B </a:t>
            </a:r>
            <a:r>
              <a:rPr lang="en-US" sz="2800" dirty="0" err="1" smtClean="0"/>
              <a:t>va</a:t>
            </a:r>
            <a:r>
              <a:rPr lang="en-US" sz="2800" dirty="0" smtClean="0"/>
              <a:t> h  </a:t>
            </a:r>
            <a:r>
              <a:rPr lang="en-US" sz="2800" dirty="0" err="1" smtClean="0"/>
              <a:t>lar</a:t>
            </a:r>
            <a:r>
              <a:rPr lang="en-US" sz="2800" dirty="0" smtClean="0"/>
              <a:t>  </a:t>
            </a:r>
            <a:r>
              <a:rPr lang="en-US" sz="2800" dirty="0" err="1" smtClean="0"/>
              <a:t>valning</a:t>
            </a:r>
            <a:r>
              <a:rPr lang="en-US" sz="2800" dirty="0" smtClean="0"/>
              <a:t> </a:t>
            </a:r>
            <a:r>
              <a:rPr lang="en-US" sz="2800" dirty="0" err="1" smtClean="0"/>
              <a:t>diametrini</a:t>
            </a:r>
            <a:r>
              <a:rPr lang="en-US" sz="2800" dirty="0" smtClean="0"/>
              <a:t>   </a:t>
            </a:r>
            <a:r>
              <a:rPr lang="en-US" sz="2800" dirty="0" err="1" smtClean="0"/>
              <a:t>xisobga</a:t>
            </a:r>
            <a:r>
              <a:rPr lang="en-US" sz="2800" dirty="0" smtClean="0"/>
              <a:t> </a:t>
            </a:r>
            <a:r>
              <a:rPr lang="en-US" sz="2800" dirty="0" err="1" smtClean="0"/>
              <a:t>olib</a:t>
            </a:r>
            <a:r>
              <a:rPr lang="en-US" sz="2800" dirty="0" smtClean="0"/>
              <a:t>, </a:t>
            </a:r>
            <a:r>
              <a:rPr lang="en-US" sz="2800" dirty="0" err="1" smtClean="0"/>
              <a:t>jadvaldan</a:t>
            </a:r>
            <a:r>
              <a:rPr lang="en-US" sz="2800" dirty="0" smtClean="0"/>
              <a:t> 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</a:t>
            </a:r>
            <a:r>
              <a:rPr lang="en-US" sz="2800" dirty="0" smtClean="0"/>
              <a:t>. </a:t>
            </a:r>
            <a:r>
              <a:rPr lang="en-US" sz="2800" dirty="0" err="1" smtClean="0"/>
              <a:t>Shponkaning</a:t>
            </a:r>
            <a:r>
              <a:rPr lang="en-US" sz="2800" dirty="0" smtClean="0"/>
              <a:t>   - </a:t>
            </a:r>
            <a:r>
              <a:rPr lang="en-US" sz="2800" dirty="0" err="1" smtClean="0"/>
              <a:t>uzunligi</a:t>
            </a:r>
            <a:r>
              <a:rPr lang="en-US" sz="2800" dirty="0" smtClean="0"/>
              <a:t> </a:t>
            </a:r>
            <a:r>
              <a:rPr lang="en-US" sz="2800" dirty="0" err="1" smtClean="0"/>
              <a:t>quyidagicha</a:t>
            </a:r>
            <a:r>
              <a:rPr lang="en-US" sz="2800" dirty="0" smtClean="0"/>
              <a:t>  </a:t>
            </a:r>
            <a:r>
              <a:rPr lang="en-US" sz="2800" dirty="0" err="1" smtClean="0"/>
              <a:t>qabul</a:t>
            </a:r>
            <a:r>
              <a:rPr lang="en-US" sz="2800" dirty="0" smtClean="0"/>
              <a:t> </a:t>
            </a:r>
            <a:r>
              <a:rPr lang="en-US" sz="2800" dirty="0" err="1" smtClean="0"/>
              <a:t>qilinadi</a:t>
            </a:r>
            <a:r>
              <a:rPr lang="en-US" sz="2800" dirty="0" smtClean="0"/>
              <a:t>:  </a:t>
            </a:r>
            <a:endParaRPr lang="ru-RU" sz="2800" dirty="0"/>
          </a:p>
        </p:txBody>
      </p:sp>
      <p:graphicFrame>
        <p:nvGraphicFramePr>
          <p:cNvPr id="8193" name="Object 1"/>
          <p:cNvGraphicFramePr>
            <a:graphicFrameLocks noChangeAspect="1"/>
          </p:cNvGraphicFramePr>
          <p:nvPr/>
        </p:nvGraphicFramePr>
        <p:xfrm>
          <a:off x="1428728" y="4214818"/>
          <a:ext cx="6424066" cy="1131880"/>
        </p:xfrm>
        <a:graphic>
          <a:graphicData uri="http://schemas.openxmlformats.org/presentationml/2006/ole">
            <p:oleObj spid="_x0000_s8193" name="Формула" r:id="rId3" imgW="1269720" imgH="228600" progId="Equation.3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3" name="Rectangle 11"/>
          <p:cNvSpPr>
            <a:spLocks noChangeArrowheads="1"/>
          </p:cNvSpPr>
          <p:nvPr/>
        </p:nvSpPr>
        <p:spPr bwMode="auto">
          <a:xfrm>
            <a:off x="857224" y="571480"/>
            <a:ext cx="7489825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uz-Cyrl-UZ" sz="2400" dirty="0" smtClean="0"/>
              <a:t>	</a:t>
            </a:r>
            <a:r>
              <a:rPr lang="en-US" sz="2400" dirty="0" err="1" smtClean="0"/>
              <a:t>Segmentli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shponkalar</a:t>
            </a:r>
            <a:r>
              <a:rPr lang="en-US" sz="2400" dirty="0" smtClean="0"/>
              <a:t>  </a:t>
            </a:r>
            <a:r>
              <a:rPr lang="en-US" sz="2400" dirty="0" err="1" smtClean="0"/>
              <a:t>esa</a:t>
            </a:r>
            <a:r>
              <a:rPr lang="en-US" sz="2400" dirty="0" smtClean="0"/>
              <a:t>  GOST  240071-80 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tayyorlanadi</a:t>
            </a:r>
            <a:r>
              <a:rPr lang="en-US" sz="2400" dirty="0" smtClean="0"/>
              <a:t> .  </a:t>
            </a:r>
            <a:r>
              <a:rPr lang="en-US" sz="2400" dirty="0" err="1" smtClean="0"/>
              <a:t>Shponkaning</a:t>
            </a:r>
            <a:r>
              <a:rPr lang="en-US" sz="2400" dirty="0" smtClean="0"/>
              <a:t>  </a:t>
            </a:r>
            <a:r>
              <a:rPr lang="en-US" sz="2400" dirty="0" err="1" smtClean="0"/>
              <a:t>xamma</a:t>
            </a:r>
            <a:r>
              <a:rPr lang="en-US" sz="2400" dirty="0" smtClean="0"/>
              <a:t>  </a:t>
            </a:r>
            <a:r>
              <a:rPr lang="en-US" sz="2400" dirty="0" err="1" smtClean="0"/>
              <a:t>o’lchamlari</a:t>
            </a:r>
            <a:r>
              <a:rPr lang="en-US" sz="2400" dirty="0" smtClean="0"/>
              <a:t>  GOST  </a:t>
            </a:r>
            <a:r>
              <a:rPr lang="en-US" sz="2400" dirty="0" err="1" smtClean="0"/>
              <a:t>jadvalidan</a:t>
            </a:r>
            <a:r>
              <a:rPr lang="en-US" sz="2400" dirty="0" smtClean="0"/>
              <a:t> </a:t>
            </a:r>
            <a:r>
              <a:rPr lang="en-US" sz="2400" dirty="0" err="1" smtClean="0"/>
              <a:t>olinadi</a:t>
            </a:r>
            <a:r>
              <a:rPr lang="en-US" sz="2400" dirty="0" smtClean="0"/>
              <a:t> . </a:t>
            </a:r>
            <a:endParaRPr lang="ru-RU" sz="2400" dirty="0" smtClean="0"/>
          </a:p>
          <a:p>
            <a:r>
              <a:rPr lang="en-US" sz="2400" dirty="0" smtClean="0"/>
              <a:t>	</a:t>
            </a:r>
            <a:r>
              <a:rPr lang="en-US" sz="2400" dirty="0" err="1" smtClean="0"/>
              <a:t>Shponkaning</a:t>
            </a:r>
            <a:r>
              <a:rPr lang="en-US" sz="2400" dirty="0" smtClean="0"/>
              <a:t> </a:t>
            </a:r>
            <a:r>
              <a:rPr lang="en-US" sz="2400" dirty="0" err="1" smtClean="0"/>
              <a:t>o’lchamlari</a:t>
            </a:r>
            <a:r>
              <a:rPr lang="en-US" sz="2400" dirty="0" smtClean="0"/>
              <a:t>  </a:t>
            </a:r>
            <a:r>
              <a:rPr lang="en-US" sz="2400" dirty="0" err="1" smtClean="0"/>
              <a:t>aniqlangandan</a:t>
            </a:r>
            <a:r>
              <a:rPr lang="en-US" sz="2400" dirty="0" smtClean="0"/>
              <a:t> </a:t>
            </a:r>
            <a:r>
              <a:rPr lang="en-US" sz="2400" dirty="0" err="1" smtClean="0"/>
              <a:t>keyin</a:t>
            </a:r>
            <a:r>
              <a:rPr lang="en-US" sz="2400" dirty="0" smtClean="0"/>
              <a:t>  </a:t>
            </a:r>
            <a:r>
              <a:rPr lang="en-US" sz="2400" dirty="0" err="1" smtClean="0"/>
              <a:t>birikmaning</a:t>
            </a:r>
            <a:r>
              <a:rPr lang="en-US" sz="2400" dirty="0" smtClean="0"/>
              <a:t>  </a:t>
            </a:r>
            <a:r>
              <a:rPr lang="en-US" sz="2400" dirty="0" err="1" smtClean="0"/>
              <a:t>mustaxkamligi</a:t>
            </a:r>
            <a:r>
              <a:rPr lang="en-US" sz="2400" dirty="0" smtClean="0"/>
              <a:t>  </a:t>
            </a:r>
            <a:r>
              <a:rPr lang="en-US" sz="2400" dirty="0" err="1" smtClean="0"/>
              <a:t>tekshiriladi</a:t>
            </a:r>
            <a:r>
              <a:rPr lang="en-US" sz="2400" dirty="0" smtClean="0"/>
              <a:t>   </a:t>
            </a:r>
            <a:r>
              <a:rPr lang="en-US" sz="2400" dirty="0" err="1" smtClean="0"/>
              <a:t>Prizmasimon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shponkali</a:t>
            </a:r>
            <a:r>
              <a:rPr lang="en-US" sz="2400" dirty="0" smtClean="0"/>
              <a:t> </a:t>
            </a:r>
            <a:r>
              <a:rPr lang="en-US" sz="2400" dirty="0" err="1" smtClean="0"/>
              <a:t>birikmaning</a:t>
            </a:r>
            <a:r>
              <a:rPr lang="en-US" sz="2400" dirty="0" smtClean="0"/>
              <a:t>      </a:t>
            </a:r>
            <a:r>
              <a:rPr lang="en-US" sz="2400" dirty="0" err="1" smtClean="0"/>
              <a:t>mustaxkamligi</a:t>
            </a:r>
            <a:r>
              <a:rPr lang="en-US" sz="2400" dirty="0" smtClean="0"/>
              <a:t>  </a:t>
            </a:r>
            <a:r>
              <a:rPr lang="en-US" sz="2400" dirty="0" err="1" smtClean="0"/>
              <a:t>shponka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 “</a:t>
            </a:r>
            <a:r>
              <a:rPr lang="en-US" sz="2400" dirty="0" err="1" smtClean="0"/>
              <a:t>vtulka</a:t>
            </a:r>
            <a:r>
              <a:rPr lang="en-US" sz="2400" dirty="0" smtClean="0"/>
              <a:t>”  </a:t>
            </a:r>
            <a:r>
              <a:rPr lang="en-US" sz="2400" dirty="0" err="1" smtClean="0"/>
              <a:t>ariqchasining</a:t>
            </a:r>
            <a:r>
              <a:rPr lang="en-US" sz="2400" dirty="0" smtClean="0"/>
              <a:t>  </a:t>
            </a:r>
            <a:r>
              <a:rPr lang="en-US" sz="2400" dirty="0" err="1" smtClean="0"/>
              <a:t>tutash</a:t>
            </a:r>
            <a:r>
              <a:rPr lang="en-US" sz="2400" dirty="0" smtClean="0"/>
              <a:t> </a:t>
            </a:r>
            <a:r>
              <a:rPr lang="en-US" sz="2400" dirty="0" err="1" smtClean="0"/>
              <a:t>sirtida</a:t>
            </a:r>
            <a:r>
              <a:rPr lang="en-US" sz="2400" dirty="0" smtClean="0"/>
              <a:t>  </a:t>
            </a:r>
            <a:r>
              <a:rPr lang="en-US" sz="2400" dirty="0" err="1" smtClean="0"/>
              <a:t>xosil</a:t>
            </a:r>
            <a:r>
              <a:rPr lang="en-US" sz="2400" dirty="0" smtClean="0"/>
              <a:t> </a:t>
            </a:r>
            <a:r>
              <a:rPr lang="en-US" sz="2400" dirty="0" err="1" smtClean="0"/>
              <a:t>bo`ladigan</a:t>
            </a:r>
            <a:r>
              <a:rPr lang="en-US" sz="2400" dirty="0" smtClean="0"/>
              <a:t>  </a:t>
            </a:r>
            <a:r>
              <a:rPr lang="en-US" sz="2400" dirty="0" err="1" smtClean="0"/>
              <a:t>ezilish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kuchlanishi</a:t>
            </a:r>
            <a:r>
              <a:rPr lang="en-US" sz="2400" dirty="0" smtClean="0"/>
              <a:t>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  </a:t>
            </a:r>
            <a:r>
              <a:rPr lang="en-US" sz="2400" dirty="0" err="1" smtClean="0"/>
              <a:t>quyidagi</a:t>
            </a:r>
            <a:r>
              <a:rPr lang="en-US" sz="2400" dirty="0" smtClean="0"/>
              <a:t> </a:t>
            </a:r>
            <a:r>
              <a:rPr lang="en-US" sz="2400" dirty="0" err="1" smtClean="0"/>
              <a:t>shart</a:t>
            </a:r>
            <a:r>
              <a:rPr lang="en-US" sz="2400" dirty="0" smtClean="0"/>
              <a:t> </a:t>
            </a:r>
            <a:r>
              <a:rPr lang="en-US" sz="2400" dirty="0" err="1" smtClean="0"/>
              <a:t>bo`yicha</a:t>
            </a:r>
            <a:r>
              <a:rPr lang="en-US" sz="2400" dirty="0" smtClean="0"/>
              <a:t> </a:t>
            </a:r>
            <a:r>
              <a:rPr lang="en-US" sz="2400" dirty="0" err="1" smtClean="0"/>
              <a:t>tekshiriladi</a:t>
            </a:r>
            <a:r>
              <a:rPr lang="en-US" sz="2400" dirty="0" smtClean="0"/>
              <a:t>:  </a:t>
            </a:r>
            <a:endParaRPr lang="ru-RU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endParaRPr lang="uz-Cyrl-UZ" sz="2400" dirty="0" smtClean="0"/>
          </a:p>
          <a:p>
            <a:r>
              <a:rPr lang="en-US" sz="2400" dirty="0" smtClean="0"/>
              <a:t>Bu  </a:t>
            </a:r>
            <a:r>
              <a:rPr lang="en-US" sz="2400" dirty="0" err="1" smtClean="0"/>
              <a:t>erda</a:t>
            </a:r>
            <a:r>
              <a:rPr lang="en-US" sz="2400" dirty="0" smtClean="0"/>
              <a:t>, 	F -  </a:t>
            </a:r>
            <a:r>
              <a:rPr lang="en-US" sz="2400" dirty="0" err="1" smtClean="0"/>
              <a:t>aylanma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endParaRPr lang="ru-RU" sz="2400" dirty="0" smtClean="0"/>
          </a:p>
          <a:p>
            <a:r>
              <a:rPr lang="en-US" sz="2400" dirty="0" smtClean="0"/>
              <a:t>S --   </a:t>
            </a:r>
            <a:r>
              <a:rPr lang="en-US" sz="2400" dirty="0" err="1" smtClean="0"/>
              <a:t>yuza</a:t>
            </a:r>
            <a:endParaRPr lang="ru-RU" sz="2400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169" name="Object 1"/>
          <p:cNvGraphicFramePr>
            <a:graphicFrameLocks noChangeAspect="1"/>
          </p:cNvGraphicFramePr>
          <p:nvPr/>
        </p:nvGraphicFramePr>
        <p:xfrm>
          <a:off x="2643173" y="4000504"/>
          <a:ext cx="2812871" cy="1285884"/>
        </p:xfrm>
        <a:graphic>
          <a:graphicData uri="http://schemas.openxmlformats.org/presentationml/2006/ole">
            <p:oleObj spid="_x0000_s7169" name="Формула" r:id="rId3" imgW="926698" imgH="393529" progId="Equation.3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714348" y="857232"/>
            <a:ext cx="664370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Aylanma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aniqlanadi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145" name="Object 1"/>
          <p:cNvGraphicFramePr>
            <a:graphicFrameLocks noChangeAspect="1"/>
          </p:cNvGraphicFramePr>
          <p:nvPr/>
        </p:nvGraphicFramePr>
        <p:xfrm>
          <a:off x="3000364" y="1527386"/>
          <a:ext cx="2286016" cy="1496796"/>
        </p:xfrm>
        <a:graphic>
          <a:graphicData uri="http://schemas.openxmlformats.org/presentationml/2006/ole">
            <p:oleObj spid="_x0000_s6145" name="Формула" r:id="rId3" imgW="507780" imgH="393529" progId="Equation.3">
              <p:embed/>
            </p:oleObj>
          </a:graphicData>
        </a:graphic>
      </p:graphicFrame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1428728" y="3143248"/>
            <a:ext cx="48577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    T  -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valdagi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burovchi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mo`lent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d    - 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/>
          <a:srcRect l="26903" t="25390" r="21486" b="23828"/>
          <a:stretch>
            <a:fillRect/>
          </a:stretch>
        </p:blipFill>
        <p:spPr bwMode="auto">
          <a:xfrm>
            <a:off x="428595" y="785794"/>
            <a:ext cx="8523103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86</TotalTime>
  <Words>474</Words>
  <PresentationFormat>Экран (4:3)</PresentationFormat>
  <Paragraphs>33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Бумажная</vt:lpstr>
      <vt:lpstr>Microsoft Equation 3.0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1 Тема: Основные задачи курса теории машинных агрегатов. Основные понятия.</dc:title>
  <cp:lastModifiedBy>LENOVO</cp:lastModifiedBy>
  <cp:revision>15</cp:revision>
  <dcterms:modified xsi:type="dcterms:W3CDTF">2019-04-18T17:59:07Z</dcterms:modified>
</cp:coreProperties>
</file>