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99" r:id="rId4"/>
    <p:sldId id="300" r:id="rId5"/>
    <p:sldId id="258" r:id="rId6"/>
    <p:sldId id="298" r:id="rId7"/>
    <p:sldId id="296" r:id="rId8"/>
    <p:sldId id="297" r:id="rId9"/>
    <p:sldId id="295" r:id="rId10"/>
    <p:sldId id="294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301" r:id="rId19"/>
    <p:sldId id="302" r:id="rId20"/>
    <p:sldId id="303" r:id="rId21"/>
    <p:sldId id="304" r:id="rId22"/>
    <p:sldId id="305" r:id="rId23"/>
    <p:sldId id="306" r:id="rId24"/>
    <p:sldId id="307" r:id="rId25"/>
    <p:sldId id="268" r:id="rId26"/>
    <p:sldId id="285" r:id="rId27"/>
    <p:sldId id="308" r:id="rId28"/>
    <p:sldId id="309" r:id="rId29"/>
    <p:sldId id="310" r:id="rId30"/>
    <p:sldId id="284" r:id="rId31"/>
    <p:sldId id="283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74" autoAdjust="0"/>
    <p:restoredTop sz="86447" autoAdjust="0"/>
  </p:normalViewPr>
  <p:slideViewPr>
    <p:cSldViewPr>
      <p:cViewPr varScale="1">
        <p:scale>
          <a:sx n="70" d="100"/>
          <a:sy n="70" d="100"/>
        </p:scale>
        <p:origin x="1200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80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226"/>
    </p:cViewPr>
  </p:sorterViewPr>
  <p:notesViewPr>
    <p:cSldViewPr>
      <p:cViewPr varScale="1">
        <p:scale>
          <a:sx n="53" d="100"/>
          <a:sy n="53" d="100"/>
        </p:scale>
        <p:origin x="78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E484DD-9EB7-4698-8589-A60FF56E1CF2}" type="datetimeFigureOut">
              <a:rPr lang="en-US" smtClean="0"/>
              <a:t>15-Mar-22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F44211-03D6-4833-80A5-16997412A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72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F44211-03D6-4833-80A5-16997412A20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0112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F44211-03D6-4833-80A5-16997412A204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679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lectrical4u.com/led-or-light-emitting-diode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1470025"/>
          </a:xfrm>
        </p:spPr>
        <p:txBody>
          <a:bodyPr/>
          <a:lstStyle/>
          <a:p>
            <a:r>
              <a:rPr lang="en-US" dirty="0" err="1" smtClean="0"/>
              <a:t>Mexatron</a:t>
            </a:r>
            <a:r>
              <a:rPr lang="en-US" dirty="0" smtClean="0"/>
              <a:t> </a:t>
            </a:r>
            <a:r>
              <a:rPr lang="en-US" dirty="0" err="1" smtClean="0"/>
              <a:t>tizimlar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Elektronika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132856"/>
            <a:ext cx="6400800" cy="1752600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err="1" smtClean="0"/>
              <a:t>Ma’ruza</a:t>
            </a:r>
            <a:r>
              <a:rPr lang="en-US" dirty="0" smtClean="0"/>
              <a:t> 1</a:t>
            </a:r>
          </a:p>
          <a:p>
            <a:r>
              <a:rPr lang="en-US" dirty="0" smtClean="0"/>
              <a:t>Fan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tanishuv</a:t>
            </a: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843808" y="4468470"/>
            <a:ext cx="3311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Mar’uzachi</a:t>
            </a:r>
            <a:r>
              <a:rPr lang="en-US" dirty="0" smtClean="0"/>
              <a:t>: </a:t>
            </a:r>
            <a:r>
              <a:rPr lang="en-US" dirty="0" err="1" smtClean="0"/>
              <a:t>Eraliev</a:t>
            </a:r>
            <a:r>
              <a:rPr lang="en-US" dirty="0" smtClean="0"/>
              <a:t> </a:t>
            </a:r>
            <a:r>
              <a:rPr lang="en-US" dirty="0" err="1" smtClean="0"/>
              <a:t>Asrorbek</a:t>
            </a:r>
            <a:r>
              <a:rPr lang="en-US" dirty="0" smtClean="0"/>
              <a:t>, MD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3761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Fan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tanishuv</a:t>
            </a:r>
            <a:r>
              <a:rPr lang="en-US" dirty="0" smtClean="0"/>
              <a:t>.</a:t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 err="1" smtClean="0"/>
              <a:t>Reja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FontTx/>
              <a:buChar char="-"/>
            </a:pPr>
            <a:r>
              <a:rPr lang="en-US" dirty="0" err="1" smtClean="0"/>
              <a:t>Kurs</a:t>
            </a:r>
            <a:r>
              <a:rPr lang="en-US" dirty="0" smtClean="0"/>
              <a:t> </a:t>
            </a:r>
            <a:r>
              <a:rPr lang="en-US" dirty="0" err="1" smtClean="0"/>
              <a:t>tavsifi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err="1" smtClean="0"/>
              <a:t>Kurs</a:t>
            </a:r>
            <a:r>
              <a:rPr lang="en-US" dirty="0" smtClean="0"/>
              <a:t> </a:t>
            </a:r>
            <a:r>
              <a:rPr lang="en-US" dirty="0" err="1" smtClean="0"/>
              <a:t>maqsadlari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err="1" smtClean="0"/>
              <a:t>Elektronika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uning</a:t>
            </a:r>
            <a:r>
              <a:rPr lang="en-US" dirty="0" smtClean="0"/>
              <a:t> </a:t>
            </a:r>
            <a:r>
              <a:rPr lang="en-US" dirty="0" err="1" smtClean="0"/>
              <a:t>zamonaviy</a:t>
            </a:r>
            <a:r>
              <a:rPr lang="en-US" dirty="0" smtClean="0"/>
              <a:t> </a:t>
            </a:r>
            <a:r>
              <a:rPr lang="en-US" dirty="0" err="1" smtClean="0"/>
              <a:t>ilm-fanda</a:t>
            </a:r>
            <a:r>
              <a:rPr lang="en-US" dirty="0" smtClean="0"/>
              <a:t> </a:t>
            </a:r>
            <a:r>
              <a:rPr lang="en-US" dirty="0" err="1" smtClean="0"/>
              <a:t>tutgan</a:t>
            </a:r>
            <a:r>
              <a:rPr lang="en-US" dirty="0" smtClean="0"/>
              <a:t> </a:t>
            </a:r>
            <a:r>
              <a:rPr lang="en-US" dirty="0" err="1" smtClean="0"/>
              <a:t>o’rni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err="1" smtClean="0"/>
              <a:t>Mexatron</a:t>
            </a:r>
            <a:r>
              <a:rPr lang="en-US" dirty="0" smtClean="0"/>
              <a:t> </a:t>
            </a:r>
            <a:r>
              <a:rPr lang="en-US" dirty="0" err="1" smtClean="0"/>
              <a:t>tizimlar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elektronika</a:t>
            </a:r>
            <a:r>
              <a:rPr lang="en-US" dirty="0" smtClean="0"/>
              <a:t> </a:t>
            </a:r>
            <a:r>
              <a:rPr lang="en-US" dirty="0" err="1" smtClean="0"/>
              <a:t>fani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tanishuv</a:t>
            </a:r>
            <a:endParaRPr lang="en-US" dirty="0" smtClean="0"/>
          </a:p>
          <a:p>
            <a:pPr algn="just">
              <a:buFontTx/>
              <a:buChar char="-"/>
            </a:pPr>
            <a:r>
              <a:rPr lang="en-US" dirty="0" err="1" smtClean="0"/>
              <a:t>Fanni</a:t>
            </a:r>
            <a:r>
              <a:rPr lang="en-US" dirty="0" smtClean="0"/>
              <a:t> </a:t>
            </a:r>
            <a:r>
              <a:rPr lang="en-US" dirty="0" err="1" smtClean="0"/>
              <a:t>o’rganish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 </a:t>
            </a:r>
            <a:r>
              <a:rPr lang="en-US" dirty="0" err="1" smtClean="0"/>
              <a:t>bo’ladigan</a:t>
            </a:r>
            <a:r>
              <a:rPr lang="en-US" dirty="0" smtClean="0"/>
              <a:t> </a:t>
            </a:r>
            <a:r>
              <a:rPr lang="en-US" dirty="0" err="1" smtClean="0"/>
              <a:t>dasturiy</a:t>
            </a:r>
            <a:r>
              <a:rPr lang="en-US" dirty="0" smtClean="0"/>
              <a:t> </a:t>
            </a:r>
            <a:r>
              <a:rPr lang="en-US" dirty="0" err="1" smtClean="0"/>
              <a:t>ta’minotlar</a:t>
            </a:r>
            <a:endParaRPr lang="en-US" dirty="0" smtClean="0"/>
          </a:p>
          <a:p>
            <a:pPr algn="just">
              <a:buFontTx/>
              <a:buChar char="-"/>
            </a:pPr>
            <a:r>
              <a:rPr lang="en-US" dirty="0" err="1"/>
              <a:t>Fanni</a:t>
            </a:r>
            <a:r>
              <a:rPr lang="en-US" dirty="0"/>
              <a:t> </a:t>
            </a:r>
            <a:r>
              <a:rPr lang="en-US" dirty="0" err="1"/>
              <a:t>o’rganish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bo’ladigan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 smtClean="0"/>
              <a:t>komponentlar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2171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Kurs</a:t>
            </a:r>
            <a:r>
              <a:rPr lang="en-US" dirty="0" smtClean="0"/>
              <a:t> </a:t>
            </a:r>
            <a:r>
              <a:rPr lang="en-US" dirty="0" err="1" smtClean="0"/>
              <a:t>tavsifi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kurs</a:t>
            </a:r>
            <a:r>
              <a:rPr lang="en-US" dirty="0"/>
              <a:t> 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fanlari</a:t>
            </a:r>
            <a:r>
              <a:rPr lang="en-US" dirty="0"/>
              <a:t>, </a:t>
            </a:r>
            <a:r>
              <a:rPr lang="en-US" dirty="0" err="1"/>
              <a:t>mexatronik</a:t>
            </a:r>
            <a:r>
              <a:rPr lang="en-US" dirty="0"/>
              <a:t> </a:t>
            </a:r>
            <a:r>
              <a:rPr lang="en-US" dirty="0" err="1"/>
              <a:t>muhandislik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muhandislik</a:t>
            </a:r>
            <a:r>
              <a:rPr lang="en-US" dirty="0"/>
              <a:t> </a:t>
            </a:r>
            <a:r>
              <a:rPr lang="en-US" dirty="0" err="1"/>
              <a:t>talabalari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mo'ljallangan</a:t>
            </a:r>
            <a:r>
              <a:rPr lang="en-US" dirty="0"/>
              <a:t>. </a:t>
            </a:r>
            <a:r>
              <a:rPr lang="en-US" dirty="0" err="1"/>
              <a:t>Kurs</a:t>
            </a:r>
            <a:r>
              <a:rPr lang="en-US" dirty="0"/>
              <a:t> </a:t>
            </a:r>
            <a:r>
              <a:rPr lang="en-US" dirty="0" err="1"/>
              <a:t>elektronika</a:t>
            </a:r>
            <a:r>
              <a:rPr lang="en-US" dirty="0"/>
              <a:t> </a:t>
            </a:r>
            <a:r>
              <a:rPr lang="en-US" dirty="0" err="1"/>
              <a:t>mavzularini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, </a:t>
            </a:r>
            <a:r>
              <a:rPr lang="en-US" dirty="0" err="1"/>
              <a:t>xususan</a:t>
            </a:r>
            <a:r>
              <a:rPr lang="en-US" dirty="0"/>
              <a:t>, </a:t>
            </a:r>
            <a:r>
              <a:rPr lang="en-US" dirty="0" err="1"/>
              <a:t>o'rnatilgan</a:t>
            </a:r>
            <a:r>
              <a:rPr lang="en-US" dirty="0"/>
              <a:t> </a:t>
            </a:r>
            <a:r>
              <a:rPr lang="en-US" dirty="0" err="1"/>
              <a:t>tizimlar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tizimlari</a:t>
            </a:r>
            <a:r>
              <a:rPr lang="en-US" dirty="0"/>
              <a:t> </a:t>
            </a:r>
            <a:r>
              <a:rPr lang="en-US" dirty="0" err="1"/>
              <a:t>arxitekturasi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bog'liq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jihatlarga</a:t>
            </a:r>
            <a:r>
              <a:rPr lang="en-US" dirty="0"/>
              <a:t>, analog, </a:t>
            </a:r>
            <a:r>
              <a:rPr lang="en-US" dirty="0" err="1"/>
              <a:t>raqamli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aralash</a:t>
            </a:r>
            <a:r>
              <a:rPr lang="en-US" dirty="0"/>
              <a:t> signal </a:t>
            </a:r>
            <a:r>
              <a:rPr lang="en-US" dirty="0" err="1"/>
              <a:t>zanjirlari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mexatronik</a:t>
            </a:r>
            <a:r>
              <a:rPr lang="en-US" dirty="0"/>
              <a:t> </a:t>
            </a:r>
            <a:r>
              <a:rPr lang="en-US" dirty="0" err="1"/>
              <a:t>tizimlardagi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ilovalarga</a:t>
            </a:r>
            <a:r>
              <a:rPr lang="en-US" dirty="0"/>
              <a:t> </a:t>
            </a:r>
            <a:r>
              <a:rPr lang="en-US" dirty="0" err="1"/>
              <a:t>xos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quyi</a:t>
            </a:r>
            <a:r>
              <a:rPr lang="en-US" dirty="0"/>
              <a:t> </a:t>
            </a:r>
            <a:r>
              <a:rPr lang="en-US" dirty="0" err="1"/>
              <a:t>tizimlarning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jihatlarini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 err="1"/>
              <a:t>Kurs</a:t>
            </a:r>
            <a:r>
              <a:rPr lang="en-US" dirty="0"/>
              <a:t> </a:t>
            </a:r>
            <a:r>
              <a:rPr lang="en-US" dirty="0" err="1"/>
              <a:t>o'rnatilgan</a:t>
            </a:r>
            <a:r>
              <a:rPr lang="en-US" dirty="0"/>
              <a:t> </a:t>
            </a:r>
            <a:r>
              <a:rPr lang="en-US" dirty="0" err="1"/>
              <a:t>tizimlarda</a:t>
            </a:r>
            <a:r>
              <a:rPr lang="en-US" dirty="0"/>
              <a:t> </a:t>
            </a:r>
            <a:r>
              <a:rPr lang="en-US" dirty="0" err="1"/>
              <a:t>ishlatiladigan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kontrollerlarni</a:t>
            </a:r>
            <a:r>
              <a:rPr lang="en-US" dirty="0"/>
              <a:t> </a:t>
            </a:r>
            <a:r>
              <a:rPr lang="en-US" dirty="0" err="1"/>
              <a:t>o'rganishni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,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mikrokontrollerlar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dasturlashtiriladigan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/>
              <a:t>kontrollerlar</a:t>
            </a:r>
            <a:r>
              <a:rPr lang="en-US" dirty="0"/>
              <a:t>. </a:t>
            </a:r>
            <a:r>
              <a:rPr lang="en-US" dirty="0" err="1"/>
              <a:t>Kurs</a:t>
            </a:r>
            <a:r>
              <a:rPr lang="en-US" dirty="0"/>
              <a:t> </a:t>
            </a:r>
            <a:r>
              <a:rPr lang="en-US" dirty="0" err="1"/>
              <a:t>oxirida</a:t>
            </a:r>
            <a:r>
              <a:rPr lang="en-US" dirty="0"/>
              <a:t> </a:t>
            </a:r>
            <a:r>
              <a:rPr lang="en-US" dirty="0" err="1"/>
              <a:t>talabalar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zanjirlarini</a:t>
            </a:r>
            <a:r>
              <a:rPr lang="en-US" dirty="0"/>
              <a:t> </a:t>
            </a:r>
            <a:r>
              <a:rPr lang="en-US" dirty="0" err="1"/>
              <a:t>loyihalash</a:t>
            </a:r>
            <a:r>
              <a:rPr lang="en-US" dirty="0"/>
              <a:t>, </a:t>
            </a:r>
            <a:r>
              <a:rPr lang="en-US" dirty="0" err="1"/>
              <a:t>simulyatsiyalar</a:t>
            </a:r>
            <a:r>
              <a:rPr lang="en-US" dirty="0"/>
              <a:t>, </a:t>
            </a:r>
            <a:r>
              <a:rPr lang="en-US" dirty="0" err="1"/>
              <a:t>kodlash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sinov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tajribalarni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mexatronik</a:t>
            </a:r>
            <a:r>
              <a:rPr lang="en-US" dirty="0"/>
              <a:t> </a:t>
            </a:r>
            <a:r>
              <a:rPr lang="en-US" dirty="0" err="1"/>
              <a:t>tizimni</a:t>
            </a:r>
            <a:r>
              <a:rPr lang="en-US" dirty="0"/>
              <a:t> </a:t>
            </a:r>
            <a:r>
              <a:rPr lang="en-US" dirty="0" err="1"/>
              <a:t>loyihalashtiradilar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2303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Kurs</a:t>
            </a:r>
            <a:r>
              <a:rPr lang="en-US" dirty="0" smtClean="0"/>
              <a:t> </a:t>
            </a:r>
            <a:r>
              <a:rPr lang="en-US" dirty="0" err="1" smtClean="0"/>
              <a:t>maqsadlari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417638"/>
            <a:ext cx="8712968" cy="510770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600" dirty="0" err="1"/>
              <a:t>Kursning</a:t>
            </a:r>
            <a:r>
              <a:rPr lang="en-US" sz="1600" dirty="0"/>
              <a:t> </a:t>
            </a:r>
            <a:r>
              <a:rPr lang="en-US" sz="1600" dirty="0" err="1"/>
              <a:t>asosiy</a:t>
            </a:r>
            <a:r>
              <a:rPr lang="en-US" sz="1600" dirty="0"/>
              <a:t> </a:t>
            </a:r>
            <a:r>
              <a:rPr lang="en-US" sz="1600" dirty="0" err="1"/>
              <a:t>maqsadi</a:t>
            </a:r>
            <a:r>
              <a:rPr lang="en-US" sz="1600" dirty="0"/>
              <a:t> </a:t>
            </a:r>
            <a:r>
              <a:rPr lang="en-US" sz="1600" dirty="0" err="1"/>
              <a:t>talabalarni</a:t>
            </a:r>
            <a:r>
              <a:rPr lang="en-US" sz="1600" dirty="0"/>
              <a:t> </a:t>
            </a:r>
            <a:r>
              <a:rPr lang="en-US" sz="1600" dirty="0" err="1"/>
              <a:t>o'rgatish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ularga</a:t>
            </a:r>
            <a:r>
              <a:rPr lang="en-US" sz="1600" dirty="0"/>
              <a:t> </a:t>
            </a:r>
            <a:r>
              <a:rPr lang="en-US" sz="1600" dirty="0" err="1"/>
              <a:t>quyidagi</a:t>
            </a:r>
            <a:r>
              <a:rPr lang="en-US" sz="1600" dirty="0"/>
              <a:t> </a:t>
            </a:r>
            <a:r>
              <a:rPr lang="en-US" sz="1600" dirty="0" err="1"/>
              <a:t>natijalarga</a:t>
            </a:r>
            <a:r>
              <a:rPr lang="en-US" sz="1600" dirty="0"/>
              <a:t> </a:t>
            </a:r>
            <a:r>
              <a:rPr lang="en-US" sz="1600" dirty="0" err="1"/>
              <a:t>erishishga</a:t>
            </a:r>
            <a:r>
              <a:rPr lang="en-US" sz="1600" dirty="0"/>
              <a:t> </a:t>
            </a:r>
            <a:r>
              <a:rPr lang="en-US" sz="1600" dirty="0" err="1"/>
              <a:t>yordam</a:t>
            </a:r>
            <a:r>
              <a:rPr lang="en-US" sz="1600" dirty="0"/>
              <a:t> </a:t>
            </a:r>
            <a:r>
              <a:rPr lang="en-US" sz="1600" dirty="0" err="1"/>
              <a:t>berishdir</a:t>
            </a:r>
            <a:r>
              <a:rPr lang="en-US" sz="1600" dirty="0"/>
              <a:t>:</a:t>
            </a:r>
          </a:p>
          <a:p>
            <a:pPr marL="0" indent="0">
              <a:buNone/>
            </a:pPr>
            <a:r>
              <a:rPr lang="en-US" sz="1600" dirty="0"/>
              <a:t> </a:t>
            </a:r>
          </a:p>
          <a:p>
            <a:pPr marL="0" indent="0">
              <a:buNone/>
            </a:pPr>
            <a:r>
              <a:rPr lang="en-US" sz="1600" dirty="0"/>
              <a:t>- </a:t>
            </a:r>
            <a:r>
              <a:rPr lang="en-US" sz="1600" dirty="0" err="1"/>
              <a:t>Har</a:t>
            </a:r>
            <a:r>
              <a:rPr lang="en-US" sz="1600" dirty="0"/>
              <a:t> </a:t>
            </a:r>
            <a:r>
              <a:rPr lang="en-US" sz="1600" dirty="0" err="1"/>
              <a:t>xil</a:t>
            </a:r>
            <a:r>
              <a:rPr lang="en-US" sz="1600" dirty="0"/>
              <a:t> </a:t>
            </a:r>
            <a:r>
              <a:rPr lang="en-US" sz="1600" dirty="0" err="1"/>
              <a:t>turdagi</a:t>
            </a:r>
            <a:r>
              <a:rPr lang="en-US" sz="1600" dirty="0"/>
              <a:t> </a:t>
            </a:r>
            <a:r>
              <a:rPr lang="en-US" sz="1600" dirty="0" err="1"/>
              <a:t>kuchaytirgich</a:t>
            </a:r>
            <a:r>
              <a:rPr lang="en-US" sz="1600" dirty="0"/>
              <a:t> </a:t>
            </a:r>
            <a:r>
              <a:rPr lang="en-US" sz="1600" dirty="0" err="1"/>
              <a:t>bosqichlari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ularning</a:t>
            </a:r>
            <a:r>
              <a:rPr lang="en-US" sz="1600" dirty="0"/>
              <a:t> </a:t>
            </a:r>
            <a:r>
              <a:rPr lang="en-US" sz="1600" dirty="0" err="1"/>
              <a:t>qo'llanilishini</a:t>
            </a:r>
            <a:r>
              <a:rPr lang="en-US" sz="1600" dirty="0"/>
              <a:t> </a:t>
            </a:r>
            <a:r>
              <a:rPr lang="en-US" sz="1600" dirty="0" err="1"/>
              <a:t>bilish</a:t>
            </a:r>
            <a:r>
              <a:rPr lang="en-US" sz="1600" dirty="0"/>
              <a:t>; </a:t>
            </a:r>
            <a:r>
              <a:rPr lang="en-US" sz="1600" dirty="0" err="1"/>
              <a:t>tegishli</a:t>
            </a:r>
            <a:r>
              <a:rPr lang="en-US" sz="1600" dirty="0"/>
              <a:t> </a:t>
            </a:r>
            <a:r>
              <a:rPr lang="en-US" sz="1600" dirty="0" err="1"/>
              <a:t>sxemalarni</a:t>
            </a:r>
            <a:r>
              <a:rPr lang="en-US" sz="1600" dirty="0"/>
              <a:t> </a:t>
            </a:r>
            <a:r>
              <a:rPr lang="en-US" sz="1600" dirty="0" err="1"/>
              <a:t>tahlil</a:t>
            </a:r>
            <a:r>
              <a:rPr lang="en-US" sz="1600" dirty="0"/>
              <a:t> </a:t>
            </a:r>
            <a:r>
              <a:rPr lang="en-US" sz="1600" dirty="0" err="1"/>
              <a:t>qilish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loyihalash</a:t>
            </a:r>
            <a:r>
              <a:rPr lang="en-US" sz="1600" dirty="0"/>
              <a:t> </a:t>
            </a:r>
            <a:r>
              <a:rPr lang="en-US" sz="1600" dirty="0" err="1"/>
              <a:t>qobiliyati</a:t>
            </a:r>
            <a:r>
              <a:rPr lang="en-US" sz="1600" dirty="0"/>
              <a:t>; </a:t>
            </a:r>
            <a:r>
              <a:rPr lang="en-US" sz="1600" dirty="0" err="1"/>
              <a:t>turli</a:t>
            </a:r>
            <a:r>
              <a:rPr lang="en-US" sz="1600" dirty="0"/>
              <a:t> </a:t>
            </a:r>
            <a:r>
              <a:rPr lang="en-US" sz="1600" dirty="0" err="1"/>
              <a:t>dizayn</a:t>
            </a:r>
            <a:r>
              <a:rPr lang="en-US" sz="1600" dirty="0"/>
              <a:t> </a:t>
            </a:r>
            <a:r>
              <a:rPr lang="en-US" sz="1600" dirty="0" err="1"/>
              <a:t>tanlovlarining</a:t>
            </a:r>
            <a:r>
              <a:rPr lang="en-US" sz="1600" dirty="0"/>
              <a:t> </a:t>
            </a:r>
            <a:r>
              <a:rPr lang="en-US" sz="1600" dirty="0" err="1"/>
              <a:t>ta'sirini</a:t>
            </a:r>
            <a:r>
              <a:rPr lang="en-US" sz="1600" dirty="0"/>
              <a:t> </a:t>
            </a:r>
            <a:r>
              <a:rPr lang="en-US" sz="1600" dirty="0" err="1"/>
              <a:t>hisobga</a:t>
            </a:r>
            <a:r>
              <a:rPr lang="en-US" sz="1600" dirty="0"/>
              <a:t> </a:t>
            </a:r>
            <a:r>
              <a:rPr lang="en-US" sz="1600" dirty="0" err="1"/>
              <a:t>olgan</a:t>
            </a:r>
            <a:r>
              <a:rPr lang="en-US" sz="1600" dirty="0"/>
              <a:t> </a:t>
            </a:r>
            <a:r>
              <a:rPr lang="en-US" sz="1600" dirty="0" err="1"/>
              <a:t>holda</a:t>
            </a:r>
            <a:r>
              <a:rPr lang="en-US" sz="1600" dirty="0"/>
              <a:t> </a:t>
            </a:r>
            <a:r>
              <a:rPr lang="en-US" sz="1600" dirty="0" err="1"/>
              <a:t>komponentlarni</a:t>
            </a:r>
            <a:r>
              <a:rPr lang="en-US" sz="1600" dirty="0"/>
              <a:t> </a:t>
            </a:r>
            <a:r>
              <a:rPr lang="en-US" sz="1600" dirty="0" err="1"/>
              <a:t>tanlash</a:t>
            </a:r>
            <a:r>
              <a:rPr lang="en-US" sz="1600" dirty="0"/>
              <a:t>.</a:t>
            </a:r>
          </a:p>
          <a:p>
            <a:pPr marL="0" indent="0">
              <a:buNone/>
            </a:pPr>
            <a:r>
              <a:rPr lang="en-US" sz="1600" dirty="0"/>
              <a:t>- </a:t>
            </a:r>
            <a:r>
              <a:rPr lang="en-US" sz="1600" dirty="0" err="1"/>
              <a:t>Operatsion</a:t>
            </a:r>
            <a:r>
              <a:rPr lang="en-US" sz="1600" dirty="0"/>
              <a:t> </a:t>
            </a:r>
            <a:r>
              <a:rPr lang="en-US" sz="1600" dirty="0" err="1"/>
              <a:t>kuchaytirgichlar</a:t>
            </a:r>
            <a:r>
              <a:rPr lang="en-US" sz="1600" dirty="0"/>
              <a:t> </a:t>
            </a:r>
            <a:r>
              <a:rPr lang="en-US" sz="1600" dirty="0" err="1"/>
              <a:t>asosida</a:t>
            </a:r>
            <a:r>
              <a:rPr lang="en-US" sz="1600" dirty="0"/>
              <a:t> </a:t>
            </a:r>
            <a:r>
              <a:rPr lang="en-US" sz="1600" dirty="0" err="1"/>
              <a:t>kuchaytirgichlar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boshqa</a:t>
            </a:r>
            <a:r>
              <a:rPr lang="en-US" sz="1600" dirty="0"/>
              <a:t> </a:t>
            </a:r>
            <a:r>
              <a:rPr lang="en-US" sz="1600" dirty="0" err="1"/>
              <a:t>sxemalarni</a:t>
            </a:r>
            <a:r>
              <a:rPr lang="en-US" sz="1600" dirty="0"/>
              <a:t> (</a:t>
            </a:r>
            <a:r>
              <a:rPr lang="en-US" sz="1600" dirty="0" err="1"/>
              <a:t>faol</a:t>
            </a:r>
            <a:r>
              <a:rPr lang="en-US" sz="1600" dirty="0"/>
              <a:t> </a:t>
            </a:r>
            <a:r>
              <a:rPr lang="en-US" sz="1600" dirty="0" err="1"/>
              <a:t>filtrlar</a:t>
            </a:r>
            <a:r>
              <a:rPr lang="en-US" sz="1600" dirty="0"/>
              <a:t>, </a:t>
            </a:r>
            <a:r>
              <a:rPr lang="en-US" sz="1600" dirty="0" err="1"/>
              <a:t>musbat</a:t>
            </a:r>
            <a:r>
              <a:rPr lang="en-US" sz="1600" dirty="0"/>
              <a:t> </a:t>
            </a:r>
            <a:r>
              <a:rPr lang="en-US" sz="1600" dirty="0" err="1"/>
              <a:t>reaksiyali</a:t>
            </a:r>
            <a:r>
              <a:rPr lang="en-US" sz="1600" dirty="0"/>
              <a:t> </a:t>
            </a:r>
            <a:r>
              <a:rPr lang="en-US" sz="1600" dirty="0" err="1"/>
              <a:t>sxemalar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hokazo</a:t>
            </a:r>
            <a:r>
              <a:rPr lang="en-US" sz="1600" dirty="0"/>
              <a:t>...) </a:t>
            </a:r>
            <a:r>
              <a:rPr lang="en-US" sz="1600" dirty="0" err="1"/>
              <a:t>tahlil</a:t>
            </a:r>
            <a:r>
              <a:rPr lang="en-US" sz="1600" dirty="0"/>
              <a:t> </a:t>
            </a:r>
            <a:r>
              <a:rPr lang="en-US" sz="1600" dirty="0" err="1"/>
              <a:t>qilish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loyihalash</a:t>
            </a:r>
            <a:r>
              <a:rPr lang="en-US" sz="1600" dirty="0"/>
              <a:t> </a:t>
            </a:r>
            <a:r>
              <a:rPr lang="en-US" sz="1600" dirty="0" err="1"/>
              <a:t>qobiliyati</a:t>
            </a:r>
            <a:r>
              <a:rPr lang="en-US" sz="1600" dirty="0"/>
              <a:t>; </a:t>
            </a:r>
            <a:r>
              <a:rPr lang="en-US" sz="1600" dirty="0" err="1"/>
              <a:t>operatsion</a:t>
            </a:r>
            <a:r>
              <a:rPr lang="en-US" sz="1600" dirty="0"/>
              <a:t> </a:t>
            </a:r>
            <a:r>
              <a:rPr lang="en-US" sz="1600" dirty="0" err="1"/>
              <a:t>kuchaytirgichlar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boshqa</a:t>
            </a:r>
            <a:r>
              <a:rPr lang="en-US" sz="1600" dirty="0"/>
              <a:t> </a:t>
            </a:r>
            <a:r>
              <a:rPr lang="en-US" sz="1600" dirty="0" err="1"/>
              <a:t>funktsional</a:t>
            </a:r>
            <a:r>
              <a:rPr lang="en-US" sz="1600" dirty="0"/>
              <a:t> integral </a:t>
            </a:r>
            <a:r>
              <a:rPr lang="en-US" sz="1600" dirty="0" err="1"/>
              <a:t>modullar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sxemalar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 </a:t>
            </a:r>
            <a:r>
              <a:rPr lang="en-US" sz="1600" dirty="0" err="1"/>
              <a:t>tanlash</a:t>
            </a:r>
            <a:r>
              <a:rPr lang="en-US" sz="1600" dirty="0"/>
              <a:t> </a:t>
            </a:r>
            <a:r>
              <a:rPr lang="en-US" sz="1600" dirty="0" err="1"/>
              <a:t>parametrlari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mezonlarini</a:t>
            </a:r>
            <a:r>
              <a:rPr lang="en-US" sz="1600" dirty="0"/>
              <a:t> </a:t>
            </a:r>
            <a:r>
              <a:rPr lang="en-US" sz="1600" dirty="0" err="1"/>
              <a:t>bilish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ulardan</a:t>
            </a:r>
            <a:r>
              <a:rPr lang="en-US" sz="1600" dirty="0"/>
              <a:t> </a:t>
            </a:r>
            <a:r>
              <a:rPr lang="en-US" sz="1600" dirty="0" err="1"/>
              <a:t>foydalanish</a:t>
            </a:r>
            <a:r>
              <a:rPr lang="en-US" sz="1600" dirty="0"/>
              <a:t>.</a:t>
            </a:r>
          </a:p>
          <a:p>
            <a:pPr marL="0" indent="0">
              <a:buNone/>
            </a:pPr>
            <a:r>
              <a:rPr lang="en-US" sz="1600" dirty="0"/>
              <a:t>- </a:t>
            </a:r>
            <a:r>
              <a:rPr lang="en-US" sz="1600" dirty="0" err="1"/>
              <a:t>analogdan</a:t>
            </a:r>
            <a:r>
              <a:rPr lang="en-US" sz="1600" dirty="0"/>
              <a:t> </a:t>
            </a:r>
            <a:r>
              <a:rPr lang="en-US" sz="1600" dirty="0" err="1"/>
              <a:t>raqamliga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orqaga</a:t>
            </a:r>
            <a:r>
              <a:rPr lang="en-US" sz="1600" dirty="0"/>
              <a:t> </a:t>
            </a:r>
            <a:r>
              <a:rPr lang="en-US" sz="1600" dirty="0" err="1"/>
              <a:t>o'tkazish</a:t>
            </a:r>
            <a:r>
              <a:rPr lang="en-US" sz="1600" dirty="0"/>
              <a:t> </a:t>
            </a:r>
            <a:r>
              <a:rPr lang="en-US" sz="1600" dirty="0" err="1"/>
              <a:t>arxitekturalarida</a:t>
            </a:r>
            <a:r>
              <a:rPr lang="en-US" sz="1600" dirty="0"/>
              <a:t> </a:t>
            </a:r>
            <a:r>
              <a:rPr lang="en-US" sz="1600" dirty="0" err="1"/>
              <a:t>namuna</a:t>
            </a:r>
            <a:r>
              <a:rPr lang="en-US" sz="1600" dirty="0"/>
              <a:t> </a:t>
            </a:r>
            <a:r>
              <a:rPr lang="en-US" sz="1600" dirty="0" err="1"/>
              <a:t>olish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kvantlash</a:t>
            </a:r>
            <a:r>
              <a:rPr lang="en-US" sz="1600" dirty="0"/>
              <a:t> </a:t>
            </a:r>
            <a:r>
              <a:rPr lang="en-US" sz="1600" dirty="0" err="1"/>
              <a:t>ta'sirini</a:t>
            </a:r>
            <a:r>
              <a:rPr lang="en-US" sz="1600" dirty="0"/>
              <a:t> </a:t>
            </a:r>
            <a:r>
              <a:rPr lang="en-US" sz="1600" dirty="0" err="1"/>
              <a:t>miqdoriy</a:t>
            </a:r>
            <a:r>
              <a:rPr lang="en-US" sz="1600" dirty="0"/>
              <a:t> </a:t>
            </a:r>
            <a:r>
              <a:rPr lang="en-US" sz="1600" dirty="0" err="1"/>
              <a:t>baholash</a:t>
            </a:r>
            <a:r>
              <a:rPr lang="en-US" sz="1600" dirty="0"/>
              <a:t>; </a:t>
            </a:r>
            <a:r>
              <a:rPr lang="en-US" sz="1600" dirty="0" err="1"/>
              <a:t>turli</a:t>
            </a:r>
            <a:r>
              <a:rPr lang="en-US" sz="1600" dirty="0"/>
              <a:t> </a:t>
            </a:r>
            <a:r>
              <a:rPr lang="en-US" sz="1600" dirty="0" err="1"/>
              <a:t>modullar</a:t>
            </a:r>
            <a:r>
              <a:rPr lang="en-US" sz="1600" dirty="0"/>
              <a:t> </a:t>
            </a:r>
            <a:r>
              <a:rPr lang="en-US" sz="1600" dirty="0" err="1"/>
              <a:t>o'rtasida</a:t>
            </a:r>
            <a:r>
              <a:rPr lang="en-US" sz="1600" dirty="0"/>
              <a:t> </a:t>
            </a:r>
            <a:r>
              <a:rPr lang="en-US" sz="1600" dirty="0" err="1"/>
              <a:t>xatolar</a:t>
            </a:r>
            <a:r>
              <a:rPr lang="en-US" sz="1600" dirty="0"/>
              <a:t> </a:t>
            </a:r>
            <a:r>
              <a:rPr lang="en-US" sz="1600" dirty="0" err="1"/>
              <a:t>taqsimoti</a:t>
            </a:r>
            <a:r>
              <a:rPr lang="en-US" sz="1600" dirty="0"/>
              <a:t> </a:t>
            </a:r>
            <a:r>
              <a:rPr lang="en-US" sz="1600" dirty="0" err="1"/>
              <a:t>bilan</a:t>
            </a:r>
            <a:r>
              <a:rPr lang="en-US" sz="1600" dirty="0"/>
              <a:t> A </a:t>
            </a:r>
            <a:r>
              <a:rPr lang="en-US" sz="1600" dirty="0" err="1"/>
              <a:t>dan</a:t>
            </a:r>
            <a:r>
              <a:rPr lang="en-US" sz="1600" dirty="0"/>
              <a:t> D </a:t>
            </a:r>
            <a:r>
              <a:rPr lang="en-US" sz="1600" dirty="0" err="1"/>
              <a:t>davrlarini</a:t>
            </a:r>
            <a:r>
              <a:rPr lang="en-US" sz="1600" dirty="0"/>
              <a:t> </a:t>
            </a:r>
            <a:r>
              <a:rPr lang="en-US" sz="1600" dirty="0" err="1"/>
              <a:t>loyihalash</a:t>
            </a:r>
            <a:r>
              <a:rPr lang="en-US" sz="1600" dirty="0"/>
              <a:t>. A </a:t>
            </a:r>
            <a:r>
              <a:rPr lang="en-US" sz="1600" dirty="0" err="1"/>
              <a:t>dan</a:t>
            </a:r>
            <a:r>
              <a:rPr lang="en-US" sz="1600" dirty="0"/>
              <a:t> D </a:t>
            </a:r>
            <a:r>
              <a:rPr lang="en-US" sz="1600" dirty="0" err="1"/>
              <a:t>ga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D </a:t>
            </a:r>
            <a:r>
              <a:rPr lang="en-US" sz="1600" dirty="0" err="1"/>
              <a:t>dan</a:t>
            </a:r>
            <a:r>
              <a:rPr lang="en-US" sz="1600" dirty="0"/>
              <a:t> A </a:t>
            </a:r>
            <a:r>
              <a:rPr lang="en-US" sz="1600" dirty="0" err="1"/>
              <a:t>ga</a:t>
            </a:r>
            <a:r>
              <a:rPr lang="en-US" sz="1600" dirty="0"/>
              <a:t> </a:t>
            </a:r>
            <a:r>
              <a:rPr lang="en-US" sz="1600" dirty="0" err="1"/>
              <a:t>konvertorlarning</a:t>
            </a:r>
            <a:r>
              <a:rPr lang="en-US" sz="1600" dirty="0"/>
              <a:t> </a:t>
            </a:r>
            <a:r>
              <a:rPr lang="en-US" sz="1600" dirty="0" err="1"/>
              <a:t>har</a:t>
            </a:r>
            <a:r>
              <a:rPr lang="en-US" sz="1600" dirty="0"/>
              <a:t> </a:t>
            </a:r>
            <a:r>
              <a:rPr lang="en-US" sz="1600" dirty="0" err="1"/>
              <a:t>xil</a:t>
            </a:r>
            <a:r>
              <a:rPr lang="en-US" sz="1600" dirty="0"/>
              <a:t> </a:t>
            </a:r>
            <a:r>
              <a:rPr lang="en-US" sz="1600" dirty="0" err="1"/>
              <a:t>turlarini</a:t>
            </a:r>
            <a:r>
              <a:rPr lang="en-US" sz="1600" dirty="0"/>
              <a:t>, </a:t>
            </a:r>
            <a:r>
              <a:rPr lang="en-US" sz="1600" dirty="0" err="1"/>
              <a:t>ularning</a:t>
            </a:r>
            <a:r>
              <a:rPr lang="en-US" sz="1600" dirty="0"/>
              <a:t> </a:t>
            </a:r>
            <a:r>
              <a:rPr lang="en-US" sz="1600" dirty="0" err="1"/>
              <a:t>xarakteristikalari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tegishli</a:t>
            </a:r>
            <a:r>
              <a:rPr lang="en-US" sz="1600" dirty="0"/>
              <a:t> </a:t>
            </a:r>
            <a:r>
              <a:rPr lang="en-US" sz="1600" dirty="0" err="1"/>
              <a:t>sxemalarini</a:t>
            </a:r>
            <a:r>
              <a:rPr lang="en-US" sz="1600" dirty="0"/>
              <a:t> </a:t>
            </a:r>
            <a:r>
              <a:rPr lang="en-US" sz="1600" dirty="0" err="1"/>
              <a:t>bilish</a:t>
            </a:r>
            <a:r>
              <a:rPr lang="en-US" sz="1600" dirty="0"/>
              <a:t>; </a:t>
            </a:r>
            <a:r>
              <a:rPr lang="en-US" sz="1600" dirty="0" err="1"/>
              <a:t>analogli</a:t>
            </a:r>
            <a:r>
              <a:rPr lang="en-US" sz="1600" dirty="0"/>
              <a:t> integral </a:t>
            </a:r>
            <a:r>
              <a:rPr lang="en-US" sz="1600" dirty="0" err="1"/>
              <a:t>komponentlar</a:t>
            </a:r>
            <a:r>
              <a:rPr lang="en-US" sz="1600" dirty="0"/>
              <a:t> </a:t>
            </a:r>
            <a:r>
              <a:rPr lang="en-US" sz="1600" dirty="0" err="1"/>
              <a:t>qismlarini</a:t>
            </a:r>
            <a:r>
              <a:rPr lang="en-US" sz="1600" dirty="0"/>
              <a:t> </a:t>
            </a:r>
            <a:r>
              <a:rPr lang="en-US" sz="1600" dirty="0" err="1"/>
              <a:t>tanlash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ularni</a:t>
            </a:r>
            <a:r>
              <a:rPr lang="en-US" sz="1600" dirty="0"/>
              <a:t> </a:t>
            </a:r>
            <a:r>
              <a:rPr lang="en-US" sz="1600" dirty="0" err="1"/>
              <a:t>murakkab</a:t>
            </a:r>
            <a:r>
              <a:rPr lang="en-US" sz="1600" dirty="0"/>
              <a:t> </a:t>
            </a:r>
            <a:r>
              <a:rPr lang="en-US" sz="1600" dirty="0" err="1"/>
              <a:t>sxemalarda</a:t>
            </a:r>
            <a:r>
              <a:rPr lang="en-US" sz="1600" dirty="0"/>
              <a:t> </a:t>
            </a:r>
            <a:r>
              <a:rPr lang="en-US" sz="1600" dirty="0" err="1"/>
              <a:t>qo'llash</a:t>
            </a:r>
            <a:r>
              <a:rPr lang="en-US" sz="1600" dirty="0"/>
              <a:t> </a:t>
            </a:r>
            <a:r>
              <a:rPr lang="en-US" sz="1600" dirty="0" err="1"/>
              <a:t>qobiliyati</a:t>
            </a:r>
            <a:r>
              <a:rPr lang="en-US" sz="1600" dirty="0"/>
              <a:t>. A </a:t>
            </a:r>
            <a:r>
              <a:rPr lang="en-US" sz="1600" dirty="0" err="1"/>
              <a:t>dan</a:t>
            </a:r>
            <a:r>
              <a:rPr lang="en-US" sz="1600" dirty="0"/>
              <a:t> D </a:t>
            </a:r>
            <a:r>
              <a:rPr lang="en-US" sz="1600" dirty="0" err="1"/>
              <a:t>ga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D </a:t>
            </a:r>
            <a:r>
              <a:rPr lang="en-US" sz="1600" dirty="0" err="1"/>
              <a:t>dan</a:t>
            </a:r>
            <a:r>
              <a:rPr lang="en-US" sz="1600" dirty="0"/>
              <a:t> A </a:t>
            </a:r>
            <a:r>
              <a:rPr lang="en-US" sz="1600" dirty="0" err="1"/>
              <a:t>ga</a:t>
            </a:r>
            <a:r>
              <a:rPr lang="en-US" sz="1600" dirty="0"/>
              <a:t> </a:t>
            </a:r>
            <a:r>
              <a:rPr lang="en-US" sz="1600" dirty="0" err="1"/>
              <a:t>konvertorlarning</a:t>
            </a:r>
            <a:r>
              <a:rPr lang="en-US" sz="1600" dirty="0"/>
              <a:t> </a:t>
            </a:r>
            <a:r>
              <a:rPr lang="en-US" sz="1600" dirty="0" err="1"/>
              <a:t>ishlashi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ortiqcha</a:t>
            </a:r>
            <a:r>
              <a:rPr lang="en-US" sz="1600" dirty="0"/>
              <a:t> </a:t>
            </a:r>
            <a:r>
              <a:rPr lang="en-US" sz="1600" dirty="0" err="1"/>
              <a:t>tanlab</a:t>
            </a:r>
            <a:r>
              <a:rPr lang="en-US" sz="1600" dirty="0"/>
              <a:t> </a:t>
            </a:r>
            <a:r>
              <a:rPr lang="en-US" sz="1600" dirty="0" err="1"/>
              <a:t>olish</a:t>
            </a:r>
            <a:r>
              <a:rPr lang="en-US" sz="1600" dirty="0"/>
              <a:t> </a:t>
            </a:r>
            <a:r>
              <a:rPr lang="en-US" sz="1600" dirty="0" err="1"/>
              <a:t>effektlarini</a:t>
            </a:r>
            <a:r>
              <a:rPr lang="en-US" sz="1600" dirty="0"/>
              <a:t> </a:t>
            </a:r>
            <a:r>
              <a:rPr lang="en-US" sz="1600" dirty="0" err="1"/>
              <a:t>differentsial</a:t>
            </a:r>
            <a:r>
              <a:rPr lang="en-US" sz="1600" dirty="0"/>
              <a:t> </a:t>
            </a:r>
            <a:r>
              <a:rPr lang="en-US" sz="1600" dirty="0" err="1"/>
              <a:t>baholash</a:t>
            </a:r>
            <a:r>
              <a:rPr lang="en-US" sz="1600" dirty="0"/>
              <a:t>.</a:t>
            </a:r>
          </a:p>
          <a:p>
            <a:pPr marL="0" indent="0">
              <a:buNone/>
            </a:pPr>
            <a:r>
              <a:rPr lang="en-US" sz="1600" dirty="0"/>
              <a:t>- </a:t>
            </a:r>
            <a:r>
              <a:rPr lang="en-US" sz="1600" dirty="0" err="1"/>
              <a:t>O'rnatilgan</a:t>
            </a:r>
            <a:r>
              <a:rPr lang="en-US" sz="1600" dirty="0"/>
              <a:t> </a:t>
            </a:r>
            <a:r>
              <a:rPr lang="en-US" sz="1600" dirty="0" err="1"/>
              <a:t>kontrollerlar</a:t>
            </a:r>
            <a:r>
              <a:rPr lang="en-US" sz="1600" dirty="0"/>
              <a:t>, </a:t>
            </a:r>
            <a:r>
              <a:rPr lang="en-US" sz="1600" dirty="0" err="1"/>
              <a:t>dasturlashtiriladigan</a:t>
            </a:r>
            <a:r>
              <a:rPr lang="en-US" sz="1600" dirty="0"/>
              <a:t> </a:t>
            </a:r>
            <a:r>
              <a:rPr lang="en-US" sz="1600" dirty="0" err="1"/>
              <a:t>mantiqiy</a:t>
            </a:r>
            <a:r>
              <a:rPr lang="en-US" sz="1600" dirty="0"/>
              <a:t> </a:t>
            </a:r>
            <a:r>
              <a:rPr lang="en-US" sz="1600" dirty="0" err="1"/>
              <a:t>kontrollerlar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mexatronik</a:t>
            </a:r>
            <a:r>
              <a:rPr lang="en-US" sz="1600" dirty="0"/>
              <a:t> </a:t>
            </a:r>
            <a:r>
              <a:rPr lang="en-US" sz="1600" dirty="0" err="1"/>
              <a:t>ilovalar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 </a:t>
            </a:r>
            <a:r>
              <a:rPr lang="en-US" sz="1600" dirty="0" err="1"/>
              <a:t>ushbu</a:t>
            </a:r>
            <a:r>
              <a:rPr lang="en-US" sz="1600" dirty="0"/>
              <a:t> </a:t>
            </a:r>
            <a:r>
              <a:rPr lang="en-US" sz="1600" dirty="0" err="1"/>
              <a:t>o'rnatilgan</a:t>
            </a:r>
            <a:r>
              <a:rPr lang="en-US" sz="1600" dirty="0"/>
              <a:t> </a:t>
            </a:r>
            <a:r>
              <a:rPr lang="en-US" sz="1600" dirty="0" err="1"/>
              <a:t>tizimlarni</a:t>
            </a:r>
            <a:r>
              <a:rPr lang="en-US" sz="1600" dirty="0"/>
              <a:t> </a:t>
            </a:r>
            <a:r>
              <a:rPr lang="en-US" sz="1600" dirty="0" err="1"/>
              <a:t>tanlash</a:t>
            </a:r>
            <a:r>
              <a:rPr lang="en-US" sz="1600" dirty="0"/>
              <a:t> </a:t>
            </a:r>
            <a:r>
              <a:rPr lang="en-US" sz="1600" dirty="0" err="1"/>
              <a:t>mezonlari</a:t>
            </a:r>
            <a:r>
              <a:rPr lang="en-US" sz="1600" dirty="0"/>
              <a:t> </a:t>
            </a:r>
            <a:r>
              <a:rPr lang="en-US" sz="1600" dirty="0" err="1"/>
              <a:t>kabi</a:t>
            </a:r>
            <a:r>
              <a:rPr lang="en-US" sz="1600" dirty="0"/>
              <a:t> </a:t>
            </a:r>
            <a:r>
              <a:rPr lang="en-US" sz="1600" dirty="0" err="1"/>
              <a:t>dasturlashtiriladigan</a:t>
            </a:r>
            <a:r>
              <a:rPr lang="en-US" sz="1600" dirty="0"/>
              <a:t> </a:t>
            </a:r>
            <a:r>
              <a:rPr lang="en-US" sz="1600" dirty="0" err="1"/>
              <a:t>raqamli</a:t>
            </a:r>
            <a:r>
              <a:rPr lang="en-US" sz="1600" dirty="0"/>
              <a:t> </a:t>
            </a:r>
            <a:r>
              <a:rPr lang="en-US" sz="1600" dirty="0" err="1"/>
              <a:t>qurilmalarning</a:t>
            </a:r>
            <a:r>
              <a:rPr lang="en-US" sz="1600" dirty="0"/>
              <a:t> </a:t>
            </a:r>
            <a:r>
              <a:rPr lang="en-US" sz="1600" dirty="0" err="1"/>
              <a:t>so'nggi</a:t>
            </a:r>
            <a:r>
              <a:rPr lang="en-US" sz="1600" dirty="0"/>
              <a:t> </a:t>
            </a:r>
            <a:r>
              <a:rPr lang="en-US" sz="1600" dirty="0" err="1"/>
              <a:t>avlodini</a:t>
            </a:r>
            <a:r>
              <a:rPr lang="en-US" sz="1600" dirty="0"/>
              <a:t> </a:t>
            </a:r>
            <a:r>
              <a:rPr lang="en-US" sz="1600" dirty="0" err="1"/>
              <a:t>bilish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ulardan</a:t>
            </a:r>
            <a:r>
              <a:rPr lang="en-US" sz="1600" dirty="0"/>
              <a:t> </a:t>
            </a:r>
            <a:r>
              <a:rPr lang="en-US" sz="1600" dirty="0" err="1"/>
              <a:t>foydalanish</a:t>
            </a:r>
            <a:endParaRPr lang="en-US" sz="1600" dirty="0"/>
          </a:p>
          <a:p>
            <a:pPr marL="0" indent="0">
              <a:buNone/>
            </a:pPr>
            <a:r>
              <a:rPr lang="en-US" sz="1600" dirty="0"/>
              <a:t>- </a:t>
            </a:r>
            <a:r>
              <a:rPr lang="en-US" sz="1600" dirty="0" err="1"/>
              <a:t>Kengash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tizim</a:t>
            </a:r>
            <a:r>
              <a:rPr lang="en-US" sz="1600" dirty="0"/>
              <a:t> </a:t>
            </a:r>
            <a:r>
              <a:rPr lang="en-US" sz="1600" dirty="0" err="1"/>
              <a:t>darajasida</a:t>
            </a:r>
            <a:r>
              <a:rPr lang="en-US" sz="1600" dirty="0"/>
              <a:t> </a:t>
            </a:r>
            <a:r>
              <a:rPr lang="en-US" sz="1600" dirty="0" err="1"/>
              <a:t>elektron</a:t>
            </a:r>
            <a:r>
              <a:rPr lang="en-US" sz="1600" dirty="0"/>
              <a:t> </a:t>
            </a:r>
            <a:r>
              <a:rPr lang="en-US" sz="1600" dirty="0" err="1"/>
              <a:t>komponentlarni</a:t>
            </a:r>
            <a:r>
              <a:rPr lang="en-US" sz="1600" dirty="0"/>
              <a:t> </a:t>
            </a:r>
            <a:r>
              <a:rPr lang="en-US" sz="1600" dirty="0" err="1"/>
              <a:t>o'zaro</a:t>
            </a:r>
            <a:r>
              <a:rPr lang="en-US" sz="1600" dirty="0"/>
              <a:t> </a:t>
            </a:r>
            <a:r>
              <a:rPr lang="en-US" sz="1600" dirty="0" err="1"/>
              <a:t>bog'lash</a:t>
            </a:r>
            <a:r>
              <a:rPr lang="en-US" sz="1600" dirty="0"/>
              <a:t> </a:t>
            </a:r>
            <a:r>
              <a:rPr lang="en-US" sz="1600" dirty="0" err="1"/>
              <a:t>bilan</a:t>
            </a:r>
            <a:r>
              <a:rPr lang="en-US" sz="1600" dirty="0"/>
              <a:t> </a:t>
            </a:r>
            <a:r>
              <a:rPr lang="en-US" sz="1600" dirty="0" err="1"/>
              <a:t>bog'liq</a:t>
            </a:r>
            <a:r>
              <a:rPr lang="en-US" sz="1600" dirty="0"/>
              <a:t> </a:t>
            </a:r>
            <a:r>
              <a:rPr lang="en-US" sz="1600" dirty="0" err="1"/>
              <a:t>masalalarni</a:t>
            </a:r>
            <a:r>
              <a:rPr lang="en-US" sz="1600" dirty="0"/>
              <a:t> </a:t>
            </a:r>
            <a:r>
              <a:rPr lang="en-US" sz="1600" dirty="0" err="1"/>
              <a:t>bilish</a:t>
            </a:r>
            <a:endParaRPr lang="en-US" sz="1600" dirty="0"/>
          </a:p>
          <a:p>
            <a:pPr marL="0" indent="0">
              <a:buNone/>
            </a:pPr>
            <a:r>
              <a:rPr lang="en-US" sz="1600" dirty="0"/>
              <a:t>- </a:t>
            </a:r>
            <a:r>
              <a:rPr lang="en-US" sz="1600" dirty="0" err="1"/>
              <a:t>mexatronik</a:t>
            </a:r>
            <a:r>
              <a:rPr lang="en-US" sz="1600" dirty="0"/>
              <a:t> </a:t>
            </a:r>
            <a:r>
              <a:rPr lang="en-US" sz="1600" dirty="0" err="1"/>
              <a:t>ilovalarda</a:t>
            </a:r>
            <a:r>
              <a:rPr lang="en-US" sz="1600" dirty="0"/>
              <a:t> </a:t>
            </a:r>
            <a:r>
              <a:rPr lang="en-US" sz="1600" dirty="0" err="1"/>
              <a:t>qo'llaniladigan</a:t>
            </a:r>
            <a:r>
              <a:rPr lang="en-US" sz="1600" dirty="0"/>
              <a:t> </a:t>
            </a:r>
            <a:r>
              <a:rPr lang="en-US" sz="1600" dirty="0" err="1"/>
              <a:t>asosiy</a:t>
            </a:r>
            <a:r>
              <a:rPr lang="en-US" sz="1600" dirty="0"/>
              <a:t> </a:t>
            </a:r>
            <a:r>
              <a:rPr lang="en-US" sz="1600" dirty="0" err="1"/>
              <a:t>ketma-ket</a:t>
            </a:r>
            <a:r>
              <a:rPr lang="en-US" sz="1600" dirty="0"/>
              <a:t> </a:t>
            </a:r>
            <a:r>
              <a:rPr lang="en-US" sz="1600" dirty="0" err="1"/>
              <a:t>protokollarni</a:t>
            </a:r>
            <a:r>
              <a:rPr lang="en-US" sz="1600" dirty="0"/>
              <a:t> </a:t>
            </a:r>
            <a:r>
              <a:rPr lang="en-US" sz="1600" dirty="0" err="1"/>
              <a:t>tahlil</a:t>
            </a:r>
            <a:r>
              <a:rPr lang="en-US" sz="1600" dirty="0"/>
              <a:t> </a:t>
            </a:r>
            <a:r>
              <a:rPr lang="en-US" sz="1600" dirty="0" err="1"/>
              <a:t>qilish</a:t>
            </a:r>
            <a:r>
              <a:rPr lang="en-US" sz="1600" dirty="0"/>
              <a:t> </a:t>
            </a:r>
            <a:r>
              <a:rPr lang="en-US" sz="1600" dirty="0" err="1"/>
              <a:t>qobiliyati</a:t>
            </a:r>
            <a:r>
              <a:rPr lang="en-US" sz="1600" dirty="0"/>
              <a:t>.</a:t>
            </a:r>
          </a:p>
          <a:p>
            <a:pPr marL="0" indent="0">
              <a:buNone/>
            </a:pPr>
            <a:r>
              <a:rPr lang="en-US" sz="1600" dirty="0"/>
              <a:t>- </a:t>
            </a:r>
            <a:r>
              <a:rPr lang="en-US" sz="1600" dirty="0" err="1"/>
              <a:t>Tizimni</a:t>
            </a:r>
            <a:r>
              <a:rPr lang="en-US" sz="1600" dirty="0"/>
              <a:t> </a:t>
            </a:r>
            <a:r>
              <a:rPr lang="en-US" sz="1600" dirty="0" err="1"/>
              <a:t>loyihalash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mexatronik</a:t>
            </a:r>
            <a:r>
              <a:rPr lang="en-US" sz="1600" dirty="0"/>
              <a:t> </a:t>
            </a:r>
            <a:r>
              <a:rPr lang="en-US" sz="1600" dirty="0" err="1"/>
              <a:t>tizimlarda</a:t>
            </a:r>
            <a:r>
              <a:rPr lang="en-US" sz="1600" dirty="0"/>
              <a:t> </a:t>
            </a:r>
            <a:r>
              <a:rPr lang="en-US" sz="1600" dirty="0" err="1"/>
              <a:t>aniq</a:t>
            </a:r>
            <a:r>
              <a:rPr lang="en-US" sz="1600" dirty="0"/>
              <a:t> </a:t>
            </a:r>
            <a:r>
              <a:rPr lang="en-US" sz="1600" dirty="0" err="1"/>
              <a:t>loyihalarni</a:t>
            </a:r>
            <a:r>
              <a:rPr lang="en-US" sz="1600" dirty="0"/>
              <a:t> </a:t>
            </a:r>
            <a:r>
              <a:rPr lang="en-US" sz="1600" dirty="0" err="1"/>
              <a:t>tuzish</a:t>
            </a:r>
            <a:r>
              <a:rPr lang="en-US" sz="1600" dirty="0"/>
              <a:t> </a:t>
            </a:r>
            <a:r>
              <a:rPr lang="en-US" sz="1600" dirty="0" err="1"/>
              <a:t>elementlari</a:t>
            </a:r>
            <a:r>
              <a:rPr lang="en-US" sz="1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7472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6632"/>
            <a:ext cx="8363272" cy="619268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1750" dirty="0" err="1"/>
              <a:t>Elektronika</a:t>
            </a:r>
            <a:r>
              <a:rPr lang="en-US" sz="1750" dirty="0"/>
              <a:t> – fan </a:t>
            </a:r>
            <a:r>
              <a:rPr lang="en-US" sz="1750" dirty="0" err="1"/>
              <a:t>va</a:t>
            </a:r>
            <a:r>
              <a:rPr lang="en-US" sz="1750" dirty="0"/>
              <a:t> </a:t>
            </a:r>
            <a:r>
              <a:rPr lang="en-US" sz="1750" dirty="0" err="1"/>
              <a:t>texnika</a:t>
            </a:r>
            <a:r>
              <a:rPr lang="en-US" sz="1750" dirty="0"/>
              <a:t> </a:t>
            </a:r>
            <a:r>
              <a:rPr lang="en-US" sz="1750" dirty="0" err="1"/>
              <a:t>sohasi</a:t>
            </a:r>
            <a:r>
              <a:rPr lang="en-US" sz="1750" dirty="0"/>
              <a:t> </a:t>
            </a:r>
            <a:r>
              <a:rPr lang="en-US" sz="1750" dirty="0" err="1"/>
              <a:t>bo’lib</a:t>
            </a:r>
            <a:r>
              <a:rPr lang="en-US" sz="1750" dirty="0"/>
              <a:t>, </a:t>
            </a:r>
            <a:r>
              <a:rPr lang="en-US" sz="1750" dirty="0" err="1"/>
              <a:t>axborot</a:t>
            </a:r>
            <a:r>
              <a:rPr lang="en-US" sz="1750" dirty="0"/>
              <a:t> </a:t>
            </a:r>
            <a:r>
              <a:rPr lang="en-US" sz="1750" dirty="0" err="1"/>
              <a:t>uzatish</a:t>
            </a:r>
            <a:r>
              <a:rPr lang="en-US" sz="1750" dirty="0"/>
              <a:t>, </a:t>
            </a:r>
            <a:r>
              <a:rPr lang="en-US" sz="1750" dirty="0" err="1"/>
              <a:t>qabul</a:t>
            </a:r>
            <a:r>
              <a:rPr lang="en-US" sz="1750" dirty="0"/>
              <a:t> </a:t>
            </a:r>
            <a:r>
              <a:rPr lang="en-US" sz="1750" dirty="0" err="1"/>
              <a:t>qilish</a:t>
            </a:r>
            <a:r>
              <a:rPr lang="en-US" sz="1750" dirty="0"/>
              <a:t>, </a:t>
            </a:r>
            <a:r>
              <a:rPr lang="en-US" sz="1750" dirty="0" err="1"/>
              <a:t>qayta</a:t>
            </a:r>
            <a:r>
              <a:rPr lang="en-US" sz="1750" dirty="0"/>
              <a:t> </a:t>
            </a:r>
            <a:r>
              <a:rPr lang="en-US" sz="1750" dirty="0" err="1"/>
              <a:t>ishlash</a:t>
            </a:r>
            <a:r>
              <a:rPr lang="en-US" sz="1750" dirty="0"/>
              <a:t> </a:t>
            </a:r>
            <a:r>
              <a:rPr lang="en-US" sz="1750" dirty="0" err="1"/>
              <a:t>va</a:t>
            </a:r>
            <a:r>
              <a:rPr lang="en-US" sz="1750" dirty="0"/>
              <a:t> </a:t>
            </a:r>
            <a:r>
              <a:rPr lang="en-US" sz="1750" dirty="0" err="1"/>
              <a:t>saqlash</a:t>
            </a:r>
            <a:r>
              <a:rPr lang="en-US" sz="1750" dirty="0"/>
              <a:t> </a:t>
            </a:r>
            <a:r>
              <a:rPr lang="en-US" sz="1750" dirty="0" err="1"/>
              <a:t>uchun</a:t>
            </a:r>
            <a:r>
              <a:rPr lang="en-US" sz="1750" dirty="0"/>
              <a:t> </a:t>
            </a:r>
            <a:r>
              <a:rPr lang="en-US" sz="1750" dirty="0" err="1"/>
              <a:t>ishlatiladigan</a:t>
            </a:r>
            <a:r>
              <a:rPr lang="en-US" sz="1750" dirty="0"/>
              <a:t> electron </a:t>
            </a:r>
            <a:r>
              <a:rPr lang="en-US" sz="1750" dirty="0" err="1"/>
              <a:t>qurilmalar</a:t>
            </a:r>
            <a:r>
              <a:rPr lang="en-US" sz="1750" dirty="0"/>
              <a:t> </a:t>
            </a:r>
            <a:r>
              <a:rPr lang="en-US" sz="1750" dirty="0" err="1"/>
              <a:t>hamda</a:t>
            </a:r>
            <a:r>
              <a:rPr lang="en-US" sz="1750" dirty="0"/>
              <a:t> </a:t>
            </a:r>
            <a:r>
              <a:rPr lang="en-US" sz="1750" dirty="0" err="1"/>
              <a:t>mexatronika</a:t>
            </a:r>
            <a:r>
              <a:rPr lang="en-US" sz="1750" dirty="0"/>
              <a:t> </a:t>
            </a:r>
            <a:r>
              <a:rPr lang="en-US" sz="1750" dirty="0" err="1"/>
              <a:t>tizimlari</a:t>
            </a:r>
            <a:r>
              <a:rPr lang="en-US" sz="1750" dirty="0"/>
              <a:t> </a:t>
            </a:r>
            <a:r>
              <a:rPr lang="en-US" sz="1750" dirty="0" err="1"/>
              <a:t>yaratish</a:t>
            </a:r>
            <a:r>
              <a:rPr lang="en-US" sz="1750" dirty="0"/>
              <a:t> </a:t>
            </a:r>
            <a:r>
              <a:rPr lang="en-US" sz="1750" dirty="0" err="1"/>
              <a:t>usullarini</a:t>
            </a:r>
            <a:r>
              <a:rPr lang="en-US" sz="1750" dirty="0"/>
              <a:t> </a:t>
            </a:r>
            <a:r>
              <a:rPr lang="en-US" sz="1750" dirty="0" err="1"/>
              <a:t>o’rganish</a:t>
            </a:r>
            <a:r>
              <a:rPr lang="en-US" sz="1750" dirty="0"/>
              <a:t>, </a:t>
            </a:r>
            <a:r>
              <a:rPr lang="en-US" sz="1750" dirty="0" err="1"/>
              <a:t>ishlab</a:t>
            </a:r>
            <a:r>
              <a:rPr lang="en-US" sz="1750" dirty="0"/>
              <a:t> </a:t>
            </a:r>
            <a:r>
              <a:rPr lang="en-US" sz="1750" dirty="0" err="1"/>
              <a:t>chiqish</a:t>
            </a:r>
            <a:r>
              <a:rPr lang="en-US" sz="1750" dirty="0"/>
              <a:t> </a:t>
            </a:r>
            <a:r>
              <a:rPr lang="en-US" sz="1750" dirty="0" err="1"/>
              <a:t>bilan</a:t>
            </a:r>
            <a:r>
              <a:rPr lang="en-US" sz="1750" dirty="0"/>
              <a:t> </a:t>
            </a:r>
            <a:r>
              <a:rPr lang="en-US" sz="1750" dirty="0" err="1"/>
              <a:t>shug’ullanadi</a:t>
            </a:r>
            <a:r>
              <a:rPr lang="en-US" sz="1750" dirty="0"/>
              <a:t>. </a:t>
            </a:r>
            <a:r>
              <a:rPr lang="en-US" sz="1750" dirty="0" err="1"/>
              <a:t>Elektronika</a:t>
            </a:r>
            <a:r>
              <a:rPr lang="en-US" sz="1750" dirty="0"/>
              <a:t> </a:t>
            </a:r>
            <a:r>
              <a:rPr lang="en-US" sz="1750" dirty="0" err="1"/>
              <a:t>elektromagnit</a:t>
            </a:r>
            <a:r>
              <a:rPr lang="en-US" sz="1750" dirty="0"/>
              <a:t> </a:t>
            </a:r>
            <a:r>
              <a:rPr lang="en-US" sz="1750" dirty="0" err="1"/>
              <a:t>maydon</a:t>
            </a:r>
            <a:r>
              <a:rPr lang="en-US" sz="1750" dirty="0"/>
              <a:t> </a:t>
            </a:r>
            <a:r>
              <a:rPr lang="en-US" sz="1750" dirty="0" err="1"/>
              <a:t>nazariyasi</a:t>
            </a:r>
            <a:r>
              <a:rPr lang="en-US" sz="1750" dirty="0"/>
              <a:t>, </a:t>
            </a:r>
            <a:r>
              <a:rPr lang="en-US" sz="1750" dirty="0" err="1"/>
              <a:t>kvant</a:t>
            </a:r>
            <a:r>
              <a:rPr lang="en-US" sz="1750" dirty="0"/>
              <a:t> </a:t>
            </a:r>
            <a:r>
              <a:rPr lang="en-US" sz="1750" dirty="0" err="1"/>
              <a:t>mexanikasi</a:t>
            </a:r>
            <a:r>
              <a:rPr lang="en-US" sz="1750" dirty="0"/>
              <a:t>, </a:t>
            </a:r>
            <a:r>
              <a:rPr lang="en-US" sz="1750" dirty="0" err="1"/>
              <a:t>qattiq</a:t>
            </a:r>
            <a:r>
              <a:rPr lang="en-US" sz="1750" dirty="0"/>
              <a:t> </a:t>
            </a:r>
            <a:r>
              <a:rPr lang="en-US" sz="1750" dirty="0" err="1"/>
              <a:t>jism</a:t>
            </a:r>
            <a:r>
              <a:rPr lang="en-US" sz="1750" dirty="0"/>
              <a:t> </a:t>
            </a:r>
            <a:r>
              <a:rPr lang="en-US" sz="1750" dirty="0" err="1"/>
              <a:t>tuzilishi</a:t>
            </a:r>
            <a:r>
              <a:rPr lang="en-US" sz="1750" dirty="0"/>
              <a:t> </a:t>
            </a:r>
            <a:r>
              <a:rPr lang="en-US" sz="1750" dirty="0" err="1"/>
              <a:t>nazariyasi</a:t>
            </a:r>
            <a:r>
              <a:rPr lang="en-US" sz="1750" dirty="0"/>
              <a:t> </a:t>
            </a:r>
            <a:r>
              <a:rPr lang="en-US" sz="1750" dirty="0" err="1"/>
              <a:t>va</a:t>
            </a:r>
            <a:r>
              <a:rPr lang="en-US" sz="1750" dirty="0"/>
              <a:t> </a:t>
            </a:r>
            <a:r>
              <a:rPr lang="en-US" sz="1750" dirty="0" err="1"/>
              <a:t>elektr</a:t>
            </a:r>
            <a:r>
              <a:rPr lang="en-US" sz="1750" dirty="0"/>
              <a:t> </a:t>
            </a:r>
            <a:r>
              <a:rPr lang="en-US" sz="1750" dirty="0" err="1"/>
              <a:t>o’ykazuvchanlik</a:t>
            </a:r>
            <a:r>
              <a:rPr lang="en-US" sz="1750" dirty="0"/>
              <a:t> </a:t>
            </a:r>
            <a:r>
              <a:rPr lang="en-US" sz="1750" dirty="0" err="1"/>
              <a:t>hodisalari</a:t>
            </a:r>
            <a:r>
              <a:rPr lang="en-US" sz="1750" dirty="0"/>
              <a:t> </a:t>
            </a:r>
            <a:r>
              <a:rPr lang="en-US" sz="1750" dirty="0" err="1"/>
              <a:t>kabi</a:t>
            </a:r>
            <a:r>
              <a:rPr lang="en-US" sz="1750" dirty="0"/>
              <a:t> </a:t>
            </a:r>
            <a:r>
              <a:rPr lang="en-US" sz="1750" dirty="0" err="1"/>
              <a:t>fizik</a:t>
            </a:r>
            <a:r>
              <a:rPr lang="en-US" sz="1750" dirty="0"/>
              <a:t> </a:t>
            </a:r>
            <a:r>
              <a:rPr lang="en-US" sz="1750" dirty="0" err="1"/>
              <a:t>bilimlarga</a:t>
            </a:r>
            <a:r>
              <a:rPr lang="en-US" sz="1750" dirty="0"/>
              <a:t> </a:t>
            </a:r>
            <a:r>
              <a:rPr lang="en-US" sz="1750" dirty="0" err="1"/>
              <a:t>asoslanadi</a:t>
            </a:r>
            <a:r>
              <a:rPr lang="en-US" sz="1750" dirty="0"/>
              <a:t>. </a:t>
            </a:r>
            <a:r>
              <a:rPr lang="en-US" sz="1750" dirty="0" err="1"/>
              <a:t>Elektronikaning</a:t>
            </a:r>
            <a:r>
              <a:rPr lang="en-US" sz="1750" dirty="0"/>
              <a:t> </a:t>
            </a:r>
            <a:r>
              <a:rPr lang="en-US" sz="1750" dirty="0" err="1"/>
              <a:t>rivojlanishi</a:t>
            </a:r>
            <a:r>
              <a:rPr lang="en-US" sz="1750" dirty="0"/>
              <a:t> electron </a:t>
            </a:r>
            <a:r>
              <a:rPr lang="en-US" sz="1750" dirty="0" err="1"/>
              <a:t>asboblar</a:t>
            </a:r>
            <a:r>
              <a:rPr lang="en-US" sz="1750" dirty="0"/>
              <a:t> </a:t>
            </a:r>
            <a:r>
              <a:rPr lang="en-US" sz="1750" dirty="0" err="1"/>
              <a:t>texnologiyasining</a:t>
            </a:r>
            <a:r>
              <a:rPr lang="en-US" sz="1750" dirty="0"/>
              <a:t> </a:t>
            </a:r>
            <a:r>
              <a:rPr lang="en-US" sz="1750" dirty="0" err="1"/>
              <a:t>takomillashuvi</a:t>
            </a:r>
            <a:r>
              <a:rPr lang="en-US" sz="1750" dirty="0"/>
              <a:t> </a:t>
            </a:r>
            <a:r>
              <a:rPr lang="en-US" sz="1750" dirty="0" err="1"/>
              <a:t>bilan</a:t>
            </a:r>
            <a:r>
              <a:rPr lang="en-US" sz="1750" dirty="0"/>
              <a:t> </a:t>
            </a:r>
            <a:r>
              <a:rPr lang="en-US" sz="1750" dirty="0" err="1"/>
              <a:t>chambarchars</a:t>
            </a:r>
            <a:r>
              <a:rPr lang="en-US" sz="1750" dirty="0"/>
              <a:t> </a:t>
            </a:r>
            <a:r>
              <a:rPr lang="en-US" sz="1750" dirty="0" err="1"/>
              <a:t>bog’liq</a:t>
            </a:r>
            <a:r>
              <a:rPr lang="en-US" sz="1750" dirty="0"/>
              <a:t> </a:t>
            </a:r>
            <a:r>
              <a:rPr lang="en-US" sz="1750" dirty="0" err="1"/>
              <a:t>bo’lib</a:t>
            </a:r>
            <a:r>
              <a:rPr lang="en-US" sz="1750" dirty="0"/>
              <a:t>, </a:t>
            </a:r>
            <a:r>
              <a:rPr lang="en-US" sz="1750" dirty="0" err="1"/>
              <a:t>hozirgi</a:t>
            </a:r>
            <a:r>
              <a:rPr lang="en-US" sz="1750" dirty="0"/>
              <a:t> </a:t>
            </a:r>
            <a:r>
              <a:rPr lang="en-US" sz="1750" dirty="0" err="1"/>
              <a:t>kungacha</a:t>
            </a:r>
            <a:r>
              <a:rPr lang="en-US" sz="1750" dirty="0"/>
              <a:t> </a:t>
            </a:r>
            <a:r>
              <a:rPr lang="en-US" sz="1750" dirty="0" err="1"/>
              <a:t>to’rt</a:t>
            </a:r>
            <a:r>
              <a:rPr lang="en-US" sz="1750" dirty="0"/>
              <a:t> </a:t>
            </a:r>
            <a:r>
              <a:rPr lang="en-US" sz="1750" dirty="0" err="1"/>
              <a:t>bosqichni</a:t>
            </a:r>
            <a:r>
              <a:rPr lang="en-US" sz="1750" dirty="0"/>
              <a:t> </a:t>
            </a:r>
            <a:r>
              <a:rPr lang="en-US" sz="1750" dirty="0" err="1"/>
              <a:t>bosib</a:t>
            </a:r>
            <a:r>
              <a:rPr lang="en-US" sz="1750" dirty="0"/>
              <a:t> </a:t>
            </a:r>
            <a:r>
              <a:rPr lang="en-US" sz="1750" dirty="0" err="1"/>
              <a:t>o’tdi</a:t>
            </a:r>
            <a:r>
              <a:rPr lang="en-US" sz="1750" dirty="0"/>
              <a:t>:</a:t>
            </a:r>
          </a:p>
          <a:p>
            <a:pPr marL="0" indent="0" algn="just">
              <a:buNone/>
            </a:pPr>
            <a:r>
              <a:rPr lang="en-US" sz="1750" dirty="0"/>
              <a:t>	</a:t>
            </a:r>
            <a:r>
              <a:rPr lang="en-US" sz="1750" dirty="0" err="1" smtClean="0"/>
              <a:t>Birinchi</a:t>
            </a:r>
            <a:r>
              <a:rPr lang="en-US" sz="1750" dirty="0" smtClean="0"/>
              <a:t> </a:t>
            </a:r>
            <a:r>
              <a:rPr lang="en-US" sz="1750" dirty="0" err="1"/>
              <a:t>bosqich</a:t>
            </a:r>
            <a:r>
              <a:rPr lang="en-US" sz="1750" dirty="0"/>
              <a:t> </a:t>
            </a:r>
            <a:r>
              <a:rPr lang="en-US" sz="1750" dirty="0" err="1"/>
              <a:t>asboblari</a:t>
            </a:r>
            <a:r>
              <a:rPr lang="en-US" sz="1750" dirty="0"/>
              <a:t>: </a:t>
            </a:r>
            <a:r>
              <a:rPr lang="en-US" sz="1750" dirty="0" err="1"/>
              <a:t>rezistorlar</a:t>
            </a:r>
            <a:r>
              <a:rPr lang="en-US" sz="1750" dirty="0"/>
              <a:t>, </a:t>
            </a:r>
            <a:r>
              <a:rPr lang="en-US" sz="1750" dirty="0" err="1"/>
              <a:t>indukiv</a:t>
            </a:r>
            <a:r>
              <a:rPr lang="en-US" sz="1750" dirty="0"/>
              <a:t> </a:t>
            </a:r>
            <a:r>
              <a:rPr lang="en-US" sz="1750" dirty="0" err="1"/>
              <a:t>g’altaklari</a:t>
            </a:r>
            <a:r>
              <a:rPr lang="en-US" sz="1750" dirty="0"/>
              <a:t>, </a:t>
            </a:r>
            <a:r>
              <a:rPr lang="en-US" sz="1750" dirty="0" err="1"/>
              <a:t>magnitlar</a:t>
            </a:r>
            <a:r>
              <a:rPr lang="en-US" sz="1750" dirty="0"/>
              <a:t>, </a:t>
            </a:r>
            <a:r>
              <a:rPr lang="en-US" sz="1750" dirty="0" err="1"/>
              <a:t>kondensatorlar</a:t>
            </a:r>
            <a:r>
              <a:rPr lang="en-US" sz="1750" dirty="0"/>
              <a:t>, </a:t>
            </a:r>
            <a:r>
              <a:rPr lang="en-US" sz="1750" dirty="0" err="1"/>
              <a:t>elektromexanik</a:t>
            </a:r>
            <a:r>
              <a:rPr lang="en-US" sz="1750" dirty="0"/>
              <a:t> </a:t>
            </a:r>
            <a:r>
              <a:rPr lang="en-US" sz="1750" dirty="0" err="1"/>
              <a:t>asboblar</a:t>
            </a:r>
            <a:r>
              <a:rPr lang="en-US" sz="1750" dirty="0"/>
              <a:t> (</a:t>
            </a:r>
            <a:r>
              <a:rPr lang="en-US" sz="1750" dirty="0" err="1"/>
              <a:t>qayta</a:t>
            </a:r>
            <a:r>
              <a:rPr lang="en-US" sz="1750" dirty="0"/>
              <a:t> </a:t>
            </a:r>
            <a:r>
              <a:rPr lang="en-US" sz="1750" dirty="0" err="1"/>
              <a:t>ulagichlar</a:t>
            </a:r>
            <a:r>
              <a:rPr lang="en-US" sz="1750" dirty="0"/>
              <a:t>, </a:t>
            </a:r>
            <a:r>
              <a:rPr lang="en-US" sz="1750" dirty="0" err="1"/>
              <a:t>rele</a:t>
            </a:r>
            <a:r>
              <a:rPr lang="en-US" sz="1750" dirty="0"/>
              <a:t> </a:t>
            </a:r>
            <a:r>
              <a:rPr lang="en-US" sz="1750" dirty="0" err="1"/>
              <a:t>va</a:t>
            </a:r>
            <a:r>
              <a:rPr lang="en-US" sz="1750" dirty="0"/>
              <a:t> </a:t>
            </a:r>
            <a:r>
              <a:rPr lang="en-US" sz="1750" dirty="0" err="1"/>
              <a:t>shunga</a:t>
            </a:r>
            <a:r>
              <a:rPr lang="en-US" sz="1750" dirty="0"/>
              <a:t> </a:t>
            </a:r>
            <a:r>
              <a:rPr lang="en-US" sz="1750" dirty="0" err="1"/>
              <a:t>o’xshash</a:t>
            </a:r>
            <a:r>
              <a:rPr lang="en-US" sz="1750" dirty="0"/>
              <a:t> </a:t>
            </a:r>
            <a:r>
              <a:rPr lang="en-US" sz="1750" dirty="0" err="1"/>
              <a:t>kabilar</a:t>
            </a:r>
            <a:r>
              <a:rPr lang="en-US" sz="1750" dirty="0"/>
              <a:t>) </a:t>
            </a:r>
            <a:r>
              <a:rPr lang="en-US" sz="1750" dirty="0" err="1"/>
              <a:t>passiv</a:t>
            </a:r>
            <a:r>
              <a:rPr lang="en-US" sz="1750" dirty="0"/>
              <a:t> </a:t>
            </a:r>
            <a:r>
              <a:rPr lang="en-US" sz="1750" dirty="0" err="1"/>
              <a:t>elementlardan</a:t>
            </a:r>
            <a:r>
              <a:rPr lang="en-US" sz="1750" dirty="0"/>
              <a:t> </a:t>
            </a:r>
            <a:r>
              <a:rPr lang="en-US" sz="1750" dirty="0" err="1"/>
              <a:t>iborat</a:t>
            </a:r>
            <a:r>
              <a:rPr lang="en-US" sz="1750" dirty="0"/>
              <a:t> </a:t>
            </a:r>
            <a:r>
              <a:rPr lang="en-US" sz="1750" dirty="0" err="1"/>
              <a:t>edi</a:t>
            </a:r>
            <a:r>
              <a:rPr lang="en-US" sz="1750" dirty="0"/>
              <a:t>.</a:t>
            </a:r>
          </a:p>
          <a:p>
            <a:pPr marL="0" indent="0" algn="just">
              <a:buNone/>
            </a:pPr>
            <a:r>
              <a:rPr lang="en-US" sz="1750" dirty="0"/>
              <a:t>	</a:t>
            </a:r>
            <a:r>
              <a:rPr lang="en-US" sz="1750" dirty="0" err="1"/>
              <a:t>Ikkinchi</a:t>
            </a:r>
            <a:r>
              <a:rPr lang="en-US" sz="1750" dirty="0"/>
              <a:t> </a:t>
            </a:r>
            <a:r>
              <a:rPr lang="en-US" sz="1750" dirty="0" err="1"/>
              <a:t>bosqich</a:t>
            </a:r>
            <a:r>
              <a:rPr lang="en-US" sz="1750" dirty="0"/>
              <a:t> Li de Forest </a:t>
            </a:r>
            <a:r>
              <a:rPr lang="en-US" sz="1750" dirty="0" err="1"/>
              <a:t>tomonidan</a:t>
            </a:r>
            <a:r>
              <a:rPr lang="en-US" sz="1750" dirty="0"/>
              <a:t> 1906-yilda </a:t>
            </a:r>
            <a:r>
              <a:rPr lang="en-US" sz="1750" dirty="0" err="1"/>
              <a:t>triod</a:t>
            </a:r>
            <a:r>
              <a:rPr lang="en-US" sz="1750" dirty="0"/>
              <a:t> </a:t>
            </a:r>
            <a:r>
              <a:rPr lang="en-US" sz="1750" dirty="0" err="1"/>
              <a:t>lampasining</a:t>
            </a:r>
            <a:r>
              <a:rPr lang="en-US" sz="1750" dirty="0"/>
              <a:t> </a:t>
            </a:r>
            <a:r>
              <a:rPr lang="en-US" sz="1750" dirty="0" err="1"/>
              <a:t>ixtiro</a:t>
            </a:r>
            <a:r>
              <a:rPr lang="en-US" sz="1750" dirty="0"/>
              <a:t> </a:t>
            </a:r>
            <a:r>
              <a:rPr lang="en-US" sz="1750" dirty="0" err="1"/>
              <a:t>qilinishidan</a:t>
            </a:r>
            <a:r>
              <a:rPr lang="en-US" sz="1750" dirty="0"/>
              <a:t> </a:t>
            </a:r>
            <a:r>
              <a:rPr lang="en-US" sz="1750" dirty="0" err="1"/>
              <a:t>boshlandi</a:t>
            </a:r>
            <a:r>
              <a:rPr lang="en-US" sz="1750" dirty="0"/>
              <a:t>. </a:t>
            </a:r>
            <a:r>
              <a:rPr lang="en-US" sz="1750" dirty="0" err="1"/>
              <a:t>Triod</a:t>
            </a:r>
            <a:r>
              <a:rPr lang="en-US" sz="1750" dirty="0"/>
              <a:t> </a:t>
            </a:r>
            <a:r>
              <a:rPr lang="en-US" sz="1750" dirty="0" err="1"/>
              <a:t>elektr</a:t>
            </a:r>
            <a:r>
              <a:rPr lang="en-US" sz="1750" dirty="0"/>
              <a:t> </a:t>
            </a:r>
            <a:r>
              <a:rPr lang="en-US" sz="1750" dirty="0" err="1"/>
              <a:t>signallarni</a:t>
            </a:r>
            <a:r>
              <a:rPr lang="en-US" sz="1750" dirty="0"/>
              <a:t> </a:t>
            </a:r>
            <a:r>
              <a:rPr lang="en-US" sz="1750" dirty="0" err="1"/>
              <a:t>o’zgartiruvchi</a:t>
            </a:r>
            <a:r>
              <a:rPr lang="en-US" sz="1750" dirty="0"/>
              <a:t> </a:t>
            </a:r>
            <a:r>
              <a:rPr lang="en-US" sz="1750" dirty="0" err="1"/>
              <a:t>va</a:t>
            </a:r>
            <a:r>
              <a:rPr lang="en-US" sz="1750" dirty="0"/>
              <a:t> </a:t>
            </a:r>
            <a:r>
              <a:rPr lang="en-US" sz="1750" dirty="0" err="1"/>
              <a:t>eng</a:t>
            </a:r>
            <a:r>
              <a:rPr lang="en-US" sz="1750" dirty="0"/>
              <a:t> </a:t>
            </a:r>
            <a:r>
              <a:rPr lang="en-US" sz="1750" dirty="0" err="1"/>
              <a:t>muhimi</a:t>
            </a:r>
            <a:r>
              <a:rPr lang="en-US" sz="1750" dirty="0"/>
              <a:t>, </a:t>
            </a:r>
            <a:r>
              <a:rPr lang="en-US" sz="1750" dirty="0" err="1"/>
              <a:t>quvvat</a:t>
            </a:r>
            <a:r>
              <a:rPr lang="en-US" sz="1750" dirty="0"/>
              <a:t> </a:t>
            </a:r>
            <a:r>
              <a:rPr lang="en-US" sz="1750" dirty="0" err="1"/>
              <a:t>kuchaytiruvchi</a:t>
            </a:r>
            <a:r>
              <a:rPr lang="en-US" sz="1750" dirty="0"/>
              <a:t> </a:t>
            </a:r>
            <a:r>
              <a:rPr lang="en-US" sz="1750" dirty="0" err="1"/>
              <a:t>birinchi</a:t>
            </a:r>
            <a:r>
              <a:rPr lang="en-US" sz="1750" dirty="0"/>
              <a:t> </a:t>
            </a:r>
            <a:r>
              <a:rPr lang="en-US" sz="1750" dirty="0" err="1"/>
              <a:t>aktiv</a:t>
            </a:r>
            <a:r>
              <a:rPr lang="en-US" sz="1750" dirty="0"/>
              <a:t> </a:t>
            </a:r>
            <a:r>
              <a:rPr lang="en-US" sz="1750" dirty="0" err="1"/>
              <a:t>elektron</a:t>
            </a:r>
            <a:r>
              <a:rPr lang="en-US" sz="1750" dirty="0"/>
              <a:t> </a:t>
            </a:r>
            <a:r>
              <a:rPr lang="en-US" sz="1750" dirty="0" err="1"/>
              <a:t>asbob</a:t>
            </a:r>
            <a:r>
              <a:rPr lang="en-US" sz="1750" dirty="0"/>
              <a:t> </a:t>
            </a:r>
            <a:r>
              <a:rPr lang="en-US" sz="1750" dirty="0" err="1"/>
              <a:t>bo’ldi</a:t>
            </a:r>
            <a:r>
              <a:rPr lang="en-US" sz="1750" dirty="0"/>
              <a:t>.  </a:t>
            </a:r>
            <a:r>
              <a:rPr lang="en-US" sz="1750" dirty="0" err="1"/>
              <a:t>Elektron</a:t>
            </a:r>
            <a:r>
              <a:rPr lang="en-US" sz="1750" dirty="0"/>
              <a:t> </a:t>
            </a:r>
            <a:r>
              <a:rPr lang="en-US" sz="1750" dirty="0" err="1"/>
              <a:t>lampalar</a:t>
            </a:r>
            <a:r>
              <a:rPr lang="en-US" sz="1750" dirty="0"/>
              <a:t> </a:t>
            </a:r>
            <a:r>
              <a:rPr lang="en-US" sz="1750" dirty="0" err="1"/>
              <a:t>yordamida</a:t>
            </a:r>
            <a:r>
              <a:rPr lang="en-US" sz="1750" dirty="0"/>
              <a:t> </a:t>
            </a:r>
            <a:r>
              <a:rPr lang="en-US" sz="1750" dirty="0" err="1"/>
              <a:t>kuchsiz</a:t>
            </a:r>
            <a:r>
              <a:rPr lang="en-US" sz="1750" dirty="0"/>
              <a:t> </a:t>
            </a:r>
            <a:r>
              <a:rPr lang="en-US" sz="1750" dirty="0" err="1"/>
              <a:t>signallarni</a:t>
            </a:r>
            <a:r>
              <a:rPr lang="en-US" sz="1750" dirty="0"/>
              <a:t> </a:t>
            </a:r>
            <a:r>
              <a:rPr lang="en-US" sz="1750" dirty="0" err="1"/>
              <a:t>kuchaytirish</a:t>
            </a:r>
            <a:r>
              <a:rPr lang="en-US" sz="1750" dirty="0"/>
              <a:t> </a:t>
            </a:r>
            <a:r>
              <a:rPr lang="en-US" sz="1750" dirty="0" err="1"/>
              <a:t>xisobiga</a:t>
            </a:r>
            <a:r>
              <a:rPr lang="en-US" sz="1750" dirty="0"/>
              <a:t> radio, </a:t>
            </a:r>
            <a:r>
              <a:rPr lang="en-US" sz="1750" dirty="0" err="1"/>
              <a:t>telefon</a:t>
            </a:r>
            <a:r>
              <a:rPr lang="en-US" sz="1750" dirty="0"/>
              <a:t> </a:t>
            </a:r>
            <a:r>
              <a:rPr lang="en-US" sz="1750" dirty="0" err="1"/>
              <a:t>so’zlashuvlarni</a:t>
            </a:r>
            <a:r>
              <a:rPr lang="en-US" sz="1750" dirty="0"/>
              <a:t>, </a:t>
            </a:r>
            <a:r>
              <a:rPr lang="en-US" sz="1750" dirty="0" err="1"/>
              <a:t>keyinchalik</a:t>
            </a:r>
            <a:r>
              <a:rPr lang="en-US" sz="1750" dirty="0"/>
              <a:t> </a:t>
            </a:r>
            <a:r>
              <a:rPr lang="en-US" sz="1750" dirty="0" err="1"/>
              <a:t>esa</a:t>
            </a:r>
            <a:r>
              <a:rPr lang="en-US" sz="1750" dirty="0"/>
              <a:t> </a:t>
            </a:r>
            <a:r>
              <a:rPr lang="en-US" sz="1750" dirty="0" err="1"/>
              <a:t>tasvirlarni</a:t>
            </a:r>
            <a:r>
              <a:rPr lang="en-US" sz="1750" dirty="0"/>
              <a:t> ham </a:t>
            </a:r>
            <a:r>
              <a:rPr lang="en-US" sz="1750" dirty="0" err="1"/>
              <a:t>uzoq</a:t>
            </a:r>
            <a:r>
              <a:rPr lang="en-US" sz="1750" dirty="0"/>
              <a:t> </a:t>
            </a:r>
            <a:r>
              <a:rPr lang="en-US" sz="1750" dirty="0" err="1"/>
              <a:t>masofalarga</a:t>
            </a:r>
            <a:r>
              <a:rPr lang="en-US" sz="1750" dirty="0"/>
              <a:t> </a:t>
            </a:r>
            <a:r>
              <a:rPr lang="en-US" sz="1750" dirty="0" err="1"/>
              <a:t>uzatish</a:t>
            </a:r>
            <a:r>
              <a:rPr lang="en-US" sz="1750" dirty="0"/>
              <a:t> </a:t>
            </a:r>
            <a:r>
              <a:rPr lang="en-US" sz="1750" dirty="0" err="1"/>
              <a:t>imkoniyati</a:t>
            </a:r>
            <a:r>
              <a:rPr lang="en-US" sz="1750" dirty="0"/>
              <a:t> (</a:t>
            </a:r>
            <a:r>
              <a:rPr lang="en-US" sz="1750" dirty="0" err="1"/>
              <a:t>televideniya</a:t>
            </a:r>
            <a:r>
              <a:rPr lang="en-US" sz="1750" dirty="0"/>
              <a:t>) </a:t>
            </a:r>
            <a:r>
              <a:rPr lang="en-US" sz="1750" dirty="0" err="1"/>
              <a:t>paydo</a:t>
            </a:r>
            <a:r>
              <a:rPr lang="en-US" sz="1750" dirty="0"/>
              <a:t> </a:t>
            </a:r>
            <a:r>
              <a:rPr lang="en-US" sz="1750" dirty="0" err="1"/>
              <a:t>bo’ldi</a:t>
            </a:r>
            <a:r>
              <a:rPr lang="en-US" sz="1750" dirty="0"/>
              <a:t>. Bu </a:t>
            </a:r>
            <a:r>
              <a:rPr lang="en-US" sz="1750" dirty="0" err="1"/>
              <a:t>davrning</a:t>
            </a:r>
            <a:r>
              <a:rPr lang="en-US" sz="1750" dirty="0"/>
              <a:t> </a:t>
            </a:r>
            <a:r>
              <a:rPr lang="en-US" sz="1750" dirty="0" err="1"/>
              <a:t>elektron</a:t>
            </a:r>
            <a:r>
              <a:rPr lang="en-US" sz="1750" dirty="0"/>
              <a:t> </a:t>
            </a:r>
            <a:r>
              <a:rPr lang="en-US" sz="1750" dirty="0" err="1"/>
              <a:t>asboblari</a:t>
            </a:r>
            <a:r>
              <a:rPr lang="en-US" sz="1750" dirty="0"/>
              <a:t> </a:t>
            </a:r>
            <a:r>
              <a:rPr lang="en-US" sz="1750" dirty="0" err="1"/>
              <a:t>passiv</a:t>
            </a:r>
            <a:r>
              <a:rPr lang="en-US" sz="1750" dirty="0"/>
              <a:t> </a:t>
            </a:r>
            <a:r>
              <a:rPr lang="en-US" sz="1750" dirty="0" err="1"/>
              <a:t>elementlar</a:t>
            </a:r>
            <a:r>
              <a:rPr lang="en-US" sz="1750" dirty="0"/>
              <a:t> </a:t>
            </a:r>
            <a:r>
              <a:rPr lang="en-US" sz="1750" dirty="0" err="1"/>
              <a:t>bilan</a:t>
            </a:r>
            <a:r>
              <a:rPr lang="en-US" sz="1750" dirty="0"/>
              <a:t> </a:t>
            </a:r>
            <a:r>
              <a:rPr lang="en-US" sz="1750" dirty="0" err="1"/>
              <a:t>birga</a:t>
            </a:r>
            <a:r>
              <a:rPr lang="en-US" sz="1750" dirty="0"/>
              <a:t> </a:t>
            </a:r>
            <a:r>
              <a:rPr lang="en-US" sz="1750" dirty="0" err="1"/>
              <a:t>aktiv</a:t>
            </a:r>
            <a:r>
              <a:rPr lang="en-US" sz="1750" dirty="0"/>
              <a:t> </a:t>
            </a:r>
            <a:r>
              <a:rPr lang="en-US" sz="1750" dirty="0" err="1"/>
              <a:t>elementlar</a:t>
            </a:r>
            <a:r>
              <a:rPr lang="en-US" sz="1750" dirty="0"/>
              <a:t> – </a:t>
            </a:r>
            <a:r>
              <a:rPr lang="en-US" sz="1750" dirty="0" err="1"/>
              <a:t>elektron</a:t>
            </a:r>
            <a:r>
              <a:rPr lang="en-US" sz="1750" dirty="0"/>
              <a:t> </a:t>
            </a:r>
            <a:r>
              <a:rPr lang="en-US" sz="1750" dirty="0" err="1"/>
              <a:t>lampalardan</a:t>
            </a:r>
            <a:r>
              <a:rPr lang="en-US" sz="1750" dirty="0"/>
              <a:t> </a:t>
            </a:r>
            <a:r>
              <a:rPr lang="en-US" sz="1750" dirty="0" err="1"/>
              <a:t>iborat</a:t>
            </a:r>
            <a:r>
              <a:rPr lang="en-US" sz="1750" dirty="0"/>
              <a:t> </a:t>
            </a:r>
            <a:r>
              <a:rPr lang="en-US" sz="1750" dirty="0" err="1"/>
              <a:t>edi</a:t>
            </a:r>
            <a:r>
              <a:rPr lang="en-US" sz="1750" dirty="0"/>
              <a:t>.</a:t>
            </a:r>
          </a:p>
          <a:p>
            <a:pPr marL="0" indent="0" algn="just">
              <a:buNone/>
            </a:pPr>
            <a:r>
              <a:rPr lang="en-US" sz="1750" dirty="0"/>
              <a:t>	</a:t>
            </a:r>
            <a:r>
              <a:rPr lang="en-US" sz="1750" dirty="0" err="1"/>
              <a:t>Uchinchi</a:t>
            </a:r>
            <a:r>
              <a:rPr lang="en-US" sz="1750" dirty="0"/>
              <a:t> </a:t>
            </a:r>
            <a:r>
              <a:rPr lang="en-US" sz="1750" dirty="0" err="1"/>
              <a:t>bosqich</a:t>
            </a:r>
            <a:r>
              <a:rPr lang="en-US" sz="1750" dirty="0"/>
              <a:t> </a:t>
            </a:r>
            <a:r>
              <a:rPr lang="en-US" sz="1750" dirty="0" err="1"/>
              <a:t>Dj</a:t>
            </a:r>
            <a:r>
              <a:rPr lang="en-US" sz="1750" dirty="0"/>
              <a:t>. Bardin, V. </a:t>
            </a:r>
            <a:r>
              <a:rPr lang="en-US" sz="1750" dirty="0" err="1"/>
              <a:t>Bratteyn</a:t>
            </a:r>
            <a:r>
              <a:rPr lang="en-US" sz="1750" dirty="0"/>
              <a:t> </a:t>
            </a:r>
            <a:r>
              <a:rPr lang="en-US" sz="1750" dirty="0" err="1"/>
              <a:t>va</a:t>
            </a:r>
            <a:r>
              <a:rPr lang="en-US" sz="1750" dirty="0"/>
              <a:t> V. </a:t>
            </a:r>
            <a:r>
              <a:rPr lang="en-US" sz="1750" dirty="0" err="1"/>
              <a:t>Shoklilar</a:t>
            </a:r>
            <a:r>
              <a:rPr lang="en-US" sz="1750" dirty="0"/>
              <a:t> </a:t>
            </a:r>
            <a:r>
              <a:rPr lang="en-US" sz="1750" dirty="0" err="1"/>
              <a:t>tomonidan</a:t>
            </a:r>
            <a:r>
              <a:rPr lang="en-US" sz="1750" dirty="0"/>
              <a:t> 1948-yilda </a:t>
            </a:r>
            <a:r>
              <a:rPr lang="en-US" sz="1750" dirty="0" err="1"/>
              <a:t>elektronikaning</a:t>
            </a:r>
            <a:r>
              <a:rPr lang="en-US" sz="1750" dirty="0"/>
              <a:t> </a:t>
            </a:r>
            <a:r>
              <a:rPr lang="en-US" sz="1750" dirty="0" err="1"/>
              <a:t>asosiy</a:t>
            </a:r>
            <a:r>
              <a:rPr lang="en-US" sz="1750" dirty="0"/>
              <a:t> </a:t>
            </a:r>
            <a:r>
              <a:rPr lang="en-US" sz="1750" dirty="0" err="1"/>
              <a:t>aktiv</a:t>
            </a:r>
            <a:r>
              <a:rPr lang="en-US" sz="1750" dirty="0"/>
              <a:t> </a:t>
            </a:r>
            <a:r>
              <a:rPr lang="en-US" sz="1750" dirty="0" err="1"/>
              <a:t>elementi</a:t>
            </a:r>
            <a:r>
              <a:rPr lang="en-US" sz="1750" dirty="0"/>
              <a:t> </a:t>
            </a:r>
            <a:r>
              <a:rPr lang="en-US" sz="1750" dirty="0" err="1"/>
              <a:t>bo’lgan</a:t>
            </a:r>
            <a:r>
              <a:rPr lang="en-US" sz="1750" dirty="0"/>
              <a:t> bipolar </a:t>
            </a:r>
            <a:r>
              <a:rPr lang="en-US" sz="1750" dirty="0" err="1"/>
              <a:t>tranzistorning</a:t>
            </a:r>
            <a:r>
              <a:rPr lang="en-US" sz="1750" dirty="0"/>
              <a:t> </a:t>
            </a:r>
            <a:r>
              <a:rPr lang="en-US" sz="1750" dirty="0" err="1"/>
              <a:t>ixtiro</a:t>
            </a:r>
            <a:r>
              <a:rPr lang="en-US" sz="1750" dirty="0"/>
              <a:t> </a:t>
            </a:r>
            <a:r>
              <a:rPr lang="en-US" sz="1750" dirty="0" err="1"/>
              <a:t>etilishi</a:t>
            </a:r>
            <a:r>
              <a:rPr lang="en-US" sz="1750" dirty="0"/>
              <a:t> </a:t>
            </a:r>
            <a:r>
              <a:rPr lang="en-US" sz="1750" dirty="0" err="1"/>
              <a:t>bilan</a:t>
            </a:r>
            <a:r>
              <a:rPr lang="en-US" sz="1750" dirty="0"/>
              <a:t> </a:t>
            </a:r>
            <a:r>
              <a:rPr lang="en-US" sz="1750" dirty="0" err="1"/>
              <a:t>boshlandi</a:t>
            </a:r>
            <a:r>
              <a:rPr lang="en-US" sz="1750" dirty="0"/>
              <a:t>. Bu </a:t>
            </a:r>
            <a:r>
              <a:rPr lang="en-US" sz="1750" dirty="0" err="1"/>
              <a:t>ixtiroga</a:t>
            </a:r>
            <a:r>
              <a:rPr lang="en-US" sz="1750" dirty="0"/>
              <a:t> Nobel </a:t>
            </a:r>
            <a:r>
              <a:rPr lang="en-US" sz="1750" dirty="0" err="1"/>
              <a:t>mukofoti</a:t>
            </a:r>
            <a:r>
              <a:rPr lang="en-US" sz="1750" dirty="0"/>
              <a:t> ham </a:t>
            </a:r>
            <a:r>
              <a:rPr lang="en-US" sz="1750" dirty="0" err="1"/>
              <a:t>berildi</a:t>
            </a:r>
            <a:r>
              <a:rPr lang="en-US" sz="1750" dirty="0"/>
              <a:t>. </a:t>
            </a:r>
            <a:r>
              <a:rPr lang="en-US" sz="1750" dirty="0" err="1"/>
              <a:t>Tranzistor</a:t>
            </a:r>
            <a:r>
              <a:rPr lang="en-US" sz="1750" dirty="0"/>
              <a:t> </a:t>
            </a:r>
            <a:r>
              <a:rPr lang="en-US" sz="1750" dirty="0" err="1"/>
              <a:t>elektron</a:t>
            </a:r>
            <a:r>
              <a:rPr lang="en-US" sz="1750" dirty="0"/>
              <a:t> </a:t>
            </a:r>
            <a:r>
              <a:rPr lang="en-US" sz="1750" dirty="0" err="1"/>
              <a:t>lampaning</a:t>
            </a:r>
            <a:r>
              <a:rPr lang="en-US" sz="1750" dirty="0"/>
              <a:t> </a:t>
            </a:r>
            <a:r>
              <a:rPr lang="en-US" sz="1750" dirty="0" err="1"/>
              <a:t>barcha</a:t>
            </a:r>
            <a:r>
              <a:rPr lang="en-US" sz="1750" dirty="0"/>
              <a:t> </a:t>
            </a:r>
            <a:r>
              <a:rPr lang="en-US" sz="1750" dirty="0" err="1"/>
              <a:t>vazifalarini</a:t>
            </a:r>
            <a:r>
              <a:rPr lang="en-US" sz="1750" dirty="0"/>
              <a:t> </a:t>
            </a:r>
            <a:r>
              <a:rPr lang="en-US" sz="1750" dirty="0" err="1"/>
              <a:t>bajarishi</a:t>
            </a:r>
            <a:r>
              <a:rPr lang="en-US" sz="1750" dirty="0"/>
              <a:t> </a:t>
            </a:r>
            <a:r>
              <a:rPr lang="en-US" sz="1750" dirty="0" err="1"/>
              <a:t>bilan</a:t>
            </a:r>
            <a:r>
              <a:rPr lang="en-US" sz="1750" dirty="0"/>
              <a:t> </a:t>
            </a:r>
            <a:r>
              <a:rPr lang="en-US" sz="1750" dirty="0" err="1"/>
              <a:t>birga</a:t>
            </a:r>
            <a:r>
              <a:rPr lang="en-US" sz="1750" dirty="0"/>
              <a:t> </a:t>
            </a:r>
            <a:r>
              <a:rPr lang="en-US" sz="1750" dirty="0" err="1"/>
              <a:t>uning</a:t>
            </a:r>
            <a:r>
              <a:rPr lang="en-US" sz="1750" dirty="0"/>
              <a:t>: past </a:t>
            </a:r>
            <a:r>
              <a:rPr lang="en-US" sz="1750" dirty="0" err="1"/>
              <a:t>ishonchlilik</a:t>
            </a:r>
            <a:r>
              <a:rPr lang="en-US" sz="1750" dirty="0"/>
              <a:t>, </a:t>
            </a:r>
            <a:r>
              <a:rPr lang="en-US" sz="1750" dirty="0" err="1"/>
              <a:t>ko’p</a:t>
            </a:r>
            <a:r>
              <a:rPr lang="en-US" sz="1750" dirty="0"/>
              <a:t> </a:t>
            </a:r>
            <a:r>
              <a:rPr lang="en-US" sz="1750" dirty="0" err="1"/>
              <a:t>energiya</a:t>
            </a:r>
            <a:r>
              <a:rPr lang="en-US" sz="1750" dirty="0"/>
              <a:t> </a:t>
            </a:r>
            <a:r>
              <a:rPr lang="en-US" sz="1750" dirty="0" err="1"/>
              <a:t>sarflash</a:t>
            </a:r>
            <a:r>
              <a:rPr lang="en-US" sz="1750" dirty="0"/>
              <a:t>, kata </a:t>
            </a:r>
            <a:r>
              <a:rPr lang="en-US" sz="1750" dirty="0" err="1"/>
              <a:t>o’lchamlilik</a:t>
            </a:r>
            <a:r>
              <a:rPr lang="en-US" sz="1750" dirty="0"/>
              <a:t> </a:t>
            </a:r>
            <a:r>
              <a:rPr lang="en-US" sz="1750" dirty="0" err="1"/>
              <a:t>kabi</a:t>
            </a:r>
            <a:r>
              <a:rPr lang="en-US" sz="1750" dirty="0"/>
              <a:t> </a:t>
            </a:r>
            <a:r>
              <a:rPr lang="en-US" sz="1750" dirty="0" err="1"/>
              <a:t>asosiy</a:t>
            </a:r>
            <a:r>
              <a:rPr lang="en-US" sz="1750" dirty="0"/>
              <a:t> </a:t>
            </a:r>
            <a:r>
              <a:rPr lang="en-US" sz="1750" dirty="0" err="1"/>
              <a:t>kamchiliklaridan</a:t>
            </a:r>
            <a:r>
              <a:rPr lang="en-US" sz="1750" dirty="0"/>
              <a:t> </a:t>
            </a:r>
            <a:r>
              <a:rPr lang="en-US" sz="1750" dirty="0" err="1"/>
              <a:t>holi</a:t>
            </a:r>
            <a:r>
              <a:rPr lang="en-US" sz="1750" dirty="0"/>
              <a:t> </a:t>
            </a:r>
            <a:r>
              <a:rPr lang="en-US" sz="1750" dirty="0" err="1"/>
              <a:t>edi</a:t>
            </a:r>
            <a:r>
              <a:rPr lang="en-US" sz="1750" dirty="0"/>
              <a:t>.</a:t>
            </a:r>
          </a:p>
          <a:p>
            <a:pPr marL="0" indent="0" algn="just">
              <a:buNone/>
            </a:pPr>
            <a:r>
              <a:rPr lang="en-US" sz="1750" dirty="0"/>
              <a:t>	</a:t>
            </a:r>
            <a:r>
              <a:rPr lang="en-US" sz="1750" dirty="0" err="1"/>
              <a:t>To’rtinchi</a:t>
            </a:r>
            <a:r>
              <a:rPr lang="en-US" sz="1750" dirty="0"/>
              <a:t> </a:t>
            </a:r>
            <a:r>
              <a:rPr lang="en-US" sz="1750" dirty="0" err="1"/>
              <a:t>bosqich</a:t>
            </a:r>
            <a:r>
              <a:rPr lang="en-US" sz="1750" dirty="0"/>
              <a:t> integral </a:t>
            </a:r>
            <a:r>
              <a:rPr lang="en-US" sz="1750" dirty="0" err="1"/>
              <a:t>mikrosxemalar</a:t>
            </a:r>
            <a:r>
              <a:rPr lang="en-US" sz="1750" dirty="0"/>
              <a:t> (IMS) </a:t>
            </a:r>
            <a:r>
              <a:rPr lang="en-US" sz="1750" dirty="0" err="1"/>
              <a:t>asosida</a:t>
            </a:r>
            <a:r>
              <a:rPr lang="en-US" sz="1750" dirty="0"/>
              <a:t> </a:t>
            </a:r>
            <a:r>
              <a:rPr lang="en-US" sz="1750" dirty="0" err="1"/>
              <a:t>elektron</a:t>
            </a:r>
            <a:r>
              <a:rPr lang="en-US" sz="1750" dirty="0"/>
              <a:t> </a:t>
            </a:r>
            <a:r>
              <a:rPr lang="en-US" sz="1750" dirty="0" err="1"/>
              <a:t>qurilma</a:t>
            </a:r>
            <a:r>
              <a:rPr lang="en-US" sz="1750" dirty="0"/>
              <a:t> </a:t>
            </a:r>
            <a:r>
              <a:rPr lang="en-US" sz="1750" dirty="0" err="1"/>
              <a:t>hamda</a:t>
            </a:r>
            <a:r>
              <a:rPr lang="en-US" sz="1750" dirty="0"/>
              <a:t> </a:t>
            </a:r>
            <a:r>
              <a:rPr lang="en-US" sz="1750" dirty="0" err="1"/>
              <a:t>tizimlar</a:t>
            </a:r>
            <a:r>
              <a:rPr lang="en-US" sz="1750" dirty="0"/>
              <a:t> </a:t>
            </a:r>
            <a:r>
              <a:rPr lang="en-US" sz="1750" dirty="0" err="1"/>
              <a:t>yaratish</a:t>
            </a:r>
            <a:r>
              <a:rPr lang="en-US" sz="1750" dirty="0"/>
              <a:t> </a:t>
            </a:r>
            <a:r>
              <a:rPr lang="en-US" sz="1750" dirty="0" err="1"/>
              <a:t>bilan</a:t>
            </a:r>
            <a:r>
              <a:rPr lang="en-US" sz="1750" dirty="0"/>
              <a:t> </a:t>
            </a:r>
            <a:r>
              <a:rPr lang="en-US" sz="1750" dirty="0" err="1"/>
              <a:t>boshlandi</a:t>
            </a:r>
            <a:r>
              <a:rPr lang="en-US" sz="1750" dirty="0"/>
              <a:t> </a:t>
            </a:r>
            <a:r>
              <a:rPr lang="en-US" sz="1750" dirty="0" err="1"/>
              <a:t>va</a:t>
            </a:r>
            <a:r>
              <a:rPr lang="en-US" sz="1750" dirty="0"/>
              <a:t> </a:t>
            </a:r>
            <a:r>
              <a:rPr lang="en-US" sz="1750" dirty="0" err="1"/>
              <a:t>mikroelektronika</a:t>
            </a:r>
            <a:r>
              <a:rPr lang="en-US" sz="1750" dirty="0"/>
              <a:t> </a:t>
            </a:r>
            <a:r>
              <a:rPr lang="en-US" sz="1750" dirty="0" err="1"/>
              <a:t>davri</a:t>
            </a:r>
            <a:r>
              <a:rPr lang="en-US" sz="1750" dirty="0"/>
              <a:t> deb </a:t>
            </a:r>
            <a:r>
              <a:rPr lang="en-US" sz="1750" dirty="0" err="1"/>
              <a:t>ataldi</a:t>
            </a:r>
            <a:r>
              <a:rPr lang="en-US" sz="175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2738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260648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 err="1" smtClean="0"/>
              <a:t>Ushbu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kurs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davomida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quyidagi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mavzular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o’rganiladi</a:t>
            </a:r>
            <a:r>
              <a:rPr lang="en-US" sz="2400" b="1" dirty="0" smtClean="0"/>
              <a:t>:</a:t>
            </a:r>
          </a:p>
          <a:p>
            <a:pPr marL="0" indent="0">
              <a:buNone/>
            </a:pPr>
            <a:endParaRPr lang="en-US" sz="2400" b="1" dirty="0" smtClean="0"/>
          </a:p>
          <a:p>
            <a:pPr marL="0" indent="0">
              <a:buNone/>
            </a:pPr>
            <a:r>
              <a:rPr lang="en-US" sz="2400" dirty="0" smtClean="0"/>
              <a:t>1-mavzu: Fan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tanishuv</a:t>
            </a: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2-mavzu: </a:t>
            </a:r>
            <a:r>
              <a:rPr lang="en-US" sz="2400" dirty="0" err="1" smtClean="0"/>
              <a:t>Operatsion</a:t>
            </a:r>
            <a:r>
              <a:rPr lang="en-US" sz="2400" dirty="0" smtClean="0"/>
              <a:t> </a:t>
            </a:r>
            <a:r>
              <a:rPr lang="en-US" sz="2400" dirty="0" err="1" smtClean="0"/>
              <a:t>kuchaytirgichlar</a:t>
            </a: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3-mavzu: </a:t>
            </a:r>
            <a:r>
              <a:rPr lang="en-US" sz="2400" dirty="0" err="1" smtClean="0"/>
              <a:t>Elektronikada</a:t>
            </a:r>
            <a:r>
              <a:rPr lang="en-US" sz="2400" dirty="0" smtClean="0"/>
              <a:t> signal </a:t>
            </a:r>
            <a:r>
              <a:rPr lang="en-US" sz="2400" dirty="0" err="1" smtClean="0"/>
              <a:t>filtrlari</a:t>
            </a: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4-mavzu:  Analog </a:t>
            </a:r>
            <a:r>
              <a:rPr lang="en-US" sz="2400" dirty="0" err="1" smtClean="0"/>
              <a:t>signallarni</a:t>
            </a:r>
            <a:r>
              <a:rPr lang="en-US" sz="2400" dirty="0" smtClean="0"/>
              <a:t> </a:t>
            </a:r>
            <a:r>
              <a:rPr lang="en-US" sz="2400" dirty="0" err="1" smtClean="0"/>
              <a:t>raqamli</a:t>
            </a:r>
            <a:r>
              <a:rPr lang="en-US" sz="2400" dirty="0" smtClean="0"/>
              <a:t> </a:t>
            </a:r>
            <a:r>
              <a:rPr lang="en-US" sz="2400" dirty="0" err="1" smtClean="0"/>
              <a:t>signallarga</a:t>
            </a:r>
            <a:r>
              <a:rPr lang="en-US" sz="2400" dirty="0" smtClean="0"/>
              <a:t> </a:t>
            </a:r>
            <a:r>
              <a:rPr lang="en-US" sz="2400" dirty="0" err="1" smtClean="0"/>
              <a:t>o’tkazish</a:t>
            </a: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5-mavzu: </a:t>
            </a:r>
            <a:r>
              <a:rPr lang="en-US" sz="2400" dirty="0" err="1" smtClean="0"/>
              <a:t>Raqamli</a:t>
            </a:r>
            <a:r>
              <a:rPr lang="en-US" sz="2400" dirty="0" smtClean="0"/>
              <a:t> </a:t>
            </a:r>
            <a:r>
              <a:rPr lang="en-US" sz="2400" dirty="0" err="1" smtClean="0"/>
              <a:t>signallarni</a:t>
            </a:r>
            <a:r>
              <a:rPr lang="en-US" sz="2400" dirty="0" smtClean="0"/>
              <a:t> analog </a:t>
            </a:r>
            <a:r>
              <a:rPr lang="en-US" sz="2400" dirty="0" err="1" smtClean="0"/>
              <a:t>signallarga</a:t>
            </a:r>
            <a:r>
              <a:rPr lang="en-US" sz="2400" dirty="0" smtClean="0"/>
              <a:t> </a:t>
            </a:r>
            <a:r>
              <a:rPr lang="en-US" sz="2400" dirty="0" err="1" smtClean="0"/>
              <a:t>o’tkazish</a:t>
            </a: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6-mavzu: </a:t>
            </a:r>
            <a:r>
              <a:rPr lang="en-US" sz="2400" dirty="0" err="1" smtClean="0"/>
              <a:t>Ma’lumot</a:t>
            </a:r>
            <a:r>
              <a:rPr lang="en-US" sz="2400" dirty="0" smtClean="0"/>
              <a:t> </a:t>
            </a:r>
            <a:r>
              <a:rPr lang="en-US" sz="2400" dirty="0" err="1" smtClean="0"/>
              <a:t>yig’ish</a:t>
            </a:r>
            <a:r>
              <a:rPr lang="en-US" sz="2400" dirty="0" smtClean="0"/>
              <a:t> (</a:t>
            </a:r>
            <a:r>
              <a:rPr lang="en-US" sz="2400" dirty="0" err="1" smtClean="0"/>
              <a:t>to’plash</a:t>
            </a:r>
            <a:r>
              <a:rPr lang="en-US" sz="2400" dirty="0" smtClean="0"/>
              <a:t>) </a:t>
            </a:r>
            <a:r>
              <a:rPr lang="en-US" sz="2400" dirty="0" err="1" smtClean="0"/>
              <a:t>tizimi</a:t>
            </a: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7-mavzu: </a:t>
            </a:r>
            <a:r>
              <a:rPr lang="en-US" sz="2400" dirty="0" err="1" smtClean="0"/>
              <a:t>Bosma</a:t>
            </a:r>
            <a:r>
              <a:rPr lang="en-US" sz="2400" dirty="0" smtClean="0"/>
              <a:t> </a:t>
            </a:r>
            <a:r>
              <a:rPr lang="en-US" sz="2400" dirty="0" err="1" smtClean="0"/>
              <a:t>sxema</a:t>
            </a:r>
            <a:r>
              <a:rPr lang="en-US" sz="2400" dirty="0" smtClean="0"/>
              <a:t> </a:t>
            </a:r>
            <a:r>
              <a:rPr lang="en-US" sz="2400" dirty="0" err="1" smtClean="0"/>
              <a:t>platalarini</a:t>
            </a:r>
            <a:r>
              <a:rPr lang="en-US" sz="2400" dirty="0" smtClean="0"/>
              <a:t> </a:t>
            </a:r>
            <a:r>
              <a:rPr lang="en-US" sz="2400" dirty="0" err="1" smtClean="0"/>
              <a:t>loyihalash</a:t>
            </a: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8-mavzu: </a:t>
            </a:r>
            <a:r>
              <a:rPr lang="en-US" sz="2400" dirty="0" err="1" smtClean="0"/>
              <a:t>Nochiziqli</a:t>
            </a:r>
            <a:r>
              <a:rPr lang="en-US" sz="2400" dirty="0" smtClean="0"/>
              <a:t> </a:t>
            </a:r>
            <a:r>
              <a:rPr lang="en-US" sz="2400" dirty="0" err="1" smtClean="0"/>
              <a:t>sxemalar</a:t>
            </a: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9-mavzu: </a:t>
            </a:r>
            <a:r>
              <a:rPr lang="en-US" sz="2400" dirty="0" err="1" smtClean="0"/>
              <a:t>Uzatish</a:t>
            </a:r>
            <a:r>
              <a:rPr lang="en-US" sz="2400" dirty="0" smtClean="0"/>
              <a:t> </a:t>
            </a:r>
            <a:r>
              <a:rPr lang="en-US" sz="2400" dirty="0" err="1" smtClean="0"/>
              <a:t>liniyalari</a:t>
            </a: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10-mavzu: </a:t>
            </a:r>
            <a:r>
              <a:rPr lang="en-US" sz="2400" dirty="0" err="1" smtClean="0"/>
              <a:t>Mikroprotsessorlar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mikrokontrollerlar</a:t>
            </a: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11-mavzu: </a:t>
            </a:r>
            <a:r>
              <a:rPr lang="en-US" sz="2400" dirty="0" err="1" smtClean="0"/>
              <a:t>Dasturlanuvchi</a:t>
            </a:r>
            <a:r>
              <a:rPr lang="en-US" sz="2400" dirty="0" smtClean="0"/>
              <a:t> </a:t>
            </a:r>
            <a:r>
              <a:rPr lang="en-US" sz="2400" dirty="0" err="1" smtClean="0"/>
              <a:t>mantiqiy</a:t>
            </a:r>
            <a:r>
              <a:rPr lang="en-US" sz="2400" dirty="0" smtClean="0"/>
              <a:t> </a:t>
            </a:r>
            <a:r>
              <a:rPr lang="en-US" sz="2400" dirty="0" err="1" smtClean="0"/>
              <a:t>kontrollerlar</a:t>
            </a: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12-mavzu: </a:t>
            </a:r>
            <a:r>
              <a:rPr lang="en-US" sz="2400" dirty="0" err="1" smtClean="0"/>
              <a:t>Mexatron</a:t>
            </a:r>
            <a:r>
              <a:rPr lang="en-US" sz="2400" dirty="0" smtClean="0"/>
              <a:t> </a:t>
            </a:r>
            <a:r>
              <a:rPr lang="en-US" sz="2400" dirty="0" err="1" smtClean="0"/>
              <a:t>tizim</a:t>
            </a:r>
            <a:r>
              <a:rPr lang="en-US" sz="2400" dirty="0" smtClean="0"/>
              <a:t> </a:t>
            </a:r>
            <a:r>
              <a:rPr lang="en-US" sz="2400" dirty="0" err="1" smtClean="0"/>
              <a:t>loyihalash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4524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363272" cy="6192688"/>
          </a:xfrm>
        </p:spPr>
        <p:txBody>
          <a:bodyPr>
            <a:normAutofit fontScale="92500" lnSpcReduction="10000"/>
          </a:bodyPr>
          <a:lstStyle/>
          <a:p>
            <a:pPr marL="800100" lvl="2" indent="0" algn="just">
              <a:buNone/>
            </a:pPr>
            <a:r>
              <a:rPr lang="en-US" dirty="0" smtClean="0"/>
              <a:t>OPERATSION KUCHAYTIRGICHLAR</a:t>
            </a:r>
          </a:p>
          <a:p>
            <a:pPr marL="800100" lvl="2" indent="0" algn="just">
              <a:buNone/>
            </a:pPr>
            <a:endParaRPr lang="en-US" dirty="0"/>
          </a:p>
          <a:p>
            <a:pPr marL="800100" lvl="2" indent="0" algn="just">
              <a:buNone/>
            </a:pPr>
            <a:r>
              <a:rPr lang="en-US" dirty="0" err="1" smtClean="0"/>
              <a:t>Operatsion</a:t>
            </a:r>
            <a:r>
              <a:rPr lang="en-US" dirty="0" smtClean="0"/>
              <a:t> </a:t>
            </a:r>
            <a:r>
              <a:rPr lang="en-US" dirty="0" err="1" smtClean="0"/>
              <a:t>kuchaytirgich</a:t>
            </a:r>
            <a:r>
              <a:rPr lang="en-US" dirty="0" smtClean="0"/>
              <a:t> </a:t>
            </a:r>
            <a:r>
              <a:rPr lang="en-US" dirty="0" err="1" smtClean="0"/>
              <a:t>nima</a:t>
            </a:r>
            <a:r>
              <a:rPr lang="en-US" dirty="0" smtClean="0"/>
              <a:t> ?</a:t>
            </a:r>
          </a:p>
          <a:p>
            <a:pPr marL="800100" lvl="2" indent="0" algn="just">
              <a:buNone/>
            </a:pPr>
            <a:r>
              <a:rPr lang="en-US" dirty="0" err="1" smtClean="0"/>
              <a:t>Operatsion</a:t>
            </a:r>
            <a:r>
              <a:rPr lang="en-US" dirty="0" smtClean="0"/>
              <a:t> </a:t>
            </a:r>
            <a:r>
              <a:rPr lang="en-US" dirty="0" err="1" smtClean="0"/>
              <a:t>kuchatirgichlarning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turlari</a:t>
            </a:r>
            <a:r>
              <a:rPr lang="en-US" dirty="0" smtClean="0"/>
              <a:t> </a:t>
            </a:r>
            <a:r>
              <a:rPr lang="en-US" dirty="0" err="1" smtClean="0"/>
              <a:t>bor</a:t>
            </a:r>
            <a:r>
              <a:rPr lang="en-US" dirty="0" smtClean="0"/>
              <a:t>?</a:t>
            </a:r>
          </a:p>
          <a:p>
            <a:pPr marL="800100" lvl="2" indent="0" algn="just">
              <a:buNone/>
            </a:pPr>
            <a:r>
              <a:rPr lang="en-US" dirty="0" err="1" smtClean="0"/>
              <a:t>Operatsion</a:t>
            </a:r>
            <a:r>
              <a:rPr lang="en-US" dirty="0" smtClean="0"/>
              <a:t> </a:t>
            </a:r>
            <a:r>
              <a:rPr lang="en-US" dirty="0" err="1" smtClean="0"/>
              <a:t>kuchaytirgichlar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ishlaydi</a:t>
            </a:r>
            <a:r>
              <a:rPr lang="en-US" dirty="0" smtClean="0"/>
              <a:t>?</a:t>
            </a:r>
          </a:p>
          <a:p>
            <a:pPr marL="800100" lvl="2" indent="0" algn="just">
              <a:buNone/>
            </a:pP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 smtClean="0"/>
              <a:t>kuchaytirgichlar</a:t>
            </a:r>
            <a:r>
              <a:rPr lang="en-US" dirty="0" smtClean="0"/>
              <a:t> </a:t>
            </a:r>
            <a:r>
              <a:rPr lang="en-US" dirty="0" err="1" smtClean="0"/>
              <a:t>nima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?</a:t>
            </a:r>
          </a:p>
          <a:p>
            <a:pPr marL="800100" lvl="2" indent="0" algn="just">
              <a:buNone/>
            </a:pP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 smtClean="0"/>
              <a:t>kuchaytirgichlarning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afzalliklari</a:t>
            </a:r>
            <a:r>
              <a:rPr lang="en-US" dirty="0" smtClean="0"/>
              <a:t> </a:t>
            </a:r>
            <a:r>
              <a:rPr lang="en-US" dirty="0" err="1" smtClean="0"/>
              <a:t>mavjud</a:t>
            </a:r>
            <a:r>
              <a:rPr lang="en-US" dirty="0" smtClean="0"/>
              <a:t>?</a:t>
            </a:r>
          </a:p>
          <a:p>
            <a:pPr marL="800100" lvl="2" indent="0" algn="just">
              <a:buNone/>
            </a:pP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 smtClean="0"/>
              <a:t>kuchaytirgichlarning</a:t>
            </a:r>
            <a:r>
              <a:rPr lang="en-US" dirty="0" smtClean="0"/>
              <a:t> </a:t>
            </a:r>
            <a:r>
              <a:rPr lang="en-US" dirty="0" err="1" smtClean="0"/>
              <a:t>rivojlanish</a:t>
            </a:r>
            <a:r>
              <a:rPr lang="en-US" dirty="0" smtClean="0"/>
              <a:t> </a:t>
            </a:r>
            <a:r>
              <a:rPr lang="en-US" dirty="0" err="1" smtClean="0"/>
              <a:t>bosqichlari</a:t>
            </a:r>
            <a:r>
              <a:rPr lang="en-US" dirty="0" smtClean="0"/>
              <a:t>?</a:t>
            </a:r>
          </a:p>
          <a:p>
            <a:pPr marL="800100" lvl="2" indent="0" algn="just">
              <a:buNone/>
            </a:pP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 smtClean="0"/>
              <a:t>kuchaytirgichlar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elektron</a:t>
            </a:r>
            <a:r>
              <a:rPr lang="en-US" dirty="0" smtClean="0"/>
              <a:t> </a:t>
            </a:r>
            <a:r>
              <a:rPr lang="en-US" dirty="0" err="1" smtClean="0"/>
              <a:t>sxemalar</a:t>
            </a:r>
            <a:r>
              <a:rPr lang="en-US" dirty="0" smtClean="0"/>
              <a:t> </a:t>
            </a:r>
            <a:r>
              <a:rPr lang="en-US" dirty="0" err="1" smtClean="0"/>
              <a:t>yig’ilishi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?</a:t>
            </a:r>
          </a:p>
          <a:p>
            <a:pPr marL="800100" lvl="2" indent="0" algn="just">
              <a:buNone/>
            </a:pP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 smtClean="0"/>
              <a:t>kuchaytirgichlarning</a:t>
            </a:r>
            <a:r>
              <a:rPr lang="en-US" dirty="0" smtClean="0"/>
              <a:t> </a:t>
            </a:r>
            <a:r>
              <a:rPr lang="en-US" dirty="0" err="1" smtClean="0"/>
              <a:t>tuzilishi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?</a:t>
            </a:r>
          </a:p>
          <a:p>
            <a:pPr marL="800100" lvl="2" indent="0" algn="just">
              <a:buNone/>
            </a:pP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 smtClean="0"/>
              <a:t>kuchaytirgichlarning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parametrlari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xarakteristikalari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?</a:t>
            </a:r>
          </a:p>
          <a:p>
            <a:pPr marL="800100" lvl="2" indent="0" algn="just">
              <a:buNone/>
            </a:pP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 smtClean="0"/>
              <a:t>kuchaytirgichlar</a:t>
            </a:r>
            <a:r>
              <a:rPr lang="en-US" dirty="0" smtClean="0"/>
              <a:t> </a:t>
            </a:r>
            <a:r>
              <a:rPr lang="en-US" dirty="0" err="1" smtClean="0"/>
              <a:t>asosida</a:t>
            </a:r>
            <a:r>
              <a:rPr lang="en-US" dirty="0" smtClean="0"/>
              <a:t> </a:t>
            </a:r>
            <a:r>
              <a:rPr lang="en-US" dirty="0" err="1" smtClean="0"/>
              <a:t>sxema</a:t>
            </a:r>
            <a:r>
              <a:rPr lang="en-US" dirty="0" smtClean="0"/>
              <a:t> </a:t>
            </a:r>
            <a:r>
              <a:rPr lang="en-US" dirty="0" err="1" smtClean="0"/>
              <a:t>yig’ish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simulyatsiya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.</a:t>
            </a:r>
          </a:p>
          <a:p>
            <a:pPr marL="800100" lvl="2" indent="0" algn="just">
              <a:buNone/>
            </a:pPr>
            <a:r>
              <a:rPr lang="en-US" dirty="0" smtClean="0"/>
              <a:t>….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679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363272" cy="57214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dirty="0" smtClean="0"/>
              <a:t>ELEKTRONIKADA SIGNAL FILTRLARI</a:t>
            </a:r>
          </a:p>
          <a:p>
            <a:pPr marL="0" indent="0">
              <a:buNone/>
            </a:pPr>
            <a:r>
              <a:rPr lang="en-US" sz="2800" dirty="0" smtClean="0"/>
              <a:t>Signal </a:t>
            </a:r>
            <a:r>
              <a:rPr lang="en-US" sz="2800" dirty="0" err="1" smtClean="0"/>
              <a:t>nima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uning</a:t>
            </a:r>
            <a:r>
              <a:rPr lang="en-US" sz="2800" dirty="0" smtClean="0"/>
              <a:t> </a:t>
            </a:r>
            <a:r>
              <a:rPr lang="en-US" sz="2800" dirty="0" err="1" smtClean="0"/>
              <a:t>qanday</a:t>
            </a:r>
            <a:r>
              <a:rPr lang="en-US" sz="2800" dirty="0" smtClean="0"/>
              <a:t> </a:t>
            </a:r>
            <a:r>
              <a:rPr lang="en-US" sz="2800" dirty="0" err="1" smtClean="0"/>
              <a:t>turlari</a:t>
            </a:r>
            <a:r>
              <a:rPr lang="en-US" sz="2800" dirty="0" smtClean="0"/>
              <a:t> </a:t>
            </a:r>
            <a:r>
              <a:rPr lang="en-US" sz="2800" dirty="0" err="1" smtClean="0"/>
              <a:t>bor</a:t>
            </a:r>
            <a:r>
              <a:rPr lang="en-US" sz="2800" dirty="0" smtClean="0"/>
              <a:t>?</a:t>
            </a:r>
          </a:p>
          <a:p>
            <a:pPr marL="0" indent="0">
              <a:buNone/>
            </a:pPr>
            <a:r>
              <a:rPr lang="en-US" sz="2800" dirty="0" err="1" smtClean="0"/>
              <a:t>Elektronikada</a:t>
            </a:r>
            <a:r>
              <a:rPr lang="en-US" sz="2800" dirty="0" smtClean="0"/>
              <a:t> signal </a:t>
            </a:r>
            <a:r>
              <a:rPr lang="en-US" sz="2800" dirty="0" err="1" smtClean="0"/>
              <a:t>filtrlarining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qanday</a:t>
            </a:r>
            <a:r>
              <a:rPr lang="en-US" sz="2800" dirty="0" smtClean="0"/>
              <a:t> </a:t>
            </a:r>
            <a:r>
              <a:rPr lang="en-US" sz="2800" dirty="0" err="1" smtClean="0"/>
              <a:t>turlari</a:t>
            </a:r>
            <a:r>
              <a:rPr lang="en-US" sz="2800" dirty="0" smtClean="0"/>
              <a:t> </a:t>
            </a:r>
            <a:r>
              <a:rPr lang="en-US" sz="2800" dirty="0" err="1" smtClean="0"/>
              <a:t>mavjud</a:t>
            </a:r>
            <a:r>
              <a:rPr lang="en-US" sz="2800" dirty="0" smtClean="0"/>
              <a:t>?</a:t>
            </a:r>
          </a:p>
          <a:p>
            <a:pPr marL="0" indent="0">
              <a:buNone/>
            </a:pPr>
            <a:r>
              <a:rPr lang="en-US" sz="2800" dirty="0" smtClean="0"/>
              <a:t>Signal </a:t>
            </a:r>
            <a:r>
              <a:rPr lang="en-US" sz="2800" dirty="0" err="1" smtClean="0"/>
              <a:t>filtrlarining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ishlash</a:t>
            </a:r>
            <a:r>
              <a:rPr lang="en-US" sz="2800" dirty="0" smtClean="0"/>
              <a:t> </a:t>
            </a:r>
            <a:r>
              <a:rPr lang="en-US" sz="2800" dirty="0" err="1" smtClean="0"/>
              <a:t>prinsipi</a:t>
            </a:r>
            <a:r>
              <a:rPr lang="en-US" sz="2800" dirty="0" smtClean="0"/>
              <a:t> </a:t>
            </a:r>
            <a:r>
              <a:rPr lang="en-US" sz="2800" dirty="0" err="1" smtClean="0"/>
              <a:t>qanday</a:t>
            </a:r>
            <a:r>
              <a:rPr lang="en-US" sz="2800" dirty="0" smtClean="0"/>
              <a:t>?</a:t>
            </a:r>
          </a:p>
          <a:p>
            <a:pPr marL="0" indent="0">
              <a:buNone/>
            </a:pPr>
            <a:r>
              <a:rPr lang="en-US" sz="2800" dirty="0" smtClean="0"/>
              <a:t>Past-</a:t>
            </a:r>
            <a:r>
              <a:rPr lang="en-US" sz="2800" dirty="0" err="1" smtClean="0"/>
              <a:t>o’tkazuvchi</a:t>
            </a:r>
            <a:r>
              <a:rPr lang="en-US" sz="2800" dirty="0" smtClean="0"/>
              <a:t> </a:t>
            </a:r>
            <a:r>
              <a:rPr lang="en-US" sz="2800" dirty="0" err="1" smtClean="0"/>
              <a:t>filtrlar</a:t>
            </a:r>
            <a:r>
              <a:rPr lang="en-US" sz="2800" dirty="0" smtClean="0"/>
              <a:t> </a:t>
            </a:r>
            <a:r>
              <a:rPr lang="en-US" sz="2800" dirty="0" err="1" smtClean="0"/>
              <a:t>qanday</a:t>
            </a:r>
            <a:r>
              <a:rPr lang="en-US" sz="2800" dirty="0" smtClean="0"/>
              <a:t> </a:t>
            </a:r>
            <a:r>
              <a:rPr lang="en-US" sz="2800" dirty="0" err="1" smtClean="0"/>
              <a:t>ishlaydi</a:t>
            </a:r>
            <a:r>
              <a:rPr lang="en-US" sz="2800" dirty="0" smtClean="0"/>
              <a:t>?</a:t>
            </a:r>
          </a:p>
          <a:p>
            <a:pPr marL="0" indent="0">
              <a:buNone/>
            </a:pPr>
            <a:r>
              <a:rPr lang="en-US" sz="2800" dirty="0" err="1" smtClean="0"/>
              <a:t>Yuqori-o’tkazuvchi</a:t>
            </a:r>
            <a:r>
              <a:rPr lang="en-US" sz="2800" dirty="0" smtClean="0"/>
              <a:t> </a:t>
            </a:r>
            <a:r>
              <a:rPr lang="en-US" sz="2800" dirty="0" err="1" smtClean="0"/>
              <a:t>filtrlar</a:t>
            </a:r>
            <a:r>
              <a:rPr lang="en-US" sz="2800" dirty="0" smtClean="0"/>
              <a:t> </a:t>
            </a:r>
            <a:r>
              <a:rPr lang="en-US" sz="2800" dirty="0" err="1" smtClean="0"/>
              <a:t>qanday</a:t>
            </a:r>
            <a:r>
              <a:rPr lang="en-US" sz="2800" dirty="0" smtClean="0"/>
              <a:t> </a:t>
            </a:r>
            <a:r>
              <a:rPr lang="en-US" sz="2800" dirty="0" err="1" smtClean="0"/>
              <a:t>ishlaydi</a:t>
            </a:r>
            <a:r>
              <a:rPr lang="en-US" sz="2800" dirty="0" smtClean="0"/>
              <a:t>?</a:t>
            </a:r>
          </a:p>
          <a:p>
            <a:pPr marL="0" indent="0">
              <a:buNone/>
            </a:pPr>
            <a:r>
              <a:rPr lang="en-US" sz="2800" dirty="0" err="1" smtClean="0"/>
              <a:t>Elektr</a:t>
            </a:r>
            <a:r>
              <a:rPr lang="en-US" sz="2800" dirty="0" smtClean="0"/>
              <a:t> </a:t>
            </a:r>
            <a:r>
              <a:rPr lang="en-US" sz="2800" dirty="0" err="1" smtClean="0"/>
              <a:t>signallari</a:t>
            </a:r>
            <a:r>
              <a:rPr lang="en-US" sz="2800" dirty="0" smtClean="0"/>
              <a:t> </a:t>
            </a:r>
            <a:r>
              <a:rPr lang="en-US" sz="2800" dirty="0" err="1" smtClean="0"/>
              <a:t>filtrlarini</a:t>
            </a:r>
            <a:r>
              <a:rPr lang="en-US" sz="2800" dirty="0" smtClean="0"/>
              <a:t> </a:t>
            </a:r>
            <a:r>
              <a:rPr lang="en-US" sz="2800" dirty="0" err="1" smtClean="0"/>
              <a:t>qanday</a:t>
            </a:r>
            <a:r>
              <a:rPr lang="en-US" sz="2800" dirty="0" smtClean="0"/>
              <a:t> </a:t>
            </a:r>
            <a:r>
              <a:rPr lang="en-US" sz="2800" dirty="0" err="1" smtClean="0"/>
              <a:t>loyihalanadi</a:t>
            </a:r>
            <a:r>
              <a:rPr lang="en-US" sz="2800" dirty="0" smtClean="0"/>
              <a:t>? </a:t>
            </a:r>
          </a:p>
          <a:p>
            <a:pPr marL="0" indent="0">
              <a:buNone/>
            </a:pPr>
            <a:r>
              <a:rPr lang="en-US" sz="2800" dirty="0" err="1" smtClean="0"/>
              <a:t>Ularning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tenglamalari</a:t>
            </a:r>
            <a:r>
              <a:rPr lang="en-US" sz="2800" dirty="0" smtClean="0"/>
              <a:t>, </a:t>
            </a:r>
            <a:r>
              <a:rPr lang="en-US" sz="2800" dirty="0" err="1" smtClean="0"/>
              <a:t>formulalari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qonuniyatlari</a:t>
            </a:r>
            <a:r>
              <a:rPr lang="en-US" sz="2800" dirty="0" smtClean="0"/>
              <a:t> </a:t>
            </a:r>
            <a:r>
              <a:rPr lang="en-US" sz="2800" dirty="0" err="1" smtClean="0"/>
              <a:t>qanday</a:t>
            </a:r>
            <a:r>
              <a:rPr lang="en-US" sz="2800" dirty="0" smtClean="0"/>
              <a:t>?</a:t>
            </a:r>
          </a:p>
          <a:p>
            <a:pPr marL="0" indent="0">
              <a:buNone/>
            </a:pPr>
            <a:r>
              <a:rPr lang="en-US" sz="2800" dirty="0" err="1" smtClean="0"/>
              <a:t>Elektr</a:t>
            </a:r>
            <a:r>
              <a:rPr lang="en-US" sz="2800" dirty="0" smtClean="0"/>
              <a:t> </a:t>
            </a:r>
            <a:r>
              <a:rPr lang="en-US" sz="2800" dirty="0" err="1" smtClean="0"/>
              <a:t>signallari</a:t>
            </a:r>
            <a:r>
              <a:rPr lang="en-US" sz="2800" dirty="0" smtClean="0"/>
              <a:t> </a:t>
            </a:r>
            <a:r>
              <a:rPr lang="en-US" sz="2800" dirty="0" err="1" smtClean="0"/>
              <a:t>filtrlarining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afazalliklari</a:t>
            </a:r>
            <a:r>
              <a:rPr lang="en-US" sz="2800" dirty="0" smtClean="0"/>
              <a:t> </a:t>
            </a:r>
            <a:r>
              <a:rPr lang="en-US" sz="2800" dirty="0" err="1" smtClean="0"/>
              <a:t>qanday</a:t>
            </a:r>
            <a:r>
              <a:rPr lang="en-US" sz="2800" dirty="0" smtClean="0"/>
              <a:t>?</a:t>
            </a:r>
          </a:p>
          <a:p>
            <a:pPr marL="0" indent="0">
              <a:buNone/>
            </a:pPr>
            <a:r>
              <a:rPr lang="en-US" sz="2800" dirty="0" err="1"/>
              <a:t>Elektr</a:t>
            </a:r>
            <a:r>
              <a:rPr lang="en-US" sz="2800" dirty="0"/>
              <a:t> </a:t>
            </a:r>
            <a:r>
              <a:rPr lang="en-US" sz="2800" dirty="0" err="1"/>
              <a:t>signallari</a:t>
            </a:r>
            <a:r>
              <a:rPr lang="en-US" sz="2800" dirty="0"/>
              <a:t> </a:t>
            </a:r>
            <a:r>
              <a:rPr lang="en-US" sz="2800" dirty="0" err="1" smtClean="0"/>
              <a:t>filtrlarini</a:t>
            </a:r>
            <a:r>
              <a:rPr lang="en-US" sz="2800" dirty="0" smtClean="0"/>
              <a:t> </a:t>
            </a:r>
            <a:r>
              <a:rPr lang="en-US" sz="2800" dirty="0" err="1" smtClean="0"/>
              <a:t>simulyatsiya</a:t>
            </a:r>
            <a:r>
              <a:rPr lang="en-US" sz="2800" dirty="0" smtClean="0"/>
              <a:t> </a:t>
            </a:r>
            <a:r>
              <a:rPr lang="en-US" sz="2800" dirty="0" err="1" smtClean="0"/>
              <a:t>qilish</a:t>
            </a:r>
            <a:r>
              <a:rPr lang="en-US" sz="2800" dirty="0" smtClean="0"/>
              <a:t>.</a:t>
            </a:r>
          </a:p>
          <a:p>
            <a:pPr marL="0" indent="0">
              <a:buNone/>
            </a:pPr>
            <a:r>
              <a:rPr lang="en-US" sz="2800" dirty="0" smtClean="0"/>
              <a:t>….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00774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363272" cy="5721499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US" dirty="0" smtClean="0"/>
              <a:t>ANALOG SIGNALLARNI RAQAMLI SIGNALLARGA O’TKAZISH</a:t>
            </a:r>
          </a:p>
          <a:p>
            <a:pPr marL="0" indent="0">
              <a:buNone/>
            </a:pPr>
            <a:r>
              <a:rPr lang="en-US" sz="2400" dirty="0" err="1" smtClean="0"/>
              <a:t>Signallarni</a:t>
            </a:r>
            <a:r>
              <a:rPr lang="en-US" sz="2400" dirty="0" smtClean="0"/>
              <a:t> </a:t>
            </a:r>
            <a:r>
              <a:rPr lang="en-US" sz="2400" dirty="0" err="1" smtClean="0"/>
              <a:t>o’zgartirish</a:t>
            </a:r>
            <a:r>
              <a:rPr lang="en-US" sz="2400" dirty="0" smtClean="0"/>
              <a:t> </a:t>
            </a:r>
            <a:r>
              <a:rPr lang="en-US" sz="2400" dirty="0" err="1" smtClean="0"/>
              <a:t>turlari</a:t>
            </a:r>
            <a:r>
              <a:rPr lang="en-US" sz="2400" dirty="0" smtClean="0"/>
              <a:t> </a:t>
            </a:r>
            <a:r>
              <a:rPr lang="en-US" sz="2400" dirty="0" err="1" smtClean="0"/>
              <a:t>qanday</a:t>
            </a:r>
            <a:r>
              <a:rPr lang="en-US" sz="2400" dirty="0" smtClean="0"/>
              <a:t>?</a:t>
            </a:r>
          </a:p>
          <a:p>
            <a:pPr marL="0" indent="0">
              <a:buNone/>
            </a:pPr>
            <a:r>
              <a:rPr lang="en-US" sz="2400" dirty="0" smtClean="0"/>
              <a:t>Analog signal </a:t>
            </a:r>
            <a:r>
              <a:rPr lang="en-US" sz="2400" dirty="0" err="1" smtClean="0"/>
              <a:t>nima</a:t>
            </a:r>
            <a:r>
              <a:rPr lang="en-US" sz="2400" dirty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u </a:t>
            </a:r>
            <a:r>
              <a:rPr lang="en-US" sz="2400" dirty="0" err="1" smtClean="0"/>
              <a:t>qanday</a:t>
            </a:r>
            <a:r>
              <a:rPr lang="en-US" sz="2400" dirty="0" smtClean="0"/>
              <a:t> </a:t>
            </a:r>
            <a:r>
              <a:rPr lang="en-US" sz="2400" dirty="0" err="1" smtClean="0"/>
              <a:t>raqamli</a:t>
            </a:r>
            <a:r>
              <a:rPr lang="en-US" sz="2400" dirty="0" smtClean="0"/>
              <a:t> </a:t>
            </a:r>
            <a:r>
              <a:rPr lang="en-US" sz="2400" dirty="0" err="1" smtClean="0"/>
              <a:t>signalga</a:t>
            </a:r>
            <a:r>
              <a:rPr lang="en-US" sz="2400" dirty="0" smtClean="0"/>
              <a:t> </a:t>
            </a:r>
            <a:r>
              <a:rPr lang="en-US" sz="2400" dirty="0" err="1" smtClean="0"/>
              <a:t>o’tkaziladi</a:t>
            </a:r>
            <a:r>
              <a:rPr lang="en-US" sz="2400" dirty="0" smtClean="0"/>
              <a:t>?</a:t>
            </a:r>
          </a:p>
          <a:p>
            <a:pPr marL="0" indent="0">
              <a:buNone/>
            </a:pPr>
            <a:r>
              <a:rPr lang="en-US" sz="2400" dirty="0" err="1" smtClean="0"/>
              <a:t>Komparator</a:t>
            </a:r>
            <a:r>
              <a:rPr lang="en-US" sz="2400" dirty="0" smtClean="0"/>
              <a:t> </a:t>
            </a:r>
            <a:r>
              <a:rPr lang="en-US" sz="2400" dirty="0" err="1" smtClean="0"/>
              <a:t>nima</a:t>
            </a:r>
            <a:r>
              <a:rPr lang="en-US" sz="2400" dirty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u </a:t>
            </a:r>
            <a:r>
              <a:rPr lang="en-US" sz="2400" dirty="0" err="1" smtClean="0"/>
              <a:t>qanday</a:t>
            </a:r>
            <a:r>
              <a:rPr lang="en-US" sz="2400" dirty="0" smtClean="0"/>
              <a:t> </a:t>
            </a:r>
            <a:r>
              <a:rPr lang="en-US" sz="2400" dirty="0" err="1" smtClean="0"/>
              <a:t>ishlaydi</a:t>
            </a:r>
            <a:r>
              <a:rPr lang="en-US" sz="2400" dirty="0" smtClean="0"/>
              <a:t>? </a:t>
            </a:r>
          </a:p>
          <a:p>
            <a:pPr marL="0" indent="0">
              <a:buNone/>
            </a:pPr>
            <a:r>
              <a:rPr lang="en-US" sz="2400" dirty="0" smtClean="0"/>
              <a:t>Analog </a:t>
            </a:r>
            <a:r>
              <a:rPr lang="en-US" sz="2400" dirty="0" err="1" smtClean="0"/>
              <a:t>signallarni</a:t>
            </a:r>
            <a:r>
              <a:rPr lang="en-US" sz="2400" dirty="0" smtClean="0"/>
              <a:t> </a:t>
            </a:r>
            <a:r>
              <a:rPr lang="en-US" sz="2400" dirty="0" err="1" smtClean="0"/>
              <a:t>raqamli</a:t>
            </a:r>
            <a:r>
              <a:rPr lang="en-US" sz="2400" dirty="0" smtClean="0"/>
              <a:t> </a:t>
            </a:r>
            <a:r>
              <a:rPr lang="en-US" sz="2400" dirty="0" err="1" smtClean="0"/>
              <a:t>signallarga</a:t>
            </a:r>
            <a:r>
              <a:rPr lang="en-US" sz="2400" dirty="0" smtClean="0"/>
              <a:t> </a:t>
            </a:r>
            <a:r>
              <a:rPr lang="en-US" sz="2400" dirty="0" err="1" smtClean="0"/>
              <a:t>o’tkazish</a:t>
            </a:r>
            <a:r>
              <a:rPr lang="en-US" sz="2400" dirty="0" smtClean="0"/>
              <a:t> </a:t>
            </a:r>
            <a:r>
              <a:rPr lang="en-US" sz="2400" dirty="0" err="1" smtClean="0"/>
              <a:t>usullari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turlari</a:t>
            </a:r>
            <a:r>
              <a:rPr lang="en-US" sz="2400" dirty="0" smtClean="0"/>
              <a:t> </a:t>
            </a:r>
            <a:r>
              <a:rPr lang="en-US" sz="2400" dirty="0" err="1" smtClean="0"/>
              <a:t>qanday</a:t>
            </a:r>
            <a:r>
              <a:rPr lang="en-US" sz="2400" dirty="0" smtClean="0"/>
              <a:t>?</a:t>
            </a:r>
          </a:p>
          <a:p>
            <a:pPr marL="0" indent="0">
              <a:buNone/>
            </a:pPr>
            <a:r>
              <a:rPr lang="en-US" sz="2400" dirty="0"/>
              <a:t>Analog </a:t>
            </a:r>
            <a:r>
              <a:rPr lang="en-US" sz="2400" dirty="0" err="1"/>
              <a:t>signallarni</a:t>
            </a:r>
            <a:r>
              <a:rPr lang="en-US" sz="2400" dirty="0"/>
              <a:t> </a:t>
            </a:r>
            <a:r>
              <a:rPr lang="en-US" sz="2400" dirty="0" err="1"/>
              <a:t>raqamli</a:t>
            </a:r>
            <a:r>
              <a:rPr lang="en-US" sz="2400" dirty="0"/>
              <a:t> </a:t>
            </a:r>
            <a:r>
              <a:rPr lang="en-US" sz="2400" dirty="0" err="1"/>
              <a:t>signallarga</a:t>
            </a:r>
            <a:r>
              <a:rPr lang="en-US" sz="2400" dirty="0"/>
              <a:t> </a:t>
            </a:r>
            <a:r>
              <a:rPr lang="en-US" sz="2400" dirty="0" err="1"/>
              <a:t>o’tkazish</a:t>
            </a:r>
            <a:r>
              <a:rPr lang="en-US" sz="2400" dirty="0"/>
              <a:t> </a:t>
            </a:r>
            <a:r>
              <a:rPr lang="en-US" sz="2400" dirty="0" err="1" smtClean="0"/>
              <a:t>bosqichlari</a:t>
            </a:r>
            <a:r>
              <a:rPr lang="en-US" sz="2400" dirty="0" smtClean="0"/>
              <a:t> </a:t>
            </a:r>
            <a:r>
              <a:rPr lang="en-US" sz="2400" dirty="0" err="1" smtClean="0"/>
              <a:t>qanday</a:t>
            </a:r>
            <a:r>
              <a:rPr lang="en-US" sz="2400" dirty="0" smtClean="0"/>
              <a:t>?</a:t>
            </a:r>
          </a:p>
          <a:p>
            <a:pPr marL="0" indent="0">
              <a:buNone/>
            </a:pPr>
            <a:r>
              <a:rPr lang="en-US" sz="2400" dirty="0"/>
              <a:t>Analog </a:t>
            </a:r>
            <a:r>
              <a:rPr lang="en-US" sz="2400" dirty="0" err="1"/>
              <a:t>signallarni</a:t>
            </a:r>
            <a:r>
              <a:rPr lang="en-US" sz="2400" dirty="0"/>
              <a:t> </a:t>
            </a:r>
            <a:r>
              <a:rPr lang="en-US" sz="2400" dirty="0" err="1"/>
              <a:t>raqamli</a:t>
            </a:r>
            <a:r>
              <a:rPr lang="en-US" sz="2400" dirty="0"/>
              <a:t> </a:t>
            </a:r>
            <a:r>
              <a:rPr lang="en-US" sz="2400" dirty="0" err="1"/>
              <a:t>signallarga</a:t>
            </a:r>
            <a:r>
              <a:rPr lang="en-US" sz="2400" dirty="0"/>
              <a:t> </a:t>
            </a:r>
            <a:r>
              <a:rPr lang="en-US" sz="2400" dirty="0" err="1" smtClean="0"/>
              <a:t>o’tkazishda</a:t>
            </a:r>
            <a:r>
              <a:rPr lang="en-US" sz="2400" dirty="0" smtClean="0"/>
              <a:t> </a:t>
            </a:r>
            <a:r>
              <a:rPr lang="en-US" sz="2400" dirty="0" err="1" smtClean="0"/>
              <a:t>sifat</a:t>
            </a:r>
            <a:r>
              <a:rPr lang="en-US" sz="2400" dirty="0" smtClean="0"/>
              <a:t> </a:t>
            </a:r>
            <a:r>
              <a:rPr lang="en-US" sz="2400" dirty="0" err="1" smtClean="0"/>
              <a:t>ko’rsatkichlari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xatoliklar</a:t>
            </a:r>
            <a:r>
              <a:rPr lang="en-US" sz="2400" dirty="0" smtClean="0"/>
              <a:t>.</a:t>
            </a:r>
          </a:p>
          <a:p>
            <a:pPr marL="0" indent="0">
              <a:buNone/>
            </a:pPr>
            <a:r>
              <a:rPr lang="en-US" sz="2400" dirty="0"/>
              <a:t>Analog </a:t>
            </a:r>
            <a:r>
              <a:rPr lang="en-US" sz="2400" dirty="0" err="1"/>
              <a:t>signallarni</a:t>
            </a:r>
            <a:r>
              <a:rPr lang="en-US" sz="2400" dirty="0"/>
              <a:t> </a:t>
            </a:r>
            <a:r>
              <a:rPr lang="en-US" sz="2400" dirty="0" err="1"/>
              <a:t>raqamli</a:t>
            </a:r>
            <a:r>
              <a:rPr lang="en-US" sz="2400" dirty="0"/>
              <a:t> </a:t>
            </a:r>
            <a:r>
              <a:rPr lang="en-US" sz="2400" dirty="0" err="1"/>
              <a:t>signallarga</a:t>
            </a:r>
            <a:r>
              <a:rPr lang="en-US" sz="2400" dirty="0"/>
              <a:t> </a:t>
            </a:r>
            <a:r>
              <a:rPr lang="en-US" sz="2400" dirty="0" err="1" smtClean="0"/>
              <a:t>o’tkazish</a:t>
            </a:r>
            <a:r>
              <a:rPr lang="en-US" sz="2400" dirty="0" smtClean="0"/>
              <a:t> </a:t>
            </a:r>
            <a:r>
              <a:rPr lang="en-US" sz="2400" dirty="0" err="1" smtClean="0"/>
              <a:t>tezligi</a:t>
            </a:r>
            <a:r>
              <a:rPr lang="en-US" sz="2400" dirty="0" smtClean="0"/>
              <a:t>.</a:t>
            </a:r>
          </a:p>
          <a:p>
            <a:pPr marL="0" indent="0">
              <a:buNone/>
            </a:pPr>
            <a:r>
              <a:rPr lang="en-US" sz="2400" dirty="0"/>
              <a:t>Analog </a:t>
            </a:r>
            <a:r>
              <a:rPr lang="en-US" sz="2400" dirty="0" err="1"/>
              <a:t>signallarni</a:t>
            </a:r>
            <a:r>
              <a:rPr lang="en-US" sz="2400" dirty="0"/>
              <a:t> </a:t>
            </a:r>
            <a:r>
              <a:rPr lang="en-US" sz="2400" dirty="0" err="1"/>
              <a:t>raqamli</a:t>
            </a:r>
            <a:r>
              <a:rPr lang="en-US" sz="2400" dirty="0"/>
              <a:t> </a:t>
            </a:r>
            <a:r>
              <a:rPr lang="en-US" sz="2400" dirty="0" err="1"/>
              <a:t>signallarga</a:t>
            </a:r>
            <a:r>
              <a:rPr lang="en-US" sz="2400" dirty="0"/>
              <a:t> </a:t>
            </a:r>
            <a:r>
              <a:rPr lang="en-US" sz="2400" dirty="0" err="1" smtClean="0"/>
              <a:t>o’tkazishni</a:t>
            </a:r>
            <a:r>
              <a:rPr lang="en-US" sz="2400" dirty="0" smtClean="0"/>
              <a:t> </a:t>
            </a:r>
            <a:r>
              <a:rPr lang="en-US" sz="2400" dirty="0" err="1" smtClean="0"/>
              <a:t>simulyatsiya</a:t>
            </a:r>
            <a:r>
              <a:rPr lang="en-US" sz="2400" dirty="0" smtClean="0"/>
              <a:t> </a:t>
            </a:r>
            <a:r>
              <a:rPr lang="en-US" sz="2400" dirty="0" err="1" smtClean="0"/>
              <a:t>qilish</a:t>
            </a:r>
            <a:r>
              <a:rPr lang="en-US" sz="2400" dirty="0" smtClean="0"/>
              <a:t>.</a:t>
            </a:r>
          </a:p>
          <a:p>
            <a:pPr marL="0" indent="0">
              <a:buNone/>
            </a:pPr>
            <a:r>
              <a:rPr lang="en-US" sz="2400" dirty="0" smtClean="0"/>
              <a:t>….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3958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363272" cy="57214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dirty="0" smtClean="0"/>
              <a:t>RAQAMLI SIGNALLARNI ANALOG SIGNALLARGA O’TKAZISH</a:t>
            </a:r>
          </a:p>
          <a:p>
            <a:pPr marL="0" indent="0">
              <a:buNone/>
            </a:pPr>
            <a:r>
              <a:rPr lang="en-US" sz="2400" dirty="0" err="1" smtClean="0"/>
              <a:t>Raqamli</a:t>
            </a:r>
            <a:r>
              <a:rPr lang="en-US" sz="2400" dirty="0" smtClean="0"/>
              <a:t> </a:t>
            </a:r>
            <a:r>
              <a:rPr lang="en-US" sz="2400" dirty="0"/>
              <a:t>signal </a:t>
            </a:r>
            <a:r>
              <a:rPr lang="en-US" sz="2400" dirty="0" err="1"/>
              <a:t>nima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u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raqamli</a:t>
            </a:r>
            <a:r>
              <a:rPr lang="en-US" sz="2400" dirty="0"/>
              <a:t> </a:t>
            </a:r>
            <a:r>
              <a:rPr lang="en-US" sz="2400" dirty="0" err="1"/>
              <a:t>signalga</a:t>
            </a:r>
            <a:r>
              <a:rPr lang="en-US" sz="2400" dirty="0"/>
              <a:t> </a:t>
            </a:r>
            <a:r>
              <a:rPr lang="en-US" sz="2400" dirty="0" err="1"/>
              <a:t>o’tkaziladi</a:t>
            </a:r>
            <a:r>
              <a:rPr lang="en-US" sz="2400" dirty="0"/>
              <a:t>?</a:t>
            </a:r>
          </a:p>
          <a:p>
            <a:pPr marL="0" indent="0">
              <a:buNone/>
            </a:pPr>
            <a:r>
              <a:rPr lang="en-US" sz="2400" dirty="0" err="1" smtClean="0"/>
              <a:t>Raqamli</a:t>
            </a:r>
            <a:r>
              <a:rPr lang="en-US" sz="2400" dirty="0" smtClean="0"/>
              <a:t> </a:t>
            </a:r>
            <a:r>
              <a:rPr lang="en-US" sz="2400" dirty="0" err="1"/>
              <a:t>signallarni</a:t>
            </a:r>
            <a:r>
              <a:rPr lang="en-US" sz="2400" dirty="0"/>
              <a:t>  </a:t>
            </a:r>
            <a:r>
              <a:rPr lang="en-US" sz="2400" dirty="0" smtClean="0"/>
              <a:t>analog </a:t>
            </a:r>
            <a:r>
              <a:rPr lang="en-US" sz="2400" dirty="0" err="1" smtClean="0"/>
              <a:t>signallarga</a:t>
            </a:r>
            <a:r>
              <a:rPr lang="en-US" sz="2400" dirty="0" smtClean="0"/>
              <a:t> </a:t>
            </a:r>
            <a:r>
              <a:rPr lang="en-US" sz="2400" dirty="0" err="1"/>
              <a:t>o’tkazish</a:t>
            </a:r>
            <a:r>
              <a:rPr lang="en-US" sz="2400" dirty="0"/>
              <a:t> </a:t>
            </a:r>
            <a:r>
              <a:rPr lang="en-US" sz="2400" dirty="0" err="1"/>
              <a:t>usullari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turlari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?</a:t>
            </a:r>
          </a:p>
          <a:p>
            <a:pPr marL="0" indent="0">
              <a:buNone/>
            </a:pPr>
            <a:r>
              <a:rPr lang="en-US" sz="2400" dirty="0" err="1"/>
              <a:t>Raqamli</a:t>
            </a:r>
            <a:r>
              <a:rPr lang="en-US" sz="2400" dirty="0"/>
              <a:t> </a:t>
            </a:r>
            <a:r>
              <a:rPr lang="en-US" sz="2400" dirty="0" err="1"/>
              <a:t>signallarni</a:t>
            </a:r>
            <a:r>
              <a:rPr lang="en-US" sz="2400" dirty="0"/>
              <a:t>  analog </a:t>
            </a:r>
            <a:r>
              <a:rPr lang="en-US" sz="2400" dirty="0" err="1"/>
              <a:t>signallarga</a:t>
            </a:r>
            <a:r>
              <a:rPr lang="en-US" sz="2400" dirty="0" smtClean="0"/>
              <a:t> </a:t>
            </a:r>
            <a:r>
              <a:rPr lang="en-US" sz="2400" dirty="0" err="1"/>
              <a:t>o’tkazish</a:t>
            </a:r>
            <a:r>
              <a:rPr lang="en-US" sz="2400" dirty="0"/>
              <a:t> </a:t>
            </a:r>
            <a:r>
              <a:rPr lang="en-US" sz="2400" dirty="0" err="1"/>
              <a:t>bosqichlari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?</a:t>
            </a:r>
          </a:p>
          <a:p>
            <a:pPr marL="0" indent="0">
              <a:buNone/>
            </a:pPr>
            <a:r>
              <a:rPr lang="en-US" sz="2400" dirty="0" err="1"/>
              <a:t>Raqamli</a:t>
            </a:r>
            <a:r>
              <a:rPr lang="en-US" sz="2400" dirty="0"/>
              <a:t> </a:t>
            </a:r>
            <a:r>
              <a:rPr lang="en-US" sz="2400" dirty="0" err="1"/>
              <a:t>signallarni</a:t>
            </a:r>
            <a:r>
              <a:rPr lang="en-US" sz="2400" dirty="0"/>
              <a:t>  analog </a:t>
            </a:r>
            <a:r>
              <a:rPr lang="en-US" sz="2400" dirty="0" err="1"/>
              <a:t>signallarga</a:t>
            </a:r>
            <a:r>
              <a:rPr lang="en-US" sz="2400" dirty="0"/>
              <a:t> </a:t>
            </a:r>
            <a:r>
              <a:rPr lang="en-US" sz="2400" dirty="0" err="1" smtClean="0"/>
              <a:t>o’tkazishda</a:t>
            </a:r>
            <a:r>
              <a:rPr lang="en-US" sz="2400" dirty="0" smtClean="0"/>
              <a:t> </a:t>
            </a:r>
            <a:r>
              <a:rPr lang="en-US" sz="2400" dirty="0" err="1"/>
              <a:t>sifat</a:t>
            </a:r>
            <a:r>
              <a:rPr lang="en-US" sz="2400" dirty="0"/>
              <a:t> </a:t>
            </a:r>
            <a:r>
              <a:rPr lang="en-US" sz="2400" dirty="0" err="1"/>
              <a:t>ko’rsatkichlari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xatoliklar</a:t>
            </a:r>
            <a:r>
              <a:rPr lang="en-US" sz="2400" dirty="0" smtClean="0"/>
              <a:t>.</a:t>
            </a:r>
          </a:p>
          <a:p>
            <a:pPr marL="0" indent="0">
              <a:buNone/>
            </a:pPr>
            <a:r>
              <a:rPr lang="en-US" sz="2400" dirty="0" err="1"/>
              <a:t>Raqamli</a:t>
            </a:r>
            <a:r>
              <a:rPr lang="en-US" sz="2400" dirty="0"/>
              <a:t> </a:t>
            </a:r>
            <a:r>
              <a:rPr lang="en-US" sz="2400" dirty="0" err="1"/>
              <a:t>signallarni</a:t>
            </a:r>
            <a:r>
              <a:rPr lang="en-US" sz="2400" dirty="0"/>
              <a:t>  analog </a:t>
            </a:r>
            <a:r>
              <a:rPr lang="en-US" sz="2400" dirty="0" err="1" smtClean="0"/>
              <a:t>signallarga</a:t>
            </a:r>
            <a:r>
              <a:rPr lang="en-US" sz="2400" dirty="0" smtClean="0"/>
              <a:t> </a:t>
            </a:r>
            <a:r>
              <a:rPr lang="en-US" sz="2400" dirty="0" err="1" smtClean="0"/>
              <a:t>o’tkazish</a:t>
            </a:r>
            <a:r>
              <a:rPr lang="en-US" sz="2400" dirty="0" smtClean="0"/>
              <a:t> </a:t>
            </a:r>
            <a:r>
              <a:rPr lang="en-US" sz="2400" dirty="0" err="1" smtClean="0"/>
              <a:t>tezligi</a:t>
            </a:r>
            <a:r>
              <a:rPr lang="en-US" sz="2400" dirty="0" smtClean="0"/>
              <a:t>.</a:t>
            </a:r>
          </a:p>
          <a:p>
            <a:pPr marL="0" indent="0">
              <a:buNone/>
            </a:pPr>
            <a:r>
              <a:rPr lang="en-US" sz="2400" dirty="0" err="1"/>
              <a:t>Raqamli</a:t>
            </a:r>
            <a:r>
              <a:rPr lang="en-US" sz="2400" dirty="0"/>
              <a:t> </a:t>
            </a:r>
            <a:r>
              <a:rPr lang="en-US" sz="2400" dirty="0" err="1"/>
              <a:t>signallarni</a:t>
            </a:r>
            <a:r>
              <a:rPr lang="en-US" sz="2400" dirty="0"/>
              <a:t>  analog </a:t>
            </a:r>
            <a:r>
              <a:rPr lang="en-US" sz="2400" dirty="0" err="1"/>
              <a:t>signallarga</a:t>
            </a:r>
            <a:r>
              <a:rPr lang="en-US" sz="2400" dirty="0"/>
              <a:t> </a:t>
            </a:r>
            <a:r>
              <a:rPr lang="en-US" sz="2400" dirty="0" err="1" smtClean="0"/>
              <a:t>o’tkazishni</a:t>
            </a:r>
            <a:r>
              <a:rPr lang="en-US" sz="2400" dirty="0" smtClean="0"/>
              <a:t> </a:t>
            </a:r>
            <a:r>
              <a:rPr lang="en-US" sz="2400" dirty="0" err="1" smtClean="0"/>
              <a:t>simulyatsiya</a:t>
            </a:r>
            <a:r>
              <a:rPr lang="en-US" sz="2400" dirty="0" smtClean="0"/>
              <a:t> </a:t>
            </a:r>
            <a:r>
              <a:rPr lang="en-US" sz="2400" dirty="0" err="1" smtClean="0"/>
              <a:t>qilish</a:t>
            </a:r>
            <a:r>
              <a:rPr lang="en-US" sz="2400" dirty="0" smtClean="0"/>
              <a:t>.</a:t>
            </a:r>
            <a:endParaRPr lang="en-US" sz="2400" dirty="0"/>
          </a:p>
          <a:p>
            <a:pPr marL="0" indent="0" algn="just">
              <a:buNone/>
            </a:pPr>
            <a:r>
              <a:rPr lang="en-US" dirty="0" smtClean="0"/>
              <a:t>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824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363272" cy="5721499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dirty="0" smtClean="0"/>
              <a:t>MA’LUMOT YIG’ISH (TO’PLASH) TIZIMI</a:t>
            </a:r>
          </a:p>
          <a:p>
            <a:pPr marL="0" indent="0" algn="just">
              <a:buNone/>
            </a:pPr>
            <a:r>
              <a:rPr lang="en-US" dirty="0" err="1" smtClean="0"/>
              <a:t>Ma’lumot</a:t>
            </a:r>
            <a:r>
              <a:rPr lang="en-US" dirty="0" smtClean="0"/>
              <a:t> </a:t>
            </a:r>
            <a:r>
              <a:rPr lang="en-US" dirty="0" err="1"/>
              <a:t>yig’ish</a:t>
            </a:r>
            <a:r>
              <a:rPr lang="en-US" dirty="0"/>
              <a:t> (</a:t>
            </a:r>
            <a:r>
              <a:rPr lang="en-US" dirty="0" err="1"/>
              <a:t>to’plash</a:t>
            </a:r>
            <a:r>
              <a:rPr lang="en-US" dirty="0"/>
              <a:t>) </a:t>
            </a:r>
            <a:r>
              <a:rPr lang="en-US" dirty="0" err="1" smtClean="0"/>
              <a:t>tizimi</a:t>
            </a:r>
            <a:r>
              <a:rPr lang="en-US" dirty="0" smtClean="0"/>
              <a:t> </a:t>
            </a:r>
            <a:r>
              <a:rPr lang="en-US" dirty="0" err="1" smtClean="0"/>
              <a:t>nima</a:t>
            </a:r>
            <a:r>
              <a:rPr lang="en-US" dirty="0" smtClean="0"/>
              <a:t>?</a:t>
            </a:r>
          </a:p>
          <a:p>
            <a:pPr marL="0" indent="0" algn="just">
              <a:buNone/>
            </a:pPr>
            <a:r>
              <a:rPr lang="en-US" dirty="0" err="1"/>
              <a:t>Ma’lumot</a:t>
            </a:r>
            <a:r>
              <a:rPr lang="en-US" dirty="0"/>
              <a:t> </a:t>
            </a:r>
            <a:r>
              <a:rPr lang="en-US" dirty="0" err="1"/>
              <a:t>yig’ish</a:t>
            </a:r>
            <a:r>
              <a:rPr lang="en-US" dirty="0"/>
              <a:t> (</a:t>
            </a:r>
            <a:r>
              <a:rPr lang="en-US" dirty="0" err="1"/>
              <a:t>to’plash</a:t>
            </a:r>
            <a:r>
              <a:rPr lang="en-US" dirty="0"/>
              <a:t>) </a:t>
            </a:r>
            <a:r>
              <a:rPr lang="en-US" dirty="0" err="1" smtClean="0"/>
              <a:t>tizimi</a:t>
            </a:r>
            <a:r>
              <a:rPr lang="en-US" dirty="0" smtClean="0"/>
              <a:t> </a:t>
            </a:r>
            <a:r>
              <a:rPr lang="en-US" dirty="0" err="1" smtClean="0"/>
              <a:t>nima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?</a:t>
            </a:r>
          </a:p>
          <a:p>
            <a:pPr marL="0" indent="0" algn="just">
              <a:buNone/>
            </a:pPr>
            <a:r>
              <a:rPr lang="en-US" dirty="0" err="1"/>
              <a:t>Ma’lumot</a:t>
            </a:r>
            <a:r>
              <a:rPr lang="en-US" dirty="0"/>
              <a:t> </a:t>
            </a:r>
            <a:r>
              <a:rPr lang="en-US" dirty="0" err="1"/>
              <a:t>yig’ish</a:t>
            </a:r>
            <a:r>
              <a:rPr lang="en-US" dirty="0"/>
              <a:t> (</a:t>
            </a:r>
            <a:r>
              <a:rPr lang="en-US" dirty="0" err="1"/>
              <a:t>to’plash</a:t>
            </a:r>
            <a:r>
              <a:rPr lang="en-US" dirty="0"/>
              <a:t>) </a:t>
            </a:r>
            <a:r>
              <a:rPr lang="en-US" dirty="0" err="1" smtClean="0"/>
              <a:t>tizimi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ishlaydi</a:t>
            </a:r>
            <a:r>
              <a:rPr lang="en-US" dirty="0" smtClean="0"/>
              <a:t>?</a:t>
            </a:r>
          </a:p>
          <a:p>
            <a:pPr marL="0" indent="0" algn="just">
              <a:buNone/>
            </a:pPr>
            <a:r>
              <a:rPr lang="en-US" dirty="0" err="1"/>
              <a:t>Ma’lumot</a:t>
            </a:r>
            <a:r>
              <a:rPr lang="en-US" dirty="0"/>
              <a:t> </a:t>
            </a:r>
            <a:r>
              <a:rPr lang="en-US" dirty="0" err="1"/>
              <a:t>yig’ish</a:t>
            </a:r>
            <a:r>
              <a:rPr lang="en-US" dirty="0"/>
              <a:t> (</a:t>
            </a:r>
            <a:r>
              <a:rPr lang="en-US" dirty="0" err="1"/>
              <a:t>to’plash</a:t>
            </a:r>
            <a:r>
              <a:rPr lang="en-US" dirty="0"/>
              <a:t>) </a:t>
            </a:r>
            <a:r>
              <a:rPr lang="en-US" dirty="0" err="1" smtClean="0"/>
              <a:t>tizimi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loyihalanadi</a:t>
            </a:r>
            <a:r>
              <a:rPr lang="en-US" dirty="0" smtClean="0"/>
              <a:t>?</a:t>
            </a:r>
          </a:p>
          <a:p>
            <a:pPr marL="0" indent="0" algn="just">
              <a:buNone/>
            </a:pPr>
            <a:r>
              <a:rPr lang="en-US" dirty="0" err="1"/>
              <a:t>Ma’lumot</a:t>
            </a:r>
            <a:r>
              <a:rPr lang="en-US" dirty="0"/>
              <a:t> </a:t>
            </a:r>
            <a:r>
              <a:rPr lang="en-US" dirty="0" err="1"/>
              <a:t>yig’ish</a:t>
            </a:r>
            <a:r>
              <a:rPr lang="en-US" dirty="0"/>
              <a:t> (</a:t>
            </a:r>
            <a:r>
              <a:rPr lang="en-US" dirty="0" err="1"/>
              <a:t>to’plash</a:t>
            </a:r>
            <a:r>
              <a:rPr lang="en-US" dirty="0"/>
              <a:t>) </a:t>
            </a:r>
            <a:r>
              <a:rPr lang="en-US" dirty="0" err="1" smtClean="0"/>
              <a:t>tizimi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elementlarni</a:t>
            </a:r>
            <a:r>
              <a:rPr lang="en-US" dirty="0" smtClean="0"/>
              <a:t> </a:t>
            </a:r>
            <a:r>
              <a:rPr lang="en-US" dirty="0" err="1" smtClean="0"/>
              <a:t>o’z</a:t>
            </a:r>
            <a:r>
              <a:rPr lang="en-US" dirty="0" smtClean="0"/>
              <a:t> </a:t>
            </a:r>
            <a:r>
              <a:rPr lang="en-US" dirty="0" err="1" smtClean="0"/>
              <a:t>ichiga</a:t>
            </a:r>
            <a:r>
              <a:rPr lang="en-US" dirty="0" smtClean="0"/>
              <a:t> </a:t>
            </a:r>
            <a:r>
              <a:rPr lang="en-US" dirty="0" err="1" smtClean="0"/>
              <a:t>oladi</a:t>
            </a:r>
            <a:r>
              <a:rPr lang="en-US" dirty="0" smtClean="0"/>
              <a:t>?</a:t>
            </a:r>
          </a:p>
          <a:p>
            <a:pPr marL="0" indent="0" algn="just">
              <a:buNone/>
            </a:pPr>
            <a:r>
              <a:rPr lang="en-US" dirty="0" err="1"/>
              <a:t>Ma’lumot</a:t>
            </a:r>
            <a:r>
              <a:rPr lang="en-US" dirty="0"/>
              <a:t> </a:t>
            </a:r>
            <a:r>
              <a:rPr lang="en-US" dirty="0" err="1"/>
              <a:t>yig’ish</a:t>
            </a:r>
            <a:r>
              <a:rPr lang="en-US" dirty="0"/>
              <a:t> (</a:t>
            </a:r>
            <a:r>
              <a:rPr lang="en-US" dirty="0" err="1"/>
              <a:t>to’plash</a:t>
            </a:r>
            <a:r>
              <a:rPr lang="en-US" dirty="0"/>
              <a:t>) </a:t>
            </a:r>
            <a:r>
              <a:rPr lang="en-US" dirty="0" err="1" smtClean="0"/>
              <a:t>tizimining</a:t>
            </a:r>
            <a:r>
              <a:rPr lang="en-US" dirty="0" smtClean="0"/>
              <a:t> </a:t>
            </a:r>
            <a:r>
              <a:rPr lang="en-US" dirty="0" err="1" smtClean="0"/>
              <a:t>turlari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?</a:t>
            </a:r>
          </a:p>
          <a:p>
            <a:pPr marL="0" indent="0" algn="just">
              <a:buNone/>
            </a:pPr>
            <a:r>
              <a:rPr lang="en-US" dirty="0" err="1"/>
              <a:t>Ma’lumot</a:t>
            </a:r>
            <a:r>
              <a:rPr lang="en-US" dirty="0"/>
              <a:t> </a:t>
            </a:r>
            <a:r>
              <a:rPr lang="en-US" dirty="0" err="1"/>
              <a:t>yig’ish</a:t>
            </a:r>
            <a:r>
              <a:rPr lang="en-US" dirty="0"/>
              <a:t> (</a:t>
            </a:r>
            <a:r>
              <a:rPr lang="en-US" dirty="0" err="1"/>
              <a:t>to’plash</a:t>
            </a:r>
            <a:r>
              <a:rPr lang="en-US" dirty="0"/>
              <a:t>) </a:t>
            </a:r>
            <a:r>
              <a:rPr lang="en-US" dirty="0" err="1" smtClean="0"/>
              <a:t>tizimini</a:t>
            </a:r>
            <a:r>
              <a:rPr lang="en-US" dirty="0" smtClean="0"/>
              <a:t> </a:t>
            </a:r>
            <a:r>
              <a:rPr lang="en-US" dirty="0" err="1" smtClean="0"/>
              <a:t>simulaytasiya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err="1"/>
              <a:t>Ma’lumot</a:t>
            </a:r>
            <a:r>
              <a:rPr lang="en-US" dirty="0"/>
              <a:t> </a:t>
            </a:r>
            <a:r>
              <a:rPr lang="en-US" dirty="0" err="1"/>
              <a:t>yig’ish</a:t>
            </a:r>
            <a:r>
              <a:rPr lang="en-US" dirty="0"/>
              <a:t> (</a:t>
            </a:r>
            <a:r>
              <a:rPr lang="en-US" dirty="0" err="1"/>
              <a:t>to’plash</a:t>
            </a:r>
            <a:r>
              <a:rPr lang="en-US" dirty="0"/>
              <a:t>) </a:t>
            </a:r>
            <a:r>
              <a:rPr lang="en-US" dirty="0" err="1" smtClean="0"/>
              <a:t>tizimining</a:t>
            </a:r>
            <a:r>
              <a:rPr lang="en-US" dirty="0" smtClean="0"/>
              <a:t> </a:t>
            </a:r>
            <a:r>
              <a:rPr lang="en-US" dirty="0" err="1" smtClean="0"/>
              <a:t>afzalliklari</a:t>
            </a:r>
            <a:r>
              <a:rPr lang="en-US" dirty="0" smtClean="0"/>
              <a:t>?</a:t>
            </a:r>
          </a:p>
          <a:p>
            <a:pPr marL="0" indent="0" algn="just">
              <a:buNone/>
            </a:pPr>
            <a:r>
              <a:rPr lang="en-US" dirty="0" err="1"/>
              <a:t>Ma’lumot</a:t>
            </a:r>
            <a:r>
              <a:rPr lang="en-US" dirty="0"/>
              <a:t> </a:t>
            </a:r>
            <a:r>
              <a:rPr lang="en-US" dirty="0" err="1"/>
              <a:t>yig’ish</a:t>
            </a:r>
            <a:r>
              <a:rPr lang="en-US" dirty="0"/>
              <a:t> (</a:t>
            </a:r>
            <a:r>
              <a:rPr lang="en-US" dirty="0" err="1"/>
              <a:t>to’plash</a:t>
            </a:r>
            <a:r>
              <a:rPr lang="en-US" dirty="0"/>
              <a:t>) </a:t>
            </a:r>
            <a:r>
              <a:rPr lang="en-US" dirty="0" err="1" smtClean="0"/>
              <a:t>tizimida</a:t>
            </a:r>
            <a:r>
              <a:rPr lang="en-US" dirty="0" smtClean="0"/>
              <a:t> </a:t>
            </a:r>
            <a:r>
              <a:rPr lang="en-US" dirty="0" err="1" smtClean="0"/>
              <a:t>xatoliklar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ularni</a:t>
            </a:r>
            <a:r>
              <a:rPr lang="en-US" dirty="0" smtClean="0"/>
              <a:t> </a:t>
            </a:r>
            <a:r>
              <a:rPr lang="en-US" dirty="0" err="1" smtClean="0"/>
              <a:t>bartaraf</a:t>
            </a:r>
            <a:r>
              <a:rPr lang="en-US" dirty="0" smtClean="0"/>
              <a:t> </a:t>
            </a:r>
            <a:r>
              <a:rPr lang="en-US" dirty="0" err="1" smtClean="0"/>
              <a:t>etish</a:t>
            </a:r>
            <a:endParaRPr lang="en-US" dirty="0" smtClean="0"/>
          </a:p>
          <a:p>
            <a:pPr marL="0" indent="0" algn="just">
              <a:buNone/>
            </a:pPr>
            <a:r>
              <a:rPr lang="en-US" dirty="0" err="1"/>
              <a:t>Ma’lumot</a:t>
            </a:r>
            <a:r>
              <a:rPr lang="en-US" dirty="0"/>
              <a:t> </a:t>
            </a:r>
            <a:r>
              <a:rPr lang="en-US" dirty="0" err="1"/>
              <a:t>yig’ish</a:t>
            </a:r>
            <a:r>
              <a:rPr lang="en-US" dirty="0"/>
              <a:t> (</a:t>
            </a:r>
            <a:r>
              <a:rPr lang="en-US" dirty="0" err="1"/>
              <a:t>to’plash</a:t>
            </a:r>
            <a:r>
              <a:rPr lang="en-US" dirty="0"/>
              <a:t>) </a:t>
            </a:r>
            <a:r>
              <a:rPr lang="en-US" dirty="0" err="1" smtClean="0"/>
              <a:t>tizimiga</a:t>
            </a:r>
            <a:r>
              <a:rPr lang="en-US" dirty="0" smtClean="0"/>
              <a:t> real </a:t>
            </a:r>
            <a:r>
              <a:rPr lang="en-US" dirty="0" err="1" smtClean="0"/>
              <a:t>misollar</a:t>
            </a:r>
            <a:r>
              <a:rPr lang="en-US" dirty="0" smtClean="0"/>
              <a:t>.</a:t>
            </a:r>
            <a:endParaRPr lang="en-US" dirty="0"/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 smtClean="0"/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5585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363272" cy="5721499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dirty="0" smtClean="0"/>
              <a:t>BOSMA SXEMA PLATALARINI LOYIHALASH</a:t>
            </a:r>
          </a:p>
          <a:p>
            <a:pPr marL="0" indent="0" algn="just">
              <a:buNone/>
            </a:pPr>
            <a:r>
              <a:rPr lang="en-US" dirty="0" err="1" smtClean="0"/>
              <a:t>Bosma</a:t>
            </a:r>
            <a:r>
              <a:rPr lang="en-US" dirty="0" smtClean="0"/>
              <a:t> </a:t>
            </a:r>
            <a:r>
              <a:rPr lang="en-US" dirty="0" err="1"/>
              <a:t>sxema</a:t>
            </a:r>
            <a:r>
              <a:rPr lang="en-US" dirty="0"/>
              <a:t> </a:t>
            </a:r>
            <a:r>
              <a:rPr lang="en-US" dirty="0" err="1" smtClean="0"/>
              <a:t>platalari</a:t>
            </a:r>
            <a:r>
              <a:rPr lang="en-US" dirty="0" smtClean="0"/>
              <a:t> </a:t>
            </a:r>
            <a:r>
              <a:rPr lang="en-US" dirty="0" err="1" smtClean="0"/>
              <a:t>nima</a:t>
            </a:r>
            <a:r>
              <a:rPr lang="en-US" dirty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nima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?</a:t>
            </a:r>
          </a:p>
          <a:p>
            <a:pPr marL="0" indent="0" algn="just">
              <a:buNone/>
            </a:pPr>
            <a:r>
              <a:rPr lang="en-US" dirty="0" err="1" smtClean="0"/>
              <a:t>Sodda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murakkab</a:t>
            </a:r>
            <a:r>
              <a:rPr lang="en-US" dirty="0" smtClean="0"/>
              <a:t> </a:t>
            </a:r>
            <a:r>
              <a:rPr lang="en-US" dirty="0" err="1" smtClean="0"/>
              <a:t>bosma</a:t>
            </a:r>
            <a:r>
              <a:rPr lang="en-US" dirty="0" smtClean="0"/>
              <a:t> </a:t>
            </a:r>
            <a:r>
              <a:rPr lang="en-US" dirty="0" err="1"/>
              <a:t>sxema</a:t>
            </a:r>
            <a:r>
              <a:rPr lang="en-US" dirty="0"/>
              <a:t> </a:t>
            </a:r>
            <a:r>
              <a:rPr lang="en-US" dirty="0" err="1"/>
              <a:t>platalarini</a:t>
            </a:r>
            <a:r>
              <a:rPr lang="en-US" dirty="0"/>
              <a:t> </a:t>
            </a:r>
            <a:r>
              <a:rPr lang="en-US" dirty="0" err="1" smtClean="0"/>
              <a:t>loyihalash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err="1"/>
              <a:t>Bosma</a:t>
            </a:r>
            <a:r>
              <a:rPr lang="en-US" dirty="0"/>
              <a:t> </a:t>
            </a:r>
            <a:r>
              <a:rPr lang="en-US" dirty="0" err="1"/>
              <a:t>sxema</a:t>
            </a:r>
            <a:r>
              <a:rPr lang="en-US" dirty="0"/>
              <a:t> </a:t>
            </a:r>
            <a:r>
              <a:rPr lang="en-US" dirty="0" err="1"/>
              <a:t>platalarini</a:t>
            </a:r>
            <a:r>
              <a:rPr lang="en-US" dirty="0"/>
              <a:t> </a:t>
            </a:r>
            <a:r>
              <a:rPr lang="en-US" dirty="0" err="1" smtClean="0"/>
              <a:t>loyihalash</a:t>
            </a:r>
            <a:r>
              <a:rPr lang="en-US" dirty="0" smtClean="0"/>
              <a:t> </a:t>
            </a:r>
            <a:r>
              <a:rPr lang="en-US" dirty="0" err="1" smtClean="0"/>
              <a:t>bosqichlari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err="1"/>
              <a:t>Bosma</a:t>
            </a:r>
            <a:r>
              <a:rPr lang="en-US" dirty="0"/>
              <a:t> </a:t>
            </a:r>
            <a:r>
              <a:rPr lang="en-US" dirty="0" err="1"/>
              <a:t>sxema</a:t>
            </a:r>
            <a:r>
              <a:rPr lang="en-US" dirty="0"/>
              <a:t> </a:t>
            </a:r>
            <a:r>
              <a:rPr lang="en-US" dirty="0" err="1"/>
              <a:t>platalarini</a:t>
            </a:r>
            <a:r>
              <a:rPr lang="en-US" dirty="0"/>
              <a:t> </a:t>
            </a:r>
            <a:r>
              <a:rPr lang="en-US" dirty="0" err="1" smtClean="0"/>
              <a:t>loyihalash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kerakli</a:t>
            </a:r>
            <a:r>
              <a:rPr lang="en-US" dirty="0" smtClean="0"/>
              <a:t> </a:t>
            </a:r>
            <a:r>
              <a:rPr lang="en-US" dirty="0" err="1" smtClean="0"/>
              <a:t>dasturiy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ta’minotlar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err="1"/>
              <a:t>Bosma</a:t>
            </a:r>
            <a:r>
              <a:rPr lang="en-US" dirty="0"/>
              <a:t> </a:t>
            </a:r>
            <a:r>
              <a:rPr lang="en-US" dirty="0" err="1"/>
              <a:t>sxema</a:t>
            </a:r>
            <a:r>
              <a:rPr lang="en-US" dirty="0"/>
              <a:t> </a:t>
            </a:r>
            <a:r>
              <a:rPr lang="en-US" dirty="0" err="1"/>
              <a:t>platalarini</a:t>
            </a:r>
            <a:r>
              <a:rPr lang="en-US" dirty="0"/>
              <a:t> </a:t>
            </a:r>
            <a:r>
              <a:rPr lang="en-US" dirty="0" err="1" smtClean="0"/>
              <a:t>loyihalashdan</a:t>
            </a:r>
            <a:r>
              <a:rPr lang="en-US" dirty="0" smtClean="0"/>
              <a:t> </a:t>
            </a:r>
            <a:r>
              <a:rPr lang="en-US" dirty="0" err="1" smtClean="0"/>
              <a:t>so’nggi</a:t>
            </a:r>
            <a:r>
              <a:rPr lang="en-US" dirty="0" smtClean="0"/>
              <a:t> </a:t>
            </a:r>
            <a:r>
              <a:rPr lang="en-US" dirty="0" err="1" smtClean="0"/>
              <a:t>bosqichlar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err="1" smtClean="0"/>
              <a:t>Loyihalangan</a:t>
            </a:r>
            <a:r>
              <a:rPr lang="en-US" dirty="0" smtClean="0"/>
              <a:t> </a:t>
            </a:r>
            <a:r>
              <a:rPr lang="en-US" dirty="0" err="1" smtClean="0"/>
              <a:t>bosma</a:t>
            </a:r>
            <a:r>
              <a:rPr lang="en-US" dirty="0" smtClean="0"/>
              <a:t> </a:t>
            </a:r>
            <a:r>
              <a:rPr lang="en-US" dirty="0" err="1"/>
              <a:t>sxema</a:t>
            </a:r>
            <a:r>
              <a:rPr lang="en-US" dirty="0"/>
              <a:t> </a:t>
            </a:r>
            <a:r>
              <a:rPr lang="en-US" dirty="0" err="1" smtClean="0"/>
              <a:t>platalarini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chiqaruvchilarga</a:t>
            </a:r>
            <a:r>
              <a:rPr lang="en-US" dirty="0" smtClean="0"/>
              <a:t> </a:t>
            </a:r>
            <a:r>
              <a:rPr lang="en-US" dirty="0" err="1" smtClean="0"/>
              <a:t>buyurtma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err="1"/>
              <a:t>Bosma</a:t>
            </a:r>
            <a:r>
              <a:rPr lang="en-US" dirty="0"/>
              <a:t> </a:t>
            </a:r>
            <a:r>
              <a:rPr lang="en-US" dirty="0" err="1"/>
              <a:t>sxema</a:t>
            </a:r>
            <a:r>
              <a:rPr lang="en-US" dirty="0"/>
              <a:t> </a:t>
            </a:r>
            <a:r>
              <a:rPr lang="en-US" dirty="0" err="1"/>
              <a:t>platalarini</a:t>
            </a:r>
            <a:r>
              <a:rPr lang="en-US" dirty="0"/>
              <a:t> </a:t>
            </a:r>
            <a:r>
              <a:rPr lang="en-US" dirty="0" err="1" smtClean="0"/>
              <a:t>loyihalashda</a:t>
            </a:r>
            <a:r>
              <a:rPr lang="en-US" dirty="0" smtClean="0"/>
              <a:t> </a:t>
            </a:r>
            <a:r>
              <a:rPr lang="en-US" dirty="0" err="1" smtClean="0"/>
              <a:t>xatoliklar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ularni</a:t>
            </a:r>
            <a:r>
              <a:rPr lang="en-US" dirty="0" smtClean="0"/>
              <a:t> </a:t>
            </a:r>
            <a:r>
              <a:rPr lang="en-US" dirty="0" err="1" smtClean="0"/>
              <a:t>oldini</a:t>
            </a:r>
            <a:r>
              <a:rPr lang="en-US" dirty="0" smtClean="0"/>
              <a:t> </a:t>
            </a:r>
            <a:r>
              <a:rPr lang="en-US" dirty="0" err="1" smtClean="0"/>
              <a:t>olish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err="1"/>
              <a:t>Bosma</a:t>
            </a:r>
            <a:r>
              <a:rPr lang="en-US" dirty="0"/>
              <a:t> </a:t>
            </a:r>
            <a:r>
              <a:rPr lang="en-US" dirty="0" err="1"/>
              <a:t>sxema</a:t>
            </a:r>
            <a:r>
              <a:rPr lang="en-US" dirty="0"/>
              <a:t> </a:t>
            </a:r>
            <a:r>
              <a:rPr lang="en-US" dirty="0" err="1" smtClean="0"/>
              <a:t>platalarining</a:t>
            </a:r>
            <a:r>
              <a:rPr lang="en-US" dirty="0" smtClean="0"/>
              <a:t> </a:t>
            </a:r>
            <a:r>
              <a:rPr lang="en-US" dirty="0" err="1" smtClean="0"/>
              <a:t>afzalliklari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err="1"/>
              <a:t>Bosma</a:t>
            </a:r>
            <a:r>
              <a:rPr lang="en-US" dirty="0"/>
              <a:t> </a:t>
            </a:r>
            <a:r>
              <a:rPr lang="en-US" dirty="0" err="1"/>
              <a:t>sxema</a:t>
            </a:r>
            <a:r>
              <a:rPr lang="en-US" dirty="0"/>
              <a:t> </a:t>
            </a:r>
            <a:r>
              <a:rPr lang="en-US" dirty="0" err="1" smtClean="0"/>
              <a:t>platalarining</a:t>
            </a:r>
            <a:r>
              <a:rPr lang="en-US" dirty="0" smtClean="0"/>
              <a:t> </a:t>
            </a:r>
            <a:r>
              <a:rPr lang="en-US" dirty="0" err="1" smtClean="0"/>
              <a:t>turlari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err="1"/>
              <a:t>Bosma</a:t>
            </a:r>
            <a:r>
              <a:rPr lang="en-US" dirty="0"/>
              <a:t> </a:t>
            </a:r>
            <a:r>
              <a:rPr lang="en-US" dirty="0" err="1"/>
              <a:t>sxema</a:t>
            </a:r>
            <a:r>
              <a:rPr lang="en-US" dirty="0"/>
              <a:t> </a:t>
            </a:r>
            <a:r>
              <a:rPr lang="en-US" dirty="0" err="1" smtClean="0"/>
              <a:t>platalarini</a:t>
            </a:r>
            <a:r>
              <a:rPr lang="en-US" dirty="0" smtClean="0"/>
              <a:t> </a:t>
            </a:r>
            <a:r>
              <a:rPr lang="en-US" dirty="0" err="1" smtClean="0"/>
              <a:t>ta’mirlash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238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363272" cy="619268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dirty="0" smtClean="0"/>
              <a:t>NOCHIZIQLI SXEMALAR</a:t>
            </a:r>
          </a:p>
          <a:p>
            <a:pPr marL="0" indent="0" algn="just">
              <a:buNone/>
            </a:pPr>
            <a:r>
              <a:rPr lang="en-US" dirty="0" err="1" smtClean="0"/>
              <a:t>Chiziqli</a:t>
            </a:r>
            <a:r>
              <a:rPr lang="en-US" dirty="0" smtClean="0"/>
              <a:t> </a:t>
            </a:r>
            <a:r>
              <a:rPr lang="en-US" dirty="0" err="1" smtClean="0"/>
              <a:t>sxemalar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nochiziqli</a:t>
            </a:r>
            <a:r>
              <a:rPr lang="en-US" dirty="0" smtClean="0"/>
              <a:t> </a:t>
            </a:r>
            <a:r>
              <a:rPr lang="en-US" dirty="0" err="1" smtClean="0"/>
              <a:t>sxemalarning</a:t>
            </a:r>
            <a:r>
              <a:rPr lang="en-US" dirty="0" smtClean="0"/>
              <a:t> </a:t>
            </a:r>
            <a:r>
              <a:rPr lang="en-US" dirty="0" err="1" smtClean="0"/>
              <a:t>farqi</a:t>
            </a:r>
            <a:r>
              <a:rPr lang="en-US" dirty="0" smtClean="0"/>
              <a:t> </a:t>
            </a:r>
            <a:r>
              <a:rPr lang="en-US" dirty="0" err="1" smtClean="0"/>
              <a:t>nimada</a:t>
            </a:r>
            <a:r>
              <a:rPr lang="en-US" dirty="0" smtClean="0"/>
              <a:t>?</a:t>
            </a:r>
          </a:p>
          <a:p>
            <a:pPr marL="0" indent="0" algn="just">
              <a:buNone/>
            </a:pPr>
            <a:r>
              <a:rPr lang="en-US" dirty="0" err="1" smtClean="0"/>
              <a:t>Nochiziqli</a:t>
            </a:r>
            <a:r>
              <a:rPr lang="en-US" dirty="0" smtClean="0"/>
              <a:t> </a:t>
            </a:r>
            <a:r>
              <a:rPr lang="en-US" dirty="0" err="1" smtClean="0"/>
              <a:t>sxemalar</a:t>
            </a:r>
            <a:r>
              <a:rPr lang="en-US" dirty="0" smtClean="0"/>
              <a:t> </a:t>
            </a:r>
            <a:r>
              <a:rPr lang="en-US" dirty="0" err="1" smtClean="0"/>
              <a:t>elementlari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err="1" smtClean="0"/>
              <a:t>Yarim</a:t>
            </a:r>
            <a:r>
              <a:rPr lang="en-US" dirty="0" smtClean="0"/>
              <a:t> </a:t>
            </a:r>
            <a:r>
              <a:rPr lang="en-US" dirty="0" err="1" smtClean="0"/>
              <a:t>o’tkazgichli</a:t>
            </a:r>
            <a:r>
              <a:rPr lang="en-US" dirty="0" smtClean="0"/>
              <a:t> </a:t>
            </a:r>
            <a:r>
              <a:rPr lang="en-US" dirty="0" err="1" smtClean="0"/>
              <a:t>nochiziqli</a:t>
            </a:r>
            <a:r>
              <a:rPr lang="en-US" dirty="0" smtClean="0"/>
              <a:t> </a:t>
            </a:r>
            <a:r>
              <a:rPr lang="en-US" dirty="0" err="1" smtClean="0"/>
              <a:t>sxema</a:t>
            </a:r>
            <a:r>
              <a:rPr lang="en-US" dirty="0" smtClean="0"/>
              <a:t> </a:t>
            </a:r>
            <a:r>
              <a:rPr lang="en-US" dirty="0" err="1" smtClean="0"/>
              <a:t>elementlari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err="1"/>
              <a:t>Nochiziqli</a:t>
            </a:r>
            <a:r>
              <a:rPr lang="en-US" dirty="0"/>
              <a:t> </a:t>
            </a:r>
            <a:r>
              <a:rPr lang="en-US" dirty="0" err="1" smtClean="0"/>
              <a:t>sxemalar</a:t>
            </a:r>
            <a:r>
              <a:rPr lang="en-US" dirty="0"/>
              <a:t> </a:t>
            </a:r>
            <a:r>
              <a:rPr lang="en-US" dirty="0" err="1" smtClean="0"/>
              <a:t>turlari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err="1"/>
              <a:t>Nochiziqli</a:t>
            </a:r>
            <a:r>
              <a:rPr lang="en-US" dirty="0"/>
              <a:t> </a:t>
            </a:r>
            <a:r>
              <a:rPr lang="en-US" dirty="0" err="1" smtClean="0"/>
              <a:t>sxemalar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hosil</a:t>
            </a:r>
            <a:r>
              <a:rPr lang="en-US" dirty="0" smtClean="0"/>
              <a:t> </a:t>
            </a:r>
            <a:r>
              <a:rPr lang="en-US" dirty="0" err="1" smtClean="0"/>
              <a:t>qilinadi</a:t>
            </a:r>
            <a:r>
              <a:rPr lang="en-US" dirty="0" smtClean="0"/>
              <a:t>?</a:t>
            </a:r>
          </a:p>
          <a:p>
            <a:pPr marL="0" indent="0" algn="just">
              <a:buNone/>
            </a:pPr>
            <a:r>
              <a:rPr lang="en-US" dirty="0" err="1"/>
              <a:t>Nochiziqli</a:t>
            </a:r>
            <a:r>
              <a:rPr lang="en-US" dirty="0"/>
              <a:t> </a:t>
            </a:r>
            <a:r>
              <a:rPr lang="en-US" dirty="0" err="1" smtClean="0"/>
              <a:t>sxemalar</a:t>
            </a:r>
            <a:r>
              <a:rPr lang="en-US" dirty="0" smtClean="0"/>
              <a:t> </a:t>
            </a:r>
            <a:r>
              <a:rPr lang="en-US" dirty="0" err="1" smtClean="0"/>
              <a:t>nima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?</a:t>
            </a:r>
          </a:p>
          <a:p>
            <a:pPr marL="0" indent="0" algn="just">
              <a:buNone/>
            </a:pPr>
            <a:r>
              <a:rPr lang="en-US" dirty="0" err="1"/>
              <a:t>Nochiziqli</a:t>
            </a:r>
            <a:r>
              <a:rPr lang="en-US" dirty="0"/>
              <a:t> </a:t>
            </a:r>
            <a:r>
              <a:rPr lang="en-US" dirty="0" err="1" smtClean="0"/>
              <a:t>sxemalarga</a:t>
            </a:r>
            <a:r>
              <a:rPr lang="en-US" dirty="0" smtClean="0"/>
              <a:t> </a:t>
            </a:r>
            <a:r>
              <a:rPr lang="en-US" dirty="0" err="1" smtClean="0"/>
              <a:t>misollar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err="1"/>
              <a:t>Nochiziqli</a:t>
            </a:r>
            <a:r>
              <a:rPr lang="en-US" dirty="0"/>
              <a:t> </a:t>
            </a:r>
            <a:r>
              <a:rPr lang="en-US" dirty="0" err="1" smtClean="0"/>
              <a:t>sxemalarni</a:t>
            </a:r>
            <a:r>
              <a:rPr lang="en-US" dirty="0" smtClean="0"/>
              <a:t> </a:t>
            </a:r>
            <a:r>
              <a:rPr lang="en-US" dirty="0" err="1" smtClean="0"/>
              <a:t>loyihalash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simulyatsiya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err="1"/>
              <a:t>Nochiziqli</a:t>
            </a:r>
            <a:r>
              <a:rPr lang="en-US" dirty="0"/>
              <a:t> </a:t>
            </a:r>
            <a:r>
              <a:rPr lang="en-US" dirty="0" err="1" smtClean="0"/>
              <a:t>sxemalarda</a:t>
            </a:r>
            <a:r>
              <a:rPr lang="en-US" dirty="0" smtClean="0"/>
              <a:t> </a:t>
            </a:r>
            <a:r>
              <a:rPr lang="en-US" dirty="0" err="1" smtClean="0"/>
              <a:t>regulyatorlar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err="1"/>
              <a:t>Nochiziqli</a:t>
            </a:r>
            <a:r>
              <a:rPr lang="en-US" dirty="0"/>
              <a:t> </a:t>
            </a:r>
            <a:r>
              <a:rPr lang="en-US" dirty="0" err="1" smtClean="0"/>
              <a:t>sxemalarni</a:t>
            </a:r>
            <a:r>
              <a:rPr lang="en-US" dirty="0" smtClean="0"/>
              <a:t> </a:t>
            </a:r>
            <a:r>
              <a:rPr lang="en-US" dirty="0" err="1" smtClean="0"/>
              <a:t>chiziqlantirish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414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363272" cy="57214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dirty="0" smtClean="0"/>
              <a:t>UZATISH LINIYALARI</a:t>
            </a:r>
          </a:p>
          <a:p>
            <a:pPr marL="0" indent="0" algn="just">
              <a:buNone/>
            </a:pPr>
            <a:r>
              <a:rPr lang="en-US" dirty="0" err="1" smtClean="0"/>
              <a:t>Uzatish</a:t>
            </a:r>
            <a:r>
              <a:rPr lang="en-US" dirty="0" smtClean="0"/>
              <a:t> </a:t>
            </a:r>
            <a:r>
              <a:rPr lang="en-US" dirty="0" err="1" smtClean="0"/>
              <a:t>liniyalari</a:t>
            </a:r>
            <a:r>
              <a:rPr lang="en-US" dirty="0" smtClean="0"/>
              <a:t> </a:t>
            </a:r>
            <a:r>
              <a:rPr lang="en-US" dirty="0" err="1" smtClean="0"/>
              <a:t>nima</a:t>
            </a:r>
            <a:r>
              <a:rPr lang="en-US" dirty="0" smtClean="0"/>
              <a:t>? </a:t>
            </a:r>
            <a:r>
              <a:rPr lang="en-US" dirty="0" err="1" smtClean="0"/>
              <a:t>Uzatish</a:t>
            </a:r>
            <a:r>
              <a:rPr lang="en-US" dirty="0" smtClean="0"/>
              <a:t> </a:t>
            </a:r>
            <a:r>
              <a:rPr lang="en-US" dirty="0" err="1" smtClean="0"/>
              <a:t>liniyalari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to’g’ri</a:t>
            </a:r>
            <a:r>
              <a:rPr lang="en-US" dirty="0" smtClean="0"/>
              <a:t> </a:t>
            </a:r>
            <a:r>
              <a:rPr lang="en-US" dirty="0" err="1" smtClean="0"/>
              <a:t>loyihalanadi</a:t>
            </a:r>
            <a:r>
              <a:rPr lang="en-US" dirty="0" smtClean="0"/>
              <a:t>? </a:t>
            </a:r>
            <a:r>
              <a:rPr lang="en-US" dirty="0" err="1" smtClean="0"/>
              <a:t>Uzatish</a:t>
            </a:r>
            <a:r>
              <a:rPr lang="en-US" dirty="0" smtClean="0"/>
              <a:t> </a:t>
            </a:r>
            <a:r>
              <a:rPr lang="en-US" dirty="0" err="1" smtClean="0"/>
              <a:t>liniyalarida</a:t>
            </a:r>
            <a:r>
              <a:rPr lang="en-US" dirty="0" smtClean="0"/>
              <a:t> </a:t>
            </a:r>
            <a:r>
              <a:rPr lang="en-US" dirty="0" err="1" smtClean="0"/>
              <a:t>tashqi</a:t>
            </a:r>
            <a:r>
              <a:rPr lang="en-US" dirty="0" smtClean="0"/>
              <a:t> </a:t>
            </a:r>
            <a:r>
              <a:rPr lang="en-US" dirty="0" err="1" smtClean="0"/>
              <a:t>ta’sirni</a:t>
            </a:r>
            <a:r>
              <a:rPr lang="en-US" dirty="0" smtClean="0"/>
              <a:t> </a:t>
            </a:r>
            <a:r>
              <a:rPr lang="en-US" dirty="0" err="1" smtClean="0"/>
              <a:t>bartaraf</a:t>
            </a:r>
            <a:r>
              <a:rPr lang="en-US" dirty="0" smtClean="0"/>
              <a:t> </a:t>
            </a:r>
            <a:r>
              <a:rPr lang="en-US" dirty="0" err="1" smtClean="0"/>
              <a:t>etish</a:t>
            </a:r>
            <a:r>
              <a:rPr lang="en-US" dirty="0" smtClean="0"/>
              <a:t> </a:t>
            </a:r>
            <a:r>
              <a:rPr lang="en-US" dirty="0" err="1" smtClean="0"/>
              <a:t>usullari</a:t>
            </a:r>
            <a:r>
              <a:rPr lang="en-US" dirty="0" smtClean="0"/>
              <a:t>. </a:t>
            </a:r>
            <a:r>
              <a:rPr lang="en-US" dirty="0" err="1" smtClean="0"/>
              <a:t>Uzatish</a:t>
            </a:r>
            <a:r>
              <a:rPr lang="en-US" dirty="0" smtClean="0"/>
              <a:t> </a:t>
            </a:r>
            <a:r>
              <a:rPr lang="en-US" dirty="0" err="1" smtClean="0"/>
              <a:t>liniyalarida</a:t>
            </a:r>
            <a:r>
              <a:rPr lang="en-US" dirty="0" smtClean="0"/>
              <a:t> </a:t>
            </a:r>
            <a:r>
              <a:rPr lang="en-US" dirty="0" err="1" smtClean="0"/>
              <a:t>xavfsizlikning</a:t>
            </a:r>
            <a:r>
              <a:rPr lang="en-US" dirty="0" smtClean="0"/>
              <a:t> </a:t>
            </a:r>
            <a:r>
              <a:rPr lang="en-US" dirty="0" err="1" smtClean="0"/>
              <a:t>oldini</a:t>
            </a:r>
            <a:r>
              <a:rPr lang="en-US" dirty="0" smtClean="0"/>
              <a:t> </a:t>
            </a:r>
            <a:r>
              <a:rPr lang="en-US" dirty="0" err="1" smtClean="0"/>
              <a:t>olish</a:t>
            </a:r>
            <a:r>
              <a:rPr lang="en-US" dirty="0" smtClean="0"/>
              <a:t>. </a:t>
            </a:r>
            <a:r>
              <a:rPr lang="en-US" dirty="0" err="1" smtClean="0"/>
              <a:t>Uzatish</a:t>
            </a:r>
            <a:r>
              <a:rPr lang="en-US" dirty="0" smtClean="0"/>
              <a:t> </a:t>
            </a:r>
            <a:r>
              <a:rPr lang="en-US" dirty="0" err="1" smtClean="0"/>
              <a:t>liniyalarining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turlari</a:t>
            </a:r>
            <a:r>
              <a:rPr lang="en-US" dirty="0" smtClean="0"/>
              <a:t>. </a:t>
            </a:r>
            <a:r>
              <a:rPr lang="en-US" dirty="0" err="1" smtClean="0"/>
              <a:t>Uzatish</a:t>
            </a:r>
            <a:r>
              <a:rPr lang="en-US" dirty="0" smtClean="0"/>
              <a:t> </a:t>
            </a:r>
            <a:r>
              <a:rPr lang="en-US" dirty="0" err="1" smtClean="0"/>
              <a:t>liniyalarining</a:t>
            </a:r>
            <a:r>
              <a:rPr lang="en-US" dirty="0" smtClean="0"/>
              <a:t> </a:t>
            </a:r>
            <a:r>
              <a:rPr lang="en-US" dirty="0" err="1" smtClean="0"/>
              <a:t>mexatron</a:t>
            </a:r>
            <a:r>
              <a:rPr lang="en-US" dirty="0" smtClean="0"/>
              <a:t> </a:t>
            </a:r>
            <a:r>
              <a:rPr lang="en-US" dirty="0" err="1" smtClean="0"/>
              <a:t>tizimlarga</a:t>
            </a:r>
            <a:r>
              <a:rPr lang="en-US" dirty="0" smtClean="0"/>
              <a:t> </a:t>
            </a:r>
            <a:r>
              <a:rPr lang="en-US" dirty="0" err="1" smtClean="0"/>
              <a:t>joriy</a:t>
            </a:r>
            <a:r>
              <a:rPr lang="en-US" dirty="0" smtClean="0"/>
              <a:t> </a:t>
            </a:r>
            <a:r>
              <a:rPr lang="en-US" dirty="0" err="1" smtClean="0"/>
              <a:t>etilishi</a:t>
            </a:r>
            <a:r>
              <a:rPr lang="en-US" dirty="0" smtClean="0"/>
              <a:t>. </a:t>
            </a:r>
            <a:r>
              <a:rPr lang="en-US" dirty="0" err="1" smtClean="0"/>
              <a:t>Uzatish</a:t>
            </a:r>
            <a:r>
              <a:rPr lang="en-US" dirty="0" smtClean="0"/>
              <a:t> </a:t>
            </a:r>
            <a:r>
              <a:rPr lang="en-US" dirty="0" err="1" smtClean="0"/>
              <a:t>liniyalarida</a:t>
            </a:r>
            <a:r>
              <a:rPr lang="en-US" dirty="0" smtClean="0"/>
              <a:t> </a:t>
            </a:r>
            <a:r>
              <a:rPr lang="en-US" dirty="0" err="1" smtClean="0"/>
              <a:t>signallarni</a:t>
            </a:r>
            <a:r>
              <a:rPr lang="en-US" dirty="0" smtClean="0"/>
              <a:t> </a:t>
            </a:r>
            <a:r>
              <a:rPr lang="en-US" dirty="0" err="1" smtClean="0"/>
              <a:t>yerlashtirish</a:t>
            </a:r>
            <a:r>
              <a:rPr lang="en-US" dirty="0" smtClean="0"/>
              <a:t>. </a:t>
            </a:r>
            <a:r>
              <a:rPr lang="en-US" dirty="0" err="1" smtClean="0"/>
              <a:t>Uzatish</a:t>
            </a:r>
            <a:r>
              <a:rPr lang="en-US" dirty="0" smtClean="0"/>
              <a:t> </a:t>
            </a:r>
            <a:r>
              <a:rPr lang="en-US" dirty="0" err="1" smtClean="0"/>
              <a:t>liniyalari</a:t>
            </a:r>
            <a:r>
              <a:rPr lang="en-US" dirty="0" smtClean="0"/>
              <a:t> </a:t>
            </a:r>
            <a:r>
              <a:rPr lang="en-US" dirty="0" err="1" smtClean="0"/>
              <a:t>qonuniyatlari</a:t>
            </a:r>
            <a:r>
              <a:rPr lang="en-US" dirty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formulalari</a:t>
            </a:r>
            <a:r>
              <a:rPr lang="en-US" dirty="0" smtClean="0"/>
              <a:t>. </a:t>
            </a:r>
            <a:r>
              <a:rPr lang="en-US" dirty="0" err="1" smtClean="0"/>
              <a:t>Uzatish</a:t>
            </a:r>
            <a:r>
              <a:rPr lang="en-US" dirty="0" smtClean="0"/>
              <a:t> </a:t>
            </a:r>
            <a:r>
              <a:rPr lang="en-US" dirty="0" err="1" smtClean="0"/>
              <a:t>liniyalarining</a:t>
            </a:r>
            <a:r>
              <a:rPr lang="en-US" dirty="0" smtClean="0"/>
              <a:t> </a:t>
            </a:r>
            <a:r>
              <a:rPr lang="en-US" dirty="0" err="1" smtClean="0"/>
              <a:t>ekvivalent</a:t>
            </a:r>
            <a:r>
              <a:rPr lang="en-US" dirty="0" smtClean="0"/>
              <a:t> </a:t>
            </a:r>
            <a:r>
              <a:rPr lang="en-US" dirty="0" err="1" smtClean="0"/>
              <a:t>ifodalanishi</a:t>
            </a:r>
            <a:r>
              <a:rPr lang="en-US" dirty="0" smtClean="0"/>
              <a:t>. </a:t>
            </a:r>
            <a:r>
              <a:rPr lang="en-US" dirty="0" err="1" smtClean="0"/>
              <a:t>Antennalar</a:t>
            </a:r>
            <a:r>
              <a:rPr lang="en-US" dirty="0" smtClean="0"/>
              <a:t>. </a:t>
            </a:r>
            <a:r>
              <a:rPr lang="en-US" dirty="0" err="1" smtClean="0"/>
              <a:t>Uzatish</a:t>
            </a:r>
            <a:r>
              <a:rPr lang="en-US" dirty="0" smtClean="0"/>
              <a:t> </a:t>
            </a:r>
            <a:r>
              <a:rPr lang="en-US" dirty="0" err="1" smtClean="0"/>
              <a:t>liniyalarining</a:t>
            </a:r>
            <a:r>
              <a:rPr lang="en-US" dirty="0" smtClean="0"/>
              <a:t> </a:t>
            </a:r>
            <a:r>
              <a:rPr lang="en-US" dirty="0" err="1" smtClean="0"/>
              <a:t>qobiqlari</a:t>
            </a:r>
            <a:r>
              <a:rPr lang="en-US" dirty="0" smtClean="0"/>
              <a:t>. </a:t>
            </a:r>
            <a:r>
              <a:rPr lang="en-US" dirty="0" err="1" smtClean="0"/>
              <a:t>Ochiq</a:t>
            </a:r>
            <a:r>
              <a:rPr lang="en-US" dirty="0" smtClean="0"/>
              <a:t> </a:t>
            </a:r>
            <a:r>
              <a:rPr lang="en-US" dirty="0" err="1" smtClean="0"/>
              <a:t>liniya</a:t>
            </a:r>
            <a:r>
              <a:rPr lang="en-US" dirty="0" smtClean="0"/>
              <a:t>. </a:t>
            </a:r>
            <a:r>
              <a:rPr lang="en-US" dirty="0" err="1" smtClean="0"/>
              <a:t>Koaksil</a:t>
            </a:r>
            <a:r>
              <a:rPr lang="en-US" dirty="0" smtClean="0"/>
              <a:t> </a:t>
            </a:r>
            <a:r>
              <a:rPr lang="en-US" dirty="0" err="1" smtClean="0"/>
              <a:t>kabel</a:t>
            </a:r>
            <a:r>
              <a:rPr lang="en-US" dirty="0" smtClean="0"/>
              <a:t> </a:t>
            </a:r>
            <a:r>
              <a:rPr lang="en-US" dirty="0" err="1" smtClean="0"/>
              <a:t>liniyalari</a:t>
            </a:r>
            <a:r>
              <a:rPr lang="en-US" dirty="0" smtClean="0"/>
              <a:t>. </a:t>
            </a:r>
            <a:r>
              <a:rPr lang="en-US" dirty="0" err="1" smtClean="0"/>
              <a:t>To’lqin</a:t>
            </a:r>
            <a:r>
              <a:rPr lang="en-US" dirty="0" smtClean="0"/>
              <a:t> </a:t>
            </a:r>
            <a:r>
              <a:rPr lang="en-US" dirty="0" err="1" smtClean="0"/>
              <a:t>yo’naltirgichlar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5209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363272" cy="5721499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US" dirty="0" smtClean="0"/>
              <a:t>MIKROPROTSESSORLAR VA MIKROKONTROLLERLAR</a:t>
            </a:r>
          </a:p>
          <a:p>
            <a:pPr marL="0" indent="0" algn="just">
              <a:buNone/>
            </a:pPr>
            <a:r>
              <a:rPr lang="en-US" dirty="0" err="1" smtClean="0"/>
              <a:t>Mikroprotsessor</a:t>
            </a:r>
            <a:r>
              <a:rPr lang="en-US" dirty="0" smtClean="0"/>
              <a:t> </a:t>
            </a:r>
            <a:r>
              <a:rPr lang="en-US" dirty="0" err="1" smtClean="0"/>
              <a:t>nima</a:t>
            </a:r>
            <a:r>
              <a:rPr lang="en-US" dirty="0" smtClean="0"/>
              <a:t>? </a:t>
            </a:r>
            <a:r>
              <a:rPr lang="en-US" dirty="0" err="1" smtClean="0"/>
              <a:t>Mikrokontroller</a:t>
            </a:r>
            <a:r>
              <a:rPr lang="en-US" dirty="0" smtClean="0"/>
              <a:t> </a:t>
            </a:r>
            <a:r>
              <a:rPr lang="en-US" dirty="0" err="1" smtClean="0"/>
              <a:t>nima</a:t>
            </a:r>
            <a:r>
              <a:rPr lang="en-US" dirty="0" smtClean="0"/>
              <a:t>? </a:t>
            </a:r>
            <a:r>
              <a:rPr lang="en-US" dirty="0" err="1" smtClean="0"/>
              <a:t>Mikroprotsessor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mikrokontrollerning</a:t>
            </a:r>
            <a:r>
              <a:rPr lang="en-US" dirty="0" smtClean="0"/>
              <a:t> </a:t>
            </a:r>
            <a:r>
              <a:rPr lang="en-US" dirty="0" err="1" smtClean="0"/>
              <a:t>farqi</a:t>
            </a:r>
            <a:r>
              <a:rPr lang="en-US" dirty="0" smtClean="0"/>
              <a:t> </a:t>
            </a:r>
            <a:r>
              <a:rPr lang="en-US" dirty="0" err="1" smtClean="0"/>
              <a:t>nimada</a:t>
            </a:r>
            <a:r>
              <a:rPr lang="en-US" dirty="0" smtClean="0"/>
              <a:t>? </a:t>
            </a:r>
            <a:r>
              <a:rPr lang="en-US" dirty="0" err="1" smtClean="0"/>
              <a:t>Mikroprotsessorning</a:t>
            </a:r>
            <a:r>
              <a:rPr lang="en-US" dirty="0" smtClean="0"/>
              <a:t> </a:t>
            </a:r>
            <a:r>
              <a:rPr lang="en-US" dirty="0" err="1" smtClean="0"/>
              <a:t>ishlash</a:t>
            </a:r>
            <a:r>
              <a:rPr lang="en-US" dirty="0" smtClean="0"/>
              <a:t> </a:t>
            </a:r>
            <a:r>
              <a:rPr lang="en-US" dirty="0" err="1" smtClean="0"/>
              <a:t>prinsipi</a:t>
            </a:r>
            <a:r>
              <a:rPr lang="en-US" dirty="0" smtClean="0"/>
              <a:t>. </a:t>
            </a:r>
            <a:r>
              <a:rPr lang="en-US" dirty="0" err="1" smtClean="0"/>
              <a:t>Mikrokontrollerlarning</a:t>
            </a:r>
            <a:r>
              <a:rPr lang="en-US" dirty="0" smtClean="0"/>
              <a:t> </a:t>
            </a:r>
            <a:r>
              <a:rPr lang="en-US" dirty="0" err="1" smtClean="0"/>
              <a:t>ishlash</a:t>
            </a:r>
            <a:r>
              <a:rPr lang="en-US" dirty="0" smtClean="0"/>
              <a:t> </a:t>
            </a:r>
            <a:r>
              <a:rPr lang="en-US" dirty="0" err="1" smtClean="0"/>
              <a:t>prinsipi</a:t>
            </a:r>
            <a:r>
              <a:rPr lang="en-US" dirty="0" smtClean="0"/>
              <a:t>. </a:t>
            </a:r>
            <a:r>
              <a:rPr lang="en-US" dirty="0" err="1" smtClean="0"/>
              <a:t>Ular</a:t>
            </a:r>
            <a:r>
              <a:rPr lang="en-US" dirty="0" smtClean="0"/>
              <a:t> </a:t>
            </a:r>
            <a:r>
              <a:rPr lang="en-US" dirty="0" err="1" smtClean="0"/>
              <a:t>asosida</a:t>
            </a:r>
            <a:r>
              <a:rPr lang="en-US" dirty="0" smtClean="0"/>
              <a:t> </a:t>
            </a:r>
            <a:r>
              <a:rPr lang="en-US" dirty="0" err="1" smtClean="0"/>
              <a:t>qurilgan</a:t>
            </a:r>
            <a:r>
              <a:rPr lang="en-US" dirty="0" smtClean="0"/>
              <a:t> </a:t>
            </a:r>
            <a:r>
              <a:rPr lang="en-US" dirty="0" err="1" smtClean="0"/>
              <a:t>elektron</a:t>
            </a:r>
            <a:r>
              <a:rPr lang="en-US" dirty="0" smtClean="0"/>
              <a:t> </a:t>
            </a:r>
            <a:r>
              <a:rPr lang="en-US" dirty="0" err="1" smtClean="0"/>
              <a:t>sxemalar</a:t>
            </a:r>
            <a:r>
              <a:rPr lang="en-US" dirty="0" smtClean="0"/>
              <a:t>. </a:t>
            </a:r>
            <a:r>
              <a:rPr lang="en-US" dirty="0" err="1" smtClean="0"/>
              <a:t>Ularning</a:t>
            </a:r>
            <a:r>
              <a:rPr lang="en-US" dirty="0" smtClean="0"/>
              <a:t> </a:t>
            </a:r>
            <a:r>
              <a:rPr lang="en-US" dirty="0" err="1" smtClean="0"/>
              <a:t>mexatron</a:t>
            </a:r>
            <a:r>
              <a:rPr lang="en-US" dirty="0" smtClean="0"/>
              <a:t> </a:t>
            </a:r>
            <a:r>
              <a:rPr lang="en-US" dirty="0" err="1" smtClean="0"/>
              <a:t>tizimlarda</a:t>
            </a:r>
            <a:r>
              <a:rPr lang="en-US" dirty="0" smtClean="0"/>
              <a:t> </a:t>
            </a:r>
            <a:r>
              <a:rPr lang="en-US" dirty="0" err="1" smtClean="0"/>
              <a:t>ishlatilishi</a:t>
            </a:r>
            <a:r>
              <a:rPr lang="en-US" dirty="0" smtClean="0"/>
              <a:t>. </a:t>
            </a:r>
            <a:r>
              <a:rPr lang="en-US" dirty="0" err="1" smtClean="0"/>
              <a:t>Mikrokontrollerlarni</a:t>
            </a:r>
            <a:r>
              <a:rPr lang="en-US" dirty="0" smtClean="0"/>
              <a:t> </a:t>
            </a:r>
            <a:r>
              <a:rPr lang="en-US" dirty="0" err="1" smtClean="0"/>
              <a:t>dasturlash</a:t>
            </a:r>
            <a:r>
              <a:rPr lang="en-US" dirty="0" smtClean="0"/>
              <a:t>. </a:t>
            </a:r>
            <a:r>
              <a:rPr lang="en-US" dirty="0" err="1" smtClean="0"/>
              <a:t>Ularning</a:t>
            </a:r>
            <a:r>
              <a:rPr lang="en-US" dirty="0" smtClean="0"/>
              <a:t> </a:t>
            </a:r>
            <a:r>
              <a:rPr lang="en-US" dirty="0" err="1" smtClean="0"/>
              <a:t>mexatronika</a:t>
            </a:r>
            <a:r>
              <a:rPr lang="en-US" dirty="0" smtClean="0"/>
              <a:t> </a:t>
            </a:r>
            <a:r>
              <a:rPr lang="en-US" dirty="0" err="1" smtClean="0"/>
              <a:t>sxemalarda</a:t>
            </a:r>
            <a:r>
              <a:rPr lang="en-US" dirty="0" smtClean="0"/>
              <a:t> </a:t>
            </a:r>
            <a:r>
              <a:rPr lang="en-US" dirty="0" err="1" smtClean="0"/>
              <a:t>ishlatilishidan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maqsadlar</a:t>
            </a:r>
            <a:r>
              <a:rPr lang="en-US" dirty="0" smtClean="0"/>
              <a:t>. </a:t>
            </a:r>
            <a:r>
              <a:rPr lang="en-US" dirty="0" err="1" smtClean="0"/>
              <a:t>Ularning</a:t>
            </a:r>
            <a:r>
              <a:rPr lang="en-US" dirty="0" smtClean="0"/>
              <a:t> </a:t>
            </a:r>
            <a:r>
              <a:rPr lang="en-US" dirty="0" err="1" smtClean="0"/>
              <a:t>afzalliklari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kamchiliklari</a:t>
            </a:r>
            <a:r>
              <a:rPr lang="en-US" dirty="0" smtClean="0"/>
              <a:t>. </a:t>
            </a:r>
            <a:r>
              <a:rPr lang="en-US" dirty="0" err="1" smtClean="0"/>
              <a:t>Ishchi</a:t>
            </a:r>
            <a:r>
              <a:rPr lang="en-US" dirty="0" smtClean="0"/>
              <a:t> </a:t>
            </a:r>
            <a:r>
              <a:rPr lang="en-US" dirty="0" err="1" smtClean="0"/>
              <a:t>kuchlanishlari</a:t>
            </a:r>
            <a:r>
              <a:rPr lang="en-US" dirty="0" smtClean="0"/>
              <a:t>. </a:t>
            </a:r>
            <a:r>
              <a:rPr lang="en-US" dirty="0" err="1" smtClean="0"/>
              <a:t>Portlar</a:t>
            </a:r>
            <a:r>
              <a:rPr lang="en-US" dirty="0" smtClean="0"/>
              <a:t>. </a:t>
            </a:r>
            <a:r>
              <a:rPr lang="en-US" dirty="0" err="1" smtClean="0"/>
              <a:t>Pinlar</a:t>
            </a:r>
            <a:r>
              <a:rPr lang="en-US" dirty="0" smtClean="0"/>
              <a:t>. </a:t>
            </a:r>
            <a:r>
              <a:rPr lang="en-US" dirty="0" err="1" smtClean="0"/>
              <a:t>Ishlash</a:t>
            </a:r>
            <a:r>
              <a:rPr lang="en-US" dirty="0" smtClean="0"/>
              <a:t> </a:t>
            </a:r>
            <a:r>
              <a:rPr lang="en-US" dirty="0" err="1" smtClean="0"/>
              <a:t>chastotalari</a:t>
            </a:r>
            <a:r>
              <a:rPr lang="en-US" dirty="0" smtClean="0"/>
              <a:t>. </a:t>
            </a:r>
            <a:r>
              <a:rPr lang="en-US" dirty="0" err="1" smtClean="0"/>
              <a:t>Ular</a:t>
            </a:r>
            <a:r>
              <a:rPr lang="en-US" dirty="0" smtClean="0"/>
              <a:t> </a:t>
            </a:r>
            <a:r>
              <a:rPr lang="en-US" dirty="0" err="1" smtClean="0"/>
              <a:t>asosida</a:t>
            </a:r>
            <a:r>
              <a:rPr lang="en-US" dirty="0" smtClean="0"/>
              <a:t> </a:t>
            </a:r>
            <a:r>
              <a:rPr lang="en-US" dirty="0" err="1" smtClean="0"/>
              <a:t>mexatron</a:t>
            </a:r>
            <a:r>
              <a:rPr lang="en-US" dirty="0" smtClean="0"/>
              <a:t> </a:t>
            </a:r>
            <a:r>
              <a:rPr lang="en-US" dirty="0" err="1" smtClean="0"/>
              <a:t>loyihalar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simulyatsiayalarni</a:t>
            </a:r>
            <a:r>
              <a:rPr lang="en-US" dirty="0" smtClean="0"/>
              <a:t> </a:t>
            </a:r>
            <a:r>
              <a:rPr lang="en-US" dirty="0" err="1" smtClean="0"/>
              <a:t>amalga</a:t>
            </a:r>
            <a:r>
              <a:rPr lang="en-US" dirty="0" smtClean="0"/>
              <a:t> </a:t>
            </a:r>
            <a:r>
              <a:rPr lang="en-US" dirty="0" err="1" smtClean="0"/>
              <a:t>oshirish</a:t>
            </a:r>
            <a:r>
              <a:rPr lang="en-US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94747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363272" cy="604867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dirty="0" smtClean="0"/>
              <a:t>DASTURLANUVCHI MANTIQIY KONTROLLERLAR</a:t>
            </a:r>
          </a:p>
          <a:p>
            <a:pPr marL="0" indent="0" algn="just">
              <a:buNone/>
            </a:pPr>
            <a:r>
              <a:rPr lang="en-US" dirty="0" err="1" smtClean="0"/>
              <a:t>Dasturlanuvchi</a:t>
            </a:r>
            <a:r>
              <a:rPr lang="en-US" dirty="0" smtClean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 smtClean="0"/>
              <a:t>kontrollerlar</a:t>
            </a:r>
            <a:r>
              <a:rPr lang="en-US" dirty="0" smtClean="0"/>
              <a:t> </a:t>
            </a:r>
            <a:r>
              <a:rPr lang="en-US" dirty="0" err="1" smtClean="0"/>
              <a:t>nima</a:t>
            </a:r>
            <a:r>
              <a:rPr lang="en-US" dirty="0" smtClean="0"/>
              <a:t>? </a:t>
            </a:r>
            <a:r>
              <a:rPr lang="en-US" dirty="0" err="1"/>
              <a:t>Dasturlanuvchi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 smtClean="0"/>
              <a:t>kontrollerlarning</a:t>
            </a:r>
            <a:r>
              <a:rPr lang="en-US" dirty="0" smtClean="0"/>
              <a:t> </a:t>
            </a:r>
            <a:r>
              <a:rPr lang="en-US" dirty="0" err="1" smtClean="0"/>
              <a:t>ishlash</a:t>
            </a:r>
            <a:r>
              <a:rPr lang="en-US" dirty="0" smtClean="0"/>
              <a:t> </a:t>
            </a:r>
            <a:r>
              <a:rPr lang="en-US" dirty="0" err="1" smtClean="0"/>
              <a:t>prinsiplari</a:t>
            </a:r>
            <a:r>
              <a:rPr lang="en-US" dirty="0" smtClean="0"/>
              <a:t>. </a:t>
            </a:r>
            <a:r>
              <a:rPr lang="en-US" dirty="0" err="1"/>
              <a:t>Dasturlanuvchi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 smtClean="0"/>
              <a:t>kontrollerlar</a:t>
            </a:r>
            <a:r>
              <a:rPr lang="en-US" dirty="0" smtClean="0"/>
              <a:t> </a:t>
            </a:r>
            <a:r>
              <a:rPr lang="en-US" dirty="0" err="1" smtClean="0"/>
              <a:t>asosida</a:t>
            </a:r>
            <a:r>
              <a:rPr lang="en-US" dirty="0" smtClean="0"/>
              <a:t> </a:t>
            </a:r>
            <a:r>
              <a:rPr lang="en-US" dirty="0" err="1" smtClean="0"/>
              <a:t>mexatronika</a:t>
            </a:r>
            <a:r>
              <a:rPr lang="en-US" dirty="0" smtClean="0"/>
              <a:t> </a:t>
            </a:r>
            <a:r>
              <a:rPr lang="en-US" dirty="0" err="1" smtClean="0"/>
              <a:t>loyihalarini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chiqish</a:t>
            </a:r>
            <a:r>
              <a:rPr lang="en-US" dirty="0" smtClean="0"/>
              <a:t>. </a:t>
            </a:r>
            <a:r>
              <a:rPr lang="en-US" dirty="0" err="1"/>
              <a:t>Dasturlanuvchi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 smtClean="0"/>
              <a:t>kontrollerlar</a:t>
            </a:r>
            <a:r>
              <a:rPr lang="en-US" dirty="0" smtClean="0"/>
              <a:t> </a:t>
            </a:r>
            <a:r>
              <a:rPr lang="en-US" dirty="0" err="1" smtClean="0"/>
              <a:t>afzalliklari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kamchiliklari</a:t>
            </a:r>
            <a:r>
              <a:rPr lang="en-US" dirty="0" smtClean="0"/>
              <a:t>. </a:t>
            </a:r>
            <a:r>
              <a:rPr lang="en-US" dirty="0" err="1"/>
              <a:t>Dasturlanuvchi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 smtClean="0"/>
              <a:t>kontrollerlar</a:t>
            </a:r>
            <a:r>
              <a:rPr lang="en-US" dirty="0" smtClean="0"/>
              <a:t> </a:t>
            </a:r>
            <a:r>
              <a:rPr lang="en-US" dirty="0" err="1" smtClean="0"/>
              <a:t>turlari</a:t>
            </a:r>
            <a:r>
              <a:rPr lang="en-US" dirty="0" smtClean="0"/>
              <a:t>. </a:t>
            </a:r>
            <a:r>
              <a:rPr lang="en-US" dirty="0" err="1"/>
              <a:t>Dasturlanuvchi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 smtClean="0"/>
              <a:t>kontrollerlar</a:t>
            </a:r>
            <a:r>
              <a:rPr lang="en-US" dirty="0" smtClean="0"/>
              <a:t> </a:t>
            </a:r>
            <a:r>
              <a:rPr lang="en-US" dirty="0" err="1" smtClean="0"/>
              <a:t>dasturlash</a:t>
            </a:r>
            <a:r>
              <a:rPr lang="en-US" dirty="0" smtClean="0"/>
              <a:t> </a:t>
            </a:r>
            <a:r>
              <a:rPr lang="en-US" dirty="0" err="1" smtClean="0"/>
              <a:t>bosqichlari</a:t>
            </a:r>
            <a:r>
              <a:rPr lang="en-US" dirty="0" smtClean="0"/>
              <a:t>. </a:t>
            </a:r>
            <a:r>
              <a:rPr lang="en-US" dirty="0" err="1"/>
              <a:t>Dasturlanuvchi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 smtClean="0"/>
              <a:t>kontrollerlarni</a:t>
            </a:r>
            <a:r>
              <a:rPr lang="en-US" dirty="0" smtClean="0"/>
              <a:t> </a:t>
            </a:r>
            <a:r>
              <a:rPr lang="en-US" dirty="0" err="1" smtClean="0"/>
              <a:t>dasturlashda</a:t>
            </a:r>
            <a:r>
              <a:rPr lang="en-US" dirty="0" smtClean="0"/>
              <a:t> </a:t>
            </a:r>
            <a:r>
              <a:rPr lang="en-US" dirty="0" err="1" smtClean="0"/>
              <a:t>ishlatiladigan</a:t>
            </a:r>
            <a:r>
              <a:rPr lang="en-US" dirty="0" smtClean="0"/>
              <a:t> </a:t>
            </a:r>
            <a:r>
              <a:rPr lang="en-US" dirty="0" err="1" smtClean="0"/>
              <a:t>dasturiy</a:t>
            </a:r>
            <a:r>
              <a:rPr lang="en-US" dirty="0" smtClean="0"/>
              <a:t> </a:t>
            </a:r>
            <a:r>
              <a:rPr lang="en-US" dirty="0" err="1" smtClean="0"/>
              <a:t>ta’minotlar</a:t>
            </a:r>
            <a:r>
              <a:rPr lang="en-US" dirty="0" smtClean="0"/>
              <a:t>. </a:t>
            </a:r>
            <a:r>
              <a:rPr lang="en-US" dirty="0" err="1"/>
              <a:t>Dasturlanuvchi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 smtClean="0"/>
              <a:t>kontrollerlar</a:t>
            </a:r>
            <a:r>
              <a:rPr lang="en-US" dirty="0" smtClean="0"/>
              <a:t> </a:t>
            </a:r>
            <a:r>
              <a:rPr lang="en-US" dirty="0" err="1" smtClean="0"/>
              <a:t>tarixi</a:t>
            </a:r>
            <a:r>
              <a:rPr lang="en-US" dirty="0" smtClean="0"/>
              <a:t>. </a:t>
            </a:r>
            <a:r>
              <a:rPr lang="en-US" dirty="0" err="1"/>
              <a:t>Dasturlanuvchi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 smtClean="0"/>
              <a:t>kontrollerlar</a:t>
            </a:r>
            <a:r>
              <a:rPr lang="en-US" dirty="0" smtClean="0"/>
              <a:t> </a:t>
            </a:r>
            <a:r>
              <a:rPr lang="en-US" dirty="0" err="1" smtClean="0"/>
              <a:t>simulyatsiyalari</a:t>
            </a:r>
            <a:r>
              <a:rPr lang="en-US" dirty="0" smtClean="0"/>
              <a:t>. </a:t>
            </a:r>
            <a:r>
              <a:rPr lang="en-US" dirty="0" err="1"/>
              <a:t>Dasturlanuvchi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 smtClean="0"/>
              <a:t>kontrollerlar</a:t>
            </a:r>
            <a:r>
              <a:rPr lang="en-US" dirty="0" smtClean="0"/>
              <a:t> </a:t>
            </a:r>
            <a:r>
              <a:rPr lang="en-US" dirty="0" err="1" smtClean="0"/>
              <a:t>ishchi</a:t>
            </a:r>
            <a:r>
              <a:rPr lang="en-US" dirty="0" smtClean="0"/>
              <a:t> </a:t>
            </a:r>
            <a:r>
              <a:rPr lang="en-US" dirty="0" err="1" smtClean="0"/>
              <a:t>kuchlanishlari</a:t>
            </a:r>
            <a:r>
              <a:rPr lang="en-US" dirty="0" smtClean="0"/>
              <a:t>. </a:t>
            </a:r>
            <a:r>
              <a:rPr lang="en-US" dirty="0" err="1"/>
              <a:t>Dasturlanuvchi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 smtClean="0"/>
              <a:t>kontrollerlar</a:t>
            </a:r>
            <a:r>
              <a:rPr lang="en-US" dirty="0" smtClean="0"/>
              <a:t> </a:t>
            </a:r>
            <a:r>
              <a:rPr lang="en-US" dirty="0" err="1" smtClean="0"/>
              <a:t>portlari</a:t>
            </a:r>
            <a:r>
              <a:rPr lang="en-US" dirty="0" smtClean="0"/>
              <a:t>. </a:t>
            </a:r>
            <a:r>
              <a:rPr lang="en-US" dirty="0" err="1"/>
              <a:t>Dasturlanuvchi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 smtClean="0"/>
              <a:t>kontrollerlar</a:t>
            </a:r>
            <a:r>
              <a:rPr lang="en-US" dirty="0" smtClean="0"/>
              <a:t> </a:t>
            </a:r>
            <a:r>
              <a:rPr lang="en-US" dirty="0" err="1" smtClean="0"/>
              <a:t>nazorat</a:t>
            </a:r>
            <a:r>
              <a:rPr lang="en-US" dirty="0" smtClean="0"/>
              <a:t> </a:t>
            </a:r>
            <a:r>
              <a:rPr lang="en-US" dirty="0" err="1" smtClean="0"/>
              <a:t>signallari</a:t>
            </a:r>
            <a:r>
              <a:rPr lang="en-US" dirty="0" smtClean="0"/>
              <a:t>. </a:t>
            </a:r>
            <a:r>
              <a:rPr lang="en-US" dirty="0" err="1"/>
              <a:t>Dasturlanuvchi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 smtClean="0"/>
              <a:t>kontrollerlar</a:t>
            </a:r>
            <a:r>
              <a:rPr lang="en-US" dirty="0" smtClean="0"/>
              <a:t> </a:t>
            </a:r>
            <a:r>
              <a:rPr lang="en-US" dirty="0" err="1" smtClean="0"/>
              <a:t>xavfsizligini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chiqish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720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363272" cy="57214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dirty="0" smtClean="0"/>
              <a:t>MEXATRON TIZIM LOYIHALASH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 err="1" smtClean="0"/>
              <a:t>Ushbu</a:t>
            </a:r>
            <a:r>
              <a:rPr lang="en-US" dirty="0" smtClean="0"/>
              <a:t> </a:t>
            </a:r>
            <a:r>
              <a:rPr lang="en-US" dirty="0" err="1" smtClean="0"/>
              <a:t>darsda</a:t>
            </a:r>
            <a:r>
              <a:rPr lang="en-US" dirty="0" smtClean="0"/>
              <a:t> </a:t>
            </a:r>
            <a:r>
              <a:rPr lang="en-US" dirty="0" err="1" smtClean="0"/>
              <a:t>barcha</a:t>
            </a:r>
            <a:r>
              <a:rPr lang="en-US" dirty="0" smtClean="0"/>
              <a:t> </a:t>
            </a:r>
            <a:r>
              <a:rPr lang="en-US" dirty="0" err="1" smtClean="0"/>
              <a:t>o’rganilingan</a:t>
            </a:r>
            <a:r>
              <a:rPr lang="en-US" dirty="0" smtClean="0"/>
              <a:t> </a:t>
            </a:r>
            <a:r>
              <a:rPr lang="en-US" dirty="0" err="1" smtClean="0"/>
              <a:t>bilimlardan</a:t>
            </a:r>
            <a:r>
              <a:rPr lang="en-US" dirty="0" smtClean="0"/>
              <a:t> </a:t>
            </a:r>
            <a:r>
              <a:rPr lang="en-US" dirty="0" err="1" smtClean="0"/>
              <a:t>foydalanib</a:t>
            </a:r>
            <a:r>
              <a:rPr lang="en-US" dirty="0" smtClean="0"/>
              <a:t> </a:t>
            </a:r>
            <a:r>
              <a:rPr lang="en-US" dirty="0" err="1" smtClean="0"/>
              <a:t>bitta</a:t>
            </a:r>
            <a:r>
              <a:rPr lang="en-US" dirty="0" smtClean="0"/>
              <a:t> </a:t>
            </a:r>
            <a:r>
              <a:rPr lang="en-US" dirty="0" err="1" smtClean="0"/>
              <a:t>mexatron</a:t>
            </a:r>
            <a:r>
              <a:rPr lang="en-US" dirty="0" smtClean="0"/>
              <a:t> </a:t>
            </a:r>
            <a:r>
              <a:rPr lang="en-US" dirty="0" err="1" smtClean="0"/>
              <a:t>tizim</a:t>
            </a:r>
            <a:r>
              <a:rPr lang="en-US" dirty="0" smtClean="0"/>
              <a:t> </a:t>
            </a:r>
            <a:r>
              <a:rPr lang="en-US" dirty="0" err="1" smtClean="0"/>
              <a:t>loyihalanadi</a:t>
            </a:r>
            <a:r>
              <a:rPr lang="en-US" dirty="0" smtClean="0"/>
              <a:t>. Bu </a:t>
            </a:r>
            <a:r>
              <a:rPr lang="en-US" dirty="0" err="1" smtClean="0"/>
              <a:t>tizim</a:t>
            </a:r>
            <a:r>
              <a:rPr lang="en-US" dirty="0" smtClean="0"/>
              <a:t> </a:t>
            </a:r>
            <a:r>
              <a:rPr lang="en-US" dirty="0" err="1" smtClean="0"/>
              <a:t>o’z</a:t>
            </a:r>
            <a:r>
              <a:rPr lang="en-US" dirty="0" smtClean="0"/>
              <a:t> </a:t>
            </a:r>
            <a:r>
              <a:rPr lang="en-US" dirty="0" err="1" smtClean="0"/>
              <a:t>ichiga</a:t>
            </a:r>
            <a:r>
              <a:rPr lang="en-US" dirty="0" smtClean="0"/>
              <a:t> </a:t>
            </a:r>
            <a:r>
              <a:rPr lang="en-US" dirty="0" err="1" smtClean="0"/>
              <a:t>elektronika</a:t>
            </a:r>
            <a:r>
              <a:rPr lang="en-US" dirty="0" smtClean="0"/>
              <a:t>, </a:t>
            </a:r>
            <a:r>
              <a:rPr lang="en-US" dirty="0" err="1" smtClean="0"/>
              <a:t>mexanika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dasturlash</a:t>
            </a:r>
            <a:r>
              <a:rPr lang="en-US" dirty="0" smtClean="0"/>
              <a:t> </a:t>
            </a:r>
            <a:r>
              <a:rPr lang="en-US" dirty="0" err="1" smtClean="0"/>
              <a:t>qismlarini</a:t>
            </a:r>
            <a:r>
              <a:rPr lang="en-US" dirty="0" smtClean="0"/>
              <a:t> </a:t>
            </a:r>
            <a:r>
              <a:rPr lang="en-US" dirty="0" err="1" smtClean="0"/>
              <a:t>qamrab</a:t>
            </a:r>
            <a:r>
              <a:rPr lang="en-US" dirty="0" smtClean="0"/>
              <a:t> </a:t>
            </a:r>
            <a:r>
              <a:rPr lang="en-US" dirty="0" err="1" smtClean="0"/>
              <a:t>oladi</a:t>
            </a:r>
            <a:r>
              <a:rPr lang="en-US" dirty="0" smtClean="0"/>
              <a:t>. </a:t>
            </a:r>
            <a:r>
              <a:rPr lang="en-US" dirty="0" err="1" smtClean="0"/>
              <a:t>Ushbu</a:t>
            </a:r>
            <a:r>
              <a:rPr lang="en-US" dirty="0" smtClean="0"/>
              <a:t> </a:t>
            </a:r>
            <a:r>
              <a:rPr lang="en-US" dirty="0" err="1" smtClean="0"/>
              <a:t>darsni</a:t>
            </a:r>
            <a:r>
              <a:rPr lang="en-US" dirty="0" smtClean="0"/>
              <a:t> </a:t>
            </a:r>
            <a:r>
              <a:rPr lang="en-US" dirty="0" err="1" smtClean="0"/>
              <a:t>tushunish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albatta</a:t>
            </a:r>
            <a:r>
              <a:rPr lang="en-US" dirty="0" smtClean="0"/>
              <a:t> </a:t>
            </a:r>
            <a:r>
              <a:rPr lang="en-US" dirty="0" err="1" smtClean="0"/>
              <a:t>bungacha</a:t>
            </a:r>
            <a:r>
              <a:rPr lang="en-US" dirty="0" smtClean="0"/>
              <a:t> </a:t>
            </a:r>
            <a:r>
              <a:rPr lang="en-US" dirty="0" err="1" smtClean="0"/>
              <a:t>o’tilgan</a:t>
            </a:r>
            <a:r>
              <a:rPr lang="en-US" dirty="0" smtClean="0"/>
              <a:t> </a:t>
            </a:r>
            <a:r>
              <a:rPr lang="en-US" dirty="0" err="1" smtClean="0"/>
              <a:t>barcha</a:t>
            </a:r>
            <a:r>
              <a:rPr lang="en-US" dirty="0" smtClean="0"/>
              <a:t> </a:t>
            </a:r>
            <a:r>
              <a:rPr lang="en-US" dirty="0" err="1" smtClean="0"/>
              <a:t>darslarni</a:t>
            </a:r>
            <a:r>
              <a:rPr lang="en-US" dirty="0" smtClean="0"/>
              <a:t> </a:t>
            </a:r>
            <a:r>
              <a:rPr lang="en-US" dirty="0" err="1" smtClean="0"/>
              <a:t>o’rganib</a:t>
            </a:r>
            <a:r>
              <a:rPr lang="en-US" dirty="0" smtClean="0"/>
              <a:t> </a:t>
            </a:r>
            <a:r>
              <a:rPr lang="en-US" dirty="0" err="1" smtClean="0"/>
              <a:t>chiqish</a:t>
            </a:r>
            <a:r>
              <a:rPr lang="en-US" dirty="0" smtClean="0"/>
              <a:t> </a:t>
            </a:r>
            <a:r>
              <a:rPr lang="en-US" dirty="0" err="1" smtClean="0"/>
              <a:t>talab</a:t>
            </a:r>
            <a:r>
              <a:rPr lang="en-US" dirty="0" smtClean="0"/>
              <a:t> </a:t>
            </a:r>
            <a:r>
              <a:rPr lang="en-US" dirty="0" err="1" smtClean="0"/>
              <a:t>etiladi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4415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Fanni</a:t>
            </a:r>
            <a:r>
              <a:rPr lang="en-US" dirty="0"/>
              <a:t> </a:t>
            </a:r>
            <a:r>
              <a:rPr lang="en-US" dirty="0" err="1"/>
              <a:t>o’rganish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bo’ladigan</a:t>
            </a:r>
            <a:r>
              <a:rPr lang="en-US" dirty="0"/>
              <a:t> </a:t>
            </a:r>
            <a:r>
              <a:rPr lang="en-US" dirty="0" err="1"/>
              <a:t>dasturiy</a:t>
            </a:r>
            <a:r>
              <a:rPr lang="en-US" dirty="0"/>
              <a:t> </a:t>
            </a:r>
            <a:r>
              <a:rPr lang="en-US" dirty="0" err="1"/>
              <a:t>ta’minotlar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 smtClean="0"/>
              <a:t>Fanni</a:t>
            </a:r>
            <a:r>
              <a:rPr lang="en-US" dirty="0" smtClean="0"/>
              <a:t> </a:t>
            </a:r>
            <a:r>
              <a:rPr lang="en-US" dirty="0" err="1" smtClean="0"/>
              <a:t>o’rganish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asosan</a:t>
            </a:r>
            <a:r>
              <a:rPr lang="en-US" dirty="0" smtClean="0"/>
              <a:t> </a:t>
            </a:r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dasturiy</a:t>
            </a:r>
            <a:r>
              <a:rPr lang="en-US" dirty="0" smtClean="0"/>
              <a:t> </a:t>
            </a:r>
            <a:r>
              <a:rPr lang="en-US" dirty="0" err="1" smtClean="0"/>
              <a:t>ta’minotlar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 </a:t>
            </a:r>
            <a:r>
              <a:rPr lang="en-US" dirty="0" err="1" smtClean="0"/>
              <a:t>bo’ladi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smtClean="0"/>
              <a:t>Proteus Design Suit </a:t>
            </a:r>
            <a:r>
              <a:rPr lang="en-US" dirty="0" err="1" smtClean="0"/>
              <a:t>dasturi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smtClean="0"/>
              <a:t>Arduino </a:t>
            </a:r>
            <a:r>
              <a:rPr lang="en-US" dirty="0" err="1" smtClean="0"/>
              <a:t>dasturlash</a:t>
            </a:r>
            <a:r>
              <a:rPr lang="en-US" dirty="0" smtClean="0"/>
              <a:t> </a:t>
            </a:r>
            <a:r>
              <a:rPr lang="en-US" dirty="0" err="1" smtClean="0"/>
              <a:t>muhiti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LTSpice</a:t>
            </a:r>
            <a:r>
              <a:rPr lang="en-US" dirty="0" smtClean="0"/>
              <a:t> </a:t>
            </a:r>
            <a:r>
              <a:rPr lang="en-US" dirty="0" err="1" smtClean="0"/>
              <a:t>dasturiy</a:t>
            </a:r>
            <a:r>
              <a:rPr lang="en-US" dirty="0" smtClean="0"/>
              <a:t> </a:t>
            </a:r>
            <a:r>
              <a:rPr lang="en-US" dirty="0" err="1" smtClean="0"/>
              <a:t>ta’minoti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517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Proteus Design Suit </a:t>
            </a:r>
            <a:r>
              <a:rPr lang="en-US" dirty="0" err="1" smtClean="0"/>
              <a:t>dasturi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Proteus Design Suite -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dizaynni</a:t>
            </a:r>
            <a:r>
              <a:rPr lang="en-US" dirty="0"/>
              <a:t> </a:t>
            </a:r>
            <a:r>
              <a:rPr lang="en-US" dirty="0" err="1"/>
              <a:t>avtomatlashtirish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foydalaniladigan</a:t>
            </a:r>
            <a:r>
              <a:rPr lang="en-US" dirty="0"/>
              <a:t> </a:t>
            </a:r>
            <a:r>
              <a:rPr lang="en-US" dirty="0" err="1"/>
              <a:t>xususiy</a:t>
            </a:r>
            <a:r>
              <a:rPr lang="en-US" dirty="0"/>
              <a:t> </a:t>
            </a:r>
            <a:r>
              <a:rPr lang="en-US" dirty="0" err="1"/>
              <a:t>dasturiy</a:t>
            </a:r>
            <a:r>
              <a:rPr lang="en-US" dirty="0"/>
              <a:t> </a:t>
            </a:r>
            <a:r>
              <a:rPr lang="en-US" dirty="0" err="1"/>
              <a:t>vositalar</a:t>
            </a:r>
            <a:r>
              <a:rPr lang="en-US" dirty="0"/>
              <a:t> </a:t>
            </a:r>
            <a:r>
              <a:rPr lang="en-US" dirty="0" err="1"/>
              <a:t>to'plami</a:t>
            </a:r>
            <a:r>
              <a:rPr lang="en-US" dirty="0"/>
              <a:t>. </a:t>
            </a:r>
            <a:r>
              <a:rPr lang="en-US" dirty="0" err="1"/>
              <a:t>Dasturiy</a:t>
            </a:r>
            <a:r>
              <a:rPr lang="en-US" dirty="0"/>
              <a:t> </a:t>
            </a:r>
            <a:r>
              <a:rPr lang="en-US" dirty="0" err="1"/>
              <a:t>ta'minot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dizayn</a:t>
            </a:r>
            <a:r>
              <a:rPr lang="en-US" dirty="0"/>
              <a:t> </a:t>
            </a:r>
            <a:r>
              <a:rPr lang="en-US" dirty="0" err="1"/>
              <a:t>muhandislari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xodimlari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bosilgan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platalarni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sxemalar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nashrlarni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U </a:t>
            </a:r>
            <a:r>
              <a:rPr lang="en-US" dirty="0" err="1"/>
              <a:t>Angliyaning</a:t>
            </a:r>
            <a:r>
              <a:rPr lang="en-US" dirty="0"/>
              <a:t> </a:t>
            </a:r>
            <a:r>
              <a:rPr lang="en-US" dirty="0" err="1"/>
              <a:t>Yorkshir</a:t>
            </a:r>
            <a:r>
              <a:rPr lang="en-US" dirty="0"/>
              <a:t> </a:t>
            </a:r>
            <a:r>
              <a:rPr lang="en-US" dirty="0" err="1"/>
              <a:t>shahrida</a:t>
            </a:r>
            <a:r>
              <a:rPr lang="en-US" dirty="0"/>
              <a:t> </a:t>
            </a:r>
            <a:r>
              <a:rPr lang="en-US" dirty="0" err="1"/>
              <a:t>Labcenter</a:t>
            </a:r>
            <a:r>
              <a:rPr lang="en-US" dirty="0"/>
              <a:t> Electronics Ltd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chiqilgan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ingliz</a:t>
            </a:r>
            <a:r>
              <a:rPr lang="en-US" dirty="0"/>
              <a:t>, </a:t>
            </a:r>
            <a:r>
              <a:rPr lang="en-US" dirty="0" err="1"/>
              <a:t>frantsuz</a:t>
            </a:r>
            <a:r>
              <a:rPr lang="en-US" dirty="0"/>
              <a:t>, </a:t>
            </a:r>
            <a:r>
              <a:rPr lang="en-US" dirty="0" err="1"/>
              <a:t>ispan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xitoy</a:t>
            </a:r>
            <a:r>
              <a:rPr lang="en-US" dirty="0"/>
              <a:t> </a:t>
            </a:r>
            <a:r>
              <a:rPr lang="en-US" dirty="0" err="1"/>
              <a:t>tillarida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1249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Proteus Design Suit </a:t>
            </a:r>
            <a:r>
              <a:rPr lang="en-US" dirty="0" err="1"/>
              <a:t>dasturi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en-US" dirty="0" err="1"/>
              <a:t>Hozirda</a:t>
            </a:r>
            <a:r>
              <a:rPr lang="en-US" dirty="0"/>
              <a:t> Proteus Design Suite-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versiyasi</a:t>
            </a:r>
            <a:r>
              <a:rPr lang="en-US" dirty="0"/>
              <a:t> PC-B deb </a:t>
            </a:r>
            <a:r>
              <a:rPr lang="en-US" dirty="0" err="1"/>
              <a:t>nomlangan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rahbari</a:t>
            </a:r>
            <a:r>
              <a:rPr lang="en-US" dirty="0"/>
              <a:t> Jon </a:t>
            </a:r>
            <a:r>
              <a:rPr lang="en-US" dirty="0" err="1"/>
              <a:t>Jeymson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1988 </a:t>
            </a:r>
            <a:r>
              <a:rPr lang="en-US" dirty="0" err="1"/>
              <a:t>yilda</a:t>
            </a:r>
            <a:r>
              <a:rPr lang="en-US" dirty="0"/>
              <a:t> DOS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yozilgan</a:t>
            </a:r>
            <a:r>
              <a:rPr lang="en-US" dirty="0"/>
              <a:t>. 1990 </a:t>
            </a:r>
            <a:r>
              <a:rPr lang="en-US" dirty="0" err="1"/>
              <a:t>yilda</a:t>
            </a:r>
            <a:r>
              <a:rPr lang="en-US" dirty="0"/>
              <a:t> </a:t>
            </a:r>
            <a:r>
              <a:rPr lang="en-US" dirty="0" err="1"/>
              <a:t>sxematik</a:t>
            </a:r>
            <a:r>
              <a:rPr lang="en-US" dirty="0"/>
              <a:t> </a:t>
            </a:r>
            <a:r>
              <a:rPr lang="en-US" dirty="0" err="1"/>
              <a:t>tasvirni</a:t>
            </a:r>
            <a:r>
              <a:rPr lang="en-US" dirty="0"/>
              <a:t> </a:t>
            </a:r>
            <a:r>
              <a:rPr lang="en-US" dirty="0" err="1"/>
              <a:t>qo'llab-quvvatlash</a:t>
            </a:r>
            <a:r>
              <a:rPr lang="en-US" dirty="0"/>
              <a:t> </a:t>
            </a:r>
            <a:r>
              <a:rPr lang="en-US" dirty="0" err="1"/>
              <a:t>qo'llab-quvvatlandi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birozdan</a:t>
            </a:r>
            <a:r>
              <a:rPr lang="en-US" dirty="0"/>
              <a:t> </a:t>
            </a:r>
            <a:r>
              <a:rPr lang="en-US" dirty="0" err="1"/>
              <a:t>keyin</a:t>
            </a:r>
            <a:r>
              <a:rPr lang="en-US" dirty="0"/>
              <a:t> Windows </a:t>
            </a:r>
            <a:r>
              <a:rPr lang="en-US" dirty="0" err="1"/>
              <a:t>muhitiga</a:t>
            </a:r>
            <a:r>
              <a:rPr lang="en-US" dirty="0"/>
              <a:t> port </a:t>
            </a:r>
            <a:r>
              <a:rPr lang="en-US" dirty="0" err="1"/>
              <a:t>mavjud</a:t>
            </a:r>
            <a:r>
              <a:rPr lang="en-US" dirty="0"/>
              <a:t>. </a:t>
            </a:r>
            <a:r>
              <a:rPr lang="en-US" dirty="0" err="1"/>
              <a:t>Aralash</a:t>
            </a:r>
            <a:r>
              <a:rPr lang="en-US" dirty="0"/>
              <a:t> </a:t>
            </a:r>
            <a:r>
              <a:rPr lang="en-US" dirty="0" err="1"/>
              <a:t>rejimli</a:t>
            </a:r>
            <a:r>
              <a:rPr lang="en-US" dirty="0"/>
              <a:t> SPICE Simulation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marta</a:t>
            </a:r>
            <a:r>
              <a:rPr lang="en-US" dirty="0"/>
              <a:t> Proteus-</a:t>
            </a:r>
            <a:r>
              <a:rPr lang="en-US" dirty="0" err="1"/>
              <a:t>ga</a:t>
            </a:r>
            <a:r>
              <a:rPr lang="en-US" dirty="0"/>
              <a:t> 1996 </a:t>
            </a:r>
            <a:r>
              <a:rPr lang="en-US" dirty="0" err="1"/>
              <a:t>yilda</a:t>
            </a:r>
            <a:r>
              <a:rPr lang="en-US" dirty="0"/>
              <a:t> </a:t>
            </a:r>
            <a:r>
              <a:rPr lang="en-US" dirty="0" err="1"/>
              <a:t>integratsiya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mikrokontroller</a:t>
            </a:r>
            <a:r>
              <a:rPr lang="en-US" dirty="0"/>
              <a:t> </a:t>
            </a:r>
            <a:r>
              <a:rPr lang="en-US" dirty="0" err="1"/>
              <a:t>simulyatsiyasi</a:t>
            </a:r>
            <a:r>
              <a:rPr lang="en-US" dirty="0"/>
              <a:t> </a:t>
            </a:r>
            <a:r>
              <a:rPr lang="en-US" dirty="0" err="1"/>
              <a:t>keyin</a:t>
            </a:r>
            <a:r>
              <a:rPr lang="en-US" dirty="0"/>
              <a:t> 1998 </a:t>
            </a:r>
            <a:r>
              <a:rPr lang="en-US" dirty="0" err="1"/>
              <a:t>yilda</a:t>
            </a:r>
            <a:r>
              <a:rPr lang="en-US" dirty="0"/>
              <a:t> Proteus-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kiritilgan</a:t>
            </a:r>
            <a:r>
              <a:rPr lang="en-US" dirty="0"/>
              <a:t>. </a:t>
            </a:r>
            <a:r>
              <a:rPr lang="en-US" dirty="0" err="1"/>
              <a:t>Shaklga</a:t>
            </a:r>
            <a:r>
              <a:rPr lang="en-US" dirty="0"/>
              <a:t> </a:t>
            </a:r>
            <a:r>
              <a:rPr lang="en-US" dirty="0" err="1"/>
              <a:t>asoslangan</a:t>
            </a:r>
            <a:r>
              <a:rPr lang="en-US" dirty="0"/>
              <a:t>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marshrutlash</a:t>
            </a:r>
            <a:r>
              <a:rPr lang="en-US" dirty="0"/>
              <a:t> 2002 </a:t>
            </a:r>
            <a:r>
              <a:rPr lang="en-US" dirty="0" err="1"/>
              <a:t>yilda</a:t>
            </a:r>
            <a:r>
              <a:rPr lang="en-US" dirty="0"/>
              <a:t> </a:t>
            </a:r>
            <a:r>
              <a:rPr lang="en-US" dirty="0" err="1"/>
              <a:t>qo'shilgan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2006 </a:t>
            </a:r>
            <a:r>
              <a:rPr lang="en-US" dirty="0" err="1"/>
              <a:t>yilda</a:t>
            </a:r>
            <a:r>
              <a:rPr lang="en-US" dirty="0"/>
              <a:t> 3D Board </a:t>
            </a:r>
            <a:r>
              <a:rPr lang="en-US" dirty="0" err="1"/>
              <a:t>Visualisation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yana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yirik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yangilanishi</a:t>
            </a:r>
            <a:r>
              <a:rPr lang="en-US" dirty="0"/>
              <a:t> </a:t>
            </a:r>
            <a:r>
              <a:rPr lang="en-US" dirty="0" err="1"/>
              <a:t>kuzatilgan</a:t>
            </a:r>
            <a:r>
              <a:rPr lang="en-US" dirty="0"/>
              <a:t>. </a:t>
            </a:r>
            <a:r>
              <a:rPr lang="en-US" dirty="0" err="1"/>
              <a:t>Yaqinda</a:t>
            </a:r>
            <a:r>
              <a:rPr lang="en-US" dirty="0"/>
              <a:t> 2011-yilda </a:t>
            </a:r>
            <a:r>
              <a:rPr lang="en-US" dirty="0" err="1"/>
              <a:t>simulyatsiya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IDE </a:t>
            </a:r>
            <a:r>
              <a:rPr lang="en-US" dirty="0" err="1"/>
              <a:t>qoʻshildi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2015-yilda MCAD import/</a:t>
            </a:r>
            <a:r>
              <a:rPr lang="en-US" dirty="0" err="1"/>
              <a:t>eksporti</a:t>
            </a:r>
            <a:r>
              <a:rPr lang="en-US" dirty="0"/>
              <a:t> </a:t>
            </a:r>
            <a:r>
              <a:rPr lang="en-US" dirty="0" err="1"/>
              <a:t>qoʻshildi</a:t>
            </a:r>
            <a:r>
              <a:rPr lang="en-US" dirty="0"/>
              <a:t>. 2017-yilda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tezlikdagi</a:t>
            </a:r>
            <a:r>
              <a:rPr lang="en-US" dirty="0"/>
              <a:t> </a:t>
            </a:r>
            <a:r>
              <a:rPr lang="en-US" dirty="0" err="1"/>
              <a:t>dizaynni</a:t>
            </a:r>
            <a:r>
              <a:rPr lang="en-US" dirty="0"/>
              <a:t> </a:t>
            </a:r>
            <a:r>
              <a:rPr lang="en-US" dirty="0" err="1"/>
              <a:t>qoʻllab-quvvatlash</a:t>
            </a:r>
            <a:r>
              <a:rPr lang="en-US" dirty="0"/>
              <a:t> </a:t>
            </a:r>
            <a:r>
              <a:rPr lang="en-US" dirty="0" err="1"/>
              <a:t>qoʻshildi</a:t>
            </a:r>
            <a:r>
              <a:rPr lang="en-US" dirty="0"/>
              <a:t>. [1]</a:t>
            </a:r>
            <a:r>
              <a:rPr lang="en-US" dirty="0" err="1"/>
              <a:t>Xususiyatlar</a:t>
            </a:r>
            <a:r>
              <a:rPr lang="en-US" dirty="0"/>
              <a:t> </a:t>
            </a:r>
            <a:r>
              <a:rPr lang="en-US" dirty="0" err="1"/>
              <a:t>asosidagi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relizlari</a:t>
            </a:r>
            <a:r>
              <a:rPr lang="en-US" dirty="0"/>
              <a:t> </a:t>
            </a:r>
            <a:r>
              <a:rPr lang="en-US" dirty="0" err="1"/>
              <a:t>odatda</a:t>
            </a:r>
            <a:r>
              <a:rPr lang="en-US" dirty="0"/>
              <a:t> </a:t>
            </a:r>
            <a:r>
              <a:rPr lang="en-US" dirty="0" err="1"/>
              <a:t>yiliga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marta</a:t>
            </a:r>
            <a:r>
              <a:rPr lang="en-US" dirty="0"/>
              <a:t>,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paketlari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koʻrsatishga</a:t>
            </a:r>
            <a:r>
              <a:rPr lang="en-US" dirty="0"/>
              <a:t> </a:t>
            </a:r>
            <a:r>
              <a:rPr lang="en-US" dirty="0" err="1"/>
              <a:t>asoslangan</a:t>
            </a:r>
            <a:r>
              <a:rPr lang="en-US" dirty="0"/>
              <a:t>.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bo'lganda</a:t>
            </a:r>
            <a:r>
              <a:rPr lang="en-US" dirty="0"/>
              <a:t> </a:t>
            </a:r>
            <a:r>
              <a:rPr lang="en-US" dirty="0" err="1"/>
              <a:t>chiqariladi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0106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1800" dirty="0"/>
              <a:t>Proteus Design Suite </a:t>
            </a:r>
            <a:r>
              <a:rPr lang="en-US" sz="1800" dirty="0" err="1"/>
              <a:t>sxematik</a:t>
            </a:r>
            <a:r>
              <a:rPr lang="en-US" sz="1800" dirty="0"/>
              <a:t> </a:t>
            </a:r>
            <a:r>
              <a:rPr lang="en-US" sz="1800" dirty="0" err="1"/>
              <a:t>suratga</a:t>
            </a:r>
            <a:r>
              <a:rPr lang="en-US" sz="1800" dirty="0"/>
              <a:t> </a:t>
            </a:r>
            <a:r>
              <a:rPr lang="en-US" sz="1800" dirty="0" err="1"/>
              <a:t>olish</a:t>
            </a:r>
            <a:r>
              <a:rPr lang="en-US" sz="1800" dirty="0"/>
              <a:t>, </a:t>
            </a:r>
            <a:r>
              <a:rPr lang="en-US" sz="1800" dirty="0" err="1"/>
              <a:t>simulyatsiya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PCB (chop </a:t>
            </a:r>
            <a:r>
              <a:rPr lang="en-US" sz="1800" dirty="0" err="1"/>
              <a:t>etilgan</a:t>
            </a:r>
            <a:r>
              <a:rPr lang="en-US" sz="1800" dirty="0"/>
              <a:t> </a:t>
            </a:r>
            <a:r>
              <a:rPr lang="en-US" sz="1800" dirty="0" err="1"/>
              <a:t>elektron</a:t>
            </a:r>
            <a:r>
              <a:rPr lang="en-US" sz="1800" dirty="0"/>
              <a:t> </a:t>
            </a:r>
            <a:r>
              <a:rPr lang="en-US" sz="1800" dirty="0" err="1"/>
              <a:t>plata</a:t>
            </a:r>
            <a:r>
              <a:rPr lang="en-US" sz="1800" dirty="0"/>
              <a:t>) </a:t>
            </a:r>
            <a:r>
              <a:rPr lang="en-US" sz="1800" dirty="0" err="1"/>
              <a:t>tartibini</a:t>
            </a:r>
            <a:r>
              <a:rPr lang="en-US" sz="1800" dirty="0"/>
              <a:t> </a:t>
            </a:r>
            <a:r>
              <a:rPr lang="en-US" sz="1800" dirty="0" err="1"/>
              <a:t>loyihalash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Windows </a:t>
            </a:r>
            <a:r>
              <a:rPr lang="en-US" sz="1800" dirty="0" err="1"/>
              <a:t>ilovasi</a:t>
            </a:r>
            <a:r>
              <a:rPr lang="en-US" sz="1800" dirty="0"/>
              <a:t>. </a:t>
            </a:r>
            <a:r>
              <a:rPr lang="en-US" sz="1800" dirty="0" err="1"/>
              <a:t>Ishlab</a:t>
            </a:r>
            <a:r>
              <a:rPr lang="en-US" sz="1800" dirty="0"/>
              <a:t> </a:t>
            </a:r>
            <a:r>
              <a:rPr lang="en-US" sz="1800" dirty="0" err="1"/>
              <a:t>chiqarilayotgan</a:t>
            </a:r>
            <a:r>
              <a:rPr lang="en-US" sz="1800" dirty="0"/>
              <a:t> </a:t>
            </a:r>
            <a:r>
              <a:rPr lang="en-US" sz="1800" dirty="0" err="1"/>
              <a:t>dizaynlarning</a:t>
            </a:r>
            <a:r>
              <a:rPr lang="en-US" sz="1800" dirty="0"/>
              <a:t> </a:t>
            </a:r>
            <a:r>
              <a:rPr lang="en-US" sz="1800" dirty="0" err="1"/>
              <a:t>o'lchamiga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mikrokontroller</a:t>
            </a:r>
            <a:r>
              <a:rPr lang="en-US" sz="1800" dirty="0"/>
              <a:t> </a:t>
            </a:r>
            <a:r>
              <a:rPr lang="en-US" sz="1800" dirty="0" err="1"/>
              <a:t>simulyatsiyasiga</a:t>
            </a:r>
            <a:r>
              <a:rPr lang="en-US" sz="1800" dirty="0"/>
              <a:t> </a:t>
            </a:r>
            <a:r>
              <a:rPr lang="en-US" sz="1800" dirty="0" err="1"/>
              <a:t>qo'yiladigan</a:t>
            </a:r>
            <a:r>
              <a:rPr lang="en-US" sz="1800" dirty="0"/>
              <a:t> </a:t>
            </a:r>
            <a:r>
              <a:rPr lang="en-US" sz="1800" dirty="0" err="1"/>
              <a:t>talablarga</a:t>
            </a:r>
            <a:r>
              <a:rPr lang="en-US" sz="1800" dirty="0"/>
              <a:t> </a:t>
            </a:r>
            <a:r>
              <a:rPr lang="en-US" sz="1800" dirty="0" err="1"/>
              <a:t>qarab</a:t>
            </a:r>
            <a:r>
              <a:rPr lang="en-US" sz="1800" dirty="0"/>
              <a:t>, </a:t>
            </a:r>
            <a:r>
              <a:rPr lang="en-US" sz="1800" dirty="0" err="1"/>
              <a:t>uni</a:t>
            </a:r>
            <a:r>
              <a:rPr lang="en-US" sz="1800" dirty="0"/>
              <a:t> </a:t>
            </a:r>
            <a:r>
              <a:rPr lang="en-US" sz="1800" dirty="0" err="1"/>
              <a:t>ko'plab</a:t>
            </a:r>
            <a:r>
              <a:rPr lang="en-US" sz="1800" dirty="0"/>
              <a:t> </a:t>
            </a:r>
            <a:r>
              <a:rPr lang="en-US" sz="1800" dirty="0" err="1"/>
              <a:t>konfiguratsiyalarda</a:t>
            </a:r>
            <a:r>
              <a:rPr lang="en-US" sz="1800" dirty="0"/>
              <a:t> </a:t>
            </a:r>
            <a:r>
              <a:rPr lang="en-US" sz="1800" dirty="0" err="1"/>
              <a:t>sotib</a:t>
            </a:r>
            <a:r>
              <a:rPr lang="en-US" sz="1800" dirty="0"/>
              <a:t> </a:t>
            </a:r>
            <a:r>
              <a:rPr lang="en-US" sz="1800" dirty="0" err="1"/>
              <a:t>olish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. </a:t>
            </a:r>
            <a:r>
              <a:rPr lang="en-US" sz="1800" dirty="0" err="1"/>
              <a:t>Barcha</a:t>
            </a:r>
            <a:r>
              <a:rPr lang="en-US" sz="1800" dirty="0"/>
              <a:t> PCB Design </a:t>
            </a:r>
            <a:r>
              <a:rPr lang="en-US" sz="1800" dirty="0" err="1"/>
              <a:t>mahsulotlari</a:t>
            </a:r>
            <a:r>
              <a:rPr lang="en-US" sz="1800" dirty="0"/>
              <a:t> </a:t>
            </a:r>
            <a:r>
              <a:rPr lang="en-US" sz="1800" dirty="0" err="1"/>
              <a:t>avtomarshrutizator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asosiy</a:t>
            </a:r>
            <a:r>
              <a:rPr lang="en-US" sz="1800" dirty="0"/>
              <a:t> </a:t>
            </a:r>
            <a:r>
              <a:rPr lang="en-US" sz="1800" dirty="0" err="1"/>
              <a:t>aralash</a:t>
            </a:r>
            <a:r>
              <a:rPr lang="en-US" sz="1800" dirty="0"/>
              <a:t> </a:t>
            </a:r>
            <a:r>
              <a:rPr lang="en-US" sz="1800" dirty="0" err="1"/>
              <a:t>rejimli</a:t>
            </a:r>
            <a:r>
              <a:rPr lang="en-US" sz="1800" dirty="0"/>
              <a:t> SPICE </a:t>
            </a:r>
            <a:r>
              <a:rPr lang="en-US" sz="1800" dirty="0" err="1"/>
              <a:t>simulyatsiya</a:t>
            </a:r>
            <a:r>
              <a:rPr lang="en-US" sz="1800" dirty="0"/>
              <a:t> </a:t>
            </a:r>
            <a:r>
              <a:rPr lang="en-US" sz="1800" dirty="0" err="1"/>
              <a:t>imkoniyatlarini</a:t>
            </a:r>
            <a:r>
              <a:rPr lang="en-US" sz="1800" dirty="0"/>
              <a:t> </a:t>
            </a:r>
            <a:r>
              <a:rPr lang="en-US" sz="1800" dirty="0" err="1"/>
              <a:t>o'z</a:t>
            </a:r>
            <a:r>
              <a:rPr lang="en-US" sz="1800" dirty="0"/>
              <a:t> </a:t>
            </a:r>
            <a:r>
              <a:rPr lang="en-US" sz="1800" dirty="0" err="1"/>
              <a:t>ichiga</a:t>
            </a:r>
            <a:r>
              <a:rPr lang="en-US" sz="1800" dirty="0"/>
              <a:t> </a:t>
            </a:r>
            <a:r>
              <a:rPr lang="en-US" sz="1800" dirty="0" err="1"/>
              <a:t>oladi</a:t>
            </a:r>
            <a:r>
              <a:rPr lang="en-US" sz="1800" dirty="0"/>
              <a:t>.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 err="1"/>
              <a:t>Mikrokontroller</a:t>
            </a:r>
            <a:r>
              <a:rPr lang="en-US" sz="1800" dirty="0"/>
              <a:t> </a:t>
            </a:r>
            <a:r>
              <a:rPr lang="en-US" sz="1800" dirty="0" err="1"/>
              <a:t>simulyatsiyasi</a:t>
            </a:r>
            <a:endParaRPr lang="en-US" sz="1800" dirty="0"/>
          </a:p>
          <a:p>
            <a:pPr marL="0" indent="0">
              <a:buNone/>
            </a:pPr>
            <a:r>
              <a:rPr lang="en-US" sz="1800" dirty="0" err="1" smtClean="0"/>
              <a:t>Proteusdagi</a:t>
            </a:r>
            <a:r>
              <a:rPr lang="en-US" sz="1800" dirty="0" smtClean="0"/>
              <a:t> </a:t>
            </a:r>
            <a:r>
              <a:rPr lang="en-US" sz="1800" dirty="0" err="1" smtClean="0"/>
              <a:t>mikrokontroller</a:t>
            </a:r>
            <a:r>
              <a:rPr lang="en-US" sz="1800" dirty="0" smtClean="0"/>
              <a:t> </a:t>
            </a:r>
            <a:r>
              <a:rPr lang="en-US" sz="1800" dirty="0" err="1"/>
              <a:t>simulyatsiyasi</a:t>
            </a:r>
            <a:r>
              <a:rPr lang="en-US" sz="1800" dirty="0"/>
              <a:t> </a:t>
            </a:r>
            <a:r>
              <a:rPr lang="en-US" sz="1800" dirty="0" err="1"/>
              <a:t>sxemadagi</a:t>
            </a:r>
            <a:r>
              <a:rPr lang="en-US" sz="1800" dirty="0"/>
              <a:t> </a:t>
            </a:r>
            <a:r>
              <a:rPr lang="en-US" sz="1800" dirty="0" err="1"/>
              <a:t>mikrokontroller</a:t>
            </a:r>
            <a:r>
              <a:rPr lang="en-US" sz="1800" dirty="0"/>
              <a:t> </a:t>
            </a:r>
            <a:r>
              <a:rPr lang="en-US" sz="1800" dirty="0" err="1"/>
              <a:t>qismiga</a:t>
            </a:r>
            <a:r>
              <a:rPr lang="en-US" sz="1800" dirty="0"/>
              <a:t> </a:t>
            </a:r>
            <a:r>
              <a:rPr lang="en-US" sz="1800" dirty="0" err="1"/>
              <a:t>olti</a:t>
            </a:r>
            <a:r>
              <a:rPr lang="en-US" sz="1800" dirty="0"/>
              <a:t> </a:t>
            </a:r>
            <a:r>
              <a:rPr lang="en-US" sz="1800" dirty="0" err="1"/>
              <a:t>burchakli</a:t>
            </a:r>
            <a:r>
              <a:rPr lang="en-US" sz="1800" dirty="0"/>
              <a:t> </a:t>
            </a:r>
            <a:r>
              <a:rPr lang="en-US" sz="1800" dirty="0" err="1"/>
              <a:t>fayl</a:t>
            </a:r>
            <a:r>
              <a:rPr lang="en-US" sz="1800" dirty="0"/>
              <a:t> </a:t>
            </a:r>
            <a:r>
              <a:rPr lang="en-US" sz="1800" dirty="0" err="1"/>
              <a:t>yoki</a:t>
            </a:r>
            <a:r>
              <a:rPr lang="en-US" sz="1800" dirty="0"/>
              <a:t> disk </a:t>
            </a:r>
            <a:r>
              <a:rPr lang="en-US" sz="1800" dirty="0" err="1"/>
              <a:t>raskadrovka</a:t>
            </a:r>
            <a:r>
              <a:rPr lang="en-US" sz="1800" dirty="0"/>
              <a:t> </a:t>
            </a:r>
            <a:r>
              <a:rPr lang="en-US" sz="1800" dirty="0" err="1"/>
              <a:t>faylini</a:t>
            </a:r>
            <a:r>
              <a:rPr lang="en-US" sz="1800" dirty="0"/>
              <a:t> </a:t>
            </a:r>
            <a:r>
              <a:rPr lang="en-US" sz="1800" dirty="0" err="1"/>
              <a:t>qo'llash</a:t>
            </a:r>
            <a:r>
              <a:rPr lang="en-US" sz="1800" dirty="0"/>
              <a:t> </a:t>
            </a:r>
            <a:r>
              <a:rPr lang="en-US" sz="1800" dirty="0" err="1"/>
              <a:t>orqali</a:t>
            </a:r>
            <a:r>
              <a:rPr lang="en-US" sz="1800" dirty="0"/>
              <a:t> </a:t>
            </a:r>
            <a:r>
              <a:rPr lang="en-US" sz="1800" dirty="0" err="1"/>
              <a:t>ishlaydi</a:t>
            </a:r>
            <a:r>
              <a:rPr lang="en-US" sz="1800" dirty="0"/>
              <a:t>. </a:t>
            </a:r>
            <a:r>
              <a:rPr lang="en-US" sz="1800" dirty="0" err="1"/>
              <a:t>Keyin</a:t>
            </a:r>
            <a:r>
              <a:rPr lang="en-US" sz="1800" dirty="0"/>
              <a:t> </a:t>
            </a:r>
            <a:r>
              <a:rPr lang="en-US" sz="1800" dirty="0" err="1"/>
              <a:t>unga</a:t>
            </a:r>
            <a:r>
              <a:rPr lang="en-US" sz="1800" dirty="0"/>
              <a:t> </a:t>
            </a:r>
            <a:r>
              <a:rPr lang="en-US" sz="1800" dirty="0" err="1"/>
              <a:t>ulangan</a:t>
            </a:r>
            <a:r>
              <a:rPr lang="en-US" sz="1800" dirty="0"/>
              <a:t> </a:t>
            </a:r>
            <a:r>
              <a:rPr lang="en-US" sz="1800" dirty="0" err="1"/>
              <a:t>har</a:t>
            </a:r>
            <a:r>
              <a:rPr lang="en-US" sz="1800" dirty="0"/>
              <a:t> </a:t>
            </a:r>
            <a:r>
              <a:rPr lang="en-US" sz="1800" dirty="0" err="1"/>
              <a:t>qanday</a:t>
            </a:r>
            <a:r>
              <a:rPr lang="en-US" sz="1800" dirty="0"/>
              <a:t> analog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raqamli</a:t>
            </a:r>
            <a:r>
              <a:rPr lang="en-US" sz="1800" dirty="0"/>
              <a:t> </a:t>
            </a:r>
            <a:r>
              <a:rPr lang="en-US" sz="1800" dirty="0" err="1"/>
              <a:t>elektronika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birgalikda</a:t>
            </a:r>
            <a:r>
              <a:rPr lang="en-US" sz="1800" dirty="0"/>
              <a:t> </a:t>
            </a:r>
            <a:r>
              <a:rPr lang="en-US" sz="1800" dirty="0" err="1"/>
              <a:t>simulyatsiya</a:t>
            </a:r>
            <a:r>
              <a:rPr lang="en-US" sz="1800" dirty="0"/>
              <a:t> </a:t>
            </a:r>
            <a:r>
              <a:rPr lang="en-US" sz="1800" dirty="0" err="1"/>
              <a:t>qilinadi</a:t>
            </a:r>
            <a:r>
              <a:rPr lang="en-US" sz="1800" dirty="0"/>
              <a:t>. Bu </a:t>
            </a:r>
            <a:r>
              <a:rPr lang="en-US" sz="1800" dirty="0" err="1"/>
              <a:t>motorni</a:t>
            </a:r>
            <a:r>
              <a:rPr lang="en-US" sz="1800" dirty="0"/>
              <a:t> </a:t>
            </a:r>
            <a:r>
              <a:rPr lang="en-US" sz="1800" dirty="0" err="1" smtClean="0"/>
              <a:t>boshqarish,haroratni</a:t>
            </a:r>
            <a:r>
              <a:rPr lang="en-US" sz="1800" dirty="0" smtClean="0"/>
              <a:t> </a:t>
            </a:r>
            <a:r>
              <a:rPr lang="en-US" sz="1800" dirty="0" err="1"/>
              <a:t>nazorat</a:t>
            </a:r>
            <a:r>
              <a:rPr lang="en-US" sz="1800" dirty="0"/>
              <a:t> </a:t>
            </a:r>
            <a:r>
              <a:rPr lang="en-US" sz="1800" dirty="0" err="1"/>
              <a:t>qilish</a:t>
            </a:r>
            <a:r>
              <a:rPr lang="en-US" sz="1800" dirty="0"/>
              <a:t>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/>
              <a:t>foydalanuvchi</a:t>
            </a:r>
            <a:r>
              <a:rPr lang="en-US" sz="1800" dirty="0"/>
              <a:t> </a:t>
            </a:r>
            <a:r>
              <a:rPr lang="en-US" sz="1800" dirty="0" err="1"/>
              <a:t>interfeysi</a:t>
            </a:r>
            <a:r>
              <a:rPr lang="en-US" sz="1800" dirty="0"/>
              <a:t> </a:t>
            </a:r>
            <a:r>
              <a:rPr lang="en-US" sz="1800" dirty="0" err="1" smtClean="0"/>
              <a:t>dizayni</a:t>
            </a:r>
            <a:r>
              <a:rPr lang="en-US" sz="1800" dirty="0" smtClean="0"/>
              <a:t> </a:t>
            </a:r>
            <a:r>
              <a:rPr lang="en-US" sz="1800" dirty="0" err="1"/>
              <a:t>kabi</a:t>
            </a:r>
            <a:r>
              <a:rPr lang="en-US" sz="1800" dirty="0"/>
              <a:t> </a:t>
            </a:r>
            <a:r>
              <a:rPr lang="en-US" sz="1800" dirty="0" err="1"/>
              <a:t>sohalarda</a:t>
            </a:r>
            <a:r>
              <a:rPr lang="en-US" sz="1800" dirty="0"/>
              <a:t> </a:t>
            </a:r>
            <a:r>
              <a:rPr lang="en-US" sz="1800" dirty="0" err="1"/>
              <a:t>loyiha</a:t>
            </a:r>
            <a:r>
              <a:rPr lang="en-US" sz="1800" dirty="0"/>
              <a:t> </a:t>
            </a:r>
            <a:r>
              <a:rPr lang="en-US" sz="1800" dirty="0" err="1"/>
              <a:t>prototipining</a:t>
            </a:r>
            <a:r>
              <a:rPr lang="en-US" sz="1800" dirty="0"/>
              <a:t> </a:t>
            </a:r>
            <a:r>
              <a:rPr lang="en-US" sz="1800" dirty="0" err="1"/>
              <a:t>keng</a:t>
            </a:r>
            <a:r>
              <a:rPr lang="en-US" sz="1800" dirty="0"/>
              <a:t> </a:t>
            </a:r>
            <a:r>
              <a:rPr lang="en-US" sz="1800" dirty="0" err="1"/>
              <a:t>spektrida</a:t>
            </a:r>
            <a:r>
              <a:rPr lang="en-US" sz="1800" dirty="0"/>
              <a:t> </a:t>
            </a:r>
            <a:r>
              <a:rPr lang="en-US" sz="1800" dirty="0" err="1"/>
              <a:t>foydalanish</a:t>
            </a:r>
            <a:r>
              <a:rPr lang="en-US" sz="1800" dirty="0"/>
              <a:t> </a:t>
            </a:r>
            <a:r>
              <a:rPr lang="en-US" sz="1800" dirty="0" err="1"/>
              <a:t>imkonini</a:t>
            </a:r>
            <a:r>
              <a:rPr lang="en-US" sz="1800" dirty="0"/>
              <a:t> </a:t>
            </a:r>
            <a:r>
              <a:rPr lang="en-US" sz="1800" dirty="0" err="1"/>
              <a:t>beradi</a:t>
            </a:r>
            <a:r>
              <a:rPr lang="en-US" sz="1800" dirty="0"/>
              <a:t>. </a:t>
            </a:r>
            <a:r>
              <a:rPr lang="en-US" sz="1800" dirty="0" err="1"/>
              <a:t>Bundan</a:t>
            </a:r>
            <a:r>
              <a:rPr lang="en-US" sz="1800" dirty="0"/>
              <a:t> </a:t>
            </a:r>
            <a:r>
              <a:rPr lang="en-US" sz="1800" dirty="0" err="1"/>
              <a:t>tashqari</a:t>
            </a:r>
            <a:r>
              <a:rPr lang="en-US" sz="1800" dirty="0"/>
              <a:t>, u </a:t>
            </a:r>
            <a:r>
              <a:rPr lang="en-US" sz="1800" dirty="0" err="1"/>
              <a:t>umumiy</a:t>
            </a:r>
            <a:r>
              <a:rPr lang="en-US" sz="1800" dirty="0"/>
              <a:t> </a:t>
            </a:r>
            <a:r>
              <a:rPr lang="en-US" sz="1800" dirty="0" err="1"/>
              <a:t>havaskorlar</a:t>
            </a:r>
            <a:r>
              <a:rPr lang="en-US" sz="1800" dirty="0"/>
              <a:t> </a:t>
            </a:r>
            <a:r>
              <a:rPr lang="en-US" sz="1800" dirty="0" err="1"/>
              <a:t>hamjamiyatida</a:t>
            </a:r>
            <a:r>
              <a:rPr lang="en-US" sz="1800" dirty="0"/>
              <a:t> </a:t>
            </a:r>
            <a:r>
              <a:rPr lang="en-US" sz="1800" dirty="0" err="1"/>
              <a:t>foydalanishni</a:t>
            </a:r>
            <a:r>
              <a:rPr lang="en-US" sz="1800" dirty="0"/>
              <a:t> </a:t>
            </a:r>
            <a:r>
              <a:rPr lang="en-US" sz="1800" dirty="0" err="1" smtClean="0"/>
              <a:t>topadi</a:t>
            </a:r>
            <a:r>
              <a:rPr lang="en-US" sz="1800" dirty="0" smtClean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hech</a:t>
            </a:r>
            <a:r>
              <a:rPr lang="en-US" sz="1800" dirty="0"/>
              <a:t> </a:t>
            </a:r>
            <a:r>
              <a:rPr lang="en-US" sz="1800" dirty="0" err="1"/>
              <a:t>qanday</a:t>
            </a:r>
            <a:r>
              <a:rPr lang="en-US" sz="1800" dirty="0"/>
              <a:t> apparat </a:t>
            </a:r>
            <a:r>
              <a:rPr lang="en-US" sz="1800" dirty="0" err="1"/>
              <a:t>talab</a:t>
            </a:r>
            <a:r>
              <a:rPr lang="en-US" sz="1800" dirty="0"/>
              <a:t> </a:t>
            </a:r>
            <a:r>
              <a:rPr lang="en-US" sz="1800" dirty="0" err="1"/>
              <a:t>qilinmagani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 smtClean="0"/>
              <a:t>trening</a:t>
            </a:r>
            <a:r>
              <a:rPr lang="en-US" sz="1800" dirty="0" smtClean="0"/>
              <a:t> </a:t>
            </a:r>
            <a:r>
              <a:rPr lang="en-US" sz="1800" dirty="0" err="1"/>
              <a:t>yoki</a:t>
            </a:r>
            <a:r>
              <a:rPr lang="en-US" sz="1800" dirty="0"/>
              <a:t> </a:t>
            </a:r>
            <a:r>
              <a:rPr lang="en-US" sz="1800" dirty="0" err="1"/>
              <a:t>o'qitish</a:t>
            </a:r>
            <a:r>
              <a:rPr lang="en-US" sz="1800" dirty="0"/>
              <a:t> </a:t>
            </a:r>
            <a:r>
              <a:rPr lang="en-US" sz="1800" dirty="0" err="1"/>
              <a:t>vositasi</a:t>
            </a:r>
            <a:r>
              <a:rPr lang="en-US" sz="1800" dirty="0"/>
              <a:t> </a:t>
            </a:r>
            <a:r>
              <a:rPr lang="en-US" sz="1800" dirty="0" err="1"/>
              <a:t>sifatida</a:t>
            </a:r>
            <a:r>
              <a:rPr lang="en-US" sz="1800" dirty="0"/>
              <a:t> </a:t>
            </a:r>
            <a:r>
              <a:rPr lang="en-US" sz="1800" dirty="0" err="1"/>
              <a:t>foydalanish</a:t>
            </a:r>
            <a:r>
              <a:rPr lang="en-US" sz="1800" dirty="0"/>
              <a:t> </a:t>
            </a:r>
            <a:r>
              <a:rPr lang="en-US" sz="1800" dirty="0" err="1"/>
              <a:t>qulay</a:t>
            </a:r>
            <a:r>
              <a:rPr lang="en-US" sz="1800" dirty="0" smtClean="0"/>
              <a:t>. </a:t>
            </a:r>
            <a:r>
              <a:rPr lang="en-US" sz="1800" dirty="0" err="1"/>
              <a:t>Quyidagilarni</a:t>
            </a:r>
            <a:r>
              <a:rPr lang="en-US" sz="1800" dirty="0"/>
              <a:t> </a:t>
            </a:r>
            <a:r>
              <a:rPr lang="en-US" sz="1800" dirty="0" err="1"/>
              <a:t>birgalikda</a:t>
            </a:r>
            <a:r>
              <a:rPr lang="en-US" sz="1800" dirty="0"/>
              <a:t> </a:t>
            </a:r>
            <a:r>
              <a:rPr lang="en-US" sz="1800" dirty="0" err="1"/>
              <a:t>simulyatsiya</a:t>
            </a:r>
            <a:r>
              <a:rPr lang="en-US" sz="1800" dirty="0"/>
              <a:t> </a:t>
            </a:r>
            <a:r>
              <a:rPr lang="en-US" sz="1800" dirty="0" err="1"/>
              <a:t>qilish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yordam</a:t>
            </a:r>
            <a:r>
              <a:rPr lang="en-US" sz="1800" dirty="0"/>
              <a:t> </a:t>
            </a:r>
            <a:r>
              <a:rPr lang="en-US" sz="1800" dirty="0" err="1"/>
              <a:t>mavjud</a:t>
            </a:r>
            <a:r>
              <a:rPr lang="en-US" sz="1800" dirty="0" smtClean="0"/>
              <a:t>:</a:t>
            </a:r>
            <a:endParaRPr lang="en-US" sz="1800" dirty="0"/>
          </a:p>
          <a:p>
            <a:pPr marL="0" indent="0">
              <a:buNone/>
            </a:pPr>
            <a:r>
              <a:rPr lang="en-US" sz="1800" dirty="0"/>
              <a:t>Microchip Technologies PIC10, PIC12, PIC16, PIC18, PIC24, dsPIC33 </a:t>
            </a:r>
            <a:r>
              <a:rPr lang="en-US" sz="1800" dirty="0" err="1"/>
              <a:t>mikrokontrolörlari</a:t>
            </a:r>
            <a:r>
              <a:rPr lang="en-US" sz="1800" dirty="0"/>
              <a:t> Atmel AVR (</a:t>
            </a:r>
            <a:r>
              <a:rPr lang="en-US" sz="1800" dirty="0" err="1"/>
              <a:t>va</a:t>
            </a:r>
            <a:r>
              <a:rPr lang="en-US" sz="1800" dirty="0"/>
              <a:t> Arduino), 8051 </a:t>
            </a:r>
            <a:r>
              <a:rPr lang="en-US" sz="1800" dirty="0" err="1"/>
              <a:t>va</a:t>
            </a:r>
            <a:r>
              <a:rPr lang="en-US" sz="1800" dirty="0"/>
              <a:t> ARM Cortex-M3 </a:t>
            </a:r>
            <a:r>
              <a:rPr lang="en-US" sz="1800" dirty="0" err="1"/>
              <a:t>mikrokontrolörlari</a:t>
            </a:r>
            <a:r>
              <a:rPr lang="en-US" sz="1800" dirty="0"/>
              <a:t> NXP 8051, ARM7, ARM Cortex-M0 </a:t>
            </a:r>
            <a:r>
              <a:rPr lang="en-US" sz="1800" dirty="0" err="1"/>
              <a:t>va</a:t>
            </a:r>
            <a:r>
              <a:rPr lang="en-US" sz="1800" dirty="0"/>
              <a:t> ARM3LOSP, Texas-M0 </a:t>
            </a:r>
            <a:r>
              <a:rPr lang="en-US" sz="1800" dirty="0" err="1"/>
              <a:t>va</a:t>
            </a:r>
            <a:r>
              <a:rPr lang="en-US" sz="1800" dirty="0"/>
              <a:t> D3LOSP-da </a:t>
            </a:r>
            <a:r>
              <a:rPr lang="en-US" sz="1800" dirty="0" err="1"/>
              <a:t>mikrokontrolörler</a:t>
            </a:r>
            <a:r>
              <a:rPr lang="en-US" sz="1800" dirty="0"/>
              <a:t>. ARM Cortex-M3 </a:t>
            </a:r>
            <a:r>
              <a:rPr lang="en-US" sz="1800" dirty="0" err="1"/>
              <a:t>mikrokontrollerlari</a:t>
            </a:r>
            <a:r>
              <a:rPr lang="en-US" sz="1800" dirty="0"/>
              <a:t> Parallax Basic Stamp, Freescale HC11, 8086 </a:t>
            </a:r>
            <a:r>
              <a:rPr lang="en-US" sz="1800" dirty="0" err="1" smtClean="0"/>
              <a:t>mikrokontrollerlari</a:t>
            </a:r>
            <a:r>
              <a:rPr lang="en-US" sz="18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6600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57748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PCB </a:t>
            </a:r>
            <a:r>
              <a:rPr lang="en-US" dirty="0" err="1"/>
              <a:t>dizayni</a:t>
            </a:r>
            <a:endParaRPr lang="en-US" dirty="0"/>
          </a:p>
          <a:p>
            <a:pPr marL="0" indent="0" algn="just">
              <a:buNone/>
            </a:pPr>
            <a:r>
              <a:rPr lang="en-US" dirty="0"/>
              <a:t>PCB Layout </a:t>
            </a:r>
            <a:r>
              <a:rPr lang="en-US" dirty="0" err="1"/>
              <a:t>moduliga</a:t>
            </a:r>
            <a:r>
              <a:rPr lang="en-US" dirty="0"/>
              <a:t> </a:t>
            </a:r>
            <a:r>
              <a:rPr lang="en-US" dirty="0" err="1"/>
              <a:t>ulanish</a:t>
            </a:r>
            <a:r>
              <a:rPr lang="en-US" dirty="0"/>
              <a:t> </a:t>
            </a:r>
            <a:r>
              <a:rPr lang="en-US" dirty="0" err="1"/>
              <a:t>ma'lumotlari</a:t>
            </a:r>
            <a:r>
              <a:rPr lang="en-US" dirty="0"/>
              <a:t>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sxematik</a:t>
            </a:r>
            <a:r>
              <a:rPr lang="en-US" dirty="0"/>
              <a:t> </a:t>
            </a:r>
            <a:r>
              <a:rPr lang="en-US" dirty="0" err="1"/>
              <a:t>suratga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modulidan</a:t>
            </a:r>
            <a:r>
              <a:rPr lang="en-US" dirty="0"/>
              <a:t> </a:t>
            </a:r>
            <a:r>
              <a:rPr lang="en-US" dirty="0" err="1"/>
              <a:t>tarmoq</a:t>
            </a:r>
            <a:r>
              <a:rPr lang="en-US" dirty="0"/>
              <a:t> </a:t>
            </a:r>
            <a:r>
              <a:rPr lang="en-US" dirty="0" err="1"/>
              <a:t>ro'yxati</a:t>
            </a:r>
            <a:r>
              <a:rPr lang="en-US" dirty="0"/>
              <a:t> </a:t>
            </a:r>
            <a:r>
              <a:rPr lang="en-US" dirty="0" err="1"/>
              <a:t>shaklida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. U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ma'lumotni</a:t>
            </a:r>
            <a:r>
              <a:rPr lang="en-US" dirty="0"/>
              <a:t>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belgilab</a:t>
            </a:r>
            <a:r>
              <a:rPr lang="en-US" dirty="0"/>
              <a:t> </a:t>
            </a:r>
            <a:r>
              <a:rPr lang="en-US" dirty="0" err="1"/>
              <a:t>qo'yilgan</a:t>
            </a:r>
            <a:r>
              <a:rPr lang="en-US" dirty="0"/>
              <a:t> </a:t>
            </a:r>
            <a:r>
              <a:rPr lang="en-US" dirty="0" err="1"/>
              <a:t>dizayn</a:t>
            </a:r>
            <a:r>
              <a:rPr lang="en-US" dirty="0"/>
              <a:t> </a:t>
            </a:r>
            <a:r>
              <a:rPr lang="en-US" dirty="0" err="1"/>
              <a:t>qoidalari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dizaynni</a:t>
            </a:r>
            <a:r>
              <a:rPr lang="en-US" dirty="0"/>
              <a:t> </a:t>
            </a:r>
            <a:r>
              <a:rPr lang="en-US" dirty="0" err="1"/>
              <a:t>avtomatlashtirishning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vositalari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birgalikda</a:t>
            </a:r>
            <a:r>
              <a:rPr lang="en-US" dirty="0"/>
              <a:t> </a:t>
            </a:r>
            <a:r>
              <a:rPr lang="en-US" dirty="0" err="1"/>
              <a:t>xatosiz</a:t>
            </a:r>
            <a:r>
              <a:rPr lang="en-US" dirty="0"/>
              <a:t> </a:t>
            </a:r>
            <a:r>
              <a:rPr lang="en-US" dirty="0" err="1"/>
              <a:t>taxta</a:t>
            </a:r>
            <a:r>
              <a:rPr lang="en-US" dirty="0"/>
              <a:t> </a:t>
            </a:r>
            <a:r>
              <a:rPr lang="en-US" dirty="0" err="1"/>
              <a:t>dizaynida</a:t>
            </a:r>
            <a:r>
              <a:rPr lang="en-US" dirty="0"/>
              <a:t>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qo'llaydi</a:t>
            </a:r>
            <a:r>
              <a:rPr lang="en-US" dirty="0"/>
              <a:t>. 16 ta </a:t>
            </a:r>
            <a:r>
              <a:rPr lang="en-US" dirty="0" err="1"/>
              <a:t>mis</a:t>
            </a:r>
            <a:r>
              <a:rPr lang="en-US" dirty="0"/>
              <a:t> </a:t>
            </a:r>
            <a:r>
              <a:rPr lang="en-US" dirty="0" err="1"/>
              <a:t>qatlamli</a:t>
            </a:r>
            <a:r>
              <a:rPr lang="en-US" dirty="0"/>
              <a:t> </a:t>
            </a:r>
            <a:r>
              <a:rPr lang="en-US" dirty="0" err="1"/>
              <a:t>PCB'lar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konfiguratsiyasi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cheklangan</a:t>
            </a:r>
            <a:r>
              <a:rPr lang="en-US" dirty="0"/>
              <a:t> </a:t>
            </a:r>
            <a:r>
              <a:rPr lang="en-US" dirty="0" err="1"/>
              <a:t>dizayn</a:t>
            </a:r>
            <a:r>
              <a:rPr lang="en-US" dirty="0"/>
              <a:t> </a:t>
            </a:r>
            <a:r>
              <a:rPr lang="en-US" dirty="0" err="1"/>
              <a:t>o'lchamlari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3D </a:t>
            </a:r>
            <a:r>
              <a:rPr lang="en-US" dirty="0" err="1" smtClean="0"/>
              <a:t>loyihalash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3D Viewer moduli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chiqilayotgan</a:t>
            </a:r>
            <a:r>
              <a:rPr lang="en-US" dirty="0"/>
              <a:t> </a:t>
            </a:r>
            <a:r>
              <a:rPr lang="en-US" dirty="0" err="1"/>
              <a:t>kengashni</a:t>
            </a:r>
            <a:r>
              <a:rPr lang="en-US" dirty="0"/>
              <a:t> </a:t>
            </a:r>
            <a:r>
              <a:rPr lang="en-US" dirty="0" err="1"/>
              <a:t>taxtalar</a:t>
            </a:r>
            <a:r>
              <a:rPr lang="en-US" dirty="0"/>
              <a:t> </a:t>
            </a:r>
            <a:r>
              <a:rPr lang="en-US" dirty="0" err="1"/>
              <a:t>korpusini</a:t>
            </a:r>
            <a:r>
              <a:rPr lang="en-US" dirty="0"/>
              <a:t> </a:t>
            </a:r>
            <a:r>
              <a:rPr lang="en-US" dirty="0" err="1"/>
              <a:t>ifodalovchi</a:t>
            </a:r>
            <a:r>
              <a:rPr lang="en-US" dirty="0"/>
              <a:t> </a:t>
            </a:r>
            <a:r>
              <a:rPr lang="en-US" dirty="0" err="1"/>
              <a:t>yarim</a:t>
            </a:r>
            <a:r>
              <a:rPr lang="en-US" dirty="0"/>
              <a:t> </a:t>
            </a:r>
            <a:r>
              <a:rPr lang="en-US" dirty="0" err="1"/>
              <a:t>shaffof</a:t>
            </a:r>
            <a:r>
              <a:rPr lang="en-US" dirty="0"/>
              <a:t> </a:t>
            </a:r>
            <a:r>
              <a:rPr lang="en-US" dirty="0" err="1"/>
              <a:t>balandlik</a:t>
            </a:r>
            <a:r>
              <a:rPr lang="en-US" dirty="0"/>
              <a:t> </a:t>
            </a:r>
            <a:r>
              <a:rPr lang="en-US" dirty="0" err="1"/>
              <a:t>tekisligi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</a:t>
            </a:r>
            <a:r>
              <a:rPr lang="en-US" dirty="0"/>
              <a:t> 3D </a:t>
            </a:r>
            <a:r>
              <a:rPr lang="en-US" dirty="0" err="1"/>
              <a:t>ko‘rinishida</a:t>
            </a:r>
            <a:r>
              <a:rPr lang="en-US" dirty="0"/>
              <a:t> </a:t>
            </a:r>
            <a:r>
              <a:rPr lang="en-US" dirty="0" err="1"/>
              <a:t>ko‘rish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</a:t>
            </a:r>
            <a:r>
              <a:rPr lang="en-US" dirty="0" err="1"/>
              <a:t>Keyinchalik</a:t>
            </a:r>
            <a:r>
              <a:rPr lang="en-US" dirty="0"/>
              <a:t> STEP </a:t>
            </a:r>
            <a:r>
              <a:rPr lang="en-US" dirty="0" err="1"/>
              <a:t>chiqishidan</a:t>
            </a:r>
            <a:r>
              <a:rPr lang="en-US" dirty="0"/>
              <a:t> </a:t>
            </a:r>
            <a:r>
              <a:rPr lang="en-US" dirty="0" err="1"/>
              <a:t>taxtani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o'rnatish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joylashtirish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Solidworks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Autodesk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mexanik</a:t>
            </a:r>
            <a:r>
              <a:rPr lang="en-US" dirty="0"/>
              <a:t> SAPR </a:t>
            </a:r>
            <a:r>
              <a:rPr lang="en-US" dirty="0" err="1"/>
              <a:t>dasturiga</a:t>
            </a:r>
            <a:r>
              <a:rPr lang="en-US" dirty="0"/>
              <a:t> </a:t>
            </a:r>
            <a:r>
              <a:rPr lang="en-US" dirty="0" err="1"/>
              <a:t>o'tkazish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14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Arduino </a:t>
            </a:r>
            <a:r>
              <a:rPr lang="en-US" dirty="0" err="1" smtClean="0"/>
              <a:t>dasturlash</a:t>
            </a:r>
            <a:r>
              <a:rPr lang="en-US" dirty="0" smtClean="0"/>
              <a:t> </a:t>
            </a:r>
            <a:r>
              <a:rPr lang="en-US" dirty="0" err="1" smtClean="0"/>
              <a:t>muhiti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Arduino Integrated Development Environment - </a:t>
            </a:r>
            <a:r>
              <a:rPr lang="en-US" dirty="0" err="1"/>
              <a:t>yoki</a:t>
            </a:r>
            <a:r>
              <a:rPr lang="en-US" dirty="0"/>
              <a:t> Arduino Software (IDE) - </a:t>
            </a:r>
            <a:r>
              <a:rPr lang="en-US" dirty="0" err="1"/>
              <a:t>kod</a:t>
            </a:r>
            <a:r>
              <a:rPr lang="en-US" dirty="0"/>
              <a:t> </a:t>
            </a:r>
            <a:r>
              <a:rPr lang="en-US" dirty="0" err="1"/>
              <a:t>yozish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muharriri</a:t>
            </a:r>
            <a:r>
              <a:rPr lang="en-US" dirty="0"/>
              <a:t>, </a:t>
            </a:r>
            <a:r>
              <a:rPr lang="en-US" dirty="0" err="1"/>
              <a:t>xabarlar</a:t>
            </a:r>
            <a:r>
              <a:rPr lang="en-US" dirty="0"/>
              <a:t> </a:t>
            </a:r>
            <a:r>
              <a:rPr lang="en-US" dirty="0" err="1"/>
              <a:t>maydoni</a:t>
            </a:r>
            <a:r>
              <a:rPr lang="en-US" dirty="0"/>
              <a:t>,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konsoli</a:t>
            </a:r>
            <a:r>
              <a:rPr lang="en-US" dirty="0"/>
              <a:t>,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funktsiyalar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tugmalar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menyular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asboblar</a:t>
            </a:r>
            <a:r>
              <a:rPr lang="en-US" dirty="0"/>
              <a:t> </a:t>
            </a:r>
            <a:r>
              <a:rPr lang="en-US" dirty="0" err="1"/>
              <a:t>panelini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 </a:t>
            </a:r>
            <a:r>
              <a:rPr lang="en-US" dirty="0" err="1"/>
              <a:t>Dasturlarni</a:t>
            </a:r>
            <a:r>
              <a:rPr lang="en-US" dirty="0"/>
              <a:t> </a:t>
            </a:r>
            <a:r>
              <a:rPr lang="en-US" dirty="0" err="1"/>
              <a:t>yuklash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muloqot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u Arduino </a:t>
            </a:r>
            <a:r>
              <a:rPr lang="en-US" dirty="0" err="1"/>
              <a:t>uskunasiga</a:t>
            </a:r>
            <a:r>
              <a:rPr lang="en-US" dirty="0"/>
              <a:t> </a:t>
            </a:r>
            <a:r>
              <a:rPr lang="en-US" dirty="0" err="1"/>
              <a:t>ulanadi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45007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Arduino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muhiti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en-US" dirty="0"/>
              <a:t>Arduino Software (IDE)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yozilgan</a:t>
            </a:r>
            <a:r>
              <a:rPr lang="en-US" dirty="0"/>
              <a:t> </a:t>
            </a:r>
            <a:r>
              <a:rPr lang="en-US" dirty="0" err="1"/>
              <a:t>dasturlarga</a:t>
            </a:r>
            <a:r>
              <a:rPr lang="en-US" dirty="0"/>
              <a:t> </a:t>
            </a:r>
            <a:r>
              <a:rPr lang="en-US" dirty="0" err="1"/>
              <a:t>eskizlar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eskizlar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muharririda</a:t>
            </a:r>
            <a:r>
              <a:rPr lang="en-US" dirty="0"/>
              <a:t> </a:t>
            </a:r>
            <a:r>
              <a:rPr lang="en-US" dirty="0" err="1"/>
              <a:t>yozilgan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.</a:t>
            </a:r>
            <a:r>
              <a:rPr lang="en-US" dirty="0" err="1"/>
              <a:t>ino</a:t>
            </a:r>
            <a:r>
              <a:rPr lang="en-US" dirty="0"/>
              <a:t> </a:t>
            </a:r>
            <a:r>
              <a:rPr lang="en-US" dirty="0" err="1"/>
              <a:t>fayl</a:t>
            </a:r>
            <a:r>
              <a:rPr lang="en-US" dirty="0"/>
              <a:t> </a:t>
            </a:r>
            <a:r>
              <a:rPr lang="en-US" dirty="0" err="1"/>
              <a:t>kengaytmasi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saqlanadi</a:t>
            </a:r>
            <a:r>
              <a:rPr lang="en-US" dirty="0"/>
              <a:t>. </a:t>
            </a:r>
            <a:r>
              <a:rPr lang="en-US" dirty="0" err="1"/>
              <a:t>Tahrirlovchida</a:t>
            </a:r>
            <a:r>
              <a:rPr lang="en-US" dirty="0"/>
              <a:t> </a:t>
            </a:r>
            <a:r>
              <a:rPr lang="en-US" dirty="0" err="1"/>
              <a:t>matnni</a:t>
            </a:r>
            <a:r>
              <a:rPr lang="en-US" dirty="0"/>
              <a:t> </a:t>
            </a:r>
            <a:r>
              <a:rPr lang="en-US" dirty="0" err="1"/>
              <a:t>kesish</a:t>
            </a:r>
            <a:r>
              <a:rPr lang="en-US" dirty="0"/>
              <a:t>/</a:t>
            </a:r>
            <a:r>
              <a:rPr lang="en-US" dirty="0" err="1"/>
              <a:t>joylashtirish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qidirish</a:t>
            </a:r>
            <a:r>
              <a:rPr lang="en-US" dirty="0"/>
              <a:t>/</a:t>
            </a:r>
            <a:r>
              <a:rPr lang="en-US" dirty="0" err="1"/>
              <a:t>almashtirish</a:t>
            </a:r>
            <a:r>
              <a:rPr lang="en-US" dirty="0"/>
              <a:t> </a:t>
            </a:r>
            <a:r>
              <a:rPr lang="en-US" dirty="0" err="1"/>
              <a:t>funksiyalari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. </a:t>
            </a:r>
            <a:r>
              <a:rPr lang="en-US" dirty="0" err="1"/>
              <a:t>Xabar</a:t>
            </a:r>
            <a:r>
              <a:rPr lang="en-US" dirty="0"/>
              <a:t> </a:t>
            </a:r>
            <a:r>
              <a:rPr lang="en-US" dirty="0" err="1"/>
              <a:t>maydoni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eksport</a:t>
            </a:r>
            <a:r>
              <a:rPr lang="en-US" dirty="0"/>
              <a:t> </a:t>
            </a:r>
            <a:r>
              <a:rPr lang="en-US" dirty="0" err="1"/>
              <a:t>qilishda</a:t>
            </a:r>
            <a:r>
              <a:rPr lang="en-US" dirty="0"/>
              <a:t> </a:t>
            </a:r>
            <a:r>
              <a:rPr lang="en-US" dirty="0" err="1"/>
              <a:t>fikr-mulohazalarni</a:t>
            </a:r>
            <a:r>
              <a:rPr lang="en-US" dirty="0"/>
              <a:t> </a:t>
            </a:r>
            <a:r>
              <a:rPr lang="en-US" dirty="0" err="1"/>
              <a:t>bildiradi</a:t>
            </a:r>
            <a:r>
              <a:rPr lang="en-US" dirty="0"/>
              <a:t>, </a:t>
            </a:r>
            <a:r>
              <a:rPr lang="en-US" dirty="0" err="1"/>
              <a:t>shuningdek</a:t>
            </a:r>
            <a:r>
              <a:rPr lang="en-US" dirty="0"/>
              <a:t>, </a:t>
            </a:r>
            <a:r>
              <a:rPr lang="en-US" dirty="0" err="1"/>
              <a:t>xatolarni</a:t>
            </a:r>
            <a:r>
              <a:rPr lang="en-US" dirty="0"/>
              <a:t> </a:t>
            </a:r>
            <a:r>
              <a:rPr lang="en-US" dirty="0" err="1"/>
              <a:t>ko'rsatadi</a:t>
            </a:r>
            <a:r>
              <a:rPr lang="en-US" dirty="0"/>
              <a:t>. </a:t>
            </a:r>
            <a:r>
              <a:rPr lang="en-US" dirty="0" err="1"/>
              <a:t>Konsol</a:t>
            </a:r>
            <a:r>
              <a:rPr lang="en-US" dirty="0"/>
              <a:t> Arduino Software (IDE)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chiqishini</a:t>
            </a:r>
            <a:r>
              <a:rPr lang="en-US" dirty="0"/>
              <a:t>,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jumladan</a:t>
            </a:r>
            <a:r>
              <a:rPr lang="en-US" dirty="0"/>
              <a:t> </a:t>
            </a:r>
            <a:r>
              <a:rPr lang="en-US" dirty="0" err="1"/>
              <a:t>to'liq</a:t>
            </a:r>
            <a:r>
              <a:rPr lang="en-US" dirty="0"/>
              <a:t> </a:t>
            </a:r>
            <a:r>
              <a:rPr lang="en-US" dirty="0" err="1"/>
              <a:t>xato</a:t>
            </a:r>
            <a:r>
              <a:rPr lang="en-US" dirty="0"/>
              <a:t> </a:t>
            </a:r>
            <a:r>
              <a:rPr lang="en-US" dirty="0" err="1"/>
              <a:t>xabarlari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ma'lumotlarni</a:t>
            </a:r>
            <a:r>
              <a:rPr lang="en-US" dirty="0"/>
              <a:t> </a:t>
            </a:r>
            <a:r>
              <a:rPr lang="en-US" dirty="0" err="1"/>
              <a:t>ko'rsatadi</a:t>
            </a:r>
            <a:r>
              <a:rPr lang="en-US" dirty="0"/>
              <a:t>. </a:t>
            </a:r>
            <a:r>
              <a:rPr lang="en-US" dirty="0" err="1"/>
              <a:t>Oynaning</a:t>
            </a:r>
            <a:r>
              <a:rPr lang="en-US" dirty="0"/>
              <a:t> </a:t>
            </a:r>
            <a:r>
              <a:rPr lang="en-US" dirty="0" err="1"/>
              <a:t>pastki</a:t>
            </a:r>
            <a:r>
              <a:rPr lang="en-US" dirty="0"/>
              <a:t> </a:t>
            </a:r>
            <a:r>
              <a:rPr lang="en-US" dirty="0" err="1"/>
              <a:t>o'ng</a:t>
            </a:r>
            <a:r>
              <a:rPr lang="en-US" dirty="0"/>
              <a:t> </a:t>
            </a:r>
            <a:r>
              <a:rPr lang="en-US" dirty="0" err="1"/>
              <a:t>burchagida</a:t>
            </a:r>
            <a:r>
              <a:rPr lang="en-US" dirty="0"/>
              <a:t> </a:t>
            </a:r>
            <a:r>
              <a:rPr lang="en-US" dirty="0" err="1"/>
              <a:t>sozlangan</a:t>
            </a:r>
            <a:r>
              <a:rPr lang="en-US" dirty="0"/>
              <a:t> </a:t>
            </a:r>
            <a:r>
              <a:rPr lang="en-US" dirty="0" err="1"/>
              <a:t>plata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ketma-ket</a:t>
            </a:r>
            <a:r>
              <a:rPr lang="en-US" dirty="0"/>
              <a:t> port </a:t>
            </a:r>
            <a:r>
              <a:rPr lang="en-US" dirty="0" err="1"/>
              <a:t>ko'rsatiladi</a:t>
            </a:r>
            <a:r>
              <a:rPr lang="en-US" dirty="0"/>
              <a:t>. </a:t>
            </a:r>
            <a:r>
              <a:rPr lang="en-US" dirty="0" err="1"/>
              <a:t>Asboblar</a:t>
            </a:r>
            <a:r>
              <a:rPr lang="en-US" dirty="0"/>
              <a:t> </a:t>
            </a:r>
            <a:r>
              <a:rPr lang="en-US" dirty="0" err="1"/>
              <a:t>paneli</a:t>
            </a:r>
            <a:r>
              <a:rPr lang="en-US" dirty="0"/>
              <a:t> </a:t>
            </a:r>
            <a:r>
              <a:rPr lang="en-US" dirty="0" err="1"/>
              <a:t>tugmalari</a:t>
            </a:r>
            <a:r>
              <a:rPr lang="en-US" dirty="0"/>
              <a:t> </a:t>
            </a:r>
            <a:r>
              <a:rPr lang="en-US" dirty="0" err="1"/>
              <a:t>dasturlarni</a:t>
            </a:r>
            <a:r>
              <a:rPr lang="en-US" dirty="0"/>
              <a:t> </a:t>
            </a:r>
            <a:r>
              <a:rPr lang="en-US" dirty="0" err="1"/>
              <a:t>tekshirish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yuklash</a:t>
            </a:r>
            <a:r>
              <a:rPr lang="en-US" dirty="0"/>
              <a:t>, </a:t>
            </a:r>
            <a:r>
              <a:rPr lang="en-US" dirty="0" err="1"/>
              <a:t>eskizlarni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, </a:t>
            </a:r>
            <a:r>
              <a:rPr lang="en-US" dirty="0" err="1"/>
              <a:t>ochish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ketma-ket</a:t>
            </a:r>
            <a:r>
              <a:rPr lang="en-US" dirty="0"/>
              <a:t> </a:t>
            </a:r>
            <a:r>
              <a:rPr lang="en-US" dirty="0" err="1"/>
              <a:t>monitorni</a:t>
            </a:r>
            <a:r>
              <a:rPr lang="en-US" dirty="0"/>
              <a:t> </a:t>
            </a:r>
            <a:r>
              <a:rPr lang="en-US" dirty="0" err="1"/>
              <a:t>ochish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1184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Arduino IDE </a:t>
            </a:r>
            <a:r>
              <a:rPr lang="en-US" dirty="0" err="1" smtClean="0"/>
              <a:t>dasturining</a:t>
            </a:r>
            <a:r>
              <a:rPr lang="en-US" dirty="0" smtClean="0"/>
              <a:t> </a:t>
            </a:r>
            <a:r>
              <a:rPr lang="en-US" dirty="0" err="1" smtClean="0"/>
              <a:t>afzalliklari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92500" lnSpcReduction="10000"/>
          </a:bodyPr>
          <a:lstStyle/>
          <a:p>
            <a:pPr>
              <a:buFontTx/>
              <a:buChar char="-"/>
            </a:pPr>
            <a:r>
              <a:rPr lang="en-US" dirty="0" err="1" smtClean="0"/>
              <a:t>Arzon</a:t>
            </a:r>
            <a:r>
              <a:rPr lang="en-US" dirty="0" smtClean="0"/>
              <a:t> (</a:t>
            </a:r>
            <a:r>
              <a:rPr lang="en-US" dirty="0" err="1" smtClean="0"/>
              <a:t>Tekin</a:t>
            </a:r>
            <a:r>
              <a:rPr lang="en-US" dirty="0" smtClean="0"/>
              <a:t>)</a:t>
            </a:r>
          </a:p>
          <a:p>
            <a:pPr>
              <a:buFontTx/>
              <a:buChar char="-"/>
            </a:pP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xildagi</a:t>
            </a:r>
            <a:r>
              <a:rPr lang="en-US" dirty="0" smtClean="0"/>
              <a:t> Arduino </a:t>
            </a:r>
            <a:r>
              <a:rPr lang="en-US" dirty="0" err="1" smtClean="0"/>
              <a:t>platformalari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moslashuvchanligi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err="1" smtClean="0"/>
              <a:t>Ishlatilishga</a:t>
            </a:r>
            <a:r>
              <a:rPr lang="en-US" dirty="0" smtClean="0"/>
              <a:t> </a:t>
            </a:r>
            <a:r>
              <a:rPr lang="en-US" dirty="0" err="1" smtClean="0"/>
              <a:t>tayyor</a:t>
            </a:r>
            <a:r>
              <a:rPr lang="en-US" dirty="0" smtClean="0"/>
              <a:t> </a:t>
            </a:r>
            <a:r>
              <a:rPr lang="en-US" dirty="0" err="1" smtClean="0"/>
              <a:t>strukturasi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err="1" smtClean="0"/>
              <a:t>Ko’plab</a:t>
            </a:r>
            <a:r>
              <a:rPr lang="en-US" dirty="0" smtClean="0"/>
              <a:t> </a:t>
            </a:r>
            <a:r>
              <a:rPr lang="en-US" dirty="0" err="1" smtClean="0"/>
              <a:t>tayyor</a:t>
            </a:r>
            <a:r>
              <a:rPr lang="en-US" dirty="0" smtClean="0"/>
              <a:t> </a:t>
            </a:r>
            <a:r>
              <a:rPr lang="en-US" dirty="0" err="1" smtClean="0"/>
              <a:t>kutubxonalarning</a:t>
            </a:r>
            <a:r>
              <a:rPr lang="en-US" dirty="0" smtClean="0"/>
              <a:t> </a:t>
            </a:r>
            <a:r>
              <a:rPr lang="en-US" dirty="0" err="1" smtClean="0"/>
              <a:t>mavjudligi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err="1" smtClean="0"/>
              <a:t>Sodda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tushunarli</a:t>
            </a:r>
            <a:r>
              <a:rPr lang="en-US" dirty="0" smtClean="0"/>
              <a:t> </a:t>
            </a:r>
            <a:r>
              <a:rPr lang="en-US" dirty="0" err="1" smtClean="0"/>
              <a:t>dasturlash</a:t>
            </a:r>
            <a:r>
              <a:rPr lang="en-US" dirty="0" smtClean="0"/>
              <a:t> </a:t>
            </a:r>
            <a:r>
              <a:rPr lang="en-US" dirty="0" err="1" smtClean="0"/>
              <a:t>muhiti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err="1" smtClean="0"/>
              <a:t>Jamiyat</a:t>
            </a:r>
            <a:r>
              <a:rPr lang="en-US" dirty="0" smtClean="0"/>
              <a:t> </a:t>
            </a:r>
            <a:r>
              <a:rPr lang="en-US" dirty="0" err="1" smtClean="0"/>
              <a:t>katta</a:t>
            </a:r>
            <a:r>
              <a:rPr lang="en-US" dirty="0" smtClean="0"/>
              <a:t> </a:t>
            </a:r>
            <a:r>
              <a:rPr lang="en-US" dirty="0" err="1" smtClean="0"/>
              <a:t>qismi</a:t>
            </a:r>
            <a:r>
              <a:rPr lang="en-US" dirty="0" smtClean="0"/>
              <a:t> </a:t>
            </a:r>
            <a:r>
              <a:rPr lang="en-US" dirty="0" err="1" smtClean="0"/>
              <a:t>Arduinodan</a:t>
            </a:r>
            <a:r>
              <a:rPr lang="en-US" dirty="0" smtClean="0"/>
              <a:t> </a:t>
            </a:r>
            <a:r>
              <a:rPr lang="en-US" dirty="0" err="1" smtClean="0"/>
              <a:t>foydalanayotganligi</a:t>
            </a:r>
            <a:r>
              <a:rPr lang="en-US" dirty="0" smtClean="0"/>
              <a:t> </a:t>
            </a:r>
            <a:r>
              <a:rPr lang="en-US" dirty="0" err="1" smtClean="0"/>
              <a:t>sababli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</a:t>
            </a:r>
            <a:r>
              <a:rPr lang="en-US" dirty="0" err="1" smtClean="0"/>
              <a:t>muammoga</a:t>
            </a:r>
            <a:r>
              <a:rPr lang="en-US" dirty="0" smtClean="0"/>
              <a:t> </a:t>
            </a:r>
            <a:r>
              <a:rPr lang="en-US" dirty="0" err="1" smtClean="0"/>
              <a:t>oson</a:t>
            </a:r>
            <a:r>
              <a:rPr lang="en-US" dirty="0" smtClean="0"/>
              <a:t> </a:t>
            </a:r>
            <a:r>
              <a:rPr lang="en-US" dirty="0" err="1" smtClean="0"/>
              <a:t>yordam</a:t>
            </a:r>
            <a:r>
              <a:rPr lang="en-US" dirty="0" smtClean="0"/>
              <a:t> </a:t>
            </a:r>
            <a:r>
              <a:rPr lang="en-US" dirty="0" err="1" smtClean="0"/>
              <a:t>olish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</a:t>
            </a:r>
            <a:r>
              <a:rPr lang="en-US" dirty="0" err="1" smtClean="0"/>
              <a:t>imkoniyati</a:t>
            </a:r>
            <a:endParaRPr lang="en-US" dirty="0" smtClean="0"/>
          </a:p>
          <a:p>
            <a:pPr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302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Bredbord</a:t>
            </a:r>
            <a:r>
              <a:rPr lang="en-US" dirty="0" smtClean="0"/>
              <a:t> </a:t>
            </a:r>
            <a:r>
              <a:rPr lang="en-US" dirty="0" err="1" smtClean="0"/>
              <a:t>ichki</a:t>
            </a:r>
            <a:r>
              <a:rPr lang="en-US" dirty="0" smtClean="0"/>
              <a:t> </a:t>
            </a:r>
            <a:r>
              <a:rPr lang="en-US" dirty="0" err="1" smtClean="0"/>
              <a:t>tuzilishi</a:t>
            </a:r>
            <a:endParaRPr lang="ru-RU" dirty="0"/>
          </a:p>
        </p:txBody>
      </p:sp>
      <p:grpSp>
        <p:nvGrpSpPr>
          <p:cNvPr id="3" name="Group 2"/>
          <p:cNvGrpSpPr/>
          <p:nvPr/>
        </p:nvGrpSpPr>
        <p:grpSpPr>
          <a:xfrm>
            <a:off x="1331640" y="1763524"/>
            <a:ext cx="5463104" cy="4101440"/>
            <a:chOff x="1331640" y="1763524"/>
            <a:chExt cx="5463104" cy="4101440"/>
          </a:xfrm>
        </p:grpSpPr>
        <p:pic>
          <p:nvPicPr>
            <p:cNvPr id="4098" name="Picture 2" descr="Breadboard Jumper Shortcuts - Electrical Engineering Stack Exchange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494" b="7963"/>
            <a:stretch/>
          </p:blipFill>
          <p:spPr bwMode="auto">
            <a:xfrm>
              <a:off x="1331640" y="2132856"/>
              <a:ext cx="5463104" cy="34663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1961598" y="1763524"/>
              <a:ext cx="381662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 smtClean="0"/>
                <a:t>Ushbu</a:t>
              </a:r>
              <a:r>
                <a:rPr lang="en-US" dirty="0" smtClean="0"/>
                <a:t> </a:t>
              </a:r>
              <a:r>
                <a:rPr lang="en-US" dirty="0" err="1" smtClean="0"/>
                <a:t>teshikchalar</a:t>
              </a:r>
              <a:r>
                <a:rPr lang="en-US" dirty="0" smtClean="0"/>
                <a:t> </a:t>
              </a:r>
              <a:r>
                <a:rPr lang="en-US" dirty="0" err="1" smtClean="0"/>
                <a:t>bir</a:t>
              </a:r>
              <a:r>
                <a:rPr lang="en-US" dirty="0" smtClean="0"/>
                <a:t> – </a:t>
              </a:r>
              <a:r>
                <a:rPr lang="en-US" dirty="0" err="1" smtClean="0"/>
                <a:t>biriga</a:t>
              </a:r>
              <a:r>
                <a:rPr lang="en-US" dirty="0" smtClean="0"/>
                <a:t> </a:t>
              </a:r>
              <a:r>
                <a:rPr lang="en-US" dirty="0" err="1" smtClean="0"/>
                <a:t>ulangan</a:t>
              </a:r>
              <a:endParaRPr lang="ru-RU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950560" y="5495632"/>
              <a:ext cx="38902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 smtClean="0"/>
                <a:t>Ushbu</a:t>
              </a:r>
              <a:r>
                <a:rPr lang="en-US" dirty="0" smtClean="0"/>
                <a:t> </a:t>
              </a:r>
              <a:r>
                <a:rPr lang="en-US" dirty="0" err="1" smtClean="0"/>
                <a:t>simlar</a:t>
              </a:r>
              <a:r>
                <a:rPr lang="en-US" dirty="0" smtClean="0"/>
                <a:t> </a:t>
              </a:r>
              <a:r>
                <a:rPr lang="en-US" dirty="0" err="1" smtClean="0"/>
                <a:t>bir</a:t>
              </a:r>
              <a:r>
                <a:rPr lang="en-US" dirty="0" smtClean="0"/>
                <a:t> </a:t>
              </a:r>
              <a:r>
                <a:rPr lang="en-US" dirty="0" err="1" smtClean="0"/>
                <a:t>biriga</a:t>
              </a:r>
              <a:r>
                <a:rPr lang="en-US" dirty="0" smtClean="0"/>
                <a:t> parallel </a:t>
              </a:r>
              <a:r>
                <a:rPr lang="en-US" dirty="0" err="1" smtClean="0"/>
                <a:t>ulangan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165968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150104" y="6352910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https://www.electrical4u.com/led-or-light-emitting-diode</a:t>
            </a:r>
            <a:r>
              <a:rPr lang="en-US" dirty="0" smtClean="0">
                <a:hlinkClick r:id="rId3"/>
              </a:rPr>
              <a:t>/</a:t>
            </a:r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14" name="Picture 2" descr="Light Emitting Diode (LED): What is it &amp;amp; How Does it Work? | Electrical4U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53" b="21612"/>
          <a:stretch/>
        </p:blipFill>
        <p:spPr bwMode="auto">
          <a:xfrm>
            <a:off x="4890273" y="908720"/>
            <a:ext cx="3869798" cy="4088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36512" y="929077"/>
            <a:ext cx="8796582" cy="3652989"/>
            <a:chOff x="251520" y="1417638"/>
            <a:chExt cx="8796582" cy="3652989"/>
          </a:xfrm>
        </p:grpSpPr>
        <p:grpSp>
          <p:nvGrpSpPr>
            <p:cNvPr id="5" name="Group 4"/>
            <p:cNvGrpSpPr/>
            <p:nvPr/>
          </p:nvGrpSpPr>
          <p:grpSpPr>
            <a:xfrm>
              <a:off x="251520" y="1417638"/>
              <a:ext cx="4659138" cy="3421717"/>
              <a:chOff x="831776" y="1735475"/>
              <a:chExt cx="4388296" cy="3027012"/>
            </a:xfrm>
          </p:grpSpPr>
          <p:pic>
            <p:nvPicPr>
              <p:cNvPr id="5122" name="Picture 2" descr="Light Emitting Diode (LED): What is it &amp;amp; How Does it Work? | Electrical4U"/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40601" b="13313"/>
              <a:stretch/>
            </p:blipFill>
            <p:spPr bwMode="auto">
              <a:xfrm>
                <a:off x="1259632" y="1735475"/>
                <a:ext cx="3960440" cy="30270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" name="Rectangle 2"/>
              <p:cNvSpPr/>
              <p:nvPr/>
            </p:nvSpPr>
            <p:spPr>
              <a:xfrm>
                <a:off x="1619672" y="1852886"/>
                <a:ext cx="3384376" cy="7039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831776" y="4224698"/>
                <a:ext cx="855712" cy="31510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2348136" y="4152690"/>
                <a:ext cx="855712" cy="31510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" name="TextBox 3"/>
              <p:cNvSpPr txBox="1"/>
              <p:nvPr/>
            </p:nvSpPr>
            <p:spPr>
              <a:xfrm>
                <a:off x="2342294" y="3940911"/>
                <a:ext cx="793419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Katod</a:t>
                </a:r>
                <a:endParaRPr lang="en-US" dirty="0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1007544" y="4011419"/>
                <a:ext cx="793419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Anod</a:t>
                </a:r>
                <a:endParaRPr lang="en-US" dirty="0"/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4410600" y="3964414"/>
                <a:ext cx="793419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Katod</a:t>
                </a:r>
                <a:endParaRPr lang="en-US" dirty="0"/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3275856" y="3933056"/>
                <a:ext cx="793419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Anod</a:t>
                </a:r>
                <a:endParaRPr lang="en-US" dirty="0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5025756" y="4653136"/>
              <a:ext cx="842388" cy="41749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dirty="0" err="1" smtClean="0"/>
                <a:t>Anod</a:t>
              </a:r>
              <a:endParaRPr lang="en-US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753948" y="4653136"/>
              <a:ext cx="842388" cy="41749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dirty="0" err="1" smtClean="0"/>
                <a:t>Katod</a:t>
              </a:r>
              <a:endParaRPr lang="en-US" dirty="0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154681" y="4615880"/>
              <a:ext cx="908526" cy="35619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380312" y="1916832"/>
              <a:ext cx="1080120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1600" dirty="0" err="1" smtClean="0"/>
                <a:t>Linza</a:t>
              </a:r>
              <a:endParaRPr lang="en-US" sz="1600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380312" y="2196164"/>
              <a:ext cx="1584176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1600" dirty="0" err="1" smtClean="0"/>
                <a:t>Bog’lovchi</a:t>
              </a:r>
              <a:r>
                <a:rPr lang="en-US" sz="1600" dirty="0" smtClean="0"/>
                <a:t> sim</a:t>
              </a:r>
              <a:endParaRPr lang="en-US" sz="1600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7380312" y="2454222"/>
              <a:ext cx="1584176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1600" dirty="0" err="1" smtClean="0"/>
                <a:t>Reflektiv</a:t>
              </a:r>
              <a:r>
                <a:rPr lang="en-US" sz="1600" dirty="0" smtClean="0"/>
                <a:t> </a:t>
              </a:r>
              <a:r>
                <a:rPr lang="en-US" sz="1600" dirty="0" err="1" smtClean="0"/>
                <a:t>bo’shliq</a:t>
              </a:r>
              <a:endParaRPr lang="en-US" sz="1600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7401222" y="2752879"/>
              <a:ext cx="1584176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1600" dirty="0" err="1" smtClean="0"/>
                <a:t>Yarim-o’tkazgich</a:t>
              </a:r>
              <a:endParaRPr lang="en-US" sz="1600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348264" y="3393384"/>
              <a:ext cx="1584176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1600" dirty="0" err="1" smtClean="0"/>
                <a:t>Ramka</a:t>
              </a:r>
              <a:endParaRPr lang="en-US" sz="1600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7375821" y="3950099"/>
              <a:ext cx="1672281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1600" dirty="0" err="1" smtClean="0"/>
                <a:t>Kesilgan</a:t>
              </a:r>
              <a:r>
                <a:rPr lang="en-US" sz="1600" dirty="0" smtClean="0"/>
                <a:t>/</a:t>
              </a:r>
              <a:r>
                <a:rPr lang="en-US" sz="1600" dirty="0" err="1" smtClean="0"/>
                <a:t>tekis</a:t>
              </a:r>
              <a:r>
                <a:rPr lang="en-US" sz="1600" dirty="0" smtClean="0"/>
                <a:t> joy</a:t>
              </a:r>
              <a:endParaRPr lang="en-US" sz="1600" dirty="0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Yorug’lik</a:t>
            </a:r>
            <a:r>
              <a:rPr lang="en-US" dirty="0" smtClean="0"/>
              <a:t> </a:t>
            </a:r>
            <a:r>
              <a:rPr lang="en-US" dirty="0" err="1" smtClean="0"/>
              <a:t>diodi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410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39552" y="1628800"/>
            <a:ext cx="8354888" cy="3778784"/>
            <a:chOff x="395536" y="2460488"/>
            <a:chExt cx="8354888" cy="3778784"/>
          </a:xfrm>
        </p:grpSpPr>
        <p:pic>
          <p:nvPicPr>
            <p:cNvPr id="5" name="Picture 14" descr="BusBoard BB830 breadboard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91732" y="2460488"/>
              <a:ext cx="1908930" cy="12169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10" descr="Buy 6X6X5mm Tactile Push Button Online at the Best Price in India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14538" y="4315760"/>
              <a:ext cx="963046" cy="963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12" descr="40 wires 30cm female to female Arduino Jumper wires - ChipVelocit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2188" y="2924816"/>
              <a:ext cx="1582212" cy="13844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8" descr="Arduino UNO REV3 [A000066] - Arduino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3068960"/>
              <a:ext cx="1536105" cy="13352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6" descr="Elecfuture Resistors at Rs 0.10/unit | Carbon Film Resistor | ID:  20672999988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675" y="2973277"/>
              <a:ext cx="1367034" cy="13670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LCD Display 16x2 Character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568" y="4581128"/>
              <a:ext cx="1658144" cy="16581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8" descr="Ic Shift Register (74HC595), Rs 20 /piece Hexcode Plus | ID: 20745451773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328" y="3276449"/>
              <a:ext cx="1226096" cy="12260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14" descr="3V-5V DC Toy Motor for Solar Panel Type 300 DC Motor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2487" y="5059829"/>
              <a:ext cx="994543" cy="9945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16" descr="TowerPro SG 90 Micro Servo Motor : Amazon.in: Garden &amp;amp; Outdoors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94867" y="4263167"/>
              <a:ext cx="1429534" cy="11820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18" descr="File:Potentiometer.jpg - Wikimedia Commons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2037794" y="3618565"/>
              <a:ext cx="1235217" cy="14475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10" descr="Led 5mm Difuso Rojo/Amarillo/ Verde/Azul/Blanco - UNIT Electronics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0060" y="2782196"/>
              <a:ext cx="1034246" cy="10342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2" descr="Piezoelectric Buzzer at Rs 20/unit | Shivaji Nagar | Alibagh| ID:  20439017630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83540" y="3944267"/>
              <a:ext cx="975478" cy="7920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9437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457320"/>
            <a:ext cx="8388424" cy="1325563"/>
          </a:xfrm>
        </p:spPr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Content Placeholder 3"/>
          <p:cNvSpPr>
            <a:spLocks noGrp="1"/>
          </p:cNvSpPr>
          <p:nvPr>
            <p:ph idx="1"/>
          </p:nvPr>
        </p:nvSpPr>
        <p:spPr>
          <a:xfrm>
            <a:off x="539552" y="692696"/>
            <a:ext cx="8388424" cy="5576462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err="1" smtClean="0"/>
              <a:t>Xulosa</a:t>
            </a:r>
            <a:endParaRPr lang="en-US" dirty="0"/>
          </a:p>
          <a:p>
            <a:pPr marL="0" indent="0" algn="ctr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en-US" dirty="0" err="1" smtClean="0"/>
              <a:t>Ushbu</a:t>
            </a:r>
            <a:r>
              <a:rPr lang="en-US" dirty="0" smtClean="0"/>
              <a:t> </a:t>
            </a:r>
            <a:r>
              <a:rPr lang="en-US" dirty="0" err="1" smtClean="0"/>
              <a:t>darsda</a:t>
            </a:r>
            <a:r>
              <a:rPr lang="en-US" dirty="0" smtClean="0"/>
              <a:t> </a:t>
            </a:r>
            <a:r>
              <a:rPr lang="en-US" dirty="0" err="1" smtClean="0"/>
              <a:t>quyidagilarni</a:t>
            </a:r>
            <a:r>
              <a:rPr lang="en-US" dirty="0" smtClean="0"/>
              <a:t> </a:t>
            </a:r>
            <a:r>
              <a:rPr lang="en-US" dirty="0" err="1" smtClean="0"/>
              <a:t>yaxshi</a:t>
            </a:r>
            <a:r>
              <a:rPr lang="en-US" dirty="0" smtClean="0"/>
              <a:t> </a:t>
            </a:r>
            <a:r>
              <a:rPr lang="en-US" dirty="0" err="1" smtClean="0"/>
              <a:t>o’rganib</a:t>
            </a:r>
            <a:r>
              <a:rPr lang="en-US" dirty="0" smtClean="0"/>
              <a:t> </a:t>
            </a:r>
            <a:r>
              <a:rPr lang="en-US" dirty="0" err="1" smtClean="0"/>
              <a:t>olindi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 smtClean="0"/>
              <a:t>■■</a:t>
            </a:r>
            <a:r>
              <a:rPr lang="en-US" i="1" dirty="0"/>
              <a:t> </a:t>
            </a:r>
            <a:r>
              <a:rPr lang="en-US" dirty="0" smtClean="0"/>
              <a:t>Fan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batafsil</a:t>
            </a:r>
            <a:r>
              <a:rPr lang="en-US" dirty="0" smtClean="0"/>
              <a:t> </a:t>
            </a:r>
            <a:r>
              <a:rPr lang="en-US" dirty="0" err="1" smtClean="0"/>
              <a:t>tanishuv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■■ </a:t>
            </a:r>
            <a:r>
              <a:rPr lang="en-US" dirty="0" err="1" smtClean="0"/>
              <a:t>Kerakli</a:t>
            </a:r>
            <a:r>
              <a:rPr lang="en-US" dirty="0" smtClean="0"/>
              <a:t> </a:t>
            </a:r>
            <a:r>
              <a:rPr lang="en-US" dirty="0" err="1" smtClean="0"/>
              <a:t>dasturiy</a:t>
            </a:r>
            <a:r>
              <a:rPr lang="en-US" dirty="0" smtClean="0"/>
              <a:t> </a:t>
            </a:r>
            <a:r>
              <a:rPr lang="en-US" dirty="0" err="1" smtClean="0"/>
              <a:t>ta’minotlar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elektron</a:t>
            </a:r>
            <a:r>
              <a:rPr lang="en-US" dirty="0" smtClean="0"/>
              <a:t> 	</a:t>
            </a:r>
            <a:r>
              <a:rPr lang="en-US" dirty="0" err="1" smtClean="0"/>
              <a:t>elementlar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■■ </a:t>
            </a:r>
            <a:r>
              <a:rPr lang="en-US" dirty="0" err="1" smtClean="0"/>
              <a:t>Umumiy</a:t>
            </a:r>
            <a:r>
              <a:rPr lang="en-US" dirty="0" smtClean="0"/>
              <a:t> </a:t>
            </a:r>
            <a:r>
              <a:rPr lang="en-US" dirty="0" err="1" smtClean="0"/>
              <a:t>elektronika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■■ </a:t>
            </a:r>
            <a:r>
              <a:rPr lang="en-US" dirty="0" smtClean="0"/>
              <a:t>Fanning </a:t>
            </a:r>
            <a:r>
              <a:rPr lang="en-US" dirty="0" err="1" smtClean="0"/>
              <a:t>maqsadi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tavsifi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4528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Foydalanilgan</a:t>
            </a:r>
            <a:r>
              <a:rPr lang="en-US" dirty="0" smtClean="0"/>
              <a:t> </a:t>
            </a:r>
            <a:r>
              <a:rPr lang="en-US" dirty="0" err="1" smtClean="0"/>
              <a:t>adabiyotlar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1) Electronics: A Systems Approach (6th edition), Neil </a:t>
            </a:r>
            <a:r>
              <a:rPr lang="en-US" dirty="0" err="1"/>
              <a:t>Storey,Pearson</a:t>
            </a:r>
            <a:r>
              <a:rPr lang="en-US" dirty="0"/>
              <a:t> Education UK, 2017</a:t>
            </a:r>
          </a:p>
          <a:p>
            <a:pPr marL="0" indent="0">
              <a:buNone/>
            </a:pPr>
            <a:r>
              <a:rPr lang="en-US" dirty="0"/>
              <a:t>2)  Mechatronics: Electronic Control Systems in Mechanical and Electrical Engineering, William Bolton, Pearson Education Limited 2015</a:t>
            </a:r>
          </a:p>
          <a:p>
            <a:pPr marL="0" indent="0">
              <a:buNone/>
            </a:pPr>
            <a:r>
              <a:rPr lang="en-US" dirty="0" smtClean="0"/>
              <a:t>3) </a:t>
            </a:r>
            <a:r>
              <a:rPr lang="en-US" dirty="0" err="1" smtClean="0"/>
              <a:t>Elektronika</a:t>
            </a:r>
            <a:r>
              <a:rPr lang="en-US" dirty="0" smtClean="0"/>
              <a:t>. X. </a:t>
            </a:r>
            <a:r>
              <a:rPr lang="en-US" dirty="0" err="1" smtClean="0"/>
              <a:t>Aripov</a:t>
            </a:r>
            <a:r>
              <a:rPr lang="en-US" dirty="0" smtClean="0"/>
              <a:t>, A. </a:t>
            </a:r>
            <a:r>
              <a:rPr lang="en-US" dirty="0" err="1" smtClean="0"/>
              <a:t>Abdullayev</a:t>
            </a:r>
            <a:r>
              <a:rPr lang="en-US" dirty="0" smtClean="0"/>
              <a:t>. Fan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texnologiya</a:t>
            </a:r>
            <a:r>
              <a:rPr lang="en-US" dirty="0" smtClean="0"/>
              <a:t> </a:t>
            </a:r>
            <a:r>
              <a:rPr lang="en-US" dirty="0" err="1" smtClean="0"/>
              <a:t>nashriyoti</a:t>
            </a:r>
            <a:r>
              <a:rPr lang="en-US" dirty="0" smtClean="0"/>
              <a:t>, 2011</a:t>
            </a:r>
          </a:p>
          <a:p>
            <a:pPr marL="0" indent="0">
              <a:buNone/>
            </a:pPr>
            <a:r>
              <a:rPr lang="en-US" dirty="0" smtClean="0"/>
              <a:t>4) wikipedia.org </a:t>
            </a:r>
            <a:r>
              <a:rPr lang="en-US" dirty="0" err="1" smtClean="0"/>
              <a:t>veb</a:t>
            </a:r>
            <a:r>
              <a:rPr lang="en-US" dirty="0" smtClean="0"/>
              <a:t> </a:t>
            </a:r>
            <a:r>
              <a:rPr lang="en-US" dirty="0" err="1" smtClean="0"/>
              <a:t>sayti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1455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59632" y="1340768"/>
            <a:ext cx="640316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E’tiboringiz</a:t>
            </a:r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US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uchun</a:t>
            </a:r>
            <a:endParaRPr lang="en-US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en-US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rahmat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050" name="Picture 2" descr="Emoticon Thanks Vector Images (over 47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8225" y="3284984"/>
            <a:ext cx="2085975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497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1514</TotalTime>
  <Words>2099</Words>
  <Application>Microsoft Office PowerPoint</Application>
  <PresentationFormat>On-screen Show (4:3)</PresentationFormat>
  <Paragraphs>203</Paragraphs>
  <Slides>31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4" baseType="lpstr">
      <vt:lpstr>Arial</vt:lpstr>
      <vt:lpstr>Calibri</vt:lpstr>
      <vt:lpstr>Тема Office</vt:lpstr>
      <vt:lpstr>Mexatron tizimlar uchun Elektronika</vt:lpstr>
      <vt:lpstr>Fan bilan tanishuv. </vt:lpstr>
      <vt:lpstr>Kurs tavsifi</vt:lpstr>
      <vt:lpstr>Kurs maqsadlari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Fanni o’rganish uchun kerak bo’ladigan dasturiy ta’minotlar</vt:lpstr>
      <vt:lpstr>Proteus Design Suit dasturi</vt:lpstr>
      <vt:lpstr>Proteus Design Suit dasturi</vt:lpstr>
      <vt:lpstr>PowerPoint Presentation</vt:lpstr>
      <vt:lpstr>PowerPoint Presentation</vt:lpstr>
      <vt:lpstr>Arduino dasturlash muhiti</vt:lpstr>
      <vt:lpstr>Arduino dasturlash muhiti</vt:lpstr>
      <vt:lpstr>Arduino IDE dasturining afzalliklari</vt:lpstr>
      <vt:lpstr>Bredbord ichki tuzilishi</vt:lpstr>
      <vt:lpstr>Yorug’lik diodi</vt:lpstr>
      <vt:lpstr>PowerPoint Presentation</vt:lpstr>
      <vt:lpstr> </vt:lpstr>
      <vt:lpstr>Foydalanilgan adabiyotlar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Arduino Development</dc:title>
  <dc:creator>ERALIEV ASRORBEK</dc:creator>
  <cp:lastModifiedBy>ASRORBEK</cp:lastModifiedBy>
  <cp:revision>90</cp:revision>
  <dcterms:modified xsi:type="dcterms:W3CDTF">2022-03-15T16:01:02Z</dcterms:modified>
</cp:coreProperties>
</file>