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10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BB61C-4EC6-4CB4-B90B-BE8E8B5F9A4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6620956-6A25-41CB-B891-24060B90DA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BB61C-4EC6-4CB4-B90B-BE8E8B5F9A4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6620956-6A25-41CB-B891-24060B90DA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BB61C-4EC6-4CB4-B90B-BE8E8B5F9A4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20956-6A25-41CB-B891-24060B90DA1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BB61C-4EC6-4CB4-B90B-BE8E8B5F9A4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20956-6A25-41CB-B891-24060B90DA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BB61C-4EC6-4CB4-B90B-BE8E8B5F9A4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6620956-6A25-41CB-B891-24060B90DA1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BB61C-4EC6-4CB4-B90B-BE8E8B5F9A4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20956-6A25-41CB-B891-24060B90DA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BB61C-4EC6-4CB4-B90B-BE8E8B5F9A4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20956-6A25-41CB-B891-24060B90DA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BB61C-4EC6-4CB4-B90B-BE8E8B5F9A4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20956-6A25-41CB-B891-24060B90DA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BB61C-4EC6-4CB4-B90B-BE8E8B5F9A4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20956-6A25-41CB-B891-24060B90DA16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BB61C-4EC6-4CB4-B90B-BE8E8B5F9A4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20956-6A25-41CB-B891-24060B90DA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BB61C-4EC6-4CB4-B90B-BE8E8B5F9A4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20956-6A25-41CB-B891-24060B90DA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6FBB61C-4EC6-4CB4-B90B-BE8E8B5F9A4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6620956-6A25-41CB-B891-24060B90DA1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6.png"/><Relationship Id="rId7" Type="http://schemas.openxmlformats.org/officeDocument/2006/relationships/image" Target="../media/image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uzatmalar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ma’lumotlar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REJA.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Uzatmalarning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parametrlari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koeffisiyenti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yuritmalar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qisqacha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ma’lumot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Yuritmalarni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428604"/>
            <a:ext cx="8686800" cy="565152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Uzatmaning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turini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tanlashda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parametrlari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xisobga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 hangingPunct="0">
              <a:buFont typeface="Wingdings" pitchFamily="2" charset="2"/>
              <a:buChar char="Ø"/>
            </a:pP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Uzatilayotgan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uvvat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fontAlgn="base" hangingPunct="0">
              <a:buFont typeface="Wingdings" pitchFamily="2" charset="2"/>
              <a:buChar char="Ø"/>
            </a:pP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oxirgi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valning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aylanishlar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chastotasi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 hangingPunct="0">
              <a:buFont typeface="Wingdings" pitchFamily="2" charset="2"/>
              <a:buChar char="Ø"/>
            </a:pP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fontAlgn="base" hangingPunct="0">
              <a:buFont typeface="Wingdings" pitchFamily="2" charset="2"/>
              <a:buChar char="Ø"/>
            </a:pP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maning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f.i.k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fontAlgn="base" hangingPunct="0">
              <a:buFont typeface="Wingdings" pitchFamily="2" charset="2"/>
              <a:buChar char="Ø"/>
            </a:pP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Uzatmalarni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balan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taqqoslash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parametrlari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to`g`risidagi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ma`lumotlar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keltiramiz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714348" y="785795"/>
          <a:ext cx="7786741" cy="3500461"/>
        </p:xfrm>
        <a:graphic>
          <a:graphicData uri="http://schemas.openxmlformats.org/drawingml/2006/table">
            <a:tbl>
              <a:tblPr/>
              <a:tblGrid>
                <a:gridCol w="1871707"/>
                <a:gridCol w="1971678"/>
                <a:gridCol w="1971678"/>
                <a:gridCol w="1971678"/>
              </a:tblGrid>
              <a:tr h="11668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 dirty="0" err="1">
                          <a:latin typeface="Times New Roman"/>
                          <a:ea typeface="Times New Roman"/>
                        </a:rPr>
                        <a:t>Uzatma</a:t>
                      </a:r>
                      <a:r>
                        <a:rPr lang="ru-RU" sz="2200" dirty="0">
                          <a:latin typeface="Times New Roman"/>
                          <a:ea typeface="Times New Roman"/>
                        </a:rPr>
                        <a:t>  </a:t>
                      </a:r>
                      <a:r>
                        <a:rPr lang="ru-RU" sz="2200" dirty="0" err="1">
                          <a:latin typeface="Times New Roman"/>
                          <a:ea typeface="Times New Roman"/>
                        </a:rPr>
                        <a:t>turi</a:t>
                      </a:r>
                      <a:r>
                        <a:rPr lang="ru-RU" sz="2200" dirty="0">
                          <a:latin typeface="Times New Roman"/>
                          <a:ea typeface="Times New Roman"/>
                        </a:rPr>
                        <a:t> </a:t>
                      </a:r>
                      <a:endParaRPr lang="ru-RU" sz="2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Uzatiladigan </a:t>
                      </a:r>
                      <a:r>
                        <a:rPr lang="en-US" sz="2200">
                          <a:latin typeface="Times New Roman"/>
                          <a:ea typeface="Times New Roman"/>
                        </a:rPr>
                        <a:t>q</a:t>
                      </a:r>
                      <a:r>
                        <a:rPr lang="ru-RU" sz="2200">
                          <a:latin typeface="Times New Roman"/>
                          <a:ea typeface="Times New Roman"/>
                        </a:rPr>
                        <a:t>uvvat kVt 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F.I.K. 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Uzatish soni, bitta bos</a:t>
                      </a:r>
                      <a:r>
                        <a:rPr lang="en-US" sz="2200">
                          <a:latin typeface="Times New Roman"/>
                          <a:ea typeface="Times New Roman"/>
                        </a:rPr>
                        <a:t>q</a:t>
                      </a:r>
                      <a:r>
                        <a:rPr lang="ru-RU" sz="2200">
                          <a:latin typeface="Times New Roman"/>
                          <a:ea typeface="Times New Roman"/>
                        </a:rPr>
                        <a:t>ichda 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41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Tiishli 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100 000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0,97 - 0,98 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2-10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41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C</a:t>
                      </a:r>
                      <a:r>
                        <a:rPr lang="en-US" sz="2200">
                          <a:latin typeface="Times New Roman"/>
                          <a:ea typeface="Times New Roman"/>
                        </a:rPr>
                        <a:t>h</a:t>
                      </a:r>
                      <a:r>
                        <a:rPr lang="ru-RU" sz="2200">
                          <a:latin typeface="Times New Roman"/>
                          <a:ea typeface="Times New Roman"/>
                        </a:rPr>
                        <a:t>ervyakli 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50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0, 70 - 0, 85 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10-80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41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Zanjirli 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100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0, 94 - 0, 96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2-6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41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Tasmali 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50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>
                          <a:latin typeface="Times New Roman"/>
                          <a:ea typeface="Times New Roman"/>
                        </a:rPr>
                        <a:t>0, 94 - 0, 96</a:t>
                      </a:r>
                      <a:endParaRPr lang="ru-RU" sz="2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Times New Roman"/>
                          <a:ea typeface="Times New Roman"/>
                        </a:rPr>
                        <a:t>2-4</a:t>
                      </a:r>
                      <a:endParaRPr lang="ru-RU" sz="2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85786" y="4452002"/>
            <a:ext cx="76438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Vallardagi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quvvat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aylaniishlar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f.i.k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uzatishlar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sonining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o’zaro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bog’lanishini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tasmali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uzatma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misolida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ko’rib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chiqamiz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amond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14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8001056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242098" y="3357562"/>
            <a:ext cx="825899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1 - 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tezligi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yetaklovchi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2 -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tezligi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kichik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yetaklovchi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1.Uzatmaning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uzatishlar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	U - Bu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yetaklovchi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tezligini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yetaklanuvchi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tezligiga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nisbatidir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Ya`ni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7412" name="Object 4"/>
          <p:cNvGraphicFramePr>
            <a:graphicFrameLocks noChangeAspect="1"/>
          </p:cNvGraphicFramePr>
          <p:nvPr/>
        </p:nvGraphicFramePr>
        <p:xfrm>
          <a:off x="723879" y="4948252"/>
          <a:ext cx="1246791" cy="695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1" name="Формула" r:id="rId4" imgW="520700" imgH="444500" progId="Equation.3">
                  <p:embed/>
                </p:oleObj>
              </mc:Choice>
              <mc:Fallback>
                <p:oleObj name="Формула" r:id="rId4" imgW="520700" imgH="4445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879" y="4948252"/>
                        <a:ext cx="1246791" cy="69532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2214546" y="5072074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(1)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71470" y="5715016"/>
            <a:ext cx="11977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7420" name="Object 12"/>
          <p:cNvGraphicFramePr>
            <a:graphicFrameLocks noChangeAspect="1"/>
          </p:cNvGraphicFramePr>
          <p:nvPr/>
        </p:nvGraphicFramePr>
        <p:xfrm>
          <a:off x="1198562" y="5662613"/>
          <a:ext cx="301603" cy="3619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2" name="Формула" r:id="rId6" imgW="177480" imgH="215640" progId="Equation.3">
                  <p:embed/>
                </p:oleObj>
              </mc:Choice>
              <mc:Fallback>
                <p:oleObj name="Формула" r:id="rId6" imgW="177480" imgH="21564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8562" y="5662613"/>
                        <a:ext cx="301603" cy="36192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9" name="Object 11"/>
          <p:cNvGraphicFramePr>
            <a:graphicFrameLocks noChangeAspect="1"/>
          </p:cNvGraphicFramePr>
          <p:nvPr/>
        </p:nvGraphicFramePr>
        <p:xfrm flipV="1">
          <a:off x="1214414" y="5991260"/>
          <a:ext cx="257175" cy="366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3" name="Формула" r:id="rId8" imgW="203200" imgH="215900" progId="Equation.3">
                  <p:embed/>
                </p:oleObj>
              </mc:Choice>
              <mc:Fallback>
                <p:oleObj name="Формула" r:id="rId8" imgW="203200" imgH="21590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 flipV="1">
                        <a:off x="1214414" y="5991260"/>
                        <a:ext cx="257175" cy="36669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21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22" name="Rectangle 14"/>
          <p:cNvSpPr>
            <a:spLocks noChangeArrowheads="1"/>
          </p:cNvSpPr>
          <p:nvPr/>
        </p:nvSpPr>
        <p:spPr bwMode="auto">
          <a:xfrm>
            <a:off x="1142976" y="5691862"/>
            <a:ext cx="27783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-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yetaklovchi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burchak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tezligi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23" name="Rectangle 15"/>
          <p:cNvSpPr>
            <a:spLocks noChangeArrowheads="1"/>
          </p:cNvSpPr>
          <p:nvPr/>
        </p:nvSpPr>
        <p:spPr bwMode="auto">
          <a:xfrm>
            <a:off x="1071538" y="6050181"/>
            <a:ext cx="299312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-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yetaklanuvchi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burchak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tezligi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20485" t="30044" r="15866" b="8991"/>
          <a:stretch>
            <a:fillRect/>
          </a:stretch>
        </p:blipFill>
        <p:spPr bwMode="auto">
          <a:xfrm>
            <a:off x="0" y="285728"/>
            <a:ext cx="9144000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25817" t="26615" r="20541" b="11628"/>
          <a:stretch>
            <a:fillRect/>
          </a:stretch>
        </p:blipFill>
        <p:spPr bwMode="auto">
          <a:xfrm>
            <a:off x="285720" y="357166"/>
            <a:ext cx="8643998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64" y="5857892"/>
            <a:ext cx="907253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Shunday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yetaklanuvchi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burobchi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moment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yetaklovchi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burovchi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moment,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uzatmaning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f.i.k.i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ko’paytmasiga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>
    <p:split orient="vert" dir="in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1707834"/>
          </a:xfrm>
        </p:spPr>
        <p:txBody>
          <a:bodyPr/>
          <a:lstStyle/>
          <a:p>
            <a:pPr algn="ctr">
              <a:buNone/>
            </a:pPr>
            <a:r>
              <a:rPr lang="en-US" sz="5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E`TIBORINGIZ UCHUN RAHMAT!</a:t>
            </a:r>
            <a:endParaRPr lang="ru-RU" sz="5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</TotalTime>
  <Words>155</Words>
  <Application>Microsoft Office PowerPoint</Application>
  <PresentationFormat>Экран (4:3)</PresentationFormat>
  <Paragraphs>47</Paragraphs>
  <Slides>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9" baseType="lpstr">
      <vt:lpstr>Трек</vt:lpstr>
      <vt:lpstr>Формула</vt:lpstr>
      <vt:lpstr>Mexanik uzatmalar haqida umumiy ma’lumotlar.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Mexanik uzatmalar haqida umumiy ma’lumotlar.</dc:title>
  <dc:creator>asilbek1992</dc:creator>
  <cp:lastModifiedBy>admin</cp:lastModifiedBy>
  <cp:revision>1</cp:revision>
  <dcterms:created xsi:type="dcterms:W3CDTF">2019-05-30T16:39:09Z</dcterms:created>
  <dcterms:modified xsi:type="dcterms:W3CDTF">2019-06-04T04:46:44Z</dcterms:modified>
</cp:coreProperties>
</file>