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 id="2147483681" r:id="rId3"/>
    <p:sldMasterId id="2147483693" r:id="rId4"/>
  </p:sldMasterIdLst>
  <p:notesMasterIdLst>
    <p:notesMasterId r:id="rId37"/>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x="12192000" cy="6858000"/>
  <p:notesSz cx="6858000" cy="9144000"/>
  <p:embeddedFontLst>
    <p:embeddedFont>
      <p:font typeface="Calibri" panose="020F0502020204030204" pitchFamily="34" charset="0"/>
      <p:regular r:id="rId38"/>
      <p:bold r:id="rId39"/>
      <p:italic r:id="rId40"/>
      <p:boldItalic r:id="rId41"/>
    </p:embeddedFont>
    <p:embeddedFont>
      <p:font typeface="Open Sans" panose="020B0604020202020204" charset="0"/>
      <p:regular r:id="rId42"/>
      <p:bold r:id="rId43"/>
      <p:italic r:id="rId44"/>
      <p:boldItalic r:id="rId45"/>
    </p:embeddedFont>
    <p:embeddedFont>
      <p:font typeface="Trebuchet MS" panose="020B0603020202020204" pitchFamily="34" charset="0"/>
      <p:regular r:id="rId46"/>
      <p:bold r:id="rId47"/>
      <p:italic r:id="rId48"/>
      <p:boldItalic r:id="rId49"/>
    </p:embeddedFont>
    <p:embeddedFont>
      <p:font typeface="Montserrat" panose="020B0604020202020204" charset="-52"/>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4" roundtripDataSignature="AMtx7mi1dFTsDoRcZAtfnNJOSsVaPVT+T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73A5855-A22B-427F-A106-18650A4CA74B}">
  <a:tblStyle styleId="{873A5855-A22B-427F-A106-18650A4CA74B}"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9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2.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font" Target="fonts/font16.fntdata"/><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font" Target="fonts/font14.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slide" Target="slides/slide16.xml"/><Relationship Id="rId41" Type="http://schemas.openxmlformats.org/officeDocument/2006/relationships/font" Target="fonts/font4.fntdata"/><Relationship Id="rId54"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2.fntdata"/><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7.fntdata"/><Relationship Id="rId52" Type="http://schemas.openxmlformats.org/officeDocument/2006/relationships/font" Target="fonts/font15.fntdata"/></Relationships>
</file>

<file path=ppt/charts/_rels/chart1.xml.rels><?xml version="1.0" encoding="UTF-8" standalone="yes"?>
<Relationships xmlns="http://schemas.openxmlformats.org/package/2006/relationships"><Relationship Id="rId2" Type="http://schemas.openxmlformats.org/officeDocument/2006/relationships/package" Target="../embeddings/_____Microsoft_Excel.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b="1"/>
            </a:pPr>
            <a:r>
              <a:rPr lang="ru-RU" sz="1600" b="1" dirty="0" err="1"/>
              <a:t>Сизнингча</a:t>
            </a:r>
            <a:r>
              <a:rPr lang="ru-RU" sz="1600" b="1" dirty="0"/>
              <a:t> </a:t>
            </a:r>
            <a:r>
              <a:rPr lang="ru-RU" sz="1600" b="1" dirty="0" err="1"/>
              <a:t>рақамли</a:t>
            </a:r>
            <a:r>
              <a:rPr lang="ru-RU" sz="1600" b="1" dirty="0"/>
              <a:t> </a:t>
            </a:r>
            <a:r>
              <a:rPr lang="ru-RU" sz="1600" b="1" dirty="0" err="1"/>
              <a:t>иқтисодиётга</a:t>
            </a:r>
            <a:r>
              <a:rPr lang="ru-RU" sz="1600" b="1" dirty="0"/>
              <a:t> </a:t>
            </a:r>
            <a:r>
              <a:rPr lang="ru-RU" sz="1600" b="1" dirty="0" err="1"/>
              <a:t>нима</a:t>
            </a:r>
            <a:r>
              <a:rPr lang="ru-RU" sz="1600" b="1" dirty="0"/>
              <a:t> </a:t>
            </a:r>
            <a:r>
              <a:rPr lang="ru-RU" sz="1600" b="1" dirty="0" err="1"/>
              <a:t>халақит</a:t>
            </a:r>
            <a:r>
              <a:rPr lang="ru-RU" sz="1600" b="1" dirty="0"/>
              <a:t> </a:t>
            </a:r>
            <a:r>
              <a:rPr lang="ru-RU" sz="1600" b="1" dirty="0" err="1"/>
              <a:t>бермоқда</a:t>
            </a:r>
            <a:r>
              <a:rPr lang="ru-RU" sz="1600" b="1" dirty="0"/>
              <a:t>?</a:t>
            </a:r>
          </a:p>
        </c:rich>
      </c:tx>
      <c:layout>
        <c:manualLayout>
          <c:xMode val="edge"/>
          <c:yMode val="edge"/>
          <c:x val="0.15462185282395299"/>
          <c:y val="1.5625E-2"/>
        </c:manualLayout>
      </c:layout>
      <c:overlay val="0"/>
    </c:title>
    <c:autoTitleDeleted val="0"/>
    <c:plotArea>
      <c:layout/>
      <c:barChart>
        <c:barDir val="col"/>
        <c:grouping val="clustered"/>
        <c:varyColors val="0"/>
        <c:ser>
          <c:idx val="0"/>
          <c:order val="0"/>
          <c:tx>
            <c:strRef>
              <c:f>Лист1!$B$1</c:f>
              <c:strCache>
                <c:ptCount val="1"/>
                <c:pt idx="0">
                  <c:v>Столбец1</c:v>
                </c:pt>
              </c:strCache>
            </c:strRef>
          </c:tx>
          <c:spPr>
            <a:solidFill>
              <a:srgbClr val="0070C0"/>
            </a:solidFill>
          </c:spPr>
          <c:invertIfNegative val="0"/>
          <c:dPt>
            <c:idx val="0"/>
            <c:invertIfNegative val="0"/>
            <c:bubble3D val="0"/>
            <c:spPr>
              <a:solidFill>
                <a:srgbClr val="002060"/>
              </a:solidFill>
            </c:spPr>
            <c:extLst>
              <c:ext xmlns:c16="http://schemas.microsoft.com/office/drawing/2014/chart" uri="{C3380CC4-5D6E-409C-BE32-E72D297353CC}">
                <c16:uniqueId val="{00000001-FDE6-42E2-BE7E-62C778D99998}"/>
              </c:ext>
            </c:extLst>
          </c:dPt>
          <c:dPt>
            <c:idx val="1"/>
            <c:invertIfNegative val="0"/>
            <c:bubble3D val="0"/>
            <c:spPr>
              <a:solidFill>
                <a:srgbClr val="FF0000"/>
              </a:solidFill>
            </c:spPr>
            <c:extLst>
              <c:ext xmlns:c16="http://schemas.microsoft.com/office/drawing/2014/chart" uri="{C3380CC4-5D6E-409C-BE32-E72D297353CC}">
                <c16:uniqueId val="{00000003-FDE6-42E2-BE7E-62C778D99998}"/>
              </c:ext>
            </c:extLst>
          </c:dPt>
          <c:dPt>
            <c:idx val="2"/>
            <c:invertIfNegative val="0"/>
            <c:bubble3D val="0"/>
            <c:spPr>
              <a:solidFill>
                <a:srgbClr val="002060"/>
              </a:solidFill>
            </c:spPr>
            <c:extLst>
              <c:ext xmlns:c16="http://schemas.microsoft.com/office/drawing/2014/chart" uri="{C3380CC4-5D6E-409C-BE32-E72D297353CC}">
                <c16:uniqueId val="{00000005-FDE6-42E2-BE7E-62C778D99998}"/>
              </c:ext>
            </c:extLst>
          </c:dPt>
          <c:dPt>
            <c:idx val="3"/>
            <c:invertIfNegative val="0"/>
            <c:bubble3D val="0"/>
            <c:spPr>
              <a:solidFill>
                <a:srgbClr val="002060"/>
              </a:solidFill>
            </c:spPr>
            <c:extLst>
              <c:ext xmlns:c16="http://schemas.microsoft.com/office/drawing/2014/chart" uri="{C3380CC4-5D6E-409C-BE32-E72D297353CC}">
                <c16:uniqueId val="{00000007-FDE6-42E2-BE7E-62C778D99998}"/>
              </c:ext>
            </c:extLst>
          </c:dPt>
          <c:dPt>
            <c:idx val="4"/>
            <c:invertIfNegative val="0"/>
            <c:bubble3D val="0"/>
            <c:spPr>
              <a:solidFill>
                <a:srgbClr val="002060"/>
              </a:solidFill>
            </c:spPr>
            <c:extLst>
              <c:ext xmlns:c16="http://schemas.microsoft.com/office/drawing/2014/chart" uri="{C3380CC4-5D6E-409C-BE32-E72D297353CC}">
                <c16:uniqueId val="{00000009-FDE6-42E2-BE7E-62C778D99998}"/>
              </c:ext>
            </c:extLst>
          </c:dPt>
          <c:dPt>
            <c:idx val="5"/>
            <c:invertIfNegative val="0"/>
            <c:bubble3D val="0"/>
            <c:spPr>
              <a:solidFill>
                <a:srgbClr val="002060"/>
              </a:solidFill>
            </c:spPr>
            <c:extLst>
              <c:ext xmlns:c16="http://schemas.microsoft.com/office/drawing/2014/chart" uri="{C3380CC4-5D6E-409C-BE32-E72D297353CC}">
                <c16:uniqueId val="{0000000B-FDE6-42E2-BE7E-62C778D99998}"/>
              </c:ext>
            </c:extLst>
          </c:dPt>
          <c:dLbls>
            <c:spPr>
              <a:noFill/>
              <a:ln>
                <a:noFill/>
              </a:ln>
              <a:effectLst/>
            </c:spPr>
            <c:txPr>
              <a:bodyPr/>
              <a:lstStyle/>
              <a:p>
                <a:pPr>
                  <a:defRPr sz="1200" b="1"/>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Лист1!$A$2:$A$7</c:f>
              <c:strCache>
                <c:ptCount val="6"/>
                <c:pt idx="0">
                  <c:v>a)Недостаточно развитый отечественный ИТ-сектор</c:v>
                </c:pt>
                <c:pt idx="1">
                  <c:v>b)Новые риски, недостаточное обеспечение информационной безопасности</c:v>
                </c:pt>
                <c:pt idx="2">
                  <c:v>c)Низкое доверие общества к цифровой экономике в целом</c:v>
                </c:pt>
                <c:pt idx="3">
                  <c:v>d)Нехватка квалифицированных кадров</c:v>
                </c:pt>
                <c:pt idx="4">
                  <c:v>e)Высокие затраты перевода производства на цифровое</c:v>
                </c:pt>
                <c:pt idx="5">
                  <c:v>f)Отсутствие поддержки со стороны государства и комплексного плана мероприятий перевода традиционных отраслей экономики в цифровые?</c:v>
                </c:pt>
              </c:strCache>
            </c:strRef>
          </c:cat>
          <c:val>
            <c:numRef>
              <c:f>Лист1!$B$2:$B$7</c:f>
              <c:numCache>
                <c:formatCode>General</c:formatCode>
                <c:ptCount val="6"/>
                <c:pt idx="0">
                  <c:v>89</c:v>
                </c:pt>
                <c:pt idx="1">
                  <c:v>114</c:v>
                </c:pt>
                <c:pt idx="2">
                  <c:v>82</c:v>
                </c:pt>
                <c:pt idx="3">
                  <c:v>115</c:v>
                </c:pt>
                <c:pt idx="4">
                  <c:v>81</c:v>
                </c:pt>
                <c:pt idx="5">
                  <c:v>96</c:v>
                </c:pt>
              </c:numCache>
            </c:numRef>
          </c:val>
          <c:extLst>
            <c:ext xmlns:c16="http://schemas.microsoft.com/office/drawing/2014/chart" uri="{C3380CC4-5D6E-409C-BE32-E72D297353CC}">
              <c16:uniqueId val="{0000000C-FDE6-42E2-BE7E-62C778D99998}"/>
            </c:ext>
          </c:extLst>
        </c:ser>
        <c:dLbls>
          <c:showLegendKey val="0"/>
          <c:showVal val="0"/>
          <c:showCatName val="0"/>
          <c:showSerName val="0"/>
          <c:showPercent val="0"/>
          <c:showBubbleSize val="0"/>
        </c:dLbls>
        <c:gapWidth val="150"/>
        <c:axId val="65616896"/>
        <c:axId val="65618688"/>
      </c:barChart>
      <c:catAx>
        <c:axId val="65616896"/>
        <c:scaling>
          <c:orientation val="minMax"/>
        </c:scaling>
        <c:delete val="0"/>
        <c:axPos val="b"/>
        <c:numFmt formatCode="General" sourceLinked="0"/>
        <c:majorTickMark val="none"/>
        <c:minorTickMark val="none"/>
        <c:tickLblPos val="nextTo"/>
        <c:crossAx val="65618688"/>
        <c:crosses val="autoZero"/>
        <c:auto val="1"/>
        <c:lblAlgn val="ctr"/>
        <c:lblOffset val="100"/>
        <c:noMultiLvlLbl val="0"/>
      </c:catAx>
      <c:valAx>
        <c:axId val="65618688"/>
        <c:scaling>
          <c:orientation val="minMax"/>
        </c:scaling>
        <c:delete val="0"/>
        <c:axPos val="l"/>
        <c:majorGridlines/>
        <c:title>
          <c:tx>
            <c:rich>
              <a:bodyPr/>
              <a:lstStyle/>
              <a:p>
                <a:pPr>
                  <a:defRPr/>
                </a:pPr>
                <a:r>
                  <a:rPr lang="ru-RU" sz="1400" dirty="0" err="1"/>
                  <a:t>Респондентлар</a:t>
                </a:r>
                <a:r>
                  <a:rPr lang="ru-RU" sz="1400" dirty="0"/>
                  <a:t> </a:t>
                </a:r>
                <a:r>
                  <a:rPr lang="ru-RU" sz="1400" dirty="0" err="1"/>
                  <a:t>жавоблари</a:t>
                </a:r>
                <a:endParaRPr lang="ru-RU" sz="1400" dirty="0"/>
              </a:p>
            </c:rich>
          </c:tx>
          <c:layout>
            <c:manualLayout>
              <c:xMode val="edge"/>
              <c:yMode val="edge"/>
              <c:x val="2.4691358024691357E-2"/>
              <c:y val="0.26370447834645672"/>
            </c:manualLayout>
          </c:layout>
          <c:overlay val="0"/>
        </c:title>
        <c:numFmt formatCode="General" sourceLinked="1"/>
        <c:majorTickMark val="none"/>
        <c:minorTickMark val="none"/>
        <c:tickLblPos val="nextTo"/>
        <c:crossAx val="65616896"/>
        <c:crosses val="autoZero"/>
        <c:crossBetween val="between"/>
      </c:valAx>
      <c:dTable>
        <c:showHorzBorder val="1"/>
        <c:showVertBorder val="1"/>
        <c:showOutline val="1"/>
        <c:showKeys val="1"/>
      </c:dTable>
    </c:plotArea>
    <c:plotVisOnly val="1"/>
    <c:dispBlanksAs val="gap"/>
    <c:showDLblsOverMax val="0"/>
  </c:chart>
  <c:txPr>
    <a:bodyPr/>
    <a:lstStyle/>
    <a:p>
      <a:pPr>
        <a:defRPr b="0">
          <a:latin typeface="Times New Roman" panose="02020603050405020304" pitchFamily="18" charset="0"/>
          <a:cs typeface="Times New Roman" panose="02020603050405020304" pitchFamily="18" charset="0"/>
        </a:defRPr>
      </a:pPr>
      <a:endParaRPr lang="ru-RU"/>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1"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1"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ru-RU"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1:notes"/>
          <p:cNvSpPr txBox="1">
            <a:spLocks noGrp="1"/>
          </p:cNvSpPr>
          <p:nvPr>
            <p:ph type="body" idx="1"/>
          </p:nvPr>
        </p:nvSpPr>
        <p:spPr>
          <a:xfrm>
            <a:off x="685801" y="4343401"/>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8" name="Google Shape;38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2:notes"/>
          <p:cNvSpPr txBox="1">
            <a:spLocks noGrp="1"/>
          </p:cNvSpPr>
          <p:nvPr>
            <p:ph type="body" idx="1"/>
          </p:nvPr>
        </p:nvSpPr>
        <p:spPr>
          <a:xfrm>
            <a:off x="685801" y="4343401"/>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9" name="Google Shape;39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4: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0" name="Google Shape;410;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3</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7" name="Google Shape;417;p5: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8" name="Google Shape;418;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4</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4" name="Google Shape;424;p6: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5" name="Google Shape;425;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1" name="Google Shape;431;p7: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2" name="Google Shape;432;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6</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8" name="Google Shape;438;p8: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9" name="Google Shape;439;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7</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5" name="Google Shape;445;p9: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6" name="Google Shape;446;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8</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2" name="Google Shape;452;p10: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3" name="Google Shape;453;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9</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9" name="Google Shape;459;p11: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0" name="Google Shape;460;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4" name="Google Shape;484;p12: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5" name="Google Shape;485;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2" name="Google Shape;512;p13: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3" name="Google Shape;513;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9" name="Google Shape;559;p14: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0" name="Google Shape;560;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8" name="Google Shape;568;p15: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9" name="Google Shape;569;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3" name="Google Shape;583;p16: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4" name="Google Shape;584;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0" name="Google Shape;620;p17: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1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5" name="Google Shape;645;p18: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6" name="Google Shape;646;p1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Google Shape;66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6" name="Google Shape;666;p19: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7" name="Google Shape;667;p1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6"/>
        <p:cNvGrpSpPr/>
        <p:nvPr/>
      </p:nvGrpSpPr>
      <p:grpSpPr>
        <a:xfrm>
          <a:off x="0" y="0"/>
          <a:ext cx="0" cy="0"/>
          <a:chOff x="0" y="0"/>
          <a:chExt cx="0" cy="0"/>
        </a:xfrm>
      </p:grpSpPr>
      <p:sp>
        <p:nvSpPr>
          <p:cNvPr id="677" name="Google Shape;67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8" name="Google Shape;678;p20: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9" name="Google Shape;679;p2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19</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85" name="Google Shape;685;p21: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6" name="Google Shape;686;p2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20</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2" name="Google Shape;692;p22: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3" name="Google Shape;693;p2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21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9" name="Google Shape;699;p23: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0" name="Google Shape;700;p2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22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6" name="Google Shape;706;p24: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7" name="Google Shape;707;p2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23</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1"/>
        <p:cNvGrpSpPr/>
        <p:nvPr/>
      </p:nvGrpSpPr>
      <p:grpSpPr>
        <a:xfrm>
          <a:off x="0" y="0"/>
          <a:ext cx="0" cy="0"/>
          <a:chOff x="0" y="0"/>
          <a:chExt cx="0" cy="0"/>
        </a:xfrm>
      </p:grpSpPr>
      <p:sp>
        <p:nvSpPr>
          <p:cNvPr id="712" name="Google Shape;712;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13" name="Google Shape;713;p25: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4" name="Google Shape;714;p2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24</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0" name="Google Shape;720;p26: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1" name="Google Shape;721;p2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25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5"/>
        <p:cNvGrpSpPr/>
        <p:nvPr/>
      </p:nvGrpSpPr>
      <p:grpSpPr>
        <a:xfrm>
          <a:off x="0" y="0"/>
          <a:ext cx="0" cy="0"/>
          <a:chOff x="0" y="0"/>
          <a:chExt cx="0" cy="0"/>
        </a:xfrm>
      </p:grpSpPr>
      <p:sp>
        <p:nvSpPr>
          <p:cNvPr id="726" name="Google Shape;726;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7" name="Google Shape;727;p27: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8" name="Google Shape;728;p2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26</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4" name="Google Shape;734;p28: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5" name="Google Shape;735;p2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27</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1" name="Google Shape;741;p29: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2" name="Google Shape;742;p2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28</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8" name="Google Shape;748;p30: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9" name="Google Shape;749;p3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29</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4"/>
        <p:cNvGrpSpPr/>
        <p:nvPr/>
      </p:nvGrpSpPr>
      <p:grpSpPr>
        <a:xfrm>
          <a:off x="0" y="0"/>
          <a:ext cx="0" cy="0"/>
          <a:chOff x="0" y="0"/>
          <a:chExt cx="0" cy="0"/>
        </a:xfrm>
      </p:grpSpPr>
      <p:sp>
        <p:nvSpPr>
          <p:cNvPr id="755" name="Google Shape;755;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56" name="Google Shape;756;p31: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7" name="Google Shape;757;p3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ru-RU" sz="1200" b="0" i="0" u="none" strike="noStrike" cap="none">
                <a:solidFill>
                  <a:srgbClr val="000000"/>
                </a:solidFill>
                <a:latin typeface="Calibri"/>
                <a:ea typeface="Calibri"/>
                <a:cs typeface="Calibri"/>
                <a:sym typeface="Calibri"/>
              </a:rPr>
              <a:t>30</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3"/>
        <p:cNvGrpSpPr/>
        <p:nvPr/>
      </p:nvGrpSpPr>
      <p:grpSpPr>
        <a:xfrm>
          <a:off x="0" y="0"/>
          <a:ext cx="0" cy="0"/>
          <a:chOff x="0" y="0"/>
          <a:chExt cx="0" cy="0"/>
        </a:xfrm>
      </p:grpSpPr>
      <p:sp>
        <p:nvSpPr>
          <p:cNvPr id="764" name="Google Shape;764;p32:notes"/>
          <p:cNvSpPr txBox="1">
            <a:spLocks noGrp="1"/>
          </p:cNvSpPr>
          <p:nvPr>
            <p:ph type="body" idx="1"/>
          </p:nvPr>
        </p:nvSpPr>
        <p:spPr>
          <a:xfrm>
            <a:off x="685801" y="4343401"/>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5" name="Google Shape;76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9"/>
        <p:cNvGrpSpPr/>
        <p:nvPr/>
      </p:nvGrpSpPr>
      <p:grpSpPr>
        <a:xfrm>
          <a:off x="0" y="0"/>
          <a:ext cx="0" cy="0"/>
          <a:chOff x="0" y="0"/>
          <a:chExt cx="0" cy="0"/>
        </a:xfrm>
      </p:grpSpPr>
      <p:sp>
        <p:nvSpPr>
          <p:cNvPr id="770" name="Google Shape;77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71" name="Google Shape;771;p33:notes"/>
          <p:cNvSpPr txBox="1">
            <a:spLocks noGrp="1"/>
          </p:cNvSpPr>
          <p:nvPr>
            <p:ph type="body" idx="1"/>
          </p:nvPr>
        </p:nvSpPr>
        <p:spPr>
          <a:xfrm>
            <a:off x="685801" y="4343401"/>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2" name="Google Shape;772;p3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ru-RU"/>
              <a:t>32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6"/>
        <p:cNvGrpSpPr/>
        <p:nvPr/>
      </p:nvGrpSpPr>
      <p:grpSpPr>
        <a:xfrm>
          <a:off x="0" y="0"/>
          <a:ext cx="0" cy="0"/>
          <a:chOff x="0" y="0"/>
          <a:chExt cx="0" cy="0"/>
        </a:xfrm>
      </p:grpSpPr>
      <p:sp>
        <p:nvSpPr>
          <p:cNvPr id="17" name="Google Shape;17;p3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375"/>
              <a:buFont typeface="Calibri"/>
              <a:buNone/>
              <a:defRPr sz="337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563"/>
              </a:spcBef>
              <a:spcAft>
                <a:spcPts val="0"/>
              </a:spcAft>
              <a:buClr>
                <a:schemeClr val="dk1"/>
              </a:buClr>
              <a:buSzPts val="1350"/>
              <a:buNone/>
              <a:defRPr sz="1350"/>
            </a:lvl1pPr>
            <a:lvl2pPr lvl="1" algn="ctr">
              <a:lnSpc>
                <a:spcPct val="90000"/>
              </a:lnSpc>
              <a:spcBef>
                <a:spcPts val="281"/>
              </a:spcBef>
              <a:spcAft>
                <a:spcPts val="0"/>
              </a:spcAft>
              <a:buClr>
                <a:schemeClr val="dk1"/>
              </a:buClr>
              <a:buSzPts val="1125"/>
              <a:buNone/>
              <a:defRPr sz="1125"/>
            </a:lvl2pPr>
            <a:lvl3pPr lvl="2" algn="ctr">
              <a:lnSpc>
                <a:spcPct val="90000"/>
              </a:lnSpc>
              <a:spcBef>
                <a:spcPts val="281"/>
              </a:spcBef>
              <a:spcAft>
                <a:spcPts val="0"/>
              </a:spcAft>
              <a:buClr>
                <a:schemeClr val="dk1"/>
              </a:buClr>
              <a:buSzPts val="1013"/>
              <a:buNone/>
              <a:defRPr sz="1013"/>
            </a:lvl3pPr>
            <a:lvl4pPr lvl="3" algn="ctr">
              <a:lnSpc>
                <a:spcPct val="90000"/>
              </a:lnSpc>
              <a:spcBef>
                <a:spcPts val="281"/>
              </a:spcBef>
              <a:spcAft>
                <a:spcPts val="0"/>
              </a:spcAft>
              <a:buClr>
                <a:schemeClr val="dk1"/>
              </a:buClr>
              <a:buSzPts val="900"/>
              <a:buNone/>
              <a:defRPr sz="900"/>
            </a:lvl4pPr>
            <a:lvl5pPr lvl="4" algn="ctr">
              <a:lnSpc>
                <a:spcPct val="90000"/>
              </a:lnSpc>
              <a:spcBef>
                <a:spcPts val="281"/>
              </a:spcBef>
              <a:spcAft>
                <a:spcPts val="0"/>
              </a:spcAft>
              <a:buClr>
                <a:schemeClr val="dk1"/>
              </a:buClr>
              <a:buSzPts val="900"/>
              <a:buNone/>
              <a:defRPr sz="900"/>
            </a:lvl5pPr>
            <a:lvl6pPr lvl="5" algn="ctr">
              <a:lnSpc>
                <a:spcPct val="90000"/>
              </a:lnSpc>
              <a:spcBef>
                <a:spcPts val="281"/>
              </a:spcBef>
              <a:spcAft>
                <a:spcPts val="0"/>
              </a:spcAft>
              <a:buClr>
                <a:schemeClr val="dk1"/>
              </a:buClr>
              <a:buSzPts val="900"/>
              <a:buNone/>
              <a:defRPr sz="900"/>
            </a:lvl6pPr>
            <a:lvl7pPr lvl="6" algn="ctr">
              <a:lnSpc>
                <a:spcPct val="90000"/>
              </a:lnSpc>
              <a:spcBef>
                <a:spcPts val="281"/>
              </a:spcBef>
              <a:spcAft>
                <a:spcPts val="0"/>
              </a:spcAft>
              <a:buClr>
                <a:schemeClr val="dk1"/>
              </a:buClr>
              <a:buSzPts val="900"/>
              <a:buNone/>
              <a:defRPr sz="900"/>
            </a:lvl7pPr>
            <a:lvl8pPr lvl="7" algn="ctr">
              <a:lnSpc>
                <a:spcPct val="90000"/>
              </a:lnSpc>
              <a:spcBef>
                <a:spcPts val="281"/>
              </a:spcBef>
              <a:spcAft>
                <a:spcPts val="0"/>
              </a:spcAft>
              <a:buClr>
                <a:schemeClr val="dk1"/>
              </a:buClr>
              <a:buSzPts val="900"/>
              <a:buNone/>
              <a:defRPr sz="900"/>
            </a:lvl8pPr>
            <a:lvl9pPr lvl="8" algn="ctr">
              <a:lnSpc>
                <a:spcPct val="90000"/>
              </a:lnSpc>
              <a:spcBef>
                <a:spcPts val="281"/>
              </a:spcBef>
              <a:spcAft>
                <a:spcPts val="0"/>
              </a:spcAft>
              <a:buClr>
                <a:schemeClr val="dk1"/>
              </a:buClr>
              <a:buSzPts val="900"/>
              <a:buNone/>
              <a:defRPr sz="900"/>
            </a:lvl9pPr>
          </a:lstStyle>
          <a:p>
            <a:endParaRPr/>
          </a:p>
        </p:txBody>
      </p:sp>
      <p:sp>
        <p:nvSpPr>
          <p:cNvPr id="19" name="Google Shape;19;p35"/>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5"/>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5"/>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2"/>
        <p:cNvGrpSpPr/>
        <p:nvPr/>
      </p:nvGrpSpPr>
      <p:grpSpPr>
        <a:xfrm>
          <a:off x="0" y="0"/>
          <a:ext cx="0" cy="0"/>
          <a:chOff x="0" y="0"/>
          <a:chExt cx="0" cy="0"/>
        </a:xfrm>
      </p:grpSpPr>
      <p:sp>
        <p:nvSpPr>
          <p:cNvPr id="23" name="Google Shape;23;p71"/>
          <p:cNvSpPr txBox="1">
            <a:spLocks noGrp="1"/>
          </p:cNvSpPr>
          <p:nvPr>
            <p:ph type="title"/>
          </p:nvPr>
        </p:nvSpPr>
        <p:spPr>
          <a:xfrm>
            <a:off x="838200" y="36512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7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563"/>
              </a:spcBef>
              <a:spcAft>
                <a:spcPts val="0"/>
              </a:spcAft>
              <a:buClr>
                <a:schemeClr val="dk1"/>
              </a:buClr>
              <a:buSzPts val="1800"/>
              <a:buChar char="•"/>
              <a:defRPr/>
            </a:lvl1pPr>
            <a:lvl2pPr marL="914400" lvl="1" indent="-342900" algn="l">
              <a:lnSpc>
                <a:spcPct val="90000"/>
              </a:lnSpc>
              <a:spcBef>
                <a:spcPts val="281"/>
              </a:spcBef>
              <a:spcAft>
                <a:spcPts val="0"/>
              </a:spcAft>
              <a:buClr>
                <a:schemeClr val="dk1"/>
              </a:buClr>
              <a:buSzPts val="1800"/>
              <a:buChar char="•"/>
              <a:defRPr/>
            </a:lvl2pPr>
            <a:lvl3pPr marL="1371600" lvl="2" indent="-342900" algn="l">
              <a:lnSpc>
                <a:spcPct val="90000"/>
              </a:lnSpc>
              <a:spcBef>
                <a:spcPts val="281"/>
              </a:spcBef>
              <a:spcAft>
                <a:spcPts val="0"/>
              </a:spcAft>
              <a:buClr>
                <a:schemeClr val="dk1"/>
              </a:buClr>
              <a:buSzPts val="1800"/>
              <a:buChar char="•"/>
              <a:defRPr/>
            </a:lvl3pPr>
            <a:lvl4pPr marL="1828800" lvl="3" indent="-342900" algn="l">
              <a:lnSpc>
                <a:spcPct val="90000"/>
              </a:lnSpc>
              <a:spcBef>
                <a:spcPts val="281"/>
              </a:spcBef>
              <a:spcAft>
                <a:spcPts val="0"/>
              </a:spcAft>
              <a:buClr>
                <a:schemeClr val="dk1"/>
              </a:buClr>
              <a:buSzPts val="1800"/>
              <a:buChar char="•"/>
              <a:defRPr/>
            </a:lvl4pPr>
            <a:lvl5pPr marL="2286000" lvl="4" indent="-342900" algn="l">
              <a:lnSpc>
                <a:spcPct val="90000"/>
              </a:lnSpc>
              <a:spcBef>
                <a:spcPts val="281"/>
              </a:spcBef>
              <a:spcAft>
                <a:spcPts val="0"/>
              </a:spcAft>
              <a:buClr>
                <a:schemeClr val="dk1"/>
              </a:buClr>
              <a:buSzPts val="1800"/>
              <a:buChar char="•"/>
              <a:defRPr/>
            </a:lvl5pPr>
            <a:lvl6pPr marL="2743200" lvl="5" indent="-342900" algn="l">
              <a:lnSpc>
                <a:spcPct val="90000"/>
              </a:lnSpc>
              <a:spcBef>
                <a:spcPts val="281"/>
              </a:spcBef>
              <a:spcAft>
                <a:spcPts val="0"/>
              </a:spcAft>
              <a:buClr>
                <a:schemeClr val="dk1"/>
              </a:buClr>
              <a:buSzPts val="1800"/>
              <a:buChar char="•"/>
              <a:defRPr/>
            </a:lvl6pPr>
            <a:lvl7pPr marL="3200400" lvl="6" indent="-342900" algn="l">
              <a:lnSpc>
                <a:spcPct val="90000"/>
              </a:lnSpc>
              <a:spcBef>
                <a:spcPts val="281"/>
              </a:spcBef>
              <a:spcAft>
                <a:spcPts val="0"/>
              </a:spcAft>
              <a:buClr>
                <a:schemeClr val="dk1"/>
              </a:buClr>
              <a:buSzPts val="1800"/>
              <a:buChar char="•"/>
              <a:defRPr/>
            </a:lvl7pPr>
            <a:lvl8pPr marL="3657600" lvl="7" indent="-342900" algn="l">
              <a:lnSpc>
                <a:spcPct val="90000"/>
              </a:lnSpc>
              <a:spcBef>
                <a:spcPts val="281"/>
              </a:spcBef>
              <a:spcAft>
                <a:spcPts val="0"/>
              </a:spcAft>
              <a:buClr>
                <a:schemeClr val="dk1"/>
              </a:buClr>
              <a:buSzPts val="1800"/>
              <a:buChar char="•"/>
              <a:defRPr/>
            </a:lvl8pPr>
            <a:lvl9pPr marL="4114800" lvl="8" indent="-342900" algn="l">
              <a:lnSpc>
                <a:spcPct val="90000"/>
              </a:lnSpc>
              <a:spcBef>
                <a:spcPts val="281"/>
              </a:spcBef>
              <a:spcAft>
                <a:spcPts val="0"/>
              </a:spcAft>
              <a:buClr>
                <a:schemeClr val="dk1"/>
              </a:buClr>
              <a:buSzPts val="1800"/>
              <a:buChar char="•"/>
              <a:defRPr/>
            </a:lvl9pPr>
          </a:lstStyle>
          <a:p>
            <a:endParaRPr/>
          </a:p>
        </p:txBody>
      </p:sp>
      <p:sp>
        <p:nvSpPr>
          <p:cNvPr id="25" name="Google Shape;25;p71"/>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71"/>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71"/>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8"/>
        <p:cNvGrpSpPr/>
        <p:nvPr/>
      </p:nvGrpSpPr>
      <p:grpSpPr>
        <a:xfrm>
          <a:off x="0" y="0"/>
          <a:ext cx="0" cy="0"/>
          <a:chOff x="0" y="0"/>
          <a:chExt cx="0" cy="0"/>
        </a:xfrm>
      </p:grpSpPr>
      <p:sp>
        <p:nvSpPr>
          <p:cNvPr id="29" name="Google Shape;29;p72"/>
          <p:cNvSpPr txBox="1">
            <a:spLocks noGrp="1"/>
          </p:cNvSpPr>
          <p:nvPr>
            <p:ph type="title"/>
          </p:nvPr>
        </p:nvSpPr>
        <p:spPr>
          <a:xfrm>
            <a:off x="831851" y="1709743"/>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375"/>
              <a:buFont typeface="Calibri"/>
              <a:buNone/>
              <a:defRPr sz="337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72"/>
          <p:cNvSpPr txBox="1">
            <a:spLocks noGrp="1"/>
          </p:cNvSpPr>
          <p:nvPr>
            <p:ph type="body" idx="1"/>
          </p:nvPr>
        </p:nvSpPr>
        <p:spPr>
          <a:xfrm>
            <a:off x="831851" y="4589469"/>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563"/>
              </a:spcBef>
              <a:spcAft>
                <a:spcPts val="0"/>
              </a:spcAft>
              <a:buClr>
                <a:srgbClr val="888888"/>
              </a:buClr>
              <a:buSzPts val="1350"/>
              <a:buNone/>
              <a:defRPr sz="1350">
                <a:solidFill>
                  <a:srgbClr val="888888"/>
                </a:solidFill>
              </a:defRPr>
            </a:lvl1pPr>
            <a:lvl2pPr marL="914400" lvl="1" indent="-228600" algn="l">
              <a:lnSpc>
                <a:spcPct val="90000"/>
              </a:lnSpc>
              <a:spcBef>
                <a:spcPts val="281"/>
              </a:spcBef>
              <a:spcAft>
                <a:spcPts val="0"/>
              </a:spcAft>
              <a:buClr>
                <a:srgbClr val="888888"/>
              </a:buClr>
              <a:buSzPts val="1125"/>
              <a:buNone/>
              <a:defRPr sz="1125">
                <a:solidFill>
                  <a:srgbClr val="888888"/>
                </a:solidFill>
              </a:defRPr>
            </a:lvl2pPr>
            <a:lvl3pPr marL="1371600" lvl="2" indent="-228600" algn="l">
              <a:lnSpc>
                <a:spcPct val="90000"/>
              </a:lnSpc>
              <a:spcBef>
                <a:spcPts val="281"/>
              </a:spcBef>
              <a:spcAft>
                <a:spcPts val="0"/>
              </a:spcAft>
              <a:buClr>
                <a:srgbClr val="888888"/>
              </a:buClr>
              <a:buSzPts val="1013"/>
              <a:buNone/>
              <a:defRPr sz="1013">
                <a:solidFill>
                  <a:srgbClr val="888888"/>
                </a:solidFill>
              </a:defRPr>
            </a:lvl3pPr>
            <a:lvl4pPr marL="1828800" lvl="3" indent="-228600" algn="l">
              <a:lnSpc>
                <a:spcPct val="90000"/>
              </a:lnSpc>
              <a:spcBef>
                <a:spcPts val="281"/>
              </a:spcBef>
              <a:spcAft>
                <a:spcPts val="0"/>
              </a:spcAft>
              <a:buClr>
                <a:srgbClr val="888888"/>
              </a:buClr>
              <a:buSzPts val="900"/>
              <a:buNone/>
              <a:defRPr sz="900">
                <a:solidFill>
                  <a:srgbClr val="888888"/>
                </a:solidFill>
              </a:defRPr>
            </a:lvl4pPr>
            <a:lvl5pPr marL="2286000" lvl="4" indent="-228600" algn="l">
              <a:lnSpc>
                <a:spcPct val="90000"/>
              </a:lnSpc>
              <a:spcBef>
                <a:spcPts val="281"/>
              </a:spcBef>
              <a:spcAft>
                <a:spcPts val="0"/>
              </a:spcAft>
              <a:buClr>
                <a:srgbClr val="888888"/>
              </a:buClr>
              <a:buSzPts val="900"/>
              <a:buNone/>
              <a:defRPr sz="900">
                <a:solidFill>
                  <a:srgbClr val="888888"/>
                </a:solidFill>
              </a:defRPr>
            </a:lvl5pPr>
            <a:lvl6pPr marL="2743200" lvl="5" indent="-228600" algn="l">
              <a:lnSpc>
                <a:spcPct val="90000"/>
              </a:lnSpc>
              <a:spcBef>
                <a:spcPts val="281"/>
              </a:spcBef>
              <a:spcAft>
                <a:spcPts val="0"/>
              </a:spcAft>
              <a:buClr>
                <a:srgbClr val="888888"/>
              </a:buClr>
              <a:buSzPts val="900"/>
              <a:buNone/>
              <a:defRPr sz="900">
                <a:solidFill>
                  <a:srgbClr val="888888"/>
                </a:solidFill>
              </a:defRPr>
            </a:lvl6pPr>
            <a:lvl7pPr marL="3200400" lvl="6" indent="-228600" algn="l">
              <a:lnSpc>
                <a:spcPct val="90000"/>
              </a:lnSpc>
              <a:spcBef>
                <a:spcPts val="281"/>
              </a:spcBef>
              <a:spcAft>
                <a:spcPts val="0"/>
              </a:spcAft>
              <a:buClr>
                <a:srgbClr val="888888"/>
              </a:buClr>
              <a:buSzPts val="900"/>
              <a:buNone/>
              <a:defRPr sz="900">
                <a:solidFill>
                  <a:srgbClr val="888888"/>
                </a:solidFill>
              </a:defRPr>
            </a:lvl7pPr>
            <a:lvl8pPr marL="3657600" lvl="7" indent="-228600" algn="l">
              <a:lnSpc>
                <a:spcPct val="90000"/>
              </a:lnSpc>
              <a:spcBef>
                <a:spcPts val="281"/>
              </a:spcBef>
              <a:spcAft>
                <a:spcPts val="0"/>
              </a:spcAft>
              <a:buClr>
                <a:srgbClr val="888888"/>
              </a:buClr>
              <a:buSzPts val="900"/>
              <a:buNone/>
              <a:defRPr sz="900">
                <a:solidFill>
                  <a:srgbClr val="888888"/>
                </a:solidFill>
              </a:defRPr>
            </a:lvl8pPr>
            <a:lvl9pPr marL="4114800" lvl="8" indent="-228600" algn="l">
              <a:lnSpc>
                <a:spcPct val="90000"/>
              </a:lnSpc>
              <a:spcBef>
                <a:spcPts val="281"/>
              </a:spcBef>
              <a:spcAft>
                <a:spcPts val="0"/>
              </a:spcAft>
              <a:buClr>
                <a:srgbClr val="888888"/>
              </a:buClr>
              <a:buSzPts val="900"/>
              <a:buNone/>
              <a:defRPr sz="900">
                <a:solidFill>
                  <a:srgbClr val="888888"/>
                </a:solidFill>
              </a:defRPr>
            </a:lvl9pPr>
          </a:lstStyle>
          <a:p>
            <a:endParaRPr/>
          </a:p>
        </p:txBody>
      </p:sp>
      <p:sp>
        <p:nvSpPr>
          <p:cNvPr id="31" name="Google Shape;31;p72"/>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72"/>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72"/>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4"/>
        <p:cNvGrpSpPr/>
        <p:nvPr/>
      </p:nvGrpSpPr>
      <p:grpSpPr>
        <a:xfrm>
          <a:off x="0" y="0"/>
          <a:ext cx="0" cy="0"/>
          <a:chOff x="0" y="0"/>
          <a:chExt cx="0" cy="0"/>
        </a:xfrm>
      </p:grpSpPr>
      <p:sp>
        <p:nvSpPr>
          <p:cNvPr id="35" name="Google Shape;35;p73"/>
          <p:cNvSpPr txBox="1">
            <a:spLocks noGrp="1"/>
          </p:cNvSpPr>
          <p:nvPr>
            <p:ph type="title"/>
          </p:nvPr>
        </p:nvSpPr>
        <p:spPr>
          <a:xfrm>
            <a:off x="838200" y="36512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73"/>
          <p:cNvSpPr txBox="1">
            <a:spLocks noGrp="1"/>
          </p:cNvSpPr>
          <p:nvPr>
            <p:ph type="body" idx="1"/>
          </p:nvPr>
        </p:nvSpPr>
        <p:spPr>
          <a:xfrm>
            <a:off x="628653" y="1825625"/>
            <a:ext cx="3867151"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563"/>
              </a:spcBef>
              <a:spcAft>
                <a:spcPts val="0"/>
              </a:spcAft>
              <a:buClr>
                <a:schemeClr val="dk1"/>
              </a:buClr>
              <a:buSzPts val="1800"/>
              <a:buChar char="•"/>
              <a:defRPr/>
            </a:lvl1pPr>
            <a:lvl2pPr marL="914400" lvl="1" indent="-342900" algn="l">
              <a:lnSpc>
                <a:spcPct val="90000"/>
              </a:lnSpc>
              <a:spcBef>
                <a:spcPts val="281"/>
              </a:spcBef>
              <a:spcAft>
                <a:spcPts val="0"/>
              </a:spcAft>
              <a:buClr>
                <a:schemeClr val="dk1"/>
              </a:buClr>
              <a:buSzPts val="1800"/>
              <a:buChar char="•"/>
              <a:defRPr/>
            </a:lvl2pPr>
            <a:lvl3pPr marL="1371600" lvl="2" indent="-342900" algn="l">
              <a:lnSpc>
                <a:spcPct val="90000"/>
              </a:lnSpc>
              <a:spcBef>
                <a:spcPts val="281"/>
              </a:spcBef>
              <a:spcAft>
                <a:spcPts val="0"/>
              </a:spcAft>
              <a:buClr>
                <a:schemeClr val="dk1"/>
              </a:buClr>
              <a:buSzPts val="1800"/>
              <a:buChar char="•"/>
              <a:defRPr/>
            </a:lvl3pPr>
            <a:lvl4pPr marL="1828800" lvl="3" indent="-342900" algn="l">
              <a:lnSpc>
                <a:spcPct val="90000"/>
              </a:lnSpc>
              <a:spcBef>
                <a:spcPts val="281"/>
              </a:spcBef>
              <a:spcAft>
                <a:spcPts val="0"/>
              </a:spcAft>
              <a:buClr>
                <a:schemeClr val="dk1"/>
              </a:buClr>
              <a:buSzPts val="1800"/>
              <a:buChar char="•"/>
              <a:defRPr/>
            </a:lvl4pPr>
            <a:lvl5pPr marL="2286000" lvl="4" indent="-342900" algn="l">
              <a:lnSpc>
                <a:spcPct val="90000"/>
              </a:lnSpc>
              <a:spcBef>
                <a:spcPts val="281"/>
              </a:spcBef>
              <a:spcAft>
                <a:spcPts val="0"/>
              </a:spcAft>
              <a:buClr>
                <a:schemeClr val="dk1"/>
              </a:buClr>
              <a:buSzPts val="1800"/>
              <a:buChar char="•"/>
              <a:defRPr/>
            </a:lvl5pPr>
            <a:lvl6pPr marL="2743200" lvl="5" indent="-342900" algn="l">
              <a:lnSpc>
                <a:spcPct val="90000"/>
              </a:lnSpc>
              <a:spcBef>
                <a:spcPts val="281"/>
              </a:spcBef>
              <a:spcAft>
                <a:spcPts val="0"/>
              </a:spcAft>
              <a:buClr>
                <a:schemeClr val="dk1"/>
              </a:buClr>
              <a:buSzPts val="1800"/>
              <a:buChar char="•"/>
              <a:defRPr/>
            </a:lvl6pPr>
            <a:lvl7pPr marL="3200400" lvl="6" indent="-342900" algn="l">
              <a:lnSpc>
                <a:spcPct val="90000"/>
              </a:lnSpc>
              <a:spcBef>
                <a:spcPts val="281"/>
              </a:spcBef>
              <a:spcAft>
                <a:spcPts val="0"/>
              </a:spcAft>
              <a:buClr>
                <a:schemeClr val="dk1"/>
              </a:buClr>
              <a:buSzPts val="1800"/>
              <a:buChar char="•"/>
              <a:defRPr/>
            </a:lvl7pPr>
            <a:lvl8pPr marL="3657600" lvl="7" indent="-342900" algn="l">
              <a:lnSpc>
                <a:spcPct val="90000"/>
              </a:lnSpc>
              <a:spcBef>
                <a:spcPts val="281"/>
              </a:spcBef>
              <a:spcAft>
                <a:spcPts val="0"/>
              </a:spcAft>
              <a:buClr>
                <a:schemeClr val="dk1"/>
              </a:buClr>
              <a:buSzPts val="1800"/>
              <a:buChar char="•"/>
              <a:defRPr/>
            </a:lvl8pPr>
            <a:lvl9pPr marL="4114800" lvl="8" indent="-342900" algn="l">
              <a:lnSpc>
                <a:spcPct val="90000"/>
              </a:lnSpc>
              <a:spcBef>
                <a:spcPts val="281"/>
              </a:spcBef>
              <a:spcAft>
                <a:spcPts val="0"/>
              </a:spcAft>
              <a:buClr>
                <a:schemeClr val="dk1"/>
              </a:buClr>
              <a:buSzPts val="1800"/>
              <a:buChar char="•"/>
              <a:defRPr/>
            </a:lvl9pPr>
          </a:lstStyle>
          <a:p>
            <a:endParaRPr/>
          </a:p>
        </p:txBody>
      </p:sp>
      <p:sp>
        <p:nvSpPr>
          <p:cNvPr id="37" name="Google Shape;37;p73"/>
          <p:cNvSpPr txBox="1">
            <a:spLocks noGrp="1"/>
          </p:cNvSpPr>
          <p:nvPr>
            <p:ph type="body" idx="2"/>
          </p:nvPr>
        </p:nvSpPr>
        <p:spPr>
          <a:xfrm>
            <a:off x="4648203" y="1825625"/>
            <a:ext cx="3867151"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563"/>
              </a:spcBef>
              <a:spcAft>
                <a:spcPts val="0"/>
              </a:spcAft>
              <a:buClr>
                <a:schemeClr val="dk1"/>
              </a:buClr>
              <a:buSzPts val="1800"/>
              <a:buChar char="•"/>
              <a:defRPr/>
            </a:lvl1pPr>
            <a:lvl2pPr marL="914400" lvl="1" indent="-342900" algn="l">
              <a:lnSpc>
                <a:spcPct val="90000"/>
              </a:lnSpc>
              <a:spcBef>
                <a:spcPts val="281"/>
              </a:spcBef>
              <a:spcAft>
                <a:spcPts val="0"/>
              </a:spcAft>
              <a:buClr>
                <a:schemeClr val="dk1"/>
              </a:buClr>
              <a:buSzPts val="1800"/>
              <a:buChar char="•"/>
              <a:defRPr/>
            </a:lvl2pPr>
            <a:lvl3pPr marL="1371600" lvl="2" indent="-342900" algn="l">
              <a:lnSpc>
                <a:spcPct val="90000"/>
              </a:lnSpc>
              <a:spcBef>
                <a:spcPts val="281"/>
              </a:spcBef>
              <a:spcAft>
                <a:spcPts val="0"/>
              </a:spcAft>
              <a:buClr>
                <a:schemeClr val="dk1"/>
              </a:buClr>
              <a:buSzPts val="1800"/>
              <a:buChar char="•"/>
              <a:defRPr/>
            </a:lvl3pPr>
            <a:lvl4pPr marL="1828800" lvl="3" indent="-342900" algn="l">
              <a:lnSpc>
                <a:spcPct val="90000"/>
              </a:lnSpc>
              <a:spcBef>
                <a:spcPts val="281"/>
              </a:spcBef>
              <a:spcAft>
                <a:spcPts val="0"/>
              </a:spcAft>
              <a:buClr>
                <a:schemeClr val="dk1"/>
              </a:buClr>
              <a:buSzPts val="1800"/>
              <a:buChar char="•"/>
              <a:defRPr/>
            </a:lvl4pPr>
            <a:lvl5pPr marL="2286000" lvl="4" indent="-342900" algn="l">
              <a:lnSpc>
                <a:spcPct val="90000"/>
              </a:lnSpc>
              <a:spcBef>
                <a:spcPts val="281"/>
              </a:spcBef>
              <a:spcAft>
                <a:spcPts val="0"/>
              </a:spcAft>
              <a:buClr>
                <a:schemeClr val="dk1"/>
              </a:buClr>
              <a:buSzPts val="1800"/>
              <a:buChar char="•"/>
              <a:defRPr/>
            </a:lvl5pPr>
            <a:lvl6pPr marL="2743200" lvl="5" indent="-342900" algn="l">
              <a:lnSpc>
                <a:spcPct val="90000"/>
              </a:lnSpc>
              <a:spcBef>
                <a:spcPts val="281"/>
              </a:spcBef>
              <a:spcAft>
                <a:spcPts val="0"/>
              </a:spcAft>
              <a:buClr>
                <a:schemeClr val="dk1"/>
              </a:buClr>
              <a:buSzPts val="1800"/>
              <a:buChar char="•"/>
              <a:defRPr/>
            </a:lvl6pPr>
            <a:lvl7pPr marL="3200400" lvl="6" indent="-342900" algn="l">
              <a:lnSpc>
                <a:spcPct val="90000"/>
              </a:lnSpc>
              <a:spcBef>
                <a:spcPts val="281"/>
              </a:spcBef>
              <a:spcAft>
                <a:spcPts val="0"/>
              </a:spcAft>
              <a:buClr>
                <a:schemeClr val="dk1"/>
              </a:buClr>
              <a:buSzPts val="1800"/>
              <a:buChar char="•"/>
              <a:defRPr/>
            </a:lvl7pPr>
            <a:lvl8pPr marL="3657600" lvl="7" indent="-342900" algn="l">
              <a:lnSpc>
                <a:spcPct val="90000"/>
              </a:lnSpc>
              <a:spcBef>
                <a:spcPts val="281"/>
              </a:spcBef>
              <a:spcAft>
                <a:spcPts val="0"/>
              </a:spcAft>
              <a:buClr>
                <a:schemeClr val="dk1"/>
              </a:buClr>
              <a:buSzPts val="1800"/>
              <a:buChar char="•"/>
              <a:defRPr/>
            </a:lvl8pPr>
            <a:lvl9pPr marL="4114800" lvl="8" indent="-342900" algn="l">
              <a:lnSpc>
                <a:spcPct val="90000"/>
              </a:lnSpc>
              <a:spcBef>
                <a:spcPts val="281"/>
              </a:spcBef>
              <a:spcAft>
                <a:spcPts val="0"/>
              </a:spcAft>
              <a:buClr>
                <a:schemeClr val="dk1"/>
              </a:buClr>
              <a:buSzPts val="1800"/>
              <a:buChar char="•"/>
              <a:defRPr/>
            </a:lvl9pPr>
          </a:lstStyle>
          <a:p>
            <a:endParaRPr/>
          </a:p>
        </p:txBody>
      </p:sp>
      <p:sp>
        <p:nvSpPr>
          <p:cNvPr id="38" name="Google Shape;38;p73"/>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73"/>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73"/>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1"/>
        <p:cNvGrpSpPr/>
        <p:nvPr/>
      </p:nvGrpSpPr>
      <p:grpSpPr>
        <a:xfrm>
          <a:off x="0" y="0"/>
          <a:ext cx="0" cy="0"/>
          <a:chOff x="0" y="0"/>
          <a:chExt cx="0" cy="0"/>
        </a:xfrm>
      </p:grpSpPr>
      <p:sp>
        <p:nvSpPr>
          <p:cNvPr id="42" name="Google Shape;42;p74"/>
          <p:cNvSpPr txBox="1">
            <a:spLocks noGrp="1"/>
          </p:cNvSpPr>
          <p:nvPr>
            <p:ph type="title"/>
          </p:nvPr>
        </p:nvSpPr>
        <p:spPr>
          <a:xfrm>
            <a:off x="839788" y="36512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74"/>
          <p:cNvSpPr txBox="1">
            <a:spLocks noGrp="1"/>
          </p:cNvSpPr>
          <p:nvPr>
            <p:ph type="body" idx="1"/>
          </p:nvPr>
        </p:nvSpPr>
        <p:spPr>
          <a:xfrm>
            <a:off x="839789"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563"/>
              </a:spcBef>
              <a:spcAft>
                <a:spcPts val="0"/>
              </a:spcAft>
              <a:buClr>
                <a:schemeClr val="dk1"/>
              </a:buClr>
              <a:buSzPts val="1350"/>
              <a:buNone/>
              <a:defRPr sz="1350" b="1"/>
            </a:lvl1pPr>
            <a:lvl2pPr marL="914400" lvl="1" indent="-228600" algn="l">
              <a:lnSpc>
                <a:spcPct val="90000"/>
              </a:lnSpc>
              <a:spcBef>
                <a:spcPts val="281"/>
              </a:spcBef>
              <a:spcAft>
                <a:spcPts val="0"/>
              </a:spcAft>
              <a:buClr>
                <a:schemeClr val="dk1"/>
              </a:buClr>
              <a:buSzPts val="1125"/>
              <a:buNone/>
              <a:defRPr sz="1125" b="1"/>
            </a:lvl2pPr>
            <a:lvl3pPr marL="1371600" lvl="2" indent="-228600" algn="l">
              <a:lnSpc>
                <a:spcPct val="90000"/>
              </a:lnSpc>
              <a:spcBef>
                <a:spcPts val="281"/>
              </a:spcBef>
              <a:spcAft>
                <a:spcPts val="0"/>
              </a:spcAft>
              <a:buClr>
                <a:schemeClr val="dk1"/>
              </a:buClr>
              <a:buSzPts val="1013"/>
              <a:buNone/>
              <a:defRPr sz="1013" b="1"/>
            </a:lvl3pPr>
            <a:lvl4pPr marL="1828800" lvl="3" indent="-228600" algn="l">
              <a:lnSpc>
                <a:spcPct val="90000"/>
              </a:lnSpc>
              <a:spcBef>
                <a:spcPts val="281"/>
              </a:spcBef>
              <a:spcAft>
                <a:spcPts val="0"/>
              </a:spcAft>
              <a:buClr>
                <a:schemeClr val="dk1"/>
              </a:buClr>
              <a:buSzPts val="900"/>
              <a:buNone/>
              <a:defRPr sz="900" b="1"/>
            </a:lvl4pPr>
            <a:lvl5pPr marL="2286000" lvl="4" indent="-228600" algn="l">
              <a:lnSpc>
                <a:spcPct val="90000"/>
              </a:lnSpc>
              <a:spcBef>
                <a:spcPts val="281"/>
              </a:spcBef>
              <a:spcAft>
                <a:spcPts val="0"/>
              </a:spcAft>
              <a:buClr>
                <a:schemeClr val="dk1"/>
              </a:buClr>
              <a:buSzPts val="900"/>
              <a:buNone/>
              <a:defRPr sz="900" b="1"/>
            </a:lvl5pPr>
            <a:lvl6pPr marL="2743200" lvl="5" indent="-228600" algn="l">
              <a:lnSpc>
                <a:spcPct val="90000"/>
              </a:lnSpc>
              <a:spcBef>
                <a:spcPts val="281"/>
              </a:spcBef>
              <a:spcAft>
                <a:spcPts val="0"/>
              </a:spcAft>
              <a:buClr>
                <a:schemeClr val="dk1"/>
              </a:buClr>
              <a:buSzPts val="900"/>
              <a:buNone/>
              <a:defRPr sz="900" b="1"/>
            </a:lvl6pPr>
            <a:lvl7pPr marL="3200400" lvl="6" indent="-228600" algn="l">
              <a:lnSpc>
                <a:spcPct val="90000"/>
              </a:lnSpc>
              <a:spcBef>
                <a:spcPts val="281"/>
              </a:spcBef>
              <a:spcAft>
                <a:spcPts val="0"/>
              </a:spcAft>
              <a:buClr>
                <a:schemeClr val="dk1"/>
              </a:buClr>
              <a:buSzPts val="900"/>
              <a:buNone/>
              <a:defRPr sz="900" b="1"/>
            </a:lvl7pPr>
            <a:lvl8pPr marL="3657600" lvl="7" indent="-228600" algn="l">
              <a:lnSpc>
                <a:spcPct val="90000"/>
              </a:lnSpc>
              <a:spcBef>
                <a:spcPts val="281"/>
              </a:spcBef>
              <a:spcAft>
                <a:spcPts val="0"/>
              </a:spcAft>
              <a:buClr>
                <a:schemeClr val="dk1"/>
              </a:buClr>
              <a:buSzPts val="900"/>
              <a:buNone/>
              <a:defRPr sz="900" b="1"/>
            </a:lvl8pPr>
            <a:lvl9pPr marL="4114800" lvl="8" indent="-228600" algn="l">
              <a:lnSpc>
                <a:spcPct val="90000"/>
              </a:lnSpc>
              <a:spcBef>
                <a:spcPts val="281"/>
              </a:spcBef>
              <a:spcAft>
                <a:spcPts val="0"/>
              </a:spcAft>
              <a:buClr>
                <a:schemeClr val="dk1"/>
              </a:buClr>
              <a:buSzPts val="900"/>
              <a:buNone/>
              <a:defRPr sz="900" b="1"/>
            </a:lvl9pPr>
          </a:lstStyle>
          <a:p>
            <a:endParaRPr/>
          </a:p>
        </p:txBody>
      </p:sp>
      <p:sp>
        <p:nvSpPr>
          <p:cNvPr id="44" name="Google Shape;44;p74"/>
          <p:cNvSpPr txBox="1">
            <a:spLocks noGrp="1"/>
          </p:cNvSpPr>
          <p:nvPr>
            <p:ph type="body" idx="2"/>
          </p:nvPr>
        </p:nvSpPr>
        <p:spPr>
          <a:xfrm>
            <a:off x="839789"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563"/>
              </a:spcBef>
              <a:spcAft>
                <a:spcPts val="0"/>
              </a:spcAft>
              <a:buClr>
                <a:schemeClr val="dk1"/>
              </a:buClr>
              <a:buSzPts val="1800"/>
              <a:buChar char="•"/>
              <a:defRPr/>
            </a:lvl1pPr>
            <a:lvl2pPr marL="914400" lvl="1" indent="-342900" algn="l">
              <a:lnSpc>
                <a:spcPct val="90000"/>
              </a:lnSpc>
              <a:spcBef>
                <a:spcPts val="281"/>
              </a:spcBef>
              <a:spcAft>
                <a:spcPts val="0"/>
              </a:spcAft>
              <a:buClr>
                <a:schemeClr val="dk1"/>
              </a:buClr>
              <a:buSzPts val="1800"/>
              <a:buChar char="•"/>
              <a:defRPr/>
            </a:lvl2pPr>
            <a:lvl3pPr marL="1371600" lvl="2" indent="-342900" algn="l">
              <a:lnSpc>
                <a:spcPct val="90000"/>
              </a:lnSpc>
              <a:spcBef>
                <a:spcPts val="281"/>
              </a:spcBef>
              <a:spcAft>
                <a:spcPts val="0"/>
              </a:spcAft>
              <a:buClr>
                <a:schemeClr val="dk1"/>
              </a:buClr>
              <a:buSzPts val="1800"/>
              <a:buChar char="•"/>
              <a:defRPr/>
            </a:lvl3pPr>
            <a:lvl4pPr marL="1828800" lvl="3" indent="-342900" algn="l">
              <a:lnSpc>
                <a:spcPct val="90000"/>
              </a:lnSpc>
              <a:spcBef>
                <a:spcPts val="281"/>
              </a:spcBef>
              <a:spcAft>
                <a:spcPts val="0"/>
              </a:spcAft>
              <a:buClr>
                <a:schemeClr val="dk1"/>
              </a:buClr>
              <a:buSzPts val="1800"/>
              <a:buChar char="•"/>
              <a:defRPr/>
            </a:lvl4pPr>
            <a:lvl5pPr marL="2286000" lvl="4" indent="-342900" algn="l">
              <a:lnSpc>
                <a:spcPct val="90000"/>
              </a:lnSpc>
              <a:spcBef>
                <a:spcPts val="281"/>
              </a:spcBef>
              <a:spcAft>
                <a:spcPts val="0"/>
              </a:spcAft>
              <a:buClr>
                <a:schemeClr val="dk1"/>
              </a:buClr>
              <a:buSzPts val="1800"/>
              <a:buChar char="•"/>
              <a:defRPr/>
            </a:lvl5pPr>
            <a:lvl6pPr marL="2743200" lvl="5" indent="-342900" algn="l">
              <a:lnSpc>
                <a:spcPct val="90000"/>
              </a:lnSpc>
              <a:spcBef>
                <a:spcPts val="281"/>
              </a:spcBef>
              <a:spcAft>
                <a:spcPts val="0"/>
              </a:spcAft>
              <a:buClr>
                <a:schemeClr val="dk1"/>
              </a:buClr>
              <a:buSzPts val="1800"/>
              <a:buChar char="•"/>
              <a:defRPr/>
            </a:lvl6pPr>
            <a:lvl7pPr marL="3200400" lvl="6" indent="-342900" algn="l">
              <a:lnSpc>
                <a:spcPct val="90000"/>
              </a:lnSpc>
              <a:spcBef>
                <a:spcPts val="281"/>
              </a:spcBef>
              <a:spcAft>
                <a:spcPts val="0"/>
              </a:spcAft>
              <a:buClr>
                <a:schemeClr val="dk1"/>
              </a:buClr>
              <a:buSzPts val="1800"/>
              <a:buChar char="•"/>
              <a:defRPr/>
            </a:lvl7pPr>
            <a:lvl8pPr marL="3657600" lvl="7" indent="-342900" algn="l">
              <a:lnSpc>
                <a:spcPct val="90000"/>
              </a:lnSpc>
              <a:spcBef>
                <a:spcPts val="281"/>
              </a:spcBef>
              <a:spcAft>
                <a:spcPts val="0"/>
              </a:spcAft>
              <a:buClr>
                <a:schemeClr val="dk1"/>
              </a:buClr>
              <a:buSzPts val="1800"/>
              <a:buChar char="•"/>
              <a:defRPr/>
            </a:lvl8pPr>
            <a:lvl9pPr marL="4114800" lvl="8" indent="-342900" algn="l">
              <a:lnSpc>
                <a:spcPct val="90000"/>
              </a:lnSpc>
              <a:spcBef>
                <a:spcPts val="281"/>
              </a:spcBef>
              <a:spcAft>
                <a:spcPts val="0"/>
              </a:spcAft>
              <a:buClr>
                <a:schemeClr val="dk1"/>
              </a:buClr>
              <a:buSzPts val="1800"/>
              <a:buChar char="•"/>
              <a:defRPr/>
            </a:lvl9pPr>
          </a:lstStyle>
          <a:p>
            <a:endParaRPr/>
          </a:p>
        </p:txBody>
      </p:sp>
      <p:sp>
        <p:nvSpPr>
          <p:cNvPr id="45" name="Google Shape;45;p74"/>
          <p:cNvSpPr txBox="1">
            <a:spLocks noGrp="1"/>
          </p:cNvSpPr>
          <p:nvPr>
            <p:ph type="body" idx="3"/>
          </p:nvPr>
        </p:nvSpPr>
        <p:spPr>
          <a:xfrm>
            <a:off x="6172203"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563"/>
              </a:spcBef>
              <a:spcAft>
                <a:spcPts val="0"/>
              </a:spcAft>
              <a:buClr>
                <a:schemeClr val="dk1"/>
              </a:buClr>
              <a:buSzPts val="1350"/>
              <a:buNone/>
              <a:defRPr sz="1350" b="1"/>
            </a:lvl1pPr>
            <a:lvl2pPr marL="914400" lvl="1" indent="-228600" algn="l">
              <a:lnSpc>
                <a:spcPct val="90000"/>
              </a:lnSpc>
              <a:spcBef>
                <a:spcPts val="281"/>
              </a:spcBef>
              <a:spcAft>
                <a:spcPts val="0"/>
              </a:spcAft>
              <a:buClr>
                <a:schemeClr val="dk1"/>
              </a:buClr>
              <a:buSzPts val="1125"/>
              <a:buNone/>
              <a:defRPr sz="1125" b="1"/>
            </a:lvl2pPr>
            <a:lvl3pPr marL="1371600" lvl="2" indent="-228600" algn="l">
              <a:lnSpc>
                <a:spcPct val="90000"/>
              </a:lnSpc>
              <a:spcBef>
                <a:spcPts val="281"/>
              </a:spcBef>
              <a:spcAft>
                <a:spcPts val="0"/>
              </a:spcAft>
              <a:buClr>
                <a:schemeClr val="dk1"/>
              </a:buClr>
              <a:buSzPts val="1013"/>
              <a:buNone/>
              <a:defRPr sz="1013" b="1"/>
            </a:lvl3pPr>
            <a:lvl4pPr marL="1828800" lvl="3" indent="-228600" algn="l">
              <a:lnSpc>
                <a:spcPct val="90000"/>
              </a:lnSpc>
              <a:spcBef>
                <a:spcPts val="281"/>
              </a:spcBef>
              <a:spcAft>
                <a:spcPts val="0"/>
              </a:spcAft>
              <a:buClr>
                <a:schemeClr val="dk1"/>
              </a:buClr>
              <a:buSzPts val="900"/>
              <a:buNone/>
              <a:defRPr sz="900" b="1"/>
            </a:lvl4pPr>
            <a:lvl5pPr marL="2286000" lvl="4" indent="-228600" algn="l">
              <a:lnSpc>
                <a:spcPct val="90000"/>
              </a:lnSpc>
              <a:spcBef>
                <a:spcPts val="281"/>
              </a:spcBef>
              <a:spcAft>
                <a:spcPts val="0"/>
              </a:spcAft>
              <a:buClr>
                <a:schemeClr val="dk1"/>
              </a:buClr>
              <a:buSzPts val="900"/>
              <a:buNone/>
              <a:defRPr sz="900" b="1"/>
            </a:lvl5pPr>
            <a:lvl6pPr marL="2743200" lvl="5" indent="-228600" algn="l">
              <a:lnSpc>
                <a:spcPct val="90000"/>
              </a:lnSpc>
              <a:spcBef>
                <a:spcPts val="281"/>
              </a:spcBef>
              <a:spcAft>
                <a:spcPts val="0"/>
              </a:spcAft>
              <a:buClr>
                <a:schemeClr val="dk1"/>
              </a:buClr>
              <a:buSzPts val="900"/>
              <a:buNone/>
              <a:defRPr sz="900" b="1"/>
            </a:lvl6pPr>
            <a:lvl7pPr marL="3200400" lvl="6" indent="-228600" algn="l">
              <a:lnSpc>
                <a:spcPct val="90000"/>
              </a:lnSpc>
              <a:spcBef>
                <a:spcPts val="281"/>
              </a:spcBef>
              <a:spcAft>
                <a:spcPts val="0"/>
              </a:spcAft>
              <a:buClr>
                <a:schemeClr val="dk1"/>
              </a:buClr>
              <a:buSzPts val="900"/>
              <a:buNone/>
              <a:defRPr sz="900" b="1"/>
            </a:lvl7pPr>
            <a:lvl8pPr marL="3657600" lvl="7" indent="-228600" algn="l">
              <a:lnSpc>
                <a:spcPct val="90000"/>
              </a:lnSpc>
              <a:spcBef>
                <a:spcPts val="281"/>
              </a:spcBef>
              <a:spcAft>
                <a:spcPts val="0"/>
              </a:spcAft>
              <a:buClr>
                <a:schemeClr val="dk1"/>
              </a:buClr>
              <a:buSzPts val="900"/>
              <a:buNone/>
              <a:defRPr sz="900" b="1"/>
            </a:lvl8pPr>
            <a:lvl9pPr marL="4114800" lvl="8" indent="-228600" algn="l">
              <a:lnSpc>
                <a:spcPct val="90000"/>
              </a:lnSpc>
              <a:spcBef>
                <a:spcPts val="281"/>
              </a:spcBef>
              <a:spcAft>
                <a:spcPts val="0"/>
              </a:spcAft>
              <a:buClr>
                <a:schemeClr val="dk1"/>
              </a:buClr>
              <a:buSzPts val="900"/>
              <a:buNone/>
              <a:defRPr sz="900" b="1"/>
            </a:lvl9pPr>
          </a:lstStyle>
          <a:p>
            <a:endParaRPr/>
          </a:p>
        </p:txBody>
      </p:sp>
      <p:sp>
        <p:nvSpPr>
          <p:cNvPr id="46" name="Google Shape;46;p74"/>
          <p:cNvSpPr txBox="1">
            <a:spLocks noGrp="1"/>
          </p:cNvSpPr>
          <p:nvPr>
            <p:ph type="body" idx="4"/>
          </p:nvPr>
        </p:nvSpPr>
        <p:spPr>
          <a:xfrm>
            <a:off x="6172203"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563"/>
              </a:spcBef>
              <a:spcAft>
                <a:spcPts val="0"/>
              </a:spcAft>
              <a:buClr>
                <a:schemeClr val="dk1"/>
              </a:buClr>
              <a:buSzPts val="1800"/>
              <a:buChar char="•"/>
              <a:defRPr/>
            </a:lvl1pPr>
            <a:lvl2pPr marL="914400" lvl="1" indent="-342900" algn="l">
              <a:lnSpc>
                <a:spcPct val="90000"/>
              </a:lnSpc>
              <a:spcBef>
                <a:spcPts val="281"/>
              </a:spcBef>
              <a:spcAft>
                <a:spcPts val="0"/>
              </a:spcAft>
              <a:buClr>
                <a:schemeClr val="dk1"/>
              </a:buClr>
              <a:buSzPts val="1800"/>
              <a:buChar char="•"/>
              <a:defRPr/>
            </a:lvl2pPr>
            <a:lvl3pPr marL="1371600" lvl="2" indent="-342900" algn="l">
              <a:lnSpc>
                <a:spcPct val="90000"/>
              </a:lnSpc>
              <a:spcBef>
                <a:spcPts val="281"/>
              </a:spcBef>
              <a:spcAft>
                <a:spcPts val="0"/>
              </a:spcAft>
              <a:buClr>
                <a:schemeClr val="dk1"/>
              </a:buClr>
              <a:buSzPts val="1800"/>
              <a:buChar char="•"/>
              <a:defRPr/>
            </a:lvl3pPr>
            <a:lvl4pPr marL="1828800" lvl="3" indent="-342900" algn="l">
              <a:lnSpc>
                <a:spcPct val="90000"/>
              </a:lnSpc>
              <a:spcBef>
                <a:spcPts val="281"/>
              </a:spcBef>
              <a:spcAft>
                <a:spcPts val="0"/>
              </a:spcAft>
              <a:buClr>
                <a:schemeClr val="dk1"/>
              </a:buClr>
              <a:buSzPts val="1800"/>
              <a:buChar char="•"/>
              <a:defRPr/>
            </a:lvl4pPr>
            <a:lvl5pPr marL="2286000" lvl="4" indent="-342900" algn="l">
              <a:lnSpc>
                <a:spcPct val="90000"/>
              </a:lnSpc>
              <a:spcBef>
                <a:spcPts val="281"/>
              </a:spcBef>
              <a:spcAft>
                <a:spcPts val="0"/>
              </a:spcAft>
              <a:buClr>
                <a:schemeClr val="dk1"/>
              </a:buClr>
              <a:buSzPts val="1800"/>
              <a:buChar char="•"/>
              <a:defRPr/>
            </a:lvl5pPr>
            <a:lvl6pPr marL="2743200" lvl="5" indent="-342900" algn="l">
              <a:lnSpc>
                <a:spcPct val="90000"/>
              </a:lnSpc>
              <a:spcBef>
                <a:spcPts val="281"/>
              </a:spcBef>
              <a:spcAft>
                <a:spcPts val="0"/>
              </a:spcAft>
              <a:buClr>
                <a:schemeClr val="dk1"/>
              </a:buClr>
              <a:buSzPts val="1800"/>
              <a:buChar char="•"/>
              <a:defRPr/>
            </a:lvl6pPr>
            <a:lvl7pPr marL="3200400" lvl="6" indent="-342900" algn="l">
              <a:lnSpc>
                <a:spcPct val="90000"/>
              </a:lnSpc>
              <a:spcBef>
                <a:spcPts val="281"/>
              </a:spcBef>
              <a:spcAft>
                <a:spcPts val="0"/>
              </a:spcAft>
              <a:buClr>
                <a:schemeClr val="dk1"/>
              </a:buClr>
              <a:buSzPts val="1800"/>
              <a:buChar char="•"/>
              <a:defRPr/>
            </a:lvl7pPr>
            <a:lvl8pPr marL="3657600" lvl="7" indent="-342900" algn="l">
              <a:lnSpc>
                <a:spcPct val="90000"/>
              </a:lnSpc>
              <a:spcBef>
                <a:spcPts val="281"/>
              </a:spcBef>
              <a:spcAft>
                <a:spcPts val="0"/>
              </a:spcAft>
              <a:buClr>
                <a:schemeClr val="dk1"/>
              </a:buClr>
              <a:buSzPts val="1800"/>
              <a:buChar char="•"/>
              <a:defRPr/>
            </a:lvl8pPr>
            <a:lvl9pPr marL="4114800" lvl="8" indent="-342900" algn="l">
              <a:lnSpc>
                <a:spcPct val="90000"/>
              </a:lnSpc>
              <a:spcBef>
                <a:spcPts val="281"/>
              </a:spcBef>
              <a:spcAft>
                <a:spcPts val="0"/>
              </a:spcAft>
              <a:buClr>
                <a:schemeClr val="dk1"/>
              </a:buClr>
              <a:buSzPts val="1800"/>
              <a:buChar char="•"/>
              <a:defRPr/>
            </a:lvl9pPr>
          </a:lstStyle>
          <a:p>
            <a:endParaRPr/>
          </a:p>
        </p:txBody>
      </p:sp>
      <p:sp>
        <p:nvSpPr>
          <p:cNvPr id="47" name="Google Shape;47;p74"/>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4"/>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74"/>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50"/>
        <p:cNvGrpSpPr/>
        <p:nvPr/>
      </p:nvGrpSpPr>
      <p:grpSpPr>
        <a:xfrm>
          <a:off x="0" y="0"/>
          <a:ext cx="0" cy="0"/>
          <a:chOff x="0" y="0"/>
          <a:chExt cx="0" cy="0"/>
        </a:xfrm>
      </p:grpSpPr>
      <p:sp>
        <p:nvSpPr>
          <p:cNvPr id="51" name="Google Shape;51;p75"/>
          <p:cNvSpPr txBox="1">
            <a:spLocks noGrp="1"/>
          </p:cNvSpPr>
          <p:nvPr>
            <p:ph type="title"/>
          </p:nvPr>
        </p:nvSpPr>
        <p:spPr>
          <a:xfrm>
            <a:off x="838200" y="36512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75"/>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5"/>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75"/>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5"/>
        <p:cNvGrpSpPr/>
        <p:nvPr/>
      </p:nvGrpSpPr>
      <p:grpSpPr>
        <a:xfrm>
          <a:off x="0" y="0"/>
          <a:ext cx="0" cy="0"/>
          <a:chOff x="0" y="0"/>
          <a:chExt cx="0" cy="0"/>
        </a:xfrm>
      </p:grpSpPr>
      <p:sp>
        <p:nvSpPr>
          <p:cNvPr id="56" name="Google Shape;56;p76"/>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76"/>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76"/>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9"/>
        <p:cNvGrpSpPr/>
        <p:nvPr/>
      </p:nvGrpSpPr>
      <p:grpSpPr>
        <a:xfrm>
          <a:off x="0" y="0"/>
          <a:ext cx="0" cy="0"/>
          <a:chOff x="0" y="0"/>
          <a:chExt cx="0" cy="0"/>
        </a:xfrm>
      </p:grpSpPr>
      <p:sp>
        <p:nvSpPr>
          <p:cNvPr id="60" name="Google Shape;60;p7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Font typeface="Calibri"/>
              <a:buNone/>
              <a:defRPr sz="1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77"/>
          <p:cNvSpPr txBox="1">
            <a:spLocks noGrp="1"/>
          </p:cNvSpPr>
          <p:nvPr>
            <p:ph type="body" idx="1"/>
          </p:nvPr>
        </p:nvSpPr>
        <p:spPr>
          <a:xfrm>
            <a:off x="5183188" y="987431"/>
            <a:ext cx="6172200" cy="48736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563"/>
              </a:spcBef>
              <a:spcAft>
                <a:spcPts val="0"/>
              </a:spcAft>
              <a:buClr>
                <a:schemeClr val="dk1"/>
              </a:buClr>
              <a:buSzPts val="1800"/>
              <a:buChar char="•"/>
              <a:defRPr sz="1800"/>
            </a:lvl1pPr>
            <a:lvl2pPr marL="914400" lvl="1" indent="-328612" algn="l">
              <a:lnSpc>
                <a:spcPct val="90000"/>
              </a:lnSpc>
              <a:spcBef>
                <a:spcPts val="281"/>
              </a:spcBef>
              <a:spcAft>
                <a:spcPts val="0"/>
              </a:spcAft>
              <a:buClr>
                <a:schemeClr val="dk1"/>
              </a:buClr>
              <a:buSzPts val="1575"/>
              <a:buChar char="•"/>
              <a:defRPr sz="1575"/>
            </a:lvl2pPr>
            <a:lvl3pPr marL="1371600" lvl="2" indent="-314325" algn="l">
              <a:lnSpc>
                <a:spcPct val="90000"/>
              </a:lnSpc>
              <a:spcBef>
                <a:spcPts val="281"/>
              </a:spcBef>
              <a:spcAft>
                <a:spcPts val="0"/>
              </a:spcAft>
              <a:buClr>
                <a:schemeClr val="dk1"/>
              </a:buClr>
              <a:buSzPts val="1350"/>
              <a:buChar char="•"/>
              <a:defRPr sz="1350"/>
            </a:lvl3pPr>
            <a:lvl4pPr marL="1828800" lvl="3" indent="-300037" algn="l">
              <a:lnSpc>
                <a:spcPct val="90000"/>
              </a:lnSpc>
              <a:spcBef>
                <a:spcPts val="281"/>
              </a:spcBef>
              <a:spcAft>
                <a:spcPts val="0"/>
              </a:spcAft>
              <a:buClr>
                <a:schemeClr val="dk1"/>
              </a:buClr>
              <a:buSzPts val="1125"/>
              <a:buChar char="•"/>
              <a:defRPr sz="1125"/>
            </a:lvl4pPr>
            <a:lvl5pPr marL="2286000" lvl="4" indent="-300037" algn="l">
              <a:lnSpc>
                <a:spcPct val="90000"/>
              </a:lnSpc>
              <a:spcBef>
                <a:spcPts val="281"/>
              </a:spcBef>
              <a:spcAft>
                <a:spcPts val="0"/>
              </a:spcAft>
              <a:buClr>
                <a:schemeClr val="dk1"/>
              </a:buClr>
              <a:buSzPts val="1125"/>
              <a:buChar char="•"/>
              <a:defRPr sz="1125"/>
            </a:lvl5pPr>
            <a:lvl6pPr marL="2743200" lvl="5" indent="-300037" algn="l">
              <a:lnSpc>
                <a:spcPct val="90000"/>
              </a:lnSpc>
              <a:spcBef>
                <a:spcPts val="281"/>
              </a:spcBef>
              <a:spcAft>
                <a:spcPts val="0"/>
              </a:spcAft>
              <a:buClr>
                <a:schemeClr val="dk1"/>
              </a:buClr>
              <a:buSzPts val="1125"/>
              <a:buChar char="•"/>
              <a:defRPr sz="1125"/>
            </a:lvl6pPr>
            <a:lvl7pPr marL="3200400" lvl="6" indent="-300037" algn="l">
              <a:lnSpc>
                <a:spcPct val="90000"/>
              </a:lnSpc>
              <a:spcBef>
                <a:spcPts val="281"/>
              </a:spcBef>
              <a:spcAft>
                <a:spcPts val="0"/>
              </a:spcAft>
              <a:buClr>
                <a:schemeClr val="dk1"/>
              </a:buClr>
              <a:buSzPts val="1125"/>
              <a:buChar char="•"/>
              <a:defRPr sz="1125"/>
            </a:lvl7pPr>
            <a:lvl8pPr marL="3657600" lvl="7" indent="-300037" algn="l">
              <a:lnSpc>
                <a:spcPct val="90000"/>
              </a:lnSpc>
              <a:spcBef>
                <a:spcPts val="281"/>
              </a:spcBef>
              <a:spcAft>
                <a:spcPts val="0"/>
              </a:spcAft>
              <a:buClr>
                <a:schemeClr val="dk1"/>
              </a:buClr>
              <a:buSzPts val="1125"/>
              <a:buChar char="•"/>
              <a:defRPr sz="1125"/>
            </a:lvl8pPr>
            <a:lvl9pPr marL="4114800" lvl="8" indent="-300037" algn="l">
              <a:lnSpc>
                <a:spcPct val="90000"/>
              </a:lnSpc>
              <a:spcBef>
                <a:spcPts val="281"/>
              </a:spcBef>
              <a:spcAft>
                <a:spcPts val="0"/>
              </a:spcAft>
              <a:buClr>
                <a:schemeClr val="dk1"/>
              </a:buClr>
              <a:buSzPts val="1125"/>
              <a:buChar char="•"/>
              <a:defRPr sz="1125"/>
            </a:lvl9pPr>
          </a:lstStyle>
          <a:p>
            <a:endParaRPr/>
          </a:p>
        </p:txBody>
      </p:sp>
      <p:sp>
        <p:nvSpPr>
          <p:cNvPr id="62" name="Google Shape;62;p7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563"/>
              </a:spcBef>
              <a:spcAft>
                <a:spcPts val="0"/>
              </a:spcAft>
              <a:buClr>
                <a:schemeClr val="dk1"/>
              </a:buClr>
              <a:buSzPts val="900"/>
              <a:buNone/>
              <a:defRPr sz="900"/>
            </a:lvl1pPr>
            <a:lvl2pPr marL="914400" lvl="1" indent="-228600" algn="l">
              <a:lnSpc>
                <a:spcPct val="90000"/>
              </a:lnSpc>
              <a:spcBef>
                <a:spcPts val="281"/>
              </a:spcBef>
              <a:spcAft>
                <a:spcPts val="0"/>
              </a:spcAft>
              <a:buClr>
                <a:schemeClr val="dk1"/>
              </a:buClr>
              <a:buSzPts val="788"/>
              <a:buNone/>
              <a:defRPr sz="788"/>
            </a:lvl2pPr>
            <a:lvl3pPr marL="1371600" lvl="2" indent="-228600" algn="l">
              <a:lnSpc>
                <a:spcPct val="90000"/>
              </a:lnSpc>
              <a:spcBef>
                <a:spcPts val="281"/>
              </a:spcBef>
              <a:spcAft>
                <a:spcPts val="0"/>
              </a:spcAft>
              <a:buClr>
                <a:schemeClr val="dk1"/>
              </a:buClr>
              <a:buSzPts val="675"/>
              <a:buNone/>
              <a:defRPr sz="675"/>
            </a:lvl3pPr>
            <a:lvl4pPr marL="1828800" lvl="3" indent="-228600" algn="l">
              <a:lnSpc>
                <a:spcPct val="90000"/>
              </a:lnSpc>
              <a:spcBef>
                <a:spcPts val="281"/>
              </a:spcBef>
              <a:spcAft>
                <a:spcPts val="0"/>
              </a:spcAft>
              <a:buClr>
                <a:schemeClr val="dk1"/>
              </a:buClr>
              <a:buSzPts val="563"/>
              <a:buNone/>
              <a:defRPr sz="563"/>
            </a:lvl4pPr>
            <a:lvl5pPr marL="2286000" lvl="4" indent="-228600" algn="l">
              <a:lnSpc>
                <a:spcPct val="90000"/>
              </a:lnSpc>
              <a:spcBef>
                <a:spcPts val="281"/>
              </a:spcBef>
              <a:spcAft>
                <a:spcPts val="0"/>
              </a:spcAft>
              <a:buClr>
                <a:schemeClr val="dk1"/>
              </a:buClr>
              <a:buSzPts val="563"/>
              <a:buNone/>
              <a:defRPr sz="563"/>
            </a:lvl5pPr>
            <a:lvl6pPr marL="2743200" lvl="5" indent="-228600" algn="l">
              <a:lnSpc>
                <a:spcPct val="90000"/>
              </a:lnSpc>
              <a:spcBef>
                <a:spcPts val="281"/>
              </a:spcBef>
              <a:spcAft>
                <a:spcPts val="0"/>
              </a:spcAft>
              <a:buClr>
                <a:schemeClr val="dk1"/>
              </a:buClr>
              <a:buSzPts val="563"/>
              <a:buNone/>
              <a:defRPr sz="563"/>
            </a:lvl6pPr>
            <a:lvl7pPr marL="3200400" lvl="6" indent="-228600" algn="l">
              <a:lnSpc>
                <a:spcPct val="90000"/>
              </a:lnSpc>
              <a:spcBef>
                <a:spcPts val="281"/>
              </a:spcBef>
              <a:spcAft>
                <a:spcPts val="0"/>
              </a:spcAft>
              <a:buClr>
                <a:schemeClr val="dk1"/>
              </a:buClr>
              <a:buSzPts val="563"/>
              <a:buNone/>
              <a:defRPr sz="563"/>
            </a:lvl7pPr>
            <a:lvl8pPr marL="3657600" lvl="7" indent="-228600" algn="l">
              <a:lnSpc>
                <a:spcPct val="90000"/>
              </a:lnSpc>
              <a:spcBef>
                <a:spcPts val="281"/>
              </a:spcBef>
              <a:spcAft>
                <a:spcPts val="0"/>
              </a:spcAft>
              <a:buClr>
                <a:schemeClr val="dk1"/>
              </a:buClr>
              <a:buSzPts val="563"/>
              <a:buNone/>
              <a:defRPr sz="563"/>
            </a:lvl8pPr>
            <a:lvl9pPr marL="4114800" lvl="8" indent="-228600" algn="l">
              <a:lnSpc>
                <a:spcPct val="90000"/>
              </a:lnSpc>
              <a:spcBef>
                <a:spcPts val="281"/>
              </a:spcBef>
              <a:spcAft>
                <a:spcPts val="0"/>
              </a:spcAft>
              <a:buClr>
                <a:schemeClr val="dk1"/>
              </a:buClr>
              <a:buSzPts val="563"/>
              <a:buNone/>
              <a:defRPr sz="563"/>
            </a:lvl9pPr>
          </a:lstStyle>
          <a:p>
            <a:endParaRPr/>
          </a:p>
        </p:txBody>
      </p:sp>
      <p:sp>
        <p:nvSpPr>
          <p:cNvPr id="63" name="Google Shape;63;p77"/>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77"/>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77"/>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6"/>
        <p:cNvGrpSpPr/>
        <p:nvPr/>
      </p:nvGrpSpPr>
      <p:grpSpPr>
        <a:xfrm>
          <a:off x="0" y="0"/>
          <a:ext cx="0" cy="0"/>
          <a:chOff x="0" y="0"/>
          <a:chExt cx="0" cy="0"/>
        </a:xfrm>
      </p:grpSpPr>
      <p:sp>
        <p:nvSpPr>
          <p:cNvPr id="67" name="Google Shape;67;p7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Font typeface="Calibri"/>
              <a:buNone/>
              <a:defRPr sz="1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78"/>
          <p:cNvSpPr>
            <a:spLocks noGrp="1"/>
          </p:cNvSpPr>
          <p:nvPr>
            <p:ph type="pic" idx="2"/>
          </p:nvPr>
        </p:nvSpPr>
        <p:spPr>
          <a:xfrm>
            <a:off x="5183188" y="987431"/>
            <a:ext cx="6172200" cy="4873625"/>
          </a:xfrm>
          <a:prstGeom prst="rect">
            <a:avLst/>
          </a:prstGeom>
          <a:noFill/>
          <a:ln>
            <a:noFill/>
          </a:ln>
        </p:spPr>
      </p:sp>
      <p:sp>
        <p:nvSpPr>
          <p:cNvPr id="69" name="Google Shape;69;p7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563"/>
              </a:spcBef>
              <a:spcAft>
                <a:spcPts val="0"/>
              </a:spcAft>
              <a:buClr>
                <a:schemeClr val="dk1"/>
              </a:buClr>
              <a:buSzPts val="900"/>
              <a:buNone/>
              <a:defRPr sz="900"/>
            </a:lvl1pPr>
            <a:lvl2pPr marL="914400" lvl="1" indent="-228600" algn="l">
              <a:lnSpc>
                <a:spcPct val="90000"/>
              </a:lnSpc>
              <a:spcBef>
                <a:spcPts val="281"/>
              </a:spcBef>
              <a:spcAft>
                <a:spcPts val="0"/>
              </a:spcAft>
              <a:buClr>
                <a:schemeClr val="dk1"/>
              </a:buClr>
              <a:buSzPts val="788"/>
              <a:buNone/>
              <a:defRPr sz="788"/>
            </a:lvl2pPr>
            <a:lvl3pPr marL="1371600" lvl="2" indent="-228600" algn="l">
              <a:lnSpc>
                <a:spcPct val="90000"/>
              </a:lnSpc>
              <a:spcBef>
                <a:spcPts val="281"/>
              </a:spcBef>
              <a:spcAft>
                <a:spcPts val="0"/>
              </a:spcAft>
              <a:buClr>
                <a:schemeClr val="dk1"/>
              </a:buClr>
              <a:buSzPts val="675"/>
              <a:buNone/>
              <a:defRPr sz="675"/>
            </a:lvl3pPr>
            <a:lvl4pPr marL="1828800" lvl="3" indent="-228600" algn="l">
              <a:lnSpc>
                <a:spcPct val="90000"/>
              </a:lnSpc>
              <a:spcBef>
                <a:spcPts val="281"/>
              </a:spcBef>
              <a:spcAft>
                <a:spcPts val="0"/>
              </a:spcAft>
              <a:buClr>
                <a:schemeClr val="dk1"/>
              </a:buClr>
              <a:buSzPts val="563"/>
              <a:buNone/>
              <a:defRPr sz="563"/>
            </a:lvl4pPr>
            <a:lvl5pPr marL="2286000" lvl="4" indent="-228600" algn="l">
              <a:lnSpc>
                <a:spcPct val="90000"/>
              </a:lnSpc>
              <a:spcBef>
                <a:spcPts val="281"/>
              </a:spcBef>
              <a:spcAft>
                <a:spcPts val="0"/>
              </a:spcAft>
              <a:buClr>
                <a:schemeClr val="dk1"/>
              </a:buClr>
              <a:buSzPts val="563"/>
              <a:buNone/>
              <a:defRPr sz="563"/>
            </a:lvl5pPr>
            <a:lvl6pPr marL="2743200" lvl="5" indent="-228600" algn="l">
              <a:lnSpc>
                <a:spcPct val="90000"/>
              </a:lnSpc>
              <a:spcBef>
                <a:spcPts val="281"/>
              </a:spcBef>
              <a:spcAft>
                <a:spcPts val="0"/>
              </a:spcAft>
              <a:buClr>
                <a:schemeClr val="dk1"/>
              </a:buClr>
              <a:buSzPts val="563"/>
              <a:buNone/>
              <a:defRPr sz="563"/>
            </a:lvl6pPr>
            <a:lvl7pPr marL="3200400" lvl="6" indent="-228600" algn="l">
              <a:lnSpc>
                <a:spcPct val="90000"/>
              </a:lnSpc>
              <a:spcBef>
                <a:spcPts val="281"/>
              </a:spcBef>
              <a:spcAft>
                <a:spcPts val="0"/>
              </a:spcAft>
              <a:buClr>
                <a:schemeClr val="dk1"/>
              </a:buClr>
              <a:buSzPts val="563"/>
              <a:buNone/>
              <a:defRPr sz="563"/>
            </a:lvl7pPr>
            <a:lvl8pPr marL="3657600" lvl="7" indent="-228600" algn="l">
              <a:lnSpc>
                <a:spcPct val="90000"/>
              </a:lnSpc>
              <a:spcBef>
                <a:spcPts val="281"/>
              </a:spcBef>
              <a:spcAft>
                <a:spcPts val="0"/>
              </a:spcAft>
              <a:buClr>
                <a:schemeClr val="dk1"/>
              </a:buClr>
              <a:buSzPts val="563"/>
              <a:buNone/>
              <a:defRPr sz="563"/>
            </a:lvl8pPr>
            <a:lvl9pPr marL="4114800" lvl="8" indent="-228600" algn="l">
              <a:lnSpc>
                <a:spcPct val="90000"/>
              </a:lnSpc>
              <a:spcBef>
                <a:spcPts val="281"/>
              </a:spcBef>
              <a:spcAft>
                <a:spcPts val="0"/>
              </a:spcAft>
              <a:buClr>
                <a:schemeClr val="dk1"/>
              </a:buClr>
              <a:buSzPts val="563"/>
              <a:buNone/>
              <a:defRPr sz="563"/>
            </a:lvl9pPr>
          </a:lstStyle>
          <a:p>
            <a:endParaRPr/>
          </a:p>
        </p:txBody>
      </p:sp>
      <p:sp>
        <p:nvSpPr>
          <p:cNvPr id="70" name="Google Shape;70;p78"/>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78"/>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78"/>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3"/>
        <p:cNvGrpSpPr/>
        <p:nvPr/>
      </p:nvGrpSpPr>
      <p:grpSpPr>
        <a:xfrm>
          <a:off x="0" y="0"/>
          <a:ext cx="0" cy="0"/>
          <a:chOff x="0" y="0"/>
          <a:chExt cx="0" cy="0"/>
        </a:xfrm>
      </p:grpSpPr>
      <p:sp>
        <p:nvSpPr>
          <p:cNvPr id="74" name="Google Shape;74;p79"/>
          <p:cNvSpPr txBox="1">
            <a:spLocks noGrp="1"/>
          </p:cNvSpPr>
          <p:nvPr>
            <p:ph type="title"/>
          </p:nvPr>
        </p:nvSpPr>
        <p:spPr>
          <a:xfrm>
            <a:off x="838200" y="365129"/>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7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563"/>
              </a:spcBef>
              <a:spcAft>
                <a:spcPts val="0"/>
              </a:spcAft>
              <a:buClr>
                <a:schemeClr val="dk1"/>
              </a:buClr>
              <a:buSzPts val="1800"/>
              <a:buChar char="•"/>
              <a:defRPr/>
            </a:lvl1pPr>
            <a:lvl2pPr marL="914400" lvl="1" indent="-342900" algn="l">
              <a:lnSpc>
                <a:spcPct val="90000"/>
              </a:lnSpc>
              <a:spcBef>
                <a:spcPts val="281"/>
              </a:spcBef>
              <a:spcAft>
                <a:spcPts val="0"/>
              </a:spcAft>
              <a:buClr>
                <a:schemeClr val="dk1"/>
              </a:buClr>
              <a:buSzPts val="1800"/>
              <a:buChar char="•"/>
              <a:defRPr/>
            </a:lvl2pPr>
            <a:lvl3pPr marL="1371600" lvl="2" indent="-342900" algn="l">
              <a:lnSpc>
                <a:spcPct val="90000"/>
              </a:lnSpc>
              <a:spcBef>
                <a:spcPts val="281"/>
              </a:spcBef>
              <a:spcAft>
                <a:spcPts val="0"/>
              </a:spcAft>
              <a:buClr>
                <a:schemeClr val="dk1"/>
              </a:buClr>
              <a:buSzPts val="1800"/>
              <a:buChar char="•"/>
              <a:defRPr/>
            </a:lvl3pPr>
            <a:lvl4pPr marL="1828800" lvl="3" indent="-342900" algn="l">
              <a:lnSpc>
                <a:spcPct val="90000"/>
              </a:lnSpc>
              <a:spcBef>
                <a:spcPts val="281"/>
              </a:spcBef>
              <a:spcAft>
                <a:spcPts val="0"/>
              </a:spcAft>
              <a:buClr>
                <a:schemeClr val="dk1"/>
              </a:buClr>
              <a:buSzPts val="1800"/>
              <a:buChar char="•"/>
              <a:defRPr/>
            </a:lvl4pPr>
            <a:lvl5pPr marL="2286000" lvl="4" indent="-342900" algn="l">
              <a:lnSpc>
                <a:spcPct val="90000"/>
              </a:lnSpc>
              <a:spcBef>
                <a:spcPts val="281"/>
              </a:spcBef>
              <a:spcAft>
                <a:spcPts val="0"/>
              </a:spcAft>
              <a:buClr>
                <a:schemeClr val="dk1"/>
              </a:buClr>
              <a:buSzPts val="1800"/>
              <a:buChar char="•"/>
              <a:defRPr/>
            </a:lvl5pPr>
            <a:lvl6pPr marL="2743200" lvl="5" indent="-342900" algn="l">
              <a:lnSpc>
                <a:spcPct val="90000"/>
              </a:lnSpc>
              <a:spcBef>
                <a:spcPts val="281"/>
              </a:spcBef>
              <a:spcAft>
                <a:spcPts val="0"/>
              </a:spcAft>
              <a:buClr>
                <a:schemeClr val="dk1"/>
              </a:buClr>
              <a:buSzPts val="1800"/>
              <a:buChar char="•"/>
              <a:defRPr/>
            </a:lvl6pPr>
            <a:lvl7pPr marL="3200400" lvl="6" indent="-342900" algn="l">
              <a:lnSpc>
                <a:spcPct val="90000"/>
              </a:lnSpc>
              <a:spcBef>
                <a:spcPts val="281"/>
              </a:spcBef>
              <a:spcAft>
                <a:spcPts val="0"/>
              </a:spcAft>
              <a:buClr>
                <a:schemeClr val="dk1"/>
              </a:buClr>
              <a:buSzPts val="1800"/>
              <a:buChar char="•"/>
              <a:defRPr/>
            </a:lvl7pPr>
            <a:lvl8pPr marL="3657600" lvl="7" indent="-342900" algn="l">
              <a:lnSpc>
                <a:spcPct val="90000"/>
              </a:lnSpc>
              <a:spcBef>
                <a:spcPts val="281"/>
              </a:spcBef>
              <a:spcAft>
                <a:spcPts val="0"/>
              </a:spcAft>
              <a:buClr>
                <a:schemeClr val="dk1"/>
              </a:buClr>
              <a:buSzPts val="1800"/>
              <a:buChar char="•"/>
              <a:defRPr/>
            </a:lvl8pPr>
            <a:lvl9pPr marL="4114800" lvl="8" indent="-342900" algn="l">
              <a:lnSpc>
                <a:spcPct val="90000"/>
              </a:lnSpc>
              <a:spcBef>
                <a:spcPts val="281"/>
              </a:spcBef>
              <a:spcAft>
                <a:spcPts val="0"/>
              </a:spcAft>
              <a:buClr>
                <a:schemeClr val="dk1"/>
              </a:buClr>
              <a:buSzPts val="1800"/>
              <a:buChar char="•"/>
              <a:defRPr/>
            </a:lvl9pPr>
          </a:lstStyle>
          <a:p>
            <a:endParaRPr/>
          </a:p>
        </p:txBody>
      </p:sp>
      <p:sp>
        <p:nvSpPr>
          <p:cNvPr id="76" name="Google Shape;76;p79"/>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79"/>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79"/>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9"/>
        <p:cNvGrpSpPr/>
        <p:nvPr/>
      </p:nvGrpSpPr>
      <p:grpSpPr>
        <a:xfrm>
          <a:off x="0" y="0"/>
          <a:ext cx="0" cy="0"/>
          <a:chOff x="0" y="0"/>
          <a:chExt cx="0" cy="0"/>
        </a:xfrm>
      </p:grpSpPr>
      <p:sp>
        <p:nvSpPr>
          <p:cNvPr id="80" name="Google Shape;80;p80"/>
          <p:cNvSpPr txBox="1">
            <a:spLocks noGrp="1"/>
          </p:cNvSpPr>
          <p:nvPr>
            <p:ph type="title"/>
          </p:nvPr>
        </p:nvSpPr>
        <p:spPr>
          <a:xfrm rot="5400000">
            <a:off x="4623595"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80"/>
          <p:cNvSpPr txBox="1">
            <a:spLocks noGrp="1"/>
          </p:cNvSpPr>
          <p:nvPr>
            <p:ph type="body" idx="1"/>
          </p:nvPr>
        </p:nvSpPr>
        <p:spPr>
          <a:xfrm rot="5400000">
            <a:off x="604048" y="389731"/>
            <a:ext cx="5811838" cy="57626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563"/>
              </a:spcBef>
              <a:spcAft>
                <a:spcPts val="0"/>
              </a:spcAft>
              <a:buClr>
                <a:schemeClr val="dk1"/>
              </a:buClr>
              <a:buSzPts val="1800"/>
              <a:buChar char="•"/>
              <a:defRPr/>
            </a:lvl1pPr>
            <a:lvl2pPr marL="914400" lvl="1" indent="-342900" algn="l">
              <a:lnSpc>
                <a:spcPct val="90000"/>
              </a:lnSpc>
              <a:spcBef>
                <a:spcPts val="281"/>
              </a:spcBef>
              <a:spcAft>
                <a:spcPts val="0"/>
              </a:spcAft>
              <a:buClr>
                <a:schemeClr val="dk1"/>
              </a:buClr>
              <a:buSzPts val="1800"/>
              <a:buChar char="•"/>
              <a:defRPr/>
            </a:lvl2pPr>
            <a:lvl3pPr marL="1371600" lvl="2" indent="-342900" algn="l">
              <a:lnSpc>
                <a:spcPct val="90000"/>
              </a:lnSpc>
              <a:spcBef>
                <a:spcPts val="281"/>
              </a:spcBef>
              <a:spcAft>
                <a:spcPts val="0"/>
              </a:spcAft>
              <a:buClr>
                <a:schemeClr val="dk1"/>
              </a:buClr>
              <a:buSzPts val="1800"/>
              <a:buChar char="•"/>
              <a:defRPr/>
            </a:lvl3pPr>
            <a:lvl4pPr marL="1828800" lvl="3" indent="-342900" algn="l">
              <a:lnSpc>
                <a:spcPct val="90000"/>
              </a:lnSpc>
              <a:spcBef>
                <a:spcPts val="281"/>
              </a:spcBef>
              <a:spcAft>
                <a:spcPts val="0"/>
              </a:spcAft>
              <a:buClr>
                <a:schemeClr val="dk1"/>
              </a:buClr>
              <a:buSzPts val="1800"/>
              <a:buChar char="•"/>
              <a:defRPr/>
            </a:lvl4pPr>
            <a:lvl5pPr marL="2286000" lvl="4" indent="-342900" algn="l">
              <a:lnSpc>
                <a:spcPct val="90000"/>
              </a:lnSpc>
              <a:spcBef>
                <a:spcPts val="281"/>
              </a:spcBef>
              <a:spcAft>
                <a:spcPts val="0"/>
              </a:spcAft>
              <a:buClr>
                <a:schemeClr val="dk1"/>
              </a:buClr>
              <a:buSzPts val="1800"/>
              <a:buChar char="•"/>
              <a:defRPr/>
            </a:lvl5pPr>
            <a:lvl6pPr marL="2743200" lvl="5" indent="-342900" algn="l">
              <a:lnSpc>
                <a:spcPct val="90000"/>
              </a:lnSpc>
              <a:spcBef>
                <a:spcPts val="281"/>
              </a:spcBef>
              <a:spcAft>
                <a:spcPts val="0"/>
              </a:spcAft>
              <a:buClr>
                <a:schemeClr val="dk1"/>
              </a:buClr>
              <a:buSzPts val="1800"/>
              <a:buChar char="•"/>
              <a:defRPr/>
            </a:lvl6pPr>
            <a:lvl7pPr marL="3200400" lvl="6" indent="-342900" algn="l">
              <a:lnSpc>
                <a:spcPct val="90000"/>
              </a:lnSpc>
              <a:spcBef>
                <a:spcPts val="281"/>
              </a:spcBef>
              <a:spcAft>
                <a:spcPts val="0"/>
              </a:spcAft>
              <a:buClr>
                <a:schemeClr val="dk1"/>
              </a:buClr>
              <a:buSzPts val="1800"/>
              <a:buChar char="•"/>
              <a:defRPr/>
            </a:lvl7pPr>
            <a:lvl8pPr marL="3657600" lvl="7" indent="-342900" algn="l">
              <a:lnSpc>
                <a:spcPct val="90000"/>
              </a:lnSpc>
              <a:spcBef>
                <a:spcPts val="281"/>
              </a:spcBef>
              <a:spcAft>
                <a:spcPts val="0"/>
              </a:spcAft>
              <a:buClr>
                <a:schemeClr val="dk1"/>
              </a:buClr>
              <a:buSzPts val="1800"/>
              <a:buChar char="•"/>
              <a:defRPr/>
            </a:lvl8pPr>
            <a:lvl9pPr marL="4114800" lvl="8" indent="-342900" algn="l">
              <a:lnSpc>
                <a:spcPct val="90000"/>
              </a:lnSpc>
              <a:spcBef>
                <a:spcPts val="281"/>
              </a:spcBef>
              <a:spcAft>
                <a:spcPts val="0"/>
              </a:spcAft>
              <a:buClr>
                <a:schemeClr val="dk1"/>
              </a:buClr>
              <a:buSzPts val="1800"/>
              <a:buChar char="•"/>
              <a:defRPr/>
            </a:lvl9pPr>
          </a:lstStyle>
          <a:p>
            <a:endParaRPr/>
          </a:p>
        </p:txBody>
      </p:sp>
      <p:sp>
        <p:nvSpPr>
          <p:cNvPr id="82" name="Google Shape;82;p80"/>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80"/>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80"/>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Титульный слайд" type="title">
  <p:cSld name="TITLE">
    <p:spTree>
      <p:nvGrpSpPr>
        <p:cNvPr id="1" name="Shape 102"/>
        <p:cNvGrpSpPr/>
        <p:nvPr/>
      </p:nvGrpSpPr>
      <p:grpSpPr>
        <a:xfrm>
          <a:off x="0" y="0"/>
          <a:ext cx="0" cy="0"/>
          <a:chOff x="0" y="0"/>
          <a:chExt cx="0" cy="0"/>
        </a:xfrm>
      </p:grpSpPr>
      <p:grpSp>
        <p:nvGrpSpPr>
          <p:cNvPr id="103" name="Google Shape;103;p37"/>
          <p:cNvGrpSpPr/>
          <p:nvPr/>
        </p:nvGrpSpPr>
        <p:grpSpPr>
          <a:xfrm>
            <a:off x="-11288" y="-8468"/>
            <a:ext cx="12228421" cy="6874935"/>
            <a:chOff x="-8466" y="-8468"/>
            <a:chExt cx="9171316" cy="6874935"/>
          </a:xfrm>
        </p:grpSpPr>
        <p:cxnSp>
          <p:nvCxnSpPr>
            <p:cNvPr id="104" name="Google Shape;104;p37"/>
            <p:cNvCxnSpPr/>
            <p:nvPr/>
          </p:nvCxnSpPr>
          <p:spPr>
            <a:xfrm rot="10800000" flipH="1">
              <a:off x="5130830" y="4175605"/>
              <a:ext cx="4022475" cy="2682396"/>
            </a:xfrm>
            <a:prstGeom prst="straightConnector1">
              <a:avLst/>
            </a:prstGeom>
            <a:noFill/>
            <a:ln w="9525" cap="flat" cmpd="sng">
              <a:solidFill>
                <a:schemeClr val="accent1">
                  <a:alpha val="69803"/>
                </a:schemeClr>
              </a:solidFill>
              <a:prstDash val="solid"/>
              <a:round/>
              <a:headEnd type="none" w="sm" len="sm"/>
              <a:tailEnd type="none" w="sm" len="sm"/>
            </a:ln>
          </p:spPr>
        </p:cxnSp>
        <p:cxnSp>
          <p:nvCxnSpPr>
            <p:cNvPr id="105" name="Google Shape;105;p37"/>
            <p:cNvCxnSpPr/>
            <p:nvPr/>
          </p:nvCxnSpPr>
          <p:spPr>
            <a:xfrm>
              <a:off x="7042707" y="0"/>
              <a:ext cx="1219200" cy="6858000"/>
            </a:xfrm>
            <a:prstGeom prst="straightConnector1">
              <a:avLst/>
            </a:prstGeom>
            <a:noFill/>
            <a:ln w="9525" cap="flat" cmpd="sng">
              <a:solidFill>
                <a:schemeClr val="accent1">
                  <a:alpha val="69803"/>
                </a:schemeClr>
              </a:solidFill>
              <a:prstDash val="solid"/>
              <a:round/>
              <a:headEnd type="none" w="sm" len="sm"/>
              <a:tailEnd type="none" w="sm" len="sm"/>
            </a:ln>
          </p:spPr>
        </p:cxnSp>
        <p:sp>
          <p:nvSpPr>
            <p:cNvPr id="106" name="Google Shape;106;p37"/>
            <p:cNvSpPr/>
            <p:nvPr/>
          </p:nvSpPr>
          <p:spPr>
            <a:xfrm>
              <a:off x="6891896" y="1"/>
              <a:ext cx="2269442" cy="6866466"/>
            </a:xfrm>
            <a:custGeom>
              <a:avLst/>
              <a:gdLst/>
              <a:ahLst/>
              <a:cxnLst/>
              <a:rect l="l" t="t" r="r" b="b"/>
              <a:pathLst>
                <a:path w="2269442" h="6866466" extrusionOk="0">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37"/>
            <p:cNvSpPr/>
            <p:nvPr/>
          </p:nvSpPr>
          <p:spPr>
            <a:xfrm>
              <a:off x="7205158" y="-8467"/>
              <a:ext cx="1948147" cy="6866467"/>
            </a:xfrm>
            <a:custGeom>
              <a:avLst/>
              <a:gdLst/>
              <a:ahLst/>
              <a:cxnLst/>
              <a:rect l="l" t="t" r="r" b="b"/>
              <a:pathLst>
                <a:path w="1948147" h="6866467" extrusionOk="0">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37"/>
            <p:cNvSpPr/>
            <p:nvPr/>
          </p:nvSpPr>
          <p:spPr>
            <a:xfrm>
              <a:off x="6637896" y="3920066"/>
              <a:ext cx="2513565" cy="2937933"/>
            </a:xfrm>
            <a:custGeom>
              <a:avLst/>
              <a:gdLst/>
              <a:ahLst/>
              <a:cxnLst/>
              <a:rect l="l" t="t" r="r" b="b"/>
              <a:pathLst>
                <a:path w="3259667" h="3810000" extrusionOk="0">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37"/>
            <p:cNvSpPr/>
            <p:nvPr/>
          </p:nvSpPr>
          <p:spPr>
            <a:xfrm>
              <a:off x="7010429" y="-8467"/>
              <a:ext cx="2142876" cy="6866467"/>
            </a:xfrm>
            <a:custGeom>
              <a:avLst/>
              <a:gdLst/>
              <a:ahLst/>
              <a:cxnLst/>
              <a:rect l="l" t="t" r="r" b="b"/>
              <a:pathLst>
                <a:path w="2853267" h="6866467" extrusionOk="0">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110" name="Google Shape;110;p37"/>
            <p:cNvSpPr/>
            <p:nvPr/>
          </p:nvSpPr>
          <p:spPr>
            <a:xfrm>
              <a:off x="8295776" y="-8467"/>
              <a:ext cx="857530" cy="6866467"/>
            </a:xfrm>
            <a:custGeom>
              <a:avLst/>
              <a:gdLst/>
              <a:ahLst/>
              <a:cxnLst/>
              <a:rect l="l" t="t" r="r" b="b"/>
              <a:pathLst>
                <a:path w="1286933" h="6866467" extrusionOk="0">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37"/>
            <p:cNvSpPr/>
            <p:nvPr/>
          </p:nvSpPr>
          <p:spPr>
            <a:xfrm>
              <a:off x="8094165" y="-8468"/>
              <a:ext cx="1066770" cy="6866467"/>
            </a:xfrm>
            <a:custGeom>
              <a:avLst/>
              <a:gdLst/>
              <a:ahLst/>
              <a:cxnLst/>
              <a:rect l="l" t="t" r="r" b="b"/>
              <a:pathLst>
                <a:path w="1270244" h="6866467" extrusionOk="0">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37"/>
            <p:cNvSpPr/>
            <p:nvPr/>
          </p:nvSpPr>
          <p:spPr>
            <a:xfrm>
              <a:off x="8068764" y="4893733"/>
              <a:ext cx="1094086" cy="1964267"/>
            </a:xfrm>
            <a:custGeom>
              <a:avLst/>
              <a:gdLst/>
              <a:ahLst/>
              <a:cxnLst/>
              <a:rect l="l" t="t" r="r" b="b"/>
              <a:pathLst>
                <a:path w="1820333" h="3268133" extrusionOk="0">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37"/>
            <p:cNvSpPr/>
            <p:nvPr/>
          </p:nvSpPr>
          <p:spPr>
            <a:xfrm>
              <a:off x="-8466" y="-8468"/>
              <a:ext cx="863600" cy="5698067"/>
            </a:xfrm>
            <a:custGeom>
              <a:avLst/>
              <a:gdLst/>
              <a:ahLst/>
              <a:cxnLst/>
              <a:rect l="l" t="t" r="r" b="b"/>
              <a:pathLst>
                <a:path w="863600" h="5698067" extrusionOk="0">
                  <a:moveTo>
                    <a:pt x="0" y="8467"/>
                  </a:moveTo>
                  <a:lnTo>
                    <a:pt x="863600" y="0"/>
                  </a:lnTo>
                  <a:lnTo>
                    <a:pt x="863600" y="16934"/>
                  </a:lnTo>
                  <a:lnTo>
                    <a:pt x="0" y="5698067"/>
                  </a:lnTo>
                  <a:lnTo>
                    <a:pt x="0" y="8467"/>
                  </a:lnTo>
                  <a:close/>
                </a:path>
              </a:pathLst>
            </a:custGeom>
            <a:solidFill>
              <a:schemeClr val="accent1">
                <a:alpha val="84705"/>
              </a:schemeClr>
            </a:solidFill>
            <a:ln>
              <a:noFill/>
            </a:ln>
          </p:spPr>
        </p:sp>
      </p:grpSp>
      <p:sp>
        <p:nvSpPr>
          <p:cNvPr id="114" name="Google Shape;114;p37"/>
          <p:cNvSpPr txBox="1">
            <a:spLocks noGrp="1"/>
          </p:cNvSpPr>
          <p:nvPr>
            <p:ph type="ctrTitle"/>
          </p:nvPr>
        </p:nvSpPr>
        <p:spPr>
          <a:xfrm>
            <a:off x="1507462" y="2404534"/>
            <a:ext cx="7768959" cy="1646302"/>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37"/>
          <p:cNvSpPr txBox="1">
            <a:spLocks noGrp="1"/>
          </p:cNvSpPr>
          <p:nvPr>
            <p:ph type="subTitle" idx="1"/>
          </p:nvPr>
        </p:nvSpPr>
        <p:spPr>
          <a:xfrm>
            <a:off x="1507462" y="4050835"/>
            <a:ext cx="7768959" cy="1096899"/>
          </a:xfrm>
          <a:prstGeom prst="rect">
            <a:avLst/>
          </a:prstGeom>
          <a:noFill/>
          <a:ln>
            <a:noFill/>
          </a:ln>
        </p:spPr>
        <p:txBody>
          <a:bodyPr spcFirstLastPara="1" wrap="square" lIns="91425" tIns="45700" rIns="91425" bIns="45700" anchor="t" anchorCtr="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a:endParaRPr/>
          </a:p>
        </p:txBody>
      </p:sp>
      <p:sp>
        <p:nvSpPr>
          <p:cNvPr id="116" name="Google Shape;116;p37"/>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37"/>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8" name="Google Shape;118;p37"/>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119"/>
        <p:cNvGrpSpPr/>
        <p:nvPr/>
      </p:nvGrpSpPr>
      <p:grpSpPr>
        <a:xfrm>
          <a:off x="0" y="0"/>
          <a:ext cx="0" cy="0"/>
          <a:chOff x="0" y="0"/>
          <a:chExt cx="0" cy="0"/>
        </a:xfrm>
      </p:grpSpPr>
      <p:sp>
        <p:nvSpPr>
          <p:cNvPr id="120" name="Google Shape;120;p52"/>
          <p:cNvSpPr txBox="1">
            <a:spLocks noGrp="1"/>
          </p:cNvSpPr>
          <p:nvPr>
            <p:ph type="title"/>
          </p:nvPr>
        </p:nvSpPr>
        <p:spPr>
          <a:xfrm>
            <a:off x="812801" y="609600"/>
            <a:ext cx="8463617"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2"/>
          <p:cNvSpPr txBox="1">
            <a:spLocks noGrp="1"/>
          </p:cNvSpPr>
          <p:nvPr>
            <p:ph type="body" idx="1"/>
          </p:nvPr>
        </p:nvSpPr>
        <p:spPr>
          <a:xfrm>
            <a:off x="812800" y="2160590"/>
            <a:ext cx="8463619"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22" name="Google Shape;122;p52"/>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52"/>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52"/>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125"/>
        <p:cNvGrpSpPr/>
        <p:nvPr/>
      </p:nvGrpSpPr>
      <p:grpSpPr>
        <a:xfrm>
          <a:off x="0" y="0"/>
          <a:ext cx="0" cy="0"/>
          <a:chOff x="0" y="0"/>
          <a:chExt cx="0" cy="0"/>
        </a:xfrm>
      </p:grpSpPr>
      <p:sp>
        <p:nvSpPr>
          <p:cNvPr id="126" name="Google Shape;126;p53"/>
          <p:cNvSpPr txBox="1">
            <a:spLocks noGrp="1"/>
          </p:cNvSpPr>
          <p:nvPr>
            <p:ph type="title"/>
          </p:nvPr>
        </p:nvSpPr>
        <p:spPr>
          <a:xfrm>
            <a:off x="812799" y="2700871"/>
            <a:ext cx="8463620" cy="1826581"/>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4000"/>
              <a:buFont typeface="Trebuchet MS"/>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3"/>
          <p:cNvSpPr txBox="1">
            <a:spLocks noGrp="1"/>
          </p:cNvSpPr>
          <p:nvPr>
            <p:ph type="body" idx="1"/>
          </p:nvPr>
        </p:nvSpPr>
        <p:spPr>
          <a:xfrm>
            <a:off x="812799" y="4527448"/>
            <a:ext cx="8463620" cy="860400"/>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600"/>
              <a:buNone/>
              <a:defRPr sz="20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28" name="Google Shape;128;p53"/>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9" name="Google Shape;129;p53"/>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 name="Google Shape;130;p53"/>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131"/>
        <p:cNvGrpSpPr/>
        <p:nvPr/>
      </p:nvGrpSpPr>
      <p:grpSpPr>
        <a:xfrm>
          <a:off x="0" y="0"/>
          <a:ext cx="0" cy="0"/>
          <a:chOff x="0" y="0"/>
          <a:chExt cx="0" cy="0"/>
        </a:xfrm>
      </p:grpSpPr>
      <p:sp>
        <p:nvSpPr>
          <p:cNvPr id="132" name="Google Shape;132;p54"/>
          <p:cNvSpPr txBox="1">
            <a:spLocks noGrp="1"/>
          </p:cNvSpPr>
          <p:nvPr>
            <p:ph type="title"/>
          </p:nvPr>
        </p:nvSpPr>
        <p:spPr>
          <a:xfrm>
            <a:off x="812801" y="609600"/>
            <a:ext cx="8463619"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54"/>
          <p:cNvSpPr txBox="1">
            <a:spLocks noGrp="1"/>
          </p:cNvSpPr>
          <p:nvPr>
            <p:ph type="body" idx="1"/>
          </p:nvPr>
        </p:nvSpPr>
        <p:spPr>
          <a:xfrm>
            <a:off x="812802" y="2160589"/>
            <a:ext cx="4117479" cy="3880772"/>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sz="1800"/>
            </a:lvl1pPr>
            <a:lvl2pPr marL="914400" lvl="1" indent="-309880" algn="l">
              <a:spcBef>
                <a:spcPts val="1000"/>
              </a:spcBef>
              <a:spcAft>
                <a:spcPts val="0"/>
              </a:spcAft>
              <a:buSzPts val="1280"/>
              <a:buChar char="►"/>
              <a:defRPr sz="1600"/>
            </a:lvl2pPr>
            <a:lvl3pPr marL="1371600" lvl="2" indent="-299719" algn="l">
              <a:spcBef>
                <a:spcPts val="1000"/>
              </a:spcBef>
              <a:spcAft>
                <a:spcPts val="0"/>
              </a:spcAft>
              <a:buSzPts val="1120"/>
              <a:buChar char="►"/>
              <a:defRPr sz="1400"/>
            </a:lvl3pPr>
            <a:lvl4pPr marL="1828800" lvl="3" indent="-289560" algn="l">
              <a:spcBef>
                <a:spcPts val="1000"/>
              </a:spcBef>
              <a:spcAft>
                <a:spcPts val="0"/>
              </a:spcAft>
              <a:buSzPts val="960"/>
              <a:buChar char="►"/>
              <a:defRPr sz="1200"/>
            </a:lvl4pPr>
            <a:lvl5pPr marL="2286000" lvl="4" indent="-289560" algn="l">
              <a:spcBef>
                <a:spcPts val="1000"/>
              </a:spcBef>
              <a:spcAft>
                <a:spcPts val="0"/>
              </a:spcAft>
              <a:buSzPts val="960"/>
              <a:buChar char="►"/>
              <a:defRPr sz="1200"/>
            </a:lvl5pPr>
            <a:lvl6pPr marL="2743200" lvl="5" indent="-289560" algn="l">
              <a:spcBef>
                <a:spcPts val="1000"/>
              </a:spcBef>
              <a:spcAft>
                <a:spcPts val="0"/>
              </a:spcAft>
              <a:buSzPts val="960"/>
              <a:buChar char="►"/>
              <a:defRPr sz="1200"/>
            </a:lvl6pPr>
            <a:lvl7pPr marL="3200400" lvl="6" indent="-289560" algn="l">
              <a:spcBef>
                <a:spcPts val="1000"/>
              </a:spcBef>
              <a:spcAft>
                <a:spcPts val="0"/>
              </a:spcAft>
              <a:buSzPts val="960"/>
              <a:buChar char="►"/>
              <a:defRPr sz="1200"/>
            </a:lvl7pPr>
            <a:lvl8pPr marL="3657600" lvl="7" indent="-289559" algn="l">
              <a:spcBef>
                <a:spcPts val="1000"/>
              </a:spcBef>
              <a:spcAft>
                <a:spcPts val="0"/>
              </a:spcAft>
              <a:buSzPts val="960"/>
              <a:buChar char="►"/>
              <a:defRPr sz="1200"/>
            </a:lvl8pPr>
            <a:lvl9pPr marL="4114800" lvl="8" indent="-289559" algn="l">
              <a:spcBef>
                <a:spcPts val="1000"/>
              </a:spcBef>
              <a:spcAft>
                <a:spcPts val="0"/>
              </a:spcAft>
              <a:buSzPts val="960"/>
              <a:buChar char="►"/>
              <a:defRPr sz="1200"/>
            </a:lvl9pPr>
          </a:lstStyle>
          <a:p>
            <a:endParaRPr/>
          </a:p>
        </p:txBody>
      </p:sp>
      <p:sp>
        <p:nvSpPr>
          <p:cNvPr id="134" name="Google Shape;134;p54"/>
          <p:cNvSpPr txBox="1">
            <a:spLocks noGrp="1"/>
          </p:cNvSpPr>
          <p:nvPr>
            <p:ph type="body" idx="2"/>
          </p:nvPr>
        </p:nvSpPr>
        <p:spPr>
          <a:xfrm>
            <a:off x="5158939" y="2160590"/>
            <a:ext cx="4117480"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sz="1800"/>
            </a:lvl1pPr>
            <a:lvl2pPr marL="914400" lvl="1" indent="-309880" algn="l">
              <a:spcBef>
                <a:spcPts val="1000"/>
              </a:spcBef>
              <a:spcAft>
                <a:spcPts val="0"/>
              </a:spcAft>
              <a:buSzPts val="1280"/>
              <a:buChar char="►"/>
              <a:defRPr sz="1600"/>
            </a:lvl2pPr>
            <a:lvl3pPr marL="1371600" lvl="2" indent="-299719" algn="l">
              <a:spcBef>
                <a:spcPts val="1000"/>
              </a:spcBef>
              <a:spcAft>
                <a:spcPts val="0"/>
              </a:spcAft>
              <a:buSzPts val="1120"/>
              <a:buChar char="►"/>
              <a:defRPr sz="1400"/>
            </a:lvl3pPr>
            <a:lvl4pPr marL="1828800" lvl="3" indent="-289560" algn="l">
              <a:spcBef>
                <a:spcPts val="1000"/>
              </a:spcBef>
              <a:spcAft>
                <a:spcPts val="0"/>
              </a:spcAft>
              <a:buSzPts val="960"/>
              <a:buChar char="►"/>
              <a:defRPr sz="1200"/>
            </a:lvl4pPr>
            <a:lvl5pPr marL="2286000" lvl="4" indent="-289560" algn="l">
              <a:spcBef>
                <a:spcPts val="1000"/>
              </a:spcBef>
              <a:spcAft>
                <a:spcPts val="0"/>
              </a:spcAft>
              <a:buSzPts val="960"/>
              <a:buChar char="►"/>
              <a:defRPr sz="1200"/>
            </a:lvl5pPr>
            <a:lvl6pPr marL="2743200" lvl="5" indent="-289560" algn="l">
              <a:spcBef>
                <a:spcPts val="1000"/>
              </a:spcBef>
              <a:spcAft>
                <a:spcPts val="0"/>
              </a:spcAft>
              <a:buSzPts val="960"/>
              <a:buChar char="►"/>
              <a:defRPr sz="1200"/>
            </a:lvl6pPr>
            <a:lvl7pPr marL="3200400" lvl="6" indent="-289560" algn="l">
              <a:spcBef>
                <a:spcPts val="1000"/>
              </a:spcBef>
              <a:spcAft>
                <a:spcPts val="0"/>
              </a:spcAft>
              <a:buSzPts val="960"/>
              <a:buChar char="►"/>
              <a:defRPr sz="1200"/>
            </a:lvl7pPr>
            <a:lvl8pPr marL="3657600" lvl="7" indent="-289559" algn="l">
              <a:spcBef>
                <a:spcPts val="1000"/>
              </a:spcBef>
              <a:spcAft>
                <a:spcPts val="0"/>
              </a:spcAft>
              <a:buSzPts val="960"/>
              <a:buChar char="►"/>
              <a:defRPr sz="1200"/>
            </a:lvl8pPr>
            <a:lvl9pPr marL="4114800" lvl="8" indent="-289559" algn="l">
              <a:spcBef>
                <a:spcPts val="1000"/>
              </a:spcBef>
              <a:spcAft>
                <a:spcPts val="0"/>
              </a:spcAft>
              <a:buSzPts val="960"/>
              <a:buChar char="►"/>
              <a:defRPr sz="1200"/>
            </a:lvl9pPr>
          </a:lstStyle>
          <a:p>
            <a:endParaRPr/>
          </a:p>
        </p:txBody>
      </p:sp>
      <p:sp>
        <p:nvSpPr>
          <p:cNvPr id="135" name="Google Shape;135;p54"/>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6" name="Google Shape;136;p54"/>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54"/>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138"/>
        <p:cNvGrpSpPr/>
        <p:nvPr/>
      </p:nvGrpSpPr>
      <p:grpSpPr>
        <a:xfrm>
          <a:off x="0" y="0"/>
          <a:ext cx="0" cy="0"/>
          <a:chOff x="0" y="0"/>
          <a:chExt cx="0" cy="0"/>
        </a:xfrm>
      </p:grpSpPr>
      <p:sp>
        <p:nvSpPr>
          <p:cNvPr id="139" name="Google Shape;139;p55"/>
          <p:cNvSpPr txBox="1">
            <a:spLocks noGrp="1"/>
          </p:cNvSpPr>
          <p:nvPr>
            <p:ph type="title"/>
          </p:nvPr>
        </p:nvSpPr>
        <p:spPr>
          <a:xfrm>
            <a:off x="812801" y="609600"/>
            <a:ext cx="8463617"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p55"/>
          <p:cNvSpPr txBox="1">
            <a:spLocks noGrp="1"/>
          </p:cNvSpPr>
          <p:nvPr>
            <p:ph type="body" idx="1"/>
          </p:nvPr>
        </p:nvSpPr>
        <p:spPr>
          <a:xfrm>
            <a:off x="812799" y="2160983"/>
            <a:ext cx="4120896"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41" name="Google Shape;141;p55"/>
          <p:cNvSpPr txBox="1">
            <a:spLocks noGrp="1"/>
          </p:cNvSpPr>
          <p:nvPr>
            <p:ph type="body" idx="2"/>
          </p:nvPr>
        </p:nvSpPr>
        <p:spPr>
          <a:xfrm>
            <a:off x="812799" y="2737249"/>
            <a:ext cx="4120896"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42" name="Google Shape;142;p55"/>
          <p:cNvSpPr txBox="1">
            <a:spLocks noGrp="1"/>
          </p:cNvSpPr>
          <p:nvPr>
            <p:ph type="body" idx="3"/>
          </p:nvPr>
        </p:nvSpPr>
        <p:spPr>
          <a:xfrm>
            <a:off x="5155520" y="2160983"/>
            <a:ext cx="4120896"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43" name="Google Shape;143;p55"/>
          <p:cNvSpPr txBox="1">
            <a:spLocks noGrp="1"/>
          </p:cNvSpPr>
          <p:nvPr>
            <p:ph type="body" idx="4"/>
          </p:nvPr>
        </p:nvSpPr>
        <p:spPr>
          <a:xfrm>
            <a:off x="5155520" y="2737249"/>
            <a:ext cx="4120896"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44" name="Google Shape;144;p55"/>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5" name="Google Shape;145;p55"/>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6" name="Google Shape;146;p55"/>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147"/>
        <p:cNvGrpSpPr/>
        <p:nvPr/>
      </p:nvGrpSpPr>
      <p:grpSpPr>
        <a:xfrm>
          <a:off x="0" y="0"/>
          <a:ext cx="0" cy="0"/>
          <a:chOff x="0" y="0"/>
          <a:chExt cx="0" cy="0"/>
        </a:xfrm>
      </p:grpSpPr>
      <p:sp>
        <p:nvSpPr>
          <p:cNvPr id="148" name="Google Shape;148;p56"/>
          <p:cNvSpPr txBox="1">
            <a:spLocks noGrp="1"/>
          </p:cNvSpPr>
          <p:nvPr>
            <p:ph type="title"/>
          </p:nvPr>
        </p:nvSpPr>
        <p:spPr>
          <a:xfrm>
            <a:off x="812800" y="609600"/>
            <a:ext cx="8463619"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9" name="Google Shape;149;p56"/>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0" name="Google Shape;150;p56"/>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1" name="Google Shape;151;p56"/>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152"/>
        <p:cNvGrpSpPr/>
        <p:nvPr/>
      </p:nvGrpSpPr>
      <p:grpSpPr>
        <a:xfrm>
          <a:off x="0" y="0"/>
          <a:ext cx="0" cy="0"/>
          <a:chOff x="0" y="0"/>
          <a:chExt cx="0" cy="0"/>
        </a:xfrm>
      </p:grpSpPr>
      <p:sp>
        <p:nvSpPr>
          <p:cNvPr id="153" name="Google Shape;153;p57"/>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4" name="Google Shape;154;p57"/>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5" name="Google Shape;155;p57"/>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156"/>
        <p:cNvGrpSpPr/>
        <p:nvPr/>
      </p:nvGrpSpPr>
      <p:grpSpPr>
        <a:xfrm>
          <a:off x="0" y="0"/>
          <a:ext cx="0" cy="0"/>
          <a:chOff x="0" y="0"/>
          <a:chExt cx="0" cy="0"/>
        </a:xfrm>
      </p:grpSpPr>
      <p:sp>
        <p:nvSpPr>
          <p:cNvPr id="157" name="Google Shape;157;p58"/>
          <p:cNvSpPr txBox="1">
            <a:spLocks noGrp="1"/>
          </p:cNvSpPr>
          <p:nvPr>
            <p:ph type="title"/>
          </p:nvPr>
        </p:nvSpPr>
        <p:spPr>
          <a:xfrm>
            <a:off x="812800" y="1498604"/>
            <a:ext cx="3720243" cy="1278466"/>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8" name="Google Shape;158;p58"/>
          <p:cNvSpPr txBox="1">
            <a:spLocks noGrp="1"/>
          </p:cNvSpPr>
          <p:nvPr>
            <p:ph type="body" idx="1"/>
          </p:nvPr>
        </p:nvSpPr>
        <p:spPr>
          <a:xfrm>
            <a:off x="4761702" y="514928"/>
            <a:ext cx="4514716" cy="552643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59" name="Google Shape;159;p58"/>
          <p:cNvSpPr txBox="1">
            <a:spLocks noGrp="1"/>
          </p:cNvSpPr>
          <p:nvPr>
            <p:ph type="body" idx="2"/>
          </p:nvPr>
        </p:nvSpPr>
        <p:spPr>
          <a:xfrm>
            <a:off x="812800" y="2777069"/>
            <a:ext cx="3720243" cy="2584449"/>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840"/>
              <a:buNone/>
              <a:defRPr sz="1050"/>
            </a:lvl2pPr>
            <a:lvl3pPr marL="1371600" lvl="2" indent="-228600" algn="l">
              <a:spcBef>
                <a:spcPts val="1000"/>
              </a:spcBef>
              <a:spcAft>
                <a:spcPts val="0"/>
              </a:spcAft>
              <a:buSzPts val="720"/>
              <a:buNone/>
              <a:defRPr sz="900"/>
            </a:lvl3pPr>
            <a:lvl4pPr marL="1828800" lvl="3" indent="-228600" algn="l">
              <a:spcBef>
                <a:spcPts val="1000"/>
              </a:spcBef>
              <a:spcAft>
                <a:spcPts val="0"/>
              </a:spcAft>
              <a:buSzPts val="600"/>
              <a:buNone/>
              <a:defRPr sz="750"/>
            </a:lvl4pPr>
            <a:lvl5pPr marL="2286000" lvl="4" indent="-228600" algn="l">
              <a:spcBef>
                <a:spcPts val="1000"/>
              </a:spcBef>
              <a:spcAft>
                <a:spcPts val="0"/>
              </a:spcAft>
              <a:buSzPts val="600"/>
              <a:buNone/>
              <a:defRPr sz="750"/>
            </a:lvl5pPr>
            <a:lvl6pPr marL="2743200" lvl="5" indent="-228600" algn="l">
              <a:spcBef>
                <a:spcPts val="1000"/>
              </a:spcBef>
              <a:spcAft>
                <a:spcPts val="0"/>
              </a:spcAft>
              <a:buSzPts val="600"/>
              <a:buNone/>
              <a:defRPr sz="750"/>
            </a:lvl6pPr>
            <a:lvl7pPr marL="3200400" lvl="6" indent="-228600" algn="l">
              <a:spcBef>
                <a:spcPts val="1000"/>
              </a:spcBef>
              <a:spcAft>
                <a:spcPts val="0"/>
              </a:spcAft>
              <a:buSzPts val="600"/>
              <a:buNone/>
              <a:defRPr sz="750"/>
            </a:lvl7pPr>
            <a:lvl8pPr marL="3657600" lvl="7" indent="-228600" algn="l">
              <a:spcBef>
                <a:spcPts val="1000"/>
              </a:spcBef>
              <a:spcAft>
                <a:spcPts val="0"/>
              </a:spcAft>
              <a:buSzPts val="600"/>
              <a:buNone/>
              <a:defRPr sz="750"/>
            </a:lvl8pPr>
            <a:lvl9pPr marL="4114800" lvl="8" indent="-228600" algn="l">
              <a:spcBef>
                <a:spcPts val="1000"/>
              </a:spcBef>
              <a:spcAft>
                <a:spcPts val="0"/>
              </a:spcAft>
              <a:buSzPts val="600"/>
              <a:buNone/>
              <a:defRPr sz="750"/>
            </a:lvl9pPr>
          </a:lstStyle>
          <a:p>
            <a:endParaRPr/>
          </a:p>
        </p:txBody>
      </p:sp>
      <p:sp>
        <p:nvSpPr>
          <p:cNvPr id="160" name="Google Shape;160;p58"/>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1" name="Google Shape;161;p58"/>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2" name="Google Shape;162;p58"/>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163"/>
        <p:cNvGrpSpPr/>
        <p:nvPr/>
      </p:nvGrpSpPr>
      <p:grpSpPr>
        <a:xfrm>
          <a:off x="0" y="0"/>
          <a:ext cx="0" cy="0"/>
          <a:chOff x="0" y="0"/>
          <a:chExt cx="0" cy="0"/>
        </a:xfrm>
      </p:grpSpPr>
      <p:sp>
        <p:nvSpPr>
          <p:cNvPr id="164" name="Google Shape;164;p59"/>
          <p:cNvSpPr txBox="1">
            <a:spLocks noGrp="1"/>
          </p:cNvSpPr>
          <p:nvPr>
            <p:ph type="title"/>
          </p:nvPr>
        </p:nvSpPr>
        <p:spPr>
          <a:xfrm>
            <a:off x="812800" y="4800600"/>
            <a:ext cx="8463619"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400"/>
              <a:buFont typeface="Trebuchet MS"/>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5" name="Google Shape;165;p59"/>
          <p:cNvSpPr>
            <a:spLocks noGrp="1"/>
          </p:cNvSpPr>
          <p:nvPr>
            <p:ph type="pic" idx="2"/>
          </p:nvPr>
        </p:nvSpPr>
        <p:spPr>
          <a:xfrm>
            <a:off x="812800" y="609600"/>
            <a:ext cx="8463619" cy="3845718"/>
          </a:xfrm>
          <a:prstGeom prst="rect">
            <a:avLst/>
          </a:prstGeom>
          <a:noFill/>
          <a:ln>
            <a:noFill/>
          </a:ln>
        </p:spPr>
      </p:sp>
      <p:sp>
        <p:nvSpPr>
          <p:cNvPr id="166" name="Google Shape;166;p59"/>
          <p:cNvSpPr txBox="1">
            <a:spLocks noGrp="1"/>
          </p:cNvSpPr>
          <p:nvPr>
            <p:ph type="body" idx="1"/>
          </p:nvPr>
        </p:nvSpPr>
        <p:spPr>
          <a:xfrm>
            <a:off x="812800" y="5367338"/>
            <a:ext cx="8463619" cy="67402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960"/>
              <a:buNone/>
              <a:defRPr sz="12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67" name="Google Shape;167;p59"/>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8" name="Google Shape;168;p59"/>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9" name="Google Shape;169;p59"/>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Заголовок и подпись">
  <p:cSld name="Заголовок и подпись">
    <p:spTree>
      <p:nvGrpSpPr>
        <p:cNvPr id="1" name="Shape 170"/>
        <p:cNvGrpSpPr/>
        <p:nvPr/>
      </p:nvGrpSpPr>
      <p:grpSpPr>
        <a:xfrm>
          <a:off x="0" y="0"/>
          <a:ext cx="0" cy="0"/>
          <a:chOff x="0" y="0"/>
          <a:chExt cx="0" cy="0"/>
        </a:xfrm>
      </p:grpSpPr>
      <p:sp>
        <p:nvSpPr>
          <p:cNvPr id="171" name="Google Shape;171;p60"/>
          <p:cNvSpPr txBox="1">
            <a:spLocks noGrp="1"/>
          </p:cNvSpPr>
          <p:nvPr>
            <p:ph type="title"/>
          </p:nvPr>
        </p:nvSpPr>
        <p:spPr>
          <a:xfrm>
            <a:off x="812801" y="609600"/>
            <a:ext cx="8463619" cy="3403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2" name="Google Shape;172;p60"/>
          <p:cNvSpPr txBox="1">
            <a:spLocks noGrp="1"/>
          </p:cNvSpPr>
          <p:nvPr>
            <p:ph type="body" idx="1"/>
          </p:nvPr>
        </p:nvSpPr>
        <p:spPr>
          <a:xfrm>
            <a:off x="812801" y="4470400"/>
            <a:ext cx="8463619"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73" name="Google Shape;173;p60"/>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4" name="Google Shape;174;p60"/>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5" name="Google Shape;175;p60"/>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Цитата с подписью">
  <p:cSld name="Цитата с подписью">
    <p:spTree>
      <p:nvGrpSpPr>
        <p:cNvPr id="1" name="Shape 176"/>
        <p:cNvGrpSpPr/>
        <p:nvPr/>
      </p:nvGrpSpPr>
      <p:grpSpPr>
        <a:xfrm>
          <a:off x="0" y="0"/>
          <a:ext cx="0" cy="0"/>
          <a:chOff x="0" y="0"/>
          <a:chExt cx="0" cy="0"/>
        </a:xfrm>
      </p:grpSpPr>
      <p:sp>
        <p:nvSpPr>
          <p:cNvPr id="177" name="Google Shape;177;p61"/>
          <p:cNvSpPr txBox="1">
            <a:spLocks noGrp="1"/>
          </p:cNvSpPr>
          <p:nvPr>
            <p:ph type="title"/>
          </p:nvPr>
        </p:nvSpPr>
        <p:spPr>
          <a:xfrm>
            <a:off x="1033181" y="609600"/>
            <a:ext cx="8096243"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8" name="Google Shape;178;p61"/>
          <p:cNvSpPr txBox="1">
            <a:spLocks noGrp="1"/>
          </p:cNvSpPr>
          <p:nvPr>
            <p:ph type="body" idx="1"/>
          </p:nvPr>
        </p:nvSpPr>
        <p:spPr>
          <a:xfrm>
            <a:off x="1468100" y="3632200"/>
            <a:ext cx="7226405" cy="381000"/>
          </a:xfrm>
          <a:prstGeom prst="rect">
            <a:avLst/>
          </a:prstGeom>
          <a:noFill/>
          <a:ln>
            <a:noFill/>
          </a:ln>
        </p:spPr>
        <p:txBody>
          <a:bodyPr spcFirstLastPara="1" wrap="square" lIns="91425" tIns="45700" rIns="91425" bIns="45700" anchor="ctr" anchorCtr="0">
            <a:noAutofit/>
          </a:bodyPr>
          <a:lstStyle>
            <a:lvl1pPr marL="457200" lvl="0" indent="-228600" algn="l">
              <a:spcBef>
                <a:spcPts val="1000"/>
              </a:spcBef>
              <a:spcAft>
                <a:spcPts val="0"/>
              </a:spcAft>
              <a:buSzPts val="1280"/>
              <a:buFont typeface="Trebuchet MS"/>
              <a:buNone/>
              <a:defRPr sz="1600">
                <a:solidFill>
                  <a:srgbClr val="7F7F7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79" name="Google Shape;179;p61"/>
          <p:cNvSpPr txBox="1">
            <a:spLocks noGrp="1"/>
          </p:cNvSpPr>
          <p:nvPr>
            <p:ph type="body" idx="2"/>
          </p:nvPr>
        </p:nvSpPr>
        <p:spPr>
          <a:xfrm>
            <a:off x="812799" y="4470400"/>
            <a:ext cx="8463620"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80" name="Google Shape;180;p61"/>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1" name="Google Shape;181;p61"/>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2" name="Google Shape;182;p61"/>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
        <p:nvSpPr>
          <p:cNvPr id="183" name="Google Shape;183;p61"/>
          <p:cNvSpPr txBox="1"/>
          <p:nvPr/>
        </p:nvSpPr>
        <p:spPr>
          <a:xfrm>
            <a:off x="643617" y="790378"/>
            <a:ext cx="609759"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9EDFF5"/>
              </a:buClr>
              <a:buSzPts val="8000"/>
              <a:buFont typeface="Arial"/>
              <a:buNone/>
            </a:pPr>
            <a:r>
              <a:rPr lang="ru-RU" sz="8000" b="0" i="0" u="none" strike="noStrike" cap="none">
                <a:solidFill>
                  <a:srgbClr val="9EDFF5"/>
                </a:solidFill>
                <a:latin typeface="Arial"/>
                <a:ea typeface="Arial"/>
                <a:cs typeface="Arial"/>
                <a:sym typeface="Arial"/>
              </a:rPr>
              <a:t>“</a:t>
            </a:r>
            <a:endParaRPr/>
          </a:p>
        </p:txBody>
      </p:sp>
      <p:sp>
        <p:nvSpPr>
          <p:cNvPr id="184" name="Google Shape;184;p61"/>
          <p:cNvSpPr txBox="1"/>
          <p:nvPr/>
        </p:nvSpPr>
        <p:spPr>
          <a:xfrm>
            <a:off x="8996934" y="2886556"/>
            <a:ext cx="609759"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9EDFF5"/>
              </a:buClr>
              <a:buSzPts val="8000"/>
              <a:buFont typeface="Arial"/>
              <a:buNone/>
            </a:pPr>
            <a:r>
              <a:rPr lang="ru-RU" sz="8000" b="0" i="0" u="none" strike="noStrike" cap="none">
                <a:solidFill>
                  <a:srgbClr val="9EDFF5"/>
                </a:solidFill>
                <a:latin typeface="Arial"/>
                <a:ea typeface="Arial"/>
                <a:cs typeface="Arial"/>
                <a:sym typeface="Arial"/>
              </a:rPr>
              <a:t>”</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Карточка имени">
  <p:cSld name="Карточка имени">
    <p:spTree>
      <p:nvGrpSpPr>
        <p:cNvPr id="1" name="Shape 185"/>
        <p:cNvGrpSpPr/>
        <p:nvPr/>
      </p:nvGrpSpPr>
      <p:grpSpPr>
        <a:xfrm>
          <a:off x="0" y="0"/>
          <a:ext cx="0" cy="0"/>
          <a:chOff x="0" y="0"/>
          <a:chExt cx="0" cy="0"/>
        </a:xfrm>
      </p:grpSpPr>
      <p:sp>
        <p:nvSpPr>
          <p:cNvPr id="186" name="Google Shape;186;p62"/>
          <p:cNvSpPr txBox="1">
            <a:spLocks noGrp="1"/>
          </p:cNvSpPr>
          <p:nvPr>
            <p:ph type="title"/>
          </p:nvPr>
        </p:nvSpPr>
        <p:spPr>
          <a:xfrm>
            <a:off x="812799" y="1931988"/>
            <a:ext cx="8463620" cy="259546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7" name="Google Shape;187;p62"/>
          <p:cNvSpPr txBox="1">
            <a:spLocks noGrp="1"/>
          </p:cNvSpPr>
          <p:nvPr>
            <p:ph type="body" idx="1"/>
          </p:nvPr>
        </p:nvSpPr>
        <p:spPr>
          <a:xfrm>
            <a:off x="812799" y="4527448"/>
            <a:ext cx="8463620"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88" name="Google Shape;188;p62"/>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9" name="Google Shape;189;p62"/>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0" name="Google Shape;190;p62"/>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Цитата карточки имени">
  <p:cSld name="Цитата карточки имени">
    <p:spTree>
      <p:nvGrpSpPr>
        <p:cNvPr id="1" name="Shape 191"/>
        <p:cNvGrpSpPr/>
        <p:nvPr/>
      </p:nvGrpSpPr>
      <p:grpSpPr>
        <a:xfrm>
          <a:off x="0" y="0"/>
          <a:ext cx="0" cy="0"/>
          <a:chOff x="0" y="0"/>
          <a:chExt cx="0" cy="0"/>
        </a:xfrm>
      </p:grpSpPr>
      <p:sp>
        <p:nvSpPr>
          <p:cNvPr id="192" name="Google Shape;192;p63"/>
          <p:cNvSpPr txBox="1">
            <a:spLocks noGrp="1"/>
          </p:cNvSpPr>
          <p:nvPr>
            <p:ph type="title"/>
          </p:nvPr>
        </p:nvSpPr>
        <p:spPr>
          <a:xfrm>
            <a:off x="1033181" y="609600"/>
            <a:ext cx="8096243"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3" name="Google Shape;193;p63"/>
          <p:cNvSpPr txBox="1">
            <a:spLocks noGrp="1"/>
          </p:cNvSpPr>
          <p:nvPr>
            <p:ph type="body" idx="1"/>
          </p:nvPr>
        </p:nvSpPr>
        <p:spPr>
          <a:xfrm>
            <a:off x="812796" y="4013200"/>
            <a:ext cx="8463621"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rgbClr val="3F3F3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94" name="Google Shape;194;p63"/>
          <p:cNvSpPr txBox="1">
            <a:spLocks noGrp="1"/>
          </p:cNvSpPr>
          <p:nvPr>
            <p:ph type="body" idx="2"/>
          </p:nvPr>
        </p:nvSpPr>
        <p:spPr>
          <a:xfrm>
            <a:off x="812799" y="4527448"/>
            <a:ext cx="8463620"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95" name="Google Shape;195;p63"/>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6" name="Google Shape;196;p63"/>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7" name="Google Shape;197;p63"/>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
        <p:nvSpPr>
          <p:cNvPr id="198" name="Google Shape;198;p63"/>
          <p:cNvSpPr txBox="1"/>
          <p:nvPr/>
        </p:nvSpPr>
        <p:spPr>
          <a:xfrm>
            <a:off x="643617" y="790378"/>
            <a:ext cx="609759"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9EDFF5"/>
              </a:buClr>
              <a:buSzPts val="8000"/>
              <a:buFont typeface="Arial"/>
              <a:buNone/>
            </a:pPr>
            <a:r>
              <a:rPr lang="ru-RU" sz="8000" b="0" i="0" u="none" strike="noStrike" cap="none">
                <a:solidFill>
                  <a:srgbClr val="9EDFF5"/>
                </a:solidFill>
                <a:latin typeface="Arial"/>
                <a:ea typeface="Arial"/>
                <a:cs typeface="Arial"/>
                <a:sym typeface="Arial"/>
              </a:rPr>
              <a:t>“</a:t>
            </a:r>
            <a:endParaRPr/>
          </a:p>
        </p:txBody>
      </p:sp>
      <p:sp>
        <p:nvSpPr>
          <p:cNvPr id="199" name="Google Shape;199;p63"/>
          <p:cNvSpPr txBox="1"/>
          <p:nvPr/>
        </p:nvSpPr>
        <p:spPr>
          <a:xfrm>
            <a:off x="8996934" y="2886556"/>
            <a:ext cx="609759"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9EDFF5"/>
              </a:buClr>
              <a:buSzPts val="8000"/>
              <a:buFont typeface="Arial"/>
              <a:buNone/>
            </a:pPr>
            <a:r>
              <a:rPr lang="ru-RU" sz="8000" b="0" i="0" u="none" strike="noStrike" cap="none">
                <a:solidFill>
                  <a:srgbClr val="9EDFF5"/>
                </a:solidFill>
                <a:latin typeface="Arial"/>
                <a:ea typeface="Arial"/>
                <a:cs typeface="Arial"/>
                <a:sym typeface="Arial"/>
              </a:rPr>
              <a:t>”</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Истина или ложь">
  <p:cSld name="Истина или ложь">
    <p:spTree>
      <p:nvGrpSpPr>
        <p:cNvPr id="1" name="Shape 200"/>
        <p:cNvGrpSpPr/>
        <p:nvPr/>
      </p:nvGrpSpPr>
      <p:grpSpPr>
        <a:xfrm>
          <a:off x="0" y="0"/>
          <a:ext cx="0" cy="0"/>
          <a:chOff x="0" y="0"/>
          <a:chExt cx="0" cy="0"/>
        </a:xfrm>
      </p:grpSpPr>
      <p:sp>
        <p:nvSpPr>
          <p:cNvPr id="201" name="Google Shape;201;p64"/>
          <p:cNvSpPr txBox="1">
            <a:spLocks noGrp="1"/>
          </p:cNvSpPr>
          <p:nvPr>
            <p:ph type="title"/>
          </p:nvPr>
        </p:nvSpPr>
        <p:spPr>
          <a:xfrm>
            <a:off x="821133" y="609600"/>
            <a:ext cx="8455287"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2" name="Google Shape;202;p64"/>
          <p:cNvSpPr txBox="1">
            <a:spLocks noGrp="1"/>
          </p:cNvSpPr>
          <p:nvPr>
            <p:ph type="body" idx="1"/>
          </p:nvPr>
        </p:nvSpPr>
        <p:spPr>
          <a:xfrm>
            <a:off x="812796" y="4013200"/>
            <a:ext cx="8463621"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chemeClr val="accent1"/>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203" name="Google Shape;203;p64"/>
          <p:cNvSpPr txBox="1">
            <a:spLocks noGrp="1"/>
          </p:cNvSpPr>
          <p:nvPr>
            <p:ph type="body" idx="2"/>
          </p:nvPr>
        </p:nvSpPr>
        <p:spPr>
          <a:xfrm>
            <a:off x="812799" y="4527448"/>
            <a:ext cx="8463620"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204" name="Google Shape;204;p64"/>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5" name="Google Shape;205;p64"/>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6" name="Google Shape;206;p64"/>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207"/>
        <p:cNvGrpSpPr/>
        <p:nvPr/>
      </p:nvGrpSpPr>
      <p:grpSpPr>
        <a:xfrm>
          <a:off x="0" y="0"/>
          <a:ext cx="0" cy="0"/>
          <a:chOff x="0" y="0"/>
          <a:chExt cx="0" cy="0"/>
        </a:xfrm>
      </p:grpSpPr>
      <p:sp>
        <p:nvSpPr>
          <p:cNvPr id="208" name="Google Shape;208;p65"/>
          <p:cNvSpPr txBox="1">
            <a:spLocks noGrp="1"/>
          </p:cNvSpPr>
          <p:nvPr>
            <p:ph type="title"/>
          </p:nvPr>
        </p:nvSpPr>
        <p:spPr>
          <a:xfrm>
            <a:off x="812801" y="609600"/>
            <a:ext cx="8463617"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9" name="Google Shape;209;p65"/>
          <p:cNvSpPr txBox="1">
            <a:spLocks noGrp="1"/>
          </p:cNvSpPr>
          <p:nvPr>
            <p:ph type="body" idx="1"/>
          </p:nvPr>
        </p:nvSpPr>
        <p:spPr>
          <a:xfrm rot="5400000">
            <a:off x="3104223" y="-130833"/>
            <a:ext cx="3880773" cy="8463619"/>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210" name="Google Shape;210;p65"/>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1" name="Google Shape;211;p65"/>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2" name="Google Shape;212;p65"/>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213"/>
        <p:cNvGrpSpPr/>
        <p:nvPr/>
      </p:nvGrpSpPr>
      <p:grpSpPr>
        <a:xfrm>
          <a:off x="0" y="0"/>
          <a:ext cx="0" cy="0"/>
          <a:chOff x="0" y="0"/>
          <a:chExt cx="0" cy="0"/>
        </a:xfrm>
      </p:grpSpPr>
      <p:sp>
        <p:nvSpPr>
          <p:cNvPr id="214" name="Google Shape;214;p66"/>
          <p:cNvSpPr txBox="1">
            <a:spLocks noGrp="1"/>
          </p:cNvSpPr>
          <p:nvPr>
            <p:ph type="title"/>
          </p:nvPr>
        </p:nvSpPr>
        <p:spPr>
          <a:xfrm rot="5400000">
            <a:off x="5996565" y="2582785"/>
            <a:ext cx="5251451" cy="1305083"/>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5" name="Google Shape;215;p66"/>
          <p:cNvSpPr txBox="1">
            <a:spLocks noGrp="1"/>
          </p:cNvSpPr>
          <p:nvPr>
            <p:ph type="body" idx="1"/>
          </p:nvPr>
        </p:nvSpPr>
        <p:spPr>
          <a:xfrm rot="5400000">
            <a:off x="1650424" y="-228024"/>
            <a:ext cx="5251451" cy="6926701"/>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216" name="Google Shape;216;p66"/>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7" name="Google Shape;217;p66"/>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8" name="Google Shape;218;p66"/>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Пользовательский макет">
  <p:cSld name="Пользовательский макет">
    <p:spTree>
      <p:nvGrpSpPr>
        <p:cNvPr id="1" name="Shape 219"/>
        <p:cNvGrpSpPr/>
        <p:nvPr/>
      </p:nvGrpSpPr>
      <p:grpSpPr>
        <a:xfrm>
          <a:off x="0" y="0"/>
          <a:ext cx="0" cy="0"/>
          <a:chOff x="0" y="0"/>
          <a:chExt cx="0" cy="0"/>
        </a:xfrm>
      </p:grpSpPr>
      <p:sp>
        <p:nvSpPr>
          <p:cNvPr id="220" name="Google Shape;220;p67"/>
          <p:cNvSpPr txBox="1">
            <a:spLocks noGrp="1"/>
          </p:cNvSpPr>
          <p:nvPr>
            <p:ph type="title"/>
          </p:nvPr>
        </p:nvSpPr>
        <p:spPr>
          <a:xfrm>
            <a:off x="812801" y="609600"/>
            <a:ext cx="8463617"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1" name="Google Shape;221;p67"/>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2" name="Google Shape;222;p67"/>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3" name="Google Shape;223;p67"/>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900">
                <a:solidFill>
                  <a:srgbClr val="44546A"/>
                </a:solidFill>
                <a:latin typeface="Trebuchet MS"/>
                <a:ea typeface="Trebuchet MS"/>
                <a:cs typeface="Trebuchet MS"/>
                <a:sym typeface="Trebuchet MS"/>
              </a:defRPr>
            </a:lvl1pPr>
            <a:lvl2pPr marL="0" marR="0" lvl="1" indent="0" algn="r">
              <a:spcBef>
                <a:spcPts val="0"/>
              </a:spcBef>
              <a:buNone/>
              <a:defRPr sz="900">
                <a:solidFill>
                  <a:srgbClr val="44546A"/>
                </a:solidFill>
                <a:latin typeface="Trebuchet MS"/>
                <a:ea typeface="Trebuchet MS"/>
                <a:cs typeface="Trebuchet MS"/>
                <a:sym typeface="Trebuchet MS"/>
              </a:defRPr>
            </a:lvl2pPr>
            <a:lvl3pPr marL="0" marR="0" lvl="2" indent="0" algn="r">
              <a:spcBef>
                <a:spcPts val="0"/>
              </a:spcBef>
              <a:buNone/>
              <a:defRPr sz="900">
                <a:solidFill>
                  <a:srgbClr val="44546A"/>
                </a:solidFill>
                <a:latin typeface="Trebuchet MS"/>
                <a:ea typeface="Trebuchet MS"/>
                <a:cs typeface="Trebuchet MS"/>
                <a:sym typeface="Trebuchet MS"/>
              </a:defRPr>
            </a:lvl3pPr>
            <a:lvl4pPr marL="0" marR="0" lvl="3" indent="0" algn="r">
              <a:spcBef>
                <a:spcPts val="0"/>
              </a:spcBef>
              <a:buNone/>
              <a:defRPr sz="900">
                <a:solidFill>
                  <a:srgbClr val="44546A"/>
                </a:solidFill>
                <a:latin typeface="Trebuchet MS"/>
                <a:ea typeface="Trebuchet MS"/>
                <a:cs typeface="Trebuchet MS"/>
                <a:sym typeface="Trebuchet MS"/>
              </a:defRPr>
            </a:lvl4pPr>
            <a:lvl5pPr marL="0" marR="0" lvl="4" indent="0" algn="r">
              <a:spcBef>
                <a:spcPts val="0"/>
              </a:spcBef>
              <a:buNone/>
              <a:defRPr sz="900">
                <a:solidFill>
                  <a:srgbClr val="44546A"/>
                </a:solidFill>
                <a:latin typeface="Trebuchet MS"/>
                <a:ea typeface="Trebuchet MS"/>
                <a:cs typeface="Trebuchet MS"/>
                <a:sym typeface="Trebuchet MS"/>
              </a:defRPr>
            </a:lvl5pPr>
            <a:lvl6pPr marL="0" marR="0" lvl="5" indent="0" algn="r">
              <a:spcBef>
                <a:spcPts val="0"/>
              </a:spcBef>
              <a:buNone/>
              <a:defRPr sz="900">
                <a:solidFill>
                  <a:srgbClr val="44546A"/>
                </a:solidFill>
                <a:latin typeface="Trebuchet MS"/>
                <a:ea typeface="Trebuchet MS"/>
                <a:cs typeface="Trebuchet MS"/>
                <a:sym typeface="Trebuchet MS"/>
              </a:defRPr>
            </a:lvl6pPr>
            <a:lvl7pPr marL="0" marR="0" lvl="6" indent="0" algn="r">
              <a:spcBef>
                <a:spcPts val="0"/>
              </a:spcBef>
              <a:buNone/>
              <a:defRPr sz="900">
                <a:solidFill>
                  <a:srgbClr val="44546A"/>
                </a:solidFill>
                <a:latin typeface="Trebuchet MS"/>
                <a:ea typeface="Trebuchet MS"/>
                <a:cs typeface="Trebuchet MS"/>
                <a:sym typeface="Trebuchet MS"/>
              </a:defRPr>
            </a:lvl7pPr>
            <a:lvl8pPr marL="0" marR="0" lvl="7" indent="0" algn="r">
              <a:spcBef>
                <a:spcPts val="0"/>
              </a:spcBef>
              <a:buNone/>
              <a:defRPr sz="900">
                <a:solidFill>
                  <a:srgbClr val="44546A"/>
                </a:solidFill>
                <a:latin typeface="Trebuchet MS"/>
                <a:ea typeface="Trebuchet MS"/>
                <a:cs typeface="Trebuchet MS"/>
                <a:sym typeface="Trebuchet MS"/>
              </a:defRPr>
            </a:lvl8pPr>
            <a:lvl9pPr marL="0" marR="0" lvl="8" indent="0" algn="r">
              <a:spcBef>
                <a:spcPts val="0"/>
              </a:spcBef>
              <a:buNone/>
              <a:defRPr sz="900">
                <a:solidFill>
                  <a:srgbClr val="44546A"/>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Объект" type="objOnly">
  <p:cSld name="OBJECT_ONLY">
    <p:spTree>
      <p:nvGrpSpPr>
        <p:cNvPr id="1" name="Shape 224"/>
        <p:cNvGrpSpPr/>
        <p:nvPr/>
      </p:nvGrpSpPr>
      <p:grpSpPr>
        <a:xfrm>
          <a:off x="0" y="0"/>
          <a:ext cx="0" cy="0"/>
          <a:chOff x="0" y="0"/>
          <a:chExt cx="0" cy="0"/>
        </a:xfrm>
      </p:grpSpPr>
      <p:sp>
        <p:nvSpPr>
          <p:cNvPr id="225" name="Google Shape;225;p68"/>
          <p:cNvSpPr txBox="1">
            <a:spLocks noGrp="1"/>
          </p:cNvSpPr>
          <p:nvPr>
            <p:ph type="body" idx="1"/>
          </p:nvPr>
        </p:nvSpPr>
        <p:spPr>
          <a:xfrm>
            <a:off x="609600" y="274639"/>
            <a:ext cx="10972800" cy="5851525"/>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基本版） タイトルのみ_Proposal">
  <p:cSld name="（基本版） タイトルのみ_Proposal">
    <p:spTree>
      <p:nvGrpSpPr>
        <p:cNvPr id="1" name="Shape 226"/>
        <p:cNvGrpSpPr/>
        <p:nvPr/>
      </p:nvGrpSpPr>
      <p:grpSpPr>
        <a:xfrm>
          <a:off x="0" y="0"/>
          <a:ext cx="0" cy="0"/>
          <a:chOff x="0" y="0"/>
          <a:chExt cx="0" cy="0"/>
        </a:xfrm>
      </p:grpSpPr>
      <p:sp>
        <p:nvSpPr>
          <p:cNvPr id="227" name="Google Shape;227;p69"/>
          <p:cNvSpPr txBox="1">
            <a:spLocks noGrp="1"/>
          </p:cNvSpPr>
          <p:nvPr>
            <p:ph type="title"/>
          </p:nvPr>
        </p:nvSpPr>
        <p:spPr>
          <a:xfrm>
            <a:off x="513232" y="136800"/>
            <a:ext cx="11165539" cy="6516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8" name="Google Shape;228;p69"/>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9" name="Google Shape;229;p69"/>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900">
                <a:solidFill>
                  <a:srgbClr val="44546A"/>
                </a:solidFill>
                <a:latin typeface="Trebuchet MS"/>
                <a:ea typeface="Trebuchet MS"/>
                <a:cs typeface="Trebuchet MS"/>
                <a:sym typeface="Trebuchet MS"/>
              </a:defRPr>
            </a:lvl1pPr>
            <a:lvl2pPr marL="0" marR="0" lvl="1" indent="0" algn="r">
              <a:spcBef>
                <a:spcPts val="0"/>
              </a:spcBef>
              <a:buNone/>
              <a:defRPr sz="900">
                <a:solidFill>
                  <a:srgbClr val="44546A"/>
                </a:solidFill>
                <a:latin typeface="Trebuchet MS"/>
                <a:ea typeface="Trebuchet MS"/>
                <a:cs typeface="Trebuchet MS"/>
                <a:sym typeface="Trebuchet MS"/>
              </a:defRPr>
            </a:lvl2pPr>
            <a:lvl3pPr marL="0" marR="0" lvl="2" indent="0" algn="r">
              <a:spcBef>
                <a:spcPts val="0"/>
              </a:spcBef>
              <a:buNone/>
              <a:defRPr sz="900">
                <a:solidFill>
                  <a:srgbClr val="44546A"/>
                </a:solidFill>
                <a:latin typeface="Trebuchet MS"/>
                <a:ea typeface="Trebuchet MS"/>
                <a:cs typeface="Trebuchet MS"/>
                <a:sym typeface="Trebuchet MS"/>
              </a:defRPr>
            </a:lvl3pPr>
            <a:lvl4pPr marL="0" marR="0" lvl="3" indent="0" algn="r">
              <a:spcBef>
                <a:spcPts val="0"/>
              </a:spcBef>
              <a:buNone/>
              <a:defRPr sz="900">
                <a:solidFill>
                  <a:srgbClr val="44546A"/>
                </a:solidFill>
                <a:latin typeface="Trebuchet MS"/>
                <a:ea typeface="Trebuchet MS"/>
                <a:cs typeface="Trebuchet MS"/>
                <a:sym typeface="Trebuchet MS"/>
              </a:defRPr>
            </a:lvl4pPr>
            <a:lvl5pPr marL="0" marR="0" lvl="4" indent="0" algn="r">
              <a:spcBef>
                <a:spcPts val="0"/>
              </a:spcBef>
              <a:buNone/>
              <a:defRPr sz="900">
                <a:solidFill>
                  <a:srgbClr val="44546A"/>
                </a:solidFill>
                <a:latin typeface="Trebuchet MS"/>
                <a:ea typeface="Trebuchet MS"/>
                <a:cs typeface="Trebuchet MS"/>
                <a:sym typeface="Trebuchet MS"/>
              </a:defRPr>
            </a:lvl5pPr>
            <a:lvl6pPr marL="0" marR="0" lvl="5" indent="0" algn="r">
              <a:spcBef>
                <a:spcPts val="0"/>
              </a:spcBef>
              <a:buNone/>
              <a:defRPr sz="900">
                <a:solidFill>
                  <a:srgbClr val="44546A"/>
                </a:solidFill>
                <a:latin typeface="Trebuchet MS"/>
                <a:ea typeface="Trebuchet MS"/>
                <a:cs typeface="Trebuchet MS"/>
                <a:sym typeface="Trebuchet MS"/>
              </a:defRPr>
            </a:lvl6pPr>
            <a:lvl7pPr marL="0" marR="0" lvl="6" indent="0" algn="r">
              <a:spcBef>
                <a:spcPts val="0"/>
              </a:spcBef>
              <a:buNone/>
              <a:defRPr sz="900">
                <a:solidFill>
                  <a:srgbClr val="44546A"/>
                </a:solidFill>
                <a:latin typeface="Trebuchet MS"/>
                <a:ea typeface="Trebuchet MS"/>
                <a:cs typeface="Trebuchet MS"/>
                <a:sym typeface="Trebuchet MS"/>
              </a:defRPr>
            </a:lvl7pPr>
            <a:lvl8pPr marL="0" marR="0" lvl="7" indent="0" algn="r">
              <a:spcBef>
                <a:spcPts val="0"/>
              </a:spcBef>
              <a:buNone/>
              <a:defRPr sz="900">
                <a:solidFill>
                  <a:srgbClr val="44546A"/>
                </a:solidFill>
                <a:latin typeface="Trebuchet MS"/>
                <a:ea typeface="Trebuchet MS"/>
                <a:cs typeface="Trebuchet MS"/>
                <a:sym typeface="Trebuchet MS"/>
              </a:defRPr>
            </a:lvl8pPr>
            <a:lvl9pPr marL="0" marR="0" lvl="8" indent="0" algn="r">
              <a:spcBef>
                <a:spcPts val="0"/>
              </a:spcBef>
              <a:buNone/>
              <a:defRPr sz="900">
                <a:solidFill>
                  <a:srgbClr val="44546A"/>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ru-RU"/>
              <a:t>‹#›</a:t>
            </a:fld>
            <a:endParaRPr/>
          </a:p>
        </p:txBody>
      </p:sp>
      <p:sp>
        <p:nvSpPr>
          <p:cNvPr id="230" name="Google Shape;230;p69"/>
          <p:cNvSpPr txBox="1">
            <a:spLocks noGrp="1"/>
          </p:cNvSpPr>
          <p:nvPr>
            <p:ph type="body" idx="1"/>
          </p:nvPr>
        </p:nvSpPr>
        <p:spPr>
          <a:xfrm>
            <a:off x="512612" y="1016000"/>
            <a:ext cx="5316923" cy="432000"/>
          </a:xfrm>
          <a:prstGeom prst="rect">
            <a:avLst/>
          </a:prstGeom>
          <a:noFill/>
          <a:ln>
            <a:noFill/>
          </a:ln>
        </p:spPr>
        <p:txBody>
          <a:bodyPr spcFirstLastPara="1" wrap="square" lIns="91425" tIns="45700" rIns="91425" bIns="45700" anchor="ctr" anchorCtr="0">
            <a:noAutofit/>
          </a:bodyPr>
          <a:lstStyle>
            <a:lvl1pPr marL="457200" lvl="0" indent="-294233" algn="l">
              <a:spcBef>
                <a:spcPts val="1000"/>
              </a:spcBef>
              <a:spcAft>
                <a:spcPts val="0"/>
              </a:spcAft>
              <a:buSzPts val="1034"/>
              <a:buChar char="►"/>
              <a:defRPr sz="1292" b="1">
                <a:solidFill>
                  <a:schemeClr val="accent2"/>
                </a:solidFill>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1_Пользовательский макет">
  <p:cSld name="1_Пользовательский макет">
    <p:spTree>
      <p:nvGrpSpPr>
        <p:cNvPr id="1" name="Shape 231"/>
        <p:cNvGrpSpPr/>
        <p:nvPr/>
      </p:nvGrpSpPr>
      <p:grpSpPr>
        <a:xfrm>
          <a:off x="0" y="0"/>
          <a:ext cx="0" cy="0"/>
          <a:chOff x="0" y="0"/>
          <a:chExt cx="0" cy="0"/>
        </a:xfrm>
      </p:grpSpPr>
      <p:sp>
        <p:nvSpPr>
          <p:cNvPr id="232" name="Google Shape;232;p70"/>
          <p:cNvSpPr txBox="1">
            <a:spLocks noGrp="1"/>
          </p:cNvSpPr>
          <p:nvPr>
            <p:ph type="title"/>
          </p:nvPr>
        </p:nvSpPr>
        <p:spPr>
          <a:xfrm>
            <a:off x="812801" y="609600"/>
            <a:ext cx="8463617"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3" name="Google Shape;233;p70"/>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4" name="Google Shape;234;p70"/>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5" name="Google Shape;235;p70"/>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900">
                <a:solidFill>
                  <a:srgbClr val="2C3C43"/>
                </a:solidFill>
                <a:latin typeface="Trebuchet MS"/>
                <a:ea typeface="Trebuchet MS"/>
                <a:cs typeface="Trebuchet MS"/>
                <a:sym typeface="Trebuchet MS"/>
              </a:defRPr>
            </a:lvl1pPr>
            <a:lvl2pPr marL="0" marR="0" lvl="1" indent="0" algn="r">
              <a:spcBef>
                <a:spcPts val="0"/>
              </a:spcBef>
              <a:buNone/>
              <a:defRPr sz="900">
                <a:solidFill>
                  <a:srgbClr val="2C3C43"/>
                </a:solidFill>
                <a:latin typeface="Trebuchet MS"/>
                <a:ea typeface="Trebuchet MS"/>
                <a:cs typeface="Trebuchet MS"/>
                <a:sym typeface="Trebuchet MS"/>
              </a:defRPr>
            </a:lvl2pPr>
            <a:lvl3pPr marL="0" marR="0" lvl="2" indent="0" algn="r">
              <a:spcBef>
                <a:spcPts val="0"/>
              </a:spcBef>
              <a:buNone/>
              <a:defRPr sz="900">
                <a:solidFill>
                  <a:srgbClr val="2C3C43"/>
                </a:solidFill>
                <a:latin typeface="Trebuchet MS"/>
                <a:ea typeface="Trebuchet MS"/>
                <a:cs typeface="Trebuchet MS"/>
                <a:sym typeface="Trebuchet MS"/>
              </a:defRPr>
            </a:lvl3pPr>
            <a:lvl4pPr marL="0" marR="0" lvl="3" indent="0" algn="r">
              <a:spcBef>
                <a:spcPts val="0"/>
              </a:spcBef>
              <a:buNone/>
              <a:defRPr sz="900">
                <a:solidFill>
                  <a:srgbClr val="2C3C43"/>
                </a:solidFill>
                <a:latin typeface="Trebuchet MS"/>
                <a:ea typeface="Trebuchet MS"/>
                <a:cs typeface="Trebuchet MS"/>
                <a:sym typeface="Trebuchet MS"/>
              </a:defRPr>
            </a:lvl4pPr>
            <a:lvl5pPr marL="0" marR="0" lvl="4" indent="0" algn="r">
              <a:spcBef>
                <a:spcPts val="0"/>
              </a:spcBef>
              <a:buNone/>
              <a:defRPr sz="900">
                <a:solidFill>
                  <a:srgbClr val="2C3C43"/>
                </a:solidFill>
                <a:latin typeface="Trebuchet MS"/>
                <a:ea typeface="Trebuchet MS"/>
                <a:cs typeface="Trebuchet MS"/>
                <a:sym typeface="Trebuchet MS"/>
              </a:defRPr>
            </a:lvl5pPr>
            <a:lvl6pPr marL="0" marR="0" lvl="5" indent="0" algn="r">
              <a:spcBef>
                <a:spcPts val="0"/>
              </a:spcBef>
              <a:buNone/>
              <a:defRPr sz="900">
                <a:solidFill>
                  <a:srgbClr val="2C3C43"/>
                </a:solidFill>
                <a:latin typeface="Trebuchet MS"/>
                <a:ea typeface="Trebuchet MS"/>
                <a:cs typeface="Trebuchet MS"/>
                <a:sym typeface="Trebuchet MS"/>
              </a:defRPr>
            </a:lvl6pPr>
            <a:lvl7pPr marL="0" marR="0" lvl="6" indent="0" algn="r">
              <a:spcBef>
                <a:spcPts val="0"/>
              </a:spcBef>
              <a:buNone/>
              <a:defRPr sz="900">
                <a:solidFill>
                  <a:srgbClr val="2C3C43"/>
                </a:solidFill>
                <a:latin typeface="Trebuchet MS"/>
                <a:ea typeface="Trebuchet MS"/>
                <a:cs typeface="Trebuchet MS"/>
                <a:sym typeface="Trebuchet MS"/>
              </a:defRPr>
            </a:lvl7pPr>
            <a:lvl8pPr marL="0" marR="0" lvl="7" indent="0" algn="r">
              <a:spcBef>
                <a:spcPts val="0"/>
              </a:spcBef>
              <a:buNone/>
              <a:defRPr sz="900">
                <a:solidFill>
                  <a:srgbClr val="2C3C43"/>
                </a:solidFill>
                <a:latin typeface="Trebuchet MS"/>
                <a:ea typeface="Trebuchet MS"/>
                <a:cs typeface="Trebuchet MS"/>
                <a:sym typeface="Trebuchet MS"/>
              </a:defRPr>
            </a:lvl8pPr>
            <a:lvl9pPr marL="0" marR="0" lvl="8" indent="0" algn="r">
              <a:spcBef>
                <a:spcPts val="0"/>
              </a:spcBef>
              <a:buNone/>
              <a:defRPr sz="900">
                <a:solidFill>
                  <a:srgbClr val="2C3C43"/>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42"/>
        <p:cNvGrpSpPr/>
        <p:nvPr/>
      </p:nvGrpSpPr>
      <p:grpSpPr>
        <a:xfrm>
          <a:off x="0" y="0"/>
          <a:ext cx="0" cy="0"/>
          <a:chOff x="0" y="0"/>
          <a:chExt cx="0" cy="0"/>
        </a:xfrm>
      </p:grpSpPr>
      <p:sp>
        <p:nvSpPr>
          <p:cNvPr id="243" name="Google Shape;243;p39"/>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4" name="Google Shape;244;p39"/>
          <p:cNvSpPr txBox="1">
            <a:spLocks noGrp="1"/>
          </p:cNvSpPr>
          <p:nvPr>
            <p:ph type="body" idx="1"/>
          </p:nvPr>
        </p:nvSpPr>
        <p:spPr>
          <a:xfrm>
            <a:off x="609600" y="1600203"/>
            <a:ext cx="109728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5" name="Google Shape;245;p39"/>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6" name="Google Shape;246;p39"/>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7" name="Google Shape;247;p39"/>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248"/>
        <p:cNvGrpSpPr/>
        <p:nvPr/>
      </p:nvGrpSpPr>
      <p:grpSpPr>
        <a:xfrm>
          <a:off x="0" y="0"/>
          <a:ext cx="0" cy="0"/>
          <a:chOff x="0" y="0"/>
          <a:chExt cx="0" cy="0"/>
        </a:xfrm>
      </p:grpSpPr>
      <p:sp>
        <p:nvSpPr>
          <p:cNvPr id="249" name="Google Shape;249;p42"/>
          <p:cNvSpPr txBox="1">
            <a:spLocks noGrp="1"/>
          </p:cNvSpPr>
          <p:nvPr>
            <p:ph type="ctrTitle"/>
          </p:nvPr>
        </p:nvSpPr>
        <p:spPr>
          <a:xfrm>
            <a:off x="914400" y="2130428"/>
            <a:ext cx="103632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0" name="Google Shape;250;p42"/>
          <p:cNvSpPr txBox="1">
            <a:spLocks noGrp="1"/>
          </p:cNvSpPr>
          <p:nvPr>
            <p:ph type="subTitle" idx="1"/>
          </p:nvPr>
        </p:nvSpPr>
        <p:spPr>
          <a:xfrm>
            <a:off x="1828800" y="3886200"/>
            <a:ext cx="85344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251" name="Google Shape;251;p42"/>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2" name="Google Shape;252;p42"/>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3" name="Google Shape;253;p42"/>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54"/>
        <p:cNvGrpSpPr/>
        <p:nvPr/>
      </p:nvGrpSpPr>
      <p:grpSpPr>
        <a:xfrm>
          <a:off x="0" y="0"/>
          <a:ext cx="0" cy="0"/>
          <a:chOff x="0" y="0"/>
          <a:chExt cx="0" cy="0"/>
        </a:xfrm>
      </p:grpSpPr>
      <p:sp>
        <p:nvSpPr>
          <p:cNvPr id="255" name="Google Shape;255;p43"/>
          <p:cNvSpPr txBox="1">
            <a:spLocks noGrp="1"/>
          </p:cNvSpPr>
          <p:nvPr>
            <p:ph type="title"/>
          </p:nvPr>
        </p:nvSpPr>
        <p:spPr>
          <a:xfrm>
            <a:off x="963084" y="4406903"/>
            <a:ext cx="103632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6" name="Google Shape;256;p43"/>
          <p:cNvSpPr txBox="1">
            <a:spLocks noGrp="1"/>
          </p:cNvSpPr>
          <p:nvPr>
            <p:ph type="body" idx="1"/>
          </p:nvPr>
        </p:nvSpPr>
        <p:spPr>
          <a:xfrm>
            <a:off x="963084" y="2906713"/>
            <a:ext cx="103632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57" name="Google Shape;257;p43"/>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8" name="Google Shape;258;p43"/>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9" name="Google Shape;259;p43"/>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260"/>
        <p:cNvGrpSpPr/>
        <p:nvPr/>
      </p:nvGrpSpPr>
      <p:grpSpPr>
        <a:xfrm>
          <a:off x="0" y="0"/>
          <a:ext cx="0" cy="0"/>
          <a:chOff x="0" y="0"/>
          <a:chExt cx="0" cy="0"/>
        </a:xfrm>
      </p:grpSpPr>
      <p:sp>
        <p:nvSpPr>
          <p:cNvPr id="261" name="Google Shape;261;p44"/>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2" name="Google Shape;262;p44"/>
          <p:cNvSpPr txBox="1">
            <a:spLocks noGrp="1"/>
          </p:cNvSpPr>
          <p:nvPr>
            <p:ph type="body" idx="1"/>
          </p:nvPr>
        </p:nvSpPr>
        <p:spPr>
          <a:xfrm>
            <a:off x="609600" y="1600203"/>
            <a:ext cx="53848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263" name="Google Shape;263;p44"/>
          <p:cNvSpPr txBox="1">
            <a:spLocks noGrp="1"/>
          </p:cNvSpPr>
          <p:nvPr>
            <p:ph type="body" idx="2"/>
          </p:nvPr>
        </p:nvSpPr>
        <p:spPr>
          <a:xfrm>
            <a:off x="6197600" y="1600203"/>
            <a:ext cx="53848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264" name="Google Shape;264;p44"/>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5" name="Google Shape;265;p44"/>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6" name="Google Shape;266;p44"/>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267"/>
        <p:cNvGrpSpPr/>
        <p:nvPr/>
      </p:nvGrpSpPr>
      <p:grpSpPr>
        <a:xfrm>
          <a:off x="0" y="0"/>
          <a:ext cx="0" cy="0"/>
          <a:chOff x="0" y="0"/>
          <a:chExt cx="0" cy="0"/>
        </a:xfrm>
      </p:grpSpPr>
      <p:sp>
        <p:nvSpPr>
          <p:cNvPr id="268" name="Google Shape;268;p45"/>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9" name="Google Shape;269;p45"/>
          <p:cNvSpPr txBox="1">
            <a:spLocks noGrp="1"/>
          </p:cNvSpPr>
          <p:nvPr>
            <p:ph type="body" idx="1"/>
          </p:nvPr>
        </p:nvSpPr>
        <p:spPr>
          <a:xfrm>
            <a:off x="609600" y="1535113"/>
            <a:ext cx="5386917"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270" name="Google Shape;270;p45"/>
          <p:cNvSpPr txBox="1">
            <a:spLocks noGrp="1"/>
          </p:cNvSpPr>
          <p:nvPr>
            <p:ph type="body" idx="2"/>
          </p:nvPr>
        </p:nvSpPr>
        <p:spPr>
          <a:xfrm>
            <a:off x="609600" y="2174875"/>
            <a:ext cx="5386917"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271" name="Google Shape;271;p45"/>
          <p:cNvSpPr txBox="1">
            <a:spLocks noGrp="1"/>
          </p:cNvSpPr>
          <p:nvPr>
            <p:ph type="body" idx="3"/>
          </p:nvPr>
        </p:nvSpPr>
        <p:spPr>
          <a:xfrm>
            <a:off x="6193369" y="1535113"/>
            <a:ext cx="5389033"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272" name="Google Shape;272;p45"/>
          <p:cNvSpPr txBox="1">
            <a:spLocks noGrp="1"/>
          </p:cNvSpPr>
          <p:nvPr>
            <p:ph type="body" idx="4"/>
          </p:nvPr>
        </p:nvSpPr>
        <p:spPr>
          <a:xfrm>
            <a:off x="6193369" y="2174875"/>
            <a:ext cx="5389033"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273" name="Google Shape;273;p45"/>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4" name="Google Shape;274;p45"/>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5" name="Google Shape;275;p45"/>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276"/>
        <p:cNvGrpSpPr/>
        <p:nvPr/>
      </p:nvGrpSpPr>
      <p:grpSpPr>
        <a:xfrm>
          <a:off x="0" y="0"/>
          <a:ext cx="0" cy="0"/>
          <a:chOff x="0" y="0"/>
          <a:chExt cx="0" cy="0"/>
        </a:xfrm>
      </p:grpSpPr>
      <p:sp>
        <p:nvSpPr>
          <p:cNvPr id="277" name="Google Shape;277;p46"/>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8" name="Google Shape;278;p46"/>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9" name="Google Shape;279;p46"/>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0" name="Google Shape;280;p46"/>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281"/>
        <p:cNvGrpSpPr/>
        <p:nvPr/>
      </p:nvGrpSpPr>
      <p:grpSpPr>
        <a:xfrm>
          <a:off x="0" y="0"/>
          <a:ext cx="0" cy="0"/>
          <a:chOff x="0" y="0"/>
          <a:chExt cx="0" cy="0"/>
        </a:xfrm>
      </p:grpSpPr>
      <p:sp>
        <p:nvSpPr>
          <p:cNvPr id="282" name="Google Shape;282;p47"/>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3" name="Google Shape;283;p47"/>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4" name="Google Shape;284;p47"/>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285"/>
        <p:cNvGrpSpPr/>
        <p:nvPr/>
      </p:nvGrpSpPr>
      <p:grpSpPr>
        <a:xfrm>
          <a:off x="0" y="0"/>
          <a:ext cx="0" cy="0"/>
          <a:chOff x="0" y="0"/>
          <a:chExt cx="0" cy="0"/>
        </a:xfrm>
      </p:grpSpPr>
      <p:sp>
        <p:nvSpPr>
          <p:cNvPr id="286" name="Google Shape;286;p48"/>
          <p:cNvSpPr txBox="1">
            <a:spLocks noGrp="1"/>
          </p:cNvSpPr>
          <p:nvPr>
            <p:ph type="title"/>
          </p:nvPr>
        </p:nvSpPr>
        <p:spPr>
          <a:xfrm>
            <a:off x="609602" y="273050"/>
            <a:ext cx="4011084"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7" name="Google Shape;287;p48"/>
          <p:cNvSpPr txBox="1">
            <a:spLocks noGrp="1"/>
          </p:cNvSpPr>
          <p:nvPr>
            <p:ph type="body" idx="1"/>
          </p:nvPr>
        </p:nvSpPr>
        <p:spPr>
          <a:xfrm>
            <a:off x="4766733" y="273052"/>
            <a:ext cx="6815667"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288" name="Google Shape;288;p48"/>
          <p:cNvSpPr txBox="1">
            <a:spLocks noGrp="1"/>
          </p:cNvSpPr>
          <p:nvPr>
            <p:ph type="body" idx="2"/>
          </p:nvPr>
        </p:nvSpPr>
        <p:spPr>
          <a:xfrm>
            <a:off x="609602" y="1435102"/>
            <a:ext cx="4011084"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289" name="Google Shape;289;p48"/>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0" name="Google Shape;290;p48"/>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1" name="Google Shape;291;p48"/>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292"/>
        <p:cNvGrpSpPr/>
        <p:nvPr/>
      </p:nvGrpSpPr>
      <p:grpSpPr>
        <a:xfrm>
          <a:off x="0" y="0"/>
          <a:ext cx="0" cy="0"/>
          <a:chOff x="0" y="0"/>
          <a:chExt cx="0" cy="0"/>
        </a:xfrm>
      </p:grpSpPr>
      <p:sp>
        <p:nvSpPr>
          <p:cNvPr id="293" name="Google Shape;293;p49"/>
          <p:cNvSpPr txBox="1">
            <a:spLocks noGrp="1"/>
          </p:cNvSpPr>
          <p:nvPr>
            <p:ph type="title"/>
          </p:nvPr>
        </p:nvSpPr>
        <p:spPr>
          <a:xfrm>
            <a:off x="2389717" y="4800600"/>
            <a:ext cx="73152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4" name="Google Shape;294;p49"/>
          <p:cNvSpPr>
            <a:spLocks noGrp="1"/>
          </p:cNvSpPr>
          <p:nvPr>
            <p:ph type="pic" idx="2"/>
          </p:nvPr>
        </p:nvSpPr>
        <p:spPr>
          <a:xfrm>
            <a:off x="2389717" y="612775"/>
            <a:ext cx="7315200" cy="4114800"/>
          </a:xfrm>
          <a:prstGeom prst="rect">
            <a:avLst/>
          </a:prstGeom>
          <a:noFill/>
          <a:ln>
            <a:noFill/>
          </a:ln>
        </p:spPr>
      </p:sp>
      <p:sp>
        <p:nvSpPr>
          <p:cNvPr id="295" name="Google Shape;295;p49"/>
          <p:cNvSpPr txBox="1">
            <a:spLocks noGrp="1"/>
          </p:cNvSpPr>
          <p:nvPr>
            <p:ph type="body" idx="1"/>
          </p:nvPr>
        </p:nvSpPr>
        <p:spPr>
          <a:xfrm>
            <a:off x="2389717" y="5367338"/>
            <a:ext cx="73152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296" name="Google Shape;296;p49"/>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7" name="Google Shape;297;p49"/>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8" name="Google Shape;298;p49"/>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299"/>
        <p:cNvGrpSpPr/>
        <p:nvPr/>
      </p:nvGrpSpPr>
      <p:grpSpPr>
        <a:xfrm>
          <a:off x="0" y="0"/>
          <a:ext cx="0" cy="0"/>
          <a:chOff x="0" y="0"/>
          <a:chExt cx="0" cy="0"/>
        </a:xfrm>
      </p:grpSpPr>
      <p:sp>
        <p:nvSpPr>
          <p:cNvPr id="300" name="Google Shape;300;p50"/>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1" name="Google Shape;301;p50"/>
          <p:cNvSpPr txBox="1">
            <a:spLocks noGrp="1"/>
          </p:cNvSpPr>
          <p:nvPr>
            <p:ph type="body" idx="1"/>
          </p:nvPr>
        </p:nvSpPr>
        <p:spPr>
          <a:xfrm rot="5400000">
            <a:off x="3833019" y="-1623215"/>
            <a:ext cx="4525963" cy="10972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302" name="Google Shape;302;p50"/>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3" name="Google Shape;303;p50"/>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4" name="Google Shape;304;p50"/>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305"/>
        <p:cNvGrpSpPr/>
        <p:nvPr/>
      </p:nvGrpSpPr>
      <p:grpSpPr>
        <a:xfrm>
          <a:off x="0" y="0"/>
          <a:ext cx="0" cy="0"/>
          <a:chOff x="0" y="0"/>
          <a:chExt cx="0" cy="0"/>
        </a:xfrm>
      </p:grpSpPr>
      <p:sp>
        <p:nvSpPr>
          <p:cNvPr id="306" name="Google Shape;306;p51"/>
          <p:cNvSpPr txBox="1">
            <a:spLocks noGrp="1"/>
          </p:cNvSpPr>
          <p:nvPr>
            <p:ph type="title"/>
          </p:nvPr>
        </p:nvSpPr>
        <p:spPr>
          <a:xfrm rot="5400000">
            <a:off x="7285038" y="1828802"/>
            <a:ext cx="5851525" cy="27432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7" name="Google Shape;307;p51"/>
          <p:cNvSpPr txBox="1">
            <a:spLocks noGrp="1"/>
          </p:cNvSpPr>
          <p:nvPr>
            <p:ph type="body" idx="1"/>
          </p:nvPr>
        </p:nvSpPr>
        <p:spPr>
          <a:xfrm rot="5400000">
            <a:off x="1697038" y="-812799"/>
            <a:ext cx="5851525" cy="80264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308" name="Google Shape;308;p51"/>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9" name="Google Shape;309;p51"/>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0" name="Google Shape;310;p51"/>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317"/>
        <p:cNvGrpSpPr/>
        <p:nvPr/>
      </p:nvGrpSpPr>
      <p:grpSpPr>
        <a:xfrm>
          <a:off x="0" y="0"/>
          <a:ext cx="0" cy="0"/>
          <a:chOff x="0" y="0"/>
          <a:chExt cx="0" cy="0"/>
        </a:xfrm>
      </p:grpSpPr>
      <p:sp>
        <p:nvSpPr>
          <p:cNvPr id="318" name="Google Shape;318;p41"/>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9" name="Google Shape;319;p41"/>
          <p:cNvSpPr txBox="1">
            <a:spLocks noGrp="1"/>
          </p:cNvSpPr>
          <p:nvPr>
            <p:ph type="body" idx="1"/>
          </p:nvPr>
        </p:nvSpPr>
        <p:spPr>
          <a:xfrm>
            <a:off x="609600" y="1600201"/>
            <a:ext cx="109728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320" name="Google Shape;320;p41"/>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1" name="Google Shape;321;p41"/>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2" name="Google Shape;322;p41"/>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323"/>
        <p:cNvGrpSpPr/>
        <p:nvPr/>
      </p:nvGrpSpPr>
      <p:grpSpPr>
        <a:xfrm>
          <a:off x="0" y="0"/>
          <a:ext cx="0" cy="0"/>
          <a:chOff x="0" y="0"/>
          <a:chExt cx="0" cy="0"/>
        </a:xfrm>
      </p:grpSpPr>
      <p:sp>
        <p:nvSpPr>
          <p:cNvPr id="324" name="Google Shape;324;p81"/>
          <p:cNvSpPr txBox="1">
            <a:spLocks noGrp="1"/>
          </p:cNvSpPr>
          <p:nvPr>
            <p:ph type="ctrTitle"/>
          </p:nvPr>
        </p:nvSpPr>
        <p:spPr>
          <a:xfrm>
            <a:off x="914400" y="2130426"/>
            <a:ext cx="103632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5" name="Google Shape;325;p81"/>
          <p:cNvSpPr txBox="1">
            <a:spLocks noGrp="1"/>
          </p:cNvSpPr>
          <p:nvPr>
            <p:ph type="subTitle" idx="1"/>
          </p:nvPr>
        </p:nvSpPr>
        <p:spPr>
          <a:xfrm>
            <a:off x="1828800" y="3886200"/>
            <a:ext cx="85344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chemeClr val="lt1"/>
              </a:buClr>
              <a:buSzPts val="3200"/>
              <a:buNone/>
              <a:defRPr>
                <a:solidFill>
                  <a:schemeClr val="lt1"/>
                </a:solidFill>
              </a:defRPr>
            </a:lvl1pPr>
            <a:lvl2pPr lvl="1" algn="ctr">
              <a:spcBef>
                <a:spcPts val="560"/>
              </a:spcBef>
              <a:spcAft>
                <a:spcPts val="0"/>
              </a:spcAft>
              <a:buClr>
                <a:schemeClr val="lt1"/>
              </a:buClr>
              <a:buSzPts val="2800"/>
              <a:buNone/>
              <a:defRPr>
                <a:solidFill>
                  <a:schemeClr val="lt1"/>
                </a:solidFill>
              </a:defRPr>
            </a:lvl2pPr>
            <a:lvl3pPr lvl="2" algn="ctr">
              <a:spcBef>
                <a:spcPts val="480"/>
              </a:spcBef>
              <a:spcAft>
                <a:spcPts val="0"/>
              </a:spcAft>
              <a:buClr>
                <a:schemeClr val="lt1"/>
              </a:buClr>
              <a:buSzPts val="2400"/>
              <a:buNone/>
              <a:defRPr>
                <a:solidFill>
                  <a:schemeClr val="lt1"/>
                </a:solidFill>
              </a:defRPr>
            </a:lvl3pPr>
            <a:lvl4pPr lvl="3" algn="ctr">
              <a:spcBef>
                <a:spcPts val="400"/>
              </a:spcBef>
              <a:spcAft>
                <a:spcPts val="0"/>
              </a:spcAft>
              <a:buClr>
                <a:schemeClr val="lt1"/>
              </a:buClr>
              <a:buSzPts val="2000"/>
              <a:buNone/>
              <a:defRPr>
                <a:solidFill>
                  <a:schemeClr val="lt1"/>
                </a:solidFill>
              </a:defRPr>
            </a:lvl4pPr>
            <a:lvl5pPr lvl="4" algn="ctr">
              <a:spcBef>
                <a:spcPts val="400"/>
              </a:spcBef>
              <a:spcAft>
                <a:spcPts val="0"/>
              </a:spcAft>
              <a:buClr>
                <a:schemeClr val="lt1"/>
              </a:buClr>
              <a:buSzPts val="2000"/>
              <a:buNone/>
              <a:defRPr>
                <a:solidFill>
                  <a:schemeClr val="lt1"/>
                </a:solidFill>
              </a:defRPr>
            </a:lvl5pPr>
            <a:lvl6pPr lvl="5" algn="ctr">
              <a:spcBef>
                <a:spcPts val="400"/>
              </a:spcBef>
              <a:spcAft>
                <a:spcPts val="0"/>
              </a:spcAft>
              <a:buClr>
                <a:schemeClr val="lt1"/>
              </a:buClr>
              <a:buSzPts val="2000"/>
              <a:buNone/>
              <a:defRPr>
                <a:solidFill>
                  <a:schemeClr val="lt1"/>
                </a:solidFill>
              </a:defRPr>
            </a:lvl6pPr>
            <a:lvl7pPr lvl="6" algn="ctr">
              <a:spcBef>
                <a:spcPts val="400"/>
              </a:spcBef>
              <a:spcAft>
                <a:spcPts val="0"/>
              </a:spcAft>
              <a:buClr>
                <a:schemeClr val="lt1"/>
              </a:buClr>
              <a:buSzPts val="2000"/>
              <a:buNone/>
              <a:defRPr>
                <a:solidFill>
                  <a:schemeClr val="lt1"/>
                </a:solidFill>
              </a:defRPr>
            </a:lvl7pPr>
            <a:lvl8pPr lvl="7" algn="ctr">
              <a:spcBef>
                <a:spcPts val="400"/>
              </a:spcBef>
              <a:spcAft>
                <a:spcPts val="0"/>
              </a:spcAft>
              <a:buClr>
                <a:schemeClr val="lt1"/>
              </a:buClr>
              <a:buSzPts val="2000"/>
              <a:buNone/>
              <a:defRPr>
                <a:solidFill>
                  <a:schemeClr val="lt1"/>
                </a:solidFill>
              </a:defRPr>
            </a:lvl8pPr>
            <a:lvl9pPr lvl="8" algn="ctr">
              <a:spcBef>
                <a:spcPts val="400"/>
              </a:spcBef>
              <a:spcAft>
                <a:spcPts val="0"/>
              </a:spcAft>
              <a:buClr>
                <a:schemeClr val="lt1"/>
              </a:buClr>
              <a:buSzPts val="2000"/>
              <a:buNone/>
              <a:defRPr>
                <a:solidFill>
                  <a:schemeClr val="lt1"/>
                </a:solidFill>
              </a:defRPr>
            </a:lvl9pPr>
          </a:lstStyle>
          <a:p>
            <a:endParaRPr/>
          </a:p>
        </p:txBody>
      </p:sp>
      <p:sp>
        <p:nvSpPr>
          <p:cNvPr id="326" name="Google Shape;326;p81"/>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7" name="Google Shape;327;p81"/>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8" name="Google Shape;328;p81"/>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329"/>
        <p:cNvGrpSpPr/>
        <p:nvPr/>
      </p:nvGrpSpPr>
      <p:grpSpPr>
        <a:xfrm>
          <a:off x="0" y="0"/>
          <a:ext cx="0" cy="0"/>
          <a:chOff x="0" y="0"/>
          <a:chExt cx="0" cy="0"/>
        </a:xfrm>
      </p:grpSpPr>
      <p:sp>
        <p:nvSpPr>
          <p:cNvPr id="330" name="Google Shape;330;p82"/>
          <p:cNvSpPr txBox="1">
            <a:spLocks noGrp="1"/>
          </p:cNvSpPr>
          <p:nvPr>
            <p:ph type="title"/>
          </p:nvPr>
        </p:nvSpPr>
        <p:spPr>
          <a:xfrm>
            <a:off x="963084" y="4406901"/>
            <a:ext cx="103632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lt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1" name="Google Shape;331;p82"/>
          <p:cNvSpPr txBox="1">
            <a:spLocks noGrp="1"/>
          </p:cNvSpPr>
          <p:nvPr>
            <p:ph type="body" idx="1"/>
          </p:nvPr>
        </p:nvSpPr>
        <p:spPr>
          <a:xfrm>
            <a:off x="963084" y="2906713"/>
            <a:ext cx="103632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chemeClr val="lt1"/>
              </a:buClr>
              <a:buSzPts val="2000"/>
              <a:buNone/>
              <a:defRPr sz="2000">
                <a:solidFill>
                  <a:schemeClr val="lt1"/>
                </a:solidFill>
              </a:defRPr>
            </a:lvl1pPr>
            <a:lvl2pPr marL="914400" lvl="1" indent="-228600" algn="l">
              <a:spcBef>
                <a:spcPts val="360"/>
              </a:spcBef>
              <a:spcAft>
                <a:spcPts val="0"/>
              </a:spcAft>
              <a:buClr>
                <a:schemeClr val="lt1"/>
              </a:buClr>
              <a:buSzPts val="1800"/>
              <a:buNone/>
              <a:defRPr sz="1800">
                <a:solidFill>
                  <a:schemeClr val="lt1"/>
                </a:solidFill>
              </a:defRPr>
            </a:lvl2pPr>
            <a:lvl3pPr marL="1371600" lvl="2" indent="-228600" algn="l">
              <a:spcBef>
                <a:spcPts val="320"/>
              </a:spcBef>
              <a:spcAft>
                <a:spcPts val="0"/>
              </a:spcAft>
              <a:buClr>
                <a:schemeClr val="lt1"/>
              </a:buClr>
              <a:buSzPts val="1600"/>
              <a:buNone/>
              <a:defRPr sz="1600">
                <a:solidFill>
                  <a:schemeClr val="lt1"/>
                </a:solidFill>
              </a:defRPr>
            </a:lvl3pPr>
            <a:lvl4pPr marL="1828800" lvl="3" indent="-228600" algn="l">
              <a:spcBef>
                <a:spcPts val="280"/>
              </a:spcBef>
              <a:spcAft>
                <a:spcPts val="0"/>
              </a:spcAft>
              <a:buClr>
                <a:schemeClr val="lt1"/>
              </a:buClr>
              <a:buSzPts val="1400"/>
              <a:buNone/>
              <a:defRPr sz="1400">
                <a:solidFill>
                  <a:schemeClr val="lt1"/>
                </a:solidFill>
              </a:defRPr>
            </a:lvl4pPr>
            <a:lvl5pPr marL="2286000" lvl="4" indent="-228600" algn="l">
              <a:spcBef>
                <a:spcPts val="280"/>
              </a:spcBef>
              <a:spcAft>
                <a:spcPts val="0"/>
              </a:spcAft>
              <a:buClr>
                <a:schemeClr val="lt1"/>
              </a:buClr>
              <a:buSzPts val="1400"/>
              <a:buNone/>
              <a:defRPr sz="1400">
                <a:solidFill>
                  <a:schemeClr val="lt1"/>
                </a:solidFill>
              </a:defRPr>
            </a:lvl5pPr>
            <a:lvl6pPr marL="2743200" lvl="5" indent="-228600" algn="l">
              <a:spcBef>
                <a:spcPts val="280"/>
              </a:spcBef>
              <a:spcAft>
                <a:spcPts val="0"/>
              </a:spcAft>
              <a:buClr>
                <a:schemeClr val="lt1"/>
              </a:buClr>
              <a:buSzPts val="1400"/>
              <a:buNone/>
              <a:defRPr sz="1400">
                <a:solidFill>
                  <a:schemeClr val="lt1"/>
                </a:solidFill>
              </a:defRPr>
            </a:lvl6pPr>
            <a:lvl7pPr marL="3200400" lvl="6" indent="-228600" algn="l">
              <a:spcBef>
                <a:spcPts val="280"/>
              </a:spcBef>
              <a:spcAft>
                <a:spcPts val="0"/>
              </a:spcAft>
              <a:buClr>
                <a:schemeClr val="lt1"/>
              </a:buClr>
              <a:buSzPts val="1400"/>
              <a:buNone/>
              <a:defRPr sz="1400">
                <a:solidFill>
                  <a:schemeClr val="lt1"/>
                </a:solidFill>
              </a:defRPr>
            </a:lvl7pPr>
            <a:lvl8pPr marL="3657600" lvl="7" indent="-228600" algn="l">
              <a:spcBef>
                <a:spcPts val="280"/>
              </a:spcBef>
              <a:spcAft>
                <a:spcPts val="0"/>
              </a:spcAft>
              <a:buClr>
                <a:schemeClr val="lt1"/>
              </a:buClr>
              <a:buSzPts val="1400"/>
              <a:buNone/>
              <a:defRPr sz="1400">
                <a:solidFill>
                  <a:schemeClr val="lt1"/>
                </a:solidFill>
              </a:defRPr>
            </a:lvl8pPr>
            <a:lvl9pPr marL="4114800" lvl="8" indent="-228600" algn="l">
              <a:spcBef>
                <a:spcPts val="280"/>
              </a:spcBef>
              <a:spcAft>
                <a:spcPts val="0"/>
              </a:spcAft>
              <a:buClr>
                <a:schemeClr val="lt1"/>
              </a:buClr>
              <a:buSzPts val="1400"/>
              <a:buNone/>
              <a:defRPr sz="1400">
                <a:solidFill>
                  <a:schemeClr val="lt1"/>
                </a:solidFill>
              </a:defRPr>
            </a:lvl9pPr>
          </a:lstStyle>
          <a:p>
            <a:endParaRPr/>
          </a:p>
        </p:txBody>
      </p:sp>
      <p:sp>
        <p:nvSpPr>
          <p:cNvPr id="332" name="Google Shape;332;p82"/>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3" name="Google Shape;333;p82"/>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4" name="Google Shape;334;p82"/>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5"/>
        <p:cNvGrpSpPr/>
        <p:nvPr/>
      </p:nvGrpSpPr>
      <p:grpSpPr>
        <a:xfrm>
          <a:off x="0" y="0"/>
          <a:ext cx="0" cy="0"/>
          <a:chOff x="0" y="0"/>
          <a:chExt cx="0" cy="0"/>
        </a:xfrm>
      </p:grpSpPr>
      <p:sp>
        <p:nvSpPr>
          <p:cNvPr id="336" name="Google Shape;336;p83"/>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7" name="Google Shape;337;p83"/>
          <p:cNvSpPr txBox="1">
            <a:spLocks noGrp="1"/>
          </p:cNvSpPr>
          <p:nvPr>
            <p:ph type="body" idx="1"/>
          </p:nvPr>
        </p:nvSpPr>
        <p:spPr>
          <a:xfrm>
            <a:off x="609600" y="1600201"/>
            <a:ext cx="53848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lt1"/>
              </a:buClr>
              <a:buSzPts val="2800"/>
              <a:buChar char="•"/>
              <a:defRPr sz="2800"/>
            </a:lvl1pPr>
            <a:lvl2pPr marL="914400" lvl="1" indent="-381000" algn="l">
              <a:spcBef>
                <a:spcPts val="480"/>
              </a:spcBef>
              <a:spcAft>
                <a:spcPts val="0"/>
              </a:spcAft>
              <a:buClr>
                <a:schemeClr val="lt1"/>
              </a:buClr>
              <a:buSzPts val="2400"/>
              <a:buChar char="–"/>
              <a:defRPr sz="2400"/>
            </a:lvl2pPr>
            <a:lvl3pPr marL="1371600" lvl="2" indent="-355600" algn="l">
              <a:spcBef>
                <a:spcPts val="400"/>
              </a:spcBef>
              <a:spcAft>
                <a:spcPts val="0"/>
              </a:spcAft>
              <a:buClr>
                <a:schemeClr val="lt1"/>
              </a:buClr>
              <a:buSzPts val="2000"/>
              <a:buChar char="•"/>
              <a:defRPr sz="2000"/>
            </a:lvl3pPr>
            <a:lvl4pPr marL="1828800" lvl="3" indent="-342900" algn="l">
              <a:spcBef>
                <a:spcPts val="360"/>
              </a:spcBef>
              <a:spcAft>
                <a:spcPts val="0"/>
              </a:spcAft>
              <a:buClr>
                <a:schemeClr val="lt1"/>
              </a:buClr>
              <a:buSzPts val="1800"/>
              <a:buChar char="–"/>
              <a:defRPr sz="1800"/>
            </a:lvl4pPr>
            <a:lvl5pPr marL="2286000" lvl="4" indent="-342900" algn="l">
              <a:spcBef>
                <a:spcPts val="36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338" name="Google Shape;338;p83"/>
          <p:cNvSpPr txBox="1">
            <a:spLocks noGrp="1"/>
          </p:cNvSpPr>
          <p:nvPr>
            <p:ph type="body" idx="2"/>
          </p:nvPr>
        </p:nvSpPr>
        <p:spPr>
          <a:xfrm>
            <a:off x="6197600" y="1600201"/>
            <a:ext cx="53848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lt1"/>
              </a:buClr>
              <a:buSzPts val="2800"/>
              <a:buChar char="•"/>
              <a:defRPr sz="2800"/>
            </a:lvl1pPr>
            <a:lvl2pPr marL="914400" lvl="1" indent="-381000" algn="l">
              <a:spcBef>
                <a:spcPts val="480"/>
              </a:spcBef>
              <a:spcAft>
                <a:spcPts val="0"/>
              </a:spcAft>
              <a:buClr>
                <a:schemeClr val="lt1"/>
              </a:buClr>
              <a:buSzPts val="2400"/>
              <a:buChar char="–"/>
              <a:defRPr sz="2400"/>
            </a:lvl2pPr>
            <a:lvl3pPr marL="1371600" lvl="2" indent="-355600" algn="l">
              <a:spcBef>
                <a:spcPts val="400"/>
              </a:spcBef>
              <a:spcAft>
                <a:spcPts val="0"/>
              </a:spcAft>
              <a:buClr>
                <a:schemeClr val="lt1"/>
              </a:buClr>
              <a:buSzPts val="2000"/>
              <a:buChar char="•"/>
              <a:defRPr sz="2000"/>
            </a:lvl3pPr>
            <a:lvl4pPr marL="1828800" lvl="3" indent="-342900" algn="l">
              <a:spcBef>
                <a:spcPts val="360"/>
              </a:spcBef>
              <a:spcAft>
                <a:spcPts val="0"/>
              </a:spcAft>
              <a:buClr>
                <a:schemeClr val="lt1"/>
              </a:buClr>
              <a:buSzPts val="1800"/>
              <a:buChar char="–"/>
              <a:defRPr sz="1800"/>
            </a:lvl4pPr>
            <a:lvl5pPr marL="2286000" lvl="4" indent="-342900" algn="l">
              <a:spcBef>
                <a:spcPts val="36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339" name="Google Shape;339;p83"/>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0" name="Google Shape;340;p83"/>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1" name="Google Shape;341;p83"/>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342"/>
        <p:cNvGrpSpPr/>
        <p:nvPr/>
      </p:nvGrpSpPr>
      <p:grpSpPr>
        <a:xfrm>
          <a:off x="0" y="0"/>
          <a:ext cx="0" cy="0"/>
          <a:chOff x="0" y="0"/>
          <a:chExt cx="0" cy="0"/>
        </a:xfrm>
      </p:grpSpPr>
      <p:sp>
        <p:nvSpPr>
          <p:cNvPr id="343" name="Google Shape;343;p84"/>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4" name="Google Shape;344;p84"/>
          <p:cNvSpPr txBox="1">
            <a:spLocks noGrp="1"/>
          </p:cNvSpPr>
          <p:nvPr>
            <p:ph type="body" idx="1"/>
          </p:nvPr>
        </p:nvSpPr>
        <p:spPr>
          <a:xfrm>
            <a:off x="609600" y="1535113"/>
            <a:ext cx="5386917"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lt1"/>
              </a:buClr>
              <a:buSzPts val="2400"/>
              <a:buNone/>
              <a:defRPr sz="2400" b="1"/>
            </a:lvl1pPr>
            <a:lvl2pPr marL="914400" lvl="1" indent="-228600" algn="l">
              <a:spcBef>
                <a:spcPts val="400"/>
              </a:spcBef>
              <a:spcAft>
                <a:spcPts val="0"/>
              </a:spcAft>
              <a:buClr>
                <a:schemeClr val="lt1"/>
              </a:buClr>
              <a:buSzPts val="2000"/>
              <a:buNone/>
              <a:defRPr sz="2000" b="1"/>
            </a:lvl2pPr>
            <a:lvl3pPr marL="1371600" lvl="2" indent="-228600" algn="l">
              <a:spcBef>
                <a:spcPts val="360"/>
              </a:spcBef>
              <a:spcAft>
                <a:spcPts val="0"/>
              </a:spcAft>
              <a:buClr>
                <a:schemeClr val="lt1"/>
              </a:buClr>
              <a:buSzPts val="1800"/>
              <a:buNone/>
              <a:defRPr sz="1800" b="1"/>
            </a:lvl3pPr>
            <a:lvl4pPr marL="1828800" lvl="3" indent="-228600" algn="l">
              <a:spcBef>
                <a:spcPts val="320"/>
              </a:spcBef>
              <a:spcAft>
                <a:spcPts val="0"/>
              </a:spcAft>
              <a:buClr>
                <a:schemeClr val="lt1"/>
              </a:buClr>
              <a:buSzPts val="1600"/>
              <a:buNone/>
              <a:defRPr sz="1600" b="1"/>
            </a:lvl4pPr>
            <a:lvl5pPr marL="2286000" lvl="4" indent="-228600" algn="l">
              <a:spcBef>
                <a:spcPts val="320"/>
              </a:spcBef>
              <a:spcAft>
                <a:spcPts val="0"/>
              </a:spcAft>
              <a:buClr>
                <a:schemeClr val="lt1"/>
              </a:buClr>
              <a:buSzPts val="1600"/>
              <a:buNone/>
              <a:defRPr sz="1600" b="1"/>
            </a:lvl5pPr>
            <a:lvl6pPr marL="2743200" lvl="5" indent="-228600" algn="l">
              <a:spcBef>
                <a:spcPts val="320"/>
              </a:spcBef>
              <a:spcAft>
                <a:spcPts val="0"/>
              </a:spcAft>
              <a:buClr>
                <a:schemeClr val="lt1"/>
              </a:buClr>
              <a:buSzPts val="1600"/>
              <a:buNone/>
              <a:defRPr sz="1600" b="1"/>
            </a:lvl6pPr>
            <a:lvl7pPr marL="3200400" lvl="6" indent="-228600" algn="l">
              <a:spcBef>
                <a:spcPts val="320"/>
              </a:spcBef>
              <a:spcAft>
                <a:spcPts val="0"/>
              </a:spcAft>
              <a:buClr>
                <a:schemeClr val="lt1"/>
              </a:buClr>
              <a:buSzPts val="1600"/>
              <a:buNone/>
              <a:defRPr sz="1600" b="1"/>
            </a:lvl7pPr>
            <a:lvl8pPr marL="3657600" lvl="7" indent="-228600" algn="l">
              <a:spcBef>
                <a:spcPts val="320"/>
              </a:spcBef>
              <a:spcAft>
                <a:spcPts val="0"/>
              </a:spcAft>
              <a:buClr>
                <a:schemeClr val="lt1"/>
              </a:buClr>
              <a:buSzPts val="1600"/>
              <a:buNone/>
              <a:defRPr sz="1600" b="1"/>
            </a:lvl8pPr>
            <a:lvl9pPr marL="4114800" lvl="8" indent="-228600" algn="l">
              <a:spcBef>
                <a:spcPts val="320"/>
              </a:spcBef>
              <a:spcAft>
                <a:spcPts val="0"/>
              </a:spcAft>
              <a:buClr>
                <a:schemeClr val="lt1"/>
              </a:buClr>
              <a:buSzPts val="1600"/>
              <a:buNone/>
              <a:defRPr sz="1600" b="1"/>
            </a:lvl9pPr>
          </a:lstStyle>
          <a:p>
            <a:endParaRPr/>
          </a:p>
        </p:txBody>
      </p:sp>
      <p:sp>
        <p:nvSpPr>
          <p:cNvPr id="345" name="Google Shape;345;p84"/>
          <p:cNvSpPr txBox="1">
            <a:spLocks noGrp="1"/>
          </p:cNvSpPr>
          <p:nvPr>
            <p:ph type="body" idx="2"/>
          </p:nvPr>
        </p:nvSpPr>
        <p:spPr>
          <a:xfrm>
            <a:off x="609600" y="2174875"/>
            <a:ext cx="5386917"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lt1"/>
              </a:buClr>
              <a:buSzPts val="2400"/>
              <a:buChar char="•"/>
              <a:defRPr sz="2400"/>
            </a:lvl1pPr>
            <a:lvl2pPr marL="914400" lvl="1" indent="-355600" algn="l">
              <a:spcBef>
                <a:spcPts val="400"/>
              </a:spcBef>
              <a:spcAft>
                <a:spcPts val="0"/>
              </a:spcAft>
              <a:buClr>
                <a:schemeClr val="lt1"/>
              </a:buClr>
              <a:buSzPts val="2000"/>
              <a:buChar char="–"/>
              <a:defRPr sz="2000"/>
            </a:lvl2pPr>
            <a:lvl3pPr marL="1371600" lvl="2" indent="-342900" algn="l">
              <a:spcBef>
                <a:spcPts val="360"/>
              </a:spcBef>
              <a:spcAft>
                <a:spcPts val="0"/>
              </a:spcAft>
              <a:buClr>
                <a:schemeClr val="lt1"/>
              </a:buClr>
              <a:buSzPts val="1800"/>
              <a:buChar char="•"/>
              <a:defRPr sz="1800"/>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30200" algn="l">
              <a:spcBef>
                <a:spcPts val="320"/>
              </a:spcBef>
              <a:spcAft>
                <a:spcPts val="0"/>
              </a:spcAft>
              <a:buClr>
                <a:schemeClr val="lt1"/>
              </a:buClr>
              <a:buSzPts val="1600"/>
              <a:buChar char="•"/>
              <a:defRPr sz="1600"/>
            </a:lvl6pPr>
            <a:lvl7pPr marL="3200400" lvl="6" indent="-330200" algn="l">
              <a:spcBef>
                <a:spcPts val="320"/>
              </a:spcBef>
              <a:spcAft>
                <a:spcPts val="0"/>
              </a:spcAft>
              <a:buClr>
                <a:schemeClr val="lt1"/>
              </a:buClr>
              <a:buSzPts val="1600"/>
              <a:buChar char="•"/>
              <a:defRPr sz="1600"/>
            </a:lvl7pPr>
            <a:lvl8pPr marL="3657600" lvl="7" indent="-330200" algn="l">
              <a:spcBef>
                <a:spcPts val="320"/>
              </a:spcBef>
              <a:spcAft>
                <a:spcPts val="0"/>
              </a:spcAft>
              <a:buClr>
                <a:schemeClr val="lt1"/>
              </a:buClr>
              <a:buSzPts val="1600"/>
              <a:buChar char="•"/>
              <a:defRPr sz="1600"/>
            </a:lvl8pPr>
            <a:lvl9pPr marL="4114800" lvl="8" indent="-330200" algn="l">
              <a:spcBef>
                <a:spcPts val="320"/>
              </a:spcBef>
              <a:spcAft>
                <a:spcPts val="0"/>
              </a:spcAft>
              <a:buClr>
                <a:schemeClr val="lt1"/>
              </a:buClr>
              <a:buSzPts val="1600"/>
              <a:buChar char="•"/>
              <a:defRPr sz="1600"/>
            </a:lvl9pPr>
          </a:lstStyle>
          <a:p>
            <a:endParaRPr/>
          </a:p>
        </p:txBody>
      </p:sp>
      <p:sp>
        <p:nvSpPr>
          <p:cNvPr id="346" name="Google Shape;346;p84"/>
          <p:cNvSpPr txBox="1">
            <a:spLocks noGrp="1"/>
          </p:cNvSpPr>
          <p:nvPr>
            <p:ph type="body" idx="3"/>
          </p:nvPr>
        </p:nvSpPr>
        <p:spPr>
          <a:xfrm>
            <a:off x="6193368" y="1535113"/>
            <a:ext cx="5389033"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lt1"/>
              </a:buClr>
              <a:buSzPts val="2400"/>
              <a:buNone/>
              <a:defRPr sz="2400" b="1"/>
            </a:lvl1pPr>
            <a:lvl2pPr marL="914400" lvl="1" indent="-228600" algn="l">
              <a:spcBef>
                <a:spcPts val="400"/>
              </a:spcBef>
              <a:spcAft>
                <a:spcPts val="0"/>
              </a:spcAft>
              <a:buClr>
                <a:schemeClr val="lt1"/>
              </a:buClr>
              <a:buSzPts val="2000"/>
              <a:buNone/>
              <a:defRPr sz="2000" b="1"/>
            </a:lvl2pPr>
            <a:lvl3pPr marL="1371600" lvl="2" indent="-228600" algn="l">
              <a:spcBef>
                <a:spcPts val="360"/>
              </a:spcBef>
              <a:spcAft>
                <a:spcPts val="0"/>
              </a:spcAft>
              <a:buClr>
                <a:schemeClr val="lt1"/>
              </a:buClr>
              <a:buSzPts val="1800"/>
              <a:buNone/>
              <a:defRPr sz="1800" b="1"/>
            </a:lvl3pPr>
            <a:lvl4pPr marL="1828800" lvl="3" indent="-228600" algn="l">
              <a:spcBef>
                <a:spcPts val="320"/>
              </a:spcBef>
              <a:spcAft>
                <a:spcPts val="0"/>
              </a:spcAft>
              <a:buClr>
                <a:schemeClr val="lt1"/>
              </a:buClr>
              <a:buSzPts val="1600"/>
              <a:buNone/>
              <a:defRPr sz="1600" b="1"/>
            </a:lvl4pPr>
            <a:lvl5pPr marL="2286000" lvl="4" indent="-228600" algn="l">
              <a:spcBef>
                <a:spcPts val="320"/>
              </a:spcBef>
              <a:spcAft>
                <a:spcPts val="0"/>
              </a:spcAft>
              <a:buClr>
                <a:schemeClr val="lt1"/>
              </a:buClr>
              <a:buSzPts val="1600"/>
              <a:buNone/>
              <a:defRPr sz="1600" b="1"/>
            </a:lvl5pPr>
            <a:lvl6pPr marL="2743200" lvl="5" indent="-228600" algn="l">
              <a:spcBef>
                <a:spcPts val="320"/>
              </a:spcBef>
              <a:spcAft>
                <a:spcPts val="0"/>
              </a:spcAft>
              <a:buClr>
                <a:schemeClr val="lt1"/>
              </a:buClr>
              <a:buSzPts val="1600"/>
              <a:buNone/>
              <a:defRPr sz="1600" b="1"/>
            </a:lvl6pPr>
            <a:lvl7pPr marL="3200400" lvl="6" indent="-228600" algn="l">
              <a:spcBef>
                <a:spcPts val="320"/>
              </a:spcBef>
              <a:spcAft>
                <a:spcPts val="0"/>
              </a:spcAft>
              <a:buClr>
                <a:schemeClr val="lt1"/>
              </a:buClr>
              <a:buSzPts val="1600"/>
              <a:buNone/>
              <a:defRPr sz="1600" b="1"/>
            </a:lvl7pPr>
            <a:lvl8pPr marL="3657600" lvl="7" indent="-228600" algn="l">
              <a:spcBef>
                <a:spcPts val="320"/>
              </a:spcBef>
              <a:spcAft>
                <a:spcPts val="0"/>
              </a:spcAft>
              <a:buClr>
                <a:schemeClr val="lt1"/>
              </a:buClr>
              <a:buSzPts val="1600"/>
              <a:buNone/>
              <a:defRPr sz="1600" b="1"/>
            </a:lvl8pPr>
            <a:lvl9pPr marL="4114800" lvl="8" indent="-228600" algn="l">
              <a:spcBef>
                <a:spcPts val="320"/>
              </a:spcBef>
              <a:spcAft>
                <a:spcPts val="0"/>
              </a:spcAft>
              <a:buClr>
                <a:schemeClr val="lt1"/>
              </a:buClr>
              <a:buSzPts val="1600"/>
              <a:buNone/>
              <a:defRPr sz="1600" b="1"/>
            </a:lvl9pPr>
          </a:lstStyle>
          <a:p>
            <a:endParaRPr/>
          </a:p>
        </p:txBody>
      </p:sp>
      <p:sp>
        <p:nvSpPr>
          <p:cNvPr id="347" name="Google Shape;347;p84"/>
          <p:cNvSpPr txBox="1">
            <a:spLocks noGrp="1"/>
          </p:cNvSpPr>
          <p:nvPr>
            <p:ph type="body" idx="4"/>
          </p:nvPr>
        </p:nvSpPr>
        <p:spPr>
          <a:xfrm>
            <a:off x="6193368" y="2174875"/>
            <a:ext cx="5389033"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lt1"/>
              </a:buClr>
              <a:buSzPts val="2400"/>
              <a:buChar char="•"/>
              <a:defRPr sz="2400"/>
            </a:lvl1pPr>
            <a:lvl2pPr marL="914400" lvl="1" indent="-355600" algn="l">
              <a:spcBef>
                <a:spcPts val="400"/>
              </a:spcBef>
              <a:spcAft>
                <a:spcPts val="0"/>
              </a:spcAft>
              <a:buClr>
                <a:schemeClr val="lt1"/>
              </a:buClr>
              <a:buSzPts val="2000"/>
              <a:buChar char="–"/>
              <a:defRPr sz="2000"/>
            </a:lvl2pPr>
            <a:lvl3pPr marL="1371600" lvl="2" indent="-342900" algn="l">
              <a:spcBef>
                <a:spcPts val="360"/>
              </a:spcBef>
              <a:spcAft>
                <a:spcPts val="0"/>
              </a:spcAft>
              <a:buClr>
                <a:schemeClr val="lt1"/>
              </a:buClr>
              <a:buSzPts val="1800"/>
              <a:buChar char="•"/>
              <a:defRPr sz="1800"/>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30200" algn="l">
              <a:spcBef>
                <a:spcPts val="320"/>
              </a:spcBef>
              <a:spcAft>
                <a:spcPts val="0"/>
              </a:spcAft>
              <a:buClr>
                <a:schemeClr val="lt1"/>
              </a:buClr>
              <a:buSzPts val="1600"/>
              <a:buChar char="•"/>
              <a:defRPr sz="1600"/>
            </a:lvl6pPr>
            <a:lvl7pPr marL="3200400" lvl="6" indent="-330200" algn="l">
              <a:spcBef>
                <a:spcPts val="320"/>
              </a:spcBef>
              <a:spcAft>
                <a:spcPts val="0"/>
              </a:spcAft>
              <a:buClr>
                <a:schemeClr val="lt1"/>
              </a:buClr>
              <a:buSzPts val="1600"/>
              <a:buChar char="•"/>
              <a:defRPr sz="1600"/>
            </a:lvl7pPr>
            <a:lvl8pPr marL="3657600" lvl="7" indent="-330200" algn="l">
              <a:spcBef>
                <a:spcPts val="320"/>
              </a:spcBef>
              <a:spcAft>
                <a:spcPts val="0"/>
              </a:spcAft>
              <a:buClr>
                <a:schemeClr val="lt1"/>
              </a:buClr>
              <a:buSzPts val="1600"/>
              <a:buChar char="•"/>
              <a:defRPr sz="1600"/>
            </a:lvl8pPr>
            <a:lvl9pPr marL="4114800" lvl="8" indent="-330200" algn="l">
              <a:spcBef>
                <a:spcPts val="320"/>
              </a:spcBef>
              <a:spcAft>
                <a:spcPts val="0"/>
              </a:spcAft>
              <a:buClr>
                <a:schemeClr val="lt1"/>
              </a:buClr>
              <a:buSzPts val="1600"/>
              <a:buChar char="•"/>
              <a:defRPr sz="1600"/>
            </a:lvl9pPr>
          </a:lstStyle>
          <a:p>
            <a:endParaRPr/>
          </a:p>
        </p:txBody>
      </p:sp>
      <p:sp>
        <p:nvSpPr>
          <p:cNvPr id="348" name="Google Shape;348;p84"/>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9" name="Google Shape;349;p84"/>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0" name="Google Shape;350;p84"/>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351"/>
        <p:cNvGrpSpPr/>
        <p:nvPr/>
      </p:nvGrpSpPr>
      <p:grpSpPr>
        <a:xfrm>
          <a:off x="0" y="0"/>
          <a:ext cx="0" cy="0"/>
          <a:chOff x="0" y="0"/>
          <a:chExt cx="0" cy="0"/>
        </a:xfrm>
      </p:grpSpPr>
      <p:sp>
        <p:nvSpPr>
          <p:cNvPr id="352" name="Google Shape;352;p85"/>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3" name="Google Shape;353;p85"/>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4" name="Google Shape;354;p85"/>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5" name="Google Shape;355;p85"/>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356"/>
        <p:cNvGrpSpPr/>
        <p:nvPr/>
      </p:nvGrpSpPr>
      <p:grpSpPr>
        <a:xfrm>
          <a:off x="0" y="0"/>
          <a:ext cx="0" cy="0"/>
          <a:chOff x="0" y="0"/>
          <a:chExt cx="0" cy="0"/>
        </a:xfrm>
      </p:grpSpPr>
      <p:sp>
        <p:nvSpPr>
          <p:cNvPr id="357" name="Google Shape;357;p86"/>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8" name="Google Shape;358;p86"/>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9" name="Google Shape;359;p86"/>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360"/>
        <p:cNvGrpSpPr/>
        <p:nvPr/>
      </p:nvGrpSpPr>
      <p:grpSpPr>
        <a:xfrm>
          <a:off x="0" y="0"/>
          <a:ext cx="0" cy="0"/>
          <a:chOff x="0" y="0"/>
          <a:chExt cx="0" cy="0"/>
        </a:xfrm>
      </p:grpSpPr>
      <p:sp>
        <p:nvSpPr>
          <p:cNvPr id="361" name="Google Shape;361;p87"/>
          <p:cNvSpPr txBox="1">
            <a:spLocks noGrp="1"/>
          </p:cNvSpPr>
          <p:nvPr>
            <p:ph type="title"/>
          </p:nvPr>
        </p:nvSpPr>
        <p:spPr>
          <a:xfrm>
            <a:off x="609601" y="273050"/>
            <a:ext cx="4011084"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2" name="Google Shape;362;p87"/>
          <p:cNvSpPr txBox="1">
            <a:spLocks noGrp="1"/>
          </p:cNvSpPr>
          <p:nvPr>
            <p:ph type="body" idx="1"/>
          </p:nvPr>
        </p:nvSpPr>
        <p:spPr>
          <a:xfrm>
            <a:off x="4766733" y="273051"/>
            <a:ext cx="6815667"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lt1"/>
              </a:buClr>
              <a:buSzPts val="3200"/>
              <a:buChar char="•"/>
              <a:defRPr sz="3200"/>
            </a:lvl1pPr>
            <a:lvl2pPr marL="914400" lvl="1" indent="-406400" algn="l">
              <a:spcBef>
                <a:spcPts val="560"/>
              </a:spcBef>
              <a:spcAft>
                <a:spcPts val="0"/>
              </a:spcAft>
              <a:buClr>
                <a:schemeClr val="lt1"/>
              </a:buClr>
              <a:buSzPts val="2800"/>
              <a:buChar char="–"/>
              <a:defRPr sz="2800"/>
            </a:lvl2pPr>
            <a:lvl3pPr marL="1371600" lvl="2" indent="-381000" algn="l">
              <a:spcBef>
                <a:spcPts val="480"/>
              </a:spcBef>
              <a:spcAft>
                <a:spcPts val="0"/>
              </a:spcAft>
              <a:buClr>
                <a:schemeClr val="lt1"/>
              </a:buClr>
              <a:buSzPts val="2400"/>
              <a:buChar char="•"/>
              <a:defRPr sz="2400"/>
            </a:lvl3pPr>
            <a:lvl4pPr marL="1828800" lvl="3" indent="-355600" algn="l">
              <a:spcBef>
                <a:spcPts val="400"/>
              </a:spcBef>
              <a:spcAft>
                <a:spcPts val="0"/>
              </a:spcAft>
              <a:buClr>
                <a:schemeClr val="lt1"/>
              </a:buClr>
              <a:buSzPts val="2000"/>
              <a:buChar char="–"/>
              <a:defRPr sz="2000"/>
            </a:lvl4pPr>
            <a:lvl5pPr marL="2286000" lvl="4" indent="-355600" algn="l">
              <a:spcBef>
                <a:spcPts val="400"/>
              </a:spcBef>
              <a:spcAft>
                <a:spcPts val="0"/>
              </a:spcAft>
              <a:buClr>
                <a:schemeClr val="lt1"/>
              </a:buClr>
              <a:buSzPts val="2000"/>
              <a:buChar char="»"/>
              <a:defRPr sz="2000"/>
            </a:lvl5pPr>
            <a:lvl6pPr marL="2743200" lvl="5" indent="-355600" algn="l">
              <a:spcBef>
                <a:spcPts val="400"/>
              </a:spcBef>
              <a:spcAft>
                <a:spcPts val="0"/>
              </a:spcAft>
              <a:buClr>
                <a:schemeClr val="lt1"/>
              </a:buClr>
              <a:buSzPts val="2000"/>
              <a:buChar char="•"/>
              <a:defRPr sz="2000"/>
            </a:lvl6pPr>
            <a:lvl7pPr marL="3200400" lvl="6" indent="-355600" algn="l">
              <a:spcBef>
                <a:spcPts val="400"/>
              </a:spcBef>
              <a:spcAft>
                <a:spcPts val="0"/>
              </a:spcAft>
              <a:buClr>
                <a:schemeClr val="lt1"/>
              </a:buClr>
              <a:buSzPts val="2000"/>
              <a:buChar char="•"/>
              <a:defRPr sz="2000"/>
            </a:lvl7pPr>
            <a:lvl8pPr marL="3657600" lvl="7" indent="-355600" algn="l">
              <a:spcBef>
                <a:spcPts val="400"/>
              </a:spcBef>
              <a:spcAft>
                <a:spcPts val="0"/>
              </a:spcAft>
              <a:buClr>
                <a:schemeClr val="lt1"/>
              </a:buClr>
              <a:buSzPts val="2000"/>
              <a:buChar char="•"/>
              <a:defRPr sz="2000"/>
            </a:lvl8pPr>
            <a:lvl9pPr marL="4114800" lvl="8" indent="-355600" algn="l">
              <a:spcBef>
                <a:spcPts val="400"/>
              </a:spcBef>
              <a:spcAft>
                <a:spcPts val="0"/>
              </a:spcAft>
              <a:buClr>
                <a:schemeClr val="lt1"/>
              </a:buClr>
              <a:buSzPts val="2000"/>
              <a:buChar char="•"/>
              <a:defRPr sz="2000"/>
            </a:lvl9pPr>
          </a:lstStyle>
          <a:p>
            <a:endParaRPr/>
          </a:p>
        </p:txBody>
      </p:sp>
      <p:sp>
        <p:nvSpPr>
          <p:cNvPr id="363" name="Google Shape;363;p87"/>
          <p:cNvSpPr txBox="1">
            <a:spLocks noGrp="1"/>
          </p:cNvSpPr>
          <p:nvPr>
            <p:ph type="body" idx="2"/>
          </p:nvPr>
        </p:nvSpPr>
        <p:spPr>
          <a:xfrm>
            <a:off x="609601" y="1435101"/>
            <a:ext cx="4011084"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lt1"/>
              </a:buClr>
              <a:buSzPts val="1400"/>
              <a:buNone/>
              <a:defRPr sz="1400"/>
            </a:lvl1pPr>
            <a:lvl2pPr marL="914400" lvl="1" indent="-228600" algn="l">
              <a:spcBef>
                <a:spcPts val="240"/>
              </a:spcBef>
              <a:spcAft>
                <a:spcPts val="0"/>
              </a:spcAft>
              <a:buClr>
                <a:schemeClr val="lt1"/>
              </a:buClr>
              <a:buSzPts val="1200"/>
              <a:buNone/>
              <a:defRPr sz="1200"/>
            </a:lvl2pPr>
            <a:lvl3pPr marL="1371600" lvl="2" indent="-228600" algn="l">
              <a:spcBef>
                <a:spcPts val="200"/>
              </a:spcBef>
              <a:spcAft>
                <a:spcPts val="0"/>
              </a:spcAft>
              <a:buClr>
                <a:schemeClr val="lt1"/>
              </a:buClr>
              <a:buSzPts val="1000"/>
              <a:buNone/>
              <a:defRPr sz="1000"/>
            </a:lvl3pPr>
            <a:lvl4pPr marL="1828800" lvl="3" indent="-228600" algn="l">
              <a:spcBef>
                <a:spcPts val="180"/>
              </a:spcBef>
              <a:spcAft>
                <a:spcPts val="0"/>
              </a:spcAft>
              <a:buClr>
                <a:schemeClr val="lt1"/>
              </a:buClr>
              <a:buSzPts val="900"/>
              <a:buNone/>
              <a:defRPr sz="900"/>
            </a:lvl4pPr>
            <a:lvl5pPr marL="2286000" lvl="4" indent="-228600" algn="l">
              <a:spcBef>
                <a:spcPts val="180"/>
              </a:spcBef>
              <a:spcAft>
                <a:spcPts val="0"/>
              </a:spcAft>
              <a:buClr>
                <a:schemeClr val="lt1"/>
              </a:buClr>
              <a:buSzPts val="900"/>
              <a:buNone/>
              <a:defRPr sz="900"/>
            </a:lvl5pPr>
            <a:lvl6pPr marL="2743200" lvl="5" indent="-228600" algn="l">
              <a:spcBef>
                <a:spcPts val="180"/>
              </a:spcBef>
              <a:spcAft>
                <a:spcPts val="0"/>
              </a:spcAft>
              <a:buClr>
                <a:schemeClr val="lt1"/>
              </a:buClr>
              <a:buSzPts val="900"/>
              <a:buNone/>
              <a:defRPr sz="900"/>
            </a:lvl6pPr>
            <a:lvl7pPr marL="3200400" lvl="6" indent="-228600" algn="l">
              <a:spcBef>
                <a:spcPts val="180"/>
              </a:spcBef>
              <a:spcAft>
                <a:spcPts val="0"/>
              </a:spcAft>
              <a:buClr>
                <a:schemeClr val="lt1"/>
              </a:buClr>
              <a:buSzPts val="900"/>
              <a:buNone/>
              <a:defRPr sz="900"/>
            </a:lvl7pPr>
            <a:lvl8pPr marL="3657600" lvl="7" indent="-228600" algn="l">
              <a:spcBef>
                <a:spcPts val="180"/>
              </a:spcBef>
              <a:spcAft>
                <a:spcPts val="0"/>
              </a:spcAft>
              <a:buClr>
                <a:schemeClr val="lt1"/>
              </a:buClr>
              <a:buSzPts val="900"/>
              <a:buNone/>
              <a:defRPr sz="900"/>
            </a:lvl8pPr>
            <a:lvl9pPr marL="4114800" lvl="8" indent="-228600" algn="l">
              <a:spcBef>
                <a:spcPts val="180"/>
              </a:spcBef>
              <a:spcAft>
                <a:spcPts val="0"/>
              </a:spcAft>
              <a:buClr>
                <a:schemeClr val="lt1"/>
              </a:buClr>
              <a:buSzPts val="900"/>
              <a:buNone/>
              <a:defRPr sz="900"/>
            </a:lvl9pPr>
          </a:lstStyle>
          <a:p>
            <a:endParaRPr/>
          </a:p>
        </p:txBody>
      </p:sp>
      <p:sp>
        <p:nvSpPr>
          <p:cNvPr id="364" name="Google Shape;364;p87"/>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5" name="Google Shape;365;p87"/>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6" name="Google Shape;366;p87"/>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367"/>
        <p:cNvGrpSpPr/>
        <p:nvPr/>
      </p:nvGrpSpPr>
      <p:grpSpPr>
        <a:xfrm>
          <a:off x="0" y="0"/>
          <a:ext cx="0" cy="0"/>
          <a:chOff x="0" y="0"/>
          <a:chExt cx="0" cy="0"/>
        </a:xfrm>
      </p:grpSpPr>
      <p:sp>
        <p:nvSpPr>
          <p:cNvPr id="368" name="Google Shape;368;p88"/>
          <p:cNvSpPr txBox="1">
            <a:spLocks noGrp="1"/>
          </p:cNvSpPr>
          <p:nvPr>
            <p:ph type="title"/>
          </p:nvPr>
        </p:nvSpPr>
        <p:spPr>
          <a:xfrm>
            <a:off x="2389717" y="4800600"/>
            <a:ext cx="73152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9" name="Google Shape;369;p88"/>
          <p:cNvSpPr>
            <a:spLocks noGrp="1"/>
          </p:cNvSpPr>
          <p:nvPr>
            <p:ph type="pic" idx="2"/>
          </p:nvPr>
        </p:nvSpPr>
        <p:spPr>
          <a:xfrm>
            <a:off x="2389717" y="612775"/>
            <a:ext cx="7315200" cy="4114800"/>
          </a:xfrm>
          <a:prstGeom prst="rect">
            <a:avLst/>
          </a:prstGeom>
          <a:noFill/>
          <a:ln>
            <a:noFill/>
          </a:ln>
        </p:spPr>
      </p:sp>
      <p:sp>
        <p:nvSpPr>
          <p:cNvPr id="370" name="Google Shape;370;p88"/>
          <p:cNvSpPr txBox="1">
            <a:spLocks noGrp="1"/>
          </p:cNvSpPr>
          <p:nvPr>
            <p:ph type="body" idx="1"/>
          </p:nvPr>
        </p:nvSpPr>
        <p:spPr>
          <a:xfrm>
            <a:off x="2389717" y="5367338"/>
            <a:ext cx="73152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lt1"/>
              </a:buClr>
              <a:buSzPts val="1400"/>
              <a:buNone/>
              <a:defRPr sz="1400"/>
            </a:lvl1pPr>
            <a:lvl2pPr marL="914400" lvl="1" indent="-228600" algn="l">
              <a:spcBef>
                <a:spcPts val="240"/>
              </a:spcBef>
              <a:spcAft>
                <a:spcPts val="0"/>
              </a:spcAft>
              <a:buClr>
                <a:schemeClr val="lt1"/>
              </a:buClr>
              <a:buSzPts val="1200"/>
              <a:buNone/>
              <a:defRPr sz="1200"/>
            </a:lvl2pPr>
            <a:lvl3pPr marL="1371600" lvl="2" indent="-228600" algn="l">
              <a:spcBef>
                <a:spcPts val="200"/>
              </a:spcBef>
              <a:spcAft>
                <a:spcPts val="0"/>
              </a:spcAft>
              <a:buClr>
                <a:schemeClr val="lt1"/>
              </a:buClr>
              <a:buSzPts val="1000"/>
              <a:buNone/>
              <a:defRPr sz="1000"/>
            </a:lvl3pPr>
            <a:lvl4pPr marL="1828800" lvl="3" indent="-228600" algn="l">
              <a:spcBef>
                <a:spcPts val="180"/>
              </a:spcBef>
              <a:spcAft>
                <a:spcPts val="0"/>
              </a:spcAft>
              <a:buClr>
                <a:schemeClr val="lt1"/>
              </a:buClr>
              <a:buSzPts val="900"/>
              <a:buNone/>
              <a:defRPr sz="900"/>
            </a:lvl4pPr>
            <a:lvl5pPr marL="2286000" lvl="4" indent="-228600" algn="l">
              <a:spcBef>
                <a:spcPts val="180"/>
              </a:spcBef>
              <a:spcAft>
                <a:spcPts val="0"/>
              </a:spcAft>
              <a:buClr>
                <a:schemeClr val="lt1"/>
              </a:buClr>
              <a:buSzPts val="900"/>
              <a:buNone/>
              <a:defRPr sz="900"/>
            </a:lvl5pPr>
            <a:lvl6pPr marL="2743200" lvl="5" indent="-228600" algn="l">
              <a:spcBef>
                <a:spcPts val="180"/>
              </a:spcBef>
              <a:spcAft>
                <a:spcPts val="0"/>
              </a:spcAft>
              <a:buClr>
                <a:schemeClr val="lt1"/>
              </a:buClr>
              <a:buSzPts val="900"/>
              <a:buNone/>
              <a:defRPr sz="900"/>
            </a:lvl6pPr>
            <a:lvl7pPr marL="3200400" lvl="6" indent="-228600" algn="l">
              <a:spcBef>
                <a:spcPts val="180"/>
              </a:spcBef>
              <a:spcAft>
                <a:spcPts val="0"/>
              </a:spcAft>
              <a:buClr>
                <a:schemeClr val="lt1"/>
              </a:buClr>
              <a:buSzPts val="900"/>
              <a:buNone/>
              <a:defRPr sz="900"/>
            </a:lvl7pPr>
            <a:lvl8pPr marL="3657600" lvl="7" indent="-228600" algn="l">
              <a:spcBef>
                <a:spcPts val="180"/>
              </a:spcBef>
              <a:spcAft>
                <a:spcPts val="0"/>
              </a:spcAft>
              <a:buClr>
                <a:schemeClr val="lt1"/>
              </a:buClr>
              <a:buSzPts val="900"/>
              <a:buNone/>
              <a:defRPr sz="900"/>
            </a:lvl8pPr>
            <a:lvl9pPr marL="4114800" lvl="8" indent="-228600" algn="l">
              <a:spcBef>
                <a:spcPts val="180"/>
              </a:spcBef>
              <a:spcAft>
                <a:spcPts val="0"/>
              </a:spcAft>
              <a:buClr>
                <a:schemeClr val="lt1"/>
              </a:buClr>
              <a:buSzPts val="900"/>
              <a:buNone/>
              <a:defRPr sz="900"/>
            </a:lvl9pPr>
          </a:lstStyle>
          <a:p>
            <a:endParaRPr/>
          </a:p>
        </p:txBody>
      </p:sp>
      <p:sp>
        <p:nvSpPr>
          <p:cNvPr id="371" name="Google Shape;371;p88"/>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2" name="Google Shape;372;p88"/>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3" name="Google Shape;373;p88"/>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374"/>
        <p:cNvGrpSpPr/>
        <p:nvPr/>
      </p:nvGrpSpPr>
      <p:grpSpPr>
        <a:xfrm>
          <a:off x="0" y="0"/>
          <a:ext cx="0" cy="0"/>
          <a:chOff x="0" y="0"/>
          <a:chExt cx="0" cy="0"/>
        </a:xfrm>
      </p:grpSpPr>
      <p:sp>
        <p:nvSpPr>
          <p:cNvPr id="375" name="Google Shape;375;p89"/>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6" name="Google Shape;376;p89"/>
          <p:cNvSpPr txBox="1">
            <a:spLocks noGrp="1"/>
          </p:cNvSpPr>
          <p:nvPr>
            <p:ph type="body" idx="1"/>
          </p:nvPr>
        </p:nvSpPr>
        <p:spPr>
          <a:xfrm rot="5400000">
            <a:off x="3833019" y="-1623218"/>
            <a:ext cx="4525963" cy="10972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377" name="Google Shape;377;p89"/>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8" name="Google Shape;378;p89"/>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9" name="Google Shape;379;p89"/>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380"/>
        <p:cNvGrpSpPr/>
        <p:nvPr/>
      </p:nvGrpSpPr>
      <p:grpSpPr>
        <a:xfrm>
          <a:off x="0" y="0"/>
          <a:ext cx="0" cy="0"/>
          <a:chOff x="0" y="0"/>
          <a:chExt cx="0" cy="0"/>
        </a:xfrm>
      </p:grpSpPr>
      <p:sp>
        <p:nvSpPr>
          <p:cNvPr id="381" name="Google Shape;381;p90"/>
          <p:cNvSpPr txBox="1">
            <a:spLocks noGrp="1"/>
          </p:cNvSpPr>
          <p:nvPr>
            <p:ph type="title"/>
          </p:nvPr>
        </p:nvSpPr>
        <p:spPr>
          <a:xfrm rot="5400000">
            <a:off x="7285038" y="1828802"/>
            <a:ext cx="5851525" cy="27432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2" name="Google Shape;382;p90"/>
          <p:cNvSpPr txBox="1">
            <a:spLocks noGrp="1"/>
          </p:cNvSpPr>
          <p:nvPr>
            <p:ph type="body" idx="1"/>
          </p:nvPr>
        </p:nvSpPr>
        <p:spPr>
          <a:xfrm rot="5400000">
            <a:off x="1697038" y="-812799"/>
            <a:ext cx="5851525" cy="80264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383" name="Google Shape;383;p90"/>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4" name="Google Shape;384;p90"/>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5" name="Google Shape;385;p90"/>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solidFill>
                  <a:srgbClr val="FFFFFF"/>
                </a:solidFill>
              </a:defRPr>
            </a:lvl1pPr>
            <a:lvl2pPr marL="0" lvl="1" indent="0" algn="r">
              <a:spcBef>
                <a:spcPts val="0"/>
              </a:spcBef>
              <a:buNone/>
              <a:defRPr>
                <a:solidFill>
                  <a:srgbClr val="FFFFFF"/>
                </a:solidFill>
              </a:defRPr>
            </a:lvl2pPr>
            <a:lvl3pPr marL="0" lvl="2" indent="0" algn="r">
              <a:spcBef>
                <a:spcPts val="0"/>
              </a:spcBef>
              <a:buNone/>
              <a:defRPr>
                <a:solidFill>
                  <a:srgbClr val="FFFFFF"/>
                </a:solidFill>
              </a:defRPr>
            </a:lvl3pPr>
            <a:lvl4pPr marL="0" lvl="3" indent="0" algn="r">
              <a:spcBef>
                <a:spcPts val="0"/>
              </a:spcBef>
              <a:buNone/>
              <a:defRPr>
                <a:solidFill>
                  <a:srgbClr val="FFFFFF"/>
                </a:solidFill>
              </a:defRPr>
            </a:lvl4pPr>
            <a:lvl5pPr marL="0" lvl="4" indent="0" algn="r">
              <a:spcBef>
                <a:spcPts val="0"/>
              </a:spcBef>
              <a:buNone/>
              <a:defRPr>
                <a:solidFill>
                  <a:srgbClr val="FFFFFF"/>
                </a:solidFill>
              </a:defRPr>
            </a:lvl5pPr>
            <a:lvl6pPr marL="0" lvl="5" indent="0" algn="r">
              <a:spcBef>
                <a:spcPts val="0"/>
              </a:spcBef>
              <a:buNone/>
              <a:defRPr>
                <a:solidFill>
                  <a:srgbClr val="FFFFFF"/>
                </a:solidFill>
              </a:defRPr>
            </a:lvl6pPr>
            <a:lvl7pPr marL="0" lvl="6" indent="0" algn="r">
              <a:spcBef>
                <a:spcPts val="0"/>
              </a:spcBef>
              <a:buNone/>
              <a:defRPr>
                <a:solidFill>
                  <a:srgbClr val="FFFFFF"/>
                </a:solidFill>
              </a:defRPr>
            </a:lvl7pPr>
            <a:lvl8pPr marL="0" lvl="7" indent="0" algn="r">
              <a:spcBef>
                <a:spcPts val="0"/>
              </a:spcBef>
              <a:buNone/>
              <a:defRPr>
                <a:solidFill>
                  <a:srgbClr val="FFFFFF"/>
                </a:solidFill>
              </a:defRPr>
            </a:lvl8pPr>
            <a:lvl9pPr marL="0" lvl="8" indent="0" algn="r">
              <a:spcBef>
                <a:spcPts val="0"/>
              </a:spcBef>
              <a:buNone/>
              <a:defRPr>
                <a:solidFill>
                  <a:srgbClr val="FFFFFF"/>
                </a:solidFill>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heme" Target="../theme/theme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Shape 9"/>
        <p:cNvGrpSpPr/>
        <p:nvPr/>
      </p:nvGrpSpPr>
      <p:grpSpPr>
        <a:xfrm>
          <a:off x="0" y="0"/>
          <a:ext cx="0" cy="0"/>
          <a:chOff x="0" y="0"/>
          <a:chExt cx="0" cy="0"/>
        </a:xfrm>
      </p:grpSpPr>
      <p:sp>
        <p:nvSpPr>
          <p:cNvPr id="10" name="Google Shape;10;p34"/>
          <p:cNvSpPr txBox="1">
            <a:spLocks noGrp="1"/>
          </p:cNvSpPr>
          <p:nvPr>
            <p:ph type="title"/>
          </p:nvPr>
        </p:nvSpPr>
        <p:spPr>
          <a:xfrm>
            <a:off x="838200" y="365129"/>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2475"/>
              <a:buFont typeface="Calibri"/>
              <a:buNone/>
              <a:defRPr sz="2475"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328612" algn="l" rtl="0">
              <a:lnSpc>
                <a:spcPct val="90000"/>
              </a:lnSpc>
              <a:spcBef>
                <a:spcPts val="563"/>
              </a:spcBef>
              <a:spcAft>
                <a:spcPts val="0"/>
              </a:spcAft>
              <a:buClr>
                <a:schemeClr val="dk1"/>
              </a:buClr>
              <a:buSzPts val="1575"/>
              <a:buFont typeface="Arial"/>
              <a:buChar char="•"/>
              <a:defRPr sz="1575" b="0" i="0" u="none" strike="noStrike" cap="none">
                <a:solidFill>
                  <a:schemeClr val="dk1"/>
                </a:solidFill>
                <a:latin typeface="Calibri"/>
                <a:ea typeface="Calibri"/>
                <a:cs typeface="Calibri"/>
                <a:sym typeface="Calibri"/>
              </a:defRPr>
            </a:lvl1pPr>
            <a:lvl2pPr marL="914400" marR="0" lvl="1" indent="-314325" algn="l" rtl="0">
              <a:lnSpc>
                <a:spcPct val="90000"/>
              </a:lnSpc>
              <a:spcBef>
                <a:spcPts val="281"/>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2pPr>
            <a:lvl3pPr marL="1371600" marR="0" lvl="2" indent="-300037" algn="l" rtl="0">
              <a:lnSpc>
                <a:spcPct val="90000"/>
              </a:lnSpc>
              <a:spcBef>
                <a:spcPts val="281"/>
              </a:spcBef>
              <a:spcAft>
                <a:spcPts val="0"/>
              </a:spcAft>
              <a:buClr>
                <a:schemeClr val="dk1"/>
              </a:buClr>
              <a:buSzPts val="1125"/>
              <a:buFont typeface="Arial"/>
              <a:buChar char="•"/>
              <a:defRPr sz="1125" b="0" i="0" u="none" strike="noStrike" cap="none">
                <a:solidFill>
                  <a:schemeClr val="dk1"/>
                </a:solidFill>
                <a:latin typeface="Calibri"/>
                <a:ea typeface="Calibri"/>
                <a:cs typeface="Calibri"/>
                <a:sym typeface="Calibri"/>
              </a:defRPr>
            </a:lvl3pPr>
            <a:lvl4pPr marL="1828800" marR="0" lvl="3"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4pPr>
            <a:lvl5pPr marL="2286000" marR="0" lvl="4"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5pPr>
            <a:lvl6pPr marL="2743200" marR="0" lvl="5"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6pPr>
            <a:lvl7pPr marL="3200400" marR="0" lvl="6"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7pPr>
            <a:lvl8pPr marL="3657600" marR="0" lvl="7"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8pPr>
            <a:lvl9pPr marL="4114800" marR="0" lvl="8" indent="-292925" algn="l" rtl="0">
              <a:lnSpc>
                <a:spcPct val="90000"/>
              </a:lnSpc>
              <a:spcBef>
                <a:spcPts val="281"/>
              </a:spcBef>
              <a:spcAft>
                <a:spcPts val="0"/>
              </a:spcAft>
              <a:buClr>
                <a:schemeClr val="dk1"/>
              </a:buClr>
              <a:buSzPts val="1013"/>
              <a:buFont typeface="Arial"/>
              <a:buChar char="•"/>
              <a:defRPr sz="1013" b="0" i="0" u="none" strike="noStrike" cap="none">
                <a:solidFill>
                  <a:schemeClr val="dk1"/>
                </a:solidFill>
                <a:latin typeface="Calibri"/>
                <a:ea typeface="Calibri"/>
                <a:cs typeface="Calibri"/>
                <a:sym typeface="Calibri"/>
              </a:defRPr>
            </a:lvl9pPr>
          </a:lstStyle>
          <a:p>
            <a:endParaRPr/>
          </a:p>
        </p:txBody>
      </p:sp>
      <p:sp>
        <p:nvSpPr>
          <p:cNvPr id="12" name="Google Shape;12;p34"/>
          <p:cNvSpPr txBox="1">
            <a:spLocks noGrp="1"/>
          </p:cNvSpPr>
          <p:nvPr>
            <p:ph type="dt" idx="10"/>
          </p:nvPr>
        </p:nvSpPr>
        <p:spPr>
          <a:xfrm>
            <a:off x="838200" y="6356356"/>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675"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4"/>
          <p:cNvSpPr txBox="1">
            <a:spLocks noGrp="1"/>
          </p:cNvSpPr>
          <p:nvPr>
            <p:ph type="ftr" idx="11"/>
          </p:nvPr>
        </p:nvSpPr>
        <p:spPr>
          <a:xfrm>
            <a:off x="4038600" y="6356356"/>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675"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4"/>
          <p:cNvSpPr txBox="1">
            <a:spLocks noGrp="1"/>
          </p:cNvSpPr>
          <p:nvPr>
            <p:ph type="sldNum" idx="12"/>
          </p:nvPr>
        </p:nvSpPr>
        <p:spPr>
          <a:xfrm>
            <a:off x="8610600" y="6356356"/>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675" b="0" i="0" u="none" strike="noStrike" cap="none">
                <a:solidFill>
                  <a:srgbClr val="888888"/>
                </a:solidFill>
                <a:latin typeface="Calibri"/>
                <a:ea typeface="Calibri"/>
                <a:cs typeface="Calibri"/>
                <a:sym typeface="Calibri"/>
              </a:defRPr>
            </a:lvl1pPr>
            <a:lvl2pPr marL="0" marR="0" lvl="1" indent="0" algn="r" rtl="0">
              <a:spcBef>
                <a:spcPts val="0"/>
              </a:spcBef>
              <a:buNone/>
              <a:defRPr sz="675" b="0" i="0" u="none" strike="noStrike" cap="none">
                <a:solidFill>
                  <a:srgbClr val="888888"/>
                </a:solidFill>
                <a:latin typeface="Calibri"/>
                <a:ea typeface="Calibri"/>
                <a:cs typeface="Calibri"/>
                <a:sym typeface="Calibri"/>
              </a:defRPr>
            </a:lvl2pPr>
            <a:lvl3pPr marL="0" marR="0" lvl="2" indent="0" algn="r" rtl="0">
              <a:spcBef>
                <a:spcPts val="0"/>
              </a:spcBef>
              <a:buNone/>
              <a:defRPr sz="675" b="0" i="0" u="none" strike="noStrike" cap="none">
                <a:solidFill>
                  <a:srgbClr val="888888"/>
                </a:solidFill>
                <a:latin typeface="Calibri"/>
                <a:ea typeface="Calibri"/>
                <a:cs typeface="Calibri"/>
                <a:sym typeface="Calibri"/>
              </a:defRPr>
            </a:lvl3pPr>
            <a:lvl4pPr marL="0" marR="0" lvl="3" indent="0" algn="r" rtl="0">
              <a:spcBef>
                <a:spcPts val="0"/>
              </a:spcBef>
              <a:buNone/>
              <a:defRPr sz="675" b="0" i="0" u="none" strike="noStrike" cap="none">
                <a:solidFill>
                  <a:srgbClr val="888888"/>
                </a:solidFill>
                <a:latin typeface="Calibri"/>
                <a:ea typeface="Calibri"/>
                <a:cs typeface="Calibri"/>
                <a:sym typeface="Calibri"/>
              </a:defRPr>
            </a:lvl4pPr>
            <a:lvl5pPr marL="0" marR="0" lvl="4" indent="0" algn="r" rtl="0">
              <a:spcBef>
                <a:spcPts val="0"/>
              </a:spcBef>
              <a:buNone/>
              <a:defRPr sz="675" b="0" i="0" u="none" strike="noStrike" cap="none">
                <a:solidFill>
                  <a:srgbClr val="888888"/>
                </a:solidFill>
                <a:latin typeface="Calibri"/>
                <a:ea typeface="Calibri"/>
                <a:cs typeface="Calibri"/>
                <a:sym typeface="Calibri"/>
              </a:defRPr>
            </a:lvl5pPr>
            <a:lvl6pPr marL="0" marR="0" lvl="5" indent="0" algn="r" rtl="0">
              <a:spcBef>
                <a:spcPts val="0"/>
              </a:spcBef>
              <a:buNone/>
              <a:defRPr sz="675" b="0" i="0" u="none" strike="noStrike" cap="none">
                <a:solidFill>
                  <a:srgbClr val="888888"/>
                </a:solidFill>
                <a:latin typeface="Calibri"/>
                <a:ea typeface="Calibri"/>
                <a:cs typeface="Calibri"/>
                <a:sym typeface="Calibri"/>
              </a:defRPr>
            </a:lvl6pPr>
            <a:lvl7pPr marL="0" marR="0" lvl="6" indent="0" algn="r" rtl="0">
              <a:spcBef>
                <a:spcPts val="0"/>
              </a:spcBef>
              <a:buNone/>
              <a:defRPr sz="675" b="0" i="0" u="none" strike="noStrike" cap="none">
                <a:solidFill>
                  <a:srgbClr val="888888"/>
                </a:solidFill>
                <a:latin typeface="Calibri"/>
                <a:ea typeface="Calibri"/>
                <a:cs typeface="Calibri"/>
                <a:sym typeface="Calibri"/>
              </a:defRPr>
            </a:lvl7pPr>
            <a:lvl8pPr marL="0" marR="0" lvl="7" indent="0" algn="r" rtl="0">
              <a:spcBef>
                <a:spcPts val="0"/>
              </a:spcBef>
              <a:buNone/>
              <a:defRPr sz="675" b="0" i="0" u="none" strike="noStrike" cap="none">
                <a:solidFill>
                  <a:srgbClr val="888888"/>
                </a:solidFill>
                <a:latin typeface="Calibri"/>
                <a:ea typeface="Calibri"/>
                <a:cs typeface="Calibri"/>
                <a:sym typeface="Calibri"/>
              </a:defRPr>
            </a:lvl8pPr>
            <a:lvl9pPr marL="0" marR="0" lvl="8" indent="0" algn="r" rtl="0">
              <a:spcBef>
                <a:spcPts val="0"/>
              </a:spcBef>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ru-RU"/>
              <a:t>‹#›</a:t>
            </a:fld>
            <a:endParaRPr/>
          </a:p>
        </p:txBody>
      </p:sp>
      <p:pic>
        <p:nvPicPr>
          <p:cNvPr id="15" name="Google Shape;15;p34"/>
          <p:cNvPicPr preferRelativeResize="0"/>
          <p:nvPr/>
        </p:nvPicPr>
        <p:blipFill rotWithShape="1">
          <a:blip r:embed="rId13">
            <a:alphaModFix/>
          </a:blip>
          <a:srcRect b="79324"/>
          <a:stretch/>
        </p:blipFill>
        <p:spPr>
          <a:xfrm>
            <a:off x="0" y="3"/>
            <a:ext cx="12192000" cy="1417983"/>
          </a:xfrm>
          <a:prstGeom prst="rect">
            <a:avLst/>
          </a:prstGeom>
          <a:noFill/>
          <a:ln>
            <a:noFill/>
          </a:ln>
          <a:effectLst>
            <a:outerShdw blurRad="50800" dist="38100" dir="5400000" algn="t" rotWithShape="0">
              <a:srgbClr val="000000">
                <a:alpha val="40000"/>
              </a:srgbClr>
            </a:outerShdw>
          </a:effectLst>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5"/>
        <p:cNvGrpSpPr/>
        <p:nvPr/>
      </p:nvGrpSpPr>
      <p:grpSpPr>
        <a:xfrm>
          <a:off x="0" y="0"/>
          <a:ext cx="0" cy="0"/>
          <a:chOff x="0" y="0"/>
          <a:chExt cx="0" cy="0"/>
        </a:xfrm>
      </p:grpSpPr>
      <p:grpSp>
        <p:nvGrpSpPr>
          <p:cNvPr id="86" name="Google Shape;86;p36"/>
          <p:cNvGrpSpPr/>
          <p:nvPr/>
        </p:nvGrpSpPr>
        <p:grpSpPr>
          <a:xfrm>
            <a:off x="-11288" y="-8468"/>
            <a:ext cx="12228423" cy="6874935"/>
            <a:chOff x="-8467" y="-8468"/>
            <a:chExt cx="9171317" cy="6874935"/>
          </a:xfrm>
        </p:grpSpPr>
        <p:sp>
          <p:nvSpPr>
            <p:cNvPr id="87" name="Google Shape;87;p36"/>
            <p:cNvSpPr/>
            <p:nvPr/>
          </p:nvSpPr>
          <p:spPr>
            <a:xfrm>
              <a:off x="-8467" y="4013200"/>
              <a:ext cx="457200" cy="2853267"/>
            </a:xfrm>
            <a:custGeom>
              <a:avLst/>
              <a:gdLst/>
              <a:ahLst/>
              <a:cxnLst/>
              <a:rect l="l" t="t" r="r" b="b"/>
              <a:pathLst>
                <a:path w="457200" h="2853267" extrusionOk="0">
                  <a:moveTo>
                    <a:pt x="0" y="0"/>
                  </a:moveTo>
                  <a:lnTo>
                    <a:pt x="457200" y="2853267"/>
                  </a:lnTo>
                  <a:lnTo>
                    <a:pt x="0" y="2844800"/>
                  </a:lnTo>
                  <a:cubicBezTo>
                    <a:pt x="2822" y="1905000"/>
                    <a:pt x="5645" y="965200"/>
                    <a:pt x="0" y="0"/>
                  </a:cubicBezTo>
                  <a:close/>
                </a:path>
              </a:pathLst>
            </a:custGeom>
            <a:solidFill>
              <a:schemeClr val="accent1">
                <a:alpha val="69803"/>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8" name="Google Shape;88;p36"/>
            <p:cNvCxnSpPr/>
            <p:nvPr/>
          </p:nvCxnSpPr>
          <p:spPr>
            <a:xfrm rot="10800000" flipH="1">
              <a:off x="5130830" y="4175605"/>
              <a:ext cx="4022475" cy="2682396"/>
            </a:xfrm>
            <a:prstGeom prst="straightConnector1">
              <a:avLst/>
            </a:prstGeom>
            <a:noFill/>
            <a:ln w="9525" cap="flat" cmpd="sng">
              <a:solidFill>
                <a:schemeClr val="accent1">
                  <a:alpha val="69803"/>
                </a:schemeClr>
              </a:solidFill>
              <a:prstDash val="solid"/>
              <a:round/>
              <a:headEnd type="none" w="sm" len="sm"/>
              <a:tailEnd type="none" w="sm" len="sm"/>
            </a:ln>
          </p:spPr>
        </p:cxnSp>
        <p:cxnSp>
          <p:nvCxnSpPr>
            <p:cNvPr id="89" name="Google Shape;89;p36"/>
            <p:cNvCxnSpPr/>
            <p:nvPr/>
          </p:nvCxnSpPr>
          <p:spPr>
            <a:xfrm>
              <a:off x="7042707" y="0"/>
              <a:ext cx="1219200" cy="6858000"/>
            </a:xfrm>
            <a:prstGeom prst="straightConnector1">
              <a:avLst/>
            </a:prstGeom>
            <a:noFill/>
            <a:ln w="9525" cap="flat" cmpd="sng">
              <a:solidFill>
                <a:schemeClr val="accent1">
                  <a:alpha val="69803"/>
                </a:schemeClr>
              </a:solidFill>
              <a:prstDash val="solid"/>
              <a:round/>
              <a:headEnd type="none" w="sm" len="sm"/>
              <a:tailEnd type="none" w="sm" len="sm"/>
            </a:ln>
          </p:spPr>
        </p:cxnSp>
        <p:sp>
          <p:nvSpPr>
            <p:cNvPr id="90" name="Google Shape;90;p36"/>
            <p:cNvSpPr/>
            <p:nvPr/>
          </p:nvSpPr>
          <p:spPr>
            <a:xfrm>
              <a:off x="6891896" y="1"/>
              <a:ext cx="2269442" cy="6866466"/>
            </a:xfrm>
            <a:custGeom>
              <a:avLst/>
              <a:gdLst/>
              <a:ahLst/>
              <a:cxnLst/>
              <a:rect l="l" t="t" r="r" b="b"/>
              <a:pathLst>
                <a:path w="2269442" h="6866466" extrusionOk="0">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36"/>
            <p:cNvSpPr/>
            <p:nvPr/>
          </p:nvSpPr>
          <p:spPr>
            <a:xfrm>
              <a:off x="7205158" y="-8467"/>
              <a:ext cx="1948147" cy="6866467"/>
            </a:xfrm>
            <a:custGeom>
              <a:avLst/>
              <a:gdLst/>
              <a:ahLst/>
              <a:cxnLst/>
              <a:rect l="l" t="t" r="r" b="b"/>
              <a:pathLst>
                <a:path w="1948147" h="6866467" extrusionOk="0">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36"/>
            <p:cNvSpPr/>
            <p:nvPr/>
          </p:nvSpPr>
          <p:spPr>
            <a:xfrm>
              <a:off x="6637896" y="3920066"/>
              <a:ext cx="2513565" cy="2937933"/>
            </a:xfrm>
            <a:custGeom>
              <a:avLst/>
              <a:gdLst/>
              <a:ahLst/>
              <a:cxnLst/>
              <a:rect l="l" t="t" r="r" b="b"/>
              <a:pathLst>
                <a:path w="3259667" h="3810000" extrusionOk="0">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36"/>
            <p:cNvSpPr/>
            <p:nvPr/>
          </p:nvSpPr>
          <p:spPr>
            <a:xfrm>
              <a:off x="7010429" y="-8467"/>
              <a:ext cx="2142876" cy="6866467"/>
            </a:xfrm>
            <a:custGeom>
              <a:avLst/>
              <a:gdLst/>
              <a:ahLst/>
              <a:cxnLst/>
              <a:rect l="l" t="t" r="r" b="b"/>
              <a:pathLst>
                <a:path w="2853267" h="6866467" extrusionOk="0">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94" name="Google Shape;94;p36"/>
            <p:cNvSpPr/>
            <p:nvPr/>
          </p:nvSpPr>
          <p:spPr>
            <a:xfrm>
              <a:off x="8295776" y="-8467"/>
              <a:ext cx="857530" cy="6866467"/>
            </a:xfrm>
            <a:custGeom>
              <a:avLst/>
              <a:gdLst/>
              <a:ahLst/>
              <a:cxnLst/>
              <a:rect l="l" t="t" r="r" b="b"/>
              <a:pathLst>
                <a:path w="1286933" h="6866467" extrusionOk="0">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36"/>
            <p:cNvSpPr/>
            <p:nvPr/>
          </p:nvSpPr>
          <p:spPr>
            <a:xfrm>
              <a:off x="8094165" y="-8468"/>
              <a:ext cx="1066770" cy="6866467"/>
            </a:xfrm>
            <a:custGeom>
              <a:avLst/>
              <a:gdLst/>
              <a:ahLst/>
              <a:cxnLst/>
              <a:rect l="l" t="t" r="r" b="b"/>
              <a:pathLst>
                <a:path w="1270244" h="6866467" extrusionOk="0">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36"/>
            <p:cNvSpPr/>
            <p:nvPr/>
          </p:nvSpPr>
          <p:spPr>
            <a:xfrm>
              <a:off x="8068764" y="4893733"/>
              <a:ext cx="1094086" cy="1964267"/>
            </a:xfrm>
            <a:custGeom>
              <a:avLst/>
              <a:gdLst/>
              <a:ahLst/>
              <a:cxnLst/>
              <a:rect l="l" t="t" r="r" b="b"/>
              <a:pathLst>
                <a:path w="1820333" h="3268133" extrusionOk="0">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7" name="Google Shape;97;p36"/>
          <p:cNvSpPr txBox="1">
            <a:spLocks noGrp="1"/>
          </p:cNvSpPr>
          <p:nvPr>
            <p:ph type="title"/>
          </p:nvPr>
        </p:nvSpPr>
        <p:spPr>
          <a:xfrm>
            <a:off x="812801" y="609600"/>
            <a:ext cx="8463617"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rebuchet MS"/>
              <a:buNone/>
              <a:defRPr sz="36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98" name="Google Shape;98;p36"/>
          <p:cNvSpPr txBox="1">
            <a:spLocks noGrp="1"/>
          </p:cNvSpPr>
          <p:nvPr>
            <p:ph type="body" idx="1"/>
          </p:nvPr>
        </p:nvSpPr>
        <p:spPr>
          <a:xfrm>
            <a:off x="812800" y="2160590"/>
            <a:ext cx="8463619"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rebuchet MS"/>
                <a:ea typeface="Trebuchet MS"/>
                <a:cs typeface="Trebuchet MS"/>
                <a:sym typeface="Trebuchet MS"/>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rebuchet MS"/>
                <a:ea typeface="Trebuchet MS"/>
                <a:cs typeface="Trebuchet MS"/>
                <a:sym typeface="Trebuchet MS"/>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rebuchet MS"/>
                <a:ea typeface="Trebuchet MS"/>
                <a:cs typeface="Trebuchet MS"/>
                <a:sym typeface="Trebuchet MS"/>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5pPr>
            <a:lvl6pPr marL="2743200" marR="0" lvl="5"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59"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59"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99" name="Google Shape;99;p36"/>
          <p:cNvSpPr txBox="1">
            <a:spLocks noGrp="1"/>
          </p:cNvSpPr>
          <p:nvPr>
            <p:ph type="dt" idx="10"/>
          </p:nvPr>
        </p:nvSpPr>
        <p:spPr>
          <a:xfrm>
            <a:off x="7207011" y="6041366"/>
            <a:ext cx="912176"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100" name="Google Shape;100;p36"/>
          <p:cNvSpPr txBox="1">
            <a:spLocks noGrp="1"/>
          </p:cNvSpPr>
          <p:nvPr>
            <p:ph type="ftr" idx="11"/>
          </p:nvPr>
        </p:nvSpPr>
        <p:spPr>
          <a:xfrm>
            <a:off x="812799" y="6041366"/>
            <a:ext cx="6163964"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101" name="Google Shape;101;p36"/>
          <p:cNvSpPr txBox="1">
            <a:spLocks noGrp="1"/>
          </p:cNvSpPr>
          <p:nvPr>
            <p:ph type="sldNum" idx="12"/>
          </p:nvPr>
        </p:nvSpPr>
        <p:spPr>
          <a:xfrm>
            <a:off x="8592903" y="6041366"/>
            <a:ext cx="683517"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rgbClr val="888888"/>
                </a:solidFill>
                <a:latin typeface="Trebuchet MS"/>
                <a:ea typeface="Trebuchet MS"/>
                <a:cs typeface="Trebuchet MS"/>
                <a:sym typeface="Trebuchet MS"/>
              </a:defRPr>
            </a:lvl1pPr>
            <a:lvl2pPr marL="0" marR="0" lvl="1" indent="0" algn="r" rtl="0">
              <a:spcBef>
                <a:spcPts val="0"/>
              </a:spcBef>
              <a:buNone/>
              <a:defRPr sz="900" b="0" i="0" u="none" strike="noStrike" cap="none">
                <a:solidFill>
                  <a:srgbClr val="888888"/>
                </a:solidFill>
                <a:latin typeface="Trebuchet MS"/>
                <a:ea typeface="Trebuchet MS"/>
                <a:cs typeface="Trebuchet MS"/>
                <a:sym typeface="Trebuchet MS"/>
              </a:defRPr>
            </a:lvl2pPr>
            <a:lvl3pPr marL="0" marR="0" lvl="2" indent="0" algn="r" rtl="0">
              <a:spcBef>
                <a:spcPts val="0"/>
              </a:spcBef>
              <a:buNone/>
              <a:defRPr sz="900" b="0" i="0" u="none" strike="noStrike" cap="none">
                <a:solidFill>
                  <a:srgbClr val="888888"/>
                </a:solidFill>
                <a:latin typeface="Trebuchet MS"/>
                <a:ea typeface="Trebuchet MS"/>
                <a:cs typeface="Trebuchet MS"/>
                <a:sym typeface="Trebuchet MS"/>
              </a:defRPr>
            </a:lvl3pPr>
            <a:lvl4pPr marL="0" marR="0" lvl="3" indent="0" algn="r" rtl="0">
              <a:spcBef>
                <a:spcPts val="0"/>
              </a:spcBef>
              <a:buNone/>
              <a:defRPr sz="900" b="0" i="0" u="none" strike="noStrike" cap="none">
                <a:solidFill>
                  <a:srgbClr val="888888"/>
                </a:solidFill>
                <a:latin typeface="Trebuchet MS"/>
                <a:ea typeface="Trebuchet MS"/>
                <a:cs typeface="Trebuchet MS"/>
                <a:sym typeface="Trebuchet MS"/>
              </a:defRPr>
            </a:lvl4pPr>
            <a:lvl5pPr marL="0" marR="0" lvl="4" indent="0" algn="r" rtl="0">
              <a:spcBef>
                <a:spcPts val="0"/>
              </a:spcBef>
              <a:buNone/>
              <a:defRPr sz="900" b="0" i="0" u="none" strike="noStrike" cap="none">
                <a:solidFill>
                  <a:srgbClr val="888888"/>
                </a:solidFill>
                <a:latin typeface="Trebuchet MS"/>
                <a:ea typeface="Trebuchet MS"/>
                <a:cs typeface="Trebuchet MS"/>
                <a:sym typeface="Trebuchet MS"/>
              </a:defRPr>
            </a:lvl5pPr>
            <a:lvl6pPr marL="0" marR="0" lvl="5" indent="0" algn="r" rtl="0">
              <a:spcBef>
                <a:spcPts val="0"/>
              </a:spcBef>
              <a:buNone/>
              <a:defRPr sz="900" b="0" i="0" u="none" strike="noStrike" cap="none">
                <a:solidFill>
                  <a:srgbClr val="888888"/>
                </a:solidFill>
                <a:latin typeface="Trebuchet MS"/>
                <a:ea typeface="Trebuchet MS"/>
                <a:cs typeface="Trebuchet MS"/>
                <a:sym typeface="Trebuchet MS"/>
              </a:defRPr>
            </a:lvl6pPr>
            <a:lvl7pPr marL="0" marR="0" lvl="6" indent="0" algn="r" rtl="0">
              <a:spcBef>
                <a:spcPts val="0"/>
              </a:spcBef>
              <a:buNone/>
              <a:defRPr sz="900" b="0" i="0" u="none" strike="noStrike" cap="none">
                <a:solidFill>
                  <a:srgbClr val="888888"/>
                </a:solidFill>
                <a:latin typeface="Trebuchet MS"/>
                <a:ea typeface="Trebuchet MS"/>
                <a:cs typeface="Trebuchet MS"/>
                <a:sym typeface="Trebuchet MS"/>
              </a:defRPr>
            </a:lvl7pPr>
            <a:lvl8pPr marL="0" marR="0" lvl="7" indent="0" algn="r" rtl="0">
              <a:spcBef>
                <a:spcPts val="0"/>
              </a:spcBef>
              <a:buNone/>
              <a:defRPr sz="900" b="0" i="0" u="none" strike="noStrike" cap="none">
                <a:solidFill>
                  <a:srgbClr val="888888"/>
                </a:solidFill>
                <a:latin typeface="Trebuchet MS"/>
                <a:ea typeface="Trebuchet MS"/>
                <a:cs typeface="Trebuchet MS"/>
                <a:sym typeface="Trebuchet MS"/>
              </a:defRPr>
            </a:lvl8pPr>
            <a:lvl9pPr marL="0" marR="0" lvl="8" indent="0" algn="r" rtl="0">
              <a:spcBef>
                <a:spcPts val="0"/>
              </a:spcBef>
              <a:buNone/>
              <a:defRPr sz="900" b="0" i="0" u="none" strike="noStrike" cap="none">
                <a:solidFill>
                  <a:srgbClr val="888888"/>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ru-RU"/>
              <a:t>‹#›</a:t>
            </a:fld>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6"/>
        <p:cNvGrpSpPr/>
        <p:nvPr/>
      </p:nvGrpSpPr>
      <p:grpSpPr>
        <a:xfrm>
          <a:off x="0" y="0"/>
          <a:ext cx="0" cy="0"/>
          <a:chOff x="0" y="0"/>
          <a:chExt cx="0" cy="0"/>
        </a:xfrm>
      </p:grpSpPr>
      <p:sp>
        <p:nvSpPr>
          <p:cNvPr id="237" name="Google Shape;237;p38"/>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38" name="Google Shape;238;p38"/>
          <p:cNvSpPr txBox="1">
            <a:spLocks noGrp="1"/>
          </p:cNvSpPr>
          <p:nvPr>
            <p:ph type="body" idx="1"/>
          </p:nvPr>
        </p:nvSpPr>
        <p:spPr>
          <a:xfrm>
            <a:off x="609600" y="1600203"/>
            <a:ext cx="109728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239" name="Google Shape;239;p38"/>
          <p:cNvSpPr txBox="1">
            <a:spLocks noGrp="1"/>
          </p:cNvSpPr>
          <p:nvPr>
            <p:ph type="dt" idx="10"/>
          </p:nvPr>
        </p:nvSpPr>
        <p:spPr>
          <a:xfrm>
            <a:off x="609600" y="6356353"/>
            <a:ext cx="28448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40" name="Google Shape;240;p38"/>
          <p:cNvSpPr txBox="1">
            <a:spLocks noGrp="1"/>
          </p:cNvSpPr>
          <p:nvPr>
            <p:ph type="ftr" idx="11"/>
          </p:nvPr>
        </p:nvSpPr>
        <p:spPr>
          <a:xfrm>
            <a:off x="4165600" y="6356353"/>
            <a:ext cx="3860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41" name="Google Shape;241;p38"/>
          <p:cNvSpPr txBox="1">
            <a:spLocks noGrp="1"/>
          </p:cNvSpPr>
          <p:nvPr>
            <p:ph type="sldNum" idx="12"/>
          </p:nvPr>
        </p:nvSpPr>
        <p:spPr>
          <a:xfrm>
            <a:off x="8737600" y="6356353"/>
            <a:ext cx="28448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ru-RU"/>
              <a:t>‹#›</a:t>
            </a:fld>
            <a:endParaRPr/>
          </a:p>
        </p:txBody>
      </p:sp>
    </p:spTree>
  </p:cSld>
  <p:clrMap bg1="lt1" tx1="dk1" bg2="dk2"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311"/>
        <p:cNvGrpSpPr/>
        <p:nvPr/>
      </p:nvGrpSpPr>
      <p:grpSpPr>
        <a:xfrm>
          <a:off x="0" y="0"/>
          <a:ext cx="0" cy="0"/>
          <a:chOff x="0" y="0"/>
          <a:chExt cx="0" cy="0"/>
        </a:xfrm>
      </p:grpSpPr>
      <p:sp>
        <p:nvSpPr>
          <p:cNvPr id="312" name="Google Shape;312;p40"/>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lt1"/>
              </a:buClr>
              <a:buSzPts val="4400"/>
              <a:buFont typeface="Calibri"/>
              <a:buNone/>
              <a:defRPr sz="4400" b="0" i="0" u="none" strike="noStrike" cap="non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13" name="Google Shape;313;p40"/>
          <p:cNvSpPr txBox="1">
            <a:spLocks noGrp="1"/>
          </p:cNvSpPr>
          <p:nvPr>
            <p:ph type="body" idx="1"/>
          </p:nvPr>
        </p:nvSpPr>
        <p:spPr>
          <a:xfrm>
            <a:off x="609600" y="1600201"/>
            <a:ext cx="109728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lt1"/>
              </a:buClr>
              <a:buSzPts val="3200"/>
              <a:buFont typeface="Arial"/>
              <a:buChar char="•"/>
              <a:defRPr sz="3200" b="0" i="0" u="none" strike="noStrike" cap="none">
                <a:solidFill>
                  <a:schemeClr val="lt1"/>
                </a:solidFill>
                <a:latin typeface="Calibri"/>
                <a:ea typeface="Calibri"/>
                <a:cs typeface="Calibri"/>
                <a:sym typeface="Calibri"/>
              </a:defRPr>
            </a:lvl1pPr>
            <a:lvl2pPr marL="914400" marR="0" lvl="1" indent="-406400" algn="l" rtl="0">
              <a:spcBef>
                <a:spcPts val="56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2pPr>
            <a:lvl3pPr marL="1371600" marR="0" lvl="2" indent="-381000" algn="l" rtl="0">
              <a:spcBef>
                <a:spcPts val="48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3pPr>
            <a:lvl4pPr marL="1828800" marR="0" lvl="3"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4pPr>
            <a:lvl5pPr marL="2286000" marR="0" lvl="4"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9pPr>
          </a:lstStyle>
          <a:p>
            <a:endParaRPr/>
          </a:p>
        </p:txBody>
      </p:sp>
      <p:sp>
        <p:nvSpPr>
          <p:cNvPr id="314" name="Google Shape;314;p40"/>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315" name="Google Shape;315;p40"/>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316" name="Google Shape;316;p40"/>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None/>
              <a:defRPr sz="1200">
                <a:solidFill>
                  <a:srgbClr val="FFFFFF"/>
                </a:solidFill>
                <a:latin typeface="Arial"/>
                <a:ea typeface="Arial"/>
                <a:cs typeface="Arial"/>
                <a:sym typeface="Arial"/>
              </a:defRPr>
            </a:lvl1pPr>
            <a:lvl2pPr marL="0" marR="0" lvl="1" indent="0" algn="r" rtl="0">
              <a:spcBef>
                <a:spcPts val="0"/>
              </a:spcBef>
              <a:spcAft>
                <a:spcPts val="0"/>
              </a:spcAft>
              <a:buNone/>
              <a:defRPr sz="1200">
                <a:solidFill>
                  <a:srgbClr val="FFFFFF"/>
                </a:solidFill>
                <a:latin typeface="Arial"/>
                <a:ea typeface="Arial"/>
                <a:cs typeface="Arial"/>
                <a:sym typeface="Arial"/>
              </a:defRPr>
            </a:lvl2pPr>
            <a:lvl3pPr marL="0" marR="0" lvl="2" indent="0" algn="r" rtl="0">
              <a:spcBef>
                <a:spcPts val="0"/>
              </a:spcBef>
              <a:spcAft>
                <a:spcPts val="0"/>
              </a:spcAft>
              <a:buNone/>
              <a:defRPr sz="1200">
                <a:solidFill>
                  <a:srgbClr val="FFFFFF"/>
                </a:solidFill>
                <a:latin typeface="Arial"/>
                <a:ea typeface="Arial"/>
                <a:cs typeface="Arial"/>
                <a:sym typeface="Arial"/>
              </a:defRPr>
            </a:lvl3pPr>
            <a:lvl4pPr marL="0" marR="0" lvl="3" indent="0" algn="r" rtl="0">
              <a:spcBef>
                <a:spcPts val="0"/>
              </a:spcBef>
              <a:spcAft>
                <a:spcPts val="0"/>
              </a:spcAft>
              <a:buNone/>
              <a:defRPr sz="1200">
                <a:solidFill>
                  <a:srgbClr val="FFFFFF"/>
                </a:solidFill>
                <a:latin typeface="Arial"/>
                <a:ea typeface="Arial"/>
                <a:cs typeface="Arial"/>
                <a:sym typeface="Arial"/>
              </a:defRPr>
            </a:lvl4pPr>
            <a:lvl5pPr marL="0" marR="0" lvl="4" indent="0" algn="r" rtl="0">
              <a:spcBef>
                <a:spcPts val="0"/>
              </a:spcBef>
              <a:spcAft>
                <a:spcPts val="0"/>
              </a:spcAft>
              <a:buNone/>
              <a:defRPr sz="1200">
                <a:solidFill>
                  <a:srgbClr val="FFFFFF"/>
                </a:solidFill>
                <a:latin typeface="Arial"/>
                <a:ea typeface="Arial"/>
                <a:cs typeface="Arial"/>
                <a:sym typeface="Arial"/>
              </a:defRPr>
            </a:lvl5pPr>
            <a:lvl6pPr marL="0" marR="0" lvl="5" indent="0" algn="r" rtl="0">
              <a:spcBef>
                <a:spcPts val="0"/>
              </a:spcBef>
              <a:spcAft>
                <a:spcPts val="0"/>
              </a:spcAft>
              <a:buNone/>
              <a:defRPr sz="1200">
                <a:solidFill>
                  <a:srgbClr val="FFFFFF"/>
                </a:solidFill>
                <a:latin typeface="Arial"/>
                <a:ea typeface="Arial"/>
                <a:cs typeface="Arial"/>
                <a:sym typeface="Arial"/>
              </a:defRPr>
            </a:lvl6pPr>
            <a:lvl7pPr marL="0" marR="0" lvl="6" indent="0" algn="r" rtl="0">
              <a:spcBef>
                <a:spcPts val="0"/>
              </a:spcBef>
              <a:spcAft>
                <a:spcPts val="0"/>
              </a:spcAft>
              <a:buNone/>
              <a:defRPr sz="1200">
                <a:solidFill>
                  <a:srgbClr val="FFFFFF"/>
                </a:solidFill>
                <a:latin typeface="Arial"/>
                <a:ea typeface="Arial"/>
                <a:cs typeface="Arial"/>
                <a:sym typeface="Arial"/>
              </a:defRPr>
            </a:lvl7pPr>
            <a:lvl8pPr marL="0" marR="0" lvl="7" indent="0" algn="r" rtl="0">
              <a:spcBef>
                <a:spcPts val="0"/>
              </a:spcBef>
              <a:spcAft>
                <a:spcPts val="0"/>
              </a:spcAft>
              <a:buNone/>
              <a:defRPr sz="1200">
                <a:solidFill>
                  <a:srgbClr val="FFFFFF"/>
                </a:solidFill>
                <a:latin typeface="Arial"/>
                <a:ea typeface="Arial"/>
                <a:cs typeface="Arial"/>
                <a:sym typeface="Arial"/>
              </a:defRPr>
            </a:lvl8pPr>
            <a:lvl9pPr marL="0" marR="0" lvl="8" indent="0" algn="r" rtl="0">
              <a:spcBef>
                <a:spcPts val="0"/>
              </a:spcBef>
              <a:spcAft>
                <a:spcPts val="0"/>
              </a:spcAft>
              <a:buNone/>
              <a:defRPr sz="1200">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ru-RU"/>
              <a:t>‹#›</a:t>
            </a:fld>
            <a:endParaRPr/>
          </a:p>
        </p:txBody>
      </p:sp>
    </p:spTree>
  </p:cSld>
  <p:clrMap bg1="lt1" tx1="dk1" bg2="dk2" tx2="lt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ineconomy.uz/uz" TargetMode="External"/><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amankenja059@gmail.com" TargetMode="External"/><Relationship Id="rId5" Type="http://schemas.openxmlformats.org/officeDocument/2006/relationships/hyperlink" Target="mailto:atkenjabaev@mail.ru"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2.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jp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32.xml"/><Relationship Id="rId4" Type="http://schemas.openxmlformats.org/officeDocument/2006/relationships/chart" Target="../charts/chart1.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4.xml"/><Relationship Id="rId1" Type="http://schemas.openxmlformats.org/officeDocument/2006/relationships/slideLayout" Target="../slideLayouts/slideLayout32.xml"/><Relationship Id="rId6" Type="http://schemas.openxmlformats.org/officeDocument/2006/relationships/image" Target="../media/image21.jpg"/><Relationship Id="rId5" Type="http://schemas.openxmlformats.org/officeDocument/2006/relationships/image" Target="../media/image20.png"/><Relationship Id="rId4" Type="http://schemas.openxmlformats.org/officeDocument/2006/relationships/hyperlink" Target="http://www.my/"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3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6.xml"/><Relationship Id="rId1" Type="http://schemas.openxmlformats.org/officeDocument/2006/relationships/slideLayout" Target="../slideLayouts/slideLayout3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3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2.xml"/></Relationships>
</file>

<file path=ppt/slides/_rels/slide29.xml.rels><?xml version="1.0" encoding="UTF-8" standalone="yes"?>
<Relationships xmlns="http://schemas.openxmlformats.org/package/2006/relationships"><Relationship Id="rId3" Type="http://schemas.openxmlformats.org/officeDocument/2006/relationships/hyperlink" Target="http://www.my/" TargetMode="External"/><Relationship Id="rId2" Type="http://schemas.openxmlformats.org/officeDocument/2006/relationships/notesSlide" Target="../notesSlides/notesSlide29.xml"/><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3" Type="http://schemas.openxmlformats.org/officeDocument/2006/relationships/hyperlink" Target="http://www.my/" TargetMode="External"/><Relationship Id="rId2" Type="http://schemas.openxmlformats.org/officeDocument/2006/relationships/notesSlide" Target="../notesSlides/notesSlide30.xml"/><Relationship Id="rId1" Type="http://schemas.openxmlformats.org/officeDocument/2006/relationships/slideLayout" Target="../slideLayouts/slideLayout3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3.xml"/></Relationships>
</file>

<file path=ppt/slides/_rels/slide3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2.xml"/><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1"/>
          <p:cNvSpPr/>
          <p:nvPr/>
        </p:nvSpPr>
        <p:spPr>
          <a:xfrm>
            <a:off x="1549755" y="832704"/>
            <a:ext cx="9118247" cy="1927396"/>
          </a:xfrm>
          <a:prstGeom prst="rect">
            <a:avLst/>
          </a:prstGeom>
          <a:solidFill>
            <a:srgbClr val="FFFFFF"/>
          </a:solidFill>
          <a:ln>
            <a:noFill/>
          </a:ln>
        </p:spPr>
        <p:txBody>
          <a:bodyPr spcFirstLastPara="1" wrap="square" lIns="0" tIns="85675" rIns="0" bIns="85675" anchor="ctr" anchorCtr="0">
            <a:spAutoFit/>
          </a:bodyPr>
          <a:lstStyle/>
          <a:p>
            <a:pPr marL="0" marR="0" lvl="0" indent="0" algn="l" rtl="0">
              <a:spcBef>
                <a:spcPts val="0"/>
              </a:spcBef>
              <a:spcAft>
                <a:spcPts val="0"/>
              </a:spcAft>
              <a:buNone/>
            </a:pPr>
            <a:r>
              <a:rPr lang="ru-RU" sz="750" b="0" i="0" u="sng" strike="noStrike" cap="none">
                <a:solidFill>
                  <a:srgbClr val="00B1F5"/>
                </a:solidFill>
                <a:latin typeface="Open Sans"/>
                <a:ea typeface="Open Sans"/>
                <a:cs typeface="Open Sans"/>
                <a:sym typeface="Open Sans"/>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  </a:t>
            </a:r>
            <a:r>
              <a:rPr lang="ru-RU" sz="11400" b="0" i="0" u="none" strike="noStrike" cap="none">
                <a:solidFill>
                  <a:srgbClr val="00B1F5"/>
                </a:solidFill>
                <a:latin typeface="Open Sans"/>
                <a:ea typeface="Open Sans"/>
                <a:cs typeface="Open Sans"/>
                <a:sym typeface="Open Sans"/>
              </a:rPr>
              <a:t> </a:t>
            </a:r>
            <a:r>
              <a:rPr lang="ru-RU" sz="750" b="0" i="0" u="none" strike="noStrike" cap="none">
                <a:solidFill>
                  <a:srgbClr val="00B1F5"/>
                </a:solidFill>
                <a:latin typeface="Open Sans"/>
                <a:ea typeface="Open Sans"/>
                <a:cs typeface="Open Sans"/>
                <a:sym typeface="Open Sans"/>
              </a:rPr>
              <a:t>                                    </a:t>
            </a:r>
            <a:endParaRPr/>
          </a:p>
        </p:txBody>
      </p:sp>
      <p:pic>
        <p:nvPicPr>
          <p:cNvPr id="391" name="Google Shape;391;p1" descr="Walton">
            <a:hlinkClick r:id="rId3"/>
          </p:cNvPr>
          <p:cNvPicPr preferRelativeResize="0"/>
          <p:nvPr/>
        </p:nvPicPr>
        <p:blipFill rotWithShape="1">
          <a:blip r:embed="rId4">
            <a:alphaModFix/>
          </a:blip>
          <a:srcRect/>
          <a:stretch/>
        </p:blipFill>
        <p:spPr>
          <a:xfrm>
            <a:off x="2042799" y="1422210"/>
            <a:ext cx="1785939" cy="1571945"/>
          </a:xfrm>
          <a:prstGeom prst="rect">
            <a:avLst/>
          </a:prstGeom>
          <a:noFill/>
          <a:ln>
            <a:noFill/>
          </a:ln>
        </p:spPr>
      </p:pic>
      <p:sp>
        <p:nvSpPr>
          <p:cNvPr id="392" name="Google Shape;392;p1"/>
          <p:cNvSpPr/>
          <p:nvPr/>
        </p:nvSpPr>
        <p:spPr>
          <a:xfrm>
            <a:off x="7877923" y="3224987"/>
            <a:ext cx="2278587" cy="76174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350" b="1" i="0" u="none" strike="noStrike" cap="none">
              <a:solidFill>
                <a:srgbClr val="2E75B5"/>
              </a:solidFill>
              <a:latin typeface="Open Sans"/>
              <a:ea typeface="Open Sans"/>
              <a:cs typeface="Open Sans"/>
              <a:sym typeface="Open Sans"/>
            </a:endParaRPr>
          </a:p>
          <a:p>
            <a:pPr marL="0" marR="0" lvl="0" indent="0" algn="ctr" rtl="0">
              <a:spcBef>
                <a:spcPts val="0"/>
              </a:spcBef>
              <a:spcAft>
                <a:spcPts val="0"/>
              </a:spcAft>
              <a:buNone/>
            </a:pPr>
            <a:r>
              <a:rPr lang="ru-RU" sz="1500" b="0" i="0" u="none" strike="noStrike" cap="none">
                <a:solidFill>
                  <a:srgbClr val="323F4F"/>
                </a:solidFill>
                <a:latin typeface="Calibri"/>
                <a:ea typeface="Calibri"/>
                <a:cs typeface="Calibri"/>
                <a:sym typeface="Calibri"/>
              </a:rPr>
              <a:t>BIZNES VA TADBIRKORLIK OLIY MAKTABI</a:t>
            </a:r>
            <a:endParaRPr sz="1500" b="0" i="0" u="none" strike="noStrike" cap="none">
              <a:solidFill>
                <a:srgbClr val="323F4F"/>
              </a:solidFill>
              <a:latin typeface="Calibri"/>
              <a:ea typeface="Calibri"/>
              <a:cs typeface="Calibri"/>
              <a:sym typeface="Calibri"/>
            </a:endParaRPr>
          </a:p>
        </p:txBody>
      </p:sp>
      <p:sp>
        <p:nvSpPr>
          <p:cNvPr id="393" name="Google Shape;393;p1"/>
          <p:cNvSpPr/>
          <p:nvPr/>
        </p:nvSpPr>
        <p:spPr>
          <a:xfrm>
            <a:off x="1549756" y="2994155"/>
            <a:ext cx="2845907"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200" b="1" i="0" u="none" strike="noStrike" cap="none">
              <a:solidFill>
                <a:srgbClr val="2E75B5"/>
              </a:solidFill>
              <a:latin typeface="Open Sans"/>
              <a:ea typeface="Open Sans"/>
              <a:cs typeface="Open Sans"/>
              <a:sym typeface="Open Sans"/>
            </a:endParaRPr>
          </a:p>
          <a:p>
            <a:pPr marL="0" marR="0" lvl="0" indent="0" algn="ctr" rtl="0">
              <a:spcBef>
                <a:spcPts val="0"/>
              </a:spcBef>
              <a:spcAft>
                <a:spcPts val="0"/>
              </a:spcAft>
              <a:buNone/>
            </a:pPr>
            <a:r>
              <a:rPr lang="ru-RU" sz="1500" b="0" i="0" u="none" strike="noStrike" cap="none">
                <a:solidFill>
                  <a:srgbClr val="323F4F"/>
                </a:solidFill>
                <a:latin typeface="Calibri"/>
                <a:ea typeface="Calibri"/>
                <a:cs typeface="Calibri"/>
                <a:sym typeface="Calibri"/>
              </a:rPr>
              <a:t>O‘ZBEKISTON RESPUBLIKASI IQTISODIY TARAQQIYOT</a:t>
            </a:r>
            <a:br>
              <a:rPr lang="ru-RU" sz="1500" b="0" i="0" u="none" strike="noStrike" cap="none">
                <a:solidFill>
                  <a:srgbClr val="323F4F"/>
                </a:solidFill>
                <a:latin typeface="Calibri"/>
                <a:ea typeface="Calibri"/>
                <a:cs typeface="Calibri"/>
                <a:sym typeface="Calibri"/>
              </a:rPr>
            </a:br>
            <a:r>
              <a:rPr lang="ru-RU" sz="1500" b="0" i="0" u="none" strike="noStrike" cap="none">
                <a:solidFill>
                  <a:srgbClr val="323F4F"/>
                </a:solidFill>
                <a:latin typeface="Calibri"/>
                <a:ea typeface="Calibri"/>
                <a:cs typeface="Calibri"/>
                <a:sym typeface="Calibri"/>
              </a:rPr>
              <a:t>VA KAMBAG‘ALLIKNI QISQARTIRISH VAZIRLIGI</a:t>
            </a:r>
            <a:endParaRPr/>
          </a:p>
        </p:txBody>
      </p:sp>
      <p:sp>
        <p:nvSpPr>
          <p:cNvPr id="394" name="Google Shape;394;p1"/>
          <p:cNvSpPr txBox="1">
            <a:spLocks noGrp="1"/>
          </p:cNvSpPr>
          <p:nvPr>
            <p:ph type="ftr" idx="11"/>
          </p:nvPr>
        </p:nvSpPr>
        <p:spPr>
          <a:xfrm>
            <a:off x="4015741" y="706709"/>
            <a:ext cx="3623311" cy="511116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ru-RU" sz="2700">
                <a:solidFill>
                  <a:srgbClr val="2E75B5"/>
                </a:solidFill>
                <a:latin typeface="Calibri"/>
                <a:ea typeface="Calibri"/>
                <a:cs typeface="Calibri"/>
                <a:sym typeface="Calibri"/>
              </a:rPr>
              <a:t>БТОМ-2022 </a:t>
            </a:r>
            <a:endParaRPr/>
          </a:p>
        </p:txBody>
      </p:sp>
      <p:sp>
        <p:nvSpPr>
          <p:cNvPr id="395" name="Google Shape;395;p1"/>
          <p:cNvSpPr/>
          <p:nvPr/>
        </p:nvSpPr>
        <p:spPr>
          <a:xfrm>
            <a:off x="2289810" y="4405451"/>
            <a:ext cx="7509511" cy="2654573"/>
          </a:xfrm>
          <a:prstGeom prst="rect">
            <a:avLst/>
          </a:prstGeom>
          <a:noFill/>
          <a:ln>
            <a:noFill/>
          </a:ln>
        </p:spPr>
        <p:txBody>
          <a:bodyPr spcFirstLastPara="1" wrap="square" lIns="68575" tIns="34275" rIns="68575" bIns="34275" anchor="t" anchorCtr="0">
            <a:spAutoFit/>
          </a:bodyPr>
          <a:lstStyle/>
          <a:p>
            <a:pPr marL="0" marR="0" lvl="0" indent="0" algn="ctr" rtl="0">
              <a:spcBef>
                <a:spcPts val="0"/>
              </a:spcBef>
              <a:spcAft>
                <a:spcPts val="0"/>
              </a:spcAft>
              <a:buNone/>
            </a:pPr>
            <a:r>
              <a:rPr lang="ru-RU" sz="2400" b="0" i="0" u="none" strike="noStrike" cap="none">
                <a:solidFill>
                  <a:srgbClr val="1F3864"/>
                </a:solidFill>
                <a:latin typeface="Times New Roman"/>
                <a:ea typeface="Times New Roman"/>
                <a:cs typeface="Times New Roman"/>
                <a:sym typeface="Times New Roman"/>
              </a:rPr>
              <a:t>Маркетинг ва рақамли иқтисодиёт кафедраси мудири и.ф.д., профессор, халқаро инженерлар академияси мухбир аъзоси Кенжабаев Аман Тургунович (</a:t>
            </a:r>
            <a:r>
              <a:rPr lang="ru-RU" sz="2400" b="0" i="0" u="sng" strike="noStrike" cap="none">
                <a:solidFill>
                  <a:srgbClr val="1F3864"/>
                </a:solidFill>
                <a:latin typeface="Times New Roman"/>
                <a:ea typeface="Times New Roman"/>
                <a:cs typeface="Times New Roman"/>
                <a:sym typeface="Times New Roman"/>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atkenjabaev@mail.ru</a:t>
            </a:r>
            <a:r>
              <a:rPr lang="ru-RU" sz="2400" b="0" i="0" u="none" strike="noStrike" cap="none">
                <a:solidFill>
                  <a:srgbClr val="1F3864"/>
                </a:solidFill>
                <a:latin typeface="Times New Roman"/>
                <a:ea typeface="Times New Roman"/>
                <a:cs typeface="Times New Roman"/>
                <a:sym typeface="Times New Roman"/>
              </a:rPr>
              <a:t>); (</a:t>
            </a:r>
            <a:r>
              <a:rPr lang="ru-RU" sz="2400" b="0" i="0" u="sng" strike="noStrike" cap="none">
                <a:solidFill>
                  <a:srgbClr val="1F3864"/>
                </a:solidFill>
                <a:latin typeface="Times New Roman"/>
                <a:ea typeface="Times New Roman"/>
                <a:cs typeface="Times New Roman"/>
                <a:sym typeface="Times New Roman"/>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amankenja059@gmail.com</a:t>
            </a:r>
            <a:r>
              <a:rPr lang="ru-RU" sz="2400" b="0" i="0" u="none" strike="noStrike" cap="none">
                <a:solidFill>
                  <a:srgbClr val="1F3864"/>
                </a:solidFill>
                <a:latin typeface="Times New Roman"/>
                <a:ea typeface="Times New Roman"/>
                <a:cs typeface="Times New Roman"/>
                <a:sym typeface="Times New Roman"/>
              </a:rPr>
              <a:t>); </a:t>
            </a:r>
            <a:endParaRPr/>
          </a:p>
          <a:p>
            <a:pPr marL="0" marR="0" lvl="0" indent="0" algn="ctr" rtl="0">
              <a:spcBef>
                <a:spcPts val="0"/>
              </a:spcBef>
              <a:spcAft>
                <a:spcPts val="0"/>
              </a:spcAft>
              <a:buNone/>
            </a:pPr>
            <a:r>
              <a:rPr lang="ru-RU" sz="2400" b="0" i="0" u="none" strike="noStrike" cap="none">
                <a:solidFill>
                  <a:srgbClr val="1F3864"/>
                </a:solidFill>
                <a:latin typeface="Times New Roman"/>
                <a:ea typeface="Times New Roman"/>
                <a:cs typeface="Times New Roman"/>
                <a:sym typeface="Times New Roman"/>
              </a:rPr>
              <a:t>Тел: +998977595931.</a:t>
            </a:r>
            <a:endParaRPr/>
          </a:p>
          <a:p>
            <a:pPr marL="0" marR="0" lvl="0" indent="0" algn="ctr" rtl="0">
              <a:spcBef>
                <a:spcPts val="0"/>
              </a:spcBef>
              <a:spcAft>
                <a:spcPts val="0"/>
              </a:spcAft>
              <a:buNone/>
            </a:pPr>
            <a:endParaRPr sz="2400" b="0" i="0" u="none" strike="noStrike" cap="none">
              <a:solidFill>
                <a:srgbClr val="1F3864"/>
              </a:solidFill>
              <a:latin typeface="Calibri"/>
              <a:ea typeface="Calibri"/>
              <a:cs typeface="Calibri"/>
              <a:sym typeface="Calibri"/>
            </a:endParaRPr>
          </a:p>
          <a:p>
            <a:pPr marL="0" marR="0" lvl="0" indent="0" algn="ctr" rtl="0">
              <a:spcBef>
                <a:spcPts val="0"/>
              </a:spcBef>
              <a:spcAft>
                <a:spcPts val="0"/>
              </a:spcAft>
              <a:buNone/>
            </a:pPr>
            <a:r>
              <a:rPr lang="ru-RU" sz="2400" b="0" i="0" u="none" strike="noStrike" cap="none">
                <a:solidFill>
                  <a:srgbClr val="323F4F"/>
                </a:solidFill>
                <a:latin typeface="Calibri"/>
                <a:ea typeface="Calibri"/>
                <a:cs typeface="Calibri"/>
                <a:sym typeface="Calibri"/>
              </a:rPr>
              <a:t>	</a:t>
            </a:r>
            <a:endParaRPr sz="2100" b="0" i="0" u="none" strike="noStrike" cap="none">
              <a:solidFill>
                <a:srgbClr val="323F4F"/>
              </a:solidFill>
              <a:latin typeface="Calibri"/>
              <a:ea typeface="Calibri"/>
              <a:cs typeface="Calibri"/>
              <a:sym typeface="Calibri"/>
            </a:endParaRPr>
          </a:p>
        </p:txBody>
      </p:sp>
      <p:pic>
        <p:nvPicPr>
          <p:cNvPr id="396" name="Google Shape;396;p1"/>
          <p:cNvPicPr preferRelativeResize="0"/>
          <p:nvPr/>
        </p:nvPicPr>
        <p:blipFill rotWithShape="1">
          <a:blip r:embed="rId7">
            <a:alphaModFix/>
          </a:blip>
          <a:srcRect/>
          <a:stretch/>
        </p:blipFill>
        <p:spPr>
          <a:xfrm>
            <a:off x="7948800" y="1340768"/>
            <a:ext cx="1850520" cy="14654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2"/>
          <p:cNvSpPr/>
          <p:nvPr/>
        </p:nvSpPr>
        <p:spPr>
          <a:xfrm>
            <a:off x="4079777" y="2279018"/>
            <a:ext cx="6768753" cy="2505825"/>
          </a:xfrm>
          <a:prstGeom prst="roundRect">
            <a:avLst>
              <a:gd name="adj" fmla="val 6141"/>
            </a:avLst>
          </a:prstGeom>
          <a:solidFill>
            <a:srgbClr val="BEEAF8"/>
          </a:solidFill>
          <a:ln w="19050" cap="rnd"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ru-RU" sz="4400" b="1" i="1" u="none" strike="noStrike" cap="none">
                <a:solidFill>
                  <a:srgbClr val="000000"/>
                </a:solidFill>
                <a:latin typeface="Times New Roman"/>
                <a:ea typeface="Times New Roman"/>
                <a:cs typeface="Times New Roman"/>
                <a:sym typeface="Times New Roman"/>
              </a:rPr>
              <a:t>3-Мавзу: Рақамли Ўзбекистон стратегияси</a:t>
            </a:r>
            <a:endParaRPr sz="4400" b="1" i="1" u="none" strike="noStrike" cap="none">
              <a:solidFill>
                <a:srgbClr val="000000"/>
              </a:solidFill>
              <a:latin typeface="Times New Roman"/>
              <a:ea typeface="Times New Roman"/>
              <a:cs typeface="Times New Roman"/>
              <a:sym typeface="Times New Roman"/>
            </a:endParaRPr>
          </a:p>
        </p:txBody>
      </p:sp>
      <p:pic>
        <p:nvPicPr>
          <p:cNvPr id="402" name="Google Shape;402;p2" descr="D:\Мои документы 22.12.2015г\Мои рисунки\НОЦКУ\альбом\01.jpg"/>
          <p:cNvPicPr preferRelativeResize="0"/>
          <p:nvPr/>
        </p:nvPicPr>
        <p:blipFill rotWithShape="1">
          <a:blip r:embed="rId3">
            <a:alphaModFix/>
          </a:blip>
          <a:srcRect/>
          <a:stretch/>
        </p:blipFill>
        <p:spPr>
          <a:xfrm>
            <a:off x="191344" y="2254068"/>
            <a:ext cx="3888432" cy="2505825"/>
          </a:xfrm>
          <a:prstGeom prst="roundRect">
            <a:avLst>
              <a:gd name="adj" fmla="val 8594"/>
            </a:avLst>
          </a:prstGeom>
          <a:solidFill>
            <a:srgbClr val="ECECEC"/>
          </a:solidFill>
          <a:ln>
            <a:noFill/>
          </a:ln>
          <a:effectLst>
            <a:reflection stA="38000" endPos="28000" dist="5000" dir="5400000" sy="-100000" algn="bl" rotWithShape="0"/>
          </a:effectLst>
        </p:spPr>
      </p:pic>
      <p:sp>
        <p:nvSpPr>
          <p:cNvPr id="403" name="Google Shape;403;p2"/>
          <p:cNvSpPr/>
          <p:nvPr/>
        </p:nvSpPr>
        <p:spPr>
          <a:xfrm>
            <a:off x="1703512" y="717411"/>
            <a:ext cx="8517352" cy="116955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3500" b="1" i="0" u="none" strike="noStrike" cap="none">
                <a:solidFill>
                  <a:srgbClr val="000000"/>
                </a:solidFill>
                <a:latin typeface="Times New Roman"/>
                <a:ea typeface="Times New Roman"/>
                <a:cs typeface="Times New Roman"/>
                <a:sym typeface="Times New Roman"/>
              </a:rPr>
              <a:t>«Бизнес ва тадбиркорлик олий мактаби»</a:t>
            </a:r>
            <a:br>
              <a:rPr lang="ru-RU" sz="3500" b="1" i="0" u="none" strike="noStrike" cap="none">
                <a:solidFill>
                  <a:srgbClr val="000000"/>
                </a:solidFill>
                <a:latin typeface="Times New Roman"/>
                <a:ea typeface="Times New Roman"/>
                <a:cs typeface="Times New Roman"/>
                <a:sym typeface="Times New Roman"/>
              </a:rPr>
            </a:br>
            <a:endParaRPr sz="3500" b="0" i="0" u="none" strike="noStrike" cap="none">
              <a:solidFill>
                <a:srgbClr val="DDEAF6"/>
              </a:solidFill>
              <a:latin typeface="Calibri"/>
              <a:ea typeface="Calibri"/>
              <a:cs typeface="Calibri"/>
              <a:sym typeface="Calibri"/>
            </a:endParaRPr>
          </a:p>
        </p:txBody>
      </p:sp>
      <p:sp>
        <p:nvSpPr>
          <p:cNvPr id="404" name="Google Shape;404;p2"/>
          <p:cNvSpPr/>
          <p:nvPr/>
        </p:nvSpPr>
        <p:spPr>
          <a:xfrm>
            <a:off x="5563437" y="5126999"/>
            <a:ext cx="2150347" cy="4001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ru-RU" sz="2000" b="1" i="0" u="none" strike="noStrike" cap="none">
                <a:solidFill>
                  <a:srgbClr val="323F4F"/>
                </a:solidFill>
                <a:latin typeface="Trebuchet MS"/>
                <a:ea typeface="Trebuchet MS"/>
                <a:cs typeface="Trebuchet MS"/>
                <a:sym typeface="Trebuchet MS"/>
              </a:rPr>
              <a:t>Кенжабаев А.Т</a:t>
            </a:r>
            <a:endParaRPr/>
          </a:p>
        </p:txBody>
      </p:sp>
      <p:sp>
        <p:nvSpPr>
          <p:cNvPr id="405" name="Google Shape;405;p2"/>
          <p:cNvSpPr/>
          <p:nvPr/>
        </p:nvSpPr>
        <p:spPr>
          <a:xfrm>
            <a:off x="7968293" y="5127002"/>
            <a:ext cx="1584092" cy="60388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662" b="0" i="1" u="none" strike="noStrike" cap="none">
                <a:solidFill>
                  <a:srgbClr val="323F4F"/>
                </a:solidFill>
                <a:latin typeface="Trebuchet MS"/>
                <a:ea typeface="Trebuchet MS"/>
                <a:cs typeface="Trebuchet MS"/>
                <a:sym typeface="Trebuchet MS"/>
              </a:rPr>
              <a:t>  и.ф.д., профессор</a:t>
            </a:r>
            <a:endParaRPr/>
          </a:p>
        </p:txBody>
      </p:sp>
      <p:cxnSp>
        <p:nvCxnSpPr>
          <p:cNvPr id="406" name="Google Shape;406;p2"/>
          <p:cNvCxnSpPr/>
          <p:nvPr/>
        </p:nvCxnSpPr>
        <p:spPr>
          <a:xfrm>
            <a:off x="7758940" y="5126999"/>
            <a:ext cx="0" cy="1107996"/>
          </a:xfrm>
          <a:prstGeom prst="straightConnector1">
            <a:avLst/>
          </a:prstGeom>
          <a:noFill/>
          <a:ln w="12700" cap="rnd" cmpd="sng">
            <a:solidFill>
              <a:schemeClr val="accent1"/>
            </a:solidFill>
            <a:prstDash val="solid"/>
            <a:round/>
            <a:headEnd type="none" w="sm" len="sm"/>
            <a:tailEnd type="none" w="sm" len="sm"/>
          </a:ln>
        </p:spPr>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pic>
        <p:nvPicPr>
          <p:cNvPr id="412" name="Google Shape;412;p4" descr="C:\Users\baranovsv\Desktop\work elements\22x4_2018_new_1_!!!!!!!!-01.jpg"/>
          <p:cNvPicPr preferRelativeResize="0"/>
          <p:nvPr/>
        </p:nvPicPr>
        <p:blipFill rotWithShape="1">
          <a:blip r:embed="rId3">
            <a:alphaModFix/>
          </a:blip>
          <a:srcRect/>
          <a:stretch/>
        </p:blipFill>
        <p:spPr>
          <a:xfrm>
            <a:off x="1523932" y="0"/>
            <a:ext cx="9141837" cy="6858000"/>
          </a:xfrm>
          <a:prstGeom prst="rect">
            <a:avLst/>
          </a:prstGeom>
          <a:noFill/>
          <a:ln>
            <a:noFill/>
          </a:ln>
        </p:spPr>
      </p:pic>
      <p:sp>
        <p:nvSpPr>
          <p:cNvPr id="413" name="Google Shape;413;p4"/>
          <p:cNvSpPr/>
          <p:nvPr/>
        </p:nvSpPr>
        <p:spPr>
          <a:xfrm>
            <a:off x="2207570" y="35497"/>
            <a:ext cx="7129943" cy="1521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lt1"/>
              </a:buClr>
              <a:buSzPts val="1400"/>
              <a:buFont typeface="Calibri"/>
              <a:buNone/>
            </a:pPr>
            <a:endParaRPr sz="1400" b="0" i="0" u="none" strike="noStrike" cap="none">
              <a:solidFill>
                <a:srgbClr val="7F7F7F"/>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400" b="1" i="0" u="none" strike="noStrike" cap="none">
                <a:solidFill>
                  <a:srgbClr val="585858"/>
                </a:solidFill>
                <a:latin typeface="Times New Roman"/>
                <a:ea typeface="Times New Roman"/>
                <a:cs typeface="Times New Roman"/>
                <a:sym typeface="Times New Roman"/>
              </a:rPr>
              <a:t>“РАҚАМЛИ ЎЗБЕКИСТОН-2030” СТРАТЕГИЯСИНИНГ МОҲИЯТИ ВА АМАЛГА ОШИРИШ БОСҚИЧЛАРИ. 2020 ЙИЛ</a:t>
            </a:r>
            <a:endParaRPr/>
          </a:p>
          <a:p>
            <a:pPr marL="0" marR="0" lvl="0" indent="0" algn="ctr" rtl="0">
              <a:spcBef>
                <a:spcPts val="0"/>
              </a:spcBef>
              <a:spcAft>
                <a:spcPts val="0"/>
              </a:spcAft>
              <a:buNone/>
            </a:pPr>
            <a:r>
              <a:rPr lang="ru-RU" sz="2400" b="1" i="0" u="none" strike="noStrike" cap="none">
                <a:solidFill>
                  <a:srgbClr val="585858"/>
                </a:solidFill>
                <a:latin typeface="Times New Roman"/>
                <a:ea typeface="Times New Roman"/>
                <a:cs typeface="Times New Roman"/>
                <a:sym typeface="Times New Roman"/>
              </a:rPr>
              <a:t> 5 ОКТЯБРЬ, ПФ-6079-СОН</a:t>
            </a:r>
            <a:endParaRPr/>
          </a:p>
          <a:p>
            <a:pPr marL="0" marR="0" lvl="0" indent="0" algn="ctr" rtl="0">
              <a:lnSpc>
                <a:spcPct val="100000"/>
              </a:lnSpc>
              <a:spcBef>
                <a:spcPts val="0"/>
              </a:spcBef>
              <a:spcAft>
                <a:spcPts val="0"/>
              </a:spcAft>
              <a:buClr>
                <a:schemeClr val="lt1"/>
              </a:buClr>
              <a:buSzPts val="2400"/>
              <a:buFont typeface="Calibri"/>
              <a:buNone/>
            </a:pPr>
            <a:endParaRPr sz="2400" b="1" i="0" u="none" strike="noStrike" cap="none">
              <a:solidFill>
                <a:srgbClr val="585858"/>
              </a:solidFill>
              <a:latin typeface="Times New Roman"/>
              <a:ea typeface="Times New Roman"/>
              <a:cs typeface="Times New Roman"/>
              <a:sym typeface="Times New Roman"/>
            </a:endParaRPr>
          </a:p>
        </p:txBody>
      </p:sp>
      <p:pic>
        <p:nvPicPr>
          <p:cNvPr id="414" name="Google Shape;414;p4"/>
          <p:cNvPicPr preferRelativeResize="0"/>
          <p:nvPr/>
        </p:nvPicPr>
        <p:blipFill rotWithShape="1">
          <a:blip r:embed="rId4">
            <a:alphaModFix/>
          </a:blip>
          <a:srcRect/>
          <a:stretch/>
        </p:blipFill>
        <p:spPr>
          <a:xfrm>
            <a:off x="1523932" y="1592291"/>
            <a:ext cx="9141837" cy="543711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pic>
        <p:nvPicPr>
          <p:cNvPr id="420" name="Google Shape;420;p5" descr="C:\Users\baranovsv\Desktop\work elements\22x4_2018_new_1_!!!!!!!!-01.jpg"/>
          <p:cNvPicPr preferRelativeResize="0"/>
          <p:nvPr/>
        </p:nvPicPr>
        <p:blipFill rotWithShape="1">
          <a:blip r:embed="rId3">
            <a:alphaModFix/>
          </a:blip>
          <a:srcRect/>
          <a:stretch/>
        </p:blipFill>
        <p:spPr>
          <a:xfrm>
            <a:off x="767408" y="11419"/>
            <a:ext cx="10441160" cy="6858000"/>
          </a:xfrm>
          <a:prstGeom prst="rect">
            <a:avLst/>
          </a:prstGeom>
          <a:noFill/>
          <a:ln>
            <a:noFill/>
          </a:ln>
        </p:spPr>
      </p:pic>
      <p:sp>
        <p:nvSpPr>
          <p:cNvPr id="421" name="Google Shape;421;p5"/>
          <p:cNvSpPr txBox="1"/>
          <p:nvPr/>
        </p:nvSpPr>
        <p:spPr>
          <a:xfrm>
            <a:off x="767408" y="11419"/>
            <a:ext cx="10441160" cy="606319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2400" b="0" i="0" u="none" strike="noStrike" cap="none">
              <a:solidFill>
                <a:srgbClr val="000000"/>
              </a:solidFill>
              <a:latin typeface="Times New Roman"/>
              <a:ea typeface="Times New Roman"/>
              <a:cs typeface="Times New Roman"/>
              <a:sym typeface="Times New Roman"/>
            </a:endParaRPr>
          </a:p>
          <a:p>
            <a:pPr marL="0" marR="0" lvl="0" indent="0" algn="just" rtl="0">
              <a:spcBef>
                <a:spcPts val="0"/>
              </a:spcBef>
              <a:spcAft>
                <a:spcPts val="0"/>
              </a:spcAft>
              <a:buNone/>
            </a:pPr>
            <a:r>
              <a:rPr lang="ru-RU" sz="2800" b="0" i="0" u="none" strike="noStrike" cap="none">
                <a:solidFill>
                  <a:srgbClr val="000000"/>
                </a:solidFill>
                <a:latin typeface="Times New Roman"/>
                <a:ea typeface="Times New Roman"/>
                <a:cs typeface="Times New Roman"/>
                <a:sym typeface="Times New Roman"/>
              </a:rPr>
              <a:t>	</a:t>
            </a:r>
            <a:r>
              <a:rPr lang="ru-RU" sz="2800" b="0" i="0" u="none" strike="noStrike" cap="none">
                <a:solidFill>
                  <a:srgbClr val="FFFF00"/>
                </a:solidFill>
                <a:latin typeface="Times New Roman"/>
                <a:ea typeface="Times New Roman"/>
                <a:cs typeface="Times New Roman"/>
                <a:sym typeface="Times New Roman"/>
              </a:rPr>
              <a:t>«Рақамли Ўзбекистон - 2030» стратегияси иқтисодиёт тармоқлари, ижтимоий соҳа ва давлат бошқаруви тизимининг жадал рақамли ривожланишини таъминлаш, шу жумладан электрон давлат хизматларини кўрсатиш механизмларини янада такомиллаштириш мақсадида ишлаб чиқилган.</a:t>
            </a:r>
            <a:endParaRPr/>
          </a:p>
          <a:p>
            <a:pPr marL="0" marR="0" lvl="0" indent="0" algn="just" rtl="0">
              <a:spcBef>
                <a:spcPts val="0"/>
              </a:spcBef>
              <a:spcAft>
                <a:spcPts val="0"/>
              </a:spcAft>
              <a:buNone/>
            </a:pPr>
            <a:r>
              <a:rPr lang="ru-RU" sz="2800" b="0" i="0" u="none" strike="noStrike" cap="none">
                <a:solidFill>
                  <a:srgbClr val="FFFF00"/>
                </a:solidFill>
                <a:latin typeface="Times New Roman"/>
                <a:ea typeface="Times New Roman"/>
                <a:cs typeface="Times New Roman"/>
                <a:sym typeface="Times New Roman"/>
              </a:rPr>
              <a:t>Стратегия Ўзбекистон Республикасининг рақамли иқтисодиёт ва электрон ҳукуматни ривожлантиришнинг стратегик мақсадлари, устувор йўналишлари ҳамда ўрта ва узоқ муддатли истиқболли вазифаларини белгилайди, шунингдек, БМТнинг Барқарор ривожланиш мақсадлари ва Электрон ҳукуматни ривожлантириш рейтингида белгиланган устувор вазифалардан келиб чиқиб, рақамли технологияларни янада кенг жорий этиш учун асос бўлиб хизмат қилади.</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Google Shape;427;p6" descr="C:\Users\baranovsv\Desktop\work elements\22x4_2018_new_1_!!!!!!!!-01.jpg"/>
          <p:cNvPicPr preferRelativeResize="0"/>
          <p:nvPr/>
        </p:nvPicPr>
        <p:blipFill rotWithShape="1">
          <a:blip r:embed="rId3">
            <a:alphaModFix/>
          </a:blip>
          <a:srcRect/>
          <a:stretch/>
        </p:blipFill>
        <p:spPr>
          <a:xfrm>
            <a:off x="767407" y="368188"/>
            <a:ext cx="9141837" cy="6858000"/>
          </a:xfrm>
          <a:prstGeom prst="rect">
            <a:avLst/>
          </a:prstGeom>
          <a:noFill/>
          <a:ln>
            <a:noFill/>
          </a:ln>
        </p:spPr>
      </p:pic>
      <p:sp>
        <p:nvSpPr>
          <p:cNvPr id="428" name="Google Shape;428;p6"/>
          <p:cNvSpPr txBox="1"/>
          <p:nvPr/>
        </p:nvSpPr>
        <p:spPr>
          <a:xfrm>
            <a:off x="767407" y="1196754"/>
            <a:ext cx="9141837" cy="440120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000" b="0" i="0" u="none" strike="noStrike" cap="none">
                <a:solidFill>
                  <a:srgbClr val="FFFF00"/>
                </a:solidFill>
                <a:latin typeface="Times New Roman"/>
                <a:ea typeface="Times New Roman"/>
                <a:cs typeface="Times New Roman"/>
                <a:sym typeface="Times New Roman"/>
              </a:rPr>
              <a:t>	Мамлакатимизда рақамли иқтисодиётни фаол ривожлантириш, барча тармоқлар ва соҳаларда, энг аввало, давлат бошқаруви, таълим, соғлиқни сақлаш ва қишлоқ хўжалигида замонавий ахборот-коммуникация технологияларини кенг жорий этиш бўйича комплекс чора-тадбирлар амалга оширилмоқда.</a:t>
            </a:r>
            <a:endParaRPr/>
          </a:p>
          <a:p>
            <a:pPr marL="0" marR="0" lvl="0" indent="0" algn="just" rtl="0">
              <a:spcBef>
                <a:spcPts val="0"/>
              </a:spcBef>
              <a:spcAft>
                <a:spcPts val="0"/>
              </a:spcAft>
              <a:buNone/>
            </a:pPr>
            <a:r>
              <a:rPr lang="ru-RU" sz="2000" b="0" i="0" u="none" strike="noStrike" cap="none">
                <a:solidFill>
                  <a:srgbClr val="FFFF00"/>
                </a:solidFill>
                <a:latin typeface="Times New Roman"/>
                <a:ea typeface="Times New Roman"/>
                <a:cs typeface="Times New Roman"/>
                <a:sym typeface="Times New Roman"/>
              </a:rPr>
              <a:t>Хусусан, электрон ҳукумат тизимини такомиллаштириш, дастурий маҳсулотлар ва ахборот технологияларининг маҳаллий бозорини янада ривожлантириш, республиканинг барча ҳудудларида IT-паркларни ташкил этиш, шунингдек, соҳани малакали кадрлар билан таъминлашни кўзда тутувчи 220 дан ортиқ устувор лойиҳаларни амалга ошириш бошланган.</a:t>
            </a:r>
            <a:endParaRPr/>
          </a:p>
          <a:p>
            <a:pPr marL="0" marR="0" lvl="0" indent="0" algn="just" rtl="0">
              <a:spcBef>
                <a:spcPts val="0"/>
              </a:spcBef>
              <a:spcAft>
                <a:spcPts val="0"/>
              </a:spcAft>
              <a:buNone/>
            </a:pPr>
            <a:r>
              <a:rPr lang="ru-RU" sz="2000" b="0" i="0" u="none" strike="noStrike" cap="none">
                <a:solidFill>
                  <a:srgbClr val="FFFF00"/>
                </a:solidFill>
                <a:latin typeface="Times New Roman"/>
                <a:ea typeface="Times New Roman"/>
                <a:cs typeface="Times New Roman"/>
                <a:sym typeface="Times New Roman"/>
              </a:rPr>
              <a:t>Бундан ташқари, 40 дан ортиқ ахборот тизимлари билан интеграциялашган геопортални ишга тушириш, жамоат транспорти ва коммунал инфратузилмани бошқаришнинг ахборот тизимини яратиш, ижтимоий соҳани рақамлаштириш ва кейинчалик ушбу тажрибани бошқа ҳудудларда жорий қилишни назарда тутувчи «Рақамли Тошкент» комплекс дастури амалга оширилмоқда.</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pic>
        <p:nvPicPr>
          <p:cNvPr id="434" name="Google Shape;434;p7" descr="C:\Users\baranovsv\Desktop\work elements\22x4_2018_new_1_!!!!!!!!-01.jpg"/>
          <p:cNvPicPr preferRelativeResize="0"/>
          <p:nvPr/>
        </p:nvPicPr>
        <p:blipFill rotWithShape="1">
          <a:blip r:embed="rId3">
            <a:alphaModFix/>
          </a:blip>
          <a:srcRect/>
          <a:stretch/>
        </p:blipFill>
        <p:spPr>
          <a:xfrm>
            <a:off x="767408" y="11419"/>
            <a:ext cx="9141837" cy="6858000"/>
          </a:xfrm>
          <a:prstGeom prst="rect">
            <a:avLst/>
          </a:prstGeom>
          <a:noFill/>
          <a:ln>
            <a:noFill/>
          </a:ln>
        </p:spPr>
      </p:pic>
      <p:sp>
        <p:nvSpPr>
          <p:cNvPr id="435" name="Google Shape;435;p7"/>
          <p:cNvSpPr txBox="1"/>
          <p:nvPr/>
        </p:nvSpPr>
        <p:spPr>
          <a:xfrm>
            <a:off x="983432" y="188641"/>
            <a:ext cx="8712968" cy="56323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000" b="0" i="0" u="none" strike="noStrike" cap="none">
                <a:solidFill>
                  <a:srgbClr val="FFFF00"/>
                </a:solidFill>
                <a:latin typeface="Times New Roman"/>
                <a:ea typeface="Times New Roman"/>
                <a:cs typeface="Times New Roman"/>
                <a:sym typeface="Times New Roman"/>
              </a:rPr>
              <a:t>Аҳоли пунктларини Интернет тармоғига улаш даражаси, шу жумладан кенг полосали уланиш портларини 2,5 миллионгача кўпайтириш, 20 минг километр оптик-толали алоқа линияларини қуриш ва мобил алоқа тармоқларини ривожлантириш орқали 78 фоиздан 95 фоизга етказилади;</a:t>
            </a:r>
            <a:endParaRPr/>
          </a:p>
          <a:p>
            <a:pPr marL="0" marR="0" lvl="0" indent="0" algn="just" rtl="0">
              <a:spcBef>
                <a:spcPts val="0"/>
              </a:spcBef>
              <a:spcAft>
                <a:spcPts val="0"/>
              </a:spcAft>
              <a:buNone/>
            </a:pPr>
            <a:r>
              <a:rPr lang="ru-RU" sz="2000" b="0" i="0" u="none" strike="noStrike" cap="none">
                <a:solidFill>
                  <a:srgbClr val="FFFF00"/>
                </a:solidFill>
                <a:latin typeface="Times New Roman"/>
                <a:ea typeface="Times New Roman"/>
                <a:cs typeface="Times New Roman"/>
                <a:sym typeface="Times New Roman"/>
              </a:rPr>
              <a:t>ҳудудларни ижтимоий-иқтисодий ривожлантиришнинг турли соҳаларида 400 дан ортиқ ахборот тизимлари, электрон хизматлар ва бошқа дастурий маҳсулотлар жорий этилади;</a:t>
            </a:r>
            <a:endParaRPr/>
          </a:p>
          <a:p>
            <a:pPr marL="0" marR="0" lvl="0" indent="0" algn="just" rtl="0">
              <a:spcBef>
                <a:spcPts val="0"/>
              </a:spcBef>
              <a:spcAft>
                <a:spcPts val="0"/>
              </a:spcAft>
              <a:buNone/>
            </a:pPr>
            <a:r>
              <a:rPr lang="ru-RU" sz="2000" b="0" i="0" u="none" strike="noStrike" cap="none">
                <a:solidFill>
                  <a:srgbClr val="FFFF00"/>
                </a:solidFill>
                <a:latin typeface="Times New Roman"/>
                <a:ea typeface="Times New Roman"/>
                <a:cs typeface="Times New Roman"/>
                <a:sym typeface="Times New Roman"/>
              </a:rPr>
              <a:t>587 минг нафар кишини, шу жумладан «Бир миллион дастурчи» лойиҳаси доирасида 500 минг нафар ёшларни қамраб олиш орқали компьютер дастурлаш асосларига ўқитиш ташкиллаштирилади;</a:t>
            </a:r>
            <a:endParaRPr/>
          </a:p>
          <a:p>
            <a:pPr marL="0" marR="0" lvl="0" indent="0" algn="just" rtl="0">
              <a:spcBef>
                <a:spcPts val="0"/>
              </a:spcBef>
              <a:spcAft>
                <a:spcPts val="0"/>
              </a:spcAft>
              <a:buNone/>
            </a:pPr>
            <a:r>
              <a:rPr lang="ru-RU" sz="2000" b="0" i="0" u="none" strike="noStrike" cap="none">
                <a:solidFill>
                  <a:srgbClr val="FFFF00"/>
                </a:solidFill>
                <a:latin typeface="Times New Roman"/>
                <a:ea typeface="Times New Roman"/>
                <a:cs typeface="Times New Roman"/>
                <a:sym typeface="Times New Roman"/>
              </a:rPr>
              <a:t>иқтисодиётнинг реал сектори тармоқларидаги корхоналарда бошқарув, ишлаб чиқариш ва логистика жараёнларини автоматлаштириш бўйича 280 дан ортиқ ахборот тизимлари ва дастурий маҳсулотлар жорий этилади;</a:t>
            </a:r>
            <a:endParaRPr/>
          </a:p>
          <a:p>
            <a:pPr marL="0" marR="0" lvl="0" indent="0" algn="just" rtl="0">
              <a:spcBef>
                <a:spcPts val="0"/>
              </a:spcBef>
              <a:spcAft>
                <a:spcPts val="0"/>
              </a:spcAft>
              <a:buNone/>
            </a:pPr>
            <a:r>
              <a:rPr lang="ru-RU" sz="2000" b="0" i="0" u="none" strike="noStrike" cap="none">
                <a:solidFill>
                  <a:srgbClr val="FFFF00"/>
                </a:solidFill>
                <a:latin typeface="Times New Roman"/>
                <a:ea typeface="Times New Roman"/>
                <a:cs typeface="Times New Roman"/>
                <a:sym typeface="Times New Roman"/>
              </a:rPr>
              <a:t>ҳудудларда ҳокимлар, давлат органлари ва ташкилотлар ходимларининг рақамли саводхонлигини ва малакасини ошириш, уларни ахборот технологиялари ва ахборот хавфсизлиги бўйича ўқитиш учун тегишли олий таълим муассасалари бириктирилади ҳамда уларнинг 12 минг нафар ходими ахборот технологиялари соҳасида ўқитилади.</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pic>
        <p:nvPicPr>
          <p:cNvPr id="441" name="Google Shape;441;p8" descr="C:\Users\baranovsv\Desktop\work elements\22x4_2018_new_1_!!!!!!!!-01.jpg"/>
          <p:cNvPicPr preferRelativeResize="0"/>
          <p:nvPr/>
        </p:nvPicPr>
        <p:blipFill rotWithShape="1">
          <a:blip r:embed="rId3">
            <a:alphaModFix/>
          </a:blip>
          <a:srcRect/>
          <a:stretch/>
        </p:blipFill>
        <p:spPr>
          <a:xfrm>
            <a:off x="767408" y="11419"/>
            <a:ext cx="9141837" cy="6858000"/>
          </a:xfrm>
          <a:prstGeom prst="rect">
            <a:avLst/>
          </a:prstGeom>
          <a:noFill/>
          <a:ln>
            <a:noFill/>
          </a:ln>
        </p:spPr>
      </p:pic>
      <p:sp>
        <p:nvSpPr>
          <p:cNvPr id="442" name="Google Shape;442;p8"/>
          <p:cNvSpPr/>
          <p:nvPr/>
        </p:nvSpPr>
        <p:spPr>
          <a:xfrm>
            <a:off x="839416" y="188640"/>
            <a:ext cx="8928992" cy="50783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3600" b="0" i="0" u="none" strike="noStrike" cap="none">
                <a:solidFill>
                  <a:srgbClr val="000000"/>
                </a:solidFill>
                <a:latin typeface="Times New Roman"/>
                <a:ea typeface="Times New Roman"/>
                <a:cs typeface="Times New Roman"/>
                <a:sym typeface="Times New Roman"/>
              </a:rPr>
              <a:t>	</a:t>
            </a:r>
            <a:r>
              <a:rPr lang="ru-RU" sz="3200" b="0" i="0" u="none" strike="noStrike" cap="none">
                <a:solidFill>
                  <a:srgbClr val="FFFF00"/>
                </a:solidFill>
                <a:latin typeface="Times New Roman"/>
                <a:ea typeface="Times New Roman"/>
                <a:cs typeface="Times New Roman"/>
                <a:sym typeface="Times New Roman"/>
              </a:rPr>
              <a:t>Инвестициялар ва ташқи савдо вазирлиги Ахборот технологиялари ва коммуникацияларини ривожлантириш вазирлиги билан биргаликда 2020 йил 1 ноябрдан бошлаб инвестиция лойиҳалари ҳамда жалб этилаётган халқаро молия институтлари, хорижий ҳукумат молия ташкилотлари ва донор мамлакатлар маблағлари умумий миқдорининг 5 фоиздан кам бўлмаган қисми «рақамли» компонентларга йўналтирилишини кўзда тутсин.</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pic>
        <p:nvPicPr>
          <p:cNvPr id="448" name="Google Shape;448;p9" descr="C:\Users\baranovsv\Desktop\work elements\22x4_2018_new_1_!!!!!!!!-01.jpg"/>
          <p:cNvPicPr preferRelativeResize="0"/>
          <p:nvPr/>
        </p:nvPicPr>
        <p:blipFill rotWithShape="1">
          <a:blip r:embed="rId3">
            <a:alphaModFix/>
          </a:blip>
          <a:srcRect/>
          <a:stretch/>
        </p:blipFill>
        <p:spPr>
          <a:xfrm>
            <a:off x="767408" y="11419"/>
            <a:ext cx="9141837" cy="6858000"/>
          </a:xfrm>
          <a:prstGeom prst="rect">
            <a:avLst/>
          </a:prstGeom>
          <a:noFill/>
          <a:ln>
            <a:noFill/>
          </a:ln>
        </p:spPr>
      </p:pic>
      <p:sp>
        <p:nvSpPr>
          <p:cNvPr id="449" name="Google Shape;449;p9"/>
          <p:cNvSpPr txBox="1"/>
          <p:nvPr/>
        </p:nvSpPr>
        <p:spPr>
          <a:xfrm>
            <a:off x="767408" y="11420"/>
            <a:ext cx="9141837" cy="649408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800" b="0" i="0" u="none" strike="noStrike" cap="none">
                <a:solidFill>
                  <a:srgbClr val="FFFF00"/>
                </a:solidFill>
                <a:latin typeface="Times New Roman"/>
                <a:ea typeface="Times New Roman"/>
                <a:cs typeface="Times New Roman"/>
                <a:sym typeface="Times New Roman"/>
              </a:rPr>
              <a:t>	</a:t>
            </a:r>
            <a:endParaRPr/>
          </a:p>
          <a:p>
            <a:pPr marL="0" marR="0" lvl="0" indent="0" algn="just" rtl="0">
              <a:spcBef>
                <a:spcPts val="0"/>
              </a:spcBef>
              <a:spcAft>
                <a:spcPts val="0"/>
              </a:spcAft>
              <a:buNone/>
            </a:pPr>
            <a:r>
              <a:rPr lang="ru-RU" sz="2800" b="0" i="0" u="none" strike="noStrike" cap="none">
                <a:solidFill>
                  <a:srgbClr val="FFFF00"/>
                </a:solidFill>
                <a:latin typeface="Times New Roman"/>
                <a:ea typeface="Times New Roman"/>
                <a:cs typeface="Times New Roman"/>
                <a:sym typeface="Times New Roman"/>
              </a:rPr>
              <a:t>	</a:t>
            </a:r>
            <a:r>
              <a:rPr lang="ru-RU" sz="2400" b="0" i="0" u="none" strike="noStrike" cap="none">
                <a:solidFill>
                  <a:srgbClr val="FFFF00"/>
                </a:solidFill>
                <a:latin typeface="Times New Roman"/>
                <a:ea typeface="Times New Roman"/>
                <a:cs typeface="Times New Roman"/>
                <a:sym typeface="Times New Roman"/>
              </a:rPr>
              <a:t>2021 йил 1 январдан бошлаб тажриба тариқасида «Рақамли Тошкент» комплекс дастури доирасида жисмоний шахсга идентификация ID-картасини беришда давлат органлари ва ташкилотлари билан ўзаро электрон муносабатларни йўлга қўйиш учун унинг шахсий кабинети шакллантирилади;</a:t>
            </a:r>
            <a:endParaRPr/>
          </a:p>
          <a:p>
            <a:pPr marL="0" marR="0" lvl="0" indent="0" algn="just" rtl="0">
              <a:spcBef>
                <a:spcPts val="0"/>
              </a:spcBef>
              <a:spcAft>
                <a:spcPts val="0"/>
              </a:spcAft>
              <a:buNone/>
            </a:pPr>
            <a:r>
              <a:rPr lang="ru-RU" sz="2400" b="0" i="0" u="none" strike="noStrike" cap="none">
                <a:solidFill>
                  <a:srgbClr val="FFFF00"/>
                </a:solidFill>
                <a:latin typeface="Times New Roman"/>
                <a:ea typeface="Times New Roman"/>
                <a:cs typeface="Times New Roman"/>
                <a:sym typeface="Times New Roman"/>
              </a:rPr>
              <a:t>2021 йил 1 июлдан бошлаб Ўзбекистон Республикаси Очиқ маълумотлар порталида давлат органлари ва ташкилотлари томонидан давлат харидларини амалга ошириш, патентлар, дори воситалари ва тиббий буюмларни рўйхатга олиш, жамоат транспорти ҳаракати, ер ресурсларидан фойдаланиш ва бошқа умумфойдаланишдаги статистик маълумотлар онлайн режимда жойлаштириб борилиши таъминланади; 2021 йил 1 августдан бошлаб жисмоний ва юридик шахсларга барча белгиланган давлат божлари, йиғимлар, жарималар ва бошқа мажбурий тўловларни электрон тўлов тизимларидан фойдаланган ҳолда онлайн режимда тўлаш имконияти тақдим этилади;</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pic>
        <p:nvPicPr>
          <p:cNvPr id="455" name="Google Shape;455;p10" descr="C:\Users\baranovsv\Desktop\work elements\22x4_2018_new_1_!!!!!!!!-01.jpg"/>
          <p:cNvPicPr preferRelativeResize="0"/>
          <p:nvPr/>
        </p:nvPicPr>
        <p:blipFill rotWithShape="1">
          <a:blip r:embed="rId3">
            <a:alphaModFix/>
          </a:blip>
          <a:srcRect/>
          <a:stretch/>
        </p:blipFill>
        <p:spPr>
          <a:xfrm>
            <a:off x="767408" y="11419"/>
            <a:ext cx="9141837" cy="6858000"/>
          </a:xfrm>
          <a:prstGeom prst="rect">
            <a:avLst/>
          </a:prstGeom>
          <a:noFill/>
          <a:ln>
            <a:noFill/>
          </a:ln>
        </p:spPr>
      </p:pic>
      <p:sp>
        <p:nvSpPr>
          <p:cNvPr id="456" name="Google Shape;456;p10"/>
          <p:cNvSpPr/>
          <p:nvPr/>
        </p:nvSpPr>
        <p:spPr>
          <a:xfrm>
            <a:off x="767408" y="116632"/>
            <a:ext cx="9073008" cy="61863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00000"/>
              </a:solidFill>
              <a:latin typeface="Montserrat"/>
              <a:ea typeface="Montserrat"/>
              <a:cs typeface="Montserrat"/>
              <a:sym typeface="Montserrat"/>
            </a:endParaRPr>
          </a:p>
          <a:p>
            <a:pPr marL="0" marR="0" lvl="0" indent="0" algn="just" rtl="0">
              <a:spcBef>
                <a:spcPts val="0"/>
              </a:spcBef>
              <a:spcAft>
                <a:spcPts val="0"/>
              </a:spcAft>
              <a:buNone/>
            </a:pPr>
            <a:r>
              <a:rPr lang="ru-RU" sz="1800">
                <a:solidFill>
                  <a:srgbClr val="000000"/>
                </a:solidFill>
                <a:latin typeface="Montserrat"/>
                <a:ea typeface="Montserrat"/>
                <a:cs typeface="Montserrat"/>
                <a:sym typeface="Montserrat"/>
              </a:rPr>
              <a:t>	</a:t>
            </a:r>
            <a:r>
              <a:rPr lang="ru-RU" sz="2400">
                <a:solidFill>
                  <a:srgbClr val="FFFF00"/>
                </a:solidFill>
                <a:latin typeface="Times New Roman"/>
                <a:ea typeface="Times New Roman"/>
                <a:cs typeface="Times New Roman"/>
                <a:sym typeface="Times New Roman"/>
              </a:rPr>
              <a:t> «Рақамли Ўзбекистон — 2030» стратегиясида кўзда тутилган лойиҳаларни ўз вақтида ва кенг кўламда амалга оширилишини таъминлаганлиги, шунингдек, ахборот технологиялари ва электрон хизматларни жорий этишни рейтинг баҳолаш натижаларига кўра вазирлик ва идоралар, маҳаллий ижро этувчи ҳокимият органларининг раҳбарлари ва уларнинг рақамлаштириш бўйича ўринбосарларига ҳар ойда уларнинг ойлик маошига 30 фоиз миқдорида устама тўланади.Иқтисодиёт тармоқларида виртуал ва тўлдирилган реаллик, сунъий интеллект, криптография, машина ўрганиши, катта маълумотларни таҳлил қилиш ва «булутли» ҳисоблаш технологияларидан фойдаланиш имкониятларини ўрганиш ва уларни амалиётга татбиқ этиш;</a:t>
            </a:r>
            <a:endParaRPr/>
          </a:p>
          <a:p>
            <a:pPr marL="0" marR="0" lvl="0" indent="0" algn="just" rtl="0">
              <a:spcBef>
                <a:spcPts val="0"/>
              </a:spcBef>
              <a:spcAft>
                <a:spcPts val="0"/>
              </a:spcAft>
              <a:buNone/>
            </a:pPr>
            <a:r>
              <a:rPr lang="ru-RU" sz="2400">
                <a:solidFill>
                  <a:srgbClr val="FFFF00"/>
                </a:solidFill>
                <a:latin typeface="Times New Roman"/>
                <a:ea typeface="Times New Roman"/>
                <a:cs typeface="Times New Roman"/>
                <a:sym typeface="Times New Roman"/>
              </a:rPr>
              <a:t>истиқболли инновацион ишланмалар ва стартап-лойиҳаларини амалга ошириш ҳамда уларни тижоратлаштириш ва технологиялар трансферини қўллаб-қувватлаш.</a:t>
            </a:r>
            <a:endParaRPr/>
          </a:p>
          <a:p>
            <a:pPr marL="0" marR="0" lvl="0" indent="0" algn="l" rtl="0">
              <a:spcBef>
                <a:spcPts val="0"/>
              </a:spcBef>
              <a:spcAft>
                <a:spcPts val="0"/>
              </a:spcAft>
              <a:buNone/>
            </a:pPr>
            <a:r>
              <a:rPr lang="ru-RU" sz="1800">
                <a:solidFill>
                  <a:srgbClr val="000000"/>
                </a:solidFill>
                <a:latin typeface="Montserrat"/>
                <a:ea typeface="Montserrat"/>
                <a:cs typeface="Montserrat"/>
                <a:sym typeface="Montserrat"/>
              </a:rPr>
              <a:t>.</a:t>
            </a:r>
            <a:endParaRPr sz="18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pic>
        <p:nvPicPr>
          <p:cNvPr id="462" name="Google Shape;462;p11" descr="C:\Users\baranovsv\Desktop\work elements\22x4_2018_new_2-01-01.jpg"/>
          <p:cNvPicPr preferRelativeResize="0"/>
          <p:nvPr/>
        </p:nvPicPr>
        <p:blipFill rotWithShape="1">
          <a:blip r:embed="rId3">
            <a:alphaModFix/>
          </a:blip>
          <a:srcRect/>
          <a:stretch/>
        </p:blipFill>
        <p:spPr>
          <a:xfrm>
            <a:off x="1524000" y="-2585"/>
            <a:ext cx="9141768" cy="6857948"/>
          </a:xfrm>
          <a:prstGeom prst="rect">
            <a:avLst/>
          </a:prstGeom>
          <a:noFill/>
          <a:ln>
            <a:noFill/>
          </a:ln>
        </p:spPr>
      </p:pic>
      <p:sp>
        <p:nvSpPr>
          <p:cNvPr id="463" name="Google Shape;463;p11"/>
          <p:cNvSpPr/>
          <p:nvPr/>
        </p:nvSpPr>
        <p:spPr>
          <a:xfrm>
            <a:off x="1524000" y="908721"/>
            <a:ext cx="9144000" cy="59492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4" name="Google Shape;464;p11"/>
          <p:cNvSpPr txBox="1">
            <a:spLocks noGrp="1"/>
          </p:cNvSpPr>
          <p:nvPr>
            <p:ph type="title"/>
          </p:nvPr>
        </p:nvSpPr>
        <p:spPr>
          <a:xfrm>
            <a:off x="2495600" y="116632"/>
            <a:ext cx="7200800" cy="7200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2800"/>
              <a:buFont typeface="Times New Roman"/>
              <a:buNone/>
            </a:pPr>
            <a:r>
              <a:rPr lang="ru-RU" sz="2800">
                <a:solidFill>
                  <a:schemeClr val="lt1"/>
                </a:solidFill>
                <a:latin typeface="Times New Roman"/>
                <a:ea typeface="Times New Roman"/>
                <a:cs typeface="Times New Roman"/>
                <a:sym typeface="Times New Roman"/>
              </a:rPr>
              <a:t>РАҚАМЛИ ИҚТИСОДИЁТГА ЎТИШ</a:t>
            </a:r>
            <a:endParaRPr/>
          </a:p>
        </p:txBody>
      </p:sp>
      <p:grpSp>
        <p:nvGrpSpPr>
          <p:cNvPr id="465" name="Google Shape;465;p11"/>
          <p:cNvGrpSpPr/>
          <p:nvPr/>
        </p:nvGrpSpPr>
        <p:grpSpPr>
          <a:xfrm>
            <a:off x="2017038" y="1479959"/>
            <a:ext cx="8137402" cy="3544086"/>
            <a:chOff x="51822" y="283207"/>
            <a:chExt cx="8137401" cy="3544086"/>
          </a:xfrm>
        </p:grpSpPr>
        <p:sp>
          <p:nvSpPr>
            <p:cNvPr id="466" name="Google Shape;466;p11"/>
            <p:cNvSpPr/>
            <p:nvPr/>
          </p:nvSpPr>
          <p:spPr>
            <a:xfrm rot="-5400000">
              <a:off x="-1348060" y="2000503"/>
              <a:ext cx="3195305" cy="39554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11"/>
            <p:cNvSpPr txBox="1"/>
            <p:nvPr/>
          </p:nvSpPr>
          <p:spPr>
            <a:xfrm rot="-5400000">
              <a:off x="-1348060" y="2000503"/>
              <a:ext cx="3195305" cy="395540"/>
            </a:xfrm>
            <a:prstGeom prst="rect">
              <a:avLst/>
            </a:prstGeom>
            <a:noFill/>
            <a:ln>
              <a:noFill/>
            </a:ln>
          </p:spPr>
          <p:txBody>
            <a:bodyPr spcFirstLastPara="1" wrap="square" lIns="0" tIns="0" rIns="348825" bIns="0" anchor="t" anchorCtr="0">
              <a:noAutofit/>
            </a:bodyPr>
            <a:lstStyle/>
            <a:p>
              <a:pPr marL="0" marR="0" lvl="0" indent="0" algn="ctr" rtl="0">
                <a:lnSpc>
                  <a:spcPct val="90000"/>
                </a:lnSpc>
                <a:spcBef>
                  <a:spcPts val="0"/>
                </a:spcBef>
                <a:spcAft>
                  <a:spcPts val="0"/>
                </a:spcAft>
                <a:buNone/>
              </a:pPr>
              <a:r>
                <a:rPr lang="ru-RU" sz="3000">
                  <a:solidFill>
                    <a:schemeClr val="dk1"/>
                  </a:solidFill>
                  <a:latin typeface="Times New Roman"/>
                  <a:ea typeface="Times New Roman"/>
                  <a:cs typeface="Times New Roman"/>
                  <a:sym typeface="Times New Roman"/>
                </a:rPr>
                <a:t>Бошлаш</a:t>
              </a:r>
              <a:endParaRPr sz="3000">
                <a:solidFill>
                  <a:schemeClr val="dk1"/>
                </a:solidFill>
                <a:latin typeface="Times New Roman"/>
                <a:ea typeface="Times New Roman"/>
                <a:cs typeface="Times New Roman"/>
                <a:sym typeface="Times New Roman"/>
              </a:endParaRPr>
            </a:p>
          </p:txBody>
        </p:sp>
        <p:sp>
          <p:nvSpPr>
            <p:cNvPr id="468" name="Google Shape;468;p11"/>
            <p:cNvSpPr/>
            <p:nvPr/>
          </p:nvSpPr>
          <p:spPr>
            <a:xfrm>
              <a:off x="447362" y="600620"/>
              <a:ext cx="1970211" cy="3195305"/>
            </a:xfrm>
            <a:prstGeom prst="rect">
              <a:avLst/>
            </a:prstGeom>
            <a:solidFill>
              <a:srgbClr val="002060"/>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11"/>
            <p:cNvSpPr txBox="1"/>
            <p:nvPr/>
          </p:nvSpPr>
          <p:spPr>
            <a:xfrm>
              <a:off x="447362" y="600620"/>
              <a:ext cx="1970211" cy="3195305"/>
            </a:xfrm>
            <a:prstGeom prst="rect">
              <a:avLst/>
            </a:prstGeom>
            <a:noFill/>
            <a:ln>
              <a:noFill/>
            </a:ln>
          </p:spPr>
          <p:txBody>
            <a:bodyPr spcFirstLastPara="1" wrap="square" lIns="142225" tIns="348825" rIns="142225" bIns="142225" anchor="t" anchorCtr="0">
              <a:noAutofit/>
            </a:bodyPr>
            <a:lstStyle/>
            <a:p>
              <a:pPr marL="228600" marR="0" lvl="1" indent="-228600" algn="l" rtl="0">
                <a:lnSpc>
                  <a:spcPct val="90000"/>
                </a:lnSpc>
                <a:spcBef>
                  <a:spcPts val="0"/>
                </a:spcBef>
                <a:spcAft>
                  <a:spcPts val="0"/>
                </a:spcAft>
                <a:buClr>
                  <a:schemeClr val="lt1"/>
                </a:buClr>
                <a:buSzPts val="2000"/>
                <a:buFont typeface="Times New Roman"/>
                <a:buChar char="•"/>
              </a:pPr>
              <a:r>
                <a:rPr lang="ru-RU" sz="2000" b="0" i="0" u="none" strike="noStrike" cap="none">
                  <a:solidFill>
                    <a:schemeClr val="lt1"/>
                  </a:solidFill>
                  <a:latin typeface="Times New Roman"/>
                  <a:ea typeface="Times New Roman"/>
                  <a:cs typeface="Times New Roman"/>
                  <a:sym typeface="Times New Roman"/>
                </a:rPr>
                <a:t>Рақамли иқтисодиёт дастурини ишлаб чиқиш</a:t>
              </a:r>
              <a:endParaRPr sz="2000" b="0" i="0" u="none" strike="noStrike" cap="none">
                <a:solidFill>
                  <a:schemeClr val="lt1"/>
                </a:solidFill>
                <a:latin typeface="Times New Roman"/>
                <a:ea typeface="Times New Roman"/>
                <a:cs typeface="Times New Roman"/>
                <a:sym typeface="Times New Roman"/>
              </a:endParaRPr>
            </a:p>
          </p:txBody>
        </p:sp>
        <p:sp>
          <p:nvSpPr>
            <p:cNvPr id="470" name="Google Shape;470;p11"/>
            <p:cNvSpPr/>
            <p:nvPr/>
          </p:nvSpPr>
          <p:spPr>
            <a:xfrm>
              <a:off x="236230" y="283207"/>
              <a:ext cx="422263" cy="381680"/>
            </a:xfrm>
            <a:prstGeom prst="rect">
              <a:avLst/>
            </a:prstGeom>
            <a:solidFill>
              <a:srgbClr val="C0CCE1"/>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11"/>
            <p:cNvSpPr/>
            <p:nvPr/>
          </p:nvSpPr>
          <p:spPr>
            <a:xfrm rot="-5400000">
              <a:off x="1532041" y="2017915"/>
              <a:ext cx="3195305" cy="39554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11"/>
            <p:cNvSpPr txBox="1"/>
            <p:nvPr/>
          </p:nvSpPr>
          <p:spPr>
            <a:xfrm rot="-5400000">
              <a:off x="1532041" y="2017915"/>
              <a:ext cx="3195305" cy="395540"/>
            </a:xfrm>
            <a:prstGeom prst="rect">
              <a:avLst/>
            </a:prstGeom>
            <a:noFill/>
            <a:ln>
              <a:noFill/>
            </a:ln>
          </p:spPr>
          <p:txBody>
            <a:bodyPr spcFirstLastPara="1" wrap="square" lIns="0" tIns="0" rIns="348825" bIns="0" anchor="t" anchorCtr="0">
              <a:noAutofit/>
            </a:bodyPr>
            <a:lstStyle/>
            <a:p>
              <a:pPr marL="0" marR="0" lvl="0" indent="0" algn="ctr" rtl="0">
                <a:lnSpc>
                  <a:spcPct val="90000"/>
                </a:lnSpc>
                <a:spcBef>
                  <a:spcPts val="0"/>
                </a:spcBef>
                <a:spcAft>
                  <a:spcPts val="0"/>
                </a:spcAft>
                <a:buNone/>
              </a:pPr>
              <a:r>
                <a:rPr lang="ru-RU" sz="3000">
                  <a:solidFill>
                    <a:schemeClr val="dk1"/>
                  </a:solidFill>
                  <a:latin typeface="Times New Roman"/>
                  <a:ea typeface="Times New Roman"/>
                  <a:cs typeface="Times New Roman"/>
                  <a:sym typeface="Times New Roman"/>
                </a:rPr>
                <a:t>Мақсад</a:t>
              </a:r>
              <a:endParaRPr sz="3000">
                <a:solidFill>
                  <a:schemeClr val="dk1"/>
                </a:solidFill>
                <a:latin typeface="Times New Roman"/>
                <a:ea typeface="Times New Roman"/>
                <a:cs typeface="Times New Roman"/>
                <a:sym typeface="Times New Roman"/>
              </a:endParaRPr>
            </a:p>
          </p:txBody>
        </p:sp>
        <p:sp>
          <p:nvSpPr>
            <p:cNvPr id="473" name="Google Shape;473;p11"/>
            <p:cNvSpPr/>
            <p:nvPr/>
          </p:nvSpPr>
          <p:spPr>
            <a:xfrm>
              <a:off x="3327464" y="618032"/>
              <a:ext cx="1970211" cy="3195305"/>
            </a:xfrm>
            <a:prstGeom prst="rect">
              <a:avLst/>
            </a:prstGeom>
            <a:solidFill>
              <a:srgbClr val="002060"/>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11"/>
            <p:cNvSpPr txBox="1"/>
            <p:nvPr/>
          </p:nvSpPr>
          <p:spPr>
            <a:xfrm>
              <a:off x="3327464" y="618032"/>
              <a:ext cx="1970211" cy="3195305"/>
            </a:xfrm>
            <a:prstGeom prst="rect">
              <a:avLst/>
            </a:prstGeom>
            <a:noFill/>
            <a:ln>
              <a:noFill/>
            </a:ln>
          </p:spPr>
          <p:txBody>
            <a:bodyPr spcFirstLastPara="1" wrap="square" lIns="128000" tIns="348825" rIns="128000" bIns="128000" anchor="t" anchorCtr="0">
              <a:noAutofit/>
            </a:bodyPr>
            <a:lstStyle/>
            <a:p>
              <a:pPr marL="171450" marR="0" lvl="1" indent="-171450" algn="l" rtl="0">
                <a:lnSpc>
                  <a:spcPct val="90000"/>
                </a:lnSpc>
                <a:spcBef>
                  <a:spcPts val="0"/>
                </a:spcBef>
                <a:spcAft>
                  <a:spcPts val="0"/>
                </a:spcAft>
                <a:buClr>
                  <a:schemeClr val="lt1"/>
                </a:buClr>
                <a:buSzPts val="1800"/>
                <a:buFont typeface="Times New Roman"/>
                <a:buChar char="•"/>
              </a:pPr>
              <a:r>
                <a:rPr lang="ru-RU" sz="1800" b="0" i="0" u="none" strike="noStrike" cap="none">
                  <a:solidFill>
                    <a:schemeClr val="lt1"/>
                  </a:solidFill>
                  <a:latin typeface="Times New Roman"/>
                  <a:ea typeface="Times New Roman"/>
                  <a:cs typeface="Times New Roman"/>
                  <a:sym typeface="Times New Roman"/>
                </a:rPr>
                <a:t>Рақамли иқтисолиётни ривожлантириш дастури мамлакат рақамли трансформациясини тезлаштиришга хизмат қилади</a:t>
              </a:r>
              <a:endParaRPr sz="1800" b="0" i="0" u="none" strike="noStrike" cap="none">
                <a:solidFill>
                  <a:schemeClr val="lt1"/>
                </a:solidFill>
                <a:latin typeface="Times New Roman"/>
                <a:ea typeface="Times New Roman"/>
                <a:cs typeface="Times New Roman"/>
                <a:sym typeface="Times New Roman"/>
              </a:endParaRPr>
            </a:p>
          </p:txBody>
        </p:sp>
        <p:sp>
          <p:nvSpPr>
            <p:cNvPr id="475" name="Google Shape;475;p11"/>
            <p:cNvSpPr/>
            <p:nvPr/>
          </p:nvSpPr>
          <p:spPr>
            <a:xfrm flipH="1">
              <a:off x="3114766" y="283207"/>
              <a:ext cx="425395" cy="416504"/>
            </a:xfrm>
            <a:prstGeom prst="rect">
              <a:avLst/>
            </a:prstGeom>
            <a:solidFill>
              <a:srgbClr val="C0CCE1"/>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11"/>
            <p:cNvSpPr/>
            <p:nvPr/>
          </p:nvSpPr>
          <p:spPr>
            <a:xfrm rot="-5400000">
              <a:off x="4412143" y="2009280"/>
              <a:ext cx="3195305" cy="39554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11"/>
            <p:cNvSpPr txBox="1"/>
            <p:nvPr/>
          </p:nvSpPr>
          <p:spPr>
            <a:xfrm rot="-5400000">
              <a:off x="4412143" y="2009280"/>
              <a:ext cx="3195305" cy="395540"/>
            </a:xfrm>
            <a:prstGeom prst="rect">
              <a:avLst/>
            </a:prstGeom>
            <a:noFill/>
            <a:ln>
              <a:noFill/>
            </a:ln>
          </p:spPr>
          <p:txBody>
            <a:bodyPr spcFirstLastPara="1" wrap="square" lIns="0" tIns="0" rIns="348825" bIns="0" anchor="t" anchorCtr="0">
              <a:noAutofit/>
            </a:bodyPr>
            <a:lstStyle/>
            <a:p>
              <a:pPr marL="0" marR="0" lvl="0" indent="0" algn="ctr" rtl="0">
                <a:lnSpc>
                  <a:spcPct val="90000"/>
                </a:lnSpc>
                <a:spcBef>
                  <a:spcPts val="0"/>
                </a:spcBef>
                <a:spcAft>
                  <a:spcPts val="0"/>
                </a:spcAft>
                <a:buNone/>
              </a:pPr>
              <a:r>
                <a:rPr lang="ru-RU" sz="3000">
                  <a:solidFill>
                    <a:schemeClr val="dk1"/>
                  </a:solidFill>
                  <a:latin typeface="Times New Roman"/>
                  <a:ea typeface="Times New Roman"/>
                  <a:cs typeface="Times New Roman"/>
                  <a:sym typeface="Times New Roman"/>
                </a:rPr>
                <a:t>Муддати</a:t>
              </a:r>
              <a:endParaRPr sz="3000">
                <a:solidFill>
                  <a:schemeClr val="dk1"/>
                </a:solidFill>
                <a:latin typeface="Times New Roman"/>
                <a:ea typeface="Times New Roman"/>
                <a:cs typeface="Times New Roman"/>
                <a:sym typeface="Times New Roman"/>
              </a:endParaRPr>
            </a:p>
          </p:txBody>
        </p:sp>
        <p:sp>
          <p:nvSpPr>
            <p:cNvPr id="478" name="Google Shape;478;p11"/>
            <p:cNvSpPr/>
            <p:nvPr/>
          </p:nvSpPr>
          <p:spPr>
            <a:xfrm>
              <a:off x="6219013" y="631988"/>
              <a:ext cx="1970211" cy="3195305"/>
            </a:xfrm>
            <a:prstGeom prst="rect">
              <a:avLst/>
            </a:prstGeom>
            <a:solidFill>
              <a:srgbClr val="002060"/>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11"/>
            <p:cNvSpPr txBox="1"/>
            <p:nvPr/>
          </p:nvSpPr>
          <p:spPr>
            <a:xfrm>
              <a:off x="6219013" y="631988"/>
              <a:ext cx="1970211" cy="3195305"/>
            </a:xfrm>
            <a:prstGeom prst="rect">
              <a:avLst/>
            </a:prstGeom>
            <a:noFill/>
            <a:ln>
              <a:noFill/>
            </a:ln>
          </p:spPr>
          <p:txBody>
            <a:bodyPr spcFirstLastPara="1" wrap="square" lIns="128000" tIns="348825" rIns="128000" bIns="128000" anchor="t" anchorCtr="0">
              <a:noAutofit/>
            </a:bodyPr>
            <a:lstStyle/>
            <a:p>
              <a:pPr marL="171450" marR="0" lvl="1" indent="-171450" algn="l" rtl="0">
                <a:lnSpc>
                  <a:spcPct val="90000"/>
                </a:lnSpc>
                <a:spcBef>
                  <a:spcPts val="0"/>
                </a:spcBef>
                <a:spcAft>
                  <a:spcPts val="0"/>
                </a:spcAft>
                <a:buClr>
                  <a:schemeClr val="lt1"/>
                </a:buClr>
                <a:buSzPts val="1800"/>
                <a:buFont typeface="Times New Roman"/>
                <a:buChar char="•"/>
              </a:pPr>
              <a:r>
                <a:rPr lang="ru-RU" sz="1800" b="0" i="0" u="none" strike="noStrike" cap="none">
                  <a:solidFill>
                    <a:schemeClr val="lt1"/>
                  </a:solidFill>
                  <a:latin typeface="Times New Roman"/>
                  <a:ea typeface="Times New Roman"/>
                  <a:cs typeface="Times New Roman"/>
                  <a:sym typeface="Times New Roman"/>
                </a:rPr>
                <a:t>Рақамли иқтисодиёт дастури Ҳукумат томонидан  маълум бир муддатга тасдиқланади</a:t>
              </a:r>
              <a:endParaRPr sz="1800" b="0" i="0" u="none" strike="noStrike" cap="none">
                <a:solidFill>
                  <a:schemeClr val="lt1"/>
                </a:solidFill>
                <a:latin typeface="Times New Roman"/>
                <a:ea typeface="Times New Roman"/>
                <a:cs typeface="Times New Roman"/>
                <a:sym typeface="Times New Roman"/>
              </a:endParaRPr>
            </a:p>
          </p:txBody>
        </p:sp>
        <p:sp>
          <p:nvSpPr>
            <p:cNvPr id="480" name="Google Shape;480;p11"/>
            <p:cNvSpPr/>
            <p:nvPr/>
          </p:nvSpPr>
          <p:spPr>
            <a:xfrm>
              <a:off x="5993298" y="283207"/>
              <a:ext cx="428536" cy="399234"/>
            </a:xfrm>
            <a:prstGeom prst="rect">
              <a:avLst/>
            </a:prstGeom>
            <a:solidFill>
              <a:srgbClr val="C0CCE1"/>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81" name="Google Shape;481;p11"/>
          <p:cNvSpPr/>
          <p:nvPr/>
        </p:nvSpPr>
        <p:spPr>
          <a:xfrm>
            <a:off x="1826372" y="5282646"/>
            <a:ext cx="850728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800" b="1">
                <a:solidFill>
                  <a:srgbClr val="262626"/>
                </a:solidFill>
                <a:latin typeface="Times New Roman"/>
                <a:ea typeface="Times New Roman"/>
                <a:cs typeface="Times New Roman"/>
                <a:sym typeface="Times New Roman"/>
              </a:rPr>
              <a:t>Электрон Ҳукуматни ривожлантириш департаменти</a:t>
            </a:r>
            <a:endParaRPr sz="1800">
              <a:solidFill>
                <a:srgbClr val="000000"/>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pic>
        <p:nvPicPr>
          <p:cNvPr id="487" name="Google Shape;487;p12" descr="C:\Users\baranovsv\Desktop\work elements\22x4_2018_new_2-01-01.jpg"/>
          <p:cNvPicPr preferRelativeResize="0"/>
          <p:nvPr/>
        </p:nvPicPr>
        <p:blipFill rotWithShape="1">
          <a:blip r:embed="rId3">
            <a:alphaModFix/>
          </a:blip>
          <a:srcRect/>
          <a:stretch/>
        </p:blipFill>
        <p:spPr>
          <a:xfrm>
            <a:off x="1524000" y="-2585"/>
            <a:ext cx="9141768" cy="6857948"/>
          </a:xfrm>
          <a:prstGeom prst="rect">
            <a:avLst/>
          </a:prstGeom>
          <a:noFill/>
          <a:ln>
            <a:noFill/>
          </a:ln>
        </p:spPr>
      </p:pic>
      <p:sp>
        <p:nvSpPr>
          <p:cNvPr id="488" name="Google Shape;488;p12"/>
          <p:cNvSpPr/>
          <p:nvPr/>
        </p:nvSpPr>
        <p:spPr>
          <a:xfrm>
            <a:off x="1524000" y="908721"/>
            <a:ext cx="9144000" cy="59492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9" name="Google Shape;489;p12"/>
          <p:cNvSpPr txBox="1">
            <a:spLocks noGrp="1"/>
          </p:cNvSpPr>
          <p:nvPr>
            <p:ph type="title"/>
          </p:nvPr>
        </p:nvSpPr>
        <p:spPr>
          <a:xfrm>
            <a:off x="2135560" y="116632"/>
            <a:ext cx="7920880" cy="7200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2800"/>
              <a:buFont typeface="Times New Roman"/>
              <a:buNone/>
            </a:pPr>
            <a:r>
              <a:rPr lang="ru-RU" sz="2800">
                <a:solidFill>
                  <a:schemeClr val="lt1"/>
                </a:solidFill>
                <a:latin typeface="Times New Roman"/>
                <a:ea typeface="Times New Roman"/>
                <a:cs typeface="Times New Roman"/>
                <a:sym typeface="Times New Roman"/>
              </a:rPr>
              <a:t>Рақамли иқтисодиёт технологиясини амалга оширишни ҳужжатларда ифодаланиши</a:t>
            </a:r>
            <a:endParaRPr sz="2800">
              <a:solidFill>
                <a:schemeClr val="lt1"/>
              </a:solidFill>
              <a:latin typeface="Times New Roman"/>
              <a:ea typeface="Times New Roman"/>
              <a:cs typeface="Times New Roman"/>
              <a:sym typeface="Times New Roman"/>
            </a:endParaRPr>
          </a:p>
        </p:txBody>
      </p:sp>
      <p:sp>
        <p:nvSpPr>
          <p:cNvPr id="490" name="Google Shape;490;p12"/>
          <p:cNvSpPr txBox="1">
            <a:spLocks noGrp="1"/>
          </p:cNvSpPr>
          <p:nvPr>
            <p:ph type="body" idx="1"/>
          </p:nvPr>
        </p:nvSpPr>
        <p:spPr>
          <a:xfrm>
            <a:off x="4079776" y="1124744"/>
            <a:ext cx="6408712" cy="4862870"/>
          </a:xfrm>
          <a:prstGeom prst="rect">
            <a:avLst/>
          </a:prstGeom>
          <a:noFill/>
          <a:ln>
            <a:noFill/>
          </a:ln>
        </p:spPr>
        <p:txBody>
          <a:bodyPr spcFirstLastPara="1" wrap="square" lIns="91425" tIns="45700" rIns="91425" bIns="45700" anchor="t" anchorCtr="0">
            <a:spAutoFit/>
          </a:bodyPr>
          <a:lstStyle/>
          <a:p>
            <a:pPr marL="342900" lvl="0" indent="-342900" algn="just" rtl="0">
              <a:spcBef>
                <a:spcPts val="0"/>
              </a:spcBef>
              <a:spcAft>
                <a:spcPts val="0"/>
              </a:spcAft>
              <a:buClr>
                <a:schemeClr val="dk1"/>
              </a:buClr>
              <a:buSzPts val="2000"/>
              <a:buChar char="•"/>
            </a:pPr>
            <a:r>
              <a:rPr lang="ru-RU" sz="2000">
                <a:latin typeface="Times New Roman"/>
                <a:ea typeface="Times New Roman"/>
                <a:cs typeface="Times New Roman"/>
                <a:sym typeface="Times New Roman"/>
              </a:rPr>
              <a:t>2030 йилгача бўлган даврда ЎзР ни узоқ муддатли ижтимоий-иқтисодий ривожлантириш концепцияси.</a:t>
            </a:r>
            <a:endParaRPr/>
          </a:p>
          <a:p>
            <a:pPr marL="342900" lvl="0" indent="-342900" algn="just" rtl="0">
              <a:spcBef>
                <a:spcPts val="400"/>
              </a:spcBef>
              <a:spcAft>
                <a:spcPts val="0"/>
              </a:spcAft>
              <a:buClr>
                <a:schemeClr val="dk1"/>
              </a:buClr>
              <a:buSzPts val="2000"/>
              <a:buChar char="•"/>
            </a:pPr>
            <a:r>
              <a:rPr lang="ru-RU" sz="2000">
                <a:latin typeface="Times New Roman"/>
                <a:ea typeface="Times New Roman"/>
                <a:cs typeface="Times New Roman"/>
                <a:sym typeface="Times New Roman"/>
              </a:rPr>
              <a:t>Ижтимоий-иқтисодий ва илмий-технологик ривожланиш 2030 йилгача истиқболлари</a:t>
            </a:r>
            <a:endParaRPr sz="2000">
              <a:latin typeface="Times New Roman"/>
              <a:ea typeface="Times New Roman"/>
              <a:cs typeface="Times New Roman"/>
              <a:sym typeface="Times New Roman"/>
            </a:endParaRPr>
          </a:p>
          <a:p>
            <a:pPr marL="342900" lvl="0" indent="-342900" algn="just" rtl="0">
              <a:spcBef>
                <a:spcPts val="400"/>
              </a:spcBef>
              <a:spcAft>
                <a:spcPts val="0"/>
              </a:spcAft>
              <a:buClr>
                <a:schemeClr val="dk1"/>
              </a:buClr>
              <a:buSzPts val="2000"/>
              <a:buChar char="•"/>
            </a:pPr>
            <a:r>
              <a:rPr lang="ru-RU" sz="2000">
                <a:latin typeface="Times New Roman"/>
                <a:ea typeface="Times New Roman"/>
                <a:cs typeface="Times New Roman"/>
                <a:sym typeface="Times New Roman"/>
              </a:rPr>
              <a:t>Илмий ва технологик ривожланиш стратегияси</a:t>
            </a:r>
            <a:endParaRPr sz="2000">
              <a:latin typeface="Times New Roman"/>
              <a:ea typeface="Times New Roman"/>
              <a:cs typeface="Times New Roman"/>
              <a:sym typeface="Times New Roman"/>
            </a:endParaRPr>
          </a:p>
          <a:p>
            <a:pPr marL="342900" lvl="0" indent="-342900" algn="just" rtl="0">
              <a:spcBef>
                <a:spcPts val="400"/>
              </a:spcBef>
              <a:spcAft>
                <a:spcPts val="0"/>
              </a:spcAft>
              <a:buClr>
                <a:schemeClr val="dk1"/>
              </a:buClr>
              <a:buSzPts val="2000"/>
              <a:buChar char="•"/>
            </a:pPr>
            <a:r>
              <a:rPr lang="ru-RU" sz="2000">
                <a:latin typeface="Times New Roman"/>
                <a:ea typeface="Times New Roman"/>
                <a:cs typeface="Times New Roman"/>
                <a:sym typeface="Times New Roman"/>
              </a:rPr>
              <a:t>ЎзР ахборот-коммуникация технологиялари соҳасини 2030 йилгача ривожлантириш стратегияси</a:t>
            </a:r>
            <a:endParaRPr sz="2000">
              <a:latin typeface="Times New Roman"/>
              <a:ea typeface="Times New Roman"/>
              <a:cs typeface="Times New Roman"/>
              <a:sym typeface="Times New Roman"/>
            </a:endParaRPr>
          </a:p>
          <a:p>
            <a:pPr marL="342900" lvl="0" indent="-342900" algn="just" rtl="0">
              <a:spcBef>
                <a:spcPts val="400"/>
              </a:spcBef>
              <a:spcAft>
                <a:spcPts val="0"/>
              </a:spcAft>
              <a:buClr>
                <a:schemeClr val="dk1"/>
              </a:buClr>
              <a:buSzPts val="2000"/>
              <a:buChar char="•"/>
            </a:pPr>
            <a:r>
              <a:rPr lang="ru-RU" sz="2000">
                <a:latin typeface="Times New Roman"/>
                <a:ea typeface="Times New Roman"/>
                <a:cs typeface="Times New Roman"/>
                <a:sym typeface="Times New Roman"/>
              </a:rPr>
              <a:t>Ахборотлашган жамияти «давлат дастури»</a:t>
            </a:r>
            <a:endParaRPr/>
          </a:p>
          <a:p>
            <a:pPr marL="342900" lvl="0" indent="-342900" algn="just" rtl="0">
              <a:spcBef>
                <a:spcPts val="400"/>
              </a:spcBef>
              <a:spcAft>
                <a:spcPts val="0"/>
              </a:spcAft>
              <a:buClr>
                <a:schemeClr val="dk1"/>
              </a:buClr>
              <a:buSzPts val="2000"/>
              <a:buChar char="•"/>
            </a:pPr>
            <a:r>
              <a:rPr lang="ru-RU" sz="2000">
                <a:latin typeface="Times New Roman"/>
                <a:ea typeface="Times New Roman"/>
                <a:cs typeface="Times New Roman"/>
                <a:sym typeface="Times New Roman"/>
              </a:rPr>
              <a:t>Ахборот-коммуникация технологиялари соҳасини ривожлантиришнинг тадбирлар режаси ("йўл харитаси") </a:t>
            </a:r>
            <a:endParaRPr/>
          </a:p>
          <a:p>
            <a:pPr marL="342900" lvl="0" indent="-342900" algn="just" rtl="0">
              <a:spcBef>
                <a:spcPts val="400"/>
              </a:spcBef>
              <a:spcAft>
                <a:spcPts val="0"/>
              </a:spcAft>
              <a:buClr>
                <a:schemeClr val="dk1"/>
              </a:buClr>
              <a:buSzPts val="2000"/>
              <a:buChar char="•"/>
            </a:pPr>
            <a:r>
              <a:rPr lang="ru-RU" sz="2000">
                <a:latin typeface="Times New Roman"/>
                <a:ea typeface="Times New Roman"/>
                <a:cs typeface="Times New Roman"/>
                <a:sym typeface="Times New Roman"/>
              </a:rPr>
              <a:t>Минтақавий ахборотлаштириш тушунчаси жо қилиш</a:t>
            </a:r>
            <a:endParaRPr sz="2000">
              <a:latin typeface="Times New Roman"/>
              <a:ea typeface="Times New Roman"/>
              <a:cs typeface="Times New Roman"/>
              <a:sym typeface="Times New Roman"/>
            </a:endParaRPr>
          </a:p>
          <a:p>
            <a:pPr marL="342900" lvl="0" indent="-342900" algn="just" rtl="0">
              <a:spcBef>
                <a:spcPts val="440"/>
              </a:spcBef>
              <a:spcAft>
                <a:spcPts val="0"/>
              </a:spcAft>
              <a:buClr>
                <a:schemeClr val="dk1"/>
              </a:buClr>
              <a:buSzPts val="2000"/>
              <a:buChar char="•"/>
            </a:pPr>
            <a:r>
              <a:rPr lang="ru-RU" sz="2000">
                <a:latin typeface="Times New Roman"/>
                <a:ea typeface="Times New Roman"/>
                <a:cs typeface="Times New Roman"/>
                <a:sym typeface="Times New Roman"/>
              </a:rPr>
              <a:t>Молия бозорида электрон ҳамкорликни ривожлантириш бўйича тадбирла</a:t>
            </a:r>
            <a:r>
              <a:rPr lang="ru-RU" sz="2200">
                <a:latin typeface="Times New Roman"/>
                <a:ea typeface="Times New Roman"/>
                <a:cs typeface="Times New Roman"/>
                <a:sym typeface="Times New Roman"/>
              </a:rPr>
              <a:t>р</a:t>
            </a:r>
            <a:endParaRPr sz="2200">
              <a:latin typeface="Times New Roman"/>
              <a:ea typeface="Times New Roman"/>
              <a:cs typeface="Times New Roman"/>
              <a:sym typeface="Times New Roman"/>
            </a:endParaRPr>
          </a:p>
        </p:txBody>
      </p:sp>
      <p:grpSp>
        <p:nvGrpSpPr>
          <p:cNvPr id="491" name="Google Shape;491;p12"/>
          <p:cNvGrpSpPr/>
          <p:nvPr/>
        </p:nvGrpSpPr>
        <p:grpSpPr>
          <a:xfrm>
            <a:off x="1252908" y="1277127"/>
            <a:ext cx="2299359" cy="5190056"/>
            <a:chOff x="485500" y="633"/>
            <a:chExt cx="2299359" cy="5190056"/>
          </a:xfrm>
        </p:grpSpPr>
        <p:sp>
          <p:nvSpPr>
            <p:cNvPr id="492" name="Google Shape;492;p12"/>
            <p:cNvSpPr/>
            <p:nvPr/>
          </p:nvSpPr>
          <p:spPr>
            <a:xfrm>
              <a:off x="485500" y="633"/>
              <a:ext cx="2269358" cy="741346"/>
            </a:xfrm>
            <a:prstGeom prst="roundRect">
              <a:avLst>
                <a:gd name="adj" fmla="val 10000"/>
              </a:avLst>
            </a:prstGeom>
            <a:solidFill>
              <a:srgbClr val="002060"/>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12"/>
            <p:cNvSpPr txBox="1"/>
            <p:nvPr/>
          </p:nvSpPr>
          <p:spPr>
            <a:xfrm>
              <a:off x="507213" y="22346"/>
              <a:ext cx="2225932" cy="69792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None/>
              </a:pPr>
              <a:r>
                <a:rPr lang="ru-RU" sz="2000">
                  <a:solidFill>
                    <a:schemeClr val="lt1"/>
                  </a:solidFill>
                  <a:latin typeface="Times New Roman"/>
                  <a:ea typeface="Times New Roman"/>
                  <a:cs typeface="Times New Roman"/>
                  <a:sym typeface="Times New Roman"/>
                </a:rPr>
                <a:t>Роботлаштириш</a:t>
              </a:r>
              <a:endParaRPr sz="2000">
                <a:solidFill>
                  <a:schemeClr val="lt1"/>
                </a:solidFill>
                <a:latin typeface="Times New Roman"/>
                <a:ea typeface="Times New Roman"/>
                <a:cs typeface="Times New Roman"/>
                <a:sym typeface="Times New Roman"/>
              </a:endParaRPr>
            </a:p>
          </p:txBody>
        </p:sp>
        <p:sp>
          <p:nvSpPr>
            <p:cNvPr id="494" name="Google Shape;494;p12"/>
            <p:cNvSpPr/>
            <p:nvPr/>
          </p:nvSpPr>
          <p:spPr>
            <a:xfrm rot="5400000">
              <a:off x="1481177" y="760513"/>
              <a:ext cx="278004" cy="333605"/>
            </a:xfrm>
            <a:prstGeom prst="rightArrow">
              <a:avLst>
                <a:gd name="adj1" fmla="val 60000"/>
                <a:gd name="adj2" fmla="val 50000"/>
              </a:avLst>
            </a:prstGeom>
            <a:gradFill>
              <a:gsLst>
                <a:gs pos="0">
                  <a:srgbClr val="7D8CA2"/>
                </a:gs>
                <a:gs pos="80000">
                  <a:srgbClr val="A5B7D5"/>
                </a:gs>
                <a:gs pos="100000">
                  <a:srgbClr val="A5B8D7"/>
                </a:gs>
              </a:gsLst>
              <a:lin ang="16200000" scaled="0"/>
            </a:gra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12"/>
            <p:cNvSpPr txBox="1"/>
            <p:nvPr/>
          </p:nvSpPr>
          <p:spPr>
            <a:xfrm>
              <a:off x="1520098" y="788314"/>
              <a:ext cx="200163" cy="194603"/>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200">
                <a:solidFill>
                  <a:schemeClr val="lt1"/>
                </a:solidFill>
                <a:latin typeface="Times New Roman"/>
                <a:ea typeface="Times New Roman"/>
                <a:cs typeface="Times New Roman"/>
                <a:sym typeface="Times New Roman"/>
              </a:endParaRPr>
            </a:p>
          </p:txBody>
        </p:sp>
        <p:sp>
          <p:nvSpPr>
            <p:cNvPr id="496" name="Google Shape;496;p12"/>
            <p:cNvSpPr/>
            <p:nvPr/>
          </p:nvSpPr>
          <p:spPr>
            <a:xfrm>
              <a:off x="485500" y="1112652"/>
              <a:ext cx="2269358" cy="741346"/>
            </a:xfrm>
            <a:prstGeom prst="roundRect">
              <a:avLst>
                <a:gd name="adj" fmla="val 10000"/>
              </a:avLst>
            </a:prstGeom>
            <a:solidFill>
              <a:srgbClr val="002060"/>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12"/>
            <p:cNvSpPr txBox="1"/>
            <p:nvPr/>
          </p:nvSpPr>
          <p:spPr>
            <a:xfrm>
              <a:off x="507213" y="1134365"/>
              <a:ext cx="2225932" cy="69792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None/>
              </a:pPr>
              <a:r>
                <a:rPr lang="ru-RU" sz="2000">
                  <a:solidFill>
                    <a:schemeClr val="lt1"/>
                  </a:solidFill>
                  <a:latin typeface="Times New Roman"/>
                  <a:ea typeface="Times New Roman"/>
                  <a:cs typeface="Times New Roman"/>
                  <a:sym typeface="Times New Roman"/>
                </a:rPr>
                <a:t>Сунъий интеллект</a:t>
              </a:r>
              <a:endParaRPr/>
            </a:p>
          </p:txBody>
        </p:sp>
        <p:sp>
          <p:nvSpPr>
            <p:cNvPr id="498" name="Google Shape;498;p12"/>
            <p:cNvSpPr/>
            <p:nvPr/>
          </p:nvSpPr>
          <p:spPr>
            <a:xfrm rot="5400000">
              <a:off x="1481177" y="1872532"/>
              <a:ext cx="278004" cy="333605"/>
            </a:xfrm>
            <a:prstGeom prst="rightArrow">
              <a:avLst>
                <a:gd name="adj1" fmla="val 60000"/>
                <a:gd name="adj2" fmla="val 50000"/>
              </a:avLst>
            </a:prstGeom>
            <a:gradFill>
              <a:gsLst>
                <a:gs pos="0">
                  <a:srgbClr val="7D8CA2"/>
                </a:gs>
                <a:gs pos="80000">
                  <a:srgbClr val="A5B7D5"/>
                </a:gs>
                <a:gs pos="100000">
                  <a:srgbClr val="A5B8D7"/>
                </a:gs>
              </a:gsLst>
              <a:lin ang="16200000" scaled="0"/>
            </a:gra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12"/>
            <p:cNvSpPr txBox="1"/>
            <p:nvPr/>
          </p:nvSpPr>
          <p:spPr>
            <a:xfrm>
              <a:off x="1520098" y="1900333"/>
              <a:ext cx="200163" cy="194603"/>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200">
                <a:solidFill>
                  <a:schemeClr val="lt1"/>
                </a:solidFill>
                <a:latin typeface="Times New Roman"/>
                <a:ea typeface="Times New Roman"/>
                <a:cs typeface="Times New Roman"/>
                <a:sym typeface="Times New Roman"/>
              </a:endParaRPr>
            </a:p>
          </p:txBody>
        </p:sp>
        <p:sp>
          <p:nvSpPr>
            <p:cNvPr id="500" name="Google Shape;500;p12"/>
            <p:cNvSpPr/>
            <p:nvPr/>
          </p:nvSpPr>
          <p:spPr>
            <a:xfrm>
              <a:off x="485500" y="2224671"/>
              <a:ext cx="2269358" cy="741346"/>
            </a:xfrm>
            <a:prstGeom prst="roundRect">
              <a:avLst>
                <a:gd name="adj" fmla="val 10000"/>
              </a:avLst>
            </a:prstGeom>
            <a:solidFill>
              <a:srgbClr val="002060"/>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12"/>
            <p:cNvSpPr txBox="1"/>
            <p:nvPr/>
          </p:nvSpPr>
          <p:spPr>
            <a:xfrm>
              <a:off x="507213" y="2246384"/>
              <a:ext cx="2225932" cy="69792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None/>
              </a:pPr>
              <a:r>
                <a:rPr lang="ru-RU" sz="2000">
                  <a:solidFill>
                    <a:schemeClr val="lt1"/>
                  </a:solidFill>
                  <a:latin typeface="Times New Roman"/>
                  <a:ea typeface="Times New Roman"/>
                  <a:cs typeface="Times New Roman"/>
                  <a:sym typeface="Times New Roman"/>
                </a:rPr>
                <a:t>Интернет буюмлар</a:t>
              </a:r>
              <a:endParaRPr sz="2000">
                <a:solidFill>
                  <a:schemeClr val="lt1"/>
                </a:solidFill>
                <a:latin typeface="Times New Roman"/>
                <a:ea typeface="Times New Roman"/>
                <a:cs typeface="Times New Roman"/>
                <a:sym typeface="Times New Roman"/>
              </a:endParaRPr>
            </a:p>
          </p:txBody>
        </p:sp>
        <p:sp>
          <p:nvSpPr>
            <p:cNvPr id="502" name="Google Shape;502;p12"/>
            <p:cNvSpPr/>
            <p:nvPr/>
          </p:nvSpPr>
          <p:spPr>
            <a:xfrm rot="5400000">
              <a:off x="1481177" y="2984551"/>
              <a:ext cx="278004" cy="333605"/>
            </a:xfrm>
            <a:prstGeom prst="rightArrow">
              <a:avLst>
                <a:gd name="adj1" fmla="val 60000"/>
                <a:gd name="adj2" fmla="val 50000"/>
              </a:avLst>
            </a:prstGeom>
            <a:gradFill>
              <a:gsLst>
                <a:gs pos="0">
                  <a:srgbClr val="7D8CA2"/>
                </a:gs>
                <a:gs pos="80000">
                  <a:srgbClr val="A5B7D5"/>
                </a:gs>
                <a:gs pos="100000">
                  <a:srgbClr val="A5B8D7"/>
                </a:gs>
              </a:gsLst>
              <a:lin ang="16200000" scaled="0"/>
            </a:gra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2"/>
            <p:cNvSpPr txBox="1"/>
            <p:nvPr/>
          </p:nvSpPr>
          <p:spPr>
            <a:xfrm>
              <a:off x="1520098" y="3012352"/>
              <a:ext cx="200163" cy="194603"/>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200">
                <a:solidFill>
                  <a:schemeClr val="lt1"/>
                </a:solidFill>
                <a:latin typeface="Times New Roman"/>
                <a:ea typeface="Times New Roman"/>
                <a:cs typeface="Times New Roman"/>
                <a:sym typeface="Times New Roman"/>
              </a:endParaRPr>
            </a:p>
          </p:txBody>
        </p:sp>
        <p:sp>
          <p:nvSpPr>
            <p:cNvPr id="504" name="Google Shape;504;p12"/>
            <p:cNvSpPr/>
            <p:nvPr/>
          </p:nvSpPr>
          <p:spPr>
            <a:xfrm>
              <a:off x="485500" y="3336691"/>
              <a:ext cx="2269358" cy="741346"/>
            </a:xfrm>
            <a:prstGeom prst="roundRect">
              <a:avLst>
                <a:gd name="adj" fmla="val 10000"/>
              </a:avLst>
            </a:prstGeom>
            <a:solidFill>
              <a:srgbClr val="002060"/>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2"/>
            <p:cNvSpPr txBox="1"/>
            <p:nvPr/>
          </p:nvSpPr>
          <p:spPr>
            <a:xfrm>
              <a:off x="507213" y="3358404"/>
              <a:ext cx="2225932" cy="69792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None/>
              </a:pPr>
              <a:r>
                <a:rPr lang="ru-RU" sz="2000">
                  <a:solidFill>
                    <a:schemeClr val="lt1"/>
                  </a:solidFill>
                  <a:latin typeface="Times New Roman"/>
                  <a:ea typeface="Times New Roman"/>
                  <a:cs typeface="Times New Roman"/>
                  <a:sym typeface="Times New Roman"/>
                </a:rPr>
                <a:t>ERP ва CRM-тизимлар</a:t>
              </a:r>
              <a:endParaRPr sz="2000">
                <a:solidFill>
                  <a:schemeClr val="lt1"/>
                </a:solidFill>
                <a:latin typeface="Times New Roman"/>
                <a:ea typeface="Times New Roman"/>
                <a:cs typeface="Times New Roman"/>
                <a:sym typeface="Times New Roman"/>
              </a:endParaRPr>
            </a:p>
          </p:txBody>
        </p:sp>
        <p:sp>
          <p:nvSpPr>
            <p:cNvPr id="506" name="Google Shape;506;p12"/>
            <p:cNvSpPr/>
            <p:nvPr/>
          </p:nvSpPr>
          <p:spPr>
            <a:xfrm rot="5307329">
              <a:off x="1495889" y="4096887"/>
              <a:ext cx="278581" cy="333605"/>
            </a:xfrm>
            <a:prstGeom prst="rightArrow">
              <a:avLst>
                <a:gd name="adj1" fmla="val 60000"/>
                <a:gd name="adj2" fmla="val 50000"/>
              </a:avLst>
            </a:prstGeom>
            <a:gradFill>
              <a:gsLst>
                <a:gs pos="0">
                  <a:srgbClr val="7D8CA2"/>
                </a:gs>
                <a:gs pos="80000">
                  <a:srgbClr val="A5B7D5"/>
                </a:gs>
                <a:gs pos="100000">
                  <a:srgbClr val="A5B8D7"/>
                </a:gs>
              </a:gsLst>
              <a:lin ang="16200000" scaled="0"/>
            </a:gra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12"/>
            <p:cNvSpPr txBox="1"/>
            <p:nvPr/>
          </p:nvSpPr>
          <p:spPr>
            <a:xfrm rot="-92671">
              <a:off x="1533972" y="4124414"/>
              <a:ext cx="200163" cy="195007"/>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200">
                <a:solidFill>
                  <a:schemeClr val="lt1"/>
                </a:solidFill>
                <a:latin typeface="Times New Roman"/>
                <a:ea typeface="Times New Roman"/>
                <a:cs typeface="Times New Roman"/>
                <a:sym typeface="Times New Roman"/>
              </a:endParaRPr>
            </a:p>
          </p:txBody>
        </p:sp>
        <p:sp>
          <p:nvSpPr>
            <p:cNvPr id="508" name="Google Shape;508;p12"/>
            <p:cNvSpPr/>
            <p:nvPr/>
          </p:nvSpPr>
          <p:spPr>
            <a:xfrm>
              <a:off x="515501" y="4449343"/>
              <a:ext cx="2269358" cy="741346"/>
            </a:xfrm>
            <a:prstGeom prst="roundRect">
              <a:avLst>
                <a:gd name="adj" fmla="val 10000"/>
              </a:avLst>
            </a:prstGeom>
            <a:solidFill>
              <a:srgbClr val="002060"/>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12"/>
            <p:cNvSpPr txBox="1"/>
            <p:nvPr/>
          </p:nvSpPr>
          <p:spPr>
            <a:xfrm>
              <a:off x="537214" y="4471056"/>
              <a:ext cx="2225932" cy="69792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None/>
              </a:pPr>
              <a:r>
                <a:rPr lang="ru-RU" sz="2000">
                  <a:solidFill>
                    <a:schemeClr val="lt1"/>
                  </a:solidFill>
                  <a:latin typeface="Times New Roman"/>
                  <a:ea typeface="Times New Roman"/>
                  <a:cs typeface="Times New Roman"/>
                  <a:sym typeface="Times New Roman"/>
                </a:rPr>
                <a:t>Нейро ҳамда квант технологиялари</a:t>
              </a:r>
              <a:endParaRPr sz="2000">
                <a:solidFill>
                  <a:schemeClr val="lt1"/>
                </a:solidFill>
                <a:latin typeface="Times New Roman"/>
                <a:ea typeface="Times New Roman"/>
                <a:cs typeface="Times New Roman"/>
                <a:sym typeface="Times New Roman"/>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14"/>
        <p:cNvGrpSpPr/>
        <p:nvPr/>
      </p:nvGrpSpPr>
      <p:grpSpPr>
        <a:xfrm>
          <a:off x="0" y="0"/>
          <a:ext cx="0" cy="0"/>
          <a:chOff x="0" y="0"/>
          <a:chExt cx="0" cy="0"/>
        </a:xfrm>
      </p:grpSpPr>
      <p:pic>
        <p:nvPicPr>
          <p:cNvPr id="515" name="Google Shape;515;p13" descr="C:\Users\baranovsv\Desktop\work elements\22x4_2018_new_2-01-01.jpg"/>
          <p:cNvPicPr preferRelativeResize="0"/>
          <p:nvPr/>
        </p:nvPicPr>
        <p:blipFill rotWithShape="1">
          <a:blip r:embed="rId3">
            <a:alphaModFix/>
          </a:blip>
          <a:srcRect/>
          <a:stretch/>
        </p:blipFill>
        <p:spPr>
          <a:xfrm>
            <a:off x="1524000" y="-2585"/>
            <a:ext cx="9141768" cy="6857948"/>
          </a:xfrm>
          <a:prstGeom prst="rect">
            <a:avLst/>
          </a:prstGeom>
          <a:noFill/>
          <a:ln>
            <a:noFill/>
          </a:ln>
        </p:spPr>
      </p:pic>
      <p:sp>
        <p:nvSpPr>
          <p:cNvPr id="516" name="Google Shape;516;p13"/>
          <p:cNvSpPr/>
          <p:nvPr/>
        </p:nvSpPr>
        <p:spPr>
          <a:xfrm>
            <a:off x="1524000" y="908721"/>
            <a:ext cx="9144000" cy="59492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7" name="Google Shape;517;p13"/>
          <p:cNvSpPr txBox="1">
            <a:spLocks noGrp="1"/>
          </p:cNvSpPr>
          <p:nvPr>
            <p:ph type="title"/>
          </p:nvPr>
        </p:nvSpPr>
        <p:spPr>
          <a:xfrm>
            <a:off x="2495600" y="116632"/>
            <a:ext cx="7200800" cy="7200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2800"/>
              <a:buFont typeface="Times New Roman"/>
              <a:buNone/>
            </a:pPr>
            <a:r>
              <a:rPr lang="ru-RU" sz="2800">
                <a:solidFill>
                  <a:schemeClr val="lt1"/>
                </a:solidFill>
                <a:latin typeface="Times New Roman"/>
                <a:ea typeface="Times New Roman"/>
                <a:cs typeface="Times New Roman"/>
                <a:sym typeface="Times New Roman"/>
              </a:rPr>
              <a:t>Рақамли иқтисодиёт дастурлари</a:t>
            </a:r>
            <a:endParaRPr sz="2800">
              <a:solidFill>
                <a:schemeClr val="lt1"/>
              </a:solidFill>
              <a:latin typeface="Times New Roman"/>
              <a:ea typeface="Times New Roman"/>
              <a:cs typeface="Times New Roman"/>
              <a:sym typeface="Times New Roman"/>
            </a:endParaRPr>
          </a:p>
        </p:txBody>
      </p:sp>
      <p:sp>
        <p:nvSpPr>
          <p:cNvPr id="518" name="Google Shape;518;p13"/>
          <p:cNvSpPr/>
          <p:nvPr/>
        </p:nvSpPr>
        <p:spPr>
          <a:xfrm>
            <a:off x="1760505" y="4070066"/>
            <a:ext cx="8821759" cy="2268290"/>
          </a:xfrm>
          <a:prstGeom prst="rect">
            <a:avLst/>
          </a:prstGeom>
          <a:solidFill>
            <a:schemeClr val="lt1"/>
          </a:solidFill>
          <a:ln w="9525" cap="flat" cmpd="sng">
            <a:solidFill>
              <a:srgbClr val="002060"/>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ru-RU" sz="1800">
                <a:solidFill>
                  <a:schemeClr val="dk1"/>
                </a:solidFill>
                <a:latin typeface="Calibri"/>
                <a:ea typeface="Calibri"/>
                <a:cs typeface="Calibri"/>
                <a:sym typeface="Calibri"/>
              </a:rPr>
              <a:t>      </a:t>
            </a:r>
            <a:endParaRPr/>
          </a:p>
          <a:p>
            <a:pPr marL="0" marR="0" lvl="0" indent="0" algn="ctr" rtl="0">
              <a:spcBef>
                <a:spcPts val="0"/>
              </a:spcBef>
              <a:spcAft>
                <a:spcPts val="0"/>
              </a:spcAft>
              <a:buNone/>
            </a:pPr>
            <a:endParaRPr sz="1800">
              <a:solidFill>
                <a:schemeClr val="dk1"/>
              </a:solidFill>
              <a:latin typeface="Calibri"/>
              <a:ea typeface="Calibri"/>
              <a:cs typeface="Calibri"/>
              <a:sym typeface="Calibri"/>
            </a:endParaRPr>
          </a:p>
          <a:p>
            <a:pPr marL="0" marR="0" lvl="0" indent="0" algn="ctr" rtl="0">
              <a:spcBef>
                <a:spcPts val="0"/>
              </a:spcBef>
              <a:spcAft>
                <a:spcPts val="0"/>
              </a:spcAft>
              <a:buNone/>
            </a:pPr>
            <a:r>
              <a:rPr lang="ru-RU" sz="1800">
                <a:solidFill>
                  <a:schemeClr val="dk1"/>
                </a:solidFill>
                <a:latin typeface="Calibri"/>
                <a:ea typeface="Calibri"/>
                <a:cs typeface="Calibri"/>
                <a:sym typeface="Calibri"/>
              </a:rPr>
              <a:t> </a:t>
            </a:r>
            <a:endParaRPr/>
          </a:p>
        </p:txBody>
      </p:sp>
      <p:sp>
        <p:nvSpPr>
          <p:cNvPr id="519" name="Google Shape;519;p13"/>
          <p:cNvSpPr/>
          <p:nvPr/>
        </p:nvSpPr>
        <p:spPr>
          <a:xfrm>
            <a:off x="1680335" y="1851875"/>
            <a:ext cx="8841045" cy="1466326"/>
          </a:xfrm>
          <a:prstGeom prst="rect">
            <a:avLst/>
          </a:prstGeom>
          <a:solidFill>
            <a:srgbClr val="DAE5F1"/>
          </a:solidFill>
          <a:ln w="25400"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a:solidFill>
                <a:srgbClr val="002060"/>
              </a:solidFill>
              <a:latin typeface="Times New Roman"/>
              <a:ea typeface="Times New Roman"/>
              <a:cs typeface="Times New Roman"/>
              <a:sym typeface="Times New Roman"/>
            </a:endParaRPr>
          </a:p>
        </p:txBody>
      </p:sp>
      <p:pic>
        <p:nvPicPr>
          <p:cNvPr id="520" name="Google Shape;520;p13"/>
          <p:cNvPicPr preferRelativeResize="0"/>
          <p:nvPr/>
        </p:nvPicPr>
        <p:blipFill rotWithShape="1">
          <a:blip r:embed="rId4">
            <a:alphaModFix/>
          </a:blip>
          <a:srcRect/>
          <a:stretch/>
        </p:blipFill>
        <p:spPr>
          <a:xfrm>
            <a:off x="3054492" y="2047196"/>
            <a:ext cx="626621" cy="582865"/>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521" name="Google Shape;521;p13"/>
          <p:cNvSpPr/>
          <p:nvPr/>
        </p:nvSpPr>
        <p:spPr>
          <a:xfrm>
            <a:off x="1889575" y="2718037"/>
            <a:ext cx="941283" cy="60016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Ҳуқуқий </a:t>
            </a:r>
            <a:endParaRPr/>
          </a:p>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ва бошқарув</a:t>
            </a:r>
            <a:endParaRPr sz="1100">
              <a:solidFill>
                <a:srgbClr val="00206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муҳити</a:t>
            </a:r>
            <a:endParaRPr sz="1100">
              <a:solidFill>
                <a:srgbClr val="002060"/>
              </a:solidFill>
              <a:latin typeface="Times New Roman"/>
              <a:ea typeface="Times New Roman"/>
              <a:cs typeface="Times New Roman"/>
              <a:sym typeface="Times New Roman"/>
            </a:endParaRPr>
          </a:p>
        </p:txBody>
      </p:sp>
      <p:sp>
        <p:nvSpPr>
          <p:cNvPr id="522" name="Google Shape;522;p13"/>
          <p:cNvSpPr/>
          <p:nvPr/>
        </p:nvSpPr>
        <p:spPr>
          <a:xfrm>
            <a:off x="3146917" y="2740683"/>
            <a:ext cx="572593"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Ақлли</a:t>
            </a:r>
            <a:endParaRPr sz="1100">
              <a:solidFill>
                <a:srgbClr val="00206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шаҳар</a:t>
            </a:r>
            <a:endParaRPr sz="1100">
              <a:solidFill>
                <a:srgbClr val="002060"/>
              </a:solidFill>
              <a:latin typeface="Times New Roman"/>
              <a:ea typeface="Times New Roman"/>
              <a:cs typeface="Times New Roman"/>
              <a:sym typeface="Times New Roman"/>
            </a:endParaRPr>
          </a:p>
        </p:txBody>
      </p:sp>
      <p:pic>
        <p:nvPicPr>
          <p:cNvPr id="523" name="Google Shape;523;p13"/>
          <p:cNvPicPr preferRelativeResize="0"/>
          <p:nvPr/>
        </p:nvPicPr>
        <p:blipFill rotWithShape="1">
          <a:blip r:embed="rId5">
            <a:alphaModFix/>
          </a:blip>
          <a:srcRect/>
          <a:stretch/>
        </p:blipFill>
        <p:spPr>
          <a:xfrm>
            <a:off x="9694022" y="2055777"/>
            <a:ext cx="604503" cy="575946"/>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pic>
        <p:nvPicPr>
          <p:cNvPr id="524" name="Google Shape;524;p13"/>
          <p:cNvPicPr preferRelativeResize="0"/>
          <p:nvPr/>
        </p:nvPicPr>
        <p:blipFill rotWithShape="1">
          <a:blip r:embed="rId6">
            <a:alphaModFix/>
          </a:blip>
          <a:srcRect/>
          <a:stretch/>
        </p:blipFill>
        <p:spPr>
          <a:xfrm>
            <a:off x="4080657" y="2046538"/>
            <a:ext cx="608241" cy="572517"/>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525" name="Google Shape;525;p13"/>
          <p:cNvSpPr/>
          <p:nvPr/>
        </p:nvSpPr>
        <p:spPr>
          <a:xfrm>
            <a:off x="3918084" y="2745228"/>
            <a:ext cx="984565"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Ахборот</a:t>
            </a:r>
            <a:endParaRPr sz="1100">
              <a:solidFill>
                <a:srgbClr val="00206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 хавфсизлиги</a:t>
            </a:r>
            <a:endParaRPr sz="1100">
              <a:solidFill>
                <a:srgbClr val="002060"/>
              </a:solidFill>
              <a:latin typeface="Times New Roman"/>
              <a:ea typeface="Times New Roman"/>
              <a:cs typeface="Times New Roman"/>
              <a:sym typeface="Times New Roman"/>
            </a:endParaRPr>
          </a:p>
        </p:txBody>
      </p:sp>
      <p:sp>
        <p:nvSpPr>
          <p:cNvPr id="526" name="Google Shape;526;p13"/>
          <p:cNvSpPr/>
          <p:nvPr/>
        </p:nvSpPr>
        <p:spPr>
          <a:xfrm>
            <a:off x="4852988" y="2740684"/>
            <a:ext cx="1047082"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Илмий техник</a:t>
            </a:r>
            <a:endParaRPr/>
          </a:p>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ишланмалар</a:t>
            </a:r>
            <a:endParaRPr sz="1100">
              <a:solidFill>
                <a:srgbClr val="002060"/>
              </a:solidFill>
              <a:latin typeface="Times New Roman"/>
              <a:ea typeface="Times New Roman"/>
              <a:cs typeface="Times New Roman"/>
              <a:sym typeface="Times New Roman"/>
            </a:endParaRPr>
          </a:p>
        </p:txBody>
      </p:sp>
      <p:pic>
        <p:nvPicPr>
          <p:cNvPr id="527" name="Google Shape;527;p13"/>
          <p:cNvPicPr preferRelativeResize="0"/>
          <p:nvPr/>
        </p:nvPicPr>
        <p:blipFill rotWithShape="1">
          <a:blip r:embed="rId7">
            <a:alphaModFix/>
          </a:blip>
          <a:srcRect/>
          <a:stretch/>
        </p:blipFill>
        <p:spPr>
          <a:xfrm>
            <a:off x="5010281" y="2041190"/>
            <a:ext cx="621859" cy="572517"/>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pic>
        <p:nvPicPr>
          <p:cNvPr id="528" name="Google Shape;528;p13"/>
          <p:cNvPicPr preferRelativeResize="0"/>
          <p:nvPr/>
        </p:nvPicPr>
        <p:blipFill rotWithShape="1">
          <a:blip r:embed="rId8">
            <a:alphaModFix/>
          </a:blip>
          <a:srcRect/>
          <a:stretch/>
        </p:blipFill>
        <p:spPr>
          <a:xfrm>
            <a:off x="2002697" y="2057543"/>
            <a:ext cx="612619" cy="572517"/>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pic>
        <p:nvPicPr>
          <p:cNvPr id="529" name="Google Shape;529;p13"/>
          <p:cNvPicPr preferRelativeResize="0"/>
          <p:nvPr/>
        </p:nvPicPr>
        <p:blipFill rotWithShape="1">
          <a:blip r:embed="rId9">
            <a:alphaModFix/>
          </a:blip>
          <a:srcRect/>
          <a:stretch/>
        </p:blipFill>
        <p:spPr>
          <a:xfrm>
            <a:off x="6018066" y="2031002"/>
            <a:ext cx="627351" cy="59487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530" name="Google Shape;530;p13"/>
          <p:cNvSpPr/>
          <p:nvPr/>
        </p:nvSpPr>
        <p:spPr>
          <a:xfrm>
            <a:off x="6009177" y="2740682"/>
            <a:ext cx="772968" cy="60016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Рақамли</a:t>
            </a:r>
            <a:endParaRPr sz="1100">
              <a:solidFill>
                <a:srgbClr val="00206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Соғлиқни</a:t>
            </a:r>
            <a:endParaRPr/>
          </a:p>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сақлаш</a:t>
            </a:r>
            <a:endParaRPr sz="1100">
              <a:solidFill>
                <a:srgbClr val="002060"/>
              </a:solidFill>
              <a:latin typeface="Times New Roman"/>
              <a:ea typeface="Times New Roman"/>
              <a:cs typeface="Times New Roman"/>
              <a:sym typeface="Times New Roman"/>
            </a:endParaRPr>
          </a:p>
        </p:txBody>
      </p:sp>
      <p:pic>
        <p:nvPicPr>
          <p:cNvPr id="531" name="Google Shape;531;p13"/>
          <p:cNvPicPr preferRelativeResize="0"/>
          <p:nvPr/>
        </p:nvPicPr>
        <p:blipFill rotWithShape="1">
          <a:blip r:embed="rId10">
            <a:alphaModFix/>
          </a:blip>
          <a:srcRect/>
          <a:stretch/>
        </p:blipFill>
        <p:spPr>
          <a:xfrm>
            <a:off x="7951947" y="2046540"/>
            <a:ext cx="599083" cy="594873"/>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532" name="Google Shape;532;p13"/>
          <p:cNvSpPr/>
          <p:nvPr/>
        </p:nvSpPr>
        <p:spPr>
          <a:xfrm>
            <a:off x="7867828" y="2750660"/>
            <a:ext cx="911597"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Давлат</a:t>
            </a:r>
            <a:endParaRPr sz="1100">
              <a:solidFill>
                <a:srgbClr val="00206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бошқаруви  </a:t>
            </a:r>
            <a:endParaRPr/>
          </a:p>
        </p:txBody>
      </p:sp>
      <p:pic>
        <p:nvPicPr>
          <p:cNvPr id="533" name="Google Shape;533;p13"/>
          <p:cNvPicPr preferRelativeResize="0"/>
          <p:nvPr/>
        </p:nvPicPr>
        <p:blipFill rotWithShape="1">
          <a:blip r:embed="rId11">
            <a:alphaModFix/>
          </a:blip>
          <a:srcRect/>
          <a:stretch/>
        </p:blipFill>
        <p:spPr>
          <a:xfrm>
            <a:off x="8819167" y="2046540"/>
            <a:ext cx="643500" cy="575725"/>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534" name="Google Shape;534;p13"/>
          <p:cNvSpPr/>
          <p:nvPr/>
        </p:nvSpPr>
        <p:spPr>
          <a:xfrm>
            <a:off x="8510486" y="2731144"/>
            <a:ext cx="1065791"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  Кадр ва</a:t>
            </a:r>
            <a:endParaRPr sz="1100">
              <a:solidFill>
                <a:srgbClr val="00206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таълим</a:t>
            </a:r>
            <a:endParaRPr sz="1100">
              <a:solidFill>
                <a:srgbClr val="002060"/>
              </a:solidFill>
              <a:latin typeface="Times New Roman"/>
              <a:ea typeface="Times New Roman"/>
              <a:cs typeface="Times New Roman"/>
              <a:sym typeface="Times New Roman"/>
            </a:endParaRPr>
          </a:p>
        </p:txBody>
      </p:sp>
      <p:pic>
        <p:nvPicPr>
          <p:cNvPr id="535" name="Google Shape;535;p13"/>
          <p:cNvPicPr preferRelativeResize="0"/>
          <p:nvPr/>
        </p:nvPicPr>
        <p:blipFill rotWithShape="1">
          <a:blip r:embed="rId12">
            <a:alphaModFix/>
          </a:blip>
          <a:srcRect/>
          <a:stretch/>
        </p:blipFill>
        <p:spPr>
          <a:xfrm>
            <a:off x="7001589" y="2039586"/>
            <a:ext cx="641672" cy="575725"/>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536" name="Google Shape;536;p13"/>
          <p:cNvSpPr/>
          <p:nvPr/>
        </p:nvSpPr>
        <p:spPr>
          <a:xfrm>
            <a:off x="6936159" y="2740684"/>
            <a:ext cx="821059"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Бошқарув </a:t>
            </a:r>
            <a:endParaRPr/>
          </a:p>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тизими</a:t>
            </a:r>
            <a:endParaRPr sz="1100">
              <a:solidFill>
                <a:srgbClr val="002060"/>
              </a:solidFill>
              <a:latin typeface="Times New Roman"/>
              <a:ea typeface="Times New Roman"/>
              <a:cs typeface="Times New Roman"/>
              <a:sym typeface="Times New Roman"/>
            </a:endParaRPr>
          </a:p>
        </p:txBody>
      </p:sp>
      <p:pic>
        <p:nvPicPr>
          <p:cNvPr id="537" name="Google Shape;537;p13"/>
          <p:cNvPicPr preferRelativeResize="0"/>
          <p:nvPr/>
        </p:nvPicPr>
        <p:blipFill rotWithShape="1">
          <a:blip r:embed="rId13">
            <a:alphaModFix/>
          </a:blip>
          <a:srcRect/>
          <a:stretch/>
        </p:blipFill>
        <p:spPr>
          <a:xfrm>
            <a:off x="2002696" y="5782991"/>
            <a:ext cx="478533" cy="449847"/>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pic>
        <p:nvPicPr>
          <p:cNvPr id="538" name="Google Shape;538;p13"/>
          <p:cNvPicPr preferRelativeResize="0"/>
          <p:nvPr/>
        </p:nvPicPr>
        <p:blipFill rotWithShape="1">
          <a:blip r:embed="rId14">
            <a:alphaModFix/>
          </a:blip>
          <a:srcRect/>
          <a:stretch/>
        </p:blipFill>
        <p:spPr>
          <a:xfrm>
            <a:off x="2002695" y="5046171"/>
            <a:ext cx="485407" cy="445319"/>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pic>
        <p:nvPicPr>
          <p:cNvPr id="539" name="Google Shape;539;p13"/>
          <p:cNvPicPr preferRelativeResize="0"/>
          <p:nvPr/>
        </p:nvPicPr>
        <p:blipFill rotWithShape="1">
          <a:blip r:embed="rId15">
            <a:alphaModFix/>
          </a:blip>
          <a:srcRect/>
          <a:stretch/>
        </p:blipFill>
        <p:spPr>
          <a:xfrm>
            <a:off x="2002695" y="4387119"/>
            <a:ext cx="485407" cy="44628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540" name="Google Shape;540;p13"/>
          <p:cNvSpPr/>
          <p:nvPr/>
        </p:nvSpPr>
        <p:spPr>
          <a:xfrm>
            <a:off x="2585612" y="5758039"/>
            <a:ext cx="77982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a:solidFill>
                  <a:srgbClr val="031D37"/>
                </a:solidFill>
                <a:latin typeface="Times New Roman"/>
                <a:ea typeface="Times New Roman"/>
                <a:cs typeface="Times New Roman"/>
                <a:sym typeface="Times New Roman"/>
              </a:rPr>
              <a:t>Конфиденциалликни чеклаш (Давлат аралашуви)</a:t>
            </a:r>
            <a:endParaRPr/>
          </a:p>
        </p:txBody>
      </p:sp>
      <p:sp>
        <p:nvSpPr>
          <p:cNvPr id="541" name="Google Shape;541;p13"/>
          <p:cNvSpPr/>
          <p:nvPr/>
        </p:nvSpPr>
        <p:spPr>
          <a:xfrm>
            <a:off x="2589336" y="5065039"/>
            <a:ext cx="779451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a:solidFill>
                  <a:srgbClr val="031D37"/>
                </a:solidFill>
                <a:latin typeface="Times New Roman"/>
                <a:ea typeface="Times New Roman"/>
                <a:cs typeface="Times New Roman"/>
                <a:sym typeface="Times New Roman"/>
              </a:rPr>
              <a:t>Ахборотлаштириш ва ахборот хавфсизлиги соҳасидаги  протекционизм</a:t>
            </a:r>
            <a:endParaRPr/>
          </a:p>
        </p:txBody>
      </p:sp>
      <p:sp>
        <p:nvSpPr>
          <p:cNvPr id="542" name="Google Shape;542;p13"/>
          <p:cNvSpPr/>
          <p:nvPr/>
        </p:nvSpPr>
        <p:spPr>
          <a:xfrm>
            <a:off x="2609309" y="4541820"/>
            <a:ext cx="45720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a:solidFill>
                  <a:srgbClr val="031D37"/>
                </a:solidFill>
                <a:latin typeface="Times New Roman"/>
                <a:ea typeface="Times New Roman"/>
                <a:cs typeface="Times New Roman"/>
                <a:sym typeface="Times New Roman"/>
              </a:rPr>
              <a:t>Ахборот инфратузилмасини ҳимоя қилиш</a:t>
            </a:r>
            <a:endParaRPr sz="1800">
              <a:solidFill>
                <a:srgbClr val="031D37"/>
              </a:solidFill>
              <a:latin typeface="Times New Roman"/>
              <a:ea typeface="Times New Roman"/>
              <a:cs typeface="Times New Roman"/>
              <a:sym typeface="Times New Roman"/>
            </a:endParaRPr>
          </a:p>
        </p:txBody>
      </p:sp>
      <p:sp>
        <p:nvSpPr>
          <p:cNvPr id="543" name="Google Shape;543;p13"/>
          <p:cNvSpPr/>
          <p:nvPr/>
        </p:nvSpPr>
        <p:spPr>
          <a:xfrm>
            <a:off x="2721769" y="4138102"/>
            <a:ext cx="7576755"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400" b="1">
                <a:solidFill>
                  <a:srgbClr val="002060"/>
                </a:solidFill>
                <a:latin typeface="Times New Roman"/>
                <a:ea typeface="Times New Roman"/>
                <a:cs typeface="Times New Roman"/>
                <a:sym typeface="Times New Roman"/>
              </a:rPr>
              <a:t>АХБОРОТЛАШГАН ЖАМИЯТНИ 2030 ЙИЛГАЧА РИВОЖЛАНТИРИШ СТРАТЕГИЯСИ</a:t>
            </a:r>
            <a:endParaRPr/>
          </a:p>
        </p:txBody>
      </p:sp>
      <p:grpSp>
        <p:nvGrpSpPr>
          <p:cNvPr id="544" name="Google Shape;544;p13"/>
          <p:cNvGrpSpPr/>
          <p:nvPr/>
        </p:nvGrpSpPr>
        <p:grpSpPr>
          <a:xfrm>
            <a:off x="2830324" y="3680903"/>
            <a:ext cx="6435715" cy="350614"/>
            <a:chOff x="1278297" y="3165718"/>
            <a:chExt cx="6435715" cy="350614"/>
          </a:xfrm>
        </p:grpSpPr>
        <p:grpSp>
          <p:nvGrpSpPr>
            <p:cNvPr id="545" name="Google Shape;545;p13"/>
            <p:cNvGrpSpPr/>
            <p:nvPr/>
          </p:nvGrpSpPr>
          <p:grpSpPr>
            <a:xfrm>
              <a:off x="1278297" y="3165718"/>
              <a:ext cx="6435715" cy="350614"/>
              <a:chOff x="1061610" y="4797366"/>
              <a:chExt cx="6435715" cy="350614"/>
            </a:xfrm>
          </p:grpSpPr>
          <p:sp>
            <p:nvSpPr>
              <p:cNvPr id="546" name="Google Shape;546;p13"/>
              <p:cNvSpPr/>
              <p:nvPr/>
            </p:nvSpPr>
            <p:spPr>
              <a:xfrm>
                <a:off x="1415842" y="4877950"/>
                <a:ext cx="630070" cy="27003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ru-RU" sz="1400" b="1" i="1">
                    <a:solidFill>
                      <a:srgbClr val="002060"/>
                    </a:solidFill>
                    <a:latin typeface="Calibri"/>
                    <a:ea typeface="Calibri"/>
                    <a:cs typeface="Calibri"/>
                    <a:sym typeface="Calibri"/>
                  </a:rPr>
                  <a:t>2 G</a:t>
                </a:r>
                <a:endParaRPr sz="1400" b="1" i="1">
                  <a:solidFill>
                    <a:srgbClr val="002060"/>
                  </a:solidFill>
                  <a:latin typeface="Calibri"/>
                  <a:ea typeface="Calibri"/>
                  <a:cs typeface="Calibri"/>
                  <a:sym typeface="Calibri"/>
                </a:endParaRPr>
              </a:p>
            </p:txBody>
          </p:sp>
          <p:sp>
            <p:nvSpPr>
              <p:cNvPr id="547" name="Google Shape;547;p13"/>
              <p:cNvSpPr/>
              <p:nvPr/>
            </p:nvSpPr>
            <p:spPr>
              <a:xfrm>
                <a:off x="2635093" y="4877950"/>
                <a:ext cx="630070" cy="27003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ru-RU" sz="1400" b="1" i="1">
                    <a:solidFill>
                      <a:srgbClr val="002060"/>
                    </a:solidFill>
                    <a:latin typeface="Calibri"/>
                    <a:ea typeface="Calibri"/>
                    <a:cs typeface="Calibri"/>
                    <a:sym typeface="Calibri"/>
                  </a:rPr>
                  <a:t>3 G</a:t>
                </a:r>
                <a:endParaRPr sz="1400" b="1" i="1">
                  <a:solidFill>
                    <a:srgbClr val="002060"/>
                  </a:solidFill>
                  <a:latin typeface="Calibri"/>
                  <a:ea typeface="Calibri"/>
                  <a:cs typeface="Calibri"/>
                  <a:sym typeface="Calibri"/>
                </a:endParaRPr>
              </a:p>
            </p:txBody>
          </p:sp>
          <p:sp>
            <p:nvSpPr>
              <p:cNvPr id="548" name="Google Shape;548;p13"/>
              <p:cNvSpPr/>
              <p:nvPr/>
            </p:nvSpPr>
            <p:spPr>
              <a:xfrm>
                <a:off x="4025178" y="4862016"/>
                <a:ext cx="630070" cy="27003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ru-RU" sz="1400" b="1" i="1">
                    <a:solidFill>
                      <a:srgbClr val="002060"/>
                    </a:solidFill>
                    <a:latin typeface="Calibri"/>
                    <a:ea typeface="Calibri"/>
                    <a:cs typeface="Calibri"/>
                    <a:sym typeface="Calibri"/>
                  </a:rPr>
                  <a:t>4 G</a:t>
                </a:r>
                <a:endParaRPr sz="1400" b="1" i="1">
                  <a:solidFill>
                    <a:srgbClr val="002060"/>
                  </a:solidFill>
                  <a:latin typeface="Calibri"/>
                  <a:ea typeface="Calibri"/>
                  <a:cs typeface="Calibri"/>
                  <a:sym typeface="Calibri"/>
                </a:endParaRPr>
              </a:p>
            </p:txBody>
          </p:sp>
          <p:sp>
            <p:nvSpPr>
              <p:cNvPr id="549" name="Google Shape;549;p13"/>
              <p:cNvSpPr/>
              <p:nvPr/>
            </p:nvSpPr>
            <p:spPr>
              <a:xfrm>
                <a:off x="6237185" y="4862016"/>
                <a:ext cx="630070" cy="27003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ru-RU" sz="1400" b="1" i="1">
                    <a:solidFill>
                      <a:srgbClr val="002060"/>
                    </a:solidFill>
                    <a:latin typeface="Calibri"/>
                    <a:ea typeface="Calibri"/>
                    <a:cs typeface="Calibri"/>
                    <a:sym typeface="Calibri"/>
                  </a:rPr>
                  <a:t>5 G</a:t>
                </a:r>
                <a:endParaRPr sz="1400" b="1" i="1">
                  <a:solidFill>
                    <a:srgbClr val="002060"/>
                  </a:solidFill>
                  <a:latin typeface="Calibri"/>
                  <a:ea typeface="Calibri"/>
                  <a:cs typeface="Calibri"/>
                  <a:sym typeface="Calibri"/>
                </a:endParaRPr>
              </a:p>
            </p:txBody>
          </p:sp>
          <p:cxnSp>
            <p:nvCxnSpPr>
              <p:cNvPr id="550" name="Google Shape;550;p13"/>
              <p:cNvCxnSpPr/>
              <p:nvPr/>
            </p:nvCxnSpPr>
            <p:spPr>
              <a:xfrm>
                <a:off x="1061610" y="4824155"/>
                <a:ext cx="6435715" cy="0"/>
              </a:xfrm>
              <a:prstGeom prst="straightConnector1">
                <a:avLst/>
              </a:prstGeom>
              <a:noFill/>
              <a:ln w="9525" cap="flat" cmpd="sng">
                <a:solidFill>
                  <a:srgbClr val="002060"/>
                </a:solidFill>
                <a:prstDash val="solid"/>
                <a:round/>
                <a:headEnd type="none" w="sm" len="sm"/>
                <a:tailEnd type="none" w="sm" len="sm"/>
              </a:ln>
            </p:spPr>
          </p:cxnSp>
          <p:sp>
            <p:nvSpPr>
              <p:cNvPr id="551" name="Google Shape;551;p13"/>
              <p:cNvSpPr/>
              <p:nvPr/>
            </p:nvSpPr>
            <p:spPr>
              <a:xfrm>
                <a:off x="1730877" y="4801295"/>
                <a:ext cx="45719" cy="45719"/>
              </a:xfrm>
              <a:prstGeom prst="flowChartConnector">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17365D"/>
                  </a:solidFill>
                  <a:latin typeface="Calibri"/>
                  <a:ea typeface="Calibri"/>
                  <a:cs typeface="Calibri"/>
                  <a:sym typeface="Calibri"/>
                </a:endParaRPr>
              </a:p>
            </p:txBody>
          </p:sp>
          <p:sp>
            <p:nvSpPr>
              <p:cNvPr id="552" name="Google Shape;552;p13"/>
              <p:cNvSpPr/>
              <p:nvPr/>
            </p:nvSpPr>
            <p:spPr>
              <a:xfrm>
                <a:off x="2951820" y="4801295"/>
                <a:ext cx="45719" cy="45719"/>
              </a:xfrm>
              <a:prstGeom prst="flowChartConnector">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17365D"/>
                  </a:solidFill>
                  <a:latin typeface="Calibri"/>
                  <a:ea typeface="Calibri"/>
                  <a:cs typeface="Calibri"/>
                  <a:sym typeface="Calibri"/>
                </a:endParaRPr>
              </a:p>
            </p:txBody>
          </p:sp>
          <p:sp>
            <p:nvSpPr>
              <p:cNvPr id="553" name="Google Shape;553;p13"/>
              <p:cNvSpPr/>
              <p:nvPr/>
            </p:nvSpPr>
            <p:spPr>
              <a:xfrm>
                <a:off x="4317353" y="4797367"/>
                <a:ext cx="45719" cy="45719"/>
              </a:xfrm>
              <a:prstGeom prst="flowChartConnector">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17365D"/>
                  </a:solidFill>
                  <a:latin typeface="Calibri"/>
                  <a:ea typeface="Calibri"/>
                  <a:cs typeface="Calibri"/>
                  <a:sym typeface="Calibri"/>
                </a:endParaRPr>
              </a:p>
            </p:txBody>
          </p:sp>
          <p:sp>
            <p:nvSpPr>
              <p:cNvPr id="554" name="Google Shape;554;p13"/>
              <p:cNvSpPr/>
              <p:nvPr/>
            </p:nvSpPr>
            <p:spPr>
              <a:xfrm>
                <a:off x="6552220" y="4797366"/>
                <a:ext cx="55674" cy="45719"/>
              </a:xfrm>
              <a:prstGeom prst="flowChartConnector">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17365D"/>
                  </a:solidFill>
                  <a:latin typeface="Calibri"/>
                  <a:ea typeface="Calibri"/>
                  <a:cs typeface="Calibri"/>
                  <a:sym typeface="Calibri"/>
                </a:endParaRPr>
              </a:p>
            </p:txBody>
          </p:sp>
        </p:grpSp>
        <p:cxnSp>
          <p:nvCxnSpPr>
            <p:cNvPr id="555" name="Google Shape;555;p13"/>
            <p:cNvCxnSpPr/>
            <p:nvPr/>
          </p:nvCxnSpPr>
          <p:spPr>
            <a:xfrm>
              <a:off x="7594499" y="3188577"/>
              <a:ext cx="119513" cy="0"/>
            </a:xfrm>
            <a:prstGeom prst="straightConnector1">
              <a:avLst/>
            </a:prstGeom>
            <a:noFill/>
            <a:ln w="9525" cap="flat" cmpd="sng">
              <a:solidFill>
                <a:srgbClr val="C00000"/>
              </a:solidFill>
              <a:prstDash val="solid"/>
              <a:round/>
              <a:headEnd type="none" w="sm" len="sm"/>
              <a:tailEnd type="triangle" w="med" len="med"/>
            </a:ln>
          </p:spPr>
        </p:cxnSp>
      </p:grpSp>
      <p:sp>
        <p:nvSpPr>
          <p:cNvPr id="556" name="Google Shape;556;p13"/>
          <p:cNvSpPr/>
          <p:nvPr/>
        </p:nvSpPr>
        <p:spPr>
          <a:xfrm>
            <a:off x="9459565" y="2745754"/>
            <a:ext cx="1178528"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100">
                <a:solidFill>
                  <a:srgbClr val="002060"/>
                </a:solidFill>
                <a:latin typeface="Times New Roman"/>
                <a:ea typeface="Times New Roman"/>
                <a:cs typeface="Times New Roman"/>
                <a:sym typeface="Times New Roman"/>
              </a:rPr>
              <a:t>Инфратузилма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61"/>
        <p:cNvGrpSpPr/>
        <p:nvPr/>
      </p:nvGrpSpPr>
      <p:grpSpPr>
        <a:xfrm>
          <a:off x="0" y="0"/>
          <a:ext cx="0" cy="0"/>
          <a:chOff x="0" y="0"/>
          <a:chExt cx="0" cy="0"/>
        </a:xfrm>
      </p:grpSpPr>
      <p:pic>
        <p:nvPicPr>
          <p:cNvPr id="562" name="Google Shape;562;p14" descr="C:\Users\baranovsv\Desktop\work elements\22x4_2018_new_2-01-01.jpg"/>
          <p:cNvPicPr preferRelativeResize="0"/>
          <p:nvPr/>
        </p:nvPicPr>
        <p:blipFill rotWithShape="1">
          <a:blip r:embed="rId3">
            <a:alphaModFix/>
          </a:blip>
          <a:srcRect/>
          <a:stretch/>
        </p:blipFill>
        <p:spPr>
          <a:xfrm>
            <a:off x="1524000" y="-2585"/>
            <a:ext cx="9141768" cy="6857948"/>
          </a:xfrm>
          <a:prstGeom prst="rect">
            <a:avLst/>
          </a:prstGeom>
          <a:noFill/>
          <a:ln>
            <a:noFill/>
          </a:ln>
        </p:spPr>
      </p:pic>
      <p:sp>
        <p:nvSpPr>
          <p:cNvPr id="563" name="Google Shape;563;p14"/>
          <p:cNvSpPr/>
          <p:nvPr/>
        </p:nvSpPr>
        <p:spPr>
          <a:xfrm>
            <a:off x="1524000" y="908723"/>
            <a:ext cx="9144000" cy="525658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4" name="Google Shape;564;p14"/>
          <p:cNvSpPr txBox="1">
            <a:spLocks noGrp="1"/>
          </p:cNvSpPr>
          <p:nvPr>
            <p:ph type="title"/>
          </p:nvPr>
        </p:nvSpPr>
        <p:spPr>
          <a:xfrm>
            <a:off x="2495600" y="116632"/>
            <a:ext cx="7200800" cy="7200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2800"/>
              <a:buFont typeface="Times New Roman"/>
              <a:buNone/>
            </a:pPr>
            <a:r>
              <a:rPr lang="ru-RU" sz="2800">
                <a:solidFill>
                  <a:schemeClr val="lt1"/>
                </a:solidFill>
                <a:latin typeface="Times New Roman"/>
                <a:ea typeface="Times New Roman"/>
                <a:cs typeface="Times New Roman"/>
                <a:sym typeface="Times New Roman"/>
              </a:rPr>
              <a:t>Сўровнома</a:t>
            </a:r>
            <a:endParaRPr sz="2800">
              <a:solidFill>
                <a:schemeClr val="lt1"/>
              </a:solidFill>
              <a:latin typeface="Times New Roman"/>
              <a:ea typeface="Times New Roman"/>
              <a:cs typeface="Times New Roman"/>
              <a:sym typeface="Times New Roman"/>
            </a:endParaRPr>
          </a:p>
        </p:txBody>
      </p:sp>
      <p:graphicFrame>
        <p:nvGraphicFramePr>
          <p:cNvPr id="565" name="Google Shape;565;p14"/>
          <p:cNvGraphicFramePr/>
          <p:nvPr/>
        </p:nvGraphicFramePr>
        <p:xfrm>
          <a:off x="1981200" y="1502816"/>
          <a:ext cx="8229600" cy="487680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pic>
        <p:nvPicPr>
          <p:cNvPr id="571" name="Google Shape;571;p15" descr="C:\Users\baranovsv\Desktop\work elements\22x4_2018_new_2-01-01.jpg"/>
          <p:cNvPicPr preferRelativeResize="0"/>
          <p:nvPr/>
        </p:nvPicPr>
        <p:blipFill rotWithShape="1">
          <a:blip r:embed="rId3">
            <a:alphaModFix/>
          </a:blip>
          <a:srcRect/>
          <a:stretch/>
        </p:blipFill>
        <p:spPr>
          <a:xfrm>
            <a:off x="1524000" y="-2585"/>
            <a:ext cx="9141768" cy="6857948"/>
          </a:xfrm>
          <a:prstGeom prst="rect">
            <a:avLst/>
          </a:prstGeom>
          <a:noFill/>
          <a:ln>
            <a:noFill/>
          </a:ln>
        </p:spPr>
      </p:pic>
      <p:sp>
        <p:nvSpPr>
          <p:cNvPr id="572" name="Google Shape;572;p15"/>
          <p:cNvSpPr/>
          <p:nvPr/>
        </p:nvSpPr>
        <p:spPr>
          <a:xfrm>
            <a:off x="1524000" y="908721"/>
            <a:ext cx="9144000" cy="56193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3" name="Google Shape;573;p15"/>
          <p:cNvSpPr txBox="1">
            <a:spLocks noGrp="1"/>
          </p:cNvSpPr>
          <p:nvPr>
            <p:ph type="title"/>
          </p:nvPr>
        </p:nvSpPr>
        <p:spPr>
          <a:xfrm>
            <a:off x="2495600" y="116632"/>
            <a:ext cx="7200800" cy="7200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2800"/>
              <a:buFont typeface="Times New Roman"/>
              <a:buNone/>
            </a:pPr>
            <a:r>
              <a:rPr lang="ru-RU" sz="2800" dirty="0" err="1">
                <a:solidFill>
                  <a:schemeClr val="lt1"/>
                </a:solidFill>
                <a:latin typeface="Times New Roman"/>
                <a:ea typeface="Times New Roman"/>
                <a:cs typeface="Times New Roman"/>
                <a:sym typeface="Times New Roman"/>
              </a:rPr>
              <a:t>Ҳукумат</a:t>
            </a:r>
            <a:r>
              <a:rPr lang="ru-RU" sz="2800" dirty="0">
                <a:solidFill>
                  <a:schemeClr val="lt1"/>
                </a:solidFill>
                <a:latin typeface="Times New Roman"/>
                <a:ea typeface="Times New Roman"/>
                <a:cs typeface="Times New Roman"/>
                <a:sym typeface="Times New Roman"/>
              </a:rPr>
              <a:t> </a:t>
            </a:r>
            <a:r>
              <a:rPr lang="ru-RU" sz="2800" dirty="0" err="1">
                <a:solidFill>
                  <a:schemeClr val="lt1"/>
                </a:solidFill>
                <a:latin typeface="Times New Roman"/>
                <a:ea typeface="Times New Roman"/>
                <a:cs typeface="Times New Roman"/>
                <a:sym typeface="Times New Roman"/>
              </a:rPr>
              <a:t>ва</a:t>
            </a:r>
            <a:r>
              <a:rPr lang="ru-RU" sz="2800" dirty="0">
                <a:solidFill>
                  <a:schemeClr val="lt1"/>
                </a:solidFill>
                <a:latin typeface="Times New Roman"/>
                <a:ea typeface="Times New Roman"/>
                <a:cs typeface="Times New Roman"/>
                <a:sym typeface="Times New Roman"/>
              </a:rPr>
              <a:t> бизнес </a:t>
            </a:r>
            <a:r>
              <a:rPr lang="ru-RU" sz="2800" dirty="0" err="1" smtClean="0">
                <a:solidFill>
                  <a:schemeClr val="lt1"/>
                </a:solidFill>
                <a:latin typeface="Times New Roman"/>
                <a:ea typeface="Times New Roman"/>
                <a:cs typeface="Times New Roman"/>
                <a:sym typeface="Times New Roman"/>
              </a:rPr>
              <a:t>ҳамкорлиги</a:t>
            </a:r>
            <a:r>
              <a:rPr lang="ru-RU" sz="2800" dirty="0" smtClean="0">
                <a:solidFill>
                  <a:schemeClr val="lt1"/>
                </a:solidFill>
                <a:latin typeface="Times New Roman"/>
                <a:ea typeface="Times New Roman"/>
                <a:cs typeface="Times New Roman"/>
                <a:sym typeface="Times New Roman"/>
              </a:rPr>
              <a:t/>
            </a:r>
            <a:br>
              <a:rPr lang="ru-RU" sz="2800" dirty="0" smtClean="0">
                <a:solidFill>
                  <a:schemeClr val="lt1"/>
                </a:solidFill>
                <a:latin typeface="Times New Roman"/>
                <a:ea typeface="Times New Roman"/>
                <a:cs typeface="Times New Roman"/>
                <a:sym typeface="Times New Roman"/>
              </a:rPr>
            </a:br>
            <a:r>
              <a:rPr lang="ru-RU" sz="2800" dirty="0" smtClean="0">
                <a:solidFill>
                  <a:schemeClr val="lt1"/>
                </a:solidFill>
                <a:latin typeface="Times New Roman"/>
                <a:ea typeface="Times New Roman"/>
                <a:cs typeface="Times New Roman"/>
                <a:sym typeface="Times New Roman"/>
              </a:rPr>
              <a:t>(</a:t>
            </a:r>
            <a:r>
              <a:rPr lang="ru-RU" sz="2800" dirty="0" err="1" smtClean="0">
                <a:solidFill>
                  <a:schemeClr val="lt1"/>
                </a:solidFill>
                <a:latin typeface="Times New Roman"/>
                <a:ea typeface="Times New Roman"/>
                <a:cs typeface="Times New Roman"/>
                <a:sym typeface="Times New Roman"/>
              </a:rPr>
              <a:t>м</a:t>
            </a:r>
            <a:r>
              <a:rPr lang="ru-RU" sz="2000" dirty="0" err="1" smtClean="0">
                <a:solidFill>
                  <a:schemeClr val="lt1"/>
                </a:solidFill>
                <a:latin typeface="Times New Roman"/>
                <a:ea typeface="Times New Roman"/>
                <a:cs typeface="Times New Roman"/>
                <a:sym typeface="Times New Roman"/>
              </a:rPr>
              <a:t>анба</a:t>
            </a:r>
            <a:r>
              <a:rPr lang="ru-RU" sz="2000" dirty="0" smtClean="0">
                <a:solidFill>
                  <a:schemeClr val="lt1"/>
                </a:solidFill>
                <a:latin typeface="Times New Roman"/>
                <a:ea typeface="Times New Roman"/>
                <a:cs typeface="Times New Roman"/>
                <a:sym typeface="Times New Roman"/>
              </a:rPr>
              <a:t>: </a:t>
            </a:r>
            <a:r>
              <a:rPr lang="en-US" sz="2000" dirty="0" smtClean="0">
                <a:solidFill>
                  <a:schemeClr val="lt1"/>
                </a:solidFill>
                <a:latin typeface="Times New Roman"/>
                <a:ea typeface="Times New Roman"/>
                <a:cs typeface="Times New Roman"/>
                <a:sym typeface="Times New Roman"/>
                <a:hlinkClick r:id="rId4"/>
              </a:rPr>
              <a:t>www.my</a:t>
            </a:r>
            <a:r>
              <a:rPr lang="en-US" sz="2000" dirty="0" smtClean="0">
                <a:solidFill>
                  <a:schemeClr val="lt1"/>
                </a:solidFill>
                <a:latin typeface="Times New Roman"/>
                <a:ea typeface="Times New Roman"/>
                <a:cs typeface="Times New Roman"/>
                <a:sym typeface="Times New Roman"/>
              </a:rPr>
              <a:t> gov.uz)</a:t>
            </a:r>
            <a:endParaRPr sz="2000" dirty="0">
              <a:solidFill>
                <a:schemeClr val="lt1"/>
              </a:solidFill>
              <a:latin typeface="Times New Roman"/>
              <a:ea typeface="Times New Roman"/>
              <a:cs typeface="Times New Roman"/>
              <a:sym typeface="Times New Roman"/>
            </a:endParaRPr>
          </a:p>
        </p:txBody>
      </p:sp>
      <p:sp>
        <p:nvSpPr>
          <p:cNvPr id="574" name="Google Shape;574;p15"/>
          <p:cNvSpPr/>
          <p:nvPr/>
        </p:nvSpPr>
        <p:spPr>
          <a:xfrm>
            <a:off x="3359696" y="1700808"/>
            <a:ext cx="7128792" cy="1584176"/>
          </a:xfrm>
          <a:prstGeom prst="roundRect">
            <a:avLst>
              <a:gd name="adj" fmla="val 16667"/>
            </a:avLst>
          </a:prstGeom>
          <a:solidFill>
            <a:schemeClr val="lt1"/>
          </a:solidFill>
          <a:ln w="25400"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285750" marR="0" lvl="0" indent="-285750" algn="just" rtl="0">
              <a:spcBef>
                <a:spcPts val="0"/>
              </a:spcBef>
              <a:spcAft>
                <a:spcPts val="0"/>
              </a:spcAft>
              <a:buClr>
                <a:srgbClr val="FF0000"/>
              </a:buClr>
              <a:buSzPts val="1600"/>
              <a:buFont typeface="Arial"/>
              <a:buChar char="•"/>
            </a:pPr>
            <a:r>
              <a:rPr lang="ru-RU" sz="1600">
                <a:solidFill>
                  <a:srgbClr val="FF0000"/>
                </a:solidFill>
                <a:latin typeface="Times New Roman"/>
                <a:ea typeface="Times New Roman"/>
                <a:cs typeface="Times New Roman"/>
                <a:sym typeface="Times New Roman"/>
              </a:rPr>
              <a:t>КАДРЛАРНИ ҚАЙТА ТАЙЁРЛАШНИ КЕНГ МИҚЁСДА ДАВЛАТ ДАРАЖАСИДА АМАЛГА ОШИРИШ;</a:t>
            </a:r>
            <a:endParaRPr/>
          </a:p>
          <a:p>
            <a:pPr marL="285750" marR="0" lvl="0" indent="-285750" algn="just" rtl="0">
              <a:spcBef>
                <a:spcPts val="0"/>
              </a:spcBef>
              <a:spcAft>
                <a:spcPts val="0"/>
              </a:spcAft>
              <a:buClr>
                <a:srgbClr val="FF0000"/>
              </a:buClr>
              <a:buSzPts val="1600"/>
              <a:buFont typeface="Arial"/>
              <a:buChar char="•"/>
            </a:pPr>
            <a:r>
              <a:rPr lang="ru-RU" sz="1600">
                <a:solidFill>
                  <a:srgbClr val="FF0000"/>
                </a:solidFill>
                <a:latin typeface="Times New Roman"/>
                <a:ea typeface="Times New Roman"/>
                <a:cs typeface="Times New Roman"/>
                <a:sym typeface="Times New Roman"/>
              </a:rPr>
              <a:t>МЕНЕЖМЕНТНИ РИВОЖЛАНТИРИШ ВА УНИ ТАЪСИРЧАНЛИГИ;</a:t>
            </a:r>
            <a:endParaRPr/>
          </a:p>
          <a:p>
            <a:pPr marL="285750" marR="0" lvl="0" indent="-285750" algn="just" rtl="0">
              <a:spcBef>
                <a:spcPts val="0"/>
              </a:spcBef>
              <a:spcAft>
                <a:spcPts val="0"/>
              </a:spcAft>
              <a:buClr>
                <a:srgbClr val="FF0000"/>
              </a:buClr>
              <a:buSzPts val="1600"/>
              <a:buFont typeface="Arial"/>
              <a:buChar char="•"/>
            </a:pPr>
            <a:r>
              <a:rPr lang="ru-RU" sz="1600">
                <a:solidFill>
                  <a:srgbClr val="FF0000"/>
                </a:solidFill>
                <a:latin typeface="Times New Roman"/>
                <a:ea typeface="Times New Roman"/>
                <a:cs typeface="Times New Roman"/>
                <a:sym typeface="Times New Roman"/>
              </a:rPr>
              <a:t>АҲОЛИНИ БАРЧА ҚАТЛАМЛАРИНИ РАҚАМЛИ ИҚТИСОДИЁТГА ЖАЛБ ҚИЛИШ;</a:t>
            </a:r>
            <a:endParaRPr sz="1600">
              <a:solidFill>
                <a:srgbClr val="FF0000"/>
              </a:solidFill>
              <a:latin typeface="Times New Roman"/>
              <a:ea typeface="Times New Roman"/>
              <a:cs typeface="Times New Roman"/>
              <a:sym typeface="Times New Roman"/>
            </a:endParaRPr>
          </a:p>
        </p:txBody>
      </p:sp>
      <p:sp>
        <p:nvSpPr>
          <p:cNvPr id="575" name="Google Shape;575;p15"/>
          <p:cNvSpPr/>
          <p:nvPr/>
        </p:nvSpPr>
        <p:spPr>
          <a:xfrm>
            <a:off x="3359696" y="4489476"/>
            <a:ext cx="7128792" cy="1584176"/>
          </a:xfrm>
          <a:prstGeom prst="roundRect">
            <a:avLst>
              <a:gd name="adj" fmla="val 16667"/>
            </a:avLst>
          </a:prstGeom>
          <a:solidFill>
            <a:schemeClr val="lt1"/>
          </a:solidFill>
          <a:ln w="25400"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285750" marR="0" lvl="0" indent="-285750" algn="just" rtl="0">
              <a:spcBef>
                <a:spcPts val="0"/>
              </a:spcBef>
              <a:spcAft>
                <a:spcPts val="0"/>
              </a:spcAft>
              <a:buClr>
                <a:srgbClr val="C00000"/>
              </a:buClr>
              <a:buSzPts val="1600"/>
              <a:buFont typeface="Arial"/>
              <a:buChar char="•"/>
            </a:pPr>
            <a:r>
              <a:rPr lang="ru-RU" sz="1600">
                <a:solidFill>
                  <a:srgbClr val="C00000"/>
                </a:solidFill>
                <a:latin typeface="Times New Roman"/>
                <a:ea typeface="Times New Roman"/>
                <a:cs typeface="Times New Roman"/>
                <a:sym typeface="Times New Roman"/>
              </a:rPr>
              <a:t>РАҚАМЛИ КОМПАНИЯЛАР ТАЖРИБАСИДАН ИННОВАЦИЯЛАРНИ РИВОЖЛАНТИРИШДА ФОЙДАЛАНИШ;</a:t>
            </a:r>
            <a:endParaRPr/>
          </a:p>
          <a:p>
            <a:pPr marL="285750" marR="0" lvl="0" indent="-285750" algn="just" rtl="0">
              <a:spcBef>
                <a:spcPts val="0"/>
              </a:spcBef>
              <a:spcAft>
                <a:spcPts val="0"/>
              </a:spcAft>
              <a:buClr>
                <a:srgbClr val="C00000"/>
              </a:buClr>
              <a:buSzPts val="1600"/>
              <a:buFont typeface="Arial"/>
              <a:buChar char="•"/>
            </a:pPr>
            <a:r>
              <a:rPr lang="ru-RU" sz="1600">
                <a:solidFill>
                  <a:srgbClr val="C00000"/>
                </a:solidFill>
                <a:latin typeface="Times New Roman"/>
                <a:ea typeface="Times New Roman"/>
                <a:cs typeface="Times New Roman"/>
                <a:sym typeface="Times New Roman"/>
              </a:rPr>
              <a:t>«ИНДУСТРИИ 4.0» ГА ОЛДИНДАН ИНВЕСТИЦИЯЛАР КИРИТИШ;</a:t>
            </a:r>
            <a:endParaRPr/>
          </a:p>
          <a:p>
            <a:pPr marL="285750" marR="0" lvl="0" indent="-285750" algn="just" rtl="0">
              <a:spcBef>
                <a:spcPts val="0"/>
              </a:spcBef>
              <a:spcAft>
                <a:spcPts val="0"/>
              </a:spcAft>
              <a:buClr>
                <a:srgbClr val="C00000"/>
              </a:buClr>
              <a:buSzPts val="1600"/>
              <a:buFont typeface="Arial"/>
              <a:buChar char="•"/>
            </a:pPr>
            <a:r>
              <a:rPr lang="ru-RU" sz="1600">
                <a:solidFill>
                  <a:srgbClr val="C00000"/>
                </a:solidFill>
                <a:latin typeface="Times New Roman"/>
                <a:ea typeface="Times New Roman"/>
                <a:cs typeface="Times New Roman"/>
                <a:sym typeface="Times New Roman"/>
              </a:rPr>
              <a:t>РАҚАМЛИ ТЕХНОЛОГИЯЛАР БЎЙИЧА ХАЛҚАРО ҲАМКОРЛИК. </a:t>
            </a:r>
            <a:endParaRPr/>
          </a:p>
        </p:txBody>
      </p:sp>
      <p:pic>
        <p:nvPicPr>
          <p:cNvPr id="576" name="Google Shape;576;p15" descr="https://www.shareicon.net/data/2015/11/22/676019_tool_512x512.png"/>
          <p:cNvPicPr preferRelativeResize="0"/>
          <p:nvPr/>
        </p:nvPicPr>
        <p:blipFill rotWithShape="1">
          <a:blip r:embed="rId5">
            <a:alphaModFix/>
          </a:blip>
          <a:srcRect/>
          <a:stretch/>
        </p:blipFill>
        <p:spPr>
          <a:xfrm>
            <a:off x="2007870" y="5026255"/>
            <a:ext cx="1047399" cy="1047399"/>
          </a:xfrm>
          <a:prstGeom prst="rect">
            <a:avLst/>
          </a:prstGeom>
          <a:noFill/>
          <a:ln>
            <a:noFill/>
          </a:ln>
        </p:spPr>
      </p:pic>
      <p:sp>
        <p:nvSpPr>
          <p:cNvPr id="577" name="Google Shape;577;p15"/>
          <p:cNvSpPr txBox="1"/>
          <p:nvPr/>
        </p:nvSpPr>
        <p:spPr>
          <a:xfrm>
            <a:off x="1904513" y="1700809"/>
            <a:ext cx="1254113"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600" b="1">
                <a:solidFill>
                  <a:schemeClr val="dk1"/>
                </a:solidFill>
                <a:latin typeface="Times New Roman"/>
                <a:ea typeface="Times New Roman"/>
                <a:cs typeface="Times New Roman"/>
                <a:sym typeface="Times New Roman"/>
              </a:rPr>
              <a:t>ҲУКУМАТ</a:t>
            </a:r>
            <a:endParaRPr/>
          </a:p>
        </p:txBody>
      </p:sp>
      <p:sp>
        <p:nvSpPr>
          <p:cNvPr id="578" name="Google Shape;578;p15"/>
          <p:cNvSpPr txBox="1"/>
          <p:nvPr/>
        </p:nvSpPr>
        <p:spPr>
          <a:xfrm>
            <a:off x="1904513" y="4289422"/>
            <a:ext cx="1254113"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600" b="1">
                <a:solidFill>
                  <a:schemeClr val="dk1"/>
                </a:solidFill>
                <a:latin typeface="Times New Roman"/>
                <a:ea typeface="Times New Roman"/>
                <a:cs typeface="Times New Roman"/>
                <a:sym typeface="Times New Roman"/>
              </a:rPr>
              <a:t>БИЗНЕС</a:t>
            </a:r>
            <a:endParaRPr/>
          </a:p>
        </p:txBody>
      </p:sp>
      <p:sp>
        <p:nvSpPr>
          <p:cNvPr id="579" name="Google Shape;579;p15"/>
          <p:cNvSpPr/>
          <p:nvPr/>
        </p:nvSpPr>
        <p:spPr>
          <a:xfrm>
            <a:off x="6816080" y="3501008"/>
            <a:ext cx="216024" cy="788413"/>
          </a:xfrm>
          <a:prstGeom prst="upDownArrow">
            <a:avLst>
              <a:gd name="adj1" fmla="val 50000"/>
              <a:gd name="adj2" fmla="val 50000"/>
            </a:avLst>
          </a:prstGeom>
          <a:solidFill>
            <a:srgbClr val="002060"/>
          </a:solidFill>
          <a:ln w="25400"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Calibri"/>
              <a:ea typeface="Calibri"/>
              <a:cs typeface="Calibri"/>
              <a:sym typeface="Calibri"/>
            </a:endParaRPr>
          </a:p>
        </p:txBody>
      </p:sp>
      <p:pic>
        <p:nvPicPr>
          <p:cNvPr id="580" name="Google Shape;580;p15" descr="http://www.centreks.ru/images/img_4848f9bf0059f5be629f312c292dbf88.jpg"/>
          <p:cNvPicPr preferRelativeResize="0"/>
          <p:nvPr/>
        </p:nvPicPr>
        <p:blipFill rotWithShape="1">
          <a:blip r:embed="rId6">
            <a:alphaModFix/>
          </a:blip>
          <a:srcRect/>
          <a:stretch/>
        </p:blipFill>
        <p:spPr>
          <a:xfrm>
            <a:off x="1567498" y="2326030"/>
            <a:ext cx="1720191" cy="100811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pic>
        <p:nvPicPr>
          <p:cNvPr id="586" name="Google Shape;586;p16" descr="C:\Users\baranovsv\Desktop\work elements\22x4_2018_new_2-01-01.jpg"/>
          <p:cNvPicPr preferRelativeResize="0"/>
          <p:nvPr/>
        </p:nvPicPr>
        <p:blipFill rotWithShape="1">
          <a:blip r:embed="rId3">
            <a:alphaModFix/>
          </a:blip>
          <a:srcRect/>
          <a:stretch/>
        </p:blipFill>
        <p:spPr>
          <a:xfrm>
            <a:off x="1524000" y="-2585"/>
            <a:ext cx="9141768" cy="6857948"/>
          </a:xfrm>
          <a:prstGeom prst="rect">
            <a:avLst/>
          </a:prstGeom>
          <a:noFill/>
          <a:ln>
            <a:noFill/>
          </a:ln>
        </p:spPr>
      </p:pic>
      <p:sp>
        <p:nvSpPr>
          <p:cNvPr id="587" name="Google Shape;587;p16"/>
          <p:cNvSpPr/>
          <p:nvPr/>
        </p:nvSpPr>
        <p:spPr>
          <a:xfrm>
            <a:off x="1524000" y="908721"/>
            <a:ext cx="9144000" cy="59492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8" name="Google Shape;588;p16"/>
          <p:cNvSpPr txBox="1">
            <a:spLocks noGrp="1"/>
          </p:cNvSpPr>
          <p:nvPr>
            <p:ph type="title"/>
          </p:nvPr>
        </p:nvSpPr>
        <p:spPr>
          <a:xfrm>
            <a:off x="2495600" y="116632"/>
            <a:ext cx="7200800" cy="7200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2800"/>
              <a:buFont typeface="Times New Roman"/>
              <a:buNone/>
            </a:pPr>
            <a:r>
              <a:rPr lang="ru-RU" sz="2800">
                <a:solidFill>
                  <a:schemeClr val="lt1"/>
                </a:solidFill>
                <a:latin typeface="Times New Roman"/>
                <a:ea typeface="Times New Roman"/>
                <a:cs typeface="Times New Roman"/>
                <a:sym typeface="Times New Roman"/>
              </a:rPr>
              <a:t>Рақамли иқтисодиётнинг технологик соҳалари</a:t>
            </a:r>
            <a:endParaRPr sz="2800">
              <a:solidFill>
                <a:schemeClr val="lt1"/>
              </a:solidFill>
              <a:latin typeface="Times New Roman"/>
              <a:ea typeface="Times New Roman"/>
              <a:cs typeface="Times New Roman"/>
              <a:sym typeface="Times New Roman"/>
            </a:endParaRPr>
          </a:p>
        </p:txBody>
      </p:sp>
      <p:grpSp>
        <p:nvGrpSpPr>
          <p:cNvPr id="589" name="Google Shape;589;p16"/>
          <p:cNvGrpSpPr/>
          <p:nvPr/>
        </p:nvGrpSpPr>
        <p:grpSpPr>
          <a:xfrm>
            <a:off x="2002377" y="1360320"/>
            <a:ext cx="8387268" cy="3642314"/>
            <a:chOff x="60010" y="307581"/>
            <a:chExt cx="8387268" cy="3642314"/>
          </a:xfrm>
        </p:grpSpPr>
        <p:sp>
          <p:nvSpPr>
            <p:cNvPr id="590" name="Google Shape;590;p16"/>
            <p:cNvSpPr/>
            <p:nvPr/>
          </p:nvSpPr>
          <p:spPr>
            <a:xfrm rot="-5400000">
              <a:off x="-1399062" y="2066865"/>
              <a:ext cx="3320832" cy="402688"/>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16"/>
            <p:cNvSpPr txBox="1"/>
            <p:nvPr/>
          </p:nvSpPr>
          <p:spPr>
            <a:xfrm rot="-5400000">
              <a:off x="-1399062" y="2066865"/>
              <a:ext cx="3320832" cy="402688"/>
            </a:xfrm>
            <a:prstGeom prst="rect">
              <a:avLst/>
            </a:prstGeom>
            <a:noFill/>
            <a:ln>
              <a:noFill/>
            </a:ln>
          </p:spPr>
          <p:txBody>
            <a:bodyPr spcFirstLastPara="1" wrap="square" lIns="0" tIns="0" rIns="355125" bIns="0" anchor="t" anchorCtr="0">
              <a:noAutofit/>
            </a:bodyPr>
            <a:lstStyle/>
            <a:p>
              <a:pPr marL="0" marR="0" lvl="0" indent="0" algn="r" rtl="0">
                <a:lnSpc>
                  <a:spcPct val="90000"/>
                </a:lnSpc>
                <a:spcBef>
                  <a:spcPts val="0"/>
                </a:spcBef>
                <a:spcAft>
                  <a:spcPts val="0"/>
                </a:spcAft>
                <a:buNone/>
              </a:pPr>
              <a:r>
                <a:rPr lang="ru-RU" sz="1900" b="1">
                  <a:solidFill>
                    <a:schemeClr val="dk1"/>
                  </a:solidFill>
                  <a:latin typeface="Times New Roman"/>
                  <a:ea typeface="Times New Roman"/>
                  <a:cs typeface="Times New Roman"/>
                  <a:sym typeface="Times New Roman"/>
                </a:rPr>
                <a:t>Ахборот технологиялари </a:t>
              </a:r>
              <a:endParaRPr sz="1900" b="1">
                <a:solidFill>
                  <a:schemeClr val="dk1"/>
                </a:solidFill>
                <a:latin typeface="Times New Roman"/>
                <a:ea typeface="Times New Roman"/>
                <a:cs typeface="Times New Roman"/>
                <a:sym typeface="Times New Roman"/>
              </a:endParaRPr>
            </a:p>
          </p:txBody>
        </p:sp>
        <p:sp>
          <p:nvSpPr>
            <p:cNvPr id="592" name="Google Shape;592;p16"/>
            <p:cNvSpPr/>
            <p:nvPr/>
          </p:nvSpPr>
          <p:spPr>
            <a:xfrm>
              <a:off x="462697" y="607793"/>
              <a:ext cx="2005815" cy="3320832"/>
            </a:xfrm>
            <a:prstGeom prst="rect">
              <a:avLst/>
            </a:prstGeom>
            <a:solidFill>
              <a:srgbClr val="002060"/>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16"/>
            <p:cNvSpPr txBox="1"/>
            <p:nvPr/>
          </p:nvSpPr>
          <p:spPr>
            <a:xfrm>
              <a:off x="462697" y="607793"/>
              <a:ext cx="2005815" cy="3320832"/>
            </a:xfrm>
            <a:prstGeom prst="rect">
              <a:avLst/>
            </a:prstGeom>
            <a:noFill/>
            <a:ln>
              <a:noFill/>
            </a:ln>
          </p:spPr>
          <p:txBody>
            <a:bodyPr spcFirstLastPara="1" wrap="square" lIns="128000" tIns="355125" rIns="128000" bIns="128000" anchor="t" anchorCtr="0">
              <a:noAutofit/>
            </a:bodyPr>
            <a:lstStyle/>
            <a:p>
              <a:pPr marL="171450" marR="0" lvl="1" indent="-171450" algn="l" rtl="0">
                <a:lnSpc>
                  <a:spcPct val="90000"/>
                </a:lnSpc>
                <a:spcBef>
                  <a:spcPts val="0"/>
                </a:spcBef>
                <a:spcAft>
                  <a:spcPts val="0"/>
                </a:spcAft>
                <a:buClr>
                  <a:schemeClr val="lt1"/>
                </a:buClr>
                <a:buSzPts val="1800"/>
                <a:buFont typeface="Times New Roman"/>
                <a:buChar char="•"/>
              </a:pPr>
              <a:r>
                <a:rPr lang="ru-RU" sz="1800" b="0" i="0" u="none" strike="noStrike" cap="none">
                  <a:solidFill>
                    <a:schemeClr val="lt1"/>
                  </a:solidFill>
                  <a:latin typeface="Times New Roman"/>
                  <a:ea typeface="Times New Roman"/>
                  <a:cs typeface="Times New Roman"/>
                  <a:sym typeface="Times New Roman"/>
                </a:rPr>
                <a:t>Ахборотларни қайта ишлаш ресурслари</a:t>
              </a:r>
              <a:endParaRPr sz="1800" b="0" i="0" u="none" strike="noStrike" cap="none">
                <a:solidFill>
                  <a:schemeClr val="lt1"/>
                </a:solidFill>
                <a:latin typeface="Times New Roman"/>
                <a:ea typeface="Times New Roman"/>
                <a:cs typeface="Times New Roman"/>
                <a:sym typeface="Times New Roman"/>
              </a:endParaRPr>
            </a:p>
            <a:p>
              <a:pPr marL="171450" marR="0" lvl="1" indent="-57150" algn="l" rtl="0">
                <a:lnSpc>
                  <a:spcPct val="90000"/>
                </a:lnSpc>
                <a:spcBef>
                  <a:spcPts val="270"/>
                </a:spcBef>
                <a:spcAft>
                  <a:spcPts val="0"/>
                </a:spcAft>
                <a:buClr>
                  <a:schemeClr val="dk1"/>
                </a:buClr>
                <a:buSzPts val="1800"/>
                <a:buFont typeface="Calibri"/>
                <a:buNone/>
              </a:pPr>
              <a:endParaRPr sz="1800" b="0" i="0" u="none" strike="noStrike" cap="none">
                <a:solidFill>
                  <a:schemeClr val="lt1"/>
                </a:solidFill>
                <a:latin typeface="Times New Roman"/>
                <a:ea typeface="Times New Roman"/>
                <a:cs typeface="Times New Roman"/>
                <a:sym typeface="Times New Roman"/>
              </a:endParaRPr>
            </a:p>
            <a:p>
              <a:pPr marL="171450" marR="0" lvl="1" indent="-171450" algn="l" rtl="0">
                <a:lnSpc>
                  <a:spcPct val="90000"/>
                </a:lnSpc>
                <a:spcBef>
                  <a:spcPts val="270"/>
                </a:spcBef>
                <a:spcAft>
                  <a:spcPts val="0"/>
                </a:spcAft>
                <a:buClr>
                  <a:schemeClr val="lt1"/>
                </a:buClr>
                <a:buSzPts val="1800"/>
                <a:buFont typeface="Times New Roman"/>
                <a:buChar char="•"/>
              </a:pPr>
              <a:r>
                <a:rPr lang="ru-RU" sz="1800" b="0" i="0" u="none" strike="noStrike" cap="none">
                  <a:solidFill>
                    <a:schemeClr val="lt1"/>
                  </a:solidFill>
                  <a:latin typeface="Times New Roman"/>
                  <a:ea typeface="Times New Roman"/>
                  <a:cs typeface="Times New Roman"/>
                  <a:sym typeface="Times New Roman"/>
                </a:rPr>
                <a:t>Маълумотлар хавфсизлигини таъминлаш</a:t>
              </a:r>
              <a:endParaRPr sz="1800" b="0" i="0" u="none" strike="noStrike" cap="none">
                <a:solidFill>
                  <a:schemeClr val="lt1"/>
                </a:solidFill>
                <a:latin typeface="Times New Roman"/>
                <a:ea typeface="Times New Roman"/>
                <a:cs typeface="Times New Roman"/>
                <a:sym typeface="Times New Roman"/>
              </a:endParaRPr>
            </a:p>
          </p:txBody>
        </p:sp>
        <p:sp>
          <p:nvSpPr>
            <p:cNvPr id="594" name="Google Shape;594;p16"/>
            <p:cNvSpPr/>
            <p:nvPr/>
          </p:nvSpPr>
          <p:spPr>
            <a:xfrm>
              <a:off x="247750" y="307581"/>
              <a:ext cx="429894" cy="342703"/>
            </a:xfrm>
            <a:prstGeom prst="rect">
              <a:avLst/>
            </a:prstGeom>
            <a:solidFill>
              <a:srgbClr val="C0CCE1"/>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16"/>
            <p:cNvSpPr/>
            <p:nvPr/>
          </p:nvSpPr>
          <p:spPr>
            <a:xfrm rot="-5400000">
              <a:off x="1532838" y="2078821"/>
              <a:ext cx="3320832" cy="402688"/>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16"/>
            <p:cNvSpPr txBox="1"/>
            <p:nvPr/>
          </p:nvSpPr>
          <p:spPr>
            <a:xfrm rot="-5400000">
              <a:off x="1532838" y="2078821"/>
              <a:ext cx="3320832" cy="402688"/>
            </a:xfrm>
            <a:prstGeom prst="rect">
              <a:avLst/>
            </a:prstGeom>
            <a:noFill/>
            <a:ln>
              <a:noFill/>
            </a:ln>
          </p:spPr>
          <p:txBody>
            <a:bodyPr spcFirstLastPara="1" wrap="square" lIns="0" tIns="0" rIns="355125" bIns="0" anchor="t" anchorCtr="0">
              <a:noAutofit/>
            </a:bodyPr>
            <a:lstStyle/>
            <a:p>
              <a:pPr marL="0" marR="0" lvl="0" indent="0" algn="r" rtl="0">
                <a:lnSpc>
                  <a:spcPct val="90000"/>
                </a:lnSpc>
                <a:spcBef>
                  <a:spcPts val="0"/>
                </a:spcBef>
                <a:spcAft>
                  <a:spcPts val="0"/>
                </a:spcAft>
                <a:buNone/>
              </a:pPr>
              <a:r>
                <a:rPr lang="ru-RU" sz="1900" b="1">
                  <a:solidFill>
                    <a:schemeClr val="dk1"/>
                  </a:solidFill>
                  <a:latin typeface="Times New Roman"/>
                  <a:ea typeface="Times New Roman"/>
                  <a:cs typeface="Times New Roman"/>
                  <a:sym typeface="Times New Roman"/>
                </a:rPr>
                <a:t>Операцион технологиялар</a:t>
              </a:r>
              <a:endParaRPr sz="1900" b="1">
                <a:solidFill>
                  <a:schemeClr val="dk1"/>
                </a:solidFill>
                <a:latin typeface="Times New Roman"/>
                <a:ea typeface="Times New Roman"/>
                <a:cs typeface="Times New Roman"/>
                <a:sym typeface="Times New Roman"/>
              </a:endParaRPr>
            </a:p>
          </p:txBody>
        </p:sp>
        <p:sp>
          <p:nvSpPr>
            <p:cNvPr id="597" name="Google Shape;597;p16"/>
            <p:cNvSpPr/>
            <p:nvPr/>
          </p:nvSpPr>
          <p:spPr>
            <a:xfrm>
              <a:off x="3279635" y="619749"/>
              <a:ext cx="2235742" cy="3320832"/>
            </a:xfrm>
            <a:prstGeom prst="rect">
              <a:avLst/>
            </a:prstGeom>
            <a:solidFill>
              <a:srgbClr val="002060"/>
            </a:solidFill>
            <a:ln w="9525" cap="flat" cmpd="sng">
              <a:solidFill>
                <a:srgbClr val="002060"/>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16"/>
            <p:cNvSpPr txBox="1"/>
            <p:nvPr/>
          </p:nvSpPr>
          <p:spPr>
            <a:xfrm>
              <a:off x="3279635" y="619749"/>
              <a:ext cx="2235742" cy="3320832"/>
            </a:xfrm>
            <a:prstGeom prst="rect">
              <a:avLst/>
            </a:prstGeom>
            <a:noFill/>
            <a:ln>
              <a:noFill/>
            </a:ln>
          </p:spPr>
          <p:txBody>
            <a:bodyPr spcFirstLastPara="1" wrap="square" lIns="128000" tIns="355125" rIns="128000" bIns="128000" anchor="t" anchorCtr="0">
              <a:noAutofit/>
            </a:bodyPr>
            <a:lstStyle/>
            <a:p>
              <a:pPr marL="171450" marR="0" lvl="1" indent="-171450" algn="l" rtl="0">
                <a:lnSpc>
                  <a:spcPct val="90000"/>
                </a:lnSpc>
                <a:spcBef>
                  <a:spcPts val="0"/>
                </a:spcBef>
                <a:spcAft>
                  <a:spcPts val="0"/>
                </a:spcAft>
                <a:buClr>
                  <a:schemeClr val="lt1"/>
                </a:buClr>
                <a:buSzPts val="1800"/>
                <a:buFont typeface="Times New Roman"/>
                <a:buChar char="•"/>
              </a:pPr>
              <a:r>
                <a:rPr lang="ru-RU" sz="1800" b="0" i="0" u="none" strike="noStrike" cap="none">
                  <a:solidFill>
                    <a:schemeClr val="lt1"/>
                  </a:solidFill>
                  <a:latin typeface="Times New Roman"/>
                  <a:ea typeface="Times New Roman"/>
                  <a:cs typeface="Times New Roman"/>
                  <a:sym typeface="Times New Roman"/>
                </a:rPr>
                <a:t>Кузатув ва назорат</a:t>
              </a:r>
              <a:endParaRPr sz="1800" b="0" i="0" u="none" strike="noStrike" cap="none">
                <a:solidFill>
                  <a:schemeClr val="lt1"/>
                </a:solidFill>
                <a:latin typeface="Times New Roman"/>
                <a:ea typeface="Times New Roman"/>
                <a:cs typeface="Times New Roman"/>
                <a:sym typeface="Times New Roman"/>
              </a:endParaRPr>
            </a:p>
            <a:p>
              <a:pPr marL="171450" marR="0" lvl="1" indent="-57150" algn="l" rtl="0">
                <a:lnSpc>
                  <a:spcPct val="90000"/>
                </a:lnSpc>
                <a:spcBef>
                  <a:spcPts val="270"/>
                </a:spcBef>
                <a:spcAft>
                  <a:spcPts val="0"/>
                </a:spcAft>
                <a:buClr>
                  <a:schemeClr val="dk1"/>
                </a:buClr>
                <a:buSzPts val="1800"/>
                <a:buFont typeface="Calibri"/>
                <a:buNone/>
              </a:pPr>
              <a:endParaRPr sz="1800" b="0" i="0" u="none" strike="noStrike" cap="none">
                <a:solidFill>
                  <a:schemeClr val="lt1"/>
                </a:solidFill>
                <a:latin typeface="Times New Roman"/>
                <a:ea typeface="Times New Roman"/>
                <a:cs typeface="Times New Roman"/>
                <a:sym typeface="Times New Roman"/>
              </a:endParaRPr>
            </a:p>
            <a:p>
              <a:pPr marL="171450" marR="0" lvl="1" indent="-171450" algn="l" rtl="0">
                <a:lnSpc>
                  <a:spcPct val="90000"/>
                </a:lnSpc>
                <a:spcBef>
                  <a:spcPts val="270"/>
                </a:spcBef>
                <a:spcAft>
                  <a:spcPts val="0"/>
                </a:spcAft>
                <a:buClr>
                  <a:schemeClr val="lt1"/>
                </a:buClr>
                <a:buSzPts val="1800"/>
                <a:buFont typeface="Times New Roman"/>
                <a:buChar char="•"/>
              </a:pPr>
              <a:r>
                <a:rPr lang="ru-RU" sz="1800" b="0" i="0" u="none" strike="noStrike" cap="none">
                  <a:solidFill>
                    <a:schemeClr val="lt1"/>
                  </a:solidFill>
                  <a:latin typeface="Times New Roman"/>
                  <a:ea typeface="Times New Roman"/>
                  <a:cs typeface="Times New Roman"/>
                  <a:sym typeface="Times New Roman"/>
                </a:rPr>
                <a:t>Тизимни автоматлаштириш</a:t>
              </a:r>
              <a:endParaRPr sz="1800" b="0" i="0" u="none" strike="noStrike" cap="none">
                <a:solidFill>
                  <a:schemeClr val="lt1"/>
                </a:solidFill>
                <a:latin typeface="Times New Roman"/>
                <a:ea typeface="Times New Roman"/>
                <a:cs typeface="Times New Roman"/>
                <a:sym typeface="Times New Roman"/>
              </a:endParaRPr>
            </a:p>
          </p:txBody>
        </p:sp>
        <p:sp>
          <p:nvSpPr>
            <p:cNvPr id="599" name="Google Shape;599;p16"/>
            <p:cNvSpPr/>
            <p:nvPr/>
          </p:nvSpPr>
          <p:spPr>
            <a:xfrm>
              <a:off x="3178053" y="307581"/>
              <a:ext cx="433091" cy="366615"/>
            </a:xfrm>
            <a:prstGeom prst="rect">
              <a:avLst/>
            </a:prstGeom>
            <a:solidFill>
              <a:srgbClr val="C0CCE1"/>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16"/>
            <p:cNvSpPr/>
            <p:nvPr/>
          </p:nvSpPr>
          <p:spPr>
            <a:xfrm rot="-5400000">
              <a:off x="4579703" y="2088135"/>
              <a:ext cx="3320832" cy="402688"/>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16"/>
            <p:cNvSpPr txBox="1"/>
            <p:nvPr/>
          </p:nvSpPr>
          <p:spPr>
            <a:xfrm rot="-5400000">
              <a:off x="4579703" y="2088135"/>
              <a:ext cx="3320832" cy="402688"/>
            </a:xfrm>
            <a:prstGeom prst="rect">
              <a:avLst/>
            </a:prstGeom>
            <a:noFill/>
            <a:ln>
              <a:noFill/>
            </a:ln>
          </p:spPr>
          <p:txBody>
            <a:bodyPr spcFirstLastPara="1" wrap="square" lIns="0" tIns="0" rIns="355125" bIns="0" anchor="t" anchorCtr="0">
              <a:noAutofit/>
            </a:bodyPr>
            <a:lstStyle/>
            <a:p>
              <a:pPr marL="0" marR="0" lvl="0" indent="0" algn="r" rtl="0">
                <a:lnSpc>
                  <a:spcPct val="90000"/>
                </a:lnSpc>
                <a:spcBef>
                  <a:spcPts val="0"/>
                </a:spcBef>
                <a:spcAft>
                  <a:spcPts val="0"/>
                </a:spcAft>
                <a:buNone/>
              </a:pPr>
              <a:r>
                <a:rPr lang="ru-RU" sz="1900" b="1">
                  <a:solidFill>
                    <a:schemeClr val="dk1"/>
                  </a:solidFill>
                  <a:latin typeface="Times New Roman"/>
                  <a:ea typeface="Times New Roman"/>
                  <a:cs typeface="Times New Roman"/>
                  <a:sym typeface="Times New Roman"/>
                </a:rPr>
                <a:t>Истеъмол технологиялари</a:t>
              </a:r>
              <a:endParaRPr sz="1900" b="1">
                <a:solidFill>
                  <a:schemeClr val="dk1"/>
                </a:solidFill>
                <a:latin typeface="Times New Roman"/>
                <a:ea typeface="Times New Roman"/>
                <a:cs typeface="Times New Roman"/>
                <a:sym typeface="Times New Roman"/>
              </a:endParaRPr>
            </a:p>
          </p:txBody>
        </p:sp>
        <p:sp>
          <p:nvSpPr>
            <p:cNvPr id="602" name="Google Shape;602;p16"/>
            <p:cNvSpPr/>
            <p:nvPr/>
          </p:nvSpPr>
          <p:spPr>
            <a:xfrm>
              <a:off x="6441463" y="629063"/>
              <a:ext cx="2005815" cy="3320832"/>
            </a:xfrm>
            <a:prstGeom prst="rect">
              <a:avLst/>
            </a:prstGeom>
            <a:solidFill>
              <a:srgbClr val="002060"/>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16"/>
            <p:cNvSpPr txBox="1"/>
            <p:nvPr/>
          </p:nvSpPr>
          <p:spPr>
            <a:xfrm>
              <a:off x="6441463" y="629063"/>
              <a:ext cx="2005815" cy="3320832"/>
            </a:xfrm>
            <a:prstGeom prst="rect">
              <a:avLst/>
            </a:prstGeom>
            <a:noFill/>
            <a:ln>
              <a:noFill/>
            </a:ln>
          </p:spPr>
          <p:txBody>
            <a:bodyPr spcFirstLastPara="1" wrap="square" lIns="120900" tIns="355125" rIns="120900" bIns="120900" anchor="t" anchorCtr="0">
              <a:noAutofit/>
            </a:bodyPr>
            <a:lstStyle/>
            <a:p>
              <a:pPr marL="171450" marR="0" lvl="1" indent="-171450" algn="l" rtl="0">
                <a:lnSpc>
                  <a:spcPct val="90000"/>
                </a:lnSpc>
                <a:spcBef>
                  <a:spcPts val="0"/>
                </a:spcBef>
                <a:spcAft>
                  <a:spcPts val="0"/>
                </a:spcAft>
                <a:buClr>
                  <a:schemeClr val="lt1"/>
                </a:buClr>
                <a:buSzPts val="1700"/>
                <a:buFont typeface="Times New Roman"/>
                <a:buChar char="•"/>
              </a:pPr>
              <a:r>
                <a:rPr lang="ru-RU" sz="1700" b="0" i="0" u="none" strike="noStrike" cap="none">
                  <a:solidFill>
                    <a:schemeClr val="lt1"/>
                  </a:solidFill>
                  <a:latin typeface="Times New Roman"/>
                  <a:ea typeface="Times New Roman"/>
                  <a:cs typeface="Times New Roman"/>
                  <a:sym typeface="Times New Roman"/>
                </a:rPr>
                <a:t>Аҳоли учун маҳсулот ва хизматлар</a:t>
              </a:r>
              <a:endParaRPr sz="1700" b="0" i="0" u="none" strike="noStrike" cap="none">
                <a:solidFill>
                  <a:schemeClr val="lt1"/>
                </a:solidFill>
                <a:latin typeface="Times New Roman"/>
                <a:ea typeface="Times New Roman"/>
                <a:cs typeface="Times New Roman"/>
                <a:sym typeface="Times New Roman"/>
              </a:endParaRPr>
            </a:p>
            <a:p>
              <a:pPr marL="171450" marR="0" lvl="1" indent="-63500" algn="l" rtl="0">
                <a:lnSpc>
                  <a:spcPct val="90000"/>
                </a:lnSpc>
                <a:spcBef>
                  <a:spcPts val="255"/>
                </a:spcBef>
                <a:spcAft>
                  <a:spcPts val="0"/>
                </a:spcAft>
                <a:buClr>
                  <a:schemeClr val="dk1"/>
                </a:buClr>
                <a:buSzPts val="1700"/>
                <a:buFont typeface="Calibri"/>
                <a:buNone/>
              </a:pPr>
              <a:endParaRPr sz="1700" b="0" i="0" u="none" strike="noStrike" cap="none">
                <a:solidFill>
                  <a:schemeClr val="lt1"/>
                </a:solidFill>
                <a:latin typeface="Times New Roman"/>
                <a:ea typeface="Times New Roman"/>
                <a:cs typeface="Times New Roman"/>
                <a:sym typeface="Times New Roman"/>
              </a:endParaRPr>
            </a:p>
            <a:p>
              <a:pPr marL="171450" marR="0" lvl="1" indent="-171450" algn="l" rtl="0">
                <a:lnSpc>
                  <a:spcPct val="90000"/>
                </a:lnSpc>
                <a:spcBef>
                  <a:spcPts val="255"/>
                </a:spcBef>
                <a:spcAft>
                  <a:spcPts val="0"/>
                </a:spcAft>
                <a:buClr>
                  <a:schemeClr val="lt1"/>
                </a:buClr>
                <a:buSzPts val="1700"/>
                <a:buFont typeface="Times New Roman"/>
                <a:buChar char="•"/>
              </a:pPr>
              <a:r>
                <a:rPr lang="ru-RU" sz="1700" b="0" i="0" u="none" strike="noStrike" cap="none">
                  <a:solidFill>
                    <a:schemeClr val="lt1"/>
                  </a:solidFill>
                  <a:latin typeface="Times New Roman"/>
                  <a:ea typeface="Times New Roman"/>
                  <a:cs typeface="Times New Roman"/>
                  <a:sym typeface="Times New Roman"/>
                </a:rPr>
                <a:t>Симсиз алоқа     ( NFC), радиочастотали идентификация (RFID), Bluetooth</a:t>
              </a:r>
              <a:endParaRPr sz="1700" b="0" i="0" u="none" strike="noStrike" cap="none">
                <a:solidFill>
                  <a:schemeClr val="lt1"/>
                </a:solidFill>
                <a:latin typeface="Times New Roman"/>
                <a:ea typeface="Times New Roman"/>
                <a:cs typeface="Times New Roman"/>
                <a:sym typeface="Times New Roman"/>
              </a:endParaRPr>
            </a:p>
          </p:txBody>
        </p:sp>
        <p:sp>
          <p:nvSpPr>
            <p:cNvPr id="604" name="Google Shape;604;p16"/>
            <p:cNvSpPr/>
            <p:nvPr/>
          </p:nvSpPr>
          <p:spPr>
            <a:xfrm>
              <a:off x="6223323" y="307581"/>
              <a:ext cx="436280" cy="385243"/>
            </a:xfrm>
            <a:prstGeom prst="rect">
              <a:avLst/>
            </a:prstGeom>
            <a:solidFill>
              <a:srgbClr val="C0CCE1"/>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05" name="Google Shape;605;p16"/>
          <p:cNvGrpSpPr/>
          <p:nvPr/>
        </p:nvGrpSpPr>
        <p:grpSpPr>
          <a:xfrm>
            <a:off x="2135560" y="5229643"/>
            <a:ext cx="8208911" cy="1511281"/>
            <a:chOff x="0" y="443"/>
            <a:chExt cx="8208911" cy="1511281"/>
          </a:xfrm>
        </p:grpSpPr>
        <p:sp>
          <p:nvSpPr>
            <p:cNvPr id="606" name="Google Shape;606;p16"/>
            <p:cNvSpPr/>
            <p:nvPr/>
          </p:nvSpPr>
          <p:spPr>
            <a:xfrm>
              <a:off x="3283564" y="443"/>
              <a:ext cx="4925347" cy="351460"/>
            </a:xfrm>
            <a:prstGeom prst="rightArrow">
              <a:avLst>
                <a:gd name="adj1" fmla="val 75000"/>
                <a:gd name="adj2" fmla="val 50000"/>
              </a:avLst>
            </a:prstGeom>
            <a:solidFill>
              <a:schemeClr val="lt1">
                <a:alpha val="89803"/>
              </a:schemeClr>
            </a:solidFill>
            <a:ln w="25400" cap="flat" cmpd="sng">
              <a:solidFill>
                <a:srgbClr val="002060">
                  <a:alpha val="89803"/>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16"/>
            <p:cNvSpPr/>
            <p:nvPr/>
          </p:nvSpPr>
          <p:spPr>
            <a:xfrm>
              <a:off x="0" y="443"/>
              <a:ext cx="3283564" cy="351460"/>
            </a:xfrm>
            <a:prstGeom prst="roundRect">
              <a:avLst>
                <a:gd name="adj" fmla="val 16667"/>
              </a:avLst>
            </a:prstGeom>
            <a:solidFill>
              <a:schemeClr val="lt1"/>
            </a:solidFill>
            <a:ln w="38100" cap="flat" cmpd="sng">
              <a:solidFill>
                <a:srgbClr val="002060"/>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16"/>
            <p:cNvSpPr txBox="1"/>
            <p:nvPr/>
          </p:nvSpPr>
          <p:spPr>
            <a:xfrm>
              <a:off x="17157" y="17600"/>
              <a:ext cx="3249250" cy="317146"/>
            </a:xfrm>
            <a:prstGeom prst="rect">
              <a:avLst/>
            </a:prstGeom>
            <a:noFill/>
            <a:ln>
              <a:noFill/>
            </a:ln>
          </p:spPr>
          <p:txBody>
            <a:bodyPr spcFirstLastPara="1" wrap="square" lIns="53325" tIns="26650" rIns="53325" bIns="26650" anchor="ctr" anchorCtr="0">
              <a:noAutofit/>
            </a:bodyPr>
            <a:lstStyle/>
            <a:p>
              <a:pPr marL="0" marR="0" lvl="0" indent="0" algn="ctr" rtl="0">
                <a:lnSpc>
                  <a:spcPct val="90000"/>
                </a:lnSpc>
                <a:spcBef>
                  <a:spcPts val="0"/>
                </a:spcBef>
                <a:spcAft>
                  <a:spcPts val="0"/>
                </a:spcAft>
                <a:buNone/>
              </a:pPr>
              <a:r>
                <a:rPr lang="ru-RU" sz="1400" b="1">
                  <a:solidFill>
                    <a:schemeClr val="lt1"/>
                  </a:solidFill>
                  <a:latin typeface="Times New Roman"/>
                  <a:ea typeface="Times New Roman"/>
                  <a:cs typeface="Times New Roman"/>
                  <a:sym typeface="Times New Roman"/>
                </a:rPr>
                <a:t>Киберхавфсизлик</a:t>
              </a:r>
              <a:endParaRPr sz="1400" b="1">
                <a:solidFill>
                  <a:schemeClr val="lt1"/>
                </a:solidFill>
                <a:latin typeface="Times New Roman"/>
                <a:ea typeface="Times New Roman"/>
                <a:cs typeface="Times New Roman"/>
                <a:sym typeface="Times New Roman"/>
              </a:endParaRPr>
            </a:p>
          </p:txBody>
        </p:sp>
        <p:sp>
          <p:nvSpPr>
            <p:cNvPr id="609" name="Google Shape;609;p16"/>
            <p:cNvSpPr/>
            <p:nvPr/>
          </p:nvSpPr>
          <p:spPr>
            <a:xfrm>
              <a:off x="3283564" y="387050"/>
              <a:ext cx="4925347" cy="351460"/>
            </a:xfrm>
            <a:prstGeom prst="rightArrow">
              <a:avLst>
                <a:gd name="adj1" fmla="val 75000"/>
                <a:gd name="adj2" fmla="val 50000"/>
              </a:avLst>
            </a:prstGeom>
            <a:solidFill>
              <a:schemeClr val="lt1">
                <a:alpha val="89803"/>
              </a:schemeClr>
            </a:solidFill>
            <a:ln w="25400" cap="flat" cmpd="sng">
              <a:solidFill>
                <a:srgbClr val="B7CCE4">
                  <a:alpha val="89803"/>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16"/>
            <p:cNvSpPr/>
            <p:nvPr/>
          </p:nvSpPr>
          <p:spPr>
            <a:xfrm>
              <a:off x="0" y="387050"/>
              <a:ext cx="3283564" cy="351460"/>
            </a:xfrm>
            <a:prstGeom prst="roundRect">
              <a:avLst>
                <a:gd name="adj" fmla="val 16667"/>
              </a:avLst>
            </a:prstGeom>
            <a:solidFill>
              <a:schemeClr val="lt1"/>
            </a:solidFill>
            <a:ln w="38100" cap="flat" cmpd="sng">
              <a:solidFill>
                <a:srgbClr val="B7CCE4"/>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16"/>
            <p:cNvSpPr txBox="1"/>
            <p:nvPr/>
          </p:nvSpPr>
          <p:spPr>
            <a:xfrm>
              <a:off x="17157" y="404207"/>
              <a:ext cx="3249250" cy="317146"/>
            </a:xfrm>
            <a:prstGeom prst="rect">
              <a:avLst/>
            </a:prstGeom>
            <a:noFill/>
            <a:ln>
              <a:noFill/>
            </a:ln>
          </p:spPr>
          <p:txBody>
            <a:bodyPr spcFirstLastPara="1" wrap="square" lIns="53325" tIns="26650" rIns="53325" bIns="26650" anchor="ctr" anchorCtr="0">
              <a:noAutofit/>
            </a:bodyPr>
            <a:lstStyle/>
            <a:p>
              <a:pPr marL="0" marR="0" lvl="0" indent="0" algn="ctr" rtl="0">
                <a:lnSpc>
                  <a:spcPct val="90000"/>
                </a:lnSpc>
                <a:spcBef>
                  <a:spcPts val="0"/>
                </a:spcBef>
                <a:spcAft>
                  <a:spcPts val="0"/>
                </a:spcAft>
                <a:buNone/>
              </a:pPr>
              <a:r>
                <a:rPr lang="ru-RU" sz="1400" b="1">
                  <a:solidFill>
                    <a:schemeClr val="lt1"/>
                  </a:solidFill>
                  <a:latin typeface="Times New Roman"/>
                  <a:ea typeface="Times New Roman"/>
                  <a:cs typeface="Times New Roman"/>
                  <a:sym typeface="Times New Roman"/>
                </a:rPr>
                <a:t>Маргинализм</a:t>
              </a:r>
              <a:endParaRPr sz="1400" b="1">
                <a:solidFill>
                  <a:schemeClr val="lt1"/>
                </a:solidFill>
                <a:latin typeface="Times New Roman"/>
                <a:ea typeface="Times New Roman"/>
                <a:cs typeface="Times New Roman"/>
                <a:sym typeface="Times New Roman"/>
              </a:endParaRPr>
            </a:p>
          </p:txBody>
        </p:sp>
        <p:sp>
          <p:nvSpPr>
            <p:cNvPr id="612" name="Google Shape;612;p16"/>
            <p:cNvSpPr/>
            <p:nvPr/>
          </p:nvSpPr>
          <p:spPr>
            <a:xfrm>
              <a:off x="3283564" y="773657"/>
              <a:ext cx="4925347" cy="351460"/>
            </a:xfrm>
            <a:prstGeom prst="rightArrow">
              <a:avLst>
                <a:gd name="adj1" fmla="val 75000"/>
                <a:gd name="adj2" fmla="val 50000"/>
              </a:avLst>
            </a:prstGeom>
            <a:solidFill>
              <a:schemeClr val="lt1">
                <a:alpha val="89803"/>
              </a:schemeClr>
            </a:solidFill>
            <a:ln w="25400" cap="flat" cmpd="sng">
              <a:solidFill>
                <a:srgbClr val="002060">
                  <a:alpha val="89803"/>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16"/>
            <p:cNvSpPr/>
            <p:nvPr/>
          </p:nvSpPr>
          <p:spPr>
            <a:xfrm>
              <a:off x="0" y="773657"/>
              <a:ext cx="3283564" cy="351460"/>
            </a:xfrm>
            <a:prstGeom prst="roundRect">
              <a:avLst>
                <a:gd name="adj" fmla="val 16667"/>
              </a:avLst>
            </a:prstGeom>
            <a:solidFill>
              <a:schemeClr val="lt1"/>
            </a:solidFill>
            <a:ln w="38100" cap="flat" cmpd="sng">
              <a:solidFill>
                <a:srgbClr val="002060"/>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16"/>
            <p:cNvSpPr txBox="1"/>
            <p:nvPr/>
          </p:nvSpPr>
          <p:spPr>
            <a:xfrm>
              <a:off x="17157" y="790814"/>
              <a:ext cx="3249250" cy="317146"/>
            </a:xfrm>
            <a:prstGeom prst="rect">
              <a:avLst/>
            </a:prstGeom>
            <a:noFill/>
            <a:ln>
              <a:noFill/>
            </a:ln>
          </p:spPr>
          <p:txBody>
            <a:bodyPr spcFirstLastPara="1" wrap="square" lIns="53325" tIns="26650" rIns="53325" bIns="26650" anchor="ctr" anchorCtr="0">
              <a:noAutofit/>
            </a:bodyPr>
            <a:lstStyle/>
            <a:p>
              <a:pPr marL="0" marR="0" lvl="0" indent="0" algn="ctr" rtl="0">
                <a:lnSpc>
                  <a:spcPct val="90000"/>
                </a:lnSpc>
                <a:spcBef>
                  <a:spcPts val="0"/>
                </a:spcBef>
                <a:spcAft>
                  <a:spcPts val="0"/>
                </a:spcAft>
                <a:buNone/>
              </a:pPr>
              <a:r>
                <a:rPr lang="ru-RU" sz="1400" b="1">
                  <a:solidFill>
                    <a:schemeClr val="lt1"/>
                  </a:solidFill>
                  <a:latin typeface="Times New Roman"/>
                  <a:ea typeface="Times New Roman"/>
                  <a:cs typeface="Times New Roman"/>
                  <a:sym typeface="Times New Roman"/>
                </a:rPr>
                <a:t>Ишсизлик</a:t>
              </a:r>
              <a:endParaRPr sz="1400" b="1">
                <a:solidFill>
                  <a:schemeClr val="lt1"/>
                </a:solidFill>
                <a:latin typeface="Times New Roman"/>
                <a:ea typeface="Times New Roman"/>
                <a:cs typeface="Times New Roman"/>
                <a:sym typeface="Times New Roman"/>
              </a:endParaRPr>
            </a:p>
          </p:txBody>
        </p:sp>
        <p:sp>
          <p:nvSpPr>
            <p:cNvPr id="615" name="Google Shape;615;p16"/>
            <p:cNvSpPr/>
            <p:nvPr/>
          </p:nvSpPr>
          <p:spPr>
            <a:xfrm>
              <a:off x="3283564" y="1160264"/>
              <a:ext cx="4925347" cy="351460"/>
            </a:xfrm>
            <a:prstGeom prst="rightArrow">
              <a:avLst>
                <a:gd name="adj1" fmla="val 75000"/>
                <a:gd name="adj2" fmla="val 50000"/>
              </a:avLst>
            </a:prstGeom>
            <a:solidFill>
              <a:schemeClr val="lt1">
                <a:alpha val="89803"/>
              </a:schemeClr>
            </a:solidFill>
            <a:ln w="25400" cap="flat" cmpd="sng">
              <a:solidFill>
                <a:srgbClr val="B7CCE4">
                  <a:alpha val="89803"/>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16"/>
            <p:cNvSpPr/>
            <p:nvPr/>
          </p:nvSpPr>
          <p:spPr>
            <a:xfrm>
              <a:off x="0" y="1160264"/>
              <a:ext cx="3283564" cy="351460"/>
            </a:xfrm>
            <a:prstGeom prst="roundRect">
              <a:avLst>
                <a:gd name="adj" fmla="val 16667"/>
              </a:avLst>
            </a:prstGeom>
            <a:solidFill>
              <a:schemeClr val="lt1"/>
            </a:solidFill>
            <a:ln w="38100" cap="flat" cmpd="sng">
              <a:solidFill>
                <a:srgbClr val="B7CCE4"/>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16"/>
            <p:cNvSpPr txBox="1"/>
            <p:nvPr/>
          </p:nvSpPr>
          <p:spPr>
            <a:xfrm>
              <a:off x="17157" y="1177421"/>
              <a:ext cx="3249250" cy="317146"/>
            </a:xfrm>
            <a:prstGeom prst="rect">
              <a:avLst/>
            </a:prstGeom>
            <a:noFill/>
            <a:ln>
              <a:noFill/>
            </a:ln>
          </p:spPr>
          <p:txBody>
            <a:bodyPr spcFirstLastPara="1" wrap="square" lIns="53325" tIns="26650" rIns="53325" bIns="26650" anchor="ctr" anchorCtr="0">
              <a:noAutofit/>
            </a:bodyPr>
            <a:lstStyle/>
            <a:p>
              <a:pPr marL="0" marR="0" lvl="0" indent="0" algn="ctr" rtl="0">
                <a:lnSpc>
                  <a:spcPct val="90000"/>
                </a:lnSpc>
                <a:spcBef>
                  <a:spcPts val="0"/>
                </a:spcBef>
                <a:spcAft>
                  <a:spcPts val="0"/>
                </a:spcAft>
                <a:buNone/>
              </a:pPr>
              <a:r>
                <a:rPr lang="ru-RU" sz="1400" b="1">
                  <a:solidFill>
                    <a:schemeClr val="lt1"/>
                  </a:solidFill>
                  <a:latin typeface="Times New Roman"/>
                  <a:ea typeface="Times New Roman"/>
                  <a:cs typeface="Times New Roman"/>
                  <a:sym typeface="Times New Roman"/>
                </a:rPr>
                <a:t>Бюджет маблағларини талон тарож қилиш</a:t>
              </a:r>
              <a:endParaRPr sz="1400" b="1">
                <a:solidFill>
                  <a:schemeClr val="lt1"/>
                </a:solidFill>
                <a:latin typeface="Times New Roman"/>
                <a:ea typeface="Times New Roman"/>
                <a:cs typeface="Times New Roman"/>
                <a:sym typeface="Times New Roman"/>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pic>
        <p:nvPicPr>
          <p:cNvPr id="623" name="Google Shape;623;p17" descr="C:\Users\baranovsv\Desktop\work elements\22x4_2018_new_2-01-01.jpg"/>
          <p:cNvPicPr preferRelativeResize="0"/>
          <p:nvPr/>
        </p:nvPicPr>
        <p:blipFill rotWithShape="1">
          <a:blip r:embed="rId3">
            <a:alphaModFix/>
          </a:blip>
          <a:srcRect/>
          <a:stretch/>
        </p:blipFill>
        <p:spPr>
          <a:xfrm>
            <a:off x="1524000" y="-2585"/>
            <a:ext cx="9141768" cy="6857948"/>
          </a:xfrm>
          <a:prstGeom prst="rect">
            <a:avLst/>
          </a:prstGeom>
          <a:noFill/>
          <a:ln>
            <a:noFill/>
          </a:ln>
        </p:spPr>
      </p:pic>
      <p:sp>
        <p:nvSpPr>
          <p:cNvPr id="624" name="Google Shape;624;p17"/>
          <p:cNvSpPr/>
          <p:nvPr/>
        </p:nvSpPr>
        <p:spPr>
          <a:xfrm>
            <a:off x="1524000" y="908721"/>
            <a:ext cx="9144000" cy="59492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17"/>
          <p:cNvSpPr txBox="1">
            <a:spLocks noGrp="1"/>
          </p:cNvSpPr>
          <p:nvPr>
            <p:ph type="title"/>
          </p:nvPr>
        </p:nvSpPr>
        <p:spPr>
          <a:xfrm>
            <a:off x="2495600" y="116632"/>
            <a:ext cx="7200800" cy="7200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2800"/>
              <a:buFont typeface="Times New Roman"/>
              <a:buNone/>
            </a:pPr>
            <a:r>
              <a:rPr lang="ru-RU" sz="2800">
                <a:solidFill>
                  <a:schemeClr val="lt1"/>
                </a:solidFill>
                <a:latin typeface="Times New Roman"/>
                <a:ea typeface="Times New Roman"/>
                <a:cs typeface="Times New Roman"/>
                <a:sym typeface="Times New Roman"/>
              </a:rPr>
              <a:t>Рақамлаштириш орқали ҳаёт даражасини ошириш</a:t>
            </a:r>
            <a:endParaRPr sz="2800">
              <a:solidFill>
                <a:schemeClr val="lt1"/>
              </a:solidFill>
              <a:latin typeface="Times New Roman"/>
              <a:ea typeface="Times New Roman"/>
              <a:cs typeface="Times New Roman"/>
              <a:sym typeface="Times New Roman"/>
            </a:endParaRPr>
          </a:p>
        </p:txBody>
      </p:sp>
      <p:grpSp>
        <p:nvGrpSpPr>
          <p:cNvPr id="626" name="Google Shape;626;p17"/>
          <p:cNvGrpSpPr/>
          <p:nvPr/>
        </p:nvGrpSpPr>
        <p:grpSpPr>
          <a:xfrm>
            <a:off x="2199798" y="1603474"/>
            <a:ext cx="7792402" cy="4870251"/>
            <a:chOff x="218598" y="3274"/>
            <a:chExt cx="7792402" cy="4870251"/>
          </a:xfrm>
        </p:grpSpPr>
        <p:sp>
          <p:nvSpPr>
            <p:cNvPr id="627" name="Google Shape;627;p17"/>
            <p:cNvSpPr/>
            <p:nvPr/>
          </p:nvSpPr>
          <p:spPr>
            <a:xfrm>
              <a:off x="218598" y="3274"/>
              <a:ext cx="2435125" cy="1461075"/>
            </a:xfrm>
            <a:prstGeom prst="rect">
              <a:avLst/>
            </a:prstGeom>
            <a:solidFill>
              <a:srgbClr val="002060"/>
            </a:solidFill>
            <a:ln w="25400"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17"/>
            <p:cNvSpPr txBox="1"/>
            <p:nvPr/>
          </p:nvSpPr>
          <p:spPr>
            <a:xfrm>
              <a:off x="218598" y="3274"/>
              <a:ext cx="2435125" cy="1461075"/>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ru-RU" sz="1800">
                  <a:solidFill>
                    <a:schemeClr val="lt1"/>
                  </a:solidFill>
                  <a:latin typeface="Times New Roman"/>
                  <a:ea typeface="Times New Roman"/>
                  <a:cs typeface="Times New Roman"/>
                  <a:sym typeface="Times New Roman"/>
                </a:rPr>
                <a:t>Бандликнинг янги имкониятлари</a:t>
              </a:r>
              <a:endParaRPr sz="1800">
                <a:solidFill>
                  <a:schemeClr val="lt1"/>
                </a:solidFill>
                <a:latin typeface="Times New Roman"/>
                <a:ea typeface="Times New Roman"/>
                <a:cs typeface="Times New Roman"/>
                <a:sym typeface="Times New Roman"/>
              </a:endParaRPr>
            </a:p>
          </p:txBody>
        </p:sp>
        <p:sp>
          <p:nvSpPr>
            <p:cNvPr id="629" name="Google Shape;629;p17"/>
            <p:cNvSpPr/>
            <p:nvPr/>
          </p:nvSpPr>
          <p:spPr>
            <a:xfrm>
              <a:off x="2897237" y="3274"/>
              <a:ext cx="2435125" cy="1461075"/>
            </a:xfrm>
            <a:prstGeom prst="rect">
              <a:avLst/>
            </a:prstGeom>
            <a:solidFill>
              <a:srgbClr val="002060"/>
            </a:solidFill>
            <a:ln w="25400"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17"/>
            <p:cNvSpPr txBox="1"/>
            <p:nvPr/>
          </p:nvSpPr>
          <p:spPr>
            <a:xfrm>
              <a:off x="2897237" y="3274"/>
              <a:ext cx="2435125" cy="1461075"/>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ru-RU" sz="1800">
                  <a:solidFill>
                    <a:schemeClr val="lt1"/>
                  </a:solidFill>
                  <a:latin typeface="Times New Roman"/>
                  <a:ea typeface="Times New Roman"/>
                  <a:cs typeface="Times New Roman"/>
                  <a:sym typeface="Times New Roman"/>
                </a:rPr>
                <a:t>Аҳоли харид қобилиятини ошириш</a:t>
              </a:r>
              <a:endParaRPr sz="1800">
                <a:solidFill>
                  <a:schemeClr val="lt1"/>
                </a:solidFill>
                <a:latin typeface="Times New Roman"/>
                <a:ea typeface="Times New Roman"/>
                <a:cs typeface="Times New Roman"/>
                <a:sym typeface="Times New Roman"/>
              </a:endParaRPr>
            </a:p>
          </p:txBody>
        </p:sp>
        <p:sp>
          <p:nvSpPr>
            <p:cNvPr id="631" name="Google Shape;631;p17"/>
            <p:cNvSpPr/>
            <p:nvPr/>
          </p:nvSpPr>
          <p:spPr>
            <a:xfrm>
              <a:off x="5575875" y="3274"/>
              <a:ext cx="2435125" cy="1461075"/>
            </a:xfrm>
            <a:prstGeom prst="rect">
              <a:avLst/>
            </a:prstGeom>
            <a:solidFill>
              <a:srgbClr val="002060"/>
            </a:solidFill>
            <a:ln w="25400"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17"/>
            <p:cNvSpPr txBox="1"/>
            <p:nvPr/>
          </p:nvSpPr>
          <p:spPr>
            <a:xfrm>
              <a:off x="5575875" y="3274"/>
              <a:ext cx="2435125" cy="1461075"/>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ru-RU" sz="1800">
                  <a:solidFill>
                    <a:schemeClr val="lt1"/>
                  </a:solidFill>
                  <a:latin typeface="Times New Roman"/>
                  <a:ea typeface="Times New Roman"/>
                  <a:cs typeface="Times New Roman"/>
                  <a:sym typeface="Times New Roman"/>
                </a:rPr>
                <a:t>Ижтимоий лифтлар</a:t>
              </a:r>
              <a:endParaRPr sz="1800">
                <a:solidFill>
                  <a:schemeClr val="lt1"/>
                </a:solidFill>
                <a:latin typeface="Times New Roman"/>
                <a:ea typeface="Times New Roman"/>
                <a:cs typeface="Times New Roman"/>
                <a:sym typeface="Times New Roman"/>
              </a:endParaRPr>
            </a:p>
          </p:txBody>
        </p:sp>
        <p:sp>
          <p:nvSpPr>
            <p:cNvPr id="633" name="Google Shape;633;p17"/>
            <p:cNvSpPr/>
            <p:nvPr/>
          </p:nvSpPr>
          <p:spPr>
            <a:xfrm>
              <a:off x="218598" y="1707862"/>
              <a:ext cx="2435125" cy="1461075"/>
            </a:xfrm>
            <a:prstGeom prst="rect">
              <a:avLst/>
            </a:prstGeom>
            <a:solidFill>
              <a:srgbClr val="002060"/>
            </a:solidFill>
            <a:ln w="25400"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17"/>
            <p:cNvSpPr txBox="1"/>
            <p:nvPr/>
          </p:nvSpPr>
          <p:spPr>
            <a:xfrm>
              <a:off x="218598" y="1707862"/>
              <a:ext cx="2435125" cy="1461075"/>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ru-RU" sz="1800">
                  <a:solidFill>
                    <a:schemeClr val="lt1"/>
                  </a:solidFill>
                  <a:latin typeface="Times New Roman"/>
                  <a:ea typeface="Times New Roman"/>
                  <a:cs typeface="Times New Roman"/>
                  <a:sym typeface="Times New Roman"/>
                </a:rPr>
                <a:t>Сифатли тиббиёт ва таълимдан фойдаланиш</a:t>
              </a:r>
              <a:endParaRPr sz="1800">
                <a:solidFill>
                  <a:schemeClr val="lt1"/>
                </a:solidFill>
                <a:latin typeface="Times New Roman"/>
                <a:ea typeface="Times New Roman"/>
                <a:cs typeface="Times New Roman"/>
                <a:sym typeface="Times New Roman"/>
              </a:endParaRPr>
            </a:p>
          </p:txBody>
        </p:sp>
        <p:sp>
          <p:nvSpPr>
            <p:cNvPr id="635" name="Google Shape;635;p17"/>
            <p:cNvSpPr/>
            <p:nvPr/>
          </p:nvSpPr>
          <p:spPr>
            <a:xfrm>
              <a:off x="2897237" y="1707862"/>
              <a:ext cx="2435125" cy="1461075"/>
            </a:xfrm>
            <a:prstGeom prst="rect">
              <a:avLst/>
            </a:prstGeom>
            <a:solidFill>
              <a:srgbClr val="002060"/>
            </a:solidFill>
            <a:ln w="25400"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17"/>
            <p:cNvSpPr txBox="1"/>
            <p:nvPr/>
          </p:nvSpPr>
          <p:spPr>
            <a:xfrm>
              <a:off x="2897237" y="1707862"/>
              <a:ext cx="2435125" cy="1461075"/>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ru-RU" sz="1800">
                  <a:solidFill>
                    <a:schemeClr val="lt1"/>
                  </a:solidFill>
                  <a:latin typeface="Times New Roman"/>
                  <a:ea typeface="Times New Roman"/>
                  <a:cs typeface="Times New Roman"/>
                  <a:sym typeface="Times New Roman"/>
                </a:rPr>
                <a:t>Яшаш учун қулай шаҳарларни барпо қилиш</a:t>
              </a:r>
              <a:endParaRPr sz="1800">
                <a:solidFill>
                  <a:schemeClr val="lt1"/>
                </a:solidFill>
                <a:latin typeface="Times New Roman"/>
                <a:ea typeface="Times New Roman"/>
                <a:cs typeface="Times New Roman"/>
                <a:sym typeface="Times New Roman"/>
              </a:endParaRPr>
            </a:p>
          </p:txBody>
        </p:sp>
        <p:sp>
          <p:nvSpPr>
            <p:cNvPr id="637" name="Google Shape;637;p17"/>
            <p:cNvSpPr/>
            <p:nvPr/>
          </p:nvSpPr>
          <p:spPr>
            <a:xfrm>
              <a:off x="5575875" y="1707862"/>
              <a:ext cx="2435125" cy="1461075"/>
            </a:xfrm>
            <a:prstGeom prst="rect">
              <a:avLst/>
            </a:prstGeom>
            <a:solidFill>
              <a:srgbClr val="002060"/>
            </a:solidFill>
            <a:ln w="25400"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17"/>
            <p:cNvSpPr txBox="1"/>
            <p:nvPr/>
          </p:nvSpPr>
          <p:spPr>
            <a:xfrm>
              <a:off x="5575875" y="1707862"/>
              <a:ext cx="2435125" cy="1461075"/>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ru-RU" sz="1800">
                  <a:solidFill>
                    <a:schemeClr val="lt1"/>
                  </a:solidFill>
                  <a:latin typeface="Times New Roman"/>
                  <a:ea typeface="Times New Roman"/>
                  <a:cs typeface="Times New Roman"/>
                  <a:sym typeface="Times New Roman"/>
                </a:rPr>
                <a:t>Мутахассислар учун иқтисодни жозибадорлиги</a:t>
              </a:r>
              <a:endParaRPr sz="1800">
                <a:solidFill>
                  <a:schemeClr val="lt1"/>
                </a:solidFill>
                <a:latin typeface="Times New Roman"/>
                <a:ea typeface="Times New Roman"/>
                <a:cs typeface="Times New Roman"/>
                <a:sym typeface="Times New Roman"/>
              </a:endParaRPr>
            </a:p>
          </p:txBody>
        </p:sp>
        <p:sp>
          <p:nvSpPr>
            <p:cNvPr id="639" name="Google Shape;639;p17"/>
            <p:cNvSpPr/>
            <p:nvPr/>
          </p:nvSpPr>
          <p:spPr>
            <a:xfrm>
              <a:off x="1557917" y="3412450"/>
              <a:ext cx="2435125" cy="1461075"/>
            </a:xfrm>
            <a:prstGeom prst="rect">
              <a:avLst/>
            </a:prstGeom>
            <a:solidFill>
              <a:srgbClr val="002060"/>
            </a:solidFill>
            <a:ln w="25400"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17"/>
            <p:cNvSpPr txBox="1"/>
            <p:nvPr/>
          </p:nvSpPr>
          <p:spPr>
            <a:xfrm>
              <a:off x="1557917" y="3412450"/>
              <a:ext cx="2435125" cy="1461075"/>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ru-RU" sz="1800">
                  <a:solidFill>
                    <a:schemeClr val="lt1"/>
                  </a:solidFill>
                  <a:latin typeface="Times New Roman"/>
                  <a:ea typeface="Times New Roman"/>
                  <a:cs typeface="Times New Roman"/>
                  <a:sym typeface="Times New Roman"/>
                </a:rPr>
                <a:t>Қулай давлат хизматлари ва сервислар</a:t>
              </a:r>
              <a:endParaRPr sz="1800">
                <a:solidFill>
                  <a:schemeClr val="lt1"/>
                </a:solidFill>
                <a:latin typeface="Times New Roman"/>
                <a:ea typeface="Times New Roman"/>
                <a:cs typeface="Times New Roman"/>
                <a:sym typeface="Times New Roman"/>
              </a:endParaRPr>
            </a:p>
          </p:txBody>
        </p:sp>
        <p:sp>
          <p:nvSpPr>
            <p:cNvPr id="641" name="Google Shape;641;p17"/>
            <p:cNvSpPr/>
            <p:nvPr/>
          </p:nvSpPr>
          <p:spPr>
            <a:xfrm>
              <a:off x="4236556" y="3412450"/>
              <a:ext cx="2435125" cy="1461075"/>
            </a:xfrm>
            <a:prstGeom prst="rect">
              <a:avLst/>
            </a:prstGeom>
            <a:solidFill>
              <a:srgbClr val="002060"/>
            </a:solidFill>
            <a:ln w="25400"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17"/>
            <p:cNvSpPr txBox="1"/>
            <p:nvPr/>
          </p:nvSpPr>
          <p:spPr>
            <a:xfrm>
              <a:off x="4236556" y="3412450"/>
              <a:ext cx="2435125" cy="1461075"/>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None/>
              </a:pPr>
              <a:r>
                <a:rPr lang="ru-RU" sz="1800">
                  <a:solidFill>
                    <a:schemeClr val="lt1"/>
                  </a:solidFill>
                  <a:latin typeface="Times New Roman"/>
                  <a:ea typeface="Times New Roman"/>
                  <a:cs typeface="Times New Roman"/>
                  <a:sym typeface="Times New Roman"/>
                </a:rPr>
                <a:t>Миллий.иқтисодий ва ижтимоий хавфсизлик</a:t>
              </a:r>
              <a:endParaRPr sz="1800">
                <a:solidFill>
                  <a:schemeClr val="lt1"/>
                </a:solidFill>
                <a:latin typeface="Times New Roman"/>
                <a:ea typeface="Times New Roman"/>
                <a:cs typeface="Times New Roman"/>
                <a:sym typeface="Times New Roman"/>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pic>
        <p:nvPicPr>
          <p:cNvPr id="648" name="Google Shape;648;p18" descr="C:\Users\baranovsv\Desktop\work elements\22x4_2018_new_2-01-01.jpg"/>
          <p:cNvPicPr preferRelativeResize="0"/>
          <p:nvPr/>
        </p:nvPicPr>
        <p:blipFill rotWithShape="1">
          <a:blip r:embed="rId3">
            <a:alphaModFix/>
          </a:blip>
          <a:srcRect/>
          <a:stretch/>
        </p:blipFill>
        <p:spPr>
          <a:xfrm>
            <a:off x="1524000" y="-2585"/>
            <a:ext cx="9141768" cy="6857948"/>
          </a:xfrm>
          <a:prstGeom prst="rect">
            <a:avLst/>
          </a:prstGeom>
          <a:noFill/>
          <a:ln>
            <a:noFill/>
          </a:ln>
        </p:spPr>
      </p:pic>
      <p:sp>
        <p:nvSpPr>
          <p:cNvPr id="649" name="Google Shape;649;p18"/>
          <p:cNvSpPr/>
          <p:nvPr/>
        </p:nvSpPr>
        <p:spPr>
          <a:xfrm>
            <a:off x="1534279" y="1196752"/>
            <a:ext cx="9144000" cy="59492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a:solidFill>
                <a:schemeClr val="lt1"/>
              </a:solidFill>
              <a:latin typeface="Calibri"/>
              <a:ea typeface="Calibri"/>
              <a:cs typeface="Calibri"/>
              <a:sym typeface="Calibri"/>
            </a:endParaRPr>
          </a:p>
        </p:txBody>
      </p:sp>
      <p:sp>
        <p:nvSpPr>
          <p:cNvPr id="650" name="Google Shape;650;p18"/>
          <p:cNvSpPr txBox="1">
            <a:spLocks noGrp="1"/>
          </p:cNvSpPr>
          <p:nvPr>
            <p:ph type="title"/>
          </p:nvPr>
        </p:nvSpPr>
        <p:spPr>
          <a:xfrm>
            <a:off x="2495600" y="116632"/>
            <a:ext cx="7200800" cy="7200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2800"/>
              <a:buFont typeface="Times New Roman"/>
              <a:buNone/>
            </a:pPr>
            <a:r>
              <a:rPr lang="ru-RU" sz="2800">
                <a:solidFill>
                  <a:schemeClr val="lt1"/>
                </a:solidFill>
                <a:latin typeface="Times New Roman"/>
                <a:ea typeface="Times New Roman"/>
                <a:cs typeface="Times New Roman"/>
                <a:sym typeface="Times New Roman"/>
              </a:rPr>
              <a:t>Хавфсизликни замонавий объектлари</a:t>
            </a:r>
            <a:endParaRPr sz="2800">
              <a:solidFill>
                <a:schemeClr val="lt1"/>
              </a:solidFill>
              <a:latin typeface="Times New Roman"/>
              <a:ea typeface="Times New Roman"/>
              <a:cs typeface="Times New Roman"/>
              <a:sym typeface="Times New Roman"/>
            </a:endParaRPr>
          </a:p>
        </p:txBody>
      </p:sp>
      <p:grpSp>
        <p:nvGrpSpPr>
          <p:cNvPr id="651" name="Google Shape;651;p18"/>
          <p:cNvGrpSpPr/>
          <p:nvPr/>
        </p:nvGrpSpPr>
        <p:grpSpPr>
          <a:xfrm>
            <a:off x="2775422" y="2781174"/>
            <a:ext cx="6667420" cy="2015731"/>
            <a:chOff x="266689" y="246"/>
            <a:chExt cx="6667420" cy="2015731"/>
          </a:xfrm>
        </p:grpSpPr>
        <p:sp>
          <p:nvSpPr>
            <p:cNvPr id="652" name="Google Shape;652;p18"/>
            <p:cNvSpPr/>
            <p:nvPr/>
          </p:nvSpPr>
          <p:spPr>
            <a:xfrm>
              <a:off x="266689" y="246"/>
              <a:ext cx="1550562" cy="930337"/>
            </a:xfrm>
            <a:prstGeom prst="rect">
              <a:avLst/>
            </a:prstGeom>
            <a:solidFill>
              <a:srgbClr val="002060"/>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18"/>
            <p:cNvSpPr txBox="1"/>
            <p:nvPr/>
          </p:nvSpPr>
          <p:spPr>
            <a:xfrm>
              <a:off x="266689" y="246"/>
              <a:ext cx="1550562" cy="930337"/>
            </a:xfrm>
            <a:prstGeom prst="rect">
              <a:avLst/>
            </a:prstGeom>
            <a:noFill/>
            <a:ln>
              <a:noFill/>
            </a:ln>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None/>
              </a:pPr>
              <a:r>
                <a:rPr lang="ru-RU" sz="2400">
                  <a:solidFill>
                    <a:schemeClr val="lt1"/>
                  </a:solidFill>
                  <a:latin typeface="Times New Roman"/>
                  <a:ea typeface="Times New Roman"/>
                  <a:cs typeface="Times New Roman"/>
                  <a:sym typeface="Times New Roman"/>
                </a:rPr>
                <a:t>Автоном автомобил</a:t>
              </a:r>
              <a:endParaRPr sz="2400">
                <a:solidFill>
                  <a:schemeClr val="lt1"/>
                </a:solidFill>
                <a:latin typeface="Times New Roman"/>
                <a:ea typeface="Times New Roman"/>
                <a:cs typeface="Times New Roman"/>
                <a:sym typeface="Times New Roman"/>
              </a:endParaRPr>
            </a:p>
          </p:txBody>
        </p:sp>
        <p:sp>
          <p:nvSpPr>
            <p:cNvPr id="654" name="Google Shape;654;p18"/>
            <p:cNvSpPr/>
            <p:nvPr/>
          </p:nvSpPr>
          <p:spPr>
            <a:xfrm>
              <a:off x="1972308" y="246"/>
              <a:ext cx="1550562" cy="930337"/>
            </a:xfrm>
            <a:prstGeom prst="rect">
              <a:avLst/>
            </a:prstGeom>
            <a:solidFill>
              <a:srgbClr val="002060"/>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18"/>
            <p:cNvSpPr txBox="1"/>
            <p:nvPr/>
          </p:nvSpPr>
          <p:spPr>
            <a:xfrm>
              <a:off x="1972308" y="246"/>
              <a:ext cx="1550562" cy="930337"/>
            </a:xfrm>
            <a:prstGeom prst="rect">
              <a:avLst/>
            </a:prstGeom>
            <a:noFill/>
            <a:ln>
              <a:noFill/>
            </a:ln>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None/>
              </a:pPr>
              <a:r>
                <a:rPr lang="ru-RU" sz="2400">
                  <a:solidFill>
                    <a:schemeClr val="lt1"/>
                  </a:solidFill>
                  <a:latin typeface="Times New Roman"/>
                  <a:ea typeface="Times New Roman"/>
                  <a:cs typeface="Times New Roman"/>
                  <a:sym typeface="Times New Roman"/>
                </a:rPr>
                <a:t>3D/Печать</a:t>
              </a:r>
              <a:endParaRPr/>
            </a:p>
          </p:txBody>
        </p:sp>
        <p:sp>
          <p:nvSpPr>
            <p:cNvPr id="656" name="Google Shape;656;p18"/>
            <p:cNvSpPr/>
            <p:nvPr/>
          </p:nvSpPr>
          <p:spPr>
            <a:xfrm>
              <a:off x="3677928" y="246"/>
              <a:ext cx="1550562" cy="930337"/>
            </a:xfrm>
            <a:prstGeom prst="rect">
              <a:avLst/>
            </a:prstGeom>
            <a:solidFill>
              <a:srgbClr val="002060"/>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18"/>
            <p:cNvSpPr txBox="1"/>
            <p:nvPr/>
          </p:nvSpPr>
          <p:spPr>
            <a:xfrm>
              <a:off x="3677928" y="246"/>
              <a:ext cx="1550562" cy="930337"/>
            </a:xfrm>
            <a:prstGeom prst="rect">
              <a:avLst/>
            </a:prstGeom>
            <a:noFill/>
            <a:ln>
              <a:noFill/>
            </a:ln>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None/>
              </a:pPr>
              <a:r>
                <a:rPr lang="ru-RU" sz="2400">
                  <a:solidFill>
                    <a:schemeClr val="lt1"/>
                  </a:solidFill>
                  <a:latin typeface="Times New Roman"/>
                  <a:ea typeface="Times New Roman"/>
                  <a:cs typeface="Times New Roman"/>
                  <a:sym typeface="Times New Roman"/>
                </a:rPr>
                <a:t>Ақлли уй</a:t>
              </a:r>
              <a:endParaRPr sz="2400">
                <a:solidFill>
                  <a:schemeClr val="lt1"/>
                </a:solidFill>
                <a:latin typeface="Times New Roman"/>
                <a:ea typeface="Times New Roman"/>
                <a:cs typeface="Times New Roman"/>
                <a:sym typeface="Times New Roman"/>
              </a:endParaRPr>
            </a:p>
          </p:txBody>
        </p:sp>
        <p:sp>
          <p:nvSpPr>
            <p:cNvPr id="658" name="Google Shape;658;p18"/>
            <p:cNvSpPr/>
            <p:nvPr/>
          </p:nvSpPr>
          <p:spPr>
            <a:xfrm>
              <a:off x="5383547" y="246"/>
              <a:ext cx="1550562" cy="930337"/>
            </a:xfrm>
            <a:prstGeom prst="rect">
              <a:avLst/>
            </a:prstGeom>
            <a:solidFill>
              <a:srgbClr val="002060"/>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18"/>
            <p:cNvSpPr txBox="1"/>
            <p:nvPr/>
          </p:nvSpPr>
          <p:spPr>
            <a:xfrm>
              <a:off x="5383547" y="246"/>
              <a:ext cx="1550562" cy="930337"/>
            </a:xfrm>
            <a:prstGeom prst="rect">
              <a:avLst/>
            </a:prstGeom>
            <a:noFill/>
            <a:ln>
              <a:noFill/>
            </a:ln>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None/>
              </a:pPr>
              <a:r>
                <a:rPr lang="ru-RU" sz="2400">
                  <a:solidFill>
                    <a:schemeClr val="lt1"/>
                  </a:solidFill>
                  <a:latin typeface="Times New Roman"/>
                  <a:ea typeface="Times New Roman"/>
                  <a:cs typeface="Times New Roman"/>
                  <a:sym typeface="Times New Roman"/>
                </a:rPr>
                <a:t>Қўшимча</a:t>
              </a:r>
              <a:endParaRPr sz="2400">
                <a:solidFill>
                  <a:schemeClr val="lt1"/>
                </a:solidFill>
                <a:latin typeface="Times New Roman"/>
                <a:ea typeface="Times New Roman"/>
                <a:cs typeface="Times New Roman"/>
                <a:sym typeface="Times New Roman"/>
              </a:endParaRPr>
            </a:p>
            <a:p>
              <a:pPr marL="0" marR="0" lvl="0" indent="0" algn="ctr" rtl="0">
                <a:lnSpc>
                  <a:spcPct val="90000"/>
                </a:lnSpc>
                <a:spcBef>
                  <a:spcPts val="840"/>
                </a:spcBef>
                <a:spcAft>
                  <a:spcPts val="0"/>
                </a:spcAft>
                <a:buNone/>
              </a:pPr>
              <a:r>
                <a:rPr lang="ru-RU" sz="2400">
                  <a:solidFill>
                    <a:schemeClr val="lt1"/>
                  </a:solidFill>
                  <a:latin typeface="Times New Roman"/>
                  <a:ea typeface="Times New Roman"/>
                  <a:cs typeface="Times New Roman"/>
                  <a:sym typeface="Times New Roman"/>
                </a:rPr>
                <a:t>реаллик</a:t>
              </a:r>
              <a:endParaRPr sz="2400">
                <a:solidFill>
                  <a:schemeClr val="lt1"/>
                </a:solidFill>
                <a:latin typeface="Times New Roman"/>
                <a:ea typeface="Times New Roman"/>
                <a:cs typeface="Times New Roman"/>
                <a:sym typeface="Times New Roman"/>
              </a:endParaRPr>
            </a:p>
          </p:txBody>
        </p:sp>
        <p:sp>
          <p:nvSpPr>
            <p:cNvPr id="660" name="Google Shape;660;p18"/>
            <p:cNvSpPr/>
            <p:nvPr/>
          </p:nvSpPr>
          <p:spPr>
            <a:xfrm>
              <a:off x="1859071" y="1080123"/>
              <a:ext cx="1550562" cy="930337"/>
            </a:xfrm>
            <a:prstGeom prst="rect">
              <a:avLst/>
            </a:prstGeom>
            <a:solidFill>
              <a:srgbClr val="002060"/>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18"/>
            <p:cNvSpPr txBox="1"/>
            <p:nvPr/>
          </p:nvSpPr>
          <p:spPr>
            <a:xfrm>
              <a:off x="1859071" y="1080123"/>
              <a:ext cx="1550562" cy="930337"/>
            </a:xfrm>
            <a:prstGeom prst="rect">
              <a:avLst/>
            </a:prstGeom>
            <a:noFill/>
            <a:ln>
              <a:noFill/>
            </a:ln>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None/>
              </a:pPr>
              <a:r>
                <a:rPr lang="ru-RU" sz="2400">
                  <a:solidFill>
                    <a:schemeClr val="lt1"/>
                  </a:solidFill>
                  <a:latin typeface="Times New Roman"/>
                  <a:ea typeface="Times New Roman"/>
                  <a:cs typeface="Times New Roman"/>
                  <a:sym typeface="Times New Roman"/>
                </a:rPr>
                <a:t>Телеком</a:t>
              </a:r>
              <a:endParaRPr/>
            </a:p>
          </p:txBody>
        </p:sp>
        <p:sp>
          <p:nvSpPr>
            <p:cNvPr id="662" name="Google Shape;662;p18"/>
            <p:cNvSpPr/>
            <p:nvPr/>
          </p:nvSpPr>
          <p:spPr>
            <a:xfrm>
              <a:off x="3677928" y="1085640"/>
              <a:ext cx="1550562" cy="930337"/>
            </a:xfrm>
            <a:prstGeom prst="rect">
              <a:avLst/>
            </a:prstGeom>
            <a:solidFill>
              <a:srgbClr val="002060"/>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18"/>
            <p:cNvSpPr txBox="1"/>
            <p:nvPr/>
          </p:nvSpPr>
          <p:spPr>
            <a:xfrm>
              <a:off x="3677928" y="1085640"/>
              <a:ext cx="1550562" cy="930337"/>
            </a:xfrm>
            <a:prstGeom prst="rect">
              <a:avLst/>
            </a:prstGeom>
            <a:noFill/>
            <a:ln>
              <a:noFill/>
            </a:ln>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None/>
              </a:pPr>
              <a:r>
                <a:rPr lang="ru-RU" sz="2400">
                  <a:solidFill>
                    <a:schemeClr val="lt1"/>
                  </a:solidFill>
                  <a:latin typeface="Times New Roman"/>
                  <a:ea typeface="Times New Roman"/>
                  <a:cs typeface="Times New Roman"/>
                  <a:sym typeface="Times New Roman"/>
                </a:rPr>
                <a:t>Ақлли медицина</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pic>
        <p:nvPicPr>
          <p:cNvPr id="669" name="Google Shape;669;p19" descr="C:\Users\baranovsv\Desktop\work elements\22x4_2018_new_2-01-01.jpg"/>
          <p:cNvPicPr preferRelativeResize="0"/>
          <p:nvPr/>
        </p:nvPicPr>
        <p:blipFill rotWithShape="1">
          <a:blip r:embed="rId3">
            <a:alphaModFix/>
          </a:blip>
          <a:srcRect/>
          <a:stretch/>
        </p:blipFill>
        <p:spPr>
          <a:xfrm>
            <a:off x="1524000" y="-2585"/>
            <a:ext cx="9141768" cy="6857948"/>
          </a:xfrm>
          <a:prstGeom prst="rect">
            <a:avLst/>
          </a:prstGeom>
          <a:noFill/>
          <a:ln>
            <a:noFill/>
          </a:ln>
        </p:spPr>
      </p:pic>
      <p:sp>
        <p:nvSpPr>
          <p:cNvPr id="670" name="Google Shape;670;p19"/>
          <p:cNvSpPr/>
          <p:nvPr/>
        </p:nvSpPr>
        <p:spPr>
          <a:xfrm>
            <a:off x="1524000" y="908721"/>
            <a:ext cx="9144000" cy="59492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1" name="Google Shape;671;p19"/>
          <p:cNvSpPr txBox="1">
            <a:spLocks noGrp="1"/>
          </p:cNvSpPr>
          <p:nvPr>
            <p:ph type="title"/>
          </p:nvPr>
        </p:nvSpPr>
        <p:spPr>
          <a:xfrm>
            <a:off x="2495600" y="116632"/>
            <a:ext cx="7200800" cy="7200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2800"/>
              <a:buFont typeface="Times New Roman"/>
              <a:buNone/>
            </a:pPr>
            <a:r>
              <a:rPr lang="ru-RU" sz="2800">
                <a:solidFill>
                  <a:schemeClr val="lt1"/>
                </a:solidFill>
                <a:latin typeface="Times New Roman"/>
                <a:ea typeface="Times New Roman"/>
                <a:cs typeface="Times New Roman"/>
                <a:sym typeface="Times New Roman"/>
              </a:rPr>
              <a:t>Шахсий маълумотларни сақлаш тадбирлари</a:t>
            </a:r>
            <a:endParaRPr sz="2800">
              <a:solidFill>
                <a:schemeClr val="lt1"/>
              </a:solidFill>
              <a:latin typeface="Times New Roman"/>
              <a:ea typeface="Times New Roman"/>
              <a:cs typeface="Times New Roman"/>
              <a:sym typeface="Times New Roman"/>
            </a:endParaRPr>
          </a:p>
        </p:txBody>
      </p:sp>
      <p:sp>
        <p:nvSpPr>
          <p:cNvPr id="672" name="Google Shape;672;p19"/>
          <p:cNvSpPr/>
          <p:nvPr/>
        </p:nvSpPr>
        <p:spPr>
          <a:xfrm>
            <a:off x="1708021" y="1484787"/>
            <a:ext cx="8784976" cy="823721"/>
          </a:xfrm>
          <a:prstGeom prst="roundRect">
            <a:avLst>
              <a:gd name="adj" fmla="val 16667"/>
            </a:avLst>
          </a:prstGeom>
          <a:solidFill>
            <a:schemeClr val="lt1"/>
          </a:solidFill>
          <a:ln w="25400"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ru-RU" sz="1800" b="1">
                <a:solidFill>
                  <a:schemeClr val="dk1"/>
                </a:solidFill>
                <a:latin typeface="Times New Roman"/>
                <a:ea typeface="Times New Roman"/>
                <a:cs typeface="Times New Roman"/>
                <a:sym typeface="Times New Roman"/>
              </a:rPr>
              <a:t>Асосий стандартлар ва талабларни белгилайдиган халқаро шартнома мақомига эга бўлган ягона, универсал ҳужжатни ишлаб чиқиш: </a:t>
            </a:r>
            <a:endParaRPr/>
          </a:p>
        </p:txBody>
      </p:sp>
      <p:sp>
        <p:nvSpPr>
          <p:cNvPr id="673" name="Google Shape;673;p19"/>
          <p:cNvSpPr/>
          <p:nvPr/>
        </p:nvSpPr>
        <p:spPr>
          <a:xfrm>
            <a:off x="1710585" y="4148285"/>
            <a:ext cx="8784976" cy="784752"/>
          </a:xfrm>
          <a:prstGeom prst="roundRect">
            <a:avLst>
              <a:gd name="adj" fmla="val 16667"/>
            </a:avLst>
          </a:prstGeom>
          <a:solidFill>
            <a:schemeClr val="lt1"/>
          </a:solidFill>
          <a:ln w="25400"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ru-RU" sz="1800" b="1">
                <a:solidFill>
                  <a:schemeClr val="dk1"/>
                </a:solidFill>
                <a:latin typeface="Times New Roman"/>
                <a:ea typeface="Times New Roman"/>
                <a:cs typeface="Times New Roman"/>
                <a:sym typeface="Times New Roman"/>
              </a:rPr>
              <a:t>Махфий маълумотларни хорижга узатишдаги чекловлар</a:t>
            </a:r>
            <a:endParaRPr sz="1800" b="1">
              <a:solidFill>
                <a:schemeClr val="dk1"/>
              </a:solidFill>
              <a:latin typeface="Times New Roman"/>
              <a:ea typeface="Times New Roman"/>
              <a:cs typeface="Times New Roman"/>
              <a:sym typeface="Times New Roman"/>
            </a:endParaRPr>
          </a:p>
        </p:txBody>
      </p:sp>
      <p:sp>
        <p:nvSpPr>
          <p:cNvPr id="674" name="Google Shape;674;p19"/>
          <p:cNvSpPr txBox="1"/>
          <p:nvPr/>
        </p:nvSpPr>
        <p:spPr>
          <a:xfrm>
            <a:off x="1883024" y="2472287"/>
            <a:ext cx="8784976" cy="1323439"/>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1600"/>
              <a:buFont typeface="Arial"/>
              <a:buChar char="•"/>
            </a:pPr>
            <a:r>
              <a:rPr lang="ru-RU" sz="1600">
                <a:solidFill>
                  <a:schemeClr val="dk1"/>
                </a:solidFill>
                <a:latin typeface="Times New Roman"/>
                <a:ea typeface="Times New Roman"/>
                <a:cs typeface="Times New Roman"/>
                <a:sym typeface="Times New Roman"/>
              </a:rPr>
              <a:t>шахсий маълумотларни ҳимоя қилиш тўғрисидаги қонунчиликка;</a:t>
            </a:r>
            <a:endParaRPr/>
          </a:p>
          <a:p>
            <a:pPr marL="285750" marR="0" lvl="0" indent="-285750" algn="l" rtl="0">
              <a:spcBef>
                <a:spcPts val="0"/>
              </a:spcBef>
              <a:spcAft>
                <a:spcPts val="0"/>
              </a:spcAft>
              <a:buClr>
                <a:schemeClr val="dk1"/>
              </a:buClr>
              <a:buSzPts val="1600"/>
              <a:buFont typeface="Arial"/>
              <a:buChar char="•"/>
            </a:pPr>
            <a:r>
              <a:rPr lang="ru-RU" sz="1600">
                <a:solidFill>
                  <a:schemeClr val="dk1"/>
                </a:solidFill>
                <a:latin typeface="Times New Roman"/>
                <a:ea typeface="Times New Roman"/>
                <a:cs typeface="Times New Roman"/>
                <a:sym typeface="Times New Roman"/>
              </a:rPr>
              <a:t>шахсий маълумотлар айланиши билан боғлиқ ҳуқуқбузарликлар учун жавобгарликка тортиш;</a:t>
            </a:r>
            <a:endParaRPr/>
          </a:p>
          <a:p>
            <a:pPr marL="285750" marR="0" lvl="0" indent="-285750" algn="l" rtl="0">
              <a:spcBef>
                <a:spcPts val="0"/>
              </a:spcBef>
              <a:spcAft>
                <a:spcPts val="0"/>
              </a:spcAft>
              <a:buClr>
                <a:schemeClr val="dk1"/>
              </a:buClr>
              <a:buSzPts val="1600"/>
              <a:buFont typeface="Arial"/>
              <a:buChar char="•"/>
            </a:pPr>
            <a:r>
              <a:rPr lang="ru-RU" sz="1600">
                <a:solidFill>
                  <a:schemeClr val="dk1"/>
                </a:solidFill>
                <a:latin typeface="Times New Roman"/>
                <a:ea typeface="Times New Roman"/>
                <a:cs typeface="Times New Roman"/>
                <a:sym typeface="Times New Roman"/>
              </a:rPr>
              <a:t>шахсий маълумотларни ҳимоя қилишнинг етарли даражасини таъминламайдиган ҳудудларда шахсий маълумотларни узатишдаги чекловлар;</a:t>
            </a:r>
            <a:endParaRPr/>
          </a:p>
          <a:p>
            <a:pPr marL="285750" marR="0" lvl="0" indent="-285750" algn="l" rtl="0">
              <a:spcBef>
                <a:spcPts val="0"/>
              </a:spcBef>
              <a:spcAft>
                <a:spcPts val="0"/>
              </a:spcAft>
              <a:buClr>
                <a:schemeClr val="dk1"/>
              </a:buClr>
              <a:buSzPts val="1600"/>
              <a:buFont typeface="Arial"/>
              <a:buChar char="•"/>
            </a:pPr>
            <a:r>
              <a:rPr lang="ru-RU" sz="1600">
                <a:solidFill>
                  <a:schemeClr val="dk1"/>
                </a:solidFill>
                <a:latin typeface="Times New Roman"/>
                <a:ea typeface="Times New Roman"/>
                <a:cs typeface="Times New Roman"/>
                <a:sym typeface="Times New Roman"/>
              </a:rPr>
              <a:t>Кибержиноятчиликка қарши универсал халқаро шартномани ишлаб чиқиш</a:t>
            </a:r>
            <a:endParaRPr sz="1600">
              <a:solidFill>
                <a:schemeClr val="dk1"/>
              </a:solidFill>
              <a:latin typeface="Times New Roman"/>
              <a:ea typeface="Times New Roman"/>
              <a:cs typeface="Times New Roman"/>
              <a:sym typeface="Times New Roman"/>
            </a:endParaRPr>
          </a:p>
        </p:txBody>
      </p:sp>
      <p:sp>
        <p:nvSpPr>
          <p:cNvPr id="675" name="Google Shape;675;p19"/>
          <p:cNvSpPr/>
          <p:nvPr/>
        </p:nvSpPr>
        <p:spPr>
          <a:xfrm>
            <a:off x="1703512" y="5388690"/>
            <a:ext cx="8784976" cy="784752"/>
          </a:xfrm>
          <a:prstGeom prst="roundRect">
            <a:avLst>
              <a:gd name="adj" fmla="val 16667"/>
            </a:avLst>
          </a:prstGeom>
          <a:solidFill>
            <a:schemeClr val="lt1"/>
          </a:solidFill>
          <a:ln w="25400"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ru-RU" sz="1800" b="1">
                <a:solidFill>
                  <a:srgbClr val="000000"/>
                </a:solidFill>
                <a:latin typeface="Times New Roman"/>
                <a:ea typeface="Times New Roman"/>
                <a:cs typeface="Times New Roman"/>
                <a:sym typeface="Times New Roman"/>
              </a:rPr>
              <a:t>Маълумотлар махфийлигини давлат даражасида таъминлаш</a:t>
            </a:r>
            <a:endParaRPr sz="1800" b="1">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80"/>
        <p:cNvGrpSpPr/>
        <p:nvPr/>
      </p:nvGrpSpPr>
      <p:grpSpPr>
        <a:xfrm>
          <a:off x="0" y="0"/>
          <a:ext cx="0" cy="0"/>
          <a:chOff x="0" y="0"/>
          <a:chExt cx="0" cy="0"/>
        </a:xfrm>
      </p:grpSpPr>
      <p:sp>
        <p:nvSpPr>
          <p:cNvPr id="682" name="Google Shape;682;p20"/>
          <p:cNvSpPr txBox="1"/>
          <p:nvPr/>
        </p:nvSpPr>
        <p:spPr>
          <a:xfrm>
            <a:off x="119336" y="404664"/>
            <a:ext cx="9217024" cy="51783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000" b="1" dirty="0" err="1">
                <a:solidFill>
                  <a:schemeClr val="dk1"/>
                </a:solidFill>
                <a:latin typeface="Montserrat"/>
                <a:ea typeface="Montserrat"/>
                <a:cs typeface="Montserrat"/>
                <a:sym typeface="Montserrat"/>
              </a:rPr>
              <a:t>Рақамли</a:t>
            </a:r>
            <a:r>
              <a:rPr lang="ru-RU" sz="2000" b="1" dirty="0">
                <a:solidFill>
                  <a:schemeClr val="dk1"/>
                </a:solidFill>
                <a:latin typeface="Montserrat"/>
                <a:ea typeface="Montserrat"/>
                <a:cs typeface="Montserrat"/>
                <a:sym typeface="Montserrat"/>
              </a:rPr>
              <a:t> </a:t>
            </a:r>
            <a:r>
              <a:rPr lang="ru-RU" sz="2000" b="1" dirty="0" err="1">
                <a:solidFill>
                  <a:schemeClr val="dk1"/>
                </a:solidFill>
                <a:latin typeface="Montserrat"/>
                <a:ea typeface="Montserrat"/>
                <a:cs typeface="Montserrat"/>
                <a:sym typeface="Montserrat"/>
              </a:rPr>
              <a:t>ривожланишнинг</a:t>
            </a:r>
            <a:r>
              <a:rPr lang="ru-RU" sz="2000" b="1" dirty="0">
                <a:solidFill>
                  <a:schemeClr val="dk1"/>
                </a:solidFill>
                <a:latin typeface="Montserrat"/>
                <a:ea typeface="Montserrat"/>
                <a:cs typeface="Montserrat"/>
                <a:sym typeface="Montserrat"/>
              </a:rPr>
              <a:t> </a:t>
            </a:r>
            <a:r>
              <a:rPr lang="ru-RU" sz="2000" b="1" dirty="0" err="1">
                <a:solidFill>
                  <a:schemeClr val="dk1"/>
                </a:solidFill>
                <a:latin typeface="Montserrat"/>
                <a:ea typeface="Montserrat"/>
                <a:cs typeface="Montserrat"/>
                <a:sym typeface="Montserrat"/>
              </a:rPr>
              <a:t>стратегик</a:t>
            </a:r>
            <a:r>
              <a:rPr lang="ru-RU" sz="2000" b="1" dirty="0">
                <a:solidFill>
                  <a:schemeClr val="dk1"/>
                </a:solidFill>
                <a:latin typeface="Montserrat"/>
                <a:ea typeface="Montserrat"/>
                <a:cs typeface="Montserrat"/>
                <a:sym typeface="Montserrat"/>
              </a:rPr>
              <a:t> </a:t>
            </a:r>
            <a:r>
              <a:rPr lang="ru-RU" sz="2000" b="1" dirty="0" err="1">
                <a:solidFill>
                  <a:schemeClr val="dk1"/>
                </a:solidFill>
                <a:latin typeface="Montserrat"/>
                <a:ea typeface="Montserrat"/>
                <a:cs typeface="Montserrat"/>
                <a:sym typeface="Montserrat"/>
              </a:rPr>
              <a:t>мақсадлари</a:t>
            </a:r>
            <a:r>
              <a:rPr lang="ru-RU" sz="2000" b="1" dirty="0">
                <a:solidFill>
                  <a:schemeClr val="dk1"/>
                </a:solidFill>
                <a:latin typeface="Montserrat"/>
                <a:ea typeface="Montserrat"/>
                <a:cs typeface="Montserrat"/>
                <a:sym typeface="Montserrat"/>
              </a:rPr>
              <a:t> </a:t>
            </a:r>
            <a:r>
              <a:rPr lang="ru-RU" sz="2000" b="1" dirty="0" err="1">
                <a:solidFill>
                  <a:schemeClr val="dk1"/>
                </a:solidFill>
                <a:latin typeface="Montserrat"/>
                <a:ea typeface="Montserrat"/>
                <a:cs typeface="Montserrat"/>
                <a:sym typeface="Montserrat"/>
              </a:rPr>
              <a:t>ва</a:t>
            </a:r>
            <a:r>
              <a:rPr lang="ru-RU" sz="2000" b="1" dirty="0">
                <a:solidFill>
                  <a:schemeClr val="dk1"/>
                </a:solidFill>
                <a:latin typeface="Montserrat"/>
                <a:ea typeface="Montserrat"/>
                <a:cs typeface="Montserrat"/>
                <a:sym typeface="Montserrat"/>
              </a:rPr>
              <a:t> </a:t>
            </a:r>
            <a:r>
              <a:rPr lang="ru-RU" sz="2000" b="1" dirty="0" err="1">
                <a:solidFill>
                  <a:schemeClr val="dk1"/>
                </a:solidFill>
                <a:latin typeface="Montserrat"/>
                <a:ea typeface="Montserrat"/>
                <a:cs typeface="Montserrat"/>
                <a:sym typeface="Montserrat"/>
              </a:rPr>
              <a:t>устувор</a:t>
            </a:r>
            <a:r>
              <a:rPr lang="ru-RU" sz="2000" b="1" dirty="0">
                <a:solidFill>
                  <a:schemeClr val="dk1"/>
                </a:solidFill>
                <a:latin typeface="Montserrat"/>
                <a:ea typeface="Montserrat"/>
                <a:cs typeface="Montserrat"/>
                <a:sym typeface="Montserrat"/>
              </a:rPr>
              <a:t> </a:t>
            </a:r>
            <a:r>
              <a:rPr lang="ru-RU" sz="2000" b="1" dirty="0" err="1">
                <a:solidFill>
                  <a:schemeClr val="dk1"/>
                </a:solidFill>
                <a:latin typeface="Montserrat"/>
                <a:ea typeface="Montserrat"/>
                <a:cs typeface="Montserrat"/>
                <a:sym typeface="Montserrat"/>
              </a:rPr>
              <a:t>йўналишлари</a:t>
            </a:r>
            <a:endParaRPr sz="2000" b="1" dirty="0">
              <a:solidFill>
                <a:schemeClr val="dk1"/>
              </a:solidFill>
              <a:latin typeface="Montserrat"/>
              <a:ea typeface="Montserrat"/>
              <a:cs typeface="Montserrat"/>
              <a:sym typeface="Montserrat"/>
            </a:endParaRPr>
          </a:p>
          <a:p>
            <a:pPr marL="0" marR="0" lvl="0" indent="0" algn="just" rtl="0">
              <a:spcBef>
                <a:spcPts val="300"/>
              </a:spcBef>
              <a:spcAft>
                <a:spcPts val="0"/>
              </a:spcAft>
              <a:buNone/>
            </a:pPr>
            <a:r>
              <a:rPr lang="ru-RU" sz="1600" dirty="0" err="1">
                <a:solidFill>
                  <a:schemeClr val="dk1"/>
                </a:solidFill>
                <a:latin typeface="Times New Roman"/>
                <a:ea typeface="Times New Roman"/>
                <a:cs typeface="Times New Roman"/>
                <a:sym typeface="Times New Roman"/>
              </a:rPr>
              <a:t>Рақамли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инфратузилмани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ривожлантириш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мақсадида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қуйидаги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тадбирлар</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амалга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оширилади</a:t>
            </a:r>
            <a:r>
              <a:rPr lang="ru-RU" sz="16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1600" dirty="0">
                <a:solidFill>
                  <a:schemeClr val="dk1"/>
                </a:solidFill>
                <a:latin typeface="Times New Roman"/>
                <a:ea typeface="Times New Roman"/>
                <a:cs typeface="Times New Roman"/>
                <a:sym typeface="Times New Roman"/>
              </a:rPr>
              <a:t>оптик </a:t>
            </a:r>
            <a:r>
              <a:rPr lang="ru-RU" sz="1600" dirty="0" err="1">
                <a:solidFill>
                  <a:schemeClr val="dk1"/>
                </a:solidFill>
                <a:latin typeface="Times New Roman"/>
                <a:ea typeface="Times New Roman"/>
                <a:cs typeface="Times New Roman"/>
                <a:sym typeface="Times New Roman"/>
              </a:rPr>
              <a:t>толали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алоқа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линиялари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халқаро</a:t>
            </a:r>
            <a:r>
              <a:rPr lang="ru-RU" sz="1600" dirty="0">
                <a:solidFill>
                  <a:schemeClr val="dk1"/>
                </a:solidFill>
                <a:latin typeface="Times New Roman"/>
                <a:ea typeface="Times New Roman"/>
                <a:cs typeface="Times New Roman"/>
                <a:sym typeface="Times New Roman"/>
              </a:rPr>
              <a:t> коммутация </a:t>
            </a:r>
            <a:r>
              <a:rPr lang="ru-RU" sz="1600" dirty="0" err="1">
                <a:solidFill>
                  <a:schemeClr val="dk1"/>
                </a:solidFill>
                <a:latin typeface="Times New Roman"/>
                <a:ea typeface="Times New Roman"/>
                <a:cs typeface="Times New Roman"/>
                <a:sym typeface="Times New Roman"/>
              </a:rPr>
              <a:t>марказларини</a:t>
            </a:r>
            <a:r>
              <a:rPr lang="ru-RU" sz="1600" dirty="0">
                <a:solidFill>
                  <a:schemeClr val="dk1"/>
                </a:solidFill>
                <a:latin typeface="Times New Roman"/>
                <a:ea typeface="Times New Roman"/>
                <a:cs typeface="Times New Roman"/>
                <a:sym typeface="Times New Roman"/>
              </a:rPr>
              <a:t> модернизация </a:t>
            </a:r>
            <a:r>
              <a:rPr lang="ru-RU" sz="1600" dirty="0" err="1">
                <a:solidFill>
                  <a:schemeClr val="dk1"/>
                </a:solidFill>
                <a:latin typeface="Times New Roman"/>
                <a:ea typeface="Times New Roman"/>
                <a:cs typeface="Times New Roman"/>
                <a:sym typeface="Times New Roman"/>
              </a:rPr>
              <a:t>қилиш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ва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ривожлантириш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орқали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минтақавий</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ва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халқаро</a:t>
            </a:r>
            <a:r>
              <a:rPr lang="ru-RU" sz="1600" dirty="0">
                <a:solidFill>
                  <a:schemeClr val="dk1"/>
                </a:solidFill>
                <a:latin typeface="Times New Roman"/>
                <a:ea typeface="Times New Roman"/>
                <a:cs typeface="Times New Roman"/>
                <a:sym typeface="Times New Roman"/>
              </a:rPr>
              <a:t> телекоммуникация </a:t>
            </a:r>
            <a:r>
              <a:rPr lang="ru-RU" sz="1600" dirty="0" err="1">
                <a:solidFill>
                  <a:schemeClr val="dk1"/>
                </a:solidFill>
                <a:latin typeface="Times New Roman"/>
                <a:ea typeface="Times New Roman"/>
                <a:cs typeface="Times New Roman"/>
                <a:sym typeface="Times New Roman"/>
              </a:rPr>
              <a:t>тармоқларининг</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Ўзбекистон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Республикасининг</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чегарадош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Марказий</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Осиё</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давлатлари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билан</a:t>
            </a:r>
            <a:r>
              <a:rPr lang="ru-RU" sz="1600" dirty="0">
                <a:solidFill>
                  <a:schemeClr val="dk1"/>
                </a:solidFill>
                <a:latin typeface="Times New Roman"/>
                <a:ea typeface="Times New Roman"/>
                <a:cs typeface="Times New Roman"/>
                <a:sym typeface="Times New Roman"/>
              </a:rPr>
              <a:t> транзит </a:t>
            </a:r>
            <a:r>
              <a:rPr lang="ru-RU" sz="1600" dirty="0" err="1">
                <a:solidFill>
                  <a:schemeClr val="dk1"/>
                </a:solidFill>
                <a:latin typeface="Times New Roman"/>
                <a:ea typeface="Times New Roman"/>
                <a:cs typeface="Times New Roman"/>
                <a:sym typeface="Times New Roman"/>
              </a:rPr>
              <a:t>алоқаларининг</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ўтказувчанлик</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қобилиятини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кенгайтириб</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бориш</a:t>
            </a:r>
            <a:r>
              <a:rPr lang="ru-RU" sz="16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1600" dirty="0" err="1">
                <a:solidFill>
                  <a:schemeClr val="dk1"/>
                </a:solidFill>
                <a:latin typeface="Times New Roman"/>
                <a:ea typeface="Times New Roman"/>
                <a:cs typeface="Times New Roman"/>
                <a:sym typeface="Times New Roman"/>
              </a:rPr>
              <a:t>тақдим</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этилаётган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хизматлар</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ҳажмини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ошириш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резервлаш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тизимларнинг</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ишончлилигини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таъминлаш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шунингдек</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аҳоли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пунктлари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ва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ижтимоий</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объектларни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кенг</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полосали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хизматлардан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фойдаланиш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имконияти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билан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таъминлаш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учун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маълумотлар</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узатиш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тармоғини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кенгайтириш</a:t>
            </a:r>
            <a:r>
              <a:rPr lang="ru-RU" sz="16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1600" dirty="0" err="1">
                <a:solidFill>
                  <a:schemeClr val="dk1"/>
                </a:solidFill>
                <a:latin typeface="Times New Roman"/>
                <a:ea typeface="Times New Roman"/>
                <a:cs typeface="Times New Roman"/>
                <a:sym typeface="Times New Roman"/>
              </a:rPr>
              <a:t>мобил</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ва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йўлдош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алоқа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операторларининг</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инвестицион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фаоллигини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рағбатлантиришнинг</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қўшимча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механизмларини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яратиш</a:t>
            </a:r>
            <a:r>
              <a:rPr lang="ru-RU" sz="16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1600" dirty="0" err="1">
                <a:solidFill>
                  <a:schemeClr val="dk1"/>
                </a:solidFill>
                <a:latin typeface="Times New Roman"/>
                <a:ea typeface="Times New Roman"/>
                <a:cs typeface="Times New Roman"/>
                <a:sym typeface="Times New Roman"/>
              </a:rPr>
              <a:t>мобил</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алоқа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тармоғини</a:t>
            </a:r>
            <a:r>
              <a:rPr lang="ru-RU" sz="1600" dirty="0">
                <a:solidFill>
                  <a:schemeClr val="dk1"/>
                </a:solidFill>
                <a:latin typeface="Times New Roman"/>
                <a:ea typeface="Times New Roman"/>
                <a:cs typeface="Times New Roman"/>
                <a:sym typeface="Times New Roman"/>
              </a:rPr>
              <a:t> 4G </a:t>
            </a:r>
            <a:r>
              <a:rPr lang="ru-RU" sz="1600" dirty="0" err="1">
                <a:solidFill>
                  <a:schemeClr val="dk1"/>
                </a:solidFill>
                <a:latin typeface="Times New Roman"/>
                <a:ea typeface="Times New Roman"/>
                <a:cs typeface="Times New Roman"/>
                <a:sym typeface="Times New Roman"/>
              </a:rPr>
              <a:t>ва</a:t>
            </a:r>
            <a:r>
              <a:rPr lang="ru-RU" sz="1600" dirty="0">
                <a:solidFill>
                  <a:schemeClr val="dk1"/>
                </a:solidFill>
                <a:latin typeface="Times New Roman"/>
                <a:ea typeface="Times New Roman"/>
                <a:cs typeface="Times New Roman"/>
                <a:sym typeface="Times New Roman"/>
              </a:rPr>
              <a:t> 5G </a:t>
            </a:r>
            <a:r>
              <a:rPr lang="ru-RU" sz="1600" dirty="0" err="1">
                <a:solidFill>
                  <a:schemeClr val="dk1"/>
                </a:solidFill>
                <a:latin typeface="Times New Roman"/>
                <a:ea typeface="Times New Roman"/>
                <a:cs typeface="Times New Roman"/>
                <a:sym typeface="Times New Roman"/>
              </a:rPr>
              <a:t>технологияси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бўйича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ривожлантириш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Тошкент</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шаҳри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Қорақалпоғистон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Республикаси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ва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барча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вилоятлар</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марказларини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бешинчи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авлод</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алоқа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тармоғи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билан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босқичма-босқич</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қамраб</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олиш</a:t>
            </a:r>
            <a:r>
              <a:rPr lang="ru-RU" sz="16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1600" dirty="0" err="1">
                <a:solidFill>
                  <a:schemeClr val="dk1"/>
                </a:solidFill>
                <a:latin typeface="Times New Roman"/>
                <a:ea typeface="Times New Roman"/>
                <a:cs typeface="Times New Roman"/>
                <a:sym typeface="Times New Roman"/>
              </a:rPr>
              <a:t>барча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аҳоли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пунктлари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ва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ижтимоий</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объектларни</a:t>
            </a:r>
            <a:r>
              <a:rPr lang="ru-RU" sz="1600" dirty="0">
                <a:solidFill>
                  <a:schemeClr val="dk1"/>
                </a:solidFill>
                <a:latin typeface="Times New Roman"/>
                <a:ea typeface="Times New Roman"/>
                <a:cs typeface="Times New Roman"/>
                <a:sym typeface="Times New Roman"/>
              </a:rPr>
              <a:t> оптик </a:t>
            </a:r>
            <a:r>
              <a:rPr lang="ru-RU" sz="1600" dirty="0" err="1">
                <a:solidFill>
                  <a:schemeClr val="dk1"/>
                </a:solidFill>
                <a:latin typeface="Times New Roman"/>
                <a:ea typeface="Times New Roman"/>
                <a:cs typeface="Times New Roman"/>
                <a:sym typeface="Times New Roman"/>
              </a:rPr>
              <a:t>ва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мобил</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кенг</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полосали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хизматлардан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фойдаланиш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тармоқлари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билан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қамраб</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олиш</a:t>
            </a:r>
            <a:r>
              <a:rPr lang="ru-RU" sz="16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1600" dirty="0" err="1">
                <a:solidFill>
                  <a:schemeClr val="dk1"/>
                </a:solidFill>
                <a:latin typeface="Times New Roman"/>
                <a:ea typeface="Times New Roman"/>
                <a:cs typeface="Times New Roman"/>
                <a:sym typeface="Times New Roman"/>
              </a:rPr>
              <a:t>автомагистрал</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ва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темир</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йўллари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туристик</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объектларни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мобил</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алоқа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тармоқлари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билан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қоплашни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таъминлаш</a:t>
            </a:r>
            <a:r>
              <a:rPr lang="ru-RU" sz="16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1600" dirty="0">
                <a:solidFill>
                  <a:schemeClr val="dk1"/>
                </a:solidFill>
                <a:latin typeface="Times New Roman"/>
                <a:ea typeface="Times New Roman"/>
                <a:cs typeface="Times New Roman"/>
                <a:sym typeface="Times New Roman"/>
              </a:rPr>
              <a:t>Интернет </a:t>
            </a:r>
            <a:r>
              <a:rPr lang="ru-RU" sz="1600" dirty="0" err="1">
                <a:solidFill>
                  <a:schemeClr val="dk1"/>
                </a:solidFill>
                <a:latin typeface="Times New Roman"/>
                <a:ea typeface="Times New Roman"/>
                <a:cs typeface="Times New Roman"/>
                <a:sym typeface="Times New Roman"/>
              </a:rPr>
              <a:t>жаҳон</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ахборот</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тармоғига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уланиш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тарифларини</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такомиллаштириш</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ва</a:t>
            </a:r>
            <a:r>
              <a:rPr lang="ru-RU" sz="1600" dirty="0">
                <a:solidFill>
                  <a:schemeClr val="dk1"/>
                </a:solidFill>
                <a:latin typeface="Times New Roman"/>
                <a:ea typeface="Times New Roman"/>
                <a:cs typeface="Times New Roman"/>
                <a:sym typeface="Times New Roman"/>
              </a:rPr>
              <a:t> </a:t>
            </a:r>
            <a:r>
              <a:rPr lang="ru-RU" sz="1600" dirty="0" err="1">
                <a:solidFill>
                  <a:schemeClr val="dk1"/>
                </a:solidFill>
                <a:latin typeface="Times New Roman"/>
                <a:ea typeface="Times New Roman"/>
                <a:cs typeface="Times New Roman"/>
                <a:sym typeface="Times New Roman"/>
              </a:rPr>
              <a:t>оптималлаштириш</a:t>
            </a:r>
            <a:r>
              <a:rPr lang="ru-RU" sz="1600" dirty="0">
                <a:solidFill>
                  <a:schemeClr val="dk1"/>
                </a:solidFill>
                <a:latin typeface="Times New Roman"/>
                <a:ea typeface="Times New Roman"/>
                <a:cs typeface="Times New Roman"/>
                <a:sym typeface="Times New Roman"/>
              </a:rPr>
              <a:t>;</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87"/>
        <p:cNvGrpSpPr/>
        <p:nvPr/>
      </p:nvGrpSpPr>
      <p:grpSpPr>
        <a:xfrm>
          <a:off x="0" y="0"/>
          <a:ext cx="0" cy="0"/>
          <a:chOff x="0" y="0"/>
          <a:chExt cx="0" cy="0"/>
        </a:xfrm>
      </p:grpSpPr>
      <p:sp>
        <p:nvSpPr>
          <p:cNvPr id="689" name="Google Shape;689;p21"/>
          <p:cNvSpPr txBox="1"/>
          <p:nvPr/>
        </p:nvSpPr>
        <p:spPr>
          <a:xfrm>
            <a:off x="0" y="33948"/>
            <a:ext cx="9408368" cy="649408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1600">
                <a:solidFill>
                  <a:schemeClr val="dk1"/>
                </a:solidFill>
                <a:latin typeface="Times New Roman"/>
                <a:ea typeface="Times New Roman"/>
                <a:cs typeface="Times New Roman"/>
                <a:sym typeface="Times New Roman"/>
              </a:rPr>
              <a:t>географик жойлашувидан қатъий назар, фуқароларнинг ўсиб бораётган ахборотга эҳтиёжларини қаноатлантириш учун кенг полосали симсиз ва мобил технологияларни янада ривожлантириш;</a:t>
            </a:r>
            <a:endParaRPr/>
          </a:p>
          <a:p>
            <a:pPr marL="0" marR="0" lvl="0" indent="0" algn="just" rtl="0">
              <a:spcBef>
                <a:spcPts val="0"/>
              </a:spcBef>
              <a:spcAft>
                <a:spcPts val="0"/>
              </a:spcAft>
              <a:buNone/>
            </a:pPr>
            <a:r>
              <a:rPr lang="ru-RU" sz="1600">
                <a:solidFill>
                  <a:schemeClr val="dk1"/>
                </a:solidFill>
                <a:latin typeface="Times New Roman"/>
                <a:ea typeface="Times New Roman"/>
                <a:cs typeface="Times New Roman"/>
                <a:sym typeface="Times New Roman"/>
              </a:rPr>
              <a:t>истеъмолчиларга телевизион сигнални узатиш, ер усти телевизион эшиттириш, кабель телевидениеси, IP-телевидение, маълумотлар узатиш тармоқлари, мобил алоқа, Интернет технологияларидан фойдаланган ҳолда телерадиоэшиттириш, телевизион ва радио хизматларининг барча турларини тўлиқ қамраб олган ҳолда рақамли эшиттиришни такомиллаштириш;</a:t>
            </a:r>
            <a:endParaRPr/>
          </a:p>
          <a:p>
            <a:pPr marL="0" marR="0" lvl="0" indent="0" algn="just" rtl="0">
              <a:spcBef>
                <a:spcPts val="0"/>
              </a:spcBef>
              <a:spcAft>
                <a:spcPts val="0"/>
              </a:spcAft>
              <a:buNone/>
            </a:pPr>
            <a:r>
              <a:rPr lang="ru-RU" sz="1600">
                <a:solidFill>
                  <a:schemeClr val="dk1"/>
                </a:solidFill>
                <a:latin typeface="Times New Roman"/>
                <a:ea typeface="Times New Roman"/>
                <a:cs typeface="Times New Roman"/>
                <a:sym typeface="Times New Roman"/>
              </a:rPr>
              <a:t>«булутли» ҳисоблашлар асосида маълумотларни сақлаш ва қайта ишлаш марказларини ривожлантириш, фойдаланувчи талабларига мувофиқ, Ўзбекистон Республикасининг ахборот ресурсларига доимий уланишни таъминлаш;</a:t>
            </a:r>
            <a:endParaRPr/>
          </a:p>
          <a:p>
            <a:pPr marL="0" marR="0" lvl="0" indent="0" algn="just" rtl="0">
              <a:spcBef>
                <a:spcPts val="0"/>
              </a:spcBef>
              <a:spcAft>
                <a:spcPts val="0"/>
              </a:spcAft>
              <a:buNone/>
            </a:pPr>
            <a:r>
              <a:rPr lang="ru-RU" sz="1600">
                <a:solidFill>
                  <a:schemeClr val="dk1"/>
                </a:solidFill>
                <a:latin typeface="Times New Roman"/>
                <a:ea typeface="Times New Roman"/>
                <a:cs typeface="Times New Roman"/>
                <a:sym typeface="Times New Roman"/>
              </a:rPr>
              <a:t>бозорнинг эркин ривожланиши имкониятини сақлаб, телекоммуникация соҳасини ривожлантириш учун шароитларни яхшилаш, бизнес юритиш ва телекоммуникация инфратузилмасини ривожлантириш учун маъмурий тўсиқларни камайтириш;</a:t>
            </a:r>
            <a:endParaRPr/>
          </a:p>
          <a:p>
            <a:pPr marL="0" marR="0" lvl="0" indent="0" algn="just" rtl="0">
              <a:spcBef>
                <a:spcPts val="0"/>
              </a:spcBef>
              <a:spcAft>
                <a:spcPts val="0"/>
              </a:spcAft>
              <a:buNone/>
            </a:pPr>
            <a:r>
              <a:rPr lang="ru-RU" sz="1600">
                <a:solidFill>
                  <a:schemeClr val="dk1"/>
                </a:solidFill>
                <a:latin typeface="Times New Roman"/>
                <a:ea typeface="Times New Roman"/>
                <a:cs typeface="Times New Roman"/>
                <a:sym typeface="Times New Roman"/>
              </a:rPr>
              <a:t>электрон ҳукумат доирасида электрон давлат хизматларидан фойдаланиш учун барча давлат органлари, уларнинг таркибий ва ҳудудий бўлинмаларини идоралараро маълумотлар узатиш тармоғига улаган ҳолда ушбу тармоқни ривожлантириш;</a:t>
            </a:r>
            <a:endParaRPr/>
          </a:p>
          <a:p>
            <a:pPr marL="0" marR="0" lvl="0" indent="0" algn="just" rtl="0">
              <a:spcBef>
                <a:spcPts val="0"/>
              </a:spcBef>
              <a:spcAft>
                <a:spcPts val="0"/>
              </a:spcAft>
              <a:buNone/>
            </a:pPr>
            <a:r>
              <a:rPr lang="ru-RU" sz="1600">
                <a:solidFill>
                  <a:schemeClr val="dk1"/>
                </a:solidFill>
                <a:latin typeface="Times New Roman"/>
                <a:ea typeface="Times New Roman"/>
                <a:cs typeface="Times New Roman"/>
                <a:sym typeface="Times New Roman"/>
              </a:rPr>
              <a:t>мамлакатимиз ҳудудида давлат органлари, жисмоний ва юридик шахслар учун ахборотни сақлаш, қайта ишлаш, ҳимоя қилиш ва электрон давлат хизматларининг фойдаланувчанлигини таъминлаш механизмларини такомиллаштириш;</a:t>
            </a:r>
            <a:endParaRPr/>
          </a:p>
          <a:p>
            <a:pPr marL="0" marR="0" lvl="0" indent="0" algn="just" rtl="0">
              <a:spcBef>
                <a:spcPts val="0"/>
              </a:spcBef>
              <a:spcAft>
                <a:spcPts val="0"/>
              </a:spcAft>
              <a:buNone/>
            </a:pPr>
            <a:r>
              <a:rPr lang="ru-RU" sz="1600">
                <a:solidFill>
                  <a:schemeClr val="dk1"/>
                </a:solidFill>
                <a:latin typeface="Times New Roman"/>
                <a:ea typeface="Times New Roman"/>
                <a:cs typeface="Times New Roman"/>
                <a:sym typeface="Times New Roman"/>
              </a:rPr>
              <a:t>давлат органлари фаолиятини рақамлаштириш ва электрон давлат хизматларини кўрсатиш доирасида «хизмат сифатида дастурий таъминот», «хизмат сифатида платформа», «хизмат сифатида инфратузилма» технологияларини кенг жорий этиш;</a:t>
            </a:r>
            <a:endParaRPr/>
          </a:p>
          <a:p>
            <a:pPr marL="0" marR="0" lvl="0" indent="0" algn="just" rtl="0">
              <a:spcBef>
                <a:spcPts val="0"/>
              </a:spcBef>
              <a:spcAft>
                <a:spcPts val="0"/>
              </a:spcAft>
              <a:buNone/>
            </a:pPr>
            <a:r>
              <a:rPr lang="ru-RU" sz="1600">
                <a:solidFill>
                  <a:schemeClr val="dk1"/>
                </a:solidFill>
                <a:latin typeface="Times New Roman"/>
                <a:ea typeface="Times New Roman"/>
                <a:cs typeface="Times New Roman"/>
                <a:sym typeface="Times New Roman"/>
              </a:rPr>
              <a:t>шаҳар инфратузилмасини бошқаришда рақамли технологияларни жорий этиш орқали транспорт логистикаси, шаҳар инфратузилмаси, шаҳар муҳитининг сифати, шаҳар ривожланишини бошқариш самарадорлиги, жамоат, бизнес ва яшаш жойлари билан боғлиқ муаммоларни ҳал қилиш учун «ақлли» ва «хавфсиз» шаҳар лойиҳаларини изчил амалга ошириш;</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94"/>
        <p:cNvGrpSpPr/>
        <p:nvPr/>
      </p:nvGrpSpPr>
      <p:grpSpPr>
        <a:xfrm>
          <a:off x="0" y="0"/>
          <a:ext cx="0" cy="0"/>
          <a:chOff x="0" y="0"/>
          <a:chExt cx="0" cy="0"/>
        </a:xfrm>
      </p:grpSpPr>
      <p:sp>
        <p:nvSpPr>
          <p:cNvPr id="696" name="Google Shape;696;p22"/>
          <p:cNvSpPr txBox="1"/>
          <p:nvPr/>
        </p:nvSpPr>
        <p:spPr>
          <a:xfrm>
            <a:off x="0" y="11420"/>
            <a:ext cx="9120336" cy="56323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400">
                <a:solidFill>
                  <a:schemeClr val="dk1"/>
                </a:solidFill>
                <a:latin typeface="Times New Roman"/>
                <a:ea typeface="Times New Roman"/>
                <a:cs typeface="Times New Roman"/>
                <a:sym typeface="Times New Roman"/>
              </a:rPr>
              <a:t>кенг полосали уланишни ривожлантиришнинг технологик асоси истеъмолчиларга асосий ва қўшимча хизматларни, шу жумладан технологик жараёнларни автоматлаштириш хизматларини, аҳолининг ҳаётини қўллаб-қувватлашда ақлли тизимларни жорий этишнинг бир қисми сифатида индивидуал инфратузилма лойиҳаларини амалга оширишга босқичма-босқич киришни таъминлаш учун ягона инфратузилма ёрдамида мультисервис тармоқларини ривожлантириш;</a:t>
            </a:r>
            <a:endParaRPr/>
          </a:p>
          <a:p>
            <a:pPr marL="0" marR="0" lvl="0" indent="0" algn="just" rtl="0">
              <a:spcBef>
                <a:spcPts val="0"/>
              </a:spcBef>
              <a:spcAft>
                <a:spcPts val="0"/>
              </a:spcAft>
              <a:buNone/>
            </a:pPr>
            <a:r>
              <a:rPr lang="ru-RU" sz="2400">
                <a:solidFill>
                  <a:schemeClr val="dk1"/>
                </a:solidFill>
                <a:latin typeface="Times New Roman"/>
                <a:ea typeface="Times New Roman"/>
                <a:cs typeface="Times New Roman"/>
                <a:sym typeface="Times New Roman"/>
              </a:rPr>
              <a:t>мавжуд алоқа (симсиз ва оптик), симли ва симсиз алоқа технологиялари ва тизимлари, шунингдек, янги географик ахборот ва навигация тизимларининг самарадорлигини ошириш йўлларини ўз ичига олган алоқа ва навигация технологияларини ривожлантириш;</a:t>
            </a:r>
            <a:endParaRPr/>
          </a:p>
          <a:p>
            <a:pPr marL="0" marR="0" lvl="0" indent="0" algn="just" rtl="0">
              <a:spcBef>
                <a:spcPts val="0"/>
              </a:spcBef>
              <a:spcAft>
                <a:spcPts val="0"/>
              </a:spcAft>
              <a:buNone/>
            </a:pPr>
            <a:r>
              <a:rPr lang="ru-RU" sz="2400">
                <a:solidFill>
                  <a:schemeClr val="dk1"/>
                </a:solidFill>
                <a:latin typeface="Times New Roman"/>
                <a:ea typeface="Times New Roman"/>
                <a:cs typeface="Times New Roman"/>
                <a:sym typeface="Times New Roman"/>
              </a:rPr>
              <a:t>алоқа операторлари ўртасида рақобатни ривожлантириш учун зарур шарт-шароитларни яратиш.</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sp>
        <p:nvSpPr>
          <p:cNvPr id="703" name="Google Shape;703;p23"/>
          <p:cNvSpPr txBox="1"/>
          <p:nvPr/>
        </p:nvSpPr>
        <p:spPr>
          <a:xfrm>
            <a:off x="767410" y="11420"/>
            <a:ext cx="9141836" cy="567078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800" b="1" dirty="0" err="1">
                <a:solidFill>
                  <a:schemeClr val="tx1"/>
                </a:solidFill>
                <a:latin typeface="Times New Roman"/>
                <a:ea typeface="Times New Roman"/>
                <a:cs typeface="Times New Roman"/>
                <a:sym typeface="Times New Roman"/>
              </a:rPr>
              <a:t>Рақамли</a:t>
            </a:r>
            <a:r>
              <a:rPr lang="ru-RU" sz="1800" b="1" dirty="0">
                <a:solidFill>
                  <a:schemeClr val="tx1"/>
                </a:solidFill>
                <a:latin typeface="Times New Roman"/>
                <a:ea typeface="Times New Roman"/>
                <a:cs typeface="Times New Roman"/>
                <a:sym typeface="Times New Roman"/>
              </a:rPr>
              <a:t> </a:t>
            </a:r>
            <a:r>
              <a:rPr lang="ru-RU" sz="1800" b="1" dirty="0" err="1">
                <a:solidFill>
                  <a:schemeClr val="tx1"/>
                </a:solidFill>
                <a:latin typeface="Times New Roman"/>
                <a:ea typeface="Times New Roman"/>
                <a:cs typeface="Times New Roman"/>
                <a:sym typeface="Times New Roman"/>
              </a:rPr>
              <a:t>иқтисодиётни</a:t>
            </a:r>
            <a:r>
              <a:rPr lang="ru-RU" sz="1800" b="1" dirty="0">
                <a:solidFill>
                  <a:schemeClr val="tx1"/>
                </a:solidFill>
                <a:latin typeface="Times New Roman"/>
                <a:ea typeface="Times New Roman"/>
                <a:cs typeface="Times New Roman"/>
                <a:sym typeface="Times New Roman"/>
              </a:rPr>
              <a:t> </a:t>
            </a:r>
            <a:r>
              <a:rPr lang="ru-RU" sz="1800" b="1" dirty="0" err="1">
                <a:solidFill>
                  <a:schemeClr val="tx1"/>
                </a:solidFill>
                <a:latin typeface="Times New Roman"/>
                <a:ea typeface="Times New Roman"/>
                <a:cs typeface="Times New Roman"/>
                <a:sym typeface="Times New Roman"/>
              </a:rPr>
              <a:t>ривожлантиришнинг</a:t>
            </a:r>
            <a:r>
              <a:rPr lang="ru-RU" sz="1800" b="1" dirty="0">
                <a:solidFill>
                  <a:schemeClr val="tx1"/>
                </a:solidFill>
                <a:latin typeface="Times New Roman"/>
                <a:ea typeface="Times New Roman"/>
                <a:cs typeface="Times New Roman"/>
                <a:sym typeface="Times New Roman"/>
              </a:rPr>
              <a:t> </a:t>
            </a:r>
            <a:r>
              <a:rPr lang="ru-RU" sz="1800" b="1" dirty="0" err="1">
                <a:solidFill>
                  <a:schemeClr val="tx1"/>
                </a:solidFill>
                <a:latin typeface="Times New Roman"/>
                <a:ea typeface="Times New Roman"/>
                <a:cs typeface="Times New Roman"/>
                <a:sym typeface="Times New Roman"/>
              </a:rPr>
              <a:t>устувор</a:t>
            </a:r>
            <a:r>
              <a:rPr lang="ru-RU" sz="1800" b="1" dirty="0">
                <a:solidFill>
                  <a:schemeClr val="tx1"/>
                </a:solidFill>
                <a:latin typeface="Times New Roman"/>
                <a:ea typeface="Times New Roman"/>
                <a:cs typeface="Times New Roman"/>
                <a:sym typeface="Times New Roman"/>
              </a:rPr>
              <a:t> </a:t>
            </a:r>
            <a:r>
              <a:rPr lang="ru-RU" sz="1800" b="1" dirty="0" err="1">
                <a:solidFill>
                  <a:schemeClr val="tx1"/>
                </a:solidFill>
                <a:latin typeface="Times New Roman"/>
                <a:ea typeface="Times New Roman"/>
                <a:cs typeface="Times New Roman"/>
                <a:sym typeface="Times New Roman"/>
              </a:rPr>
              <a:t>йўналишлари</a:t>
            </a:r>
            <a:endParaRPr sz="1800" b="1" dirty="0">
              <a:solidFill>
                <a:schemeClr val="tx1"/>
              </a:solidFill>
              <a:latin typeface="Times New Roman"/>
              <a:ea typeface="Times New Roman"/>
              <a:cs typeface="Times New Roman"/>
              <a:sym typeface="Times New Roman"/>
            </a:endParaRPr>
          </a:p>
          <a:p>
            <a:pPr marL="0" marR="0" lvl="0" indent="0" algn="just" rtl="0">
              <a:spcBef>
                <a:spcPts val="300"/>
              </a:spcBef>
              <a:spcAft>
                <a:spcPts val="0"/>
              </a:spcAft>
              <a:buNone/>
            </a:pP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Иқтисодиётнинг</a:t>
            </a:r>
            <a:r>
              <a:rPr lang="ru-RU" sz="1800" dirty="0">
                <a:solidFill>
                  <a:schemeClr val="tx1"/>
                </a:solidFill>
                <a:latin typeface="Times New Roman"/>
                <a:ea typeface="Times New Roman"/>
                <a:cs typeface="Times New Roman"/>
                <a:sym typeface="Times New Roman"/>
              </a:rPr>
              <a:t> реал </a:t>
            </a:r>
            <a:r>
              <a:rPr lang="ru-RU" sz="1800" dirty="0" err="1">
                <a:solidFill>
                  <a:schemeClr val="tx1"/>
                </a:solidFill>
                <a:latin typeface="Times New Roman"/>
                <a:ea typeface="Times New Roman"/>
                <a:cs typeface="Times New Roman"/>
                <a:sym typeface="Times New Roman"/>
              </a:rPr>
              <a:t>секторида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рақамли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технологияларни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ривожлантириш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мақсадида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қуйидаги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тадбирлар</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амалга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оширилади</a:t>
            </a:r>
            <a:r>
              <a:rPr lang="ru-RU" sz="1800" dirty="0">
                <a:solidFill>
                  <a:schemeClr val="tx1"/>
                </a:solidFill>
                <a:latin typeface="Times New Roman"/>
                <a:ea typeface="Times New Roman"/>
                <a:cs typeface="Times New Roman"/>
                <a:sym typeface="Times New Roman"/>
              </a:rPr>
              <a:t>:</a:t>
            </a:r>
            <a:endParaRPr dirty="0">
              <a:solidFill>
                <a:schemeClr val="tx1"/>
              </a:solidFill>
            </a:endParaRPr>
          </a:p>
          <a:p>
            <a:pPr marL="0" marR="0" lvl="0" indent="0" algn="just" rtl="0">
              <a:spcBef>
                <a:spcPts val="0"/>
              </a:spcBef>
              <a:spcAft>
                <a:spcPts val="0"/>
              </a:spcAft>
              <a:buNone/>
            </a:pPr>
            <a:r>
              <a:rPr lang="ru-RU" sz="1800" dirty="0" err="1">
                <a:solidFill>
                  <a:schemeClr val="tx1"/>
                </a:solidFill>
                <a:latin typeface="Times New Roman"/>
                <a:ea typeface="Times New Roman"/>
                <a:cs typeface="Times New Roman"/>
                <a:sym typeface="Times New Roman"/>
              </a:rPr>
              <a:t>саноат</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корхоналарида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замонавий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ахборот</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технологияларини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жорий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қилиш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дастурларини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ушбу</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корхоналарни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технологик</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қайта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жиҳозлаш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дастурлари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билан</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уйғунлаштириш</a:t>
            </a:r>
            <a:r>
              <a:rPr lang="ru-RU" sz="1800" dirty="0">
                <a:solidFill>
                  <a:schemeClr val="tx1"/>
                </a:solidFill>
                <a:latin typeface="Times New Roman"/>
                <a:ea typeface="Times New Roman"/>
                <a:cs typeface="Times New Roman"/>
                <a:sym typeface="Times New Roman"/>
              </a:rPr>
              <a:t>;</a:t>
            </a:r>
            <a:endParaRPr dirty="0">
              <a:solidFill>
                <a:schemeClr val="tx1"/>
              </a:solidFill>
            </a:endParaRPr>
          </a:p>
          <a:p>
            <a:pPr marL="0" marR="0" lvl="0" indent="0" algn="just" rtl="0">
              <a:spcBef>
                <a:spcPts val="0"/>
              </a:spcBef>
              <a:spcAft>
                <a:spcPts val="0"/>
              </a:spcAft>
              <a:buNone/>
            </a:pPr>
            <a:r>
              <a:rPr lang="ru-RU" sz="1800" dirty="0" err="1">
                <a:solidFill>
                  <a:schemeClr val="tx1"/>
                </a:solidFill>
                <a:latin typeface="Times New Roman"/>
                <a:ea typeface="Times New Roman"/>
                <a:cs typeface="Times New Roman"/>
                <a:sym typeface="Times New Roman"/>
              </a:rPr>
              <a:t>корхона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таъминотининг</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барча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босқичларини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автоматлаштириш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ва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бошқаришни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таъминлаш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шунингдек</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бу</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орқали</a:t>
            </a:r>
            <a:r>
              <a:rPr lang="ru-RU" sz="1800" dirty="0">
                <a:solidFill>
                  <a:schemeClr val="tx1"/>
                </a:solidFill>
                <a:latin typeface="Times New Roman"/>
                <a:ea typeface="Times New Roman"/>
                <a:cs typeface="Times New Roman"/>
                <a:sym typeface="Times New Roman"/>
              </a:rPr>
              <a:t> логистика </a:t>
            </a:r>
            <a:r>
              <a:rPr lang="ru-RU" sz="1800" dirty="0" err="1">
                <a:solidFill>
                  <a:schemeClr val="tx1"/>
                </a:solidFill>
                <a:latin typeface="Times New Roman"/>
                <a:ea typeface="Times New Roman"/>
                <a:cs typeface="Times New Roman"/>
                <a:sym typeface="Times New Roman"/>
              </a:rPr>
              <a:t>ва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харид</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харажатларини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қисқартириш</a:t>
            </a:r>
            <a:r>
              <a:rPr lang="ru-RU" sz="1800" dirty="0">
                <a:solidFill>
                  <a:schemeClr val="tx1"/>
                </a:solidFill>
                <a:latin typeface="Times New Roman"/>
                <a:ea typeface="Times New Roman"/>
                <a:cs typeface="Times New Roman"/>
                <a:sym typeface="Times New Roman"/>
              </a:rPr>
              <a:t>;</a:t>
            </a:r>
            <a:endParaRPr dirty="0">
              <a:solidFill>
                <a:schemeClr val="tx1"/>
              </a:solidFill>
            </a:endParaRPr>
          </a:p>
          <a:p>
            <a:pPr marL="0" marR="0" lvl="0" indent="0" algn="just" rtl="0">
              <a:spcBef>
                <a:spcPts val="0"/>
              </a:spcBef>
              <a:spcAft>
                <a:spcPts val="0"/>
              </a:spcAft>
              <a:buNone/>
            </a:pPr>
            <a:r>
              <a:rPr lang="ru-RU" sz="1800" dirty="0" err="1">
                <a:solidFill>
                  <a:schemeClr val="tx1"/>
                </a:solidFill>
                <a:latin typeface="Times New Roman"/>
                <a:ea typeface="Times New Roman"/>
                <a:cs typeface="Times New Roman"/>
                <a:sym typeface="Times New Roman"/>
              </a:rPr>
              <a:t>замонавий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ахборот</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тизимлари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ва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дастурий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маҳсулотларни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жорий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этиш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ҳисобига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маҳсулотлар</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ва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хизматлар</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сифатини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яхшилаш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уларнинг</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таннархини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ишлаб</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чиқаришдаги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тўхталишларни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камайтириш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молиявий-иқтисодий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фаолиятнинг</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шаффофлигини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ошириш</a:t>
            </a:r>
            <a:r>
              <a:rPr lang="ru-RU" sz="1800" dirty="0">
                <a:solidFill>
                  <a:schemeClr val="tx1"/>
                </a:solidFill>
                <a:latin typeface="Times New Roman"/>
                <a:ea typeface="Times New Roman"/>
                <a:cs typeface="Times New Roman"/>
                <a:sym typeface="Times New Roman"/>
              </a:rPr>
              <a:t>;</a:t>
            </a:r>
            <a:endParaRPr dirty="0">
              <a:solidFill>
                <a:schemeClr val="tx1"/>
              </a:solidFill>
            </a:endParaRPr>
          </a:p>
          <a:p>
            <a:pPr marL="0" marR="0" lvl="0" indent="0" algn="just" rtl="0">
              <a:spcBef>
                <a:spcPts val="0"/>
              </a:spcBef>
              <a:spcAft>
                <a:spcPts val="0"/>
              </a:spcAft>
              <a:buNone/>
            </a:pPr>
            <a:r>
              <a:rPr lang="ru-RU" sz="1800" dirty="0" err="1">
                <a:solidFill>
                  <a:schemeClr val="tx1"/>
                </a:solidFill>
                <a:latin typeface="Times New Roman"/>
                <a:ea typeface="Times New Roman"/>
                <a:cs typeface="Times New Roman"/>
                <a:sym typeface="Times New Roman"/>
              </a:rPr>
              <a:t>инновацион</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автоматлаштирилган</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бошқарув</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тизимлари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ва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дастурий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маҳсулотларни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жорий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этиш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бўйича</a:t>
            </a:r>
            <a:r>
              <a:rPr lang="ru-RU" sz="1800" dirty="0">
                <a:solidFill>
                  <a:schemeClr val="tx1"/>
                </a:solidFill>
                <a:latin typeface="Times New Roman"/>
                <a:ea typeface="Times New Roman"/>
                <a:cs typeface="Times New Roman"/>
                <a:sym typeface="Times New Roman"/>
              </a:rPr>
              <a:t> норматив-</a:t>
            </a:r>
            <a:r>
              <a:rPr lang="ru-RU" sz="1800" dirty="0" err="1">
                <a:solidFill>
                  <a:schemeClr val="tx1"/>
                </a:solidFill>
                <a:latin typeface="Times New Roman"/>
                <a:ea typeface="Times New Roman"/>
                <a:cs typeface="Times New Roman"/>
                <a:sym typeface="Times New Roman"/>
              </a:rPr>
              <a:t>ҳуқуқий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базани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такомиллаштириш</a:t>
            </a:r>
            <a:r>
              <a:rPr lang="ru-RU" sz="1800" dirty="0">
                <a:solidFill>
                  <a:schemeClr val="tx1"/>
                </a:solidFill>
                <a:latin typeface="Times New Roman"/>
                <a:ea typeface="Times New Roman"/>
                <a:cs typeface="Times New Roman"/>
                <a:sym typeface="Times New Roman"/>
              </a:rPr>
              <a:t>;</a:t>
            </a:r>
            <a:endParaRPr dirty="0">
              <a:solidFill>
                <a:schemeClr val="tx1"/>
              </a:solidFill>
            </a:endParaRPr>
          </a:p>
          <a:p>
            <a:pPr marL="0" marR="0" lvl="0" indent="0" algn="just" rtl="0">
              <a:spcBef>
                <a:spcPts val="0"/>
              </a:spcBef>
              <a:spcAft>
                <a:spcPts val="0"/>
              </a:spcAft>
              <a:buNone/>
            </a:pPr>
            <a:r>
              <a:rPr lang="ru-RU" sz="1800" dirty="0" err="1">
                <a:solidFill>
                  <a:schemeClr val="tx1"/>
                </a:solidFill>
                <a:latin typeface="Times New Roman"/>
                <a:ea typeface="Times New Roman"/>
                <a:cs typeface="Times New Roman"/>
                <a:sym typeface="Times New Roman"/>
              </a:rPr>
              <a:t>ишчи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жойларни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босқичма-босқич</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автоматлаштириш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ҳамда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ишлаб</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чиқариш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жараёнларини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роботлаштириш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шунингдек</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сунъий</a:t>
            </a:r>
            <a:r>
              <a:rPr lang="ru-RU" sz="1800" dirty="0">
                <a:solidFill>
                  <a:schemeClr val="tx1"/>
                </a:solidFill>
                <a:latin typeface="Times New Roman"/>
                <a:ea typeface="Times New Roman"/>
                <a:cs typeface="Times New Roman"/>
                <a:sym typeface="Times New Roman"/>
              </a:rPr>
              <a:t> интеллект </a:t>
            </a:r>
            <a:r>
              <a:rPr lang="ru-RU" sz="1800" dirty="0" err="1">
                <a:solidFill>
                  <a:schemeClr val="tx1"/>
                </a:solidFill>
                <a:latin typeface="Times New Roman"/>
                <a:ea typeface="Times New Roman"/>
                <a:cs typeface="Times New Roman"/>
                <a:sym typeface="Times New Roman"/>
              </a:rPr>
              <a:t>технологияларини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жорий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этиш</a:t>
            </a:r>
            <a:r>
              <a:rPr lang="ru-RU" sz="1800" dirty="0">
                <a:solidFill>
                  <a:schemeClr val="tx1"/>
                </a:solidFill>
                <a:latin typeface="Times New Roman"/>
                <a:ea typeface="Times New Roman"/>
                <a:cs typeface="Times New Roman"/>
                <a:sym typeface="Times New Roman"/>
              </a:rPr>
              <a:t>;</a:t>
            </a:r>
            <a:endParaRPr dirty="0">
              <a:solidFill>
                <a:schemeClr val="tx1"/>
              </a:solidFill>
            </a:endParaRPr>
          </a:p>
          <a:p>
            <a:pPr marL="0" marR="0" lvl="0" indent="0" algn="just" rtl="0">
              <a:spcBef>
                <a:spcPts val="0"/>
              </a:spcBef>
              <a:spcAft>
                <a:spcPts val="0"/>
              </a:spcAft>
              <a:buNone/>
            </a:pPr>
            <a:r>
              <a:rPr lang="ru-RU" sz="1800" dirty="0" err="1">
                <a:solidFill>
                  <a:schemeClr val="tx1"/>
                </a:solidFill>
                <a:latin typeface="Times New Roman"/>
                <a:ea typeface="Times New Roman"/>
                <a:cs typeface="Times New Roman"/>
                <a:sym typeface="Times New Roman"/>
              </a:rPr>
              <a:t>савдо</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ҳажмини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ошириш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ва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мижозларга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хизмат</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кўрсатишни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яхшилаш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мақсадида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буюртмачилар</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мижозлар</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билан</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ўзаро</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муносабат</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механизмларини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такомиллаштириш</a:t>
            </a:r>
            <a:r>
              <a:rPr lang="ru-RU" sz="1800" dirty="0">
                <a:solidFill>
                  <a:schemeClr val="tx1"/>
                </a:solidFill>
                <a:latin typeface="Times New Roman"/>
                <a:ea typeface="Times New Roman"/>
                <a:cs typeface="Times New Roman"/>
                <a:sym typeface="Times New Roman"/>
              </a:rPr>
              <a:t>;</a:t>
            </a:r>
            <a:endParaRPr dirty="0">
              <a:solidFill>
                <a:schemeClr val="tx1"/>
              </a:solidFill>
            </a:endParaRPr>
          </a:p>
          <a:p>
            <a:pPr marL="0" marR="0" lvl="0" indent="0" algn="just" rtl="0">
              <a:spcBef>
                <a:spcPts val="0"/>
              </a:spcBef>
              <a:spcAft>
                <a:spcPts val="0"/>
              </a:spcAft>
              <a:buNone/>
            </a:pPr>
            <a:r>
              <a:rPr lang="ru-RU" sz="1800" dirty="0" err="1">
                <a:solidFill>
                  <a:schemeClr val="tx1"/>
                </a:solidFill>
                <a:latin typeface="Times New Roman"/>
                <a:ea typeface="Times New Roman"/>
                <a:cs typeface="Times New Roman"/>
                <a:sym typeface="Times New Roman"/>
              </a:rPr>
              <a:t>бошқарув</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маълумотларини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қабул</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қилишни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қўллаб-қувватлаш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тизимини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жумладан</a:t>
            </a:r>
            <a:r>
              <a:rPr lang="ru-RU" sz="1800" dirty="0">
                <a:solidFill>
                  <a:schemeClr val="tx1"/>
                </a:solidFill>
                <a:latin typeface="Times New Roman"/>
                <a:ea typeface="Times New Roman"/>
                <a:cs typeface="Times New Roman"/>
                <a:sym typeface="Times New Roman"/>
              </a:rPr>
              <a:t>, реал </a:t>
            </a:r>
            <a:r>
              <a:rPr lang="ru-RU" sz="1800" dirty="0" err="1">
                <a:solidFill>
                  <a:schemeClr val="tx1"/>
                </a:solidFill>
                <a:latin typeface="Times New Roman"/>
                <a:ea typeface="Times New Roman"/>
                <a:cs typeface="Times New Roman"/>
                <a:sym typeface="Times New Roman"/>
              </a:rPr>
              <a:t>вақт</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режимида</a:t>
            </a:r>
            <a:r>
              <a:rPr lang="ru-RU" sz="1800" dirty="0">
                <a:solidFill>
                  <a:schemeClr val="tx1"/>
                </a:solidFill>
                <a:latin typeface="Times New Roman"/>
                <a:ea typeface="Times New Roman"/>
                <a:cs typeface="Times New Roman"/>
                <a:sym typeface="Times New Roman"/>
              </a:rPr>
              <a:t> бизнес-</a:t>
            </a:r>
            <a:r>
              <a:rPr lang="ru-RU" sz="1800" dirty="0" err="1">
                <a:solidFill>
                  <a:schemeClr val="tx1"/>
                </a:solidFill>
                <a:latin typeface="Times New Roman"/>
                <a:ea typeface="Times New Roman"/>
                <a:cs typeface="Times New Roman"/>
                <a:sym typeface="Times New Roman"/>
              </a:rPr>
              <a:t>таҳлил</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тизимини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жорий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қилиш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орқали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такомиллаштириш</a:t>
            </a:r>
            <a:r>
              <a:rPr lang="ru-RU" sz="1800" dirty="0">
                <a:solidFill>
                  <a:schemeClr val="tx1"/>
                </a:solidFill>
                <a:latin typeface="Times New Roman"/>
                <a:ea typeface="Times New Roman"/>
                <a:cs typeface="Times New Roman"/>
                <a:sym typeface="Times New Roman"/>
              </a:rPr>
              <a:t>;</a:t>
            </a:r>
            <a:endParaRPr dirty="0">
              <a:solidFill>
                <a:schemeClr val="tx1"/>
              </a:solidFill>
            </a:endParaRPr>
          </a:p>
          <a:p>
            <a:pPr marL="0" marR="0" lvl="0" indent="0" algn="just" rtl="0">
              <a:spcBef>
                <a:spcPts val="0"/>
              </a:spcBef>
              <a:spcAft>
                <a:spcPts val="0"/>
              </a:spcAft>
              <a:buNone/>
            </a:pPr>
            <a:r>
              <a:rPr lang="ru-RU" sz="1800" dirty="0">
                <a:solidFill>
                  <a:schemeClr val="tx1"/>
                </a:solidFill>
                <a:latin typeface="Times New Roman"/>
                <a:ea typeface="Times New Roman"/>
                <a:cs typeface="Times New Roman"/>
                <a:sym typeface="Times New Roman"/>
              </a:rPr>
              <a:t>2025 </a:t>
            </a:r>
            <a:r>
              <a:rPr lang="ru-RU" sz="1800" dirty="0" err="1">
                <a:solidFill>
                  <a:schemeClr val="tx1"/>
                </a:solidFill>
                <a:latin typeface="Times New Roman"/>
                <a:ea typeface="Times New Roman"/>
                <a:cs typeface="Times New Roman"/>
                <a:sym typeface="Times New Roman"/>
              </a:rPr>
              <a:t>йилда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корхона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ресурсларини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бошқариш</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тизимини</a:t>
            </a:r>
            <a:r>
              <a:rPr lang="ru-RU" sz="1800" dirty="0">
                <a:solidFill>
                  <a:schemeClr val="tx1"/>
                </a:solidFill>
                <a:latin typeface="Times New Roman"/>
                <a:ea typeface="Times New Roman"/>
                <a:cs typeface="Times New Roman"/>
                <a:sym typeface="Times New Roman"/>
              </a:rPr>
              <a:t> (ERP) </a:t>
            </a:r>
            <a:r>
              <a:rPr lang="ru-RU" sz="1800" dirty="0" err="1">
                <a:solidFill>
                  <a:schemeClr val="tx1"/>
                </a:solidFill>
                <a:latin typeface="Times New Roman"/>
                <a:ea typeface="Times New Roman"/>
                <a:cs typeface="Times New Roman"/>
                <a:sym typeface="Times New Roman"/>
              </a:rPr>
              <a:t>жорий</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қилган</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йирик</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хўжалик</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юритувчи</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субъектларнинг</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улушини</a:t>
            </a:r>
            <a:r>
              <a:rPr lang="ru-RU" sz="1800" dirty="0">
                <a:solidFill>
                  <a:schemeClr val="tx1"/>
                </a:solidFill>
                <a:latin typeface="Times New Roman"/>
                <a:ea typeface="Times New Roman"/>
                <a:cs typeface="Times New Roman"/>
                <a:sym typeface="Times New Roman"/>
              </a:rPr>
              <a:t> 90 </a:t>
            </a:r>
            <a:r>
              <a:rPr lang="ru-RU" sz="1800" dirty="0" err="1">
                <a:solidFill>
                  <a:schemeClr val="tx1"/>
                </a:solidFill>
                <a:latin typeface="Times New Roman"/>
                <a:ea typeface="Times New Roman"/>
                <a:cs typeface="Times New Roman"/>
                <a:sym typeface="Times New Roman"/>
              </a:rPr>
              <a:t>фоизга</a:t>
            </a:r>
            <a:r>
              <a:rPr lang="ru-RU" sz="1800" dirty="0">
                <a:solidFill>
                  <a:schemeClr val="tx1"/>
                </a:solidFill>
                <a:latin typeface="Times New Roman"/>
                <a:ea typeface="Times New Roman"/>
                <a:cs typeface="Times New Roman"/>
                <a:sym typeface="Times New Roman"/>
              </a:rPr>
              <a:t> </a:t>
            </a:r>
            <a:r>
              <a:rPr lang="ru-RU" sz="1800" dirty="0" err="1">
                <a:solidFill>
                  <a:schemeClr val="tx1"/>
                </a:solidFill>
                <a:latin typeface="Times New Roman"/>
                <a:ea typeface="Times New Roman"/>
                <a:cs typeface="Times New Roman"/>
                <a:sym typeface="Times New Roman"/>
              </a:rPr>
              <a:t>етказиш</a:t>
            </a:r>
            <a:r>
              <a:rPr lang="ru-RU" sz="1800" dirty="0">
                <a:solidFill>
                  <a:schemeClr val="tx1"/>
                </a:solidFill>
                <a:latin typeface="Times New Roman"/>
                <a:ea typeface="Times New Roman"/>
                <a:cs typeface="Times New Roman"/>
                <a:sym typeface="Times New Roman"/>
              </a:rPr>
              <a:t>;</a:t>
            </a:r>
            <a:endParaRPr dirty="0">
              <a:solidFill>
                <a:schemeClr val="tx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08"/>
        <p:cNvGrpSpPr/>
        <p:nvPr/>
      </p:nvGrpSpPr>
      <p:grpSpPr>
        <a:xfrm>
          <a:off x="0" y="0"/>
          <a:ext cx="0" cy="0"/>
          <a:chOff x="0" y="0"/>
          <a:chExt cx="0" cy="0"/>
        </a:xfrm>
      </p:grpSpPr>
      <p:sp>
        <p:nvSpPr>
          <p:cNvPr id="710" name="Google Shape;710;p24"/>
          <p:cNvSpPr txBox="1"/>
          <p:nvPr/>
        </p:nvSpPr>
        <p:spPr>
          <a:xfrm>
            <a:off x="119336" y="-27070"/>
            <a:ext cx="9141836" cy="624786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	2022 йилда республиканинг барча йирик шаҳарларида жамоат транспортларида йўл ҳақи тўлашнинг автоматлаштирилган тизимини жорий этиш ва нақд пулсиз тўловлар улушини 90 фоизга етказиш;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ҳар қандай йўловчи транспортида чипта сотиб олиш учун ягона платформани яратиш;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корхоналар томонидан ишлаб чиқарилган маҳсулотлар ва хизматларни Интернет жаҳон ахборот тармоғи орқали сотиш бозорларини кенгайтириш;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транспорт тизимини комплекс ривожлантириш учун дастурий моделлаштириш тизимларидан фойдаланиш механизмларини амалга ошириш;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суғурта тизимини рақамлаштириш учун давлат-хусусий шериклик асосида рақамли суғуртани амалга ошириш механизмларини ишлаб чиқиш ва жорий этиш;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логистика тизимини такомиллаштириш ва рақамли технологияларни жорий этиш мақсадида рақамли логистика тизимига босқичма-босқич ўтиш;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иқтисодиётнинг реал секторларида роботлаштирилган саноатни ривожлантириш ва амалга ошириш;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йирик саноат корхоналари учун робототехника ва муҳандислик ихтисосликларини ташкил этиш;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ишлаб чиқариш корхоналарида аддиктив (қаватма-қават қуриш ва синтез қилиш технологияси, 3D ўлчамда босиб чиқариш) технологияларини кенг жорий этиш.</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15"/>
        <p:cNvGrpSpPr/>
        <p:nvPr/>
      </p:nvGrpSpPr>
      <p:grpSpPr>
        <a:xfrm>
          <a:off x="0" y="0"/>
          <a:ext cx="0" cy="0"/>
          <a:chOff x="0" y="0"/>
          <a:chExt cx="0" cy="0"/>
        </a:xfrm>
      </p:grpSpPr>
      <p:sp>
        <p:nvSpPr>
          <p:cNvPr id="717" name="Google Shape;717;p25"/>
          <p:cNvSpPr txBox="1"/>
          <p:nvPr/>
        </p:nvSpPr>
        <p:spPr>
          <a:xfrm>
            <a:off x="0" y="11419"/>
            <a:ext cx="9909245" cy="563227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1800" b="1" dirty="0" err="1">
                <a:solidFill>
                  <a:schemeClr val="dk1"/>
                </a:solidFill>
                <a:latin typeface="Times New Roman" panose="02020603050405020304" pitchFamily="18" charset="0"/>
                <a:ea typeface="Times New Roman"/>
                <a:cs typeface="Times New Roman" panose="02020603050405020304" pitchFamily="18" charset="0"/>
                <a:sym typeface="Times New Roman"/>
              </a:rPr>
              <a:t>Рақамли</a:t>
            </a:r>
            <a:r>
              <a:rPr lang="ru-RU" sz="1800" b="1" dirty="0">
                <a:solidFill>
                  <a:schemeClr val="dk1"/>
                </a:solidFill>
                <a:latin typeface="Times New Roman" panose="02020603050405020304" pitchFamily="18" charset="0"/>
                <a:ea typeface="Times New Roman"/>
                <a:cs typeface="Times New Roman" panose="02020603050405020304" pitchFamily="18" charset="0"/>
                <a:sym typeface="Times New Roman"/>
              </a:rPr>
              <a:t> </a:t>
            </a:r>
            <a:r>
              <a:rPr lang="ru-RU" sz="1800" b="1" dirty="0" err="1">
                <a:solidFill>
                  <a:schemeClr val="dk1"/>
                </a:solidFill>
                <a:latin typeface="Times New Roman" panose="02020603050405020304" pitchFamily="18" charset="0"/>
                <a:ea typeface="Times New Roman"/>
                <a:cs typeface="Times New Roman" panose="02020603050405020304" pitchFamily="18" charset="0"/>
                <a:sym typeface="Times New Roman"/>
              </a:rPr>
              <a:t>технологиялар</a:t>
            </a:r>
            <a:r>
              <a:rPr lang="ru-RU" sz="1800" b="1" dirty="0">
                <a:solidFill>
                  <a:schemeClr val="dk1"/>
                </a:solidFill>
                <a:latin typeface="Times New Roman" panose="02020603050405020304" pitchFamily="18" charset="0"/>
                <a:ea typeface="Times New Roman"/>
                <a:cs typeface="Times New Roman" panose="02020603050405020304" pitchFamily="18" charset="0"/>
                <a:sym typeface="Times New Roman"/>
              </a:rPr>
              <a:t> </a:t>
            </a:r>
            <a:r>
              <a:rPr lang="ru-RU" sz="1800" b="1" dirty="0" err="1">
                <a:solidFill>
                  <a:schemeClr val="dk1"/>
                </a:solidFill>
                <a:latin typeface="Times New Roman" panose="02020603050405020304" pitchFamily="18" charset="0"/>
                <a:ea typeface="Times New Roman"/>
                <a:cs typeface="Times New Roman" panose="02020603050405020304" pitchFamily="18" charset="0"/>
                <a:sym typeface="Times New Roman"/>
              </a:rPr>
              <a:t>миллий</a:t>
            </a:r>
            <a:r>
              <a:rPr lang="ru-RU" sz="1800" b="1" dirty="0">
                <a:solidFill>
                  <a:schemeClr val="dk1"/>
                </a:solidFill>
                <a:latin typeface="Times New Roman" panose="02020603050405020304" pitchFamily="18" charset="0"/>
                <a:ea typeface="Times New Roman"/>
                <a:cs typeface="Times New Roman" panose="02020603050405020304" pitchFamily="18" charset="0"/>
                <a:sym typeface="Times New Roman"/>
              </a:rPr>
              <a:t> </a:t>
            </a:r>
            <a:r>
              <a:rPr lang="ru-RU" sz="1800" b="1" dirty="0" err="1">
                <a:solidFill>
                  <a:schemeClr val="dk1"/>
                </a:solidFill>
                <a:latin typeface="Times New Roman" panose="02020603050405020304" pitchFamily="18" charset="0"/>
                <a:ea typeface="Times New Roman"/>
                <a:cs typeface="Times New Roman" panose="02020603050405020304" pitchFamily="18" charset="0"/>
                <a:sym typeface="Times New Roman"/>
              </a:rPr>
              <a:t>бозорини</a:t>
            </a:r>
            <a:r>
              <a:rPr lang="ru-RU" sz="1800" b="1" dirty="0">
                <a:solidFill>
                  <a:schemeClr val="dk1"/>
                </a:solidFill>
                <a:latin typeface="Times New Roman" panose="02020603050405020304" pitchFamily="18" charset="0"/>
                <a:ea typeface="Times New Roman"/>
                <a:cs typeface="Times New Roman" panose="02020603050405020304" pitchFamily="18" charset="0"/>
                <a:sym typeface="Times New Roman"/>
              </a:rPr>
              <a:t> </a:t>
            </a:r>
            <a:r>
              <a:rPr lang="ru-RU" sz="1800" b="1" dirty="0" err="1">
                <a:solidFill>
                  <a:schemeClr val="dk1"/>
                </a:solidFill>
                <a:latin typeface="Times New Roman" panose="02020603050405020304" pitchFamily="18" charset="0"/>
                <a:ea typeface="Times New Roman"/>
                <a:cs typeface="Times New Roman" panose="02020603050405020304" pitchFamily="18" charset="0"/>
                <a:sym typeface="Times New Roman"/>
              </a:rPr>
              <a:t>ривожлантиришнинг</a:t>
            </a:r>
            <a:r>
              <a:rPr lang="ru-RU" sz="1800" b="1" dirty="0">
                <a:solidFill>
                  <a:schemeClr val="dk1"/>
                </a:solidFill>
                <a:latin typeface="Times New Roman" panose="02020603050405020304" pitchFamily="18" charset="0"/>
                <a:ea typeface="Times New Roman"/>
                <a:cs typeface="Times New Roman" panose="02020603050405020304" pitchFamily="18" charset="0"/>
                <a:sym typeface="Times New Roman"/>
              </a:rPr>
              <a:t> </a:t>
            </a:r>
            <a:r>
              <a:rPr lang="ru-RU" sz="1800" b="1" dirty="0" err="1">
                <a:solidFill>
                  <a:schemeClr val="dk1"/>
                </a:solidFill>
                <a:latin typeface="Times New Roman" panose="02020603050405020304" pitchFamily="18" charset="0"/>
                <a:ea typeface="Times New Roman"/>
                <a:cs typeface="Times New Roman" panose="02020603050405020304" pitchFamily="18" charset="0"/>
                <a:sym typeface="Times New Roman"/>
              </a:rPr>
              <a:t>устувор</a:t>
            </a:r>
            <a:r>
              <a:rPr lang="ru-RU" sz="1800" b="1" dirty="0">
                <a:solidFill>
                  <a:schemeClr val="dk1"/>
                </a:solidFill>
                <a:latin typeface="Times New Roman" panose="02020603050405020304" pitchFamily="18" charset="0"/>
                <a:ea typeface="Times New Roman"/>
                <a:cs typeface="Times New Roman" panose="02020603050405020304" pitchFamily="18" charset="0"/>
                <a:sym typeface="Times New Roman"/>
              </a:rPr>
              <a:t> </a:t>
            </a:r>
            <a:r>
              <a:rPr lang="ru-RU" sz="1800" b="1" dirty="0" err="1">
                <a:solidFill>
                  <a:schemeClr val="dk1"/>
                </a:solidFill>
                <a:latin typeface="Times New Roman" panose="02020603050405020304" pitchFamily="18" charset="0"/>
                <a:ea typeface="Times New Roman"/>
                <a:cs typeface="Times New Roman" panose="02020603050405020304" pitchFamily="18" charset="0"/>
                <a:sym typeface="Times New Roman"/>
              </a:rPr>
              <a:t>йўналишлари</a:t>
            </a:r>
            <a:endParaRPr sz="1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just" rtl="0">
              <a:spcBef>
                <a:spcPts val="0"/>
              </a:spcBef>
              <a:spcAft>
                <a:spcPts val="0"/>
              </a:spcAft>
              <a:buNone/>
            </a:pPr>
            <a:r>
              <a:rPr lang="ru-RU" sz="1800" b="1" dirty="0">
                <a:solidFill>
                  <a:schemeClr val="dk1"/>
                </a:solidFill>
                <a:latin typeface="Times New Roman" panose="02020603050405020304" pitchFamily="18" charset="0"/>
                <a:ea typeface="Times New Roman"/>
                <a:cs typeface="Times New Roman" panose="02020603050405020304" pitchFamily="18" charset="0"/>
                <a:sym typeface="Times New Roman"/>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Рақамли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технологиялар</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миллий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бозори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учун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қулай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муҳитни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яратиш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истиқболли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рақамли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стартапларни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ривожлантириш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мақсадида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қуйидаги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тадбирлар</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амалга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оширилади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a:t>
            </a:r>
            <a:endParaRPr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технопарклар</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коворкинг</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марказлари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фаолиятини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шу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жумладан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давлат-хусусий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шериклик</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асосида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ташкил</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этиш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орқали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замонавий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рақобатбардош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экспортга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йўналтирилган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дастурий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маҳсулотлар</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хизматларни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маҳаллий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ишлаб</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чиқаришни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ривожлантириш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a:t>
            </a:r>
            <a:endParaRPr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рақамли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технологияларнинг</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жадал</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ривожланиши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уларнинг</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бизнес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амалиётига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таъсири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янги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рақамли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хизматлар</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ёки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маҳсулотлар</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пайдо</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бўлиши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таъсирини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ҳисобга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олган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ҳолда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қонунчилик</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базасини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такомиллаштириш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механизмларини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шакллантириш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a:t>
            </a:r>
            <a:endParaRPr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миллий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стартапларни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ривожлантиришни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рағбатлантириш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ахборот</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технологиялари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соҳасида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янги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бошлаётган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корхоналар</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кичик</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корхоналарга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жумладан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венчур</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молиялаштириш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орқали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кўмаклашиш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a:t>
            </a:r>
            <a:endParaRPr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маҳаллий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дастурий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маҳсулотлар</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бозори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ривожланиши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учун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шароит</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яратиш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шу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жумладан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тадбиркорлик</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субъектлари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давлат</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органларининг</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самарали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ўзаро</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ҳамкорлигини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таъминлаш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орқали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янги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инновацион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ечимларни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ишлаб</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чиқиш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уларни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кейинчалик</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амалга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ошириш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a:t>
            </a:r>
            <a:endParaRPr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ташқи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бозорда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маҳаллий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технологик</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дастурий</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маҳсулотларга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бўлган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талабни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қўллаб-қувватлаш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ва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ривожлантириш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a:t>
            </a:r>
            <a:endParaRPr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интеллектуал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мулкни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рўйхатдан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ўтказиш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устав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капиталида</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интеллектуал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мулкни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кўрсатиш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имкониятини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яратиш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билан</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боғлиқ</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тартиботларни</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 </a:t>
            </a:r>
            <a:r>
              <a:rPr lang="ru-RU" sz="1800" dirty="0" err="1">
                <a:solidFill>
                  <a:schemeClr val="dk1"/>
                </a:solidFill>
                <a:latin typeface="Times New Roman" panose="02020603050405020304" pitchFamily="18" charset="0"/>
                <a:ea typeface="Montserrat"/>
                <a:cs typeface="Times New Roman" panose="02020603050405020304" pitchFamily="18" charset="0"/>
                <a:sym typeface="Montserrat"/>
              </a:rPr>
              <a:t>соддалаштириш</a:t>
            </a:r>
            <a:r>
              <a:rPr lang="ru-RU" sz="1800" dirty="0">
                <a:solidFill>
                  <a:schemeClr val="dk1"/>
                </a:solidFill>
                <a:latin typeface="Times New Roman" panose="02020603050405020304" pitchFamily="18" charset="0"/>
                <a:ea typeface="Montserrat"/>
                <a:cs typeface="Times New Roman" panose="02020603050405020304" pitchFamily="18" charset="0"/>
                <a:sym typeface="Montserrat"/>
              </a:rPr>
              <a:t>;</a:t>
            </a:r>
            <a:endParaRPr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22"/>
        <p:cNvGrpSpPr/>
        <p:nvPr/>
      </p:nvGrpSpPr>
      <p:grpSpPr>
        <a:xfrm>
          <a:off x="0" y="0"/>
          <a:ext cx="0" cy="0"/>
          <a:chOff x="0" y="0"/>
          <a:chExt cx="0" cy="0"/>
        </a:xfrm>
      </p:grpSpPr>
      <p:sp>
        <p:nvSpPr>
          <p:cNvPr id="724" name="Google Shape;724;p26"/>
          <p:cNvSpPr txBox="1"/>
          <p:nvPr/>
        </p:nvSpPr>
        <p:spPr>
          <a:xfrm>
            <a:off x="0" y="11419"/>
            <a:ext cx="9909246" cy="532453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инновацион ғоялар, стартаплар ва венчур лойиҳаларини молиялаштириш тизимининг барқарор занжирини ривожлантириш учун қулай шарт-шароитлар яратиш;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ахборот технологиялари соҳасида янгидан иш бошлаган ва кичик корхоналарга стартап-лойиҳаларни амалга оширишда, инновация фаолияти натижаларини инвестицияларни жалб қилган ҳолда кўмаклашиш;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спортчиларни компьютер спорт турлари бўйича, шу жумладан давлат-хусусий шериклик шартлари асосида ўқитиш учун компьютер спорт марказлари (профессионал клублар) тармоғини яратиш;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компьютер ўйинлари саноатини ривожлантиришни қўллаб-қувватлаш бўйича комплекс чора-тадбирларни амалга ошириш, хорижий инвестицияларни маҳаллий IT-маҳсулотларини ишлаб чиқиш ва рағбатлантиришга жалб қилиш, ушбу соҳадаги малакали мутахассисларни танлаб олиш ва тайёрлаш;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ахборот технологиялари соҳасида аутсорсинг хизматлари бозорини ривожлантириш учун зарур ташкилий-техник ва молиявий-иқтисодий шароитларни яратиш;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лойиҳа бошқарувига ўқитишни жорий этиш, шунингдек, стартап-лойиҳаларини қўллаб-қувватловчи инкубация ва акселерация марказлари фаолиятини ташкил этиш орқали ахборот технологиялари соҳасидаги олий таълим сифатини ошириш;</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1" name="Google Shape;731;p27"/>
          <p:cNvSpPr txBox="1"/>
          <p:nvPr/>
        </p:nvSpPr>
        <p:spPr>
          <a:xfrm>
            <a:off x="0" y="11419"/>
            <a:ext cx="9408368" cy="624786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20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IT-паркнинг хорижий давлатлардаги ваколатхоналарини очиш орқали маҳаллий дастурий таъминот ишлаб чиқувчиларининг манфаатларини ифодалаш ҳамда уларга ўз маҳсулотларини ички ва ташқи бозорларда илгари суришда кўмаклашиш;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ҳар томонлама таҳлилий ва амалий тадқиқотлар асосида рақамлаштириш жараёнларининг ишлаб чиқариш ва иқтисодиёт тармоқларига таъсирини баҳолаш ва келгусида мамлакат иқтисодиётининг рақамли трансформациясини кенгайтириш бўйича таклифларни ишлаб чиқиш;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ахборот технологиялари соҳасида тижоратлаштириш салоҳияти баланд бўлган юқори технологик маҳсулотлар яратилишига йўналтирилган илмий-тадқиқот ишланмалари ишлаб чиқилишини ривожлантириш</a:t>
            </a:r>
            <a:r>
              <a:rPr lang="ru-RU" sz="2000" i="1">
                <a:solidFill>
                  <a:schemeClr val="dk1"/>
                </a:solidFill>
                <a:latin typeface="Times New Roman"/>
                <a:ea typeface="Times New Roman"/>
                <a:cs typeface="Times New Roman"/>
                <a:sym typeface="Times New Roman"/>
              </a:rPr>
              <a:t>;</a:t>
            </a:r>
            <a:endParaRPr sz="20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IT-парк асосида илғор технологиялардан (Big Data, IoT, AI блокчейн ва бошқалар) фойдаланган ҳолда устувор тармоқлар учун «ақлли ечимлар» ни ишлаб чиқишни рағбатлантириш;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бизнес корхоналари, университетлар, илмий-тадқиқот институтлари ва илмий марказлар ўртасидаги ҳамкорликка асосланган юқори технологияли тадбиркорлик марказлари ва кластерларини яратишга кўмаклашиш;</a:t>
            </a:r>
            <a:endParaRPr/>
          </a:p>
          <a:p>
            <a:pPr marL="0" marR="0" lvl="0" indent="0" algn="just" rtl="0">
              <a:spcBef>
                <a:spcPts val="0"/>
              </a:spcBef>
              <a:spcAft>
                <a:spcPts val="0"/>
              </a:spcAft>
              <a:buNone/>
            </a:pPr>
            <a:r>
              <a:rPr lang="ru-RU" sz="2000">
                <a:solidFill>
                  <a:schemeClr val="dk1"/>
                </a:solidFill>
                <a:latin typeface="Times New Roman"/>
                <a:ea typeface="Times New Roman"/>
                <a:cs typeface="Times New Roman"/>
                <a:sym typeface="Times New Roman"/>
              </a:rPr>
              <a:t>технопарклар, акселераторлар ва инкубаторларни хакатонлар, танловлар ва конференциялар орқали тизимли равишда давлат томонидан қўллаб-қувватлаш ва грант субсидиялари бериш.</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sp>
        <p:nvSpPr>
          <p:cNvPr id="738" name="Google Shape;738;p28"/>
          <p:cNvSpPr txBox="1"/>
          <p:nvPr/>
        </p:nvSpPr>
        <p:spPr>
          <a:xfrm>
            <a:off x="0" y="11420"/>
            <a:ext cx="9909246" cy="585544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200" b="1" dirty="0" err="1">
                <a:solidFill>
                  <a:schemeClr val="tx1"/>
                </a:solidFill>
                <a:latin typeface="Times New Roman"/>
                <a:ea typeface="Times New Roman"/>
                <a:cs typeface="Times New Roman"/>
                <a:sym typeface="Times New Roman"/>
              </a:rPr>
              <a:t>Стратегияни</a:t>
            </a:r>
            <a:r>
              <a:rPr lang="ru-RU" sz="2200" b="1" dirty="0">
                <a:solidFill>
                  <a:schemeClr val="tx1"/>
                </a:solidFill>
                <a:latin typeface="Times New Roman"/>
                <a:ea typeface="Times New Roman"/>
                <a:cs typeface="Times New Roman"/>
                <a:sym typeface="Times New Roman"/>
              </a:rPr>
              <a:t> </a:t>
            </a:r>
            <a:r>
              <a:rPr lang="ru-RU" sz="2200" b="1" dirty="0" err="1">
                <a:solidFill>
                  <a:schemeClr val="tx1"/>
                </a:solidFill>
                <a:latin typeface="Times New Roman"/>
                <a:ea typeface="Times New Roman"/>
                <a:cs typeface="Times New Roman"/>
                <a:sym typeface="Times New Roman"/>
              </a:rPr>
              <a:t>амалга</a:t>
            </a:r>
            <a:r>
              <a:rPr lang="ru-RU" sz="2200" b="1" dirty="0">
                <a:solidFill>
                  <a:schemeClr val="tx1"/>
                </a:solidFill>
                <a:latin typeface="Times New Roman"/>
                <a:ea typeface="Times New Roman"/>
                <a:cs typeface="Times New Roman"/>
                <a:sym typeface="Times New Roman"/>
              </a:rPr>
              <a:t> </a:t>
            </a:r>
            <a:r>
              <a:rPr lang="ru-RU" sz="2200" b="1" dirty="0" err="1">
                <a:solidFill>
                  <a:schemeClr val="tx1"/>
                </a:solidFill>
                <a:latin typeface="Times New Roman"/>
                <a:ea typeface="Times New Roman"/>
                <a:cs typeface="Times New Roman"/>
                <a:sym typeface="Times New Roman"/>
              </a:rPr>
              <a:t>оширишдан</a:t>
            </a:r>
            <a:r>
              <a:rPr lang="ru-RU" sz="2200" b="1" dirty="0">
                <a:solidFill>
                  <a:schemeClr val="tx1"/>
                </a:solidFill>
                <a:latin typeface="Times New Roman"/>
                <a:ea typeface="Times New Roman"/>
                <a:cs typeface="Times New Roman"/>
                <a:sym typeface="Times New Roman"/>
              </a:rPr>
              <a:t> </a:t>
            </a:r>
            <a:r>
              <a:rPr lang="ru-RU" sz="2200" b="1" dirty="0" err="1">
                <a:solidFill>
                  <a:schemeClr val="tx1"/>
                </a:solidFill>
                <a:latin typeface="Times New Roman"/>
                <a:ea typeface="Times New Roman"/>
                <a:cs typeface="Times New Roman"/>
                <a:sym typeface="Times New Roman"/>
              </a:rPr>
              <a:t>кутилаётган</a:t>
            </a:r>
            <a:r>
              <a:rPr lang="ru-RU" sz="2200" b="1" dirty="0">
                <a:solidFill>
                  <a:schemeClr val="tx1"/>
                </a:solidFill>
                <a:latin typeface="Times New Roman"/>
                <a:ea typeface="Times New Roman"/>
                <a:cs typeface="Times New Roman"/>
                <a:sym typeface="Times New Roman"/>
              </a:rPr>
              <a:t> </a:t>
            </a:r>
            <a:r>
              <a:rPr lang="ru-RU" sz="2200" b="1" dirty="0" err="1">
                <a:solidFill>
                  <a:schemeClr val="tx1"/>
                </a:solidFill>
                <a:latin typeface="Times New Roman"/>
                <a:ea typeface="Times New Roman"/>
                <a:cs typeface="Times New Roman"/>
                <a:sym typeface="Times New Roman"/>
              </a:rPr>
              <a:t>натижалар</a:t>
            </a:r>
            <a:endParaRPr sz="2200" b="1" dirty="0">
              <a:solidFill>
                <a:schemeClr val="tx1"/>
              </a:solidFill>
              <a:latin typeface="Times New Roman"/>
              <a:ea typeface="Times New Roman"/>
              <a:cs typeface="Times New Roman"/>
              <a:sym typeface="Times New Roman"/>
            </a:endParaRPr>
          </a:p>
          <a:p>
            <a:pPr marL="0" marR="0" lvl="0" indent="0" algn="just" rtl="0">
              <a:spcBef>
                <a:spcPts val="300"/>
              </a:spcBef>
              <a:spcAft>
                <a:spcPts val="0"/>
              </a:spcAft>
              <a:buNone/>
            </a:pP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Стратегияда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белгиланган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вазифаларни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амалга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ошириш</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орқали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қуйидаги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натижаларга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эришиш</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режалаштирилган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мақсадли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кўрсаткичлар</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иловада</a:t>
            </a:r>
            <a:r>
              <a:rPr lang="ru-RU" sz="2200" dirty="0">
                <a:solidFill>
                  <a:schemeClr val="dk1"/>
                </a:solidFill>
                <a:latin typeface="Times New Roman"/>
                <a:ea typeface="Times New Roman"/>
                <a:cs typeface="Times New Roman"/>
                <a:sym typeface="Times New Roman"/>
              </a:rPr>
              <a:t>):</a:t>
            </a:r>
            <a:endParaRPr sz="2200" dirty="0">
              <a:solidFill>
                <a:schemeClr val="dk1"/>
              </a:solidFill>
              <a:latin typeface="Times New Roman"/>
              <a:ea typeface="Times New Roman"/>
              <a:cs typeface="Times New Roman"/>
            </a:endParaRPr>
          </a:p>
          <a:p>
            <a:pPr marL="0" marR="0" lvl="0" indent="0" algn="just" rtl="0">
              <a:spcBef>
                <a:spcPts val="0"/>
              </a:spcBef>
              <a:spcAft>
                <a:spcPts val="0"/>
              </a:spcAft>
              <a:buNone/>
            </a:pPr>
            <a:r>
              <a:rPr lang="ru-RU" sz="2200" dirty="0" err="1">
                <a:solidFill>
                  <a:schemeClr val="dk1"/>
                </a:solidFill>
                <a:latin typeface="Times New Roman"/>
                <a:ea typeface="Times New Roman"/>
                <a:cs typeface="Times New Roman"/>
                <a:sym typeface="Times New Roman"/>
              </a:rPr>
              <a:t>юқори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тезликдаги</a:t>
            </a:r>
            <a:r>
              <a:rPr lang="ru-RU" sz="2200" dirty="0">
                <a:solidFill>
                  <a:schemeClr val="dk1"/>
                </a:solidFill>
                <a:latin typeface="Times New Roman"/>
                <a:ea typeface="Times New Roman"/>
                <a:cs typeface="Times New Roman"/>
                <a:sym typeface="Times New Roman"/>
              </a:rPr>
              <a:t> Интернет </a:t>
            </a:r>
            <a:r>
              <a:rPr lang="ru-RU" sz="2200" dirty="0" err="1">
                <a:solidFill>
                  <a:schemeClr val="dk1"/>
                </a:solidFill>
                <a:latin typeface="Times New Roman"/>
                <a:ea typeface="Times New Roman"/>
                <a:cs typeface="Times New Roman"/>
                <a:sym typeface="Times New Roman"/>
              </a:rPr>
              <a:t>жаҳон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ахборот</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ва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мобил</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алоқа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тармоқларидан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сифатли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хавфсиз</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арзон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ва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оқилона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фойдаланиш</a:t>
            </a:r>
            <a:r>
              <a:rPr lang="ru-RU" sz="22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2200" dirty="0" err="1">
                <a:solidFill>
                  <a:schemeClr val="dk1"/>
                </a:solidFill>
                <a:latin typeface="Times New Roman"/>
                <a:ea typeface="Times New Roman"/>
                <a:cs typeface="Times New Roman"/>
                <a:sym typeface="Times New Roman"/>
              </a:rPr>
              <a:t>алоқа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ва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телекоммуникацияларнинг</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очиқ</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ва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рақобатбардош</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бозори</a:t>
            </a:r>
            <a:r>
              <a:rPr lang="ru-RU" sz="22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2200" dirty="0" err="1">
                <a:solidFill>
                  <a:schemeClr val="dk1"/>
                </a:solidFill>
                <a:latin typeface="Times New Roman"/>
                <a:ea typeface="Times New Roman"/>
                <a:cs typeface="Times New Roman"/>
                <a:sym typeface="Times New Roman"/>
              </a:rPr>
              <a:t>барча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ижтимоий</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объектларни</a:t>
            </a:r>
            <a:r>
              <a:rPr lang="ru-RU" sz="2200" dirty="0">
                <a:solidFill>
                  <a:schemeClr val="dk1"/>
                </a:solidFill>
                <a:latin typeface="Times New Roman"/>
                <a:ea typeface="Times New Roman"/>
                <a:cs typeface="Times New Roman"/>
                <a:sym typeface="Times New Roman"/>
              </a:rPr>
              <a:t> Интернет </a:t>
            </a:r>
            <a:r>
              <a:rPr lang="ru-RU" sz="2200" dirty="0" err="1">
                <a:solidFill>
                  <a:schemeClr val="dk1"/>
                </a:solidFill>
                <a:latin typeface="Times New Roman"/>
                <a:ea typeface="Times New Roman"/>
                <a:cs typeface="Times New Roman"/>
                <a:sym typeface="Times New Roman"/>
              </a:rPr>
              <a:t>жаҳон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ахборот</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тармоғи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билан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таъминлаш</a:t>
            </a:r>
            <a:r>
              <a:rPr lang="ru-RU" sz="22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2200" dirty="0">
                <a:solidFill>
                  <a:schemeClr val="dk1"/>
                </a:solidFill>
                <a:latin typeface="Times New Roman"/>
                <a:ea typeface="Times New Roman"/>
                <a:cs typeface="Times New Roman"/>
                <a:sym typeface="Times New Roman"/>
              </a:rPr>
              <a:t>республика </a:t>
            </a:r>
            <a:r>
              <a:rPr lang="ru-RU" sz="2200" dirty="0" err="1">
                <a:solidFill>
                  <a:schemeClr val="dk1"/>
                </a:solidFill>
                <a:latin typeface="Times New Roman"/>
                <a:ea typeface="Times New Roman"/>
                <a:cs typeface="Times New Roman"/>
                <a:sym typeface="Times New Roman"/>
              </a:rPr>
              <a:t>бўйлаб</a:t>
            </a:r>
            <a:r>
              <a:rPr lang="ru-RU" sz="2200" dirty="0">
                <a:solidFill>
                  <a:schemeClr val="dk1"/>
                </a:solidFill>
                <a:latin typeface="Times New Roman"/>
                <a:ea typeface="Times New Roman"/>
                <a:cs typeface="Times New Roman"/>
                <a:sym typeface="Times New Roman"/>
              </a:rPr>
              <a:t> оптик </a:t>
            </a:r>
            <a:r>
              <a:rPr lang="ru-RU" sz="2200" dirty="0" err="1">
                <a:solidFill>
                  <a:schemeClr val="dk1"/>
                </a:solidFill>
                <a:latin typeface="Times New Roman"/>
                <a:ea typeface="Times New Roman"/>
                <a:cs typeface="Times New Roman"/>
                <a:sym typeface="Times New Roman"/>
              </a:rPr>
              <a:t>толали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алоқа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тармоғининг</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узунлигини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кенгайтириш</a:t>
            </a:r>
            <a:r>
              <a:rPr lang="ru-RU" sz="22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2200" dirty="0" err="1">
                <a:solidFill>
                  <a:schemeClr val="dk1"/>
                </a:solidFill>
                <a:latin typeface="Times New Roman"/>
                <a:ea typeface="Times New Roman"/>
                <a:cs typeface="Times New Roman"/>
                <a:sym typeface="Times New Roman"/>
              </a:rPr>
              <a:t>аҳоли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пунктларини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юқори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тезликдаги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алоқа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технологиялари</a:t>
            </a:r>
            <a:r>
              <a:rPr lang="ru-RU" sz="2200" dirty="0">
                <a:solidFill>
                  <a:schemeClr val="dk1"/>
                </a:solidFill>
                <a:latin typeface="Times New Roman"/>
                <a:ea typeface="Times New Roman"/>
                <a:cs typeface="Times New Roman"/>
                <a:sym typeface="Times New Roman"/>
              </a:rPr>
              <a:t> (4G </a:t>
            </a:r>
            <a:r>
              <a:rPr lang="ru-RU" sz="2200" dirty="0" err="1">
                <a:solidFill>
                  <a:schemeClr val="dk1"/>
                </a:solidFill>
                <a:latin typeface="Times New Roman"/>
                <a:ea typeface="Times New Roman"/>
                <a:cs typeface="Times New Roman"/>
                <a:sym typeface="Times New Roman"/>
              </a:rPr>
              <a:t>ва</a:t>
            </a:r>
            <a:r>
              <a:rPr lang="ru-RU" sz="2200" dirty="0">
                <a:solidFill>
                  <a:schemeClr val="dk1"/>
                </a:solidFill>
                <a:latin typeface="Times New Roman"/>
                <a:ea typeface="Times New Roman"/>
                <a:cs typeface="Times New Roman"/>
                <a:sym typeface="Times New Roman"/>
              </a:rPr>
              <a:t> б.) </a:t>
            </a:r>
            <a:r>
              <a:rPr lang="ru-RU" sz="2200" dirty="0" err="1">
                <a:solidFill>
                  <a:schemeClr val="dk1"/>
                </a:solidFill>
                <a:latin typeface="Times New Roman"/>
                <a:ea typeface="Times New Roman"/>
                <a:cs typeface="Times New Roman"/>
                <a:sym typeface="Times New Roman"/>
              </a:rPr>
              <a:t>билан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қамраб</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олиш</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даражасини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ошириш</a:t>
            </a:r>
            <a:r>
              <a:rPr lang="ru-RU" sz="22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2200" dirty="0" err="1">
                <a:solidFill>
                  <a:schemeClr val="dk1"/>
                </a:solidFill>
                <a:latin typeface="Times New Roman"/>
                <a:ea typeface="Times New Roman"/>
                <a:cs typeface="Times New Roman"/>
                <a:sym typeface="Times New Roman"/>
              </a:rPr>
              <a:t>шаҳарлар</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ва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қишлоқлар</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ўртасидаги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рақамли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тафовутни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камайтириш</a:t>
            </a:r>
            <a:r>
              <a:rPr lang="ru-RU" sz="22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2200" dirty="0">
                <a:solidFill>
                  <a:schemeClr val="dk1"/>
                </a:solidFill>
                <a:latin typeface="Times New Roman"/>
                <a:ea typeface="Times New Roman"/>
                <a:cs typeface="Times New Roman"/>
                <a:sym typeface="Times New Roman"/>
              </a:rPr>
              <a:t>электрон </a:t>
            </a:r>
            <a:r>
              <a:rPr lang="ru-RU" sz="2200" dirty="0" err="1">
                <a:solidFill>
                  <a:schemeClr val="dk1"/>
                </a:solidFill>
                <a:latin typeface="Times New Roman"/>
                <a:ea typeface="Times New Roman"/>
                <a:cs typeface="Times New Roman"/>
                <a:sym typeface="Times New Roman"/>
              </a:rPr>
              <a:t>ҳукуматни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ривожлантириш</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халқаро</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рейтингида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энг</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ривожланган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мамлакатлар</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қаторига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кириш</a:t>
            </a:r>
            <a:r>
              <a:rPr lang="ru-RU" sz="22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2200" dirty="0">
                <a:solidFill>
                  <a:schemeClr val="dk1"/>
                </a:solidFill>
                <a:latin typeface="Times New Roman"/>
                <a:ea typeface="Times New Roman"/>
                <a:cs typeface="Times New Roman"/>
                <a:sym typeface="Times New Roman"/>
              </a:rPr>
              <a:t>электрон </a:t>
            </a:r>
            <a:r>
              <a:rPr lang="ru-RU" sz="2200" dirty="0" err="1">
                <a:solidFill>
                  <a:schemeClr val="dk1"/>
                </a:solidFill>
                <a:latin typeface="Times New Roman"/>
                <a:ea typeface="Times New Roman"/>
                <a:cs typeface="Times New Roman"/>
                <a:sym typeface="Times New Roman"/>
              </a:rPr>
              <a:t>давлат</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хизматлари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улушини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ошириш</a:t>
            </a:r>
            <a:r>
              <a:rPr lang="ru-RU" sz="2200" dirty="0">
                <a:solidFill>
                  <a:schemeClr val="dk1"/>
                </a:solidFill>
                <a:latin typeface="Times New Roman"/>
                <a:ea typeface="Times New Roman"/>
                <a:cs typeface="Times New Roman"/>
                <a:sym typeface="Times New Roman"/>
              </a:rPr>
              <a:t>;</a:t>
            </a:r>
            <a:endParaRPr dirty="0"/>
          </a:p>
          <a:p>
            <a:pPr marL="0" marR="0" lvl="0" indent="0" algn="just" rtl="0">
              <a:spcBef>
                <a:spcPts val="0"/>
              </a:spcBef>
              <a:spcAft>
                <a:spcPts val="0"/>
              </a:spcAft>
              <a:buNone/>
            </a:pPr>
            <a:r>
              <a:rPr lang="ru-RU" sz="2200" dirty="0">
                <a:solidFill>
                  <a:schemeClr val="dk1"/>
                </a:solidFill>
                <a:latin typeface="Times New Roman"/>
                <a:ea typeface="Times New Roman"/>
                <a:cs typeface="Times New Roman"/>
                <a:sym typeface="Times New Roman"/>
              </a:rPr>
              <a:t>электрон </a:t>
            </a:r>
            <a:r>
              <a:rPr lang="ru-RU" sz="2200" dirty="0" err="1">
                <a:solidFill>
                  <a:schemeClr val="dk1"/>
                </a:solidFill>
                <a:latin typeface="Times New Roman"/>
                <a:ea typeface="Times New Roman"/>
                <a:cs typeface="Times New Roman"/>
                <a:sym typeface="Times New Roman"/>
              </a:rPr>
              <a:t>давлат</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хизматларига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ишончни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мустаҳкамлаш</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аҳолининг</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давлат</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органлари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билан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хавфсиз</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ва</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осон</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ўзаро</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ҳамкорлик</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қилишини</a:t>
            </a:r>
            <a:r>
              <a:rPr lang="ru-RU" sz="2200" dirty="0">
                <a:solidFill>
                  <a:schemeClr val="dk1"/>
                </a:solidFill>
                <a:latin typeface="Times New Roman"/>
                <a:ea typeface="Times New Roman"/>
                <a:cs typeface="Times New Roman"/>
                <a:sym typeface="Times New Roman"/>
              </a:rPr>
              <a:t> </a:t>
            </a:r>
            <a:r>
              <a:rPr lang="ru-RU" sz="2200" dirty="0" err="1">
                <a:solidFill>
                  <a:schemeClr val="dk1"/>
                </a:solidFill>
                <a:latin typeface="Times New Roman"/>
                <a:ea typeface="Times New Roman"/>
                <a:cs typeface="Times New Roman"/>
                <a:sym typeface="Times New Roman"/>
              </a:rPr>
              <a:t>таъминлаш</a:t>
            </a:r>
            <a:r>
              <a:rPr lang="ru-RU" sz="2200" dirty="0">
                <a:solidFill>
                  <a:schemeClr val="dk1"/>
                </a:solidFill>
                <a:latin typeface="Times New Roman"/>
                <a:ea typeface="Times New Roman"/>
                <a:cs typeface="Times New Roman"/>
                <a:sym typeface="Times New Roman"/>
              </a:rPr>
              <a:t>;</a:t>
            </a:r>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43"/>
        <p:cNvGrpSpPr/>
        <p:nvPr/>
      </p:nvGrpSpPr>
      <p:grpSpPr>
        <a:xfrm>
          <a:off x="0" y="0"/>
          <a:ext cx="0" cy="0"/>
          <a:chOff x="0" y="0"/>
          <a:chExt cx="0" cy="0"/>
        </a:xfrm>
      </p:grpSpPr>
      <p:sp>
        <p:nvSpPr>
          <p:cNvPr id="745" name="Google Shape;745;p29"/>
          <p:cNvSpPr txBox="1"/>
          <p:nvPr/>
        </p:nvSpPr>
        <p:spPr>
          <a:xfrm>
            <a:off x="1" y="11419"/>
            <a:ext cx="9895336" cy="592867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2000">
              <a:solidFill>
                <a:srgbClr val="000000"/>
              </a:solidFill>
              <a:latin typeface="Times New Roman"/>
              <a:ea typeface="Times New Roman"/>
              <a:cs typeface="Times New Roman"/>
              <a:sym typeface="Times New Roman"/>
            </a:endParaRPr>
          </a:p>
          <a:p>
            <a:pPr marL="0" marR="0" lvl="0" indent="0" algn="just" rtl="0">
              <a:spcBef>
                <a:spcPts val="0"/>
              </a:spcBef>
              <a:spcAft>
                <a:spcPts val="0"/>
              </a:spcAft>
              <a:buNone/>
            </a:pPr>
            <a:endParaRPr sz="2000">
              <a:solidFill>
                <a:srgbClr val="000000"/>
              </a:solidFill>
              <a:latin typeface="Times New Roman"/>
              <a:ea typeface="Times New Roman"/>
              <a:cs typeface="Times New Roman"/>
              <a:sym typeface="Times New Roman"/>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давлат, бизнес ва аҳолининг эҳтиёжларига қараб, ҳисоблаш қувватини самарали тақсимлаш ва ундан фойдаланиш;</a:t>
            </a:r>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республика бўйлаб коммунал соҳада электрон ҳисоблагичлар улушини ошириш;</a:t>
            </a:r>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анъанавий қоғоз ёки электрон ҳужжатга нисбатан электрон ёзувнинг устунлиги;</a:t>
            </a:r>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дастурий маҳсулотларнинг экспорт ҳажмини кенгайтириш;</a:t>
            </a:r>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IT-паркда резидентлари сонини ошириш;</a:t>
            </a:r>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инвестиция муҳитини яхшилаш, ахборот технологиялари соҳасида инвестициялар самарадорлигини ошириш;</a:t>
            </a:r>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аҳолининг рақамли иқтисодиёт ва электрон ҳукумат воситаларидан фойдаланиш кўникмаларини ривожлантириш;</a:t>
            </a:r>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аҳолининг барча қатламлари учун ахборот технологиялари соҳасида таълим олиш бўйича кенг имкониятларининг мавжудлиги;</a:t>
            </a:r>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ахборот технологиялари соҳасидаги профессионал кадрлар захирасининг, шу жумладан бошқарув кадрлари захирасининг мавжудлиги;</a:t>
            </a:r>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IT-йўналиши бўйича олий таълим муассасалари битирувчилари сонини ошириш;</a:t>
            </a:r>
            <a:endParaRPr/>
          </a:p>
          <a:p>
            <a:pPr marL="0" marR="0" lvl="0" indent="0" algn="just" rtl="0">
              <a:spcBef>
                <a:spcPts val="0"/>
              </a:spcBef>
              <a:spcAft>
                <a:spcPts val="0"/>
              </a:spcAft>
              <a:buNone/>
            </a:pPr>
            <a:r>
              <a:rPr lang="ru-RU" sz="2000">
                <a:solidFill>
                  <a:srgbClr val="002060"/>
                </a:solidFill>
                <a:latin typeface="Times New Roman"/>
                <a:ea typeface="Times New Roman"/>
                <a:cs typeface="Times New Roman"/>
                <a:sym typeface="Times New Roman"/>
              </a:rPr>
              <a:t>республиканинг барча туманларида (шаҳарларида) рақамли технологиялар ўқув марказларини ташкил этиш.</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30"/>
          <p:cNvSpPr txBox="1"/>
          <p:nvPr/>
        </p:nvSpPr>
        <p:spPr>
          <a:xfrm>
            <a:off x="3287688" y="3412779"/>
            <a:ext cx="5616624"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200"/>
              <a:buFont typeface="Calibri"/>
              <a:buNone/>
            </a:pPr>
            <a:endParaRPr sz="3200" b="0" i="0" u="none" strike="noStrike" cap="none">
              <a:solidFill>
                <a:srgbClr val="FFFFFF"/>
              </a:solidFill>
              <a:latin typeface="Times New Roman"/>
              <a:ea typeface="Times New Roman"/>
              <a:cs typeface="Times New Roman"/>
              <a:sym typeface="Times New Roman"/>
            </a:endParaRPr>
          </a:p>
        </p:txBody>
      </p:sp>
      <p:sp>
        <p:nvSpPr>
          <p:cNvPr id="752" name="Google Shape;752;p30"/>
          <p:cNvSpPr/>
          <p:nvPr/>
        </p:nvSpPr>
        <p:spPr>
          <a:xfrm flipH="1">
            <a:off x="14972" y="-115623"/>
            <a:ext cx="10412000" cy="1215697"/>
          </a:xfrm>
          <a:prstGeom prst="rect">
            <a:avLst/>
          </a:prstGeom>
          <a:solidFill>
            <a:srgbClr val="E8E8FF"/>
          </a:solidFill>
          <a:ln>
            <a:noFill/>
          </a:ln>
        </p:spPr>
        <p:txBody>
          <a:bodyPr spcFirstLastPara="1" wrap="square" lIns="91425" tIns="0" rIns="91425" bIns="45700" anchor="ctr" anchorCtr="0">
            <a:spAutoFit/>
          </a:bodyPr>
          <a:lstStyle/>
          <a:p>
            <a:pPr marL="0" marR="0" lvl="0" indent="192088" algn="ctr" rtl="0">
              <a:lnSpc>
                <a:spcPct val="100000"/>
              </a:lnSpc>
              <a:spcBef>
                <a:spcPts val="0"/>
              </a:spcBef>
              <a:spcAft>
                <a:spcPts val="0"/>
              </a:spcAft>
              <a:buClr>
                <a:srgbClr val="000080"/>
              </a:buClr>
              <a:buSzPts val="2400"/>
              <a:buFont typeface="Times New Roman"/>
              <a:buNone/>
            </a:pPr>
            <a:r>
              <a:rPr lang="ru-RU" sz="2400" b="1" i="0" u="none" strike="noStrike" cap="none" dirty="0">
                <a:solidFill>
                  <a:srgbClr val="000080"/>
                </a:solidFill>
                <a:latin typeface="Times New Roman"/>
                <a:ea typeface="Times New Roman"/>
                <a:cs typeface="Times New Roman"/>
                <a:sym typeface="Times New Roman"/>
              </a:rPr>
              <a:t>«</a:t>
            </a:r>
            <a:r>
              <a:rPr lang="ru-RU" sz="2400" b="1" i="0" u="none" strike="noStrike" cap="none" dirty="0" err="1">
                <a:solidFill>
                  <a:srgbClr val="000080"/>
                </a:solidFill>
                <a:latin typeface="Times New Roman"/>
                <a:ea typeface="Times New Roman"/>
                <a:cs typeface="Times New Roman"/>
                <a:sym typeface="Times New Roman"/>
              </a:rPr>
              <a:t>Рақамли</a:t>
            </a:r>
            <a:r>
              <a:rPr lang="ru-RU" sz="2400" b="1" i="0" u="none" strike="noStrike" cap="none" dirty="0">
                <a:solidFill>
                  <a:srgbClr val="000080"/>
                </a:solidFill>
                <a:latin typeface="Times New Roman"/>
                <a:ea typeface="Times New Roman"/>
                <a:cs typeface="Times New Roman"/>
                <a:sym typeface="Times New Roman"/>
              </a:rPr>
              <a:t> </a:t>
            </a:r>
            <a:r>
              <a:rPr lang="ru-RU" sz="2400" b="1" i="0" u="none" strike="noStrike" cap="none" dirty="0" err="1">
                <a:solidFill>
                  <a:srgbClr val="000080"/>
                </a:solidFill>
                <a:latin typeface="Times New Roman"/>
                <a:ea typeface="Times New Roman"/>
                <a:cs typeface="Times New Roman"/>
                <a:sym typeface="Times New Roman"/>
              </a:rPr>
              <a:t>Ўзбекистон</a:t>
            </a:r>
            <a:r>
              <a:rPr lang="ru-RU" sz="2400" b="1" i="0" u="none" strike="noStrike" cap="none" dirty="0">
                <a:solidFill>
                  <a:srgbClr val="000080"/>
                </a:solidFill>
                <a:latin typeface="Times New Roman"/>
                <a:ea typeface="Times New Roman"/>
                <a:cs typeface="Times New Roman"/>
                <a:sym typeface="Times New Roman"/>
              </a:rPr>
              <a:t> — 2030» </a:t>
            </a:r>
            <a:r>
              <a:rPr lang="ru-RU" sz="2400" b="1" i="0" u="none" strike="noStrike" cap="none" dirty="0" err="1">
                <a:solidFill>
                  <a:srgbClr val="000080"/>
                </a:solidFill>
                <a:latin typeface="Times New Roman"/>
                <a:ea typeface="Times New Roman"/>
                <a:cs typeface="Times New Roman"/>
                <a:sym typeface="Times New Roman"/>
              </a:rPr>
              <a:t>cтратегиясининг</a:t>
            </a:r>
            <a:endParaRPr sz="2400" b="0" i="0" u="none" strike="noStrike" cap="none" dirty="0">
              <a:solidFill>
                <a:schemeClr val="dk1"/>
              </a:solidFill>
              <a:latin typeface="Times New Roman"/>
              <a:ea typeface="Times New Roman"/>
              <a:cs typeface="Times New Roman"/>
              <a:sym typeface="Times New Roman"/>
            </a:endParaRPr>
          </a:p>
          <a:p>
            <a:pPr lvl="0" indent="192088" algn="ctr">
              <a:buClr>
                <a:srgbClr val="000080"/>
              </a:buClr>
              <a:buSzPts val="2400"/>
            </a:pPr>
            <a:r>
              <a:rPr lang="ru-RU" sz="2400" b="0" i="0" u="none" strike="noStrike" cap="none" dirty="0">
                <a:solidFill>
                  <a:srgbClr val="000080"/>
                </a:solidFill>
                <a:latin typeface="Times New Roman"/>
                <a:ea typeface="Times New Roman"/>
                <a:cs typeface="Times New Roman"/>
                <a:sym typeface="Times New Roman"/>
              </a:rPr>
              <a:t>МАҚСАДЛИ </a:t>
            </a:r>
            <a:r>
              <a:rPr lang="ru-RU" sz="2400" b="0" i="0" u="none" strike="noStrike" cap="none" dirty="0" smtClean="0">
                <a:solidFill>
                  <a:srgbClr val="000080"/>
                </a:solidFill>
                <a:latin typeface="Times New Roman"/>
                <a:ea typeface="Times New Roman"/>
                <a:cs typeface="Times New Roman"/>
                <a:sym typeface="Times New Roman"/>
              </a:rPr>
              <a:t>КЎРСАТКИЧЛАРИ</a:t>
            </a:r>
            <a:r>
              <a:rPr lang="ru-RU" sz="2800" dirty="0">
                <a:solidFill>
                  <a:schemeClr val="tx1"/>
                </a:solidFill>
                <a:latin typeface="Times New Roman"/>
                <a:ea typeface="Times New Roman"/>
                <a:cs typeface="Times New Roman"/>
                <a:sym typeface="Times New Roman"/>
              </a:rPr>
              <a:t>(</a:t>
            </a:r>
            <a:r>
              <a:rPr lang="ru-RU" sz="2800" dirty="0" err="1">
                <a:solidFill>
                  <a:schemeClr val="tx1"/>
                </a:solidFill>
                <a:latin typeface="Times New Roman"/>
                <a:ea typeface="Times New Roman"/>
                <a:cs typeface="Times New Roman"/>
                <a:sym typeface="Times New Roman"/>
              </a:rPr>
              <a:t>м</a:t>
            </a:r>
            <a:r>
              <a:rPr lang="ru-RU" sz="2000" dirty="0" err="1">
                <a:solidFill>
                  <a:schemeClr val="tx1"/>
                </a:solidFill>
                <a:latin typeface="Times New Roman"/>
                <a:ea typeface="Times New Roman"/>
                <a:cs typeface="Times New Roman"/>
                <a:sym typeface="Times New Roman"/>
              </a:rPr>
              <a:t>анба</a:t>
            </a:r>
            <a:r>
              <a:rPr lang="ru-RU" sz="2000" dirty="0">
                <a:solidFill>
                  <a:schemeClr val="tx1"/>
                </a:solidFill>
                <a:latin typeface="Times New Roman"/>
                <a:ea typeface="Times New Roman"/>
                <a:cs typeface="Times New Roman"/>
                <a:sym typeface="Times New Roman"/>
              </a:rPr>
              <a:t>: </a:t>
            </a:r>
            <a:r>
              <a:rPr lang="en-US" sz="2000" dirty="0">
                <a:solidFill>
                  <a:schemeClr val="tx1"/>
                </a:solidFill>
                <a:latin typeface="Times New Roman"/>
                <a:ea typeface="Times New Roman"/>
                <a:cs typeface="Times New Roman"/>
                <a:sym typeface="Times New Roman"/>
                <a:hlinkClick r:id="rId3"/>
              </a:rPr>
              <a:t>www.my</a:t>
            </a:r>
            <a:r>
              <a:rPr lang="en-US" sz="2000" dirty="0">
                <a:solidFill>
                  <a:schemeClr val="tx1"/>
                </a:solidFill>
                <a:latin typeface="Times New Roman"/>
                <a:ea typeface="Times New Roman"/>
                <a:cs typeface="Times New Roman"/>
                <a:sym typeface="Times New Roman"/>
              </a:rPr>
              <a:t> gov.uz)</a:t>
            </a:r>
            <a:endParaRPr sz="2400" b="0" i="0" u="none" strike="noStrike" cap="none" dirty="0">
              <a:solidFill>
                <a:schemeClr val="tx1"/>
              </a:solidFill>
              <a:latin typeface="Times New Roman"/>
              <a:ea typeface="Times New Roman"/>
              <a:cs typeface="Times New Roman"/>
              <a:sym typeface="Times New Roman"/>
            </a:endParaRPr>
          </a:p>
          <a:p>
            <a:pPr marL="0" marR="0" lvl="0" indent="192088" algn="l" rtl="0">
              <a:lnSpc>
                <a:spcPct val="100000"/>
              </a:lnSpc>
              <a:spcBef>
                <a:spcPts val="0"/>
              </a:spcBef>
              <a:spcAft>
                <a:spcPts val="0"/>
              </a:spcAft>
              <a:buClr>
                <a:schemeClr val="dk1"/>
              </a:buClr>
              <a:buSzPts val="2400"/>
              <a:buFont typeface="Arial"/>
              <a:buNone/>
            </a:pPr>
            <a:endParaRPr sz="2400" b="0" i="0" u="none" strike="noStrike" cap="none" dirty="0">
              <a:solidFill>
                <a:schemeClr val="dk1"/>
              </a:solidFill>
              <a:latin typeface="Times New Roman"/>
              <a:ea typeface="Times New Roman"/>
              <a:cs typeface="Times New Roman"/>
              <a:sym typeface="Times New Roman"/>
            </a:endParaRPr>
          </a:p>
        </p:txBody>
      </p:sp>
      <p:graphicFrame>
        <p:nvGraphicFramePr>
          <p:cNvPr id="753" name="Google Shape;753;p30"/>
          <p:cNvGraphicFramePr/>
          <p:nvPr/>
        </p:nvGraphicFramePr>
        <p:xfrm>
          <a:off x="14972" y="852270"/>
          <a:ext cx="10412000" cy="5705830"/>
        </p:xfrm>
        <a:graphic>
          <a:graphicData uri="http://schemas.openxmlformats.org/drawingml/2006/table">
            <a:tbl>
              <a:tblPr>
                <a:noFill/>
                <a:tableStyleId>{873A5855-A22B-427F-A106-18650A4CA74B}</a:tableStyleId>
              </a:tblPr>
              <a:tblGrid>
                <a:gridCol w="753825">
                  <a:extLst>
                    <a:ext uri="{9D8B030D-6E8A-4147-A177-3AD203B41FA5}">
                      <a16:colId xmlns:a16="http://schemas.microsoft.com/office/drawing/2014/main" val="20000"/>
                    </a:ext>
                  </a:extLst>
                </a:gridCol>
                <a:gridCol w="4875175">
                  <a:extLst>
                    <a:ext uri="{9D8B030D-6E8A-4147-A177-3AD203B41FA5}">
                      <a16:colId xmlns:a16="http://schemas.microsoft.com/office/drawing/2014/main" val="20001"/>
                    </a:ext>
                  </a:extLst>
                </a:gridCol>
                <a:gridCol w="1229900">
                  <a:extLst>
                    <a:ext uri="{9D8B030D-6E8A-4147-A177-3AD203B41FA5}">
                      <a16:colId xmlns:a16="http://schemas.microsoft.com/office/drawing/2014/main" val="20002"/>
                    </a:ext>
                  </a:extLst>
                </a:gridCol>
                <a:gridCol w="806900">
                  <a:extLst>
                    <a:ext uri="{9D8B030D-6E8A-4147-A177-3AD203B41FA5}">
                      <a16:colId xmlns:a16="http://schemas.microsoft.com/office/drawing/2014/main" val="20003"/>
                    </a:ext>
                  </a:extLst>
                </a:gridCol>
                <a:gridCol w="1044875">
                  <a:extLst>
                    <a:ext uri="{9D8B030D-6E8A-4147-A177-3AD203B41FA5}">
                      <a16:colId xmlns:a16="http://schemas.microsoft.com/office/drawing/2014/main" val="20004"/>
                    </a:ext>
                  </a:extLst>
                </a:gridCol>
                <a:gridCol w="970400">
                  <a:extLst>
                    <a:ext uri="{9D8B030D-6E8A-4147-A177-3AD203B41FA5}">
                      <a16:colId xmlns:a16="http://schemas.microsoft.com/office/drawing/2014/main" val="20005"/>
                    </a:ext>
                  </a:extLst>
                </a:gridCol>
                <a:gridCol w="730925">
                  <a:extLst>
                    <a:ext uri="{9D8B030D-6E8A-4147-A177-3AD203B41FA5}">
                      <a16:colId xmlns:a16="http://schemas.microsoft.com/office/drawing/2014/main" val="20006"/>
                    </a:ext>
                  </a:extLst>
                </a:gridCol>
              </a:tblGrid>
              <a:tr h="576075">
                <a:tc rowSpan="2">
                  <a:txBody>
                    <a:bodyPr/>
                    <a:lstStyle/>
                    <a:p>
                      <a:pPr marL="0" marR="0" lvl="0" indent="0" algn="ctr" rtl="0">
                        <a:spcBef>
                          <a:spcPts val="0"/>
                        </a:spcBef>
                        <a:spcAft>
                          <a:spcPts val="0"/>
                        </a:spcAft>
                        <a:buNone/>
                      </a:pPr>
                      <a:r>
                        <a:rPr lang="ru-RU" sz="1800" b="1" u="none" strike="noStrike" cap="none">
                          <a:latin typeface="Times New Roman"/>
                          <a:ea typeface="Times New Roman"/>
                          <a:cs typeface="Times New Roman"/>
                          <a:sym typeface="Times New Roman"/>
                        </a:rPr>
                        <a:t>Т/р</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rowSpan="2">
                  <a:txBody>
                    <a:bodyPr/>
                    <a:lstStyle/>
                    <a:p>
                      <a:pPr marL="0" marR="0" lvl="0" indent="0" algn="ctr" rtl="0">
                        <a:spcBef>
                          <a:spcPts val="0"/>
                        </a:spcBef>
                        <a:spcAft>
                          <a:spcPts val="0"/>
                        </a:spcAft>
                        <a:buNone/>
                      </a:pPr>
                      <a:r>
                        <a:rPr lang="ru-RU" sz="1800" b="1" u="none" strike="noStrike" cap="none">
                          <a:solidFill>
                            <a:srgbClr val="000000"/>
                          </a:solidFill>
                          <a:latin typeface="Times New Roman"/>
                          <a:ea typeface="Times New Roman"/>
                          <a:cs typeface="Times New Roman"/>
                          <a:sym typeface="Times New Roman"/>
                        </a:rPr>
                        <a:t>Кўрсаткич номи</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rowSpan="2">
                  <a:txBody>
                    <a:bodyPr/>
                    <a:lstStyle/>
                    <a:p>
                      <a:pPr marL="0" marR="0" lvl="0" indent="0" algn="ctr" rtl="0">
                        <a:spcBef>
                          <a:spcPts val="0"/>
                        </a:spcBef>
                        <a:spcAft>
                          <a:spcPts val="0"/>
                        </a:spcAft>
                        <a:buNone/>
                      </a:pPr>
                      <a:r>
                        <a:rPr lang="ru-RU" sz="1800" b="1" u="none" strike="noStrike" cap="none">
                          <a:solidFill>
                            <a:srgbClr val="000000"/>
                          </a:solidFill>
                          <a:latin typeface="Times New Roman"/>
                          <a:ea typeface="Times New Roman"/>
                          <a:cs typeface="Times New Roman"/>
                          <a:sym typeface="Times New Roman"/>
                        </a:rPr>
                        <a:t>Ўлчов бирлиги</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rowSpan="2">
                  <a:txBody>
                    <a:bodyPr/>
                    <a:lstStyle/>
                    <a:p>
                      <a:pPr marL="0" marR="0" lvl="0" indent="0" algn="ctr" rtl="0">
                        <a:spcBef>
                          <a:spcPts val="0"/>
                        </a:spcBef>
                        <a:spcAft>
                          <a:spcPts val="0"/>
                        </a:spcAft>
                        <a:buNone/>
                      </a:pPr>
                      <a:r>
                        <a:rPr lang="ru-RU" sz="1800" b="1" u="none" strike="noStrike" cap="none">
                          <a:solidFill>
                            <a:srgbClr val="000000"/>
                          </a:solidFill>
                          <a:latin typeface="Times New Roman"/>
                          <a:ea typeface="Times New Roman"/>
                          <a:cs typeface="Times New Roman"/>
                          <a:sym typeface="Times New Roman"/>
                        </a:rPr>
                        <a:t>Жорий </a:t>
                      </a:r>
                      <a:endParaRPr/>
                    </a:p>
                    <a:p>
                      <a:pPr marL="0" marR="0" lvl="0" indent="0" algn="ctr" rtl="0">
                        <a:spcBef>
                          <a:spcPts val="0"/>
                        </a:spcBef>
                        <a:spcAft>
                          <a:spcPts val="0"/>
                        </a:spcAft>
                        <a:buNone/>
                      </a:pPr>
                      <a:r>
                        <a:rPr lang="ru-RU" sz="1800" b="1" u="none" strike="noStrike" cap="none">
                          <a:solidFill>
                            <a:srgbClr val="000000"/>
                          </a:solidFill>
                          <a:latin typeface="Times New Roman"/>
                          <a:ea typeface="Times New Roman"/>
                          <a:cs typeface="Times New Roman"/>
                          <a:sym typeface="Times New Roman"/>
                        </a:rPr>
                        <a:t>ҳолати</a:t>
                      </a:r>
                      <a:endParaRPr sz="1800" u="none" strike="noStrike" cap="none">
                        <a:latin typeface="Times New Roman"/>
                        <a:ea typeface="Times New Roman"/>
                        <a:cs typeface="Times New Roman"/>
                        <a:sym typeface="Times New Roman"/>
                      </a:endParaRPr>
                    </a:p>
                  </a:txBody>
                  <a:tcPr marL="0" marR="0"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gridSpan="3">
                  <a:txBody>
                    <a:bodyPr/>
                    <a:lstStyle/>
                    <a:p>
                      <a:pPr marL="0" marR="0" lvl="0" indent="0" algn="ctr" rtl="0">
                        <a:spcBef>
                          <a:spcPts val="0"/>
                        </a:spcBef>
                        <a:spcAft>
                          <a:spcPts val="0"/>
                        </a:spcAft>
                        <a:buNone/>
                      </a:pPr>
                      <a:r>
                        <a:rPr lang="ru-RU" sz="1800" b="1" u="none" strike="noStrike" cap="none">
                          <a:solidFill>
                            <a:srgbClr val="000000"/>
                          </a:solidFill>
                          <a:latin typeface="Times New Roman"/>
                          <a:ea typeface="Times New Roman"/>
                          <a:cs typeface="Times New Roman"/>
                          <a:sym typeface="Times New Roman"/>
                        </a:rPr>
                        <a:t>Йиллар кесимидаги мақсадлар</a:t>
                      </a:r>
                      <a:endParaRPr sz="1800" u="none" strike="noStrike" cap="none">
                        <a:latin typeface="Times New Roman"/>
                        <a:ea typeface="Times New Roman"/>
                        <a:cs typeface="Times New Roman"/>
                        <a:sym typeface="Times New Roman"/>
                      </a:endParaRPr>
                    </a:p>
                  </a:txBody>
                  <a:tcPr marL="0" marR="0"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8025">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rtl="0">
                        <a:spcBef>
                          <a:spcPts val="0"/>
                        </a:spcBef>
                        <a:spcAft>
                          <a:spcPts val="0"/>
                        </a:spcAft>
                        <a:buNone/>
                      </a:pPr>
                      <a:r>
                        <a:rPr lang="ru-RU" sz="1800" b="1" u="none" strike="noStrike" cap="none">
                          <a:solidFill>
                            <a:srgbClr val="000000"/>
                          </a:solidFill>
                          <a:latin typeface="Times New Roman"/>
                          <a:ea typeface="Times New Roman"/>
                          <a:cs typeface="Times New Roman"/>
                          <a:sym typeface="Times New Roman"/>
                        </a:rPr>
                        <a:t>2022</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b="1" u="none" strike="noStrike" cap="none">
                          <a:solidFill>
                            <a:srgbClr val="000000"/>
                          </a:solidFill>
                          <a:latin typeface="Times New Roman"/>
                          <a:ea typeface="Times New Roman"/>
                          <a:cs typeface="Times New Roman"/>
                          <a:sym typeface="Times New Roman"/>
                        </a:rPr>
                        <a:t>2025</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b="1" u="none" strike="noStrike" cap="none">
                          <a:solidFill>
                            <a:srgbClr val="000000"/>
                          </a:solidFill>
                          <a:latin typeface="Times New Roman"/>
                          <a:ea typeface="Times New Roman"/>
                          <a:cs typeface="Times New Roman"/>
                          <a:sym typeface="Times New Roman"/>
                        </a:rPr>
                        <a:t>2030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576075">
                <a:tc>
                  <a:txBody>
                    <a:bodyPr/>
                    <a:lstStyle/>
                    <a:p>
                      <a:pPr marL="0" marR="0" lvl="0" indent="0" algn="ctr" rtl="0">
                        <a:spcBef>
                          <a:spcPts val="0"/>
                        </a:spcBef>
                        <a:spcAft>
                          <a:spcPts val="0"/>
                        </a:spcAft>
                        <a:buNone/>
                      </a:pPr>
                      <a:r>
                        <a:rPr lang="ru-RU" sz="1800" u="none" strike="noStrike" cap="none">
                          <a:latin typeface="Times New Roman"/>
                          <a:ea typeface="Times New Roman"/>
                          <a:cs typeface="Times New Roman"/>
                          <a:sym typeface="Times New Roman"/>
                        </a:rPr>
                        <a:t>1.</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Республика бўйлаб қурилган оптик толали алоқа тармоғининг узунлиги</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минг км</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41</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70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120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250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864100">
                <a:tc>
                  <a:txBody>
                    <a:bodyPr/>
                    <a:lstStyle/>
                    <a:p>
                      <a:pPr marL="0" marR="0" lvl="0" indent="0" algn="ctr" rtl="0">
                        <a:spcBef>
                          <a:spcPts val="0"/>
                        </a:spcBef>
                        <a:spcAft>
                          <a:spcPts val="0"/>
                        </a:spcAft>
                        <a:buNone/>
                      </a:pPr>
                      <a:r>
                        <a:rPr lang="ru-RU" sz="1800" u="none" strike="noStrike" cap="none">
                          <a:solidFill>
                            <a:schemeClr val="dk1"/>
                          </a:solidFill>
                          <a:latin typeface="Times New Roman"/>
                          <a:ea typeface="Times New Roman"/>
                          <a:cs typeface="Times New Roman"/>
                          <a:sym typeface="Times New Roman"/>
                        </a:rPr>
                        <a:t>2.</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Республика ҳудудларининг юқори тезликдаги Интернет жаҳон ахборот тармоғи билан қамров даражаси</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фоиз</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67</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74</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85</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100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864100">
                <a:tc>
                  <a:txBody>
                    <a:bodyPr/>
                    <a:lstStyle/>
                    <a:p>
                      <a:pPr marL="0" marR="0" lvl="0" indent="0" algn="ctr" rtl="0">
                        <a:spcBef>
                          <a:spcPts val="0"/>
                        </a:spcBef>
                        <a:spcAft>
                          <a:spcPts val="0"/>
                        </a:spcAft>
                        <a:buNone/>
                      </a:pPr>
                      <a:r>
                        <a:rPr lang="ru-RU" sz="1800" u="none" strike="noStrike" cap="none">
                          <a:solidFill>
                            <a:schemeClr val="dk1"/>
                          </a:solidFill>
                          <a:latin typeface="Times New Roman"/>
                          <a:ea typeface="Times New Roman"/>
                          <a:cs typeface="Times New Roman"/>
                          <a:sym typeface="Times New Roman"/>
                        </a:rPr>
                        <a:t>3.</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Ижтимоий объектларнинг юқори тезликдаги Интернет жаҳон ахборот тармоғи билан таъминланганлик даражаси</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фоиз</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45</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100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100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100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864100">
                <a:tc>
                  <a:txBody>
                    <a:bodyPr/>
                    <a:lstStyle/>
                    <a:p>
                      <a:pPr marL="0" marR="0" lvl="0" indent="0" algn="ctr" rtl="0">
                        <a:spcBef>
                          <a:spcPts val="0"/>
                        </a:spcBef>
                        <a:spcAft>
                          <a:spcPts val="0"/>
                        </a:spcAft>
                        <a:buNone/>
                      </a:pPr>
                      <a:r>
                        <a:rPr lang="ru-RU" sz="1800" u="none" strike="noStrike" cap="none">
                          <a:solidFill>
                            <a:schemeClr val="dk1"/>
                          </a:solidFill>
                          <a:latin typeface="Times New Roman"/>
                          <a:ea typeface="Times New Roman"/>
                          <a:cs typeface="Times New Roman"/>
                          <a:sym typeface="Times New Roman"/>
                        </a:rPr>
                        <a:t>4.</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Уй хўжаликларининг кенг полосали Интернет жаҳон ахборот тармоғи билан таъминланганлик даражаси</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фоиз</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67</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74</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85</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100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576075">
                <a:tc>
                  <a:txBody>
                    <a:bodyPr/>
                    <a:lstStyle/>
                    <a:p>
                      <a:pPr marL="0" marR="0" lvl="0" indent="0" algn="ctr" rtl="0">
                        <a:spcBef>
                          <a:spcPts val="0"/>
                        </a:spcBef>
                        <a:spcAft>
                          <a:spcPts val="0"/>
                        </a:spcAft>
                        <a:buNone/>
                      </a:pPr>
                      <a:r>
                        <a:rPr lang="ru-RU" sz="1800" u="none" strike="noStrike" cap="none">
                          <a:solidFill>
                            <a:schemeClr val="dk1"/>
                          </a:solidFill>
                          <a:latin typeface="Times New Roman"/>
                          <a:ea typeface="Times New Roman"/>
                          <a:cs typeface="Times New Roman"/>
                          <a:sym typeface="Times New Roman"/>
                        </a:rPr>
                        <a:t>5.</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Аҳоли пунктларининг кенг полосали мобил алоқа тармоғи билан қамров даражаси</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фоиз</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78</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100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100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100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r h="864100">
                <a:tc>
                  <a:txBody>
                    <a:bodyPr/>
                    <a:lstStyle/>
                    <a:p>
                      <a:pPr marL="0" marR="0" lvl="0" indent="0" algn="ctr" rtl="0">
                        <a:spcBef>
                          <a:spcPts val="0"/>
                        </a:spcBef>
                        <a:spcAft>
                          <a:spcPts val="0"/>
                        </a:spcAft>
                        <a:buNone/>
                      </a:pPr>
                      <a:r>
                        <a:rPr lang="ru-RU" sz="1800" u="none" strike="noStrike" cap="none">
                          <a:solidFill>
                            <a:schemeClr val="dk1"/>
                          </a:solidFill>
                          <a:latin typeface="Times New Roman"/>
                          <a:ea typeface="Times New Roman"/>
                          <a:cs typeface="Times New Roman"/>
                          <a:sym typeface="Times New Roman"/>
                        </a:rPr>
                        <a:t>6.</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Электрон ҳукуматни ривожлантириш халқаро рейтингида «Электрон ҳукуматни ривожлантириш индекси»нинг самарадорлик кўрсаткичи</a:t>
                      </a:r>
                      <a:endParaRPr sz="1800" u="none" strike="noStrike" cap="none">
                        <a:latin typeface="Times New Roman"/>
                        <a:ea typeface="Times New Roman"/>
                        <a:cs typeface="Times New Roman"/>
                        <a:sym typeface="Times New Roman"/>
                      </a:endParaRPr>
                    </a:p>
                  </a:txBody>
                  <a:tcPr marL="60275" marR="602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балл</a:t>
                      </a:r>
                      <a:endParaRPr sz="1800" u="none" strike="noStrike" cap="none">
                        <a:latin typeface="Times New Roman"/>
                        <a:ea typeface="Times New Roman"/>
                        <a:cs typeface="Times New Roman"/>
                        <a:sym typeface="Times New Roman"/>
                      </a:endParaRPr>
                    </a:p>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(0-1 оралиғида)</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0,66</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0,70</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0,75</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800" u="none" strike="noStrike" cap="none">
                          <a:solidFill>
                            <a:srgbClr val="000000"/>
                          </a:solidFill>
                          <a:latin typeface="Times New Roman"/>
                          <a:ea typeface="Times New Roman"/>
                          <a:cs typeface="Times New Roman"/>
                          <a:sym typeface="Times New Roman"/>
                        </a:rPr>
                        <a:t>0,86</a:t>
                      </a:r>
                      <a:endParaRPr sz="18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7"/>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58"/>
        <p:cNvGrpSpPr/>
        <p:nvPr/>
      </p:nvGrpSpPr>
      <p:grpSpPr>
        <a:xfrm>
          <a:off x="0" y="0"/>
          <a:ext cx="0" cy="0"/>
          <a:chOff x="0" y="0"/>
          <a:chExt cx="0" cy="0"/>
        </a:xfrm>
      </p:grpSpPr>
      <p:sp>
        <p:nvSpPr>
          <p:cNvPr id="759" name="Google Shape;759;p31"/>
          <p:cNvSpPr txBox="1"/>
          <p:nvPr/>
        </p:nvSpPr>
        <p:spPr>
          <a:xfrm>
            <a:off x="3287688" y="3412779"/>
            <a:ext cx="5616624"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200"/>
              <a:buFont typeface="Calibri"/>
              <a:buNone/>
            </a:pPr>
            <a:endParaRPr sz="3200" b="0" i="0" u="none" strike="noStrike" cap="none">
              <a:solidFill>
                <a:srgbClr val="FFFFFF"/>
              </a:solidFill>
              <a:latin typeface="Times New Roman"/>
              <a:ea typeface="Times New Roman"/>
              <a:cs typeface="Times New Roman"/>
              <a:sym typeface="Times New Roman"/>
            </a:endParaRPr>
          </a:p>
        </p:txBody>
      </p:sp>
      <p:sp>
        <p:nvSpPr>
          <p:cNvPr id="760" name="Google Shape;760;p31"/>
          <p:cNvSpPr/>
          <p:nvPr/>
        </p:nvSpPr>
        <p:spPr>
          <a:xfrm flipH="1">
            <a:off x="436538" y="287894"/>
            <a:ext cx="9979952" cy="846365"/>
          </a:xfrm>
          <a:prstGeom prst="rect">
            <a:avLst/>
          </a:prstGeom>
          <a:solidFill>
            <a:srgbClr val="E8E8FF"/>
          </a:solidFill>
          <a:ln>
            <a:noFill/>
          </a:ln>
        </p:spPr>
        <p:txBody>
          <a:bodyPr spcFirstLastPara="1" wrap="square" lIns="91425" tIns="0" rIns="91425" bIns="45700" anchor="ctr" anchorCtr="0">
            <a:spAutoFit/>
          </a:bodyPr>
          <a:lstStyle/>
          <a:p>
            <a:pPr marL="0" marR="0" lvl="0" indent="192088" algn="ctr" rtl="0">
              <a:lnSpc>
                <a:spcPct val="100000"/>
              </a:lnSpc>
              <a:spcBef>
                <a:spcPts val="0"/>
              </a:spcBef>
              <a:spcAft>
                <a:spcPts val="0"/>
              </a:spcAft>
              <a:buClr>
                <a:srgbClr val="000080"/>
              </a:buClr>
              <a:buSzPts val="2400"/>
              <a:buFont typeface="Times New Roman"/>
              <a:buNone/>
            </a:pPr>
            <a:r>
              <a:rPr lang="ru-RU" sz="2400" b="1" i="0" u="none" strike="noStrike" cap="none" dirty="0">
                <a:solidFill>
                  <a:srgbClr val="000080"/>
                </a:solidFill>
                <a:latin typeface="Times New Roman"/>
                <a:ea typeface="Times New Roman"/>
                <a:cs typeface="Times New Roman"/>
                <a:sym typeface="Times New Roman"/>
              </a:rPr>
              <a:t>«</a:t>
            </a:r>
            <a:r>
              <a:rPr lang="ru-RU" sz="2400" b="1" i="0" u="none" strike="noStrike" cap="none" dirty="0" err="1">
                <a:solidFill>
                  <a:srgbClr val="000080"/>
                </a:solidFill>
                <a:latin typeface="Times New Roman"/>
                <a:ea typeface="Times New Roman"/>
                <a:cs typeface="Times New Roman"/>
                <a:sym typeface="Times New Roman"/>
              </a:rPr>
              <a:t>Рақамли</a:t>
            </a:r>
            <a:r>
              <a:rPr lang="ru-RU" sz="2400" b="1" i="0" u="none" strike="noStrike" cap="none" dirty="0">
                <a:solidFill>
                  <a:srgbClr val="000080"/>
                </a:solidFill>
                <a:latin typeface="Times New Roman"/>
                <a:ea typeface="Times New Roman"/>
                <a:cs typeface="Times New Roman"/>
                <a:sym typeface="Times New Roman"/>
              </a:rPr>
              <a:t> </a:t>
            </a:r>
            <a:r>
              <a:rPr lang="ru-RU" sz="2400" b="1" i="0" u="none" strike="noStrike" cap="none" dirty="0" err="1">
                <a:solidFill>
                  <a:srgbClr val="000080"/>
                </a:solidFill>
                <a:latin typeface="Times New Roman"/>
                <a:ea typeface="Times New Roman"/>
                <a:cs typeface="Times New Roman"/>
                <a:sym typeface="Times New Roman"/>
              </a:rPr>
              <a:t>Ўзбекистон</a:t>
            </a:r>
            <a:r>
              <a:rPr lang="ru-RU" sz="2400" b="1" i="0" u="none" strike="noStrike" cap="none" dirty="0">
                <a:solidFill>
                  <a:srgbClr val="000080"/>
                </a:solidFill>
                <a:latin typeface="Times New Roman"/>
                <a:ea typeface="Times New Roman"/>
                <a:cs typeface="Times New Roman"/>
                <a:sym typeface="Times New Roman"/>
              </a:rPr>
              <a:t> — 2030» </a:t>
            </a:r>
            <a:r>
              <a:rPr lang="ru-RU" sz="2400" b="1" i="0" u="none" strike="noStrike" cap="none" dirty="0" err="1">
                <a:solidFill>
                  <a:srgbClr val="000080"/>
                </a:solidFill>
                <a:latin typeface="Times New Roman"/>
                <a:ea typeface="Times New Roman"/>
                <a:cs typeface="Times New Roman"/>
                <a:sym typeface="Times New Roman"/>
              </a:rPr>
              <a:t>cтратегиясининг</a:t>
            </a:r>
            <a:endParaRPr sz="2400" b="0" i="0" u="none" strike="noStrike" cap="none" dirty="0">
              <a:solidFill>
                <a:schemeClr val="dk1"/>
              </a:solidFill>
              <a:latin typeface="Times New Roman"/>
              <a:ea typeface="Times New Roman"/>
              <a:cs typeface="Times New Roman"/>
              <a:sym typeface="Times New Roman"/>
            </a:endParaRPr>
          </a:p>
          <a:p>
            <a:pPr lvl="0" indent="192088" algn="ctr">
              <a:buClr>
                <a:srgbClr val="000080"/>
              </a:buClr>
              <a:buSzPts val="2400"/>
            </a:pPr>
            <a:r>
              <a:rPr lang="ru-RU" sz="2400" b="0" i="0" u="none" strike="noStrike" cap="none" dirty="0">
                <a:solidFill>
                  <a:srgbClr val="000080"/>
                </a:solidFill>
                <a:latin typeface="Times New Roman"/>
                <a:ea typeface="Times New Roman"/>
                <a:cs typeface="Times New Roman"/>
                <a:sym typeface="Times New Roman"/>
              </a:rPr>
              <a:t>МАҚСАДЛИ </a:t>
            </a:r>
            <a:r>
              <a:rPr lang="ru-RU" sz="2400" b="0" i="0" u="none" strike="noStrike" cap="none" dirty="0" smtClean="0">
                <a:solidFill>
                  <a:srgbClr val="000080"/>
                </a:solidFill>
                <a:latin typeface="Times New Roman"/>
                <a:ea typeface="Times New Roman"/>
                <a:cs typeface="Times New Roman"/>
                <a:sym typeface="Times New Roman"/>
              </a:rPr>
              <a:t>КЎРСАТКИЧЛАРИ </a:t>
            </a:r>
            <a:r>
              <a:rPr lang="ru-RU" sz="2800" dirty="0" smtClean="0">
                <a:solidFill>
                  <a:schemeClr val="tx1"/>
                </a:solidFill>
                <a:latin typeface="Times New Roman"/>
                <a:ea typeface="Times New Roman"/>
                <a:cs typeface="Times New Roman"/>
                <a:sym typeface="Times New Roman"/>
              </a:rPr>
              <a:t>(</a:t>
            </a:r>
            <a:r>
              <a:rPr lang="ru-RU" sz="2800" dirty="0" err="1">
                <a:solidFill>
                  <a:schemeClr val="tx1"/>
                </a:solidFill>
                <a:latin typeface="Times New Roman"/>
                <a:ea typeface="Times New Roman"/>
                <a:cs typeface="Times New Roman"/>
                <a:sym typeface="Times New Roman"/>
              </a:rPr>
              <a:t>м</a:t>
            </a:r>
            <a:r>
              <a:rPr lang="ru-RU" sz="2000" dirty="0" err="1">
                <a:solidFill>
                  <a:schemeClr val="tx1"/>
                </a:solidFill>
                <a:latin typeface="Times New Roman"/>
                <a:ea typeface="Times New Roman"/>
                <a:cs typeface="Times New Roman"/>
                <a:sym typeface="Times New Roman"/>
              </a:rPr>
              <a:t>анба</a:t>
            </a:r>
            <a:r>
              <a:rPr lang="ru-RU" sz="2000" dirty="0">
                <a:solidFill>
                  <a:schemeClr val="tx1"/>
                </a:solidFill>
                <a:latin typeface="Times New Roman"/>
                <a:ea typeface="Times New Roman"/>
                <a:cs typeface="Times New Roman"/>
                <a:sym typeface="Times New Roman"/>
              </a:rPr>
              <a:t>: </a:t>
            </a:r>
            <a:r>
              <a:rPr lang="en-US" sz="2000" dirty="0">
                <a:solidFill>
                  <a:schemeClr val="tx1"/>
                </a:solidFill>
                <a:latin typeface="Times New Roman"/>
                <a:ea typeface="Times New Roman"/>
                <a:cs typeface="Times New Roman"/>
                <a:sym typeface="Times New Roman"/>
                <a:hlinkClick r:id="rId3"/>
              </a:rPr>
              <a:t>www.my</a:t>
            </a:r>
            <a:r>
              <a:rPr lang="en-US" sz="2000" dirty="0">
                <a:solidFill>
                  <a:schemeClr val="tx1"/>
                </a:solidFill>
                <a:latin typeface="Times New Roman"/>
                <a:ea typeface="Times New Roman"/>
                <a:cs typeface="Times New Roman"/>
                <a:sym typeface="Times New Roman"/>
              </a:rPr>
              <a:t> gov.uz)</a:t>
            </a:r>
            <a:endParaRPr sz="2400" b="0" i="0" u="none" strike="noStrike" cap="none" dirty="0">
              <a:solidFill>
                <a:schemeClr val="tx1"/>
              </a:solidFill>
              <a:latin typeface="Times New Roman"/>
              <a:ea typeface="Times New Roman"/>
              <a:cs typeface="Times New Roman"/>
              <a:sym typeface="Times New Roman"/>
            </a:endParaRPr>
          </a:p>
        </p:txBody>
      </p:sp>
      <p:graphicFrame>
        <p:nvGraphicFramePr>
          <p:cNvPr id="761" name="Google Shape;761;p31"/>
          <p:cNvGraphicFramePr/>
          <p:nvPr/>
        </p:nvGraphicFramePr>
        <p:xfrm>
          <a:off x="470165" y="1288158"/>
          <a:ext cx="9946325" cy="5608320"/>
        </p:xfrm>
        <a:graphic>
          <a:graphicData uri="http://schemas.openxmlformats.org/drawingml/2006/table">
            <a:tbl>
              <a:tblPr>
                <a:noFill/>
                <a:tableStyleId>{873A5855-A22B-427F-A106-18650A4CA74B}</a:tableStyleId>
              </a:tblPr>
              <a:tblGrid>
                <a:gridCol w="734100">
                  <a:extLst>
                    <a:ext uri="{9D8B030D-6E8A-4147-A177-3AD203B41FA5}">
                      <a16:colId xmlns:a16="http://schemas.microsoft.com/office/drawing/2014/main" val="20000"/>
                    </a:ext>
                  </a:extLst>
                </a:gridCol>
                <a:gridCol w="4767775">
                  <a:extLst>
                    <a:ext uri="{9D8B030D-6E8A-4147-A177-3AD203B41FA5}">
                      <a16:colId xmlns:a16="http://schemas.microsoft.com/office/drawing/2014/main" val="20001"/>
                    </a:ext>
                  </a:extLst>
                </a:gridCol>
                <a:gridCol w="1231850">
                  <a:extLst>
                    <a:ext uri="{9D8B030D-6E8A-4147-A177-3AD203B41FA5}">
                      <a16:colId xmlns:a16="http://schemas.microsoft.com/office/drawing/2014/main" val="20002"/>
                    </a:ext>
                  </a:extLst>
                </a:gridCol>
                <a:gridCol w="1073550">
                  <a:extLst>
                    <a:ext uri="{9D8B030D-6E8A-4147-A177-3AD203B41FA5}">
                      <a16:colId xmlns:a16="http://schemas.microsoft.com/office/drawing/2014/main" val="20003"/>
                    </a:ext>
                  </a:extLst>
                </a:gridCol>
                <a:gridCol w="740225">
                  <a:extLst>
                    <a:ext uri="{9D8B030D-6E8A-4147-A177-3AD203B41FA5}">
                      <a16:colId xmlns:a16="http://schemas.microsoft.com/office/drawing/2014/main" val="20004"/>
                    </a:ext>
                  </a:extLst>
                </a:gridCol>
                <a:gridCol w="725925">
                  <a:extLst>
                    <a:ext uri="{9D8B030D-6E8A-4147-A177-3AD203B41FA5}">
                      <a16:colId xmlns:a16="http://schemas.microsoft.com/office/drawing/2014/main" val="20005"/>
                    </a:ext>
                  </a:extLst>
                </a:gridCol>
                <a:gridCol w="672900">
                  <a:extLst>
                    <a:ext uri="{9D8B030D-6E8A-4147-A177-3AD203B41FA5}">
                      <a16:colId xmlns:a16="http://schemas.microsoft.com/office/drawing/2014/main" val="20006"/>
                    </a:ext>
                  </a:extLst>
                </a:gridCol>
              </a:tblGrid>
              <a:tr h="1210825">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7.</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600" u="none" strike="noStrike" cap="none">
                          <a:latin typeface="Times New Roman"/>
                          <a:ea typeface="Times New Roman"/>
                          <a:cs typeface="Times New Roman"/>
                          <a:sym typeface="Times New Roman"/>
                        </a:rPr>
                        <a:t>Давлат хизматлари марказлари томонидан кўрсатиладиган давлат хизматларига нисбатан Ягона интерактив давлат хизматлари портали орқали кўрсатиладиган электрон давлат хизматларининг улуши</a:t>
                      </a:r>
                      <a:endParaRPr sz="1600" u="none" strike="noStrike" cap="none">
                        <a:latin typeface="Times New Roman"/>
                        <a:ea typeface="Times New Roman"/>
                        <a:cs typeface="Times New Roman"/>
                        <a:sym typeface="Times New Roman"/>
                      </a:endParaRPr>
                    </a:p>
                  </a:txBody>
                  <a:tcPr marL="60275" marR="602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фоиз</a:t>
                      </a:r>
                      <a:endParaRPr sz="16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34</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60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70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90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968675">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8.</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600" u="none" strike="noStrike" cap="none">
                          <a:latin typeface="Times New Roman"/>
                          <a:ea typeface="Times New Roman"/>
                          <a:cs typeface="Times New Roman"/>
                          <a:sym typeface="Times New Roman"/>
                        </a:rPr>
                        <a:t>Ягона интерактив давлат хизматлари портали электрон давлат хизматларига нисбатан мобил қурилмалар ёрдамида фойдаланиш имкониятига эга электрон давлат хизматлари улуши</a:t>
                      </a:r>
                      <a:endParaRPr/>
                    </a:p>
                  </a:txBody>
                  <a:tcPr marL="60275" marR="602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фоиз</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5</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30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42</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60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726500">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9.</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600" u="none" strike="noStrike" cap="none">
                          <a:latin typeface="Times New Roman"/>
                          <a:ea typeface="Times New Roman"/>
                          <a:cs typeface="Times New Roman"/>
                          <a:sym typeface="Times New Roman"/>
                        </a:rPr>
                        <a:t>Ягона интерактив давлат хизматлари портали орқали кўрсатиладиган транзакциявий хизматлар улуши</a:t>
                      </a:r>
                      <a:endParaRPr/>
                    </a:p>
                  </a:txBody>
                  <a:tcPr marL="60275" marR="602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фоиз</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25</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45</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60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75</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726500">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10.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600" u="none" strike="noStrike" cap="none">
                          <a:latin typeface="Times New Roman"/>
                          <a:ea typeface="Times New Roman"/>
                          <a:cs typeface="Times New Roman"/>
                          <a:sym typeface="Times New Roman"/>
                        </a:rPr>
                        <a:t>Корхона ресурсларини бошқариш тизимини (ERP) жорий қилган йирик хўжалик юритувчи субъектлар улуши</a:t>
                      </a:r>
                      <a:endParaRPr/>
                    </a:p>
                  </a:txBody>
                  <a:tcPr marL="60275" marR="602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фоиз</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ru-RU" sz="1600" u="none" strike="noStrike" cap="none">
                          <a:latin typeface="Times New Roman"/>
                          <a:ea typeface="Times New Roman"/>
                          <a:cs typeface="Times New Roman"/>
                          <a:sym typeface="Times New Roman"/>
                        </a:rPr>
                        <a:t>        20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ru-RU" sz="1600" u="none" strike="noStrike" cap="none">
                          <a:latin typeface="Times New Roman"/>
                          <a:ea typeface="Times New Roman"/>
                          <a:cs typeface="Times New Roman"/>
                          <a:sym typeface="Times New Roman"/>
                        </a:rPr>
                        <a:t>     40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ru-RU" sz="1600" u="none" strike="noStrike" cap="none">
                          <a:latin typeface="Times New Roman"/>
                          <a:ea typeface="Times New Roman"/>
                          <a:cs typeface="Times New Roman"/>
                          <a:sym typeface="Times New Roman"/>
                        </a:rPr>
                        <a:t>    65</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ru-RU" sz="1600" u="none" strike="noStrike" cap="none">
                          <a:latin typeface="Times New Roman"/>
                          <a:ea typeface="Times New Roman"/>
                          <a:cs typeface="Times New Roman"/>
                          <a:sym typeface="Times New Roman"/>
                        </a:rPr>
                        <a:t>      100</a:t>
                      </a:r>
                      <a:endParaRPr sz="1600" u="none" strike="noStrike" cap="none">
                        <a:latin typeface="Times New Roman"/>
                        <a:ea typeface="Times New Roman"/>
                        <a:cs typeface="Times New Roman"/>
                        <a:sym typeface="Times New Roman"/>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484325">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11.</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600" u="none" strike="noStrike" cap="none">
                          <a:latin typeface="Times New Roman"/>
                          <a:ea typeface="Times New Roman"/>
                          <a:cs typeface="Times New Roman"/>
                          <a:sym typeface="Times New Roman"/>
                        </a:rPr>
                        <a:t>Онлайн банк хизматлари фойдаланувчилари сони (юридик ва жисмоний шахслар)</a:t>
                      </a:r>
                      <a:endParaRPr/>
                    </a:p>
                  </a:txBody>
                  <a:tcPr marL="60275" marR="602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млн нафар</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10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15</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17</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20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726500">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12.</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600" u="none" strike="noStrike" cap="none">
                          <a:latin typeface="Times New Roman"/>
                          <a:ea typeface="Times New Roman"/>
                          <a:cs typeface="Times New Roman"/>
                          <a:sym typeface="Times New Roman"/>
                        </a:rPr>
                        <a:t>Дастурий маҳсулотлар ва ахборот технологиялари технологик паркининг инкубация ва акселерация дастурларига киритилган стартап-лойиҳалар сони</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дона</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50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250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700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2 300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726500">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13.</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192405" algn="just" rtl="0">
                        <a:spcBef>
                          <a:spcPts val="0"/>
                        </a:spcBef>
                        <a:spcAft>
                          <a:spcPts val="0"/>
                        </a:spcAft>
                        <a:buNone/>
                      </a:pPr>
                      <a:r>
                        <a:rPr lang="ru-RU" sz="1600" u="none" strike="noStrike" cap="none">
                          <a:latin typeface="Times New Roman"/>
                          <a:ea typeface="Times New Roman"/>
                          <a:cs typeface="Times New Roman"/>
                          <a:sym typeface="Times New Roman"/>
                        </a:rPr>
                        <a:t>Ахборот технологиялари соҳасида кадрларни тайёрлаш бўйича олий таълим ва ўрта махсус таълим муассасаларига қабул квоталар сони</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минг</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7</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12</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15</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None/>
                      </a:pPr>
                      <a:r>
                        <a:rPr lang="ru-RU" sz="1600" u="none" strike="noStrike" cap="none">
                          <a:latin typeface="Times New Roman"/>
                          <a:ea typeface="Times New Roman"/>
                          <a:cs typeface="Times New Roman"/>
                          <a:sym typeface="Times New Roman"/>
                        </a:rPr>
                        <a:t>20</a:t>
                      </a:r>
                      <a:endParaRPr/>
                    </a:p>
                  </a:txBody>
                  <a:tcPr marL="60275" marR="6027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bl>
          </a:graphicData>
        </a:graphic>
      </p:graphicFrame>
      <p:cxnSp>
        <p:nvCxnSpPr>
          <p:cNvPr id="762" name="Google Shape;762;p31"/>
          <p:cNvCxnSpPr/>
          <p:nvPr/>
        </p:nvCxnSpPr>
        <p:spPr>
          <a:xfrm>
            <a:off x="470166" y="1268760"/>
            <a:ext cx="9946324" cy="19398"/>
          </a:xfrm>
          <a:prstGeom prst="straightConnector1">
            <a:avLst/>
          </a:prstGeom>
          <a:noFill/>
          <a:ln w="12700" cap="flat" cmpd="sng">
            <a:solidFill>
              <a:schemeClr val="dk1"/>
            </a:solidFill>
            <a:prstDash val="solid"/>
            <a:round/>
            <a:headEnd type="none" w="sm" len="sm"/>
            <a:tailEnd type="none" w="sm" len="sm"/>
          </a:ln>
        </p:spPr>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66"/>
        <p:cNvGrpSpPr/>
        <p:nvPr/>
      </p:nvGrpSpPr>
      <p:grpSpPr>
        <a:xfrm>
          <a:off x="0" y="0"/>
          <a:ext cx="0" cy="0"/>
          <a:chOff x="0" y="0"/>
          <a:chExt cx="0" cy="0"/>
        </a:xfrm>
      </p:grpSpPr>
      <p:sp>
        <p:nvSpPr>
          <p:cNvPr id="767" name="Google Shape;767;p3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lt1"/>
              </a:buClr>
              <a:buSzPts val="4400"/>
              <a:buFont typeface="Calibri"/>
              <a:buNone/>
            </a:pPr>
            <a:r>
              <a:rPr lang="ru-RU"/>
              <a:t>Фойдаланилган адабиётлар</a:t>
            </a:r>
            <a:endParaRPr/>
          </a:p>
        </p:txBody>
      </p:sp>
      <p:sp>
        <p:nvSpPr>
          <p:cNvPr id="768" name="Google Shape;768;p32"/>
          <p:cNvSpPr txBox="1">
            <a:spLocks noGrp="1"/>
          </p:cNvSpPr>
          <p:nvPr>
            <p:ph type="body" idx="1"/>
          </p:nvPr>
        </p:nvSpPr>
        <p:spPr>
          <a:xfrm>
            <a:off x="609600" y="1600201"/>
            <a:ext cx="10972800" cy="4525963"/>
          </a:xfrm>
          <a:prstGeom prst="rect">
            <a:avLst/>
          </a:prstGeom>
          <a:noFill/>
          <a:ln>
            <a:noFill/>
          </a:ln>
        </p:spPr>
        <p:txBody>
          <a:bodyPr spcFirstLastPara="1" wrap="square" lIns="91425" tIns="45700" rIns="91425" bIns="45700" anchor="t" anchorCtr="0">
            <a:normAutofit lnSpcReduction="10000"/>
          </a:bodyPr>
          <a:lstStyle/>
          <a:p>
            <a:pPr marL="533400" lvl="0" indent="-190500" algn="just" rtl="0">
              <a:lnSpc>
                <a:spcPct val="107000"/>
              </a:lnSpc>
              <a:spcBef>
                <a:spcPts val="0"/>
              </a:spcBef>
              <a:spcAft>
                <a:spcPts val="0"/>
              </a:spcAft>
              <a:buClr>
                <a:schemeClr val="lt1"/>
              </a:buClr>
              <a:buSzPts val="3100"/>
              <a:buChar char="•"/>
            </a:pPr>
            <a:r>
              <a:rPr lang="ru-RU" sz="3100">
                <a:latin typeface="Times New Roman"/>
                <a:ea typeface="Times New Roman"/>
                <a:cs typeface="Times New Roman"/>
                <a:sym typeface="Times New Roman"/>
              </a:rPr>
              <a:t>Кенжабаев А.Т. Ахборот хавфсизлигини таъминлаш-ахборотлашган жамиятнинг муҳим омилидир	Молия журнали, 2013 йил. 1-сон, 118-123 бетлар.</a:t>
            </a:r>
            <a:endParaRPr/>
          </a:p>
          <a:p>
            <a:pPr marL="533400" lvl="0" indent="-190500" algn="just" rtl="0">
              <a:lnSpc>
                <a:spcPct val="107000"/>
              </a:lnSpc>
              <a:spcBef>
                <a:spcPts val="450"/>
              </a:spcBef>
              <a:spcAft>
                <a:spcPts val="0"/>
              </a:spcAft>
              <a:buClr>
                <a:schemeClr val="lt1"/>
              </a:buClr>
              <a:buSzPts val="3100"/>
              <a:buChar char="•"/>
            </a:pPr>
            <a:r>
              <a:rPr lang="ru-RU" sz="3100">
                <a:latin typeface="Times New Roman"/>
                <a:ea typeface="Times New Roman"/>
                <a:cs typeface="Times New Roman"/>
                <a:sym typeface="Times New Roman"/>
              </a:rPr>
              <a:t> Elena G. Popkova • Bruno S. Sergi. Editors Digital Economy: Complexity and Variety vs. Rationality. 2020 y.-1050 p.</a:t>
            </a:r>
            <a:endParaRPr/>
          </a:p>
          <a:p>
            <a:pPr marL="342900" lvl="0" indent="-342900" algn="l" rtl="0">
              <a:spcBef>
                <a:spcPts val="995"/>
              </a:spcBef>
              <a:spcAft>
                <a:spcPts val="0"/>
              </a:spcAft>
              <a:buClr>
                <a:schemeClr val="lt1"/>
              </a:buClr>
              <a:buSzPts val="3100"/>
              <a:buFont typeface="Noto Sans Symbols"/>
              <a:buChar char="∙"/>
            </a:pPr>
            <a:r>
              <a:rPr lang="ru-RU" sz="3100">
                <a:latin typeface="Times New Roman"/>
                <a:ea typeface="Times New Roman"/>
                <a:cs typeface="Times New Roman"/>
                <a:sym typeface="Times New Roman"/>
              </a:rPr>
              <a:t>Акаев А.А., КенжабаевА.Т., Илхамова Ё.С., Жуманиёзова М.Ю. Иқтисодиётда ахборот комплекслари ва технологиялари. Дарслик.Т.-“Фан ва технология”. 2019.- 510 бет.</a:t>
            </a:r>
            <a:endParaRPr sz="3100">
              <a:latin typeface="Times New Roman"/>
              <a:ea typeface="Times New Roman"/>
              <a:cs typeface="Times New Roman"/>
              <a:sym typeface="Times New Roman"/>
            </a:endParaRPr>
          </a:p>
          <a:p>
            <a:pPr marL="342900" lvl="0" indent="-228600" algn="just" rtl="0">
              <a:lnSpc>
                <a:spcPct val="115000"/>
              </a:lnSpc>
              <a:spcBef>
                <a:spcPts val="360"/>
              </a:spcBef>
              <a:spcAft>
                <a:spcPts val="0"/>
              </a:spcAft>
              <a:buClr>
                <a:schemeClr val="lt1"/>
              </a:buClr>
              <a:buSzPts val="1800"/>
              <a:buFont typeface="Calibri"/>
              <a:buNone/>
            </a:pPr>
            <a:endParaRPr sz="1800">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73"/>
        <p:cNvGrpSpPr/>
        <p:nvPr/>
      </p:nvGrpSpPr>
      <p:grpSpPr>
        <a:xfrm>
          <a:off x="0" y="0"/>
          <a:ext cx="0" cy="0"/>
          <a:chOff x="0" y="0"/>
          <a:chExt cx="0" cy="0"/>
        </a:xfrm>
      </p:grpSpPr>
      <p:pic>
        <p:nvPicPr>
          <p:cNvPr id="774" name="Google Shape;774;p33" descr="C:\Users\baranovsv\Desktop\work elements\22x4_2018_new_1_!!!!!!!!-01.jpg"/>
          <p:cNvPicPr preferRelativeResize="0"/>
          <p:nvPr/>
        </p:nvPicPr>
        <p:blipFill rotWithShape="1">
          <a:blip r:embed="rId3">
            <a:alphaModFix/>
          </a:blip>
          <a:srcRect/>
          <a:stretch/>
        </p:blipFill>
        <p:spPr>
          <a:xfrm>
            <a:off x="767408" y="11419"/>
            <a:ext cx="9141837" cy="6858000"/>
          </a:xfrm>
          <a:prstGeom prst="rect">
            <a:avLst/>
          </a:prstGeom>
          <a:noFill/>
          <a:ln>
            <a:noFill/>
          </a:ln>
        </p:spPr>
      </p:pic>
      <p:sp>
        <p:nvSpPr>
          <p:cNvPr id="775" name="Google Shape;775;p33"/>
          <p:cNvSpPr txBox="1"/>
          <p:nvPr/>
        </p:nvSpPr>
        <p:spPr>
          <a:xfrm>
            <a:off x="3287688" y="3412779"/>
            <a:ext cx="5616624"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3200">
                <a:solidFill>
                  <a:schemeClr val="lt1"/>
                </a:solidFill>
                <a:latin typeface="Times New Roman"/>
                <a:ea typeface="Times New Roman"/>
                <a:cs typeface="Times New Roman"/>
                <a:sym typeface="Times New Roman"/>
              </a:rPr>
              <a:t>Эътиборларингиз учун рахмат!</a:t>
            </a:r>
            <a:endParaRPr/>
          </a:p>
        </p:txBody>
      </p:sp>
    </p:spTree>
  </p:cSld>
  <p:clrMapOvr>
    <a:masterClrMapping/>
  </p:clrMapOvr>
</p:sld>
</file>

<file path=ppt/theme/theme1.xml><?xml version="1.0" encoding="utf-8"?>
<a:theme xmlns:a="http://schemas.openxmlformats.org/drawingml/2006/main" name="Тема1">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Аспект">
  <a:themeElements>
    <a:clrScheme name="Аспект">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20</TotalTime>
  <Words>1886</Words>
  <Application>Microsoft Office PowerPoint</Application>
  <PresentationFormat>Широкоэкранный</PresentationFormat>
  <Paragraphs>366</Paragraphs>
  <Slides>32</Slides>
  <Notes>32</Notes>
  <HiddenSlides>0</HiddenSlides>
  <MMClips>0</MMClips>
  <ScaleCrop>false</ScaleCrop>
  <HeadingPairs>
    <vt:vector size="6" baseType="variant">
      <vt:variant>
        <vt:lpstr>Использованные шрифты</vt:lpstr>
      </vt:variant>
      <vt:variant>
        <vt:i4>7</vt:i4>
      </vt:variant>
      <vt:variant>
        <vt:lpstr>Тема</vt:lpstr>
      </vt:variant>
      <vt:variant>
        <vt:i4>4</vt:i4>
      </vt:variant>
      <vt:variant>
        <vt:lpstr>Заголовки слайдов</vt:lpstr>
      </vt:variant>
      <vt:variant>
        <vt:i4>32</vt:i4>
      </vt:variant>
    </vt:vector>
  </HeadingPairs>
  <TitlesOfParts>
    <vt:vector size="43" baseType="lpstr">
      <vt:lpstr>Calibri</vt:lpstr>
      <vt:lpstr>Open Sans</vt:lpstr>
      <vt:lpstr>Times New Roman</vt:lpstr>
      <vt:lpstr>Trebuchet MS</vt:lpstr>
      <vt:lpstr>Noto Sans Symbols</vt:lpstr>
      <vt:lpstr>Arial</vt:lpstr>
      <vt:lpstr>Montserrat</vt:lpstr>
      <vt:lpstr>Тема1</vt:lpstr>
      <vt:lpstr>Аспект</vt:lpstr>
      <vt:lpstr>Тема Office</vt:lpstr>
      <vt:lpstr>1_Тема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РАҚАМЛИ ИҚТИСОДИЁТГА ЎТИШ</vt:lpstr>
      <vt:lpstr>Рақамли иқтисодиёт технологиясини амалга оширишни ҳужжатларда ифодаланиши</vt:lpstr>
      <vt:lpstr>Рақамли иқтисодиёт дастурлари</vt:lpstr>
      <vt:lpstr>Сўровнома</vt:lpstr>
      <vt:lpstr>Ҳукумат ва бизнес ҳамкорлиги (манба: www.my gov.uz)</vt:lpstr>
      <vt:lpstr>Рақамли иқтисодиётнинг технологик соҳалари</vt:lpstr>
      <vt:lpstr>Рақамлаштириш орқали ҳаёт даражасини ошириш</vt:lpstr>
      <vt:lpstr>Хавфсизликни замонавий объектлари</vt:lpstr>
      <vt:lpstr>Шахсий маълумотларни сақлаш тадбирлари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Милорадова Ксения</dc:creator>
  <cp:lastModifiedBy>Kenjaboyev Aman Turgunovich</cp:lastModifiedBy>
  <cp:revision>7</cp:revision>
  <dcterms:created xsi:type="dcterms:W3CDTF">2018-03-26T13:14:55Z</dcterms:created>
  <dcterms:modified xsi:type="dcterms:W3CDTF">2022-04-13T05:36:55Z</dcterms:modified>
</cp:coreProperties>
</file>