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5.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6.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7.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8.xml" ContentType="application/vnd.openxmlformats-officedocument.theme+xml"/>
  <Override PartName="/ppt/tags/tag21.xml" ContentType="application/vnd.openxmlformats-officedocument.presentationml.tags+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9.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10.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11.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6" r:id="rId1"/>
    <p:sldMasterId id="2147483716" r:id="rId2"/>
    <p:sldMasterId id="2147483718" r:id="rId3"/>
    <p:sldMasterId id="2147483749" r:id="rId4"/>
    <p:sldMasterId id="2147483785" r:id="rId5"/>
    <p:sldMasterId id="2147483800" r:id="rId6"/>
    <p:sldMasterId id="2147483814" r:id="rId7"/>
    <p:sldMasterId id="2147483844" r:id="rId8"/>
    <p:sldMasterId id="2147483865" r:id="rId9"/>
    <p:sldMasterId id="2147483877" r:id="rId10"/>
    <p:sldMasterId id="2147483883" r:id="rId11"/>
    <p:sldMasterId id="2147483896" r:id="rId12"/>
  </p:sldMasterIdLst>
  <p:notesMasterIdLst>
    <p:notesMasterId r:id="rId43"/>
  </p:notesMasterIdLst>
  <p:sldIdLst>
    <p:sldId id="476" r:id="rId13"/>
    <p:sldId id="284" r:id="rId14"/>
    <p:sldId id="474" r:id="rId15"/>
    <p:sldId id="259" r:id="rId16"/>
    <p:sldId id="446" r:id="rId17"/>
    <p:sldId id="444" r:id="rId18"/>
    <p:sldId id="419" r:id="rId19"/>
    <p:sldId id="429" r:id="rId20"/>
    <p:sldId id="414" r:id="rId21"/>
    <p:sldId id="447" r:id="rId22"/>
    <p:sldId id="470" r:id="rId23"/>
    <p:sldId id="468" r:id="rId24"/>
    <p:sldId id="428" r:id="rId25"/>
    <p:sldId id="458" r:id="rId26"/>
    <p:sldId id="469" r:id="rId27"/>
    <p:sldId id="443" r:id="rId28"/>
    <p:sldId id="441" r:id="rId29"/>
    <p:sldId id="436" r:id="rId30"/>
    <p:sldId id="435" r:id="rId31"/>
    <p:sldId id="471" r:id="rId32"/>
    <p:sldId id="472" r:id="rId33"/>
    <p:sldId id="281" r:id="rId34"/>
    <p:sldId id="257" r:id="rId35"/>
    <p:sldId id="258" r:id="rId36"/>
    <p:sldId id="473" r:id="rId37"/>
    <p:sldId id="260" r:id="rId38"/>
    <p:sldId id="261" r:id="rId39"/>
    <p:sldId id="262" r:id="rId40"/>
    <p:sldId id="475" r:id="rId41"/>
    <p:sldId id="380" r:id="rId42"/>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FE148BCF-52E8-48C0-A8E0-23D434DEC3CC}">
          <p14:sldIdLst>
            <p14:sldId id="476"/>
            <p14:sldId id="284"/>
            <p14:sldId id="474"/>
            <p14:sldId id="259"/>
            <p14:sldId id="446"/>
            <p14:sldId id="444"/>
            <p14:sldId id="419"/>
            <p14:sldId id="429"/>
            <p14:sldId id="414"/>
            <p14:sldId id="447"/>
            <p14:sldId id="470"/>
            <p14:sldId id="468"/>
            <p14:sldId id="428"/>
            <p14:sldId id="458"/>
            <p14:sldId id="469"/>
            <p14:sldId id="443"/>
            <p14:sldId id="441"/>
            <p14:sldId id="436"/>
            <p14:sldId id="435"/>
            <p14:sldId id="471"/>
            <p14:sldId id="472"/>
            <p14:sldId id="281"/>
            <p14:sldId id="257"/>
            <p14:sldId id="258"/>
            <p14:sldId id="473"/>
            <p14:sldId id="260"/>
            <p14:sldId id="261"/>
            <p14:sldId id="262"/>
            <p14:sldId id="475"/>
            <p14:sldId id="380"/>
          </p14:sldIdLst>
        </p14:section>
      </p14:sectionLst>
    </p:ext>
    <p:ext uri="{EFAFB233-063F-42B5-8137-9DF3F51BA10A}">
      <p15:sldGuideLst xmlns:p15="http://schemas.microsoft.com/office/powerpoint/2012/main">
        <p15:guide id="1" orient="horz" pos="2160">
          <p15:clr>
            <a:srgbClr val="A4A3A4"/>
          </p15:clr>
        </p15:guide>
        <p15:guide id="2" pos="3839">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86DA"/>
    <a:srgbClr val="99E872"/>
    <a:srgbClr val="FAC498"/>
    <a:srgbClr val="FE8484"/>
    <a:srgbClr val="93E3FF"/>
    <a:srgbClr val="5DD5FF"/>
    <a:srgbClr val="2C8DC2"/>
    <a:srgbClr val="127CA1"/>
    <a:srgbClr val="F7984A"/>
    <a:srgbClr val="127D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12" autoAdjust="0"/>
    <p:restoredTop sz="95407" autoAdjust="0"/>
  </p:normalViewPr>
  <p:slideViewPr>
    <p:cSldViewPr>
      <p:cViewPr varScale="1">
        <p:scale>
          <a:sx n="121" d="100"/>
          <a:sy n="121" d="100"/>
        </p:scale>
        <p:origin x="96" y="96"/>
      </p:cViewPr>
      <p:guideLst>
        <p:guide orient="horz" pos="2160"/>
        <p:guide pos="3839"/>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howGuides="1">
      <p:cViewPr varScale="1">
        <p:scale>
          <a:sx n="53" d="100"/>
          <a:sy n="53" d="100"/>
        </p:scale>
        <p:origin x="2844" y="6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4.xml"/><Relationship Id="rId29"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notesMaster" Target="notesMasters/notesMaster1.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theme" Target="theme/theme1.xml"/><Relationship Id="rId20" Type="http://schemas.openxmlformats.org/officeDocument/2006/relationships/slide" Target="slides/slide8.xml"/><Relationship Id="rId41" Type="http://schemas.openxmlformats.org/officeDocument/2006/relationships/slide" Target="slides/slide29.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31C18A-272A-480A-A3EF-C86F949F662A}" type="doc">
      <dgm:prSet loTypeId="urn:microsoft.com/office/officeart/2008/layout/LinedList" loCatId="list" qsTypeId="urn:microsoft.com/office/officeart/2005/8/quickstyle/3d2" qsCatId="3D" csTypeId="urn:microsoft.com/office/officeart/2005/8/colors/accent0_1" csCatId="mainScheme" phldr="1"/>
      <dgm:spPr/>
      <dgm:t>
        <a:bodyPr/>
        <a:lstStyle/>
        <a:p>
          <a:endParaRPr lang="ru-RU"/>
        </a:p>
      </dgm:t>
    </dgm:pt>
    <dgm:pt modelId="{542054BD-51E5-4051-B2F6-AB46B90D72B5}">
      <dgm:prSet phldrT="[Текст]"/>
      <dgm:spPr>
        <a:solidFill>
          <a:srgbClr val="FAC498"/>
        </a:solidFill>
      </dgm:spPr>
      <dgm:t>
        <a:bodyPr/>
        <a:lstStyle/>
        <a:p>
          <a:pPr algn="l">
            <a:lnSpc>
              <a:spcPct val="100000"/>
            </a:lnSpc>
            <a:spcAft>
              <a:spcPts val="0"/>
            </a:spcAft>
          </a:pPr>
          <a:r>
            <a:rPr lang="uz-Cyrl-UZ" dirty="0">
              <a:solidFill>
                <a:schemeClr val="tx1"/>
              </a:solidFill>
              <a:cs typeface="Times New Roman" panose="02020603050405020304" pitchFamily="18" charset="0"/>
            </a:rPr>
            <a:t>Президентимиз Ш.М.Мирзиёев 2020 йил 13 февраль куни Ахборот технологияларини ривожлантиришга бағишланган тадбирда келтирилган статистик маълумотларига мувофиқ:</a:t>
          </a:r>
          <a:endParaRPr lang="ru-RU" dirty="0">
            <a:solidFill>
              <a:schemeClr val="tx1"/>
            </a:solidFill>
          </a:endParaRPr>
        </a:p>
      </dgm:t>
    </dgm:pt>
    <dgm:pt modelId="{019B729C-B231-44CC-9C2A-ABC95A38754B}" type="parTrans" cxnId="{A775C668-1DDC-4C51-8D32-F4648A7BDB3A}">
      <dgm:prSet/>
      <dgm:spPr/>
      <dgm:t>
        <a:bodyPr/>
        <a:lstStyle/>
        <a:p>
          <a:pPr algn="just"/>
          <a:endParaRPr lang="ru-RU">
            <a:solidFill>
              <a:schemeClr val="tx1"/>
            </a:solidFill>
          </a:endParaRPr>
        </a:p>
      </dgm:t>
    </dgm:pt>
    <dgm:pt modelId="{0DAB89BA-86E9-4B38-9006-E36943CD354C}" type="sibTrans" cxnId="{A775C668-1DDC-4C51-8D32-F4648A7BDB3A}">
      <dgm:prSet/>
      <dgm:spPr/>
      <dgm:t>
        <a:bodyPr/>
        <a:lstStyle/>
        <a:p>
          <a:pPr algn="just"/>
          <a:endParaRPr lang="ru-RU">
            <a:solidFill>
              <a:schemeClr val="tx1"/>
            </a:solidFill>
          </a:endParaRPr>
        </a:p>
      </dgm:t>
    </dgm:pt>
    <dgm:pt modelId="{D26883F8-A229-4D4F-8DEE-4EFD678B1B9A}">
      <dgm:prSet phldrT="[Текст]"/>
      <dgm:spPr/>
      <dgm:t>
        <a:bodyPr/>
        <a:lstStyle/>
        <a:p>
          <a:pPr algn="just"/>
          <a:r>
            <a:rPr lang="uz-Cyrl-UZ" dirty="0">
              <a:solidFill>
                <a:schemeClr val="tx1"/>
              </a:solidFill>
              <a:cs typeface="Times New Roman" panose="02020603050405020304" pitchFamily="18" charset="0"/>
            </a:rPr>
            <a:t>- АҚШда рақамли иқтисодиётнинг ЯИМдаги улуши 10,9 фоиз, </a:t>
          </a:r>
          <a:endParaRPr lang="ru-RU" dirty="0">
            <a:solidFill>
              <a:schemeClr val="tx1"/>
            </a:solidFill>
          </a:endParaRPr>
        </a:p>
      </dgm:t>
    </dgm:pt>
    <dgm:pt modelId="{9173F270-4DB0-45DC-A28E-8D595A7E70E2}" type="parTrans" cxnId="{A0312877-F6EE-413F-A92C-CFE2549452EA}">
      <dgm:prSet/>
      <dgm:spPr/>
      <dgm:t>
        <a:bodyPr/>
        <a:lstStyle/>
        <a:p>
          <a:pPr algn="just"/>
          <a:endParaRPr lang="ru-RU">
            <a:solidFill>
              <a:schemeClr val="tx1"/>
            </a:solidFill>
          </a:endParaRPr>
        </a:p>
      </dgm:t>
    </dgm:pt>
    <dgm:pt modelId="{A7151751-EE1A-48D4-80CD-123DFB67AD89}" type="sibTrans" cxnId="{A0312877-F6EE-413F-A92C-CFE2549452EA}">
      <dgm:prSet/>
      <dgm:spPr/>
      <dgm:t>
        <a:bodyPr/>
        <a:lstStyle/>
        <a:p>
          <a:pPr algn="just"/>
          <a:endParaRPr lang="ru-RU">
            <a:solidFill>
              <a:schemeClr val="tx1"/>
            </a:solidFill>
          </a:endParaRPr>
        </a:p>
      </dgm:t>
    </dgm:pt>
    <dgm:pt modelId="{D5167736-4A06-401D-9233-A20BB73E7DB8}">
      <dgm:prSet/>
      <dgm:spPr/>
      <dgm:t>
        <a:bodyPr/>
        <a:lstStyle/>
        <a:p>
          <a:pPr algn="just"/>
          <a:r>
            <a:rPr lang="uz-Cyrl-UZ" dirty="0">
              <a:solidFill>
                <a:schemeClr val="tx1"/>
              </a:solidFill>
              <a:cs typeface="Times New Roman" panose="02020603050405020304" pitchFamily="18" charset="0"/>
            </a:rPr>
            <a:t>-   Хитойда 10 фоиз, </a:t>
          </a:r>
        </a:p>
      </dgm:t>
    </dgm:pt>
    <dgm:pt modelId="{9DC9C988-C5B4-4266-A632-8469FC55EA2D}" type="parTrans" cxnId="{4D864DC6-5C58-4976-8EED-68895F64B0F1}">
      <dgm:prSet/>
      <dgm:spPr/>
      <dgm:t>
        <a:bodyPr/>
        <a:lstStyle/>
        <a:p>
          <a:pPr algn="just"/>
          <a:endParaRPr lang="ru-RU">
            <a:solidFill>
              <a:schemeClr val="tx1"/>
            </a:solidFill>
          </a:endParaRPr>
        </a:p>
      </dgm:t>
    </dgm:pt>
    <dgm:pt modelId="{F6ABB629-A113-40D1-95A7-812C68085DEE}" type="sibTrans" cxnId="{4D864DC6-5C58-4976-8EED-68895F64B0F1}">
      <dgm:prSet/>
      <dgm:spPr/>
      <dgm:t>
        <a:bodyPr/>
        <a:lstStyle/>
        <a:p>
          <a:pPr algn="just"/>
          <a:endParaRPr lang="ru-RU">
            <a:solidFill>
              <a:schemeClr val="tx1"/>
            </a:solidFill>
          </a:endParaRPr>
        </a:p>
      </dgm:t>
    </dgm:pt>
    <dgm:pt modelId="{F5D02F40-34FF-405C-950A-CEF5B912A924}">
      <dgm:prSet/>
      <dgm:spPr/>
      <dgm:t>
        <a:bodyPr/>
        <a:lstStyle/>
        <a:p>
          <a:pPr algn="just"/>
          <a:r>
            <a:rPr lang="uz-Cyrl-UZ" dirty="0">
              <a:solidFill>
                <a:schemeClr val="tx1"/>
              </a:solidFill>
              <a:cs typeface="Times New Roman" panose="02020603050405020304" pitchFamily="18" charset="0"/>
            </a:rPr>
            <a:t>- Ҳиндистонда 5,5 фоизни ташкил этишини, </a:t>
          </a:r>
        </a:p>
      </dgm:t>
    </dgm:pt>
    <dgm:pt modelId="{35C127D4-508F-4B6B-8672-6AC6C2873056}" type="parTrans" cxnId="{258E1A99-A764-4707-9BC8-1BF48966AF89}">
      <dgm:prSet/>
      <dgm:spPr/>
      <dgm:t>
        <a:bodyPr/>
        <a:lstStyle/>
        <a:p>
          <a:pPr algn="just"/>
          <a:endParaRPr lang="ru-RU">
            <a:solidFill>
              <a:schemeClr val="tx1"/>
            </a:solidFill>
          </a:endParaRPr>
        </a:p>
      </dgm:t>
    </dgm:pt>
    <dgm:pt modelId="{52AAFE3C-78C5-4530-B0BD-01A7437358F3}" type="sibTrans" cxnId="{258E1A99-A764-4707-9BC8-1BF48966AF89}">
      <dgm:prSet/>
      <dgm:spPr/>
      <dgm:t>
        <a:bodyPr/>
        <a:lstStyle/>
        <a:p>
          <a:pPr algn="just"/>
          <a:endParaRPr lang="ru-RU">
            <a:solidFill>
              <a:schemeClr val="tx1"/>
            </a:solidFill>
          </a:endParaRPr>
        </a:p>
      </dgm:t>
    </dgm:pt>
    <dgm:pt modelId="{F551628E-3538-4F90-A483-1E967C1273D1}">
      <dgm:prSet/>
      <dgm:spPr/>
      <dgm:t>
        <a:bodyPr/>
        <a:lstStyle/>
        <a:p>
          <a:pPr algn="just"/>
          <a:endParaRPr lang="en-US" dirty="0">
            <a:solidFill>
              <a:schemeClr val="tx1"/>
            </a:solidFill>
            <a:cs typeface="Times New Roman" panose="02020603050405020304" pitchFamily="18" charset="0"/>
          </a:endParaRPr>
        </a:p>
      </dgm:t>
    </dgm:pt>
    <dgm:pt modelId="{D1020A59-B45B-4E8A-8459-36C5AE26DB61}" type="parTrans" cxnId="{357A33EC-E7BE-4BC9-A829-9D41E537E12B}">
      <dgm:prSet/>
      <dgm:spPr/>
      <dgm:t>
        <a:bodyPr/>
        <a:lstStyle/>
        <a:p>
          <a:pPr algn="just"/>
          <a:endParaRPr lang="ru-RU">
            <a:solidFill>
              <a:schemeClr val="tx1"/>
            </a:solidFill>
          </a:endParaRPr>
        </a:p>
      </dgm:t>
    </dgm:pt>
    <dgm:pt modelId="{3CDAB778-F21D-45B2-BAA8-2BB25CB03605}" type="sibTrans" cxnId="{357A33EC-E7BE-4BC9-A829-9D41E537E12B}">
      <dgm:prSet/>
      <dgm:spPr/>
      <dgm:t>
        <a:bodyPr/>
        <a:lstStyle/>
        <a:p>
          <a:pPr algn="just"/>
          <a:endParaRPr lang="ru-RU">
            <a:solidFill>
              <a:schemeClr val="tx1"/>
            </a:solidFill>
          </a:endParaRPr>
        </a:p>
      </dgm:t>
    </dgm:pt>
    <dgm:pt modelId="{2EFBC8F8-AAFF-4A16-B840-D05DCE5A2D9B}" type="pres">
      <dgm:prSet presAssocID="{2131C18A-272A-480A-A3EF-C86F949F662A}" presName="vert0" presStyleCnt="0">
        <dgm:presLayoutVars>
          <dgm:dir/>
          <dgm:animOne val="branch"/>
          <dgm:animLvl val="lvl"/>
        </dgm:presLayoutVars>
      </dgm:prSet>
      <dgm:spPr/>
      <dgm:t>
        <a:bodyPr/>
        <a:lstStyle/>
        <a:p>
          <a:endParaRPr lang="ru-RU"/>
        </a:p>
      </dgm:t>
    </dgm:pt>
    <dgm:pt modelId="{B2D67E19-E0C7-40C2-A796-63E898E806CF}" type="pres">
      <dgm:prSet presAssocID="{542054BD-51E5-4051-B2F6-AB46B90D72B5}" presName="thickLine" presStyleLbl="alignNode1" presStyleIdx="0" presStyleCnt="1"/>
      <dgm:spPr/>
    </dgm:pt>
    <dgm:pt modelId="{282D4A61-81DF-410D-BE26-D4A1B59408AF}" type="pres">
      <dgm:prSet presAssocID="{542054BD-51E5-4051-B2F6-AB46B90D72B5}" presName="horz1" presStyleCnt="0"/>
      <dgm:spPr/>
    </dgm:pt>
    <dgm:pt modelId="{36E10FEE-0F5B-435A-93BA-9F0B641E5A14}" type="pres">
      <dgm:prSet presAssocID="{542054BD-51E5-4051-B2F6-AB46B90D72B5}" presName="tx1" presStyleLbl="revTx" presStyleIdx="0" presStyleCnt="5" custScaleX="299393"/>
      <dgm:spPr/>
      <dgm:t>
        <a:bodyPr/>
        <a:lstStyle/>
        <a:p>
          <a:endParaRPr lang="ru-RU"/>
        </a:p>
      </dgm:t>
    </dgm:pt>
    <dgm:pt modelId="{BF27CD24-16DC-4550-9CED-2ADFB4DC495C}" type="pres">
      <dgm:prSet presAssocID="{542054BD-51E5-4051-B2F6-AB46B90D72B5}" presName="vert1" presStyleCnt="0"/>
      <dgm:spPr/>
    </dgm:pt>
    <dgm:pt modelId="{44C60D23-E691-40F0-AE00-3C9CFB4843E3}" type="pres">
      <dgm:prSet presAssocID="{D26883F8-A229-4D4F-8DEE-4EFD678B1B9A}" presName="vertSpace2a" presStyleCnt="0"/>
      <dgm:spPr/>
    </dgm:pt>
    <dgm:pt modelId="{33062FF6-F00E-4F86-B522-F8B5F8FAA460}" type="pres">
      <dgm:prSet presAssocID="{D26883F8-A229-4D4F-8DEE-4EFD678B1B9A}" presName="horz2" presStyleCnt="0"/>
      <dgm:spPr/>
    </dgm:pt>
    <dgm:pt modelId="{1B677F4C-18C8-4955-8375-94C7A1DC39AF}" type="pres">
      <dgm:prSet presAssocID="{D26883F8-A229-4D4F-8DEE-4EFD678B1B9A}" presName="horzSpace2" presStyleCnt="0"/>
      <dgm:spPr/>
    </dgm:pt>
    <dgm:pt modelId="{FCD81313-71D1-4BB4-B272-FD516C22A3B8}" type="pres">
      <dgm:prSet presAssocID="{D26883F8-A229-4D4F-8DEE-4EFD678B1B9A}" presName="tx2" presStyleLbl="revTx" presStyleIdx="1" presStyleCnt="5" custScaleX="103049" custLinFactNeighborX="237" custLinFactNeighborY="9353"/>
      <dgm:spPr/>
      <dgm:t>
        <a:bodyPr/>
        <a:lstStyle/>
        <a:p>
          <a:endParaRPr lang="ru-RU"/>
        </a:p>
      </dgm:t>
    </dgm:pt>
    <dgm:pt modelId="{80DD0CA7-052F-4122-949E-09AA72763583}" type="pres">
      <dgm:prSet presAssocID="{D26883F8-A229-4D4F-8DEE-4EFD678B1B9A}" presName="vert2" presStyleCnt="0"/>
      <dgm:spPr/>
    </dgm:pt>
    <dgm:pt modelId="{F88FA980-5AC3-4CD6-9B25-EC4987ECBFBE}" type="pres">
      <dgm:prSet presAssocID="{D26883F8-A229-4D4F-8DEE-4EFD678B1B9A}" presName="thinLine2b" presStyleLbl="callout" presStyleIdx="0" presStyleCnt="4"/>
      <dgm:spPr/>
    </dgm:pt>
    <dgm:pt modelId="{EFE3CC49-E49A-4FC1-A486-E5D5115F8ED8}" type="pres">
      <dgm:prSet presAssocID="{D26883F8-A229-4D4F-8DEE-4EFD678B1B9A}" presName="vertSpace2b" presStyleCnt="0"/>
      <dgm:spPr/>
    </dgm:pt>
    <dgm:pt modelId="{1473CD76-587A-41DF-B2A3-8D390BF2714E}" type="pres">
      <dgm:prSet presAssocID="{D5167736-4A06-401D-9233-A20BB73E7DB8}" presName="horz2" presStyleCnt="0"/>
      <dgm:spPr/>
    </dgm:pt>
    <dgm:pt modelId="{DC759EA3-DEFE-4FF3-9382-F3DA5E2D5C05}" type="pres">
      <dgm:prSet presAssocID="{D5167736-4A06-401D-9233-A20BB73E7DB8}" presName="horzSpace2" presStyleCnt="0"/>
      <dgm:spPr/>
    </dgm:pt>
    <dgm:pt modelId="{92B721C9-DE21-4EC1-A802-A02087B495E5}" type="pres">
      <dgm:prSet presAssocID="{D5167736-4A06-401D-9233-A20BB73E7DB8}" presName="tx2" presStyleLbl="revTx" presStyleIdx="2" presStyleCnt="5" custScaleX="78927" custLinFactNeighborX="-204" custLinFactNeighborY="19180"/>
      <dgm:spPr/>
      <dgm:t>
        <a:bodyPr/>
        <a:lstStyle/>
        <a:p>
          <a:endParaRPr lang="ru-RU"/>
        </a:p>
      </dgm:t>
    </dgm:pt>
    <dgm:pt modelId="{9FAEDAAE-34FE-4F55-BCA6-FC680EBAB5FA}" type="pres">
      <dgm:prSet presAssocID="{D5167736-4A06-401D-9233-A20BB73E7DB8}" presName="vert2" presStyleCnt="0"/>
      <dgm:spPr/>
    </dgm:pt>
    <dgm:pt modelId="{984C1F6D-159C-40E8-8EE2-1C7296528D74}" type="pres">
      <dgm:prSet presAssocID="{D5167736-4A06-401D-9233-A20BB73E7DB8}" presName="thinLine2b" presStyleLbl="callout" presStyleIdx="1" presStyleCnt="4"/>
      <dgm:spPr/>
    </dgm:pt>
    <dgm:pt modelId="{73A1D0CC-48A5-4FEF-A609-8A97326927DC}" type="pres">
      <dgm:prSet presAssocID="{D5167736-4A06-401D-9233-A20BB73E7DB8}" presName="vertSpace2b" presStyleCnt="0"/>
      <dgm:spPr/>
    </dgm:pt>
    <dgm:pt modelId="{4A446039-02E9-4CD9-83BA-0E20637996C9}" type="pres">
      <dgm:prSet presAssocID="{F5D02F40-34FF-405C-950A-CEF5B912A924}" presName="horz2" presStyleCnt="0"/>
      <dgm:spPr/>
    </dgm:pt>
    <dgm:pt modelId="{4FCC6E7C-FBF5-4CF3-88B1-C30E0E66E9AE}" type="pres">
      <dgm:prSet presAssocID="{F5D02F40-34FF-405C-950A-CEF5B912A924}" presName="horzSpace2" presStyleCnt="0"/>
      <dgm:spPr/>
    </dgm:pt>
    <dgm:pt modelId="{189E1F85-EE2E-4EC2-8FD5-EF81ACF2F07A}" type="pres">
      <dgm:prSet presAssocID="{F5D02F40-34FF-405C-950A-CEF5B912A924}" presName="tx2" presStyleLbl="revTx" presStyleIdx="3" presStyleCnt="5" custScaleX="98232" custLinFactNeighborX="-204" custLinFactNeighborY="14654"/>
      <dgm:spPr/>
      <dgm:t>
        <a:bodyPr/>
        <a:lstStyle/>
        <a:p>
          <a:endParaRPr lang="ru-RU"/>
        </a:p>
      </dgm:t>
    </dgm:pt>
    <dgm:pt modelId="{84A7EA57-3890-4297-A94D-967F6FCCC2EF}" type="pres">
      <dgm:prSet presAssocID="{F5D02F40-34FF-405C-950A-CEF5B912A924}" presName="vert2" presStyleCnt="0"/>
      <dgm:spPr/>
    </dgm:pt>
    <dgm:pt modelId="{375782CA-D972-4585-BE85-4894B31B51D2}" type="pres">
      <dgm:prSet presAssocID="{F5D02F40-34FF-405C-950A-CEF5B912A924}" presName="thinLine2b" presStyleLbl="callout" presStyleIdx="2" presStyleCnt="4"/>
      <dgm:spPr/>
    </dgm:pt>
    <dgm:pt modelId="{0EE1A120-FC2D-437A-AB7B-B37EDE40D2E7}" type="pres">
      <dgm:prSet presAssocID="{F5D02F40-34FF-405C-950A-CEF5B912A924}" presName="vertSpace2b" presStyleCnt="0"/>
      <dgm:spPr/>
    </dgm:pt>
    <dgm:pt modelId="{806877E0-161B-48E2-8EBD-314E19F1E723}" type="pres">
      <dgm:prSet presAssocID="{F551628E-3538-4F90-A483-1E967C1273D1}" presName="horz2" presStyleCnt="0"/>
      <dgm:spPr/>
    </dgm:pt>
    <dgm:pt modelId="{BA0E8559-215B-437D-83CF-018B3FE6C5EC}" type="pres">
      <dgm:prSet presAssocID="{F551628E-3538-4F90-A483-1E967C1273D1}" presName="horzSpace2" presStyleCnt="0"/>
      <dgm:spPr/>
    </dgm:pt>
    <dgm:pt modelId="{89D560EA-957F-4DCD-A073-4B6A5E05F90F}" type="pres">
      <dgm:prSet presAssocID="{F551628E-3538-4F90-A483-1E967C1273D1}" presName="tx2" presStyleLbl="revTx" presStyleIdx="4" presStyleCnt="5" custScaleX="98734" custLinFactNeighborX="-207" custLinFactNeighborY="7256"/>
      <dgm:spPr/>
      <dgm:t>
        <a:bodyPr/>
        <a:lstStyle/>
        <a:p>
          <a:endParaRPr lang="ru-RU"/>
        </a:p>
      </dgm:t>
    </dgm:pt>
    <dgm:pt modelId="{B3A0F1AE-F835-43B7-AD24-8A3F396623B4}" type="pres">
      <dgm:prSet presAssocID="{F551628E-3538-4F90-A483-1E967C1273D1}" presName="vert2" presStyleCnt="0"/>
      <dgm:spPr/>
    </dgm:pt>
    <dgm:pt modelId="{9CB9A505-5322-47B2-BF5E-DF31971047B1}" type="pres">
      <dgm:prSet presAssocID="{F551628E-3538-4F90-A483-1E967C1273D1}" presName="thinLine2b" presStyleLbl="callout" presStyleIdx="3" presStyleCnt="4"/>
      <dgm:spPr/>
    </dgm:pt>
    <dgm:pt modelId="{32DC4902-5B6C-4775-B493-315822F057A3}" type="pres">
      <dgm:prSet presAssocID="{F551628E-3538-4F90-A483-1E967C1273D1}" presName="vertSpace2b" presStyleCnt="0"/>
      <dgm:spPr/>
    </dgm:pt>
  </dgm:ptLst>
  <dgm:cxnLst>
    <dgm:cxn modelId="{A775C668-1DDC-4C51-8D32-F4648A7BDB3A}" srcId="{2131C18A-272A-480A-A3EF-C86F949F662A}" destId="{542054BD-51E5-4051-B2F6-AB46B90D72B5}" srcOrd="0" destOrd="0" parTransId="{019B729C-B231-44CC-9C2A-ABC95A38754B}" sibTransId="{0DAB89BA-86E9-4B38-9006-E36943CD354C}"/>
    <dgm:cxn modelId="{0E69F1B2-7C2E-4D41-A348-54A0EEBE843C}" type="presOf" srcId="{D5167736-4A06-401D-9233-A20BB73E7DB8}" destId="{92B721C9-DE21-4EC1-A802-A02087B495E5}" srcOrd="0" destOrd="0" presId="urn:microsoft.com/office/officeart/2008/layout/LinedList"/>
    <dgm:cxn modelId="{4D864DC6-5C58-4976-8EED-68895F64B0F1}" srcId="{542054BD-51E5-4051-B2F6-AB46B90D72B5}" destId="{D5167736-4A06-401D-9233-A20BB73E7DB8}" srcOrd="1" destOrd="0" parTransId="{9DC9C988-C5B4-4266-A632-8469FC55EA2D}" sibTransId="{F6ABB629-A113-40D1-95A7-812C68085DEE}"/>
    <dgm:cxn modelId="{FB5A74DD-1A58-4B15-B1DB-9D373A497323}" type="presOf" srcId="{F551628E-3538-4F90-A483-1E967C1273D1}" destId="{89D560EA-957F-4DCD-A073-4B6A5E05F90F}" srcOrd="0" destOrd="0" presId="urn:microsoft.com/office/officeart/2008/layout/LinedList"/>
    <dgm:cxn modelId="{76614ED7-D987-411A-BCA8-ED53E8981AB1}" type="presOf" srcId="{D26883F8-A229-4D4F-8DEE-4EFD678B1B9A}" destId="{FCD81313-71D1-4BB4-B272-FD516C22A3B8}" srcOrd="0" destOrd="0" presId="urn:microsoft.com/office/officeart/2008/layout/LinedList"/>
    <dgm:cxn modelId="{5FC9E1A8-17EA-4714-95C4-6FA9D8DE6DF5}" type="presOf" srcId="{2131C18A-272A-480A-A3EF-C86F949F662A}" destId="{2EFBC8F8-AAFF-4A16-B840-D05DCE5A2D9B}" srcOrd="0" destOrd="0" presId="urn:microsoft.com/office/officeart/2008/layout/LinedList"/>
    <dgm:cxn modelId="{357A33EC-E7BE-4BC9-A829-9D41E537E12B}" srcId="{542054BD-51E5-4051-B2F6-AB46B90D72B5}" destId="{F551628E-3538-4F90-A483-1E967C1273D1}" srcOrd="3" destOrd="0" parTransId="{D1020A59-B45B-4E8A-8459-36C5AE26DB61}" sibTransId="{3CDAB778-F21D-45B2-BAA8-2BB25CB03605}"/>
    <dgm:cxn modelId="{258E1A99-A764-4707-9BC8-1BF48966AF89}" srcId="{542054BD-51E5-4051-B2F6-AB46B90D72B5}" destId="{F5D02F40-34FF-405C-950A-CEF5B912A924}" srcOrd="2" destOrd="0" parTransId="{35C127D4-508F-4B6B-8672-6AC6C2873056}" sibTransId="{52AAFE3C-78C5-4530-B0BD-01A7437358F3}"/>
    <dgm:cxn modelId="{251930C1-0B75-48DE-8F9E-E0BF54FD430A}" type="presOf" srcId="{F5D02F40-34FF-405C-950A-CEF5B912A924}" destId="{189E1F85-EE2E-4EC2-8FD5-EF81ACF2F07A}" srcOrd="0" destOrd="0" presId="urn:microsoft.com/office/officeart/2008/layout/LinedList"/>
    <dgm:cxn modelId="{A0312877-F6EE-413F-A92C-CFE2549452EA}" srcId="{542054BD-51E5-4051-B2F6-AB46B90D72B5}" destId="{D26883F8-A229-4D4F-8DEE-4EFD678B1B9A}" srcOrd="0" destOrd="0" parTransId="{9173F270-4DB0-45DC-A28E-8D595A7E70E2}" sibTransId="{A7151751-EE1A-48D4-80CD-123DFB67AD89}"/>
    <dgm:cxn modelId="{DB84F03B-45C1-41D8-AA3D-A501982FCDE4}" type="presOf" srcId="{542054BD-51E5-4051-B2F6-AB46B90D72B5}" destId="{36E10FEE-0F5B-435A-93BA-9F0B641E5A14}" srcOrd="0" destOrd="0" presId="urn:microsoft.com/office/officeart/2008/layout/LinedList"/>
    <dgm:cxn modelId="{12164286-0F13-4000-8D4E-614B6AB01ADE}" type="presParOf" srcId="{2EFBC8F8-AAFF-4A16-B840-D05DCE5A2D9B}" destId="{B2D67E19-E0C7-40C2-A796-63E898E806CF}" srcOrd="0" destOrd="0" presId="urn:microsoft.com/office/officeart/2008/layout/LinedList"/>
    <dgm:cxn modelId="{15C023C3-A2F7-47B0-935D-11A01E7785C9}" type="presParOf" srcId="{2EFBC8F8-AAFF-4A16-B840-D05DCE5A2D9B}" destId="{282D4A61-81DF-410D-BE26-D4A1B59408AF}" srcOrd="1" destOrd="0" presId="urn:microsoft.com/office/officeart/2008/layout/LinedList"/>
    <dgm:cxn modelId="{1A307A34-7420-4607-9C71-4B01BE6104C7}" type="presParOf" srcId="{282D4A61-81DF-410D-BE26-D4A1B59408AF}" destId="{36E10FEE-0F5B-435A-93BA-9F0B641E5A14}" srcOrd="0" destOrd="0" presId="urn:microsoft.com/office/officeart/2008/layout/LinedList"/>
    <dgm:cxn modelId="{EB5A654B-6888-4B0B-943A-6F772AF0E5E3}" type="presParOf" srcId="{282D4A61-81DF-410D-BE26-D4A1B59408AF}" destId="{BF27CD24-16DC-4550-9CED-2ADFB4DC495C}" srcOrd="1" destOrd="0" presId="urn:microsoft.com/office/officeart/2008/layout/LinedList"/>
    <dgm:cxn modelId="{43E58E71-45B6-48E9-80E5-86EA5D2623AD}" type="presParOf" srcId="{BF27CD24-16DC-4550-9CED-2ADFB4DC495C}" destId="{44C60D23-E691-40F0-AE00-3C9CFB4843E3}" srcOrd="0" destOrd="0" presId="urn:microsoft.com/office/officeart/2008/layout/LinedList"/>
    <dgm:cxn modelId="{2F3D92B7-B690-4F61-95F6-71005F01207E}" type="presParOf" srcId="{BF27CD24-16DC-4550-9CED-2ADFB4DC495C}" destId="{33062FF6-F00E-4F86-B522-F8B5F8FAA460}" srcOrd="1" destOrd="0" presId="urn:microsoft.com/office/officeart/2008/layout/LinedList"/>
    <dgm:cxn modelId="{0E40306B-F569-4B34-8D79-C1F75E5D484E}" type="presParOf" srcId="{33062FF6-F00E-4F86-B522-F8B5F8FAA460}" destId="{1B677F4C-18C8-4955-8375-94C7A1DC39AF}" srcOrd="0" destOrd="0" presId="urn:microsoft.com/office/officeart/2008/layout/LinedList"/>
    <dgm:cxn modelId="{3D54F3D2-5E4F-4C16-B5C2-46AB4AD4AE26}" type="presParOf" srcId="{33062FF6-F00E-4F86-B522-F8B5F8FAA460}" destId="{FCD81313-71D1-4BB4-B272-FD516C22A3B8}" srcOrd="1" destOrd="0" presId="urn:microsoft.com/office/officeart/2008/layout/LinedList"/>
    <dgm:cxn modelId="{CA83CC05-FB1E-43B9-A0CD-BE4366FE6CA0}" type="presParOf" srcId="{33062FF6-F00E-4F86-B522-F8B5F8FAA460}" destId="{80DD0CA7-052F-4122-949E-09AA72763583}" srcOrd="2" destOrd="0" presId="urn:microsoft.com/office/officeart/2008/layout/LinedList"/>
    <dgm:cxn modelId="{1138B596-480E-4B3C-B607-4A9DDA15EE35}" type="presParOf" srcId="{BF27CD24-16DC-4550-9CED-2ADFB4DC495C}" destId="{F88FA980-5AC3-4CD6-9B25-EC4987ECBFBE}" srcOrd="2" destOrd="0" presId="urn:microsoft.com/office/officeart/2008/layout/LinedList"/>
    <dgm:cxn modelId="{CC8D1433-62CB-4307-BFF2-142B47B78316}" type="presParOf" srcId="{BF27CD24-16DC-4550-9CED-2ADFB4DC495C}" destId="{EFE3CC49-E49A-4FC1-A486-E5D5115F8ED8}" srcOrd="3" destOrd="0" presId="urn:microsoft.com/office/officeart/2008/layout/LinedList"/>
    <dgm:cxn modelId="{D6B6DCE3-CDFC-4747-8179-F7FC41B19DC0}" type="presParOf" srcId="{BF27CD24-16DC-4550-9CED-2ADFB4DC495C}" destId="{1473CD76-587A-41DF-B2A3-8D390BF2714E}" srcOrd="4" destOrd="0" presId="urn:microsoft.com/office/officeart/2008/layout/LinedList"/>
    <dgm:cxn modelId="{0C9F2869-5572-40CC-A10A-2E08D8CC8620}" type="presParOf" srcId="{1473CD76-587A-41DF-B2A3-8D390BF2714E}" destId="{DC759EA3-DEFE-4FF3-9382-F3DA5E2D5C05}" srcOrd="0" destOrd="0" presId="urn:microsoft.com/office/officeart/2008/layout/LinedList"/>
    <dgm:cxn modelId="{668B8BD1-7D4C-430F-978B-2298027377C7}" type="presParOf" srcId="{1473CD76-587A-41DF-B2A3-8D390BF2714E}" destId="{92B721C9-DE21-4EC1-A802-A02087B495E5}" srcOrd="1" destOrd="0" presId="urn:microsoft.com/office/officeart/2008/layout/LinedList"/>
    <dgm:cxn modelId="{18357DA4-DC44-480B-8F7B-DA353A43BFEA}" type="presParOf" srcId="{1473CD76-587A-41DF-B2A3-8D390BF2714E}" destId="{9FAEDAAE-34FE-4F55-BCA6-FC680EBAB5FA}" srcOrd="2" destOrd="0" presId="urn:microsoft.com/office/officeart/2008/layout/LinedList"/>
    <dgm:cxn modelId="{455513C5-4E19-4B6E-8DD6-3661CB5BD477}" type="presParOf" srcId="{BF27CD24-16DC-4550-9CED-2ADFB4DC495C}" destId="{984C1F6D-159C-40E8-8EE2-1C7296528D74}" srcOrd="5" destOrd="0" presId="urn:microsoft.com/office/officeart/2008/layout/LinedList"/>
    <dgm:cxn modelId="{649A849F-7C7D-436D-815C-6882281C679B}" type="presParOf" srcId="{BF27CD24-16DC-4550-9CED-2ADFB4DC495C}" destId="{73A1D0CC-48A5-4FEF-A609-8A97326927DC}" srcOrd="6" destOrd="0" presId="urn:microsoft.com/office/officeart/2008/layout/LinedList"/>
    <dgm:cxn modelId="{3EE4F272-6AFB-46BD-A056-23CFB8324B2F}" type="presParOf" srcId="{BF27CD24-16DC-4550-9CED-2ADFB4DC495C}" destId="{4A446039-02E9-4CD9-83BA-0E20637996C9}" srcOrd="7" destOrd="0" presId="urn:microsoft.com/office/officeart/2008/layout/LinedList"/>
    <dgm:cxn modelId="{0AE79664-DDC5-4489-B2D9-54DD1B1DC813}" type="presParOf" srcId="{4A446039-02E9-4CD9-83BA-0E20637996C9}" destId="{4FCC6E7C-FBF5-4CF3-88B1-C30E0E66E9AE}" srcOrd="0" destOrd="0" presId="urn:microsoft.com/office/officeart/2008/layout/LinedList"/>
    <dgm:cxn modelId="{A1E8FAFB-3CB3-4653-AF7A-D39A53D38FD0}" type="presParOf" srcId="{4A446039-02E9-4CD9-83BA-0E20637996C9}" destId="{189E1F85-EE2E-4EC2-8FD5-EF81ACF2F07A}" srcOrd="1" destOrd="0" presId="urn:microsoft.com/office/officeart/2008/layout/LinedList"/>
    <dgm:cxn modelId="{C7FFF2DD-0961-44DF-A894-CBD3287B7AAD}" type="presParOf" srcId="{4A446039-02E9-4CD9-83BA-0E20637996C9}" destId="{84A7EA57-3890-4297-A94D-967F6FCCC2EF}" srcOrd="2" destOrd="0" presId="urn:microsoft.com/office/officeart/2008/layout/LinedList"/>
    <dgm:cxn modelId="{641E69A6-B842-4ADA-90C9-F085F6A3735E}" type="presParOf" srcId="{BF27CD24-16DC-4550-9CED-2ADFB4DC495C}" destId="{375782CA-D972-4585-BE85-4894B31B51D2}" srcOrd="8" destOrd="0" presId="urn:microsoft.com/office/officeart/2008/layout/LinedList"/>
    <dgm:cxn modelId="{331F0F51-D498-4188-B96E-42167EED1D50}" type="presParOf" srcId="{BF27CD24-16DC-4550-9CED-2ADFB4DC495C}" destId="{0EE1A120-FC2D-437A-AB7B-B37EDE40D2E7}" srcOrd="9" destOrd="0" presId="urn:microsoft.com/office/officeart/2008/layout/LinedList"/>
    <dgm:cxn modelId="{24E44673-CDD8-4C36-9663-6FB8E7F2AF55}" type="presParOf" srcId="{BF27CD24-16DC-4550-9CED-2ADFB4DC495C}" destId="{806877E0-161B-48E2-8EBD-314E19F1E723}" srcOrd="10" destOrd="0" presId="urn:microsoft.com/office/officeart/2008/layout/LinedList"/>
    <dgm:cxn modelId="{DEDCCDC3-FE47-40AC-B883-C0F58A7048E6}" type="presParOf" srcId="{806877E0-161B-48E2-8EBD-314E19F1E723}" destId="{BA0E8559-215B-437D-83CF-018B3FE6C5EC}" srcOrd="0" destOrd="0" presId="urn:microsoft.com/office/officeart/2008/layout/LinedList"/>
    <dgm:cxn modelId="{BC40ABF5-7765-41DD-80EE-4A92B3D79017}" type="presParOf" srcId="{806877E0-161B-48E2-8EBD-314E19F1E723}" destId="{89D560EA-957F-4DCD-A073-4B6A5E05F90F}" srcOrd="1" destOrd="0" presId="urn:microsoft.com/office/officeart/2008/layout/LinedList"/>
    <dgm:cxn modelId="{3839A5C6-3EF6-4BDD-B830-FE520FC888AD}" type="presParOf" srcId="{806877E0-161B-48E2-8EBD-314E19F1E723}" destId="{B3A0F1AE-F835-43B7-AD24-8A3F396623B4}" srcOrd="2" destOrd="0" presId="urn:microsoft.com/office/officeart/2008/layout/LinedList"/>
    <dgm:cxn modelId="{3F9DC33E-8890-4FE2-897F-7C3F9AA433E3}" type="presParOf" srcId="{BF27CD24-16DC-4550-9CED-2ADFB4DC495C}" destId="{9CB9A505-5322-47B2-BF5E-DF31971047B1}" srcOrd="11" destOrd="0" presId="urn:microsoft.com/office/officeart/2008/layout/LinedList"/>
    <dgm:cxn modelId="{9AE6F29F-A618-4748-B432-F436511B6D58}" type="presParOf" srcId="{BF27CD24-16DC-4550-9CED-2ADFB4DC495C}" destId="{32DC4902-5B6C-4775-B493-315822F057A3}" srcOrd="12" destOrd="0" presId="urn:microsoft.com/office/officeart/2008/layout/LinedList"/>
  </dgm:cxnLst>
  <dgm:bg>
    <a:solidFill>
      <a:schemeClr val="bg2">
        <a:lumMod val="9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97C464D-98C7-4949-A8F8-9F169837A5A4}" type="doc">
      <dgm:prSet loTypeId="urn:microsoft.com/office/officeart/2005/8/layout/cycle5" loCatId="cycle" qsTypeId="urn:microsoft.com/office/officeart/2005/8/quickstyle/simple1" qsCatId="simple" csTypeId="urn:microsoft.com/office/officeart/2005/8/colors/colorful4" csCatId="colorful" phldr="1"/>
      <dgm:spPr/>
      <dgm:t>
        <a:bodyPr/>
        <a:lstStyle/>
        <a:p>
          <a:endParaRPr lang="ru-RU"/>
        </a:p>
      </dgm:t>
    </dgm:pt>
    <dgm:pt modelId="{146012EF-C446-4349-BA12-A48BB8DD39F0}">
      <dgm:prSet custT="1"/>
      <dgm:spPr/>
      <dgm:t>
        <a:bodyPr/>
        <a:lstStyle/>
        <a:p>
          <a:pPr rtl="0"/>
          <a:r>
            <a:rPr lang="ru-RU" sz="2000" b="1" dirty="0">
              <a:solidFill>
                <a:schemeClr val="tx1">
                  <a:lumMod val="95000"/>
                  <a:lumOff val="5000"/>
                </a:schemeClr>
              </a:solidFill>
            </a:rPr>
            <a:t>АКТ</a:t>
          </a:r>
        </a:p>
      </dgm:t>
    </dgm:pt>
    <dgm:pt modelId="{1A5C437E-EBE9-434E-BECD-A6C7C41FCF60}" type="parTrans" cxnId="{D568A373-56EF-4188-81FA-32A2C8BDC27A}">
      <dgm:prSet/>
      <dgm:spPr/>
      <dgm:t>
        <a:bodyPr/>
        <a:lstStyle/>
        <a:p>
          <a:endParaRPr lang="ru-RU" sz="1600" b="1">
            <a:solidFill>
              <a:schemeClr val="tx1">
                <a:lumMod val="95000"/>
                <a:lumOff val="5000"/>
              </a:schemeClr>
            </a:solidFill>
          </a:endParaRPr>
        </a:p>
      </dgm:t>
    </dgm:pt>
    <dgm:pt modelId="{198BA0D9-50C0-4A84-AF9C-C5DC58161B9F}" type="sibTrans" cxnId="{D568A373-56EF-4188-81FA-32A2C8BDC27A}">
      <dgm:prSet custT="1"/>
      <dgm:spPr/>
      <dgm:t>
        <a:bodyPr/>
        <a:lstStyle/>
        <a:p>
          <a:endParaRPr lang="ru-RU" sz="1600" b="1">
            <a:solidFill>
              <a:schemeClr val="tx1">
                <a:lumMod val="95000"/>
                <a:lumOff val="5000"/>
              </a:schemeClr>
            </a:solidFill>
          </a:endParaRPr>
        </a:p>
      </dgm:t>
    </dgm:pt>
    <dgm:pt modelId="{AA84E89D-1723-43FB-A9DC-B819995D7274}">
      <dgm:prSet custT="1"/>
      <dgm:spPr/>
      <dgm:t>
        <a:bodyPr/>
        <a:lstStyle/>
        <a:p>
          <a:pPr rtl="0"/>
          <a:r>
            <a:rPr lang="ru-RU" sz="2000" b="1" dirty="0" err="1">
              <a:solidFill>
                <a:schemeClr val="tx1">
                  <a:lumMod val="95000"/>
                  <a:lumOff val="5000"/>
                </a:schemeClr>
              </a:solidFill>
            </a:rPr>
            <a:t>Соғлиқ</a:t>
          </a:r>
          <a:r>
            <a:rPr lang="ru-RU" sz="2000" b="1" dirty="0">
              <a:solidFill>
                <a:schemeClr val="tx1">
                  <a:lumMod val="95000"/>
                  <a:lumOff val="5000"/>
                </a:schemeClr>
              </a:solidFill>
            </a:rPr>
            <a:t> </a:t>
          </a:r>
          <a:r>
            <a:rPr lang="ru-RU" sz="2000" b="1" dirty="0" err="1">
              <a:solidFill>
                <a:schemeClr val="tx1">
                  <a:lumMod val="95000"/>
                  <a:lumOff val="5000"/>
                </a:schemeClr>
              </a:solidFill>
            </a:rPr>
            <a:t>ва</a:t>
          </a:r>
          <a:r>
            <a:rPr lang="ru-RU" sz="2000" b="1" dirty="0">
              <a:solidFill>
                <a:schemeClr val="tx1">
                  <a:lumMod val="95000"/>
                  <a:lumOff val="5000"/>
                </a:schemeClr>
              </a:solidFill>
            </a:rPr>
            <a:t> </a:t>
          </a:r>
          <a:r>
            <a:rPr lang="ru-RU" sz="2000" b="1" dirty="0" err="1">
              <a:solidFill>
                <a:schemeClr val="tx1">
                  <a:lumMod val="95000"/>
                  <a:lumOff val="5000"/>
                </a:schemeClr>
              </a:solidFill>
            </a:rPr>
            <a:t>саломатлик</a:t>
          </a:r>
          <a:endParaRPr lang="ru-RU" sz="2000" b="1" dirty="0">
            <a:solidFill>
              <a:schemeClr val="tx1">
                <a:lumMod val="95000"/>
                <a:lumOff val="5000"/>
              </a:schemeClr>
            </a:solidFill>
          </a:endParaRPr>
        </a:p>
      </dgm:t>
    </dgm:pt>
    <dgm:pt modelId="{3D1C658A-8DF1-41FA-B5D4-0BF85556F6D5}" type="parTrans" cxnId="{253665EC-3896-44C2-9C07-9CB7131184D6}">
      <dgm:prSet/>
      <dgm:spPr/>
      <dgm:t>
        <a:bodyPr/>
        <a:lstStyle/>
        <a:p>
          <a:endParaRPr lang="ru-RU" sz="1600" b="1">
            <a:solidFill>
              <a:schemeClr val="tx1">
                <a:lumMod val="95000"/>
                <a:lumOff val="5000"/>
              </a:schemeClr>
            </a:solidFill>
          </a:endParaRPr>
        </a:p>
      </dgm:t>
    </dgm:pt>
    <dgm:pt modelId="{DE5005B2-EBB7-44B7-ABB2-D362070A0105}" type="sibTrans" cxnId="{253665EC-3896-44C2-9C07-9CB7131184D6}">
      <dgm:prSet custT="1"/>
      <dgm:spPr/>
      <dgm:t>
        <a:bodyPr/>
        <a:lstStyle/>
        <a:p>
          <a:endParaRPr lang="ru-RU" sz="1600" b="1">
            <a:solidFill>
              <a:schemeClr val="tx1">
                <a:lumMod val="95000"/>
                <a:lumOff val="5000"/>
              </a:schemeClr>
            </a:solidFill>
          </a:endParaRPr>
        </a:p>
      </dgm:t>
    </dgm:pt>
    <dgm:pt modelId="{94C79D6F-607F-4E49-982F-8D7E6B1D8186}">
      <dgm:prSet custT="1"/>
      <dgm:spPr/>
      <dgm:t>
        <a:bodyPr/>
        <a:lstStyle/>
        <a:p>
          <a:pPr rtl="0"/>
          <a:r>
            <a:rPr lang="ru-RU" sz="2000" b="1" dirty="0">
              <a:solidFill>
                <a:schemeClr val="tx1">
                  <a:lumMod val="95000"/>
                  <a:lumOff val="5000"/>
                </a:schemeClr>
              </a:solidFill>
            </a:rPr>
            <a:t>Энергия </a:t>
          </a:r>
          <a:r>
            <a:rPr lang="ru-RU" sz="2000" b="1" dirty="0" err="1">
              <a:solidFill>
                <a:schemeClr val="tx1">
                  <a:lumMod val="95000"/>
                  <a:lumOff val="5000"/>
                </a:schemeClr>
              </a:solidFill>
            </a:rPr>
            <a:t>ва</a:t>
          </a:r>
          <a:r>
            <a:rPr lang="ru-RU" sz="2000" b="1" dirty="0">
              <a:solidFill>
                <a:schemeClr val="tx1">
                  <a:lumMod val="95000"/>
                  <a:lumOff val="5000"/>
                </a:schemeClr>
              </a:solidFill>
            </a:rPr>
            <a:t> </a:t>
          </a:r>
          <a:r>
            <a:rPr lang="ru-RU" sz="2000" b="1" dirty="0" err="1">
              <a:solidFill>
                <a:schemeClr val="tx1">
                  <a:lumMod val="95000"/>
                  <a:lumOff val="5000"/>
                </a:schemeClr>
              </a:solidFill>
            </a:rPr>
            <a:t>коммунал</a:t>
          </a:r>
          <a:r>
            <a:rPr lang="ru-RU" sz="2000" b="1" dirty="0">
              <a:solidFill>
                <a:schemeClr val="tx1">
                  <a:lumMod val="95000"/>
                  <a:lumOff val="5000"/>
                </a:schemeClr>
              </a:solidFill>
            </a:rPr>
            <a:t> </a:t>
          </a:r>
          <a:r>
            <a:rPr lang="ru-RU" sz="2000" b="1" dirty="0" err="1">
              <a:solidFill>
                <a:schemeClr val="tx1">
                  <a:lumMod val="95000"/>
                  <a:lumOff val="5000"/>
                </a:schemeClr>
              </a:solidFill>
            </a:rPr>
            <a:t>хизматлар</a:t>
          </a:r>
          <a:endParaRPr lang="ru-RU" sz="2000" b="1" dirty="0">
            <a:solidFill>
              <a:schemeClr val="tx1">
                <a:lumMod val="95000"/>
                <a:lumOff val="5000"/>
              </a:schemeClr>
            </a:solidFill>
          </a:endParaRPr>
        </a:p>
      </dgm:t>
    </dgm:pt>
    <dgm:pt modelId="{0BDA017A-6D04-47E1-988C-D43886FB905D}" type="parTrans" cxnId="{F370AFC5-9363-4A3C-AACE-E1CA287AE9B0}">
      <dgm:prSet/>
      <dgm:spPr/>
      <dgm:t>
        <a:bodyPr/>
        <a:lstStyle/>
        <a:p>
          <a:endParaRPr lang="ru-RU" sz="1600" b="1">
            <a:solidFill>
              <a:schemeClr val="tx1">
                <a:lumMod val="95000"/>
                <a:lumOff val="5000"/>
              </a:schemeClr>
            </a:solidFill>
          </a:endParaRPr>
        </a:p>
      </dgm:t>
    </dgm:pt>
    <dgm:pt modelId="{588674E1-AA95-4685-A5DF-E86C254DF212}" type="sibTrans" cxnId="{F370AFC5-9363-4A3C-AACE-E1CA287AE9B0}">
      <dgm:prSet custT="1"/>
      <dgm:spPr/>
      <dgm:t>
        <a:bodyPr/>
        <a:lstStyle/>
        <a:p>
          <a:endParaRPr lang="ru-RU" sz="1600" b="1">
            <a:solidFill>
              <a:schemeClr val="tx1">
                <a:lumMod val="95000"/>
                <a:lumOff val="5000"/>
              </a:schemeClr>
            </a:solidFill>
          </a:endParaRPr>
        </a:p>
      </dgm:t>
    </dgm:pt>
    <dgm:pt modelId="{89BC392C-EBD4-430F-AC91-CA1A40A57390}">
      <dgm:prSet custT="1"/>
      <dgm:spPr/>
      <dgm:t>
        <a:bodyPr/>
        <a:lstStyle/>
        <a:p>
          <a:pPr rtl="0"/>
          <a:r>
            <a:rPr lang="ru-RU" sz="2000" b="1" dirty="0" err="1">
              <a:solidFill>
                <a:schemeClr val="tx1">
                  <a:lumMod val="95000"/>
                  <a:lumOff val="5000"/>
                </a:schemeClr>
              </a:solidFill>
            </a:rPr>
            <a:t>Атроф</a:t>
          </a:r>
          <a:r>
            <a:rPr lang="ru-RU" sz="2000" b="1" dirty="0">
              <a:solidFill>
                <a:schemeClr val="tx1">
                  <a:lumMod val="95000"/>
                  <a:lumOff val="5000"/>
                </a:schemeClr>
              </a:solidFill>
            </a:rPr>
            <a:t> </a:t>
          </a:r>
          <a:r>
            <a:rPr lang="ru-RU" sz="2000" b="1" dirty="0" err="1">
              <a:solidFill>
                <a:schemeClr val="tx1">
                  <a:lumMod val="95000"/>
                  <a:lumOff val="5000"/>
                </a:schemeClr>
              </a:solidFill>
            </a:rPr>
            <a:t>муҳит</a:t>
          </a:r>
          <a:endParaRPr lang="ru-RU" sz="2000" b="1" dirty="0">
            <a:solidFill>
              <a:schemeClr val="tx1">
                <a:lumMod val="95000"/>
                <a:lumOff val="5000"/>
              </a:schemeClr>
            </a:solidFill>
          </a:endParaRPr>
        </a:p>
      </dgm:t>
    </dgm:pt>
    <dgm:pt modelId="{7C568155-EBDB-488B-829B-813EC41B5C17}" type="parTrans" cxnId="{1BBE8889-F2A7-4799-B4C4-411F9BE7603F}">
      <dgm:prSet/>
      <dgm:spPr/>
      <dgm:t>
        <a:bodyPr/>
        <a:lstStyle/>
        <a:p>
          <a:endParaRPr lang="ru-RU" sz="1600" b="1">
            <a:solidFill>
              <a:schemeClr val="tx1">
                <a:lumMod val="95000"/>
                <a:lumOff val="5000"/>
              </a:schemeClr>
            </a:solidFill>
          </a:endParaRPr>
        </a:p>
      </dgm:t>
    </dgm:pt>
    <dgm:pt modelId="{8870B2E4-9949-4E30-94D8-D24BA9105DB7}" type="sibTrans" cxnId="{1BBE8889-F2A7-4799-B4C4-411F9BE7603F}">
      <dgm:prSet custT="1"/>
      <dgm:spPr/>
      <dgm:t>
        <a:bodyPr/>
        <a:lstStyle/>
        <a:p>
          <a:endParaRPr lang="ru-RU" sz="1600" b="1">
            <a:solidFill>
              <a:schemeClr val="tx1">
                <a:lumMod val="95000"/>
                <a:lumOff val="5000"/>
              </a:schemeClr>
            </a:solidFill>
          </a:endParaRPr>
        </a:p>
      </dgm:t>
    </dgm:pt>
    <dgm:pt modelId="{B56E3C5F-CC0D-48D1-8899-E64AE7EBE3C6}">
      <dgm:prSet custT="1"/>
      <dgm:spPr>
        <a:solidFill>
          <a:srgbClr val="FFC000"/>
        </a:solidFill>
      </dgm:spPr>
      <dgm:t>
        <a:bodyPr/>
        <a:lstStyle/>
        <a:p>
          <a:pPr rtl="0"/>
          <a:r>
            <a:rPr lang="ru-RU" sz="2000" b="1" dirty="0" err="1">
              <a:solidFill>
                <a:schemeClr val="tx1">
                  <a:lumMod val="95000"/>
                  <a:lumOff val="5000"/>
                </a:schemeClr>
              </a:solidFill>
            </a:rPr>
            <a:t>Илғор</a:t>
          </a:r>
          <a:r>
            <a:rPr lang="ru-RU" sz="2000" b="1" dirty="0">
              <a:solidFill>
                <a:schemeClr val="tx1">
                  <a:lumMod val="95000"/>
                  <a:lumOff val="5000"/>
                </a:schemeClr>
              </a:solidFill>
            </a:rPr>
            <a:t> </a:t>
          </a:r>
          <a:r>
            <a:rPr lang="ru-RU" sz="2000" b="1" dirty="0" err="1">
              <a:solidFill>
                <a:schemeClr val="tx1">
                  <a:lumMod val="95000"/>
                  <a:lumOff val="5000"/>
                </a:schemeClr>
              </a:solidFill>
            </a:rPr>
            <a:t>ишлаб</a:t>
          </a:r>
          <a:r>
            <a:rPr lang="ru-RU" sz="2000" b="1" dirty="0">
              <a:solidFill>
                <a:schemeClr val="tx1">
                  <a:lumMod val="95000"/>
                  <a:lumOff val="5000"/>
                </a:schemeClr>
              </a:solidFill>
            </a:rPr>
            <a:t> </a:t>
          </a:r>
          <a:r>
            <a:rPr lang="ru-RU" sz="2000" b="1" dirty="0" err="1">
              <a:solidFill>
                <a:schemeClr val="tx1">
                  <a:lumMod val="95000"/>
                  <a:lumOff val="5000"/>
                </a:schemeClr>
              </a:solidFill>
            </a:rPr>
            <a:t>чиқариш</a:t>
          </a:r>
          <a:r>
            <a:rPr lang="ru-RU" sz="2000" b="1" dirty="0">
              <a:solidFill>
                <a:schemeClr val="tx1">
                  <a:lumMod val="95000"/>
                  <a:lumOff val="5000"/>
                </a:schemeClr>
              </a:solidFill>
            </a:rPr>
            <a:t> </a:t>
          </a:r>
          <a:r>
            <a:rPr lang="ru-RU" sz="2000" b="1" dirty="0" err="1">
              <a:solidFill>
                <a:schemeClr val="tx1">
                  <a:lumMod val="95000"/>
                  <a:lumOff val="5000"/>
                </a:schemeClr>
              </a:solidFill>
            </a:rPr>
            <a:t>ва</a:t>
          </a:r>
          <a:r>
            <a:rPr lang="ru-RU" sz="2000" b="1" dirty="0">
              <a:solidFill>
                <a:schemeClr val="tx1">
                  <a:lumMod val="95000"/>
                  <a:lumOff val="5000"/>
                </a:schemeClr>
              </a:solidFill>
            </a:rPr>
            <a:t> </a:t>
          </a:r>
          <a:r>
            <a:rPr lang="ru-RU" sz="2000" b="1" dirty="0" err="1">
              <a:solidFill>
                <a:schemeClr val="tx1">
                  <a:lumMod val="95000"/>
                  <a:lumOff val="5000"/>
                </a:schemeClr>
              </a:solidFill>
            </a:rPr>
            <a:t>автоматлаштириш</a:t>
          </a:r>
          <a:endParaRPr lang="ru-RU" sz="2000" b="1" dirty="0">
            <a:solidFill>
              <a:schemeClr val="tx1">
                <a:lumMod val="95000"/>
                <a:lumOff val="5000"/>
              </a:schemeClr>
            </a:solidFill>
          </a:endParaRPr>
        </a:p>
      </dgm:t>
    </dgm:pt>
    <dgm:pt modelId="{D841A92B-8E4C-4879-82CA-4665591BF9A1}" type="parTrans" cxnId="{810E6100-F6A3-4A7E-A455-29080822C263}">
      <dgm:prSet/>
      <dgm:spPr/>
      <dgm:t>
        <a:bodyPr/>
        <a:lstStyle/>
        <a:p>
          <a:endParaRPr lang="ru-RU" sz="1600" b="1">
            <a:solidFill>
              <a:schemeClr val="tx1">
                <a:lumMod val="95000"/>
                <a:lumOff val="5000"/>
              </a:schemeClr>
            </a:solidFill>
          </a:endParaRPr>
        </a:p>
      </dgm:t>
    </dgm:pt>
    <dgm:pt modelId="{88ECFE3B-1D8D-427D-9151-223DF0F2BB3D}" type="sibTrans" cxnId="{810E6100-F6A3-4A7E-A455-29080822C263}">
      <dgm:prSet custT="1"/>
      <dgm:spPr/>
      <dgm:t>
        <a:bodyPr/>
        <a:lstStyle/>
        <a:p>
          <a:endParaRPr lang="ru-RU" sz="1600" b="1">
            <a:solidFill>
              <a:schemeClr val="tx1">
                <a:lumMod val="95000"/>
                <a:lumOff val="5000"/>
              </a:schemeClr>
            </a:solidFill>
          </a:endParaRPr>
        </a:p>
      </dgm:t>
    </dgm:pt>
    <dgm:pt modelId="{5E452493-BA0D-4C7D-B1EF-72D4FCB13008}">
      <dgm:prSet custT="1"/>
      <dgm:spPr>
        <a:solidFill>
          <a:srgbClr val="B686DA"/>
        </a:solidFill>
      </dgm:spPr>
      <dgm:t>
        <a:bodyPr/>
        <a:lstStyle/>
        <a:p>
          <a:pPr rtl="0"/>
          <a:r>
            <a:rPr lang="ru-RU" sz="2000" b="1" dirty="0" err="1">
              <a:solidFill>
                <a:schemeClr val="tx1">
                  <a:lumMod val="95000"/>
                  <a:lumOff val="5000"/>
                </a:schemeClr>
              </a:solidFill>
            </a:rPr>
            <a:t>Тиббий</a:t>
          </a:r>
          <a:r>
            <a:rPr lang="ru-RU" sz="2000" b="1" dirty="0">
              <a:solidFill>
                <a:schemeClr val="tx1">
                  <a:lumMod val="95000"/>
                  <a:lumOff val="5000"/>
                </a:schemeClr>
              </a:solidFill>
            </a:rPr>
            <a:t> </a:t>
          </a:r>
          <a:r>
            <a:rPr lang="ru-RU" sz="2000" b="1" dirty="0" err="1">
              <a:solidFill>
                <a:schemeClr val="tx1">
                  <a:lumMod val="95000"/>
                  <a:lumOff val="5000"/>
                </a:schemeClr>
              </a:solidFill>
            </a:rPr>
            <a:t>асбоблар</a:t>
          </a:r>
          <a:r>
            <a:rPr lang="ru-RU" sz="2000" b="1" dirty="0">
              <a:solidFill>
                <a:schemeClr val="tx1">
                  <a:lumMod val="95000"/>
                  <a:lumOff val="5000"/>
                </a:schemeClr>
              </a:solidFill>
            </a:rPr>
            <a:t> </a:t>
          </a:r>
          <a:r>
            <a:rPr lang="ru-RU" sz="2000" b="1" dirty="0" err="1">
              <a:solidFill>
                <a:schemeClr val="tx1">
                  <a:lumMod val="95000"/>
                  <a:lumOff val="5000"/>
                </a:schemeClr>
              </a:solidFill>
            </a:rPr>
            <a:t>ва</a:t>
          </a:r>
          <a:r>
            <a:rPr lang="ru-RU" sz="2000" b="1" dirty="0">
              <a:solidFill>
                <a:schemeClr val="tx1">
                  <a:lumMod val="95000"/>
                  <a:lumOff val="5000"/>
                </a:schemeClr>
              </a:solidFill>
            </a:rPr>
            <a:t> </a:t>
          </a:r>
          <a:r>
            <a:rPr lang="ru-RU" sz="2000" b="1" dirty="0" err="1">
              <a:solidFill>
                <a:schemeClr val="tx1">
                  <a:lumMod val="95000"/>
                  <a:lumOff val="5000"/>
                </a:schemeClr>
              </a:solidFill>
            </a:rPr>
            <a:t>қурилмалар</a:t>
          </a:r>
          <a:endParaRPr lang="ru-RU" sz="2000" b="1" dirty="0">
            <a:solidFill>
              <a:schemeClr val="tx1">
                <a:lumMod val="95000"/>
                <a:lumOff val="5000"/>
              </a:schemeClr>
            </a:solidFill>
          </a:endParaRPr>
        </a:p>
      </dgm:t>
    </dgm:pt>
    <dgm:pt modelId="{20FA6F4A-D601-45DB-83ED-919A2961A855}" type="parTrans" cxnId="{5C75892F-3C1A-4C5F-AD56-1E06B8177C9E}">
      <dgm:prSet/>
      <dgm:spPr/>
      <dgm:t>
        <a:bodyPr/>
        <a:lstStyle/>
        <a:p>
          <a:endParaRPr lang="ru-RU" sz="1600" b="1">
            <a:solidFill>
              <a:schemeClr val="tx1">
                <a:lumMod val="95000"/>
                <a:lumOff val="5000"/>
              </a:schemeClr>
            </a:solidFill>
          </a:endParaRPr>
        </a:p>
      </dgm:t>
    </dgm:pt>
    <dgm:pt modelId="{414D9545-E2B8-4F9C-B850-166C3C22F83D}" type="sibTrans" cxnId="{5C75892F-3C1A-4C5F-AD56-1E06B8177C9E}">
      <dgm:prSet custT="1"/>
      <dgm:spPr/>
      <dgm:t>
        <a:bodyPr/>
        <a:lstStyle/>
        <a:p>
          <a:endParaRPr lang="ru-RU" sz="1600" b="1">
            <a:solidFill>
              <a:schemeClr val="tx1">
                <a:lumMod val="95000"/>
                <a:lumOff val="5000"/>
              </a:schemeClr>
            </a:solidFill>
          </a:endParaRPr>
        </a:p>
      </dgm:t>
    </dgm:pt>
    <dgm:pt modelId="{A92A85BA-E9A9-437B-A8CE-7DE1BFCE3362}">
      <dgm:prSet custT="1"/>
      <dgm:spPr>
        <a:solidFill>
          <a:srgbClr val="FAC498"/>
        </a:solidFill>
      </dgm:spPr>
      <dgm:t>
        <a:bodyPr/>
        <a:lstStyle/>
        <a:p>
          <a:pPr rtl="0"/>
          <a:r>
            <a:rPr lang="ru-RU" sz="2000" b="1" dirty="0">
              <a:solidFill>
                <a:schemeClr val="tx1">
                  <a:lumMod val="95000"/>
                  <a:lumOff val="5000"/>
                </a:schemeClr>
              </a:solidFill>
            </a:rPr>
            <a:t>Микро-электроника</a:t>
          </a:r>
        </a:p>
      </dgm:t>
    </dgm:pt>
    <dgm:pt modelId="{490E1420-5430-4718-96A9-4A06B06B23D4}" type="parTrans" cxnId="{08162B48-93C0-47ED-A84B-EC2745CD73C5}">
      <dgm:prSet/>
      <dgm:spPr/>
      <dgm:t>
        <a:bodyPr/>
        <a:lstStyle/>
        <a:p>
          <a:endParaRPr lang="ru-RU" sz="1600" b="1">
            <a:solidFill>
              <a:schemeClr val="tx1">
                <a:lumMod val="95000"/>
                <a:lumOff val="5000"/>
              </a:schemeClr>
            </a:solidFill>
          </a:endParaRPr>
        </a:p>
      </dgm:t>
    </dgm:pt>
    <dgm:pt modelId="{E4EF5CAF-3F99-4D54-B674-A23B7E09C794}" type="sibTrans" cxnId="{08162B48-93C0-47ED-A84B-EC2745CD73C5}">
      <dgm:prSet custT="1"/>
      <dgm:spPr/>
      <dgm:t>
        <a:bodyPr/>
        <a:lstStyle/>
        <a:p>
          <a:endParaRPr lang="ru-RU" sz="1600" b="1">
            <a:solidFill>
              <a:schemeClr val="tx1">
                <a:lumMod val="95000"/>
                <a:lumOff val="5000"/>
              </a:schemeClr>
            </a:solidFill>
          </a:endParaRPr>
        </a:p>
      </dgm:t>
    </dgm:pt>
    <dgm:pt modelId="{F2E1250C-F5C6-4633-88B6-1D7E19E85CE6}">
      <dgm:prSet custT="1"/>
      <dgm:spPr>
        <a:solidFill>
          <a:srgbClr val="99E872"/>
        </a:solidFill>
      </dgm:spPr>
      <dgm:t>
        <a:bodyPr/>
        <a:lstStyle/>
        <a:p>
          <a:pPr rtl="0"/>
          <a:r>
            <a:rPr lang="ru-RU" sz="2000" b="1" dirty="0">
              <a:solidFill>
                <a:schemeClr val="tx1">
                  <a:lumMod val="95000"/>
                  <a:lumOff val="5000"/>
                </a:schemeClr>
              </a:solidFill>
            </a:rPr>
            <a:t>Сенсор </a:t>
          </a:r>
          <a:r>
            <a:rPr lang="ru-RU" sz="2000" b="1" dirty="0" err="1">
              <a:solidFill>
                <a:schemeClr val="tx1">
                  <a:lumMod val="95000"/>
                  <a:lumOff val="5000"/>
                </a:schemeClr>
              </a:solidFill>
            </a:rPr>
            <a:t>қурилмалар</a:t>
          </a:r>
          <a:r>
            <a:rPr lang="ru-RU" sz="2000" b="1" dirty="0">
              <a:solidFill>
                <a:schemeClr val="tx1">
                  <a:lumMod val="95000"/>
                  <a:lumOff val="5000"/>
                </a:schemeClr>
              </a:solidFill>
            </a:rPr>
            <a:t> </a:t>
          </a:r>
        </a:p>
      </dgm:t>
    </dgm:pt>
    <dgm:pt modelId="{088A8E05-79D0-4BCD-AF03-01DABD10619C}" type="parTrans" cxnId="{50D85565-5C41-4A52-BFEC-3550770C8210}">
      <dgm:prSet/>
      <dgm:spPr/>
      <dgm:t>
        <a:bodyPr/>
        <a:lstStyle/>
        <a:p>
          <a:endParaRPr lang="ru-RU" sz="1600" b="1">
            <a:solidFill>
              <a:schemeClr val="tx1">
                <a:lumMod val="95000"/>
                <a:lumOff val="5000"/>
              </a:schemeClr>
            </a:solidFill>
          </a:endParaRPr>
        </a:p>
      </dgm:t>
    </dgm:pt>
    <dgm:pt modelId="{F00389EF-DE16-406F-86ED-52F4D8E67239}" type="sibTrans" cxnId="{50D85565-5C41-4A52-BFEC-3550770C8210}">
      <dgm:prSet custT="1"/>
      <dgm:spPr/>
      <dgm:t>
        <a:bodyPr/>
        <a:lstStyle/>
        <a:p>
          <a:endParaRPr lang="ru-RU" sz="1600" b="1">
            <a:solidFill>
              <a:schemeClr val="tx1">
                <a:lumMod val="95000"/>
                <a:lumOff val="5000"/>
              </a:schemeClr>
            </a:solidFill>
          </a:endParaRPr>
        </a:p>
      </dgm:t>
    </dgm:pt>
    <dgm:pt modelId="{4FB70BFF-1B2D-495B-B11C-DC94ED0C308C}">
      <dgm:prSet custT="1"/>
      <dgm:spPr>
        <a:solidFill>
          <a:schemeClr val="accent2">
            <a:lumMod val="20000"/>
            <a:lumOff val="80000"/>
          </a:schemeClr>
        </a:solidFill>
      </dgm:spPr>
      <dgm:t>
        <a:bodyPr/>
        <a:lstStyle/>
        <a:p>
          <a:pPr rtl="0"/>
          <a:r>
            <a:rPr lang="ru-RU" sz="2000" b="1" dirty="0" err="1">
              <a:solidFill>
                <a:schemeClr val="tx1">
                  <a:lumMod val="95000"/>
                  <a:lumOff val="5000"/>
                </a:schemeClr>
              </a:solidFill>
            </a:rPr>
            <a:t>Кимёвий</a:t>
          </a:r>
          <a:r>
            <a:rPr lang="ru-RU" sz="2000" b="1" dirty="0">
              <a:solidFill>
                <a:schemeClr val="tx1">
                  <a:lumMod val="95000"/>
                  <a:lumOff val="5000"/>
                </a:schemeClr>
              </a:solidFill>
            </a:rPr>
            <a:t> </a:t>
          </a:r>
          <a:r>
            <a:rPr lang="ru-RU" sz="2000" b="1" dirty="0" err="1">
              <a:solidFill>
                <a:schemeClr val="tx1">
                  <a:lumMod val="95000"/>
                  <a:lumOff val="5000"/>
                </a:schemeClr>
              </a:solidFill>
            </a:rPr>
            <a:t>ва</a:t>
          </a:r>
          <a:r>
            <a:rPr lang="ru-RU" sz="2000" b="1" dirty="0">
              <a:solidFill>
                <a:schemeClr val="tx1">
                  <a:lumMod val="95000"/>
                  <a:lumOff val="5000"/>
                </a:schemeClr>
              </a:solidFill>
            </a:rPr>
            <a:t> </a:t>
          </a:r>
          <a:r>
            <a:rPr lang="ru-RU" sz="2000" b="1" dirty="0" err="1">
              <a:solidFill>
                <a:schemeClr val="tx1">
                  <a:lumMod val="95000"/>
                  <a:lumOff val="5000"/>
                </a:schemeClr>
              </a:solidFill>
            </a:rPr>
            <a:t>илғор</a:t>
          </a:r>
          <a:r>
            <a:rPr lang="ru-RU" sz="2000" b="1" dirty="0">
              <a:solidFill>
                <a:schemeClr val="tx1">
                  <a:lumMod val="95000"/>
                  <a:lumOff val="5000"/>
                </a:schemeClr>
              </a:solidFill>
            </a:rPr>
            <a:t> </a:t>
          </a:r>
          <a:r>
            <a:rPr lang="ru-RU" sz="2000" b="1" dirty="0" err="1">
              <a:solidFill>
                <a:schemeClr val="tx1">
                  <a:lumMod val="95000"/>
                  <a:lumOff val="5000"/>
                </a:schemeClr>
              </a:solidFill>
            </a:rPr>
            <a:t>материаллар</a:t>
          </a:r>
          <a:r>
            <a:rPr lang="ru-RU" sz="2000" b="1" dirty="0">
              <a:solidFill>
                <a:schemeClr val="tx1">
                  <a:lumMod val="95000"/>
                  <a:lumOff val="5000"/>
                </a:schemeClr>
              </a:solidFill>
            </a:rPr>
            <a:t> </a:t>
          </a:r>
        </a:p>
      </dgm:t>
    </dgm:pt>
    <dgm:pt modelId="{286F6A5C-521A-49A3-A787-330321CFCC1D}" type="parTrans" cxnId="{A29C3311-36BA-4C4C-835B-2702E28B5486}">
      <dgm:prSet/>
      <dgm:spPr/>
      <dgm:t>
        <a:bodyPr/>
        <a:lstStyle/>
        <a:p>
          <a:endParaRPr lang="ru-RU" sz="1600" b="1">
            <a:solidFill>
              <a:schemeClr val="tx1">
                <a:lumMod val="95000"/>
                <a:lumOff val="5000"/>
              </a:schemeClr>
            </a:solidFill>
          </a:endParaRPr>
        </a:p>
      </dgm:t>
    </dgm:pt>
    <dgm:pt modelId="{D49F5867-B1A9-4DE4-8825-B369140CEFD4}" type="sibTrans" cxnId="{A29C3311-36BA-4C4C-835B-2702E28B5486}">
      <dgm:prSet custT="1"/>
      <dgm:spPr/>
      <dgm:t>
        <a:bodyPr/>
        <a:lstStyle/>
        <a:p>
          <a:endParaRPr lang="ru-RU" sz="1600" b="1">
            <a:solidFill>
              <a:schemeClr val="tx1">
                <a:lumMod val="95000"/>
                <a:lumOff val="5000"/>
              </a:schemeClr>
            </a:solidFill>
          </a:endParaRPr>
        </a:p>
      </dgm:t>
    </dgm:pt>
    <dgm:pt modelId="{ECB98310-AE59-4C72-A678-A90CB5DD989B}" type="pres">
      <dgm:prSet presAssocID="{F97C464D-98C7-4949-A8F8-9F169837A5A4}" presName="cycle" presStyleCnt="0">
        <dgm:presLayoutVars>
          <dgm:dir/>
          <dgm:resizeHandles val="exact"/>
        </dgm:presLayoutVars>
      </dgm:prSet>
      <dgm:spPr/>
      <dgm:t>
        <a:bodyPr/>
        <a:lstStyle/>
        <a:p>
          <a:endParaRPr lang="ru-RU"/>
        </a:p>
      </dgm:t>
    </dgm:pt>
    <dgm:pt modelId="{59A9F9A7-7C8C-4A33-A844-BF2B8067A8D3}" type="pres">
      <dgm:prSet presAssocID="{146012EF-C446-4349-BA12-A48BB8DD39F0}" presName="node" presStyleLbl="node1" presStyleIdx="0" presStyleCnt="9" custScaleX="126453">
        <dgm:presLayoutVars>
          <dgm:bulletEnabled val="1"/>
        </dgm:presLayoutVars>
      </dgm:prSet>
      <dgm:spPr/>
      <dgm:t>
        <a:bodyPr/>
        <a:lstStyle/>
        <a:p>
          <a:endParaRPr lang="ru-RU"/>
        </a:p>
      </dgm:t>
    </dgm:pt>
    <dgm:pt modelId="{20081B40-AC91-4B08-A308-247A82815661}" type="pres">
      <dgm:prSet presAssocID="{146012EF-C446-4349-BA12-A48BB8DD39F0}" presName="spNode" presStyleCnt="0"/>
      <dgm:spPr/>
    </dgm:pt>
    <dgm:pt modelId="{B040167F-7532-4CFC-B578-D85D25D90AF0}" type="pres">
      <dgm:prSet presAssocID="{198BA0D9-50C0-4A84-AF9C-C5DC58161B9F}" presName="sibTrans" presStyleLbl="sibTrans1D1" presStyleIdx="0" presStyleCnt="9"/>
      <dgm:spPr/>
      <dgm:t>
        <a:bodyPr/>
        <a:lstStyle/>
        <a:p>
          <a:endParaRPr lang="ru-RU"/>
        </a:p>
      </dgm:t>
    </dgm:pt>
    <dgm:pt modelId="{574EDBA4-9FF6-4C19-A57A-18F9A902C2F9}" type="pres">
      <dgm:prSet presAssocID="{AA84E89D-1723-43FB-A9DC-B819995D7274}" presName="node" presStyleLbl="node1" presStyleIdx="1" presStyleCnt="9" custScaleX="178090" custRadScaleRad="97281" custRadScaleInc="10180">
        <dgm:presLayoutVars>
          <dgm:bulletEnabled val="1"/>
        </dgm:presLayoutVars>
      </dgm:prSet>
      <dgm:spPr/>
      <dgm:t>
        <a:bodyPr/>
        <a:lstStyle/>
        <a:p>
          <a:endParaRPr lang="ru-RU"/>
        </a:p>
      </dgm:t>
    </dgm:pt>
    <dgm:pt modelId="{6D254744-0C25-4AB1-9CE7-1248EBBD359E}" type="pres">
      <dgm:prSet presAssocID="{AA84E89D-1723-43FB-A9DC-B819995D7274}" presName="spNode" presStyleCnt="0"/>
      <dgm:spPr/>
    </dgm:pt>
    <dgm:pt modelId="{25F38540-953D-4133-A921-65B7B50D2624}" type="pres">
      <dgm:prSet presAssocID="{DE5005B2-EBB7-44B7-ABB2-D362070A0105}" presName="sibTrans" presStyleLbl="sibTrans1D1" presStyleIdx="1" presStyleCnt="9"/>
      <dgm:spPr/>
      <dgm:t>
        <a:bodyPr/>
        <a:lstStyle/>
        <a:p>
          <a:endParaRPr lang="ru-RU"/>
        </a:p>
      </dgm:t>
    </dgm:pt>
    <dgm:pt modelId="{2B88FBE9-722C-4F66-B8E6-B6D45371E02E}" type="pres">
      <dgm:prSet presAssocID="{94C79D6F-607F-4E49-982F-8D7E6B1D8186}" presName="node" presStyleLbl="node1" presStyleIdx="2" presStyleCnt="9" custScaleX="228618" custRadScaleRad="117549" custRadScaleInc="11287">
        <dgm:presLayoutVars>
          <dgm:bulletEnabled val="1"/>
        </dgm:presLayoutVars>
      </dgm:prSet>
      <dgm:spPr/>
      <dgm:t>
        <a:bodyPr/>
        <a:lstStyle/>
        <a:p>
          <a:endParaRPr lang="ru-RU"/>
        </a:p>
      </dgm:t>
    </dgm:pt>
    <dgm:pt modelId="{2FCBEE9D-AE0A-4957-B388-14F79E83863A}" type="pres">
      <dgm:prSet presAssocID="{94C79D6F-607F-4E49-982F-8D7E6B1D8186}" presName="spNode" presStyleCnt="0"/>
      <dgm:spPr/>
    </dgm:pt>
    <dgm:pt modelId="{B4C8364B-7B40-4F65-868B-0E5135F5B819}" type="pres">
      <dgm:prSet presAssocID="{588674E1-AA95-4685-A5DF-E86C254DF212}" presName="sibTrans" presStyleLbl="sibTrans1D1" presStyleIdx="2" presStyleCnt="9"/>
      <dgm:spPr/>
      <dgm:t>
        <a:bodyPr/>
        <a:lstStyle/>
        <a:p>
          <a:endParaRPr lang="ru-RU"/>
        </a:p>
      </dgm:t>
    </dgm:pt>
    <dgm:pt modelId="{2EA6D8BF-0359-43CF-8FA6-B3D7CC5FC5B0}" type="pres">
      <dgm:prSet presAssocID="{89BC392C-EBD4-430F-AC91-CA1A40A57390}" presName="node" presStyleLbl="node1" presStyleIdx="3" presStyleCnt="9" custScaleX="178090" custRadScaleRad="117319" custRadScaleInc="-35804">
        <dgm:presLayoutVars>
          <dgm:bulletEnabled val="1"/>
        </dgm:presLayoutVars>
      </dgm:prSet>
      <dgm:spPr/>
      <dgm:t>
        <a:bodyPr/>
        <a:lstStyle/>
        <a:p>
          <a:endParaRPr lang="ru-RU"/>
        </a:p>
      </dgm:t>
    </dgm:pt>
    <dgm:pt modelId="{12A2A870-883B-4929-A725-54896013AEA6}" type="pres">
      <dgm:prSet presAssocID="{89BC392C-EBD4-430F-AC91-CA1A40A57390}" presName="spNode" presStyleCnt="0"/>
      <dgm:spPr/>
    </dgm:pt>
    <dgm:pt modelId="{AD5DF834-632F-4296-8F07-ACECCCCAE7FF}" type="pres">
      <dgm:prSet presAssocID="{8870B2E4-9949-4E30-94D8-D24BA9105DB7}" presName="sibTrans" presStyleLbl="sibTrans1D1" presStyleIdx="3" presStyleCnt="9"/>
      <dgm:spPr/>
      <dgm:t>
        <a:bodyPr/>
        <a:lstStyle/>
        <a:p>
          <a:endParaRPr lang="ru-RU"/>
        </a:p>
      </dgm:t>
    </dgm:pt>
    <dgm:pt modelId="{B80B4A87-C270-44AE-9474-BF60E14B3A64}" type="pres">
      <dgm:prSet presAssocID="{B56E3C5F-CC0D-48D1-8899-E64AE7EBE3C6}" presName="node" presStyleLbl="node1" presStyleIdx="4" presStyleCnt="9" custScaleX="228618" custRadScaleRad="110438" custRadScaleInc="-87688">
        <dgm:presLayoutVars>
          <dgm:bulletEnabled val="1"/>
        </dgm:presLayoutVars>
      </dgm:prSet>
      <dgm:spPr/>
      <dgm:t>
        <a:bodyPr/>
        <a:lstStyle/>
        <a:p>
          <a:endParaRPr lang="ru-RU"/>
        </a:p>
      </dgm:t>
    </dgm:pt>
    <dgm:pt modelId="{E4165083-EF17-4111-B451-45B6B76BC08E}" type="pres">
      <dgm:prSet presAssocID="{B56E3C5F-CC0D-48D1-8899-E64AE7EBE3C6}" presName="spNode" presStyleCnt="0"/>
      <dgm:spPr/>
    </dgm:pt>
    <dgm:pt modelId="{87E036B8-209B-45D1-8AE3-F4701631CEE6}" type="pres">
      <dgm:prSet presAssocID="{88ECFE3B-1D8D-427D-9151-223DF0F2BB3D}" presName="sibTrans" presStyleLbl="sibTrans1D1" presStyleIdx="4" presStyleCnt="9"/>
      <dgm:spPr/>
      <dgm:t>
        <a:bodyPr/>
        <a:lstStyle/>
        <a:p>
          <a:endParaRPr lang="ru-RU"/>
        </a:p>
      </dgm:t>
    </dgm:pt>
    <dgm:pt modelId="{8441E2AF-BFCF-4BA2-BF03-B48B326022E5}" type="pres">
      <dgm:prSet presAssocID="{5E452493-BA0D-4C7D-B1EF-72D4FCB13008}" presName="node" presStyleLbl="node1" presStyleIdx="5" presStyleCnt="9" custScaleX="178090" custRadScaleRad="103246" custRadScaleInc="33553">
        <dgm:presLayoutVars>
          <dgm:bulletEnabled val="1"/>
        </dgm:presLayoutVars>
      </dgm:prSet>
      <dgm:spPr/>
      <dgm:t>
        <a:bodyPr/>
        <a:lstStyle/>
        <a:p>
          <a:endParaRPr lang="ru-RU"/>
        </a:p>
      </dgm:t>
    </dgm:pt>
    <dgm:pt modelId="{9AF24602-07FA-424B-9E68-D3315D7CEBC3}" type="pres">
      <dgm:prSet presAssocID="{5E452493-BA0D-4C7D-B1EF-72D4FCB13008}" presName="spNode" presStyleCnt="0"/>
      <dgm:spPr/>
    </dgm:pt>
    <dgm:pt modelId="{FFD9ABB2-C2DB-4E6E-90A0-2F44817B3840}" type="pres">
      <dgm:prSet presAssocID="{414D9545-E2B8-4F9C-B850-166C3C22F83D}" presName="sibTrans" presStyleLbl="sibTrans1D1" presStyleIdx="5" presStyleCnt="9"/>
      <dgm:spPr/>
      <dgm:t>
        <a:bodyPr/>
        <a:lstStyle/>
        <a:p>
          <a:endParaRPr lang="ru-RU"/>
        </a:p>
      </dgm:t>
    </dgm:pt>
    <dgm:pt modelId="{C638979A-B0B6-4EBA-8315-509591530CE9}" type="pres">
      <dgm:prSet presAssocID="{A92A85BA-E9A9-437B-A8CE-7DE1BFCE3362}" presName="node" presStyleLbl="node1" presStyleIdx="6" presStyleCnt="9" custScaleX="178090" custRadScaleRad="108195" custRadScaleInc="18566">
        <dgm:presLayoutVars>
          <dgm:bulletEnabled val="1"/>
        </dgm:presLayoutVars>
      </dgm:prSet>
      <dgm:spPr/>
      <dgm:t>
        <a:bodyPr/>
        <a:lstStyle/>
        <a:p>
          <a:endParaRPr lang="ru-RU"/>
        </a:p>
      </dgm:t>
    </dgm:pt>
    <dgm:pt modelId="{C9606FD3-1005-4214-8B2C-FC44A27C35BF}" type="pres">
      <dgm:prSet presAssocID="{A92A85BA-E9A9-437B-A8CE-7DE1BFCE3362}" presName="spNode" presStyleCnt="0"/>
      <dgm:spPr/>
    </dgm:pt>
    <dgm:pt modelId="{4B003B19-4465-4C4A-AB95-4F4E5821E49A}" type="pres">
      <dgm:prSet presAssocID="{E4EF5CAF-3F99-4D54-B674-A23B7E09C794}" presName="sibTrans" presStyleLbl="sibTrans1D1" presStyleIdx="6" presStyleCnt="9"/>
      <dgm:spPr/>
      <dgm:t>
        <a:bodyPr/>
        <a:lstStyle/>
        <a:p>
          <a:endParaRPr lang="ru-RU"/>
        </a:p>
      </dgm:t>
    </dgm:pt>
    <dgm:pt modelId="{DBA6AC65-F3C2-4EE7-93F1-F8BE0B923232}" type="pres">
      <dgm:prSet presAssocID="{F2E1250C-F5C6-4633-88B6-1D7E19E85CE6}" presName="node" presStyleLbl="node1" presStyleIdx="7" presStyleCnt="9" custScaleX="178090" custRadScaleRad="109989" custRadScaleInc="-6872">
        <dgm:presLayoutVars>
          <dgm:bulletEnabled val="1"/>
        </dgm:presLayoutVars>
      </dgm:prSet>
      <dgm:spPr/>
      <dgm:t>
        <a:bodyPr/>
        <a:lstStyle/>
        <a:p>
          <a:endParaRPr lang="ru-RU"/>
        </a:p>
      </dgm:t>
    </dgm:pt>
    <dgm:pt modelId="{69B66F65-7C13-4511-93CE-15B7A0E5E4F6}" type="pres">
      <dgm:prSet presAssocID="{F2E1250C-F5C6-4633-88B6-1D7E19E85CE6}" presName="spNode" presStyleCnt="0"/>
      <dgm:spPr/>
    </dgm:pt>
    <dgm:pt modelId="{F82E1401-7FC0-4123-8AB3-CCD10713530E}" type="pres">
      <dgm:prSet presAssocID="{F00389EF-DE16-406F-86ED-52F4D8E67239}" presName="sibTrans" presStyleLbl="sibTrans1D1" presStyleIdx="7" presStyleCnt="9"/>
      <dgm:spPr/>
      <dgm:t>
        <a:bodyPr/>
        <a:lstStyle/>
        <a:p>
          <a:endParaRPr lang="ru-RU"/>
        </a:p>
      </dgm:t>
    </dgm:pt>
    <dgm:pt modelId="{7F72ED88-EB15-4E18-80EB-3B34DCDB2CBF}" type="pres">
      <dgm:prSet presAssocID="{4FB70BFF-1B2D-495B-B11C-DC94ED0C308C}" presName="node" presStyleLbl="node1" presStyleIdx="8" presStyleCnt="9" custScaleX="197125" custRadScaleRad="97281" custRadScaleInc="-10180">
        <dgm:presLayoutVars>
          <dgm:bulletEnabled val="1"/>
        </dgm:presLayoutVars>
      </dgm:prSet>
      <dgm:spPr/>
      <dgm:t>
        <a:bodyPr/>
        <a:lstStyle/>
        <a:p>
          <a:endParaRPr lang="ru-RU"/>
        </a:p>
      </dgm:t>
    </dgm:pt>
    <dgm:pt modelId="{F0D47560-221A-49DB-9E28-BEE336B17626}" type="pres">
      <dgm:prSet presAssocID="{4FB70BFF-1B2D-495B-B11C-DC94ED0C308C}" presName="spNode" presStyleCnt="0"/>
      <dgm:spPr/>
    </dgm:pt>
    <dgm:pt modelId="{5B994372-7168-443E-B0FB-AC701B3F9469}" type="pres">
      <dgm:prSet presAssocID="{D49F5867-B1A9-4DE4-8825-B369140CEFD4}" presName="sibTrans" presStyleLbl="sibTrans1D1" presStyleIdx="8" presStyleCnt="9"/>
      <dgm:spPr/>
      <dgm:t>
        <a:bodyPr/>
        <a:lstStyle/>
        <a:p>
          <a:endParaRPr lang="ru-RU"/>
        </a:p>
      </dgm:t>
    </dgm:pt>
  </dgm:ptLst>
  <dgm:cxnLst>
    <dgm:cxn modelId="{F370AFC5-9363-4A3C-AACE-E1CA287AE9B0}" srcId="{F97C464D-98C7-4949-A8F8-9F169837A5A4}" destId="{94C79D6F-607F-4E49-982F-8D7E6B1D8186}" srcOrd="2" destOrd="0" parTransId="{0BDA017A-6D04-47E1-988C-D43886FB905D}" sibTransId="{588674E1-AA95-4685-A5DF-E86C254DF212}"/>
    <dgm:cxn modelId="{253665EC-3896-44C2-9C07-9CB7131184D6}" srcId="{F97C464D-98C7-4949-A8F8-9F169837A5A4}" destId="{AA84E89D-1723-43FB-A9DC-B819995D7274}" srcOrd="1" destOrd="0" parTransId="{3D1C658A-8DF1-41FA-B5D4-0BF85556F6D5}" sibTransId="{DE5005B2-EBB7-44B7-ABB2-D362070A0105}"/>
    <dgm:cxn modelId="{A9FF927D-9200-4A89-9B83-145527A33C62}" type="presOf" srcId="{D49F5867-B1A9-4DE4-8825-B369140CEFD4}" destId="{5B994372-7168-443E-B0FB-AC701B3F9469}" srcOrd="0" destOrd="0" presId="urn:microsoft.com/office/officeart/2005/8/layout/cycle5"/>
    <dgm:cxn modelId="{A29C3311-36BA-4C4C-835B-2702E28B5486}" srcId="{F97C464D-98C7-4949-A8F8-9F169837A5A4}" destId="{4FB70BFF-1B2D-495B-B11C-DC94ED0C308C}" srcOrd="8" destOrd="0" parTransId="{286F6A5C-521A-49A3-A787-330321CFCC1D}" sibTransId="{D49F5867-B1A9-4DE4-8825-B369140CEFD4}"/>
    <dgm:cxn modelId="{346D7F92-0027-4385-AD98-C649E43D8A61}" type="presOf" srcId="{AA84E89D-1723-43FB-A9DC-B819995D7274}" destId="{574EDBA4-9FF6-4C19-A57A-18F9A902C2F9}" srcOrd="0" destOrd="0" presId="urn:microsoft.com/office/officeart/2005/8/layout/cycle5"/>
    <dgm:cxn modelId="{ACE04F5D-D012-48CD-9B5C-1F13DDD61BE5}" type="presOf" srcId="{94C79D6F-607F-4E49-982F-8D7E6B1D8186}" destId="{2B88FBE9-722C-4F66-B8E6-B6D45371E02E}" srcOrd="0" destOrd="0" presId="urn:microsoft.com/office/officeart/2005/8/layout/cycle5"/>
    <dgm:cxn modelId="{9FD980FE-A65A-42A5-BC13-CDF6AA3BF91F}" type="presOf" srcId="{F2E1250C-F5C6-4633-88B6-1D7E19E85CE6}" destId="{DBA6AC65-F3C2-4EE7-93F1-F8BE0B923232}" srcOrd="0" destOrd="0" presId="urn:microsoft.com/office/officeart/2005/8/layout/cycle5"/>
    <dgm:cxn modelId="{F19541BC-A50E-4EA7-B474-B9E4C1E5CB0F}" type="presOf" srcId="{146012EF-C446-4349-BA12-A48BB8DD39F0}" destId="{59A9F9A7-7C8C-4A33-A844-BF2B8067A8D3}" srcOrd="0" destOrd="0" presId="urn:microsoft.com/office/officeart/2005/8/layout/cycle5"/>
    <dgm:cxn modelId="{CB8E8274-8BE0-42E9-A9D8-9A972B655923}" type="presOf" srcId="{89BC392C-EBD4-430F-AC91-CA1A40A57390}" destId="{2EA6D8BF-0359-43CF-8FA6-B3D7CC5FC5B0}" srcOrd="0" destOrd="0" presId="urn:microsoft.com/office/officeart/2005/8/layout/cycle5"/>
    <dgm:cxn modelId="{4CF1FE07-61C9-4E56-8032-0935F23DB25A}" type="presOf" srcId="{F00389EF-DE16-406F-86ED-52F4D8E67239}" destId="{F82E1401-7FC0-4123-8AB3-CCD10713530E}" srcOrd="0" destOrd="0" presId="urn:microsoft.com/office/officeart/2005/8/layout/cycle5"/>
    <dgm:cxn modelId="{C965C79E-BE6D-479A-B493-632CF9F95803}" type="presOf" srcId="{F97C464D-98C7-4949-A8F8-9F169837A5A4}" destId="{ECB98310-AE59-4C72-A678-A90CB5DD989B}" srcOrd="0" destOrd="0" presId="urn:microsoft.com/office/officeart/2005/8/layout/cycle5"/>
    <dgm:cxn modelId="{AFC09EF7-C434-44C3-81F4-E279A4DB5714}" type="presOf" srcId="{588674E1-AA95-4685-A5DF-E86C254DF212}" destId="{B4C8364B-7B40-4F65-868B-0E5135F5B819}" srcOrd="0" destOrd="0" presId="urn:microsoft.com/office/officeart/2005/8/layout/cycle5"/>
    <dgm:cxn modelId="{28E5BCD8-A4D5-4003-897C-3A6CDBB48A2E}" type="presOf" srcId="{4FB70BFF-1B2D-495B-B11C-DC94ED0C308C}" destId="{7F72ED88-EB15-4E18-80EB-3B34DCDB2CBF}" srcOrd="0" destOrd="0" presId="urn:microsoft.com/office/officeart/2005/8/layout/cycle5"/>
    <dgm:cxn modelId="{6F9CB13C-61CA-4497-98D8-3EB0A4B2CF99}" type="presOf" srcId="{A92A85BA-E9A9-437B-A8CE-7DE1BFCE3362}" destId="{C638979A-B0B6-4EBA-8315-509591530CE9}" srcOrd="0" destOrd="0" presId="urn:microsoft.com/office/officeart/2005/8/layout/cycle5"/>
    <dgm:cxn modelId="{75F01040-4409-4D81-8C93-1AEB1BA193E4}" type="presOf" srcId="{8870B2E4-9949-4E30-94D8-D24BA9105DB7}" destId="{AD5DF834-632F-4296-8F07-ACECCCCAE7FF}" srcOrd="0" destOrd="0" presId="urn:microsoft.com/office/officeart/2005/8/layout/cycle5"/>
    <dgm:cxn modelId="{185C952B-01FE-46BB-8293-6BBE37A47D18}" type="presOf" srcId="{E4EF5CAF-3F99-4D54-B674-A23B7E09C794}" destId="{4B003B19-4465-4C4A-AB95-4F4E5821E49A}" srcOrd="0" destOrd="0" presId="urn:microsoft.com/office/officeart/2005/8/layout/cycle5"/>
    <dgm:cxn modelId="{806C7C97-C2C5-4657-BFF4-C6C559EF1E56}" type="presOf" srcId="{DE5005B2-EBB7-44B7-ABB2-D362070A0105}" destId="{25F38540-953D-4133-A921-65B7B50D2624}" srcOrd="0" destOrd="0" presId="urn:microsoft.com/office/officeart/2005/8/layout/cycle5"/>
    <dgm:cxn modelId="{1BBE8889-F2A7-4799-B4C4-411F9BE7603F}" srcId="{F97C464D-98C7-4949-A8F8-9F169837A5A4}" destId="{89BC392C-EBD4-430F-AC91-CA1A40A57390}" srcOrd="3" destOrd="0" parTransId="{7C568155-EBDB-488B-829B-813EC41B5C17}" sibTransId="{8870B2E4-9949-4E30-94D8-D24BA9105DB7}"/>
    <dgm:cxn modelId="{50D85565-5C41-4A52-BFEC-3550770C8210}" srcId="{F97C464D-98C7-4949-A8F8-9F169837A5A4}" destId="{F2E1250C-F5C6-4633-88B6-1D7E19E85CE6}" srcOrd="7" destOrd="0" parTransId="{088A8E05-79D0-4BCD-AF03-01DABD10619C}" sibTransId="{F00389EF-DE16-406F-86ED-52F4D8E67239}"/>
    <dgm:cxn modelId="{08162B48-93C0-47ED-A84B-EC2745CD73C5}" srcId="{F97C464D-98C7-4949-A8F8-9F169837A5A4}" destId="{A92A85BA-E9A9-437B-A8CE-7DE1BFCE3362}" srcOrd="6" destOrd="0" parTransId="{490E1420-5430-4718-96A9-4A06B06B23D4}" sibTransId="{E4EF5CAF-3F99-4D54-B674-A23B7E09C794}"/>
    <dgm:cxn modelId="{7E594505-B758-435A-A238-3049F4B97EF5}" type="presOf" srcId="{5E452493-BA0D-4C7D-B1EF-72D4FCB13008}" destId="{8441E2AF-BFCF-4BA2-BF03-B48B326022E5}" srcOrd="0" destOrd="0" presId="urn:microsoft.com/office/officeart/2005/8/layout/cycle5"/>
    <dgm:cxn modelId="{DEB05B31-F58D-4F5C-9E8B-EACBE18FEFED}" type="presOf" srcId="{B56E3C5F-CC0D-48D1-8899-E64AE7EBE3C6}" destId="{B80B4A87-C270-44AE-9474-BF60E14B3A64}" srcOrd="0" destOrd="0" presId="urn:microsoft.com/office/officeart/2005/8/layout/cycle5"/>
    <dgm:cxn modelId="{CBBEEBF4-6E0C-4752-8273-0812E14ECD43}" type="presOf" srcId="{198BA0D9-50C0-4A84-AF9C-C5DC58161B9F}" destId="{B040167F-7532-4CFC-B578-D85D25D90AF0}" srcOrd="0" destOrd="0" presId="urn:microsoft.com/office/officeart/2005/8/layout/cycle5"/>
    <dgm:cxn modelId="{29563712-BF6F-4A9B-AC1E-720A83521778}" type="presOf" srcId="{88ECFE3B-1D8D-427D-9151-223DF0F2BB3D}" destId="{87E036B8-209B-45D1-8AE3-F4701631CEE6}" srcOrd="0" destOrd="0" presId="urn:microsoft.com/office/officeart/2005/8/layout/cycle5"/>
    <dgm:cxn modelId="{810E6100-F6A3-4A7E-A455-29080822C263}" srcId="{F97C464D-98C7-4949-A8F8-9F169837A5A4}" destId="{B56E3C5F-CC0D-48D1-8899-E64AE7EBE3C6}" srcOrd="4" destOrd="0" parTransId="{D841A92B-8E4C-4879-82CA-4665591BF9A1}" sibTransId="{88ECFE3B-1D8D-427D-9151-223DF0F2BB3D}"/>
    <dgm:cxn modelId="{D568A373-56EF-4188-81FA-32A2C8BDC27A}" srcId="{F97C464D-98C7-4949-A8F8-9F169837A5A4}" destId="{146012EF-C446-4349-BA12-A48BB8DD39F0}" srcOrd="0" destOrd="0" parTransId="{1A5C437E-EBE9-434E-BECD-A6C7C41FCF60}" sibTransId="{198BA0D9-50C0-4A84-AF9C-C5DC58161B9F}"/>
    <dgm:cxn modelId="{5C75892F-3C1A-4C5F-AD56-1E06B8177C9E}" srcId="{F97C464D-98C7-4949-A8F8-9F169837A5A4}" destId="{5E452493-BA0D-4C7D-B1EF-72D4FCB13008}" srcOrd="5" destOrd="0" parTransId="{20FA6F4A-D601-45DB-83ED-919A2961A855}" sibTransId="{414D9545-E2B8-4F9C-B850-166C3C22F83D}"/>
    <dgm:cxn modelId="{0F286C71-E90D-468D-BEC6-01A7D7569A41}" type="presOf" srcId="{414D9545-E2B8-4F9C-B850-166C3C22F83D}" destId="{FFD9ABB2-C2DB-4E6E-90A0-2F44817B3840}" srcOrd="0" destOrd="0" presId="urn:microsoft.com/office/officeart/2005/8/layout/cycle5"/>
    <dgm:cxn modelId="{A73FB692-B331-4FFE-A34B-F54776EB3D8E}" type="presParOf" srcId="{ECB98310-AE59-4C72-A678-A90CB5DD989B}" destId="{59A9F9A7-7C8C-4A33-A844-BF2B8067A8D3}" srcOrd="0" destOrd="0" presId="urn:microsoft.com/office/officeart/2005/8/layout/cycle5"/>
    <dgm:cxn modelId="{0908A543-88E9-4183-AA06-7F5AE8E338EB}" type="presParOf" srcId="{ECB98310-AE59-4C72-A678-A90CB5DD989B}" destId="{20081B40-AC91-4B08-A308-247A82815661}" srcOrd="1" destOrd="0" presId="urn:microsoft.com/office/officeart/2005/8/layout/cycle5"/>
    <dgm:cxn modelId="{6F9687B6-CDE3-4655-96F8-4ACB624FF3B9}" type="presParOf" srcId="{ECB98310-AE59-4C72-A678-A90CB5DD989B}" destId="{B040167F-7532-4CFC-B578-D85D25D90AF0}" srcOrd="2" destOrd="0" presId="urn:microsoft.com/office/officeart/2005/8/layout/cycle5"/>
    <dgm:cxn modelId="{E8B92026-2C7D-4DDF-A6D9-81618BB3FB59}" type="presParOf" srcId="{ECB98310-AE59-4C72-A678-A90CB5DD989B}" destId="{574EDBA4-9FF6-4C19-A57A-18F9A902C2F9}" srcOrd="3" destOrd="0" presId="urn:microsoft.com/office/officeart/2005/8/layout/cycle5"/>
    <dgm:cxn modelId="{4CF66036-F647-46D1-B98C-7EDA4F177AE8}" type="presParOf" srcId="{ECB98310-AE59-4C72-A678-A90CB5DD989B}" destId="{6D254744-0C25-4AB1-9CE7-1248EBBD359E}" srcOrd="4" destOrd="0" presId="urn:microsoft.com/office/officeart/2005/8/layout/cycle5"/>
    <dgm:cxn modelId="{F322106C-01E5-42A6-A3AE-5C6BC959A701}" type="presParOf" srcId="{ECB98310-AE59-4C72-A678-A90CB5DD989B}" destId="{25F38540-953D-4133-A921-65B7B50D2624}" srcOrd="5" destOrd="0" presId="urn:microsoft.com/office/officeart/2005/8/layout/cycle5"/>
    <dgm:cxn modelId="{689E0737-E0C9-4C40-BCB6-0F2D2AFE48EA}" type="presParOf" srcId="{ECB98310-AE59-4C72-A678-A90CB5DD989B}" destId="{2B88FBE9-722C-4F66-B8E6-B6D45371E02E}" srcOrd="6" destOrd="0" presId="urn:microsoft.com/office/officeart/2005/8/layout/cycle5"/>
    <dgm:cxn modelId="{9F2CEE0A-8DF8-4AD9-AD65-7102D4F43440}" type="presParOf" srcId="{ECB98310-AE59-4C72-A678-A90CB5DD989B}" destId="{2FCBEE9D-AE0A-4957-B388-14F79E83863A}" srcOrd="7" destOrd="0" presId="urn:microsoft.com/office/officeart/2005/8/layout/cycle5"/>
    <dgm:cxn modelId="{47F03B4E-5EC9-4207-AA8F-1854FC4AE5D0}" type="presParOf" srcId="{ECB98310-AE59-4C72-A678-A90CB5DD989B}" destId="{B4C8364B-7B40-4F65-868B-0E5135F5B819}" srcOrd="8" destOrd="0" presId="urn:microsoft.com/office/officeart/2005/8/layout/cycle5"/>
    <dgm:cxn modelId="{48A60E6F-02D8-4BCD-8D6E-C31269687273}" type="presParOf" srcId="{ECB98310-AE59-4C72-A678-A90CB5DD989B}" destId="{2EA6D8BF-0359-43CF-8FA6-B3D7CC5FC5B0}" srcOrd="9" destOrd="0" presId="urn:microsoft.com/office/officeart/2005/8/layout/cycle5"/>
    <dgm:cxn modelId="{8D1424C5-2AB6-454D-BA6D-1AB5FA058CE8}" type="presParOf" srcId="{ECB98310-AE59-4C72-A678-A90CB5DD989B}" destId="{12A2A870-883B-4929-A725-54896013AEA6}" srcOrd="10" destOrd="0" presId="urn:microsoft.com/office/officeart/2005/8/layout/cycle5"/>
    <dgm:cxn modelId="{B4FADFCC-1726-4E74-96CD-4D421DB02EC7}" type="presParOf" srcId="{ECB98310-AE59-4C72-A678-A90CB5DD989B}" destId="{AD5DF834-632F-4296-8F07-ACECCCCAE7FF}" srcOrd="11" destOrd="0" presId="urn:microsoft.com/office/officeart/2005/8/layout/cycle5"/>
    <dgm:cxn modelId="{94BC0B39-CB78-4BF2-8989-B0CA4FAE3A61}" type="presParOf" srcId="{ECB98310-AE59-4C72-A678-A90CB5DD989B}" destId="{B80B4A87-C270-44AE-9474-BF60E14B3A64}" srcOrd="12" destOrd="0" presId="urn:microsoft.com/office/officeart/2005/8/layout/cycle5"/>
    <dgm:cxn modelId="{BE7EFADF-7D6C-420C-9DF1-951D47853A65}" type="presParOf" srcId="{ECB98310-AE59-4C72-A678-A90CB5DD989B}" destId="{E4165083-EF17-4111-B451-45B6B76BC08E}" srcOrd="13" destOrd="0" presId="urn:microsoft.com/office/officeart/2005/8/layout/cycle5"/>
    <dgm:cxn modelId="{9A2F1FA8-A2EA-42F2-8BAA-28F4D3982812}" type="presParOf" srcId="{ECB98310-AE59-4C72-A678-A90CB5DD989B}" destId="{87E036B8-209B-45D1-8AE3-F4701631CEE6}" srcOrd="14" destOrd="0" presId="urn:microsoft.com/office/officeart/2005/8/layout/cycle5"/>
    <dgm:cxn modelId="{F444AB0C-9A4D-47CC-A11C-0B956466985E}" type="presParOf" srcId="{ECB98310-AE59-4C72-A678-A90CB5DD989B}" destId="{8441E2AF-BFCF-4BA2-BF03-B48B326022E5}" srcOrd="15" destOrd="0" presId="urn:microsoft.com/office/officeart/2005/8/layout/cycle5"/>
    <dgm:cxn modelId="{99884E58-4EB6-42CE-A4A7-2FB8114E93F4}" type="presParOf" srcId="{ECB98310-AE59-4C72-A678-A90CB5DD989B}" destId="{9AF24602-07FA-424B-9E68-D3315D7CEBC3}" srcOrd="16" destOrd="0" presId="urn:microsoft.com/office/officeart/2005/8/layout/cycle5"/>
    <dgm:cxn modelId="{93F517AE-087C-4655-BC0F-0BF1621B013A}" type="presParOf" srcId="{ECB98310-AE59-4C72-A678-A90CB5DD989B}" destId="{FFD9ABB2-C2DB-4E6E-90A0-2F44817B3840}" srcOrd="17" destOrd="0" presId="urn:microsoft.com/office/officeart/2005/8/layout/cycle5"/>
    <dgm:cxn modelId="{8F1C3A9C-D630-4DEE-9C9D-1B8D59CB5C77}" type="presParOf" srcId="{ECB98310-AE59-4C72-A678-A90CB5DD989B}" destId="{C638979A-B0B6-4EBA-8315-509591530CE9}" srcOrd="18" destOrd="0" presId="urn:microsoft.com/office/officeart/2005/8/layout/cycle5"/>
    <dgm:cxn modelId="{E37A6D50-8BE3-4E69-BB41-E466B49B24DC}" type="presParOf" srcId="{ECB98310-AE59-4C72-A678-A90CB5DD989B}" destId="{C9606FD3-1005-4214-8B2C-FC44A27C35BF}" srcOrd="19" destOrd="0" presId="urn:microsoft.com/office/officeart/2005/8/layout/cycle5"/>
    <dgm:cxn modelId="{8C6747F9-21CC-4409-9DE0-804A8C72A151}" type="presParOf" srcId="{ECB98310-AE59-4C72-A678-A90CB5DD989B}" destId="{4B003B19-4465-4C4A-AB95-4F4E5821E49A}" srcOrd="20" destOrd="0" presId="urn:microsoft.com/office/officeart/2005/8/layout/cycle5"/>
    <dgm:cxn modelId="{8AAA99ED-66D9-441B-ADE0-F3129921EC03}" type="presParOf" srcId="{ECB98310-AE59-4C72-A678-A90CB5DD989B}" destId="{DBA6AC65-F3C2-4EE7-93F1-F8BE0B923232}" srcOrd="21" destOrd="0" presId="urn:microsoft.com/office/officeart/2005/8/layout/cycle5"/>
    <dgm:cxn modelId="{B3E60270-0A08-476F-8338-2CC7270BBF8E}" type="presParOf" srcId="{ECB98310-AE59-4C72-A678-A90CB5DD989B}" destId="{69B66F65-7C13-4511-93CE-15B7A0E5E4F6}" srcOrd="22" destOrd="0" presId="urn:microsoft.com/office/officeart/2005/8/layout/cycle5"/>
    <dgm:cxn modelId="{E8D2D470-7997-4E83-8E28-EA225C86A97D}" type="presParOf" srcId="{ECB98310-AE59-4C72-A678-A90CB5DD989B}" destId="{F82E1401-7FC0-4123-8AB3-CCD10713530E}" srcOrd="23" destOrd="0" presId="urn:microsoft.com/office/officeart/2005/8/layout/cycle5"/>
    <dgm:cxn modelId="{16820465-8A93-4364-B027-6440EB3C7716}" type="presParOf" srcId="{ECB98310-AE59-4C72-A678-A90CB5DD989B}" destId="{7F72ED88-EB15-4E18-80EB-3B34DCDB2CBF}" srcOrd="24" destOrd="0" presId="urn:microsoft.com/office/officeart/2005/8/layout/cycle5"/>
    <dgm:cxn modelId="{3A544187-A16F-4ABE-83BB-AE058814CE6D}" type="presParOf" srcId="{ECB98310-AE59-4C72-A678-A90CB5DD989B}" destId="{F0D47560-221A-49DB-9E28-BEE336B17626}" srcOrd="25" destOrd="0" presId="urn:microsoft.com/office/officeart/2005/8/layout/cycle5"/>
    <dgm:cxn modelId="{5C71EED1-18E4-4747-9A4B-DD34F1D43237}" type="presParOf" srcId="{ECB98310-AE59-4C72-A678-A90CB5DD989B}" destId="{5B994372-7168-443E-B0FB-AC701B3F9469}" srcOrd="26" destOrd="0" presId="urn:microsoft.com/office/officeart/2005/8/layout/cycle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0A36F6A-E521-4549-A63F-AA3B841EABA7}"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0519FD53-D1E4-47A5-9BA4-3E21A9BEB2F4}">
      <dgm:prSet custT="1"/>
      <dgm:spPr/>
      <dgm:t>
        <a:bodyPr/>
        <a:lstStyle/>
        <a:p>
          <a:r>
            <a:rPr lang="uz-Cyrl-UZ" sz="2000" b="1" dirty="0"/>
            <a:t>1. Республикаси рақамли иқтисодиётни ривожлантириш дастурида кадрлар ва таълим билан боғлиқ қуйидаги асосий йўналишлар белгилаб берилиши лозим деб ҳисоблаймиз:  </a:t>
          </a:r>
          <a:endParaRPr lang="ru-RU" sz="2000" b="1" dirty="0"/>
        </a:p>
      </dgm:t>
    </dgm:pt>
    <dgm:pt modelId="{3D20AEA4-9B82-423B-B74B-F76B380F8ABB}" type="parTrans" cxnId="{818F2D6A-A31A-4C23-938E-9458D9465036}">
      <dgm:prSet/>
      <dgm:spPr/>
      <dgm:t>
        <a:bodyPr/>
        <a:lstStyle/>
        <a:p>
          <a:endParaRPr lang="ru-RU"/>
        </a:p>
      </dgm:t>
    </dgm:pt>
    <dgm:pt modelId="{2A6E1AF8-D697-4642-8E04-E340525377FF}" type="sibTrans" cxnId="{818F2D6A-A31A-4C23-938E-9458D9465036}">
      <dgm:prSet/>
      <dgm:spPr/>
      <dgm:t>
        <a:bodyPr/>
        <a:lstStyle/>
        <a:p>
          <a:endParaRPr lang="ru-RU"/>
        </a:p>
      </dgm:t>
    </dgm:pt>
    <dgm:pt modelId="{A72D6779-4AE7-4CD7-84B7-F28A8EA4D474}">
      <dgm:prSet custT="1"/>
      <dgm:spPr/>
      <dgm:t>
        <a:bodyPr/>
        <a:lstStyle/>
        <a:p>
          <a:pPr algn="just"/>
          <a:r>
            <a:rPr lang="uz-Cyrl-UZ" sz="1700" dirty="0"/>
            <a:t>ҳал </a:t>
          </a:r>
          <a:r>
            <a:rPr lang="uz-Cyrl-UZ" sz="1800" dirty="0"/>
            <a:t>қилувчи технологиялар йўналишлари бўйича кадрлар тайёрлашни йўлга қўйиш  ва бу йўналишлар бўйича чуқур билимга эга кадрлар тайёрланиши мумкин бўлган таълим тизимини яратиш;  </a:t>
          </a:r>
          <a:endParaRPr lang="ru-RU" sz="1800" dirty="0"/>
        </a:p>
      </dgm:t>
    </dgm:pt>
    <dgm:pt modelId="{BBAF26C1-09CC-4519-9F38-BD04722FAAE6}" type="parTrans" cxnId="{EAB7E659-8C00-43A4-88C5-E58E02BDBE32}">
      <dgm:prSet/>
      <dgm:spPr/>
      <dgm:t>
        <a:bodyPr/>
        <a:lstStyle/>
        <a:p>
          <a:endParaRPr lang="ru-RU"/>
        </a:p>
      </dgm:t>
    </dgm:pt>
    <dgm:pt modelId="{13D42FD7-6CB0-4000-827F-0BA17F049B6B}" type="sibTrans" cxnId="{EAB7E659-8C00-43A4-88C5-E58E02BDBE32}">
      <dgm:prSet/>
      <dgm:spPr/>
      <dgm:t>
        <a:bodyPr/>
        <a:lstStyle/>
        <a:p>
          <a:endParaRPr lang="ru-RU"/>
        </a:p>
      </dgm:t>
    </dgm:pt>
    <dgm:pt modelId="{46E2C58F-BE8E-4DF6-8B45-43CB11E20D46}">
      <dgm:prSet custT="1"/>
      <dgm:spPr/>
      <dgm:t>
        <a:bodyPr/>
        <a:lstStyle/>
        <a:p>
          <a:pPr algn="just"/>
          <a:r>
            <a:rPr lang="uz-Cyrl-UZ" sz="1800" dirty="0"/>
            <a:t>рақамли иқтисодиёт учун керакли бўлган юкори малакали мутахассисларни ўрта ва олий таълим муассасаларида ҳам тайёрлашни йўлга қўйиш;  </a:t>
          </a:r>
          <a:endParaRPr lang="ru-RU" sz="1800" dirty="0"/>
        </a:p>
      </dgm:t>
    </dgm:pt>
    <dgm:pt modelId="{801AAD00-A341-40E3-882A-9C498637CC68}" type="parTrans" cxnId="{23D39C4A-A54B-4387-9CC4-DC52E9643F92}">
      <dgm:prSet/>
      <dgm:spPr/>
      <dgm:t>
        <a:bodyPr/>
        <a:lstStyle/>
        <a:p>
          <a:endParaRPr lang="ru-RU"/>
        </a:p>
      </dgm:t>
    </dgm:pt>
    <dgm:pt modelId="{D1BE5FB5-5D44-4D77-AFE0-28A16F1F37C5}" type="sibTrans" cxnId="{23D39C4A-A54B-4387-9CC4-DC52E9643F92}">
      <dgm:prSet/>
      <dgm:spPr/>
      <dgm:t>
        <a:bodyPr/>
        <a:lstStyle/>
        <a:p>
          <a:endParaRPr lang="ru-RU"/>
        </a:p>
      </dgm:t>
    </dgm:pt>
    <dgm:pt modelId="{5A88A197-F0B7-4BB0-9CFB-63267C0C24CB}">
      <dgm:prSet custT="1"/>
      <dgm:spPr/>
      <dgm:t>
        <a:bodyPr/>
        <a:lstStyle/>
        <a:p>
          <a:pPr algn="just"/>
          <a:r>
            <a:rPr lang="uz-Cyrl-UZ" sz="1800" dirty="0"/>
            <a:t>рақамли иқтисодиётни ҳар томонлама ўрганиш учун керакли бўлган ўзбек тилидаги замонавий илмий ва амалий адабиётлар яратиш; </a:t>
          </a:r>
          <a:endParaRPr lang="ru-RU" sz="1800" dirty="0"/>
        </a:p>
      </dgm:t>
    </dgm:pt>
    <dgm:pt modelId="{D8E904E5-5414-4DEE-9299-1AE3FB655FCA}" type="parTrans" cxnId="{1A44D107-738E-4F96-BB86-4EF83F6DAC31}">
      <dgm:prSet/>
      <dgm:spPr/>
      <dgm:t>
        <a:bodyPr/>
        <a:lstStyle/>
        <a:p>
          <a:endParaRPr lang="ru-RU"/>
        </a:p>
      </dgm:t>
    </dgm:pt>
    <dgm:pt modelId="{1F8E0B08-7B69-49A0-835F-9B22350781D7}" type="sibTrans" cxnId="{1A44D107-738E-4F96-BB86-4EF83F6DAC31}">
      <dgm:prSet/>
      <dgm:spPr/>
      <dgm:t>
        <a:bodyPr/>
        <a:lstStyle/>
        <a:p>
          <a:endParaRPr lang="ru-RU"/>
        </a:p>
      </dgm:t>
    </dgm:pt>
    <dgm:pt modelId="{60A4701E-E7A3-46C5-9653-D3166A413377}">
      <dgm:prSet custT="1"/>
      <dgm:spPr/>
      <dgm:t>
        <a:bodyPr/>
        <a:lstStyle/>
        <a:p>
          <a:pPr algn="just"/>
          <a:r>
            <a:rPr lang="uz-Cyrl-UZ" sz="1800" dirty="0"/>
            <a:t>замонавий рақамли иқтисодиёт талабларига жавоб берадиган меҳнат бозорини ташкил қилиш механизмларини ишлаб чиқиш;  </a:t>
          </a:r>
          <a:endParaRPr lang="ru-RU" sz="1800" dirty="0"/>
        </a:p>
      </dgm:t>
    </dgm:pt>
    <dgm:pt modelId="{A5264A32-989B-47F5-8539-3F270B560734}" type="parTrans" cxnId="{0B39C66A-2BC3-47C3-8822-96A7E019A256}">
      <dgm:prSet/>
      <dgm:spPr/>
      <dgm:t>
        <a:bodyPr/>
        <a:lstStyle/>
        <a:p>
          <a:endParaRPr lang="ru-RU"/>
        </a:p>
      </dgm:t>
    </dgm:pt>
    <dgm:pt modelId="{0715014E-0ED3-4951-8E1D-91D6135B0EB9}" type="sibTrans" cxnId="{0B39C66A-2BC3-47C3-8822-96A7E019A256}">
      <dgm:prSet/>
      <dgm:spPr/>
      <dgm:t>
        <a:bodyPr/>
        <a:lstStyle/>
        <a:p>
          <a:endParaRPr lang="ru-RU"/>
        </a:p>
      </dgm:t>
    </dgm:pt>
    <dgm:pt modelId="{F2A2F240-8D63-45B5-BF34-342636D060B0}">
      <dgm:prSet custT="1"/>
      <dgm:spPr/>
      <dgm:t>
        <a:bodyPr/>
        <a:lstStyle/>
        <a:p>
          <a:pPr algn="just"/>
          <a:r>
            <a:rPr lang="uz-Cyrl-UZ" sz="1800" dirty="0"/>
            <a:t>малакали дастурчилар ва инженер-техник ходимларни тайёрлашни йўлга қўйиш, кадрларнинг рақамли иқтисодиётни ривожлантиришдаги иштирокини молиялаштириш ва бу ишни юқори даражада рағбатлантириш тизимини яратиш;  </a:t>
          </a:r>
          <a:endParaRPr lang="ru-RU" sz="1800" dirty="0"/>
        </a:p>
      </dgm:t>
    </dgm:pt>
    <dgm:pt modelId="{C338001B-A6AA-450B-8C7E-18E6C13DC13E}" type="parTrans" cxnId="{3FAF4F57-86C9-4A55-84B6-4D7DD9751FD6}">
      <dgm:prSet/>
      <dgm:spPr/>
      <dgm:t>
        <a:bodyPr/>
        <a:lstStyle/>
        <a:p>
          <a:endParaRPr lang="ru-RU"/>
        </a:p>
      </dgm:t>
    </dgm:pt>
    <dgm:pt modelId="{7FD0B9C7-96FB-48BE-8BD3-F287CE213B02}" type="sibTrans" cxnId="{3FAF4F57-86C9-4A55-84B6-4D7DD9751FD6}">
      <dgm:prSet/>
      <dgm:spPr/>
      <dgm:t>
        <a:bodyPr/>
        <a:lstStyle/>
        <a:p>
          <a:endParaRPr lang="ru-RU"/>
        </a:p>
      </dgm:t>
    </dgm:pt>
    <dgm:pt modelId="{A2461D56-AF59-40C8-BE3A-78BE32B4CD6D}" type="pres">
      <dgm:prSet presAssocID="{C0A36F6A-E521-4549-A63F-AA3B841EABA7}" presName="linear" presStyleCnt="0">
        <dgm:presLayoutVars>
          <dgm:animLvl val="lvl"/>
          <dgm:resizeHandles val="exact"/>
        </dgm:presLayoutVars>
      </dgm:prSet>
      <dgm:spPr/>
      <dgm:t>
        <a:bodyPr/>
        <a:lstStyle/>
        <a:p>
          <a:endParaRPr lang="ru-RU"/>
        </a:p>
      </dgm:t>
    </dgm:pt>
    <dgm:pt modelId="{B98E0C10-B79E-4617-87DB-DF7A4C2D786F}" type="pres">
      <dgm:prSet presAssocID="{0519FD53-D1E4-47A5-9BA4-3E21A9BEB2F4}" presName="parentText" presStyleLbl="node1" presStyleIdx="0" presStyleCnt="1" custScaleX="100000" custScaleY="104293" custLinFactNeighborX="-654" custLinFactNeighborY="-30699">
        <dgm:presLayoutVars>
          <dgm:chMax val="0"/>
          <dgm:bulletEnabled val="1"/>
        </dgm:presLayoutVars>
      </dgm:prSet>
      <dgm:spPr/>
      <dgm:t>
        <a:bodyPr/>
        <a:lstStyle/>
        <a:p>
          <a:endParaRPr lang="ru-RU"/>
        </a:p>
      </dgm:t>
    </dgm:pt>
    <dgm:pt modelId="{A54E038F-C4CE-4A5A-B9E5-907BC03C89A4}" type="pres">
      <dgm:prSet presAssocID="{0519FD53-D1E4-47A5-9BA4-3E21A9BEB2F4}" presName="childText" presStyleLbl="revTx" presStyleIdx="0" presStyleCnt="1" custScaleY="126214">
        <dgm:presLayoutVars>
          <dgm:bulletEnabled val="1"/>
        </dgm:presLayoutVars>
      </dgm:prSet>
      <dgm:spPr/>
      <dgm:t>
        <a:bodyPr/>
        <a:lstStyle/>
        <a:p>
          <a:endParaRPr lang="ru-RU"/>
        </a:p>
      </dgm:t>
    </dgm:pt>
  </dgm:ptLst>
  <dgm:cxnLst>
    <dgm:cxn modelId="{B27C8BBA-1BD3-422F-982D-486985A2B464}" type="presOf" srcId="{C0A36F6A-E521-4549-A63F-AA3B841EABA7}" destId="{A2461D56-AF59-40C8-BE3A-78BE32B4CD6D}" srcOrd="0" destOrd="0" presId="urn:microsoft.com/office/officeart/2005/8/layout/vList2"/>
    <dgm:cxn modelId="{818F2D6A-A31A-4C23-938E-9458D9465036}" srcId="{C0A36F6A-E521-4549-A63F-AA3B841EABA7}" destId="{0519FD53-D1E4-47A5-9BA4-3E21A9BEB2F4}" srcOrd="0" destOrd="0" parTransId="{3D20AEA4-9B82-423B-B74B-F76B380F8ABB}" sibTransId="{2A6E1AF8-D697-4642-8E04-E340525377FF}"/>
    <dgm:cxn modelId="{0B39C66A-2BC3-47C3-8822-96A7E019A256}" srcId="{0519FD53-D1E4-47A5-9BA4-3E21A9BEB2F4}" destId="{60A4701E-E7A3-46C5-9653-D3166A413377}" srcOrd="3" destOrd="0" parTransId="{A5264A32-989B-47F5-8539-3F270B560734}" sibTransId="{0715014E-0ED3-4951-8E1D-91D6135B0EB9}"/>
    <dgm:cxn modelId="{3296A5E9-E9BF-4A7F-A7C8-6B6706ED5097}" type="presOf" srcId="{F2A2F240-8D63-45B5-BF34-342636D060B0}" destId="{A54E038F-C4CE-4A5A-B9E5-907BC03C89A4}" srcOrd="0" destOrd="4" presId="urn:microsoft.com/office/officeart/2005/8/layout/vList2"/>
    <dgm:cxn modelId="{799F444C-3875-40C6-B605-20B55DA7D259}" type="presOf" srcId="{46E2C58F-BE8E-4DF6-8B45-43CB11E20D46}" destId="{A54E038F-C4CE-4A5A-B9E5-907BC03C89A4}" srcOrd="0" destOrd="1" presId="urn:microsoft.com/office/officeart/2005/8/layout/vList2"/>
    <dgm:cxn modelId="{26C24A6C-5436-44E8-8F9C-A012C9EC5A82}" type="presOf" srcId="{60A4701E-E7A3-46C5-9653-D3166A413377}" destId="{A54E038F-C4CE-4A5A-B9E5-907BC03C89A4}" srcOrd="0" destOrd="3" presId="urn:microsoft.com/office/officeart/2005/8/layout/vList2"/>
    <dgm:cxn modelId="{FB404CF3-EFF8-4CF0-BA66-0E7F9798CDB6}" type="presOf" srcId="{0519FD53-D1E4-47A5-9BA4-3E21A9BEB2F4}" destId="{B98E0C10-B79E-4617-87DB-DF7A4C2D786F}" srcOrd="0" destOrd="0" presId="urn:microsoft.com/office/officeart/2005/8/layout/vList2"/>
    <dgm:cxn modelId="{EAB7E659-8C00-43A4-88C5-E58E02BDBE32}" srcId="{0519FD53-D1E4-47A5-9BA4-3E21A9BEB2F4}" destId="{A72D6779-4AE7-4CD7-84B7-F28A8EA4D474}" srcOrd="0" destOrd="0" parTransId="{BBAF26C1-09CC-4519-9F38-BD04722FAAE6}" sibTransId="{13D42FD7-6CB0-4000-827F-0BA17F049B6B}"/>
    <dgm:cxn modelId="{3E412BB6-F975-4337-AF96-F17391CD8D04}" type="presOf" srcId="{A72D6779-4AE7-4CD7-84B7-F28A8EA4D474}" destId="{A54E038F-C4CE-4A5A-B9E5-907BC03C89A4}" srcOrd="0" destOrd="0" presId="urn:microsoft.com/office/officeart/2005/8/layout/vList2"/>
    <dgm:cxn modelId="{23D39C4A-A54B-4387-9CC4-DC52E9643F92}" srcId="{0519FD53-D1E4-47A5-9BA4-3E21A9BEB2F4}" destId="{46E2C58F-BE8E-4DF6-8B45-43CB11E20D46}" srcOrd="1" destOrd="0" parTransId="{801AAD00-A341-40E3-882A-9C498637CC68}" sibTransId="{D1BE5FB5-5D44-4D77-AFE0-28A16F1F37C5}"/>
    <dgm:cxn modelId="{3FAF4F57-86C9-4A55-84B6-4D7DD9751FD6}" srcId="{0519FD53-D1E4-47A5-9BA4-3E21A9BEB2F4}" destId="{F2A2F240-8D63-45B5-BF34-342636D060B0}" srcOrd="4" destOrd="0" parTransId="{C338001B-A6AA-450B-8C7E-18E6C13DC13E}" sibTransId="{7FD0B9C7-96FB-48BE-8BD3-F287CE213B02}"/>
    <dgm:cxn modelId="{1A44D107-738E-4F96-BB86-4EF83F6DAC31}" srcId="{0519FD53-D1E4-47A5-9BA4-3E21A9BEB2F4}" destId="{5A88A197-F0B7-4BB0-9CFB-63267C0C24CB}" srcOrd="2" destOrd="0" parTransId="{D8E904E5-5414-4DEE-9299-1AE3FB655FCA}" sibTransId="{1F8E0B08-7B69-49A0-835F-9B22350781D7}"/>
    <dgm:cxn modelId="{2CEC45E8-DF26-4937-8D67-EB29919CF80D}" type="presOf" srcId="{5A88A197-F0B7-4BB0-9CFB-63267C0C24CB}" destId="{A54E038F-C4CE-4A5A-B9E5-907BC03C89A4}" srcOrd="0" destOrd="2" presId="urn:microsoft.com/office/officeart/2005/8/layout/vList2"/>
    <dgm:cxn modelId="{DC1CB1B9-3811-4EA9-AB1F-726DCCBCA256}" type="presParOf" srcId="{A2461D56-AF59-40C8-BE3A-78BE32B4CD6D}" destId="{B98E0C10-B79E-4617-87DB-DF7A4C2D786F}" srcOrd="0" destOrd="0" presId="urn:microsoft.com/office/officeart/2005/8/layout/vList2"/>
    <dgm:cxn modelId="{AB4F5FDD-4507-431F-B372-F0E8A2FBCC49}" type="presParOf" srcId="{A2461D56-AF59-40C8-BE3A-78BE32B4CD6D}" destId="{A54E038F-C4CE-4A5A-B9E5-907BC03C89A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0A36F6A-E521-4549-A63F-AA3B841EABA7}"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1FC1794A-0A19-4237-956B-0AFBB9CA1277}">
      <dgm:prSet custT="1"/>
      <dgm:spPr/>
      <dgm:t>
        <a:bodyPr/>
        <a:lstStyle/>
        <a:p>
          <a:pPr marL="261938" indent="-174625" algn="just" rtl="0"/>
          <a:r>
            <a:rPr lang="ru-RU" sz="1800" b="1" dirty="0"/>
            <a:t>2. Бутун </a:t>
          </a:r>
          <a:r>
            <a:rPr lang="ru-RU" sz="1800" b="1" dirty="0" err="1"/>
            <a:t>дунёда</a:t>
          </a:r>
          <a:r>
            <a:rPr lang="ru-RU" sz="1800" b="1" dirty="0"/>
            <a:t> </a:t>
          </a:r>
          <a:r>
            <a:rPr lang="ru-RU" sz="1800" b="1" dirty="0" err="1"/>
            <a:t>рақамли</a:t>
          </a:r>
          <a:r>
            <a:rPr lang="ru-RU" sz="1800" b="1" dirty="0"/>
            <a:t> </a:t>
          </a:r>
          <a:r>
            <a:rPr lang="ru-RU" sz="1800" b="1" dirty="0" err="1"/>
            <a:t>пуллар</a:t>
          </a:r>
          <a:r>
            <a:rPr lang="ru-RU" sz="1800" b="1" dirty="0"/>
            <a:t>, электрон </a:t>
          </a:r>
          <a:r>
            <a:rPr lang="ru-RU" sz="1800" b="1" dirty="0" err="1"/>
            <a:t>пуллар</a:t>
          </a:r>
          <a:r>
            <a:rPr lang="ru-RU" sz="1800" b="1" dirty="0"/>
            <a:t> </a:t>
          </a:r>
          <a:r>
            <a:rPr lang="ru-RU" sz="1800" b="1" dirty="0" err="1"/>
            <a:t>ва</a:t>
          </a:r>
          <a:r>
            <a:rPr lang="ru-RU" sz="1800" b="1" dirty="0"/>
            <a:t> виртуал </a:t>
          </a:r>
          <a:r>
            <a:rPr lang="ru-RU" sz="1800" b="1" dirty="0" err="1"/>
            <a:t>пуллар</a:t>
          </a:r>
          <a:r>
            <a:rPr lang="ru-RU" sz="1800" b="1" dirty="0"/>
            <a:t> </a:t>
          </a:r>
          <a:r>
            <a:rPr lang="ru-RU" sz="1800" b="1" dirty="0" err="1"/>
            <a:t>оммалашаётган</a:t>
          </a:r>
          <a:r>
            <a:rPr lang="ru-RU" sz="1800" b="1" dirty="0"/>
            <a:t> </a:t>
          </a:r>
          <a:r>
            <a:rPr lang="ru-RU" sz="1800" b="1" dirty="0" err="1"/>
            <a:t>бир</a:t>
          </a:r>
          <a:r>
            <a:rPr lang="ru-RU" sz="1800" b="1" dirty="0"/>
            <a:t> </a:t>
          </a:r>
          <a:r>
            <a:rPr lang="ru-RU" sz="1800" b="1" dirty="0" err="1"/>
            <a:t>пайтда</a:t>
          </a:r>
          <a:r>
            <a:rPr lang="ru-RU" sz="1800" b="1" dirty="0"/>
            <a:t> </a:t>
          </a:r>
          <a:r>
            <a:rPr lang="ru-RU" sz="1800" b="1" dirty="0" err="1"/>
            <a:t>нақд</a:t>
          </a:r>
          <a:r>
            <a:rPr lang="ru-RU" sz="1800" b="1" dirty="0"/>
            <a:t> </a:t>
          </a:r>
          <a:r>
            <a:rPr lang="ru-RU" sz="1800" b="1" dirty="0" err="1"/>
            <a:t>пулларнинг</a:t>
          </a:r>
          <a:r>
            <a:rPr lang="ru-RU" sz="1800" b="1" dirty="0"/>
            <a:t> </a:t>
          </a:r>
          <a:r>
            <a:rPr lang="ru-RU" sz="1800" b="1" dirty="0" err="1"/>
            <a:t>муомаласини</a:t>
          </a:r>
          <a:r>
            <a:rPr lang="ru-RU" sz="1800" b="1" dirty="0"/>
            <a:t> </a:t>
          </a:r>
          <a:r>
            <a:rPr lang="ru-RU" sz="1800" b="1" dirty="0" err="1"/>
            <a:t>кўпайтириш</a:t>
          </a:r>
          <a:r>
            <a:rPr lang="ru-RU" sz="1800" b="1" dirty="0"/>
            <a:t> </a:t>
          </a:r>
          <a:r>
            <a:rPr lang="ru-RU" sz="1800" b="1" dirty="0" err="1"/>
            <a:t>эркинлаштириш</a:t>
          </a:r>
          <a:r>
            <a:rPr lang="ru-RU" sz="1800" b="1" dirty="0"/>
            <a:t> </a:t>
          </a:r>
          <a:r>
            <a:rPr lang="ru-RU" sz="1800" b="1" dirty="0" err="1"/>
            <a:t>учун</a:t>
          </a:r>
          <a:r>
            <a:rPr lang="ru-RU" sz="1800" b="1" dirty="0"/>
            <a:t> - </a:t>
          </a:r>
          <a:r>
            <a:rPr lang="ru-RU" sz="1800" b="1" dirty="0" err="1"/>
            <a:t>бир</a:t>
          </a:r>
          <a:r>
            <a:rPr lang="ru-RU" sz="1800" b="1" dirty="0"/>
            <a:t> </a:t>
          </a:r>
          <a:r>
            <a:rPr lang="ru-RU" sz="1800" b="1" dirty="0" err="1"/>
            <a:t>қадам</a:t>
          </a:r>
          <a:r>
            <a:rPr lang="ru-RU" sz="1800" b="1" dirty="0"/>
            <a:t> </a:t>
          </a:r>
          <a:r>
            <a:rPr lang="ru-RU" sz="1800" b="1" dirty="0" err="1"/>
            <a:t>олдинга</a:t>
          </a:r>
          <a:r>
            <a:rPr lang="ru-RU" sz="1800" b="1" dirty="0"/>
            <a:t>, </a:t>
          </a:r>
          <a:r>
            <a:rPr lang="ru-RU" sz="1800" b="1" dirty="0" err="1"/>
            <a:t>рақамли</a:t>
          </a:r>
          <a:r>
            <a:rPr lang="ru-RU" sz="1800" b="1" dirty="0"/>
            <a:t> </a:t>
          </a:r>
          <a:r>
            <a:rPr lang="ru-RU" sz="1800" b="1" dirty="0" err="1"/>
            <a:t>иқтисодиёт</a:t>
          </a:r>
          <a:r>
            <a:rPr lang="ru-RU" sz="1800" b="1" dirty="0"/>
            <a:t> </a:t>
          </a:r>
          <a:r>
            <a:rPr lang="ru-RU" sz="1800" b="1" dirty="0" err="1"/>
            <a:t>учун</a:t>
          </a:r>
          <a:r>
            <a:rPr lang="ru-RU" sz="1800" b="1" dirty="0"/>
            <a:t> - </a:t>
          </a:r>
          <a:r>
            <a:rPr lang="ru-RU" sz="1800" b="1" dirty="0" err="1"/>
            <a:t>икки</a:t>
          </a:r>
          <a:r>
            <a:rPr lang="ru-RU" sz="1800" b="1" dirty="0"/>
            <a:t> </a:t>
          </a:r>
          <a:r>
            <a:rPr lang="ru-RU" sz="1800" b="1" dirty="0" err="1"/>
            <a:t>қадам</a:t>
          </a:r>
          <a:r>
            <a:rPr lang="ru-RU" sz="1800" b="1" dirty="0"/>
            <a:t> </a:t>
          </a:r>
          <a:r>
            <a:rPr lang="ru-RU" sz="1800" b="1" dirty="0" err="1"/>
            <a:t>орқага</a:t>
          </a:r>
          <a:r>
            <a:rPr lang="ru-RU" sz="1800" b="1" dirty="0"/>
            <a:t> </a:t>
          </a:r>
          <a:r>
            <a:rPr lang="ru-RU" sz="1800" b="1" dirty="0" err="1"/>
            <a:t>юриш</a:t>
          </a:r>
          <a:r>
            <a:rPr lang="ru-RU" sz="1800" b="1" dirty="0"/>
            <a:t> </a:t>
          </a:r>
          <a:r>
            <a:rPr lang="ru-RU" sz="1800" b="1" dirty="0" err="1"/>
            <a:t>саналади</a:t>
          </a:r>
          <a:r>
            <a:rPr lang="ru-RU" sz="1800" b="1" dirty="0"/>
            <a:t>. </a:t>
          </a:r>
          <a:r>
            <a:rPr lang="ru-RU" sz="1800" b="1" dirty="0" err="1"/>
            <a:t>Жаҳонда</a:t>
          </a:r>
          <a:r>
            <a:rPr lang="ru-RU" sz="1800" b="1" dirty="0"/>
            <a:t> </a:t>
          </a:r>
          <a:r>
            <a:rPr lang="ru-RU" sz="1800" b="1" dirty="0" err="1"/>
            <a:t>криптовалюталар</a:t>
          </a:r>
          <a:r>
            <a:rPr lang="ru-RU" sz="1800" b="1" dirty="0"/>
            <a:t> </a:t>
          </a:r>
          <a:r>
            <a:rPr lang="ru-RU" sz="1800" b="1" dirty="0" err="1"/>
            <a:t>савдосини</a:t>
          </a:r>
          <a:r>
            <a:rPr lang="ru-RU" sz="1800" b="1" dirty="0"/>
            <a:t> </a:t>
          </a:r>
          <a:r>
            <a:rPr lang="ru-RU" sz="1800" b="1" dirty="0" err="1"/>
            <a:t>биржаларга</a:t>
          </a:r>
          <a:r>
            <a:rPr lang="ru-RU" sz="1800" b="1" dirty="0"/>
            <a:t> </a:t>
          </a:r>
          <a:r>
            <a:rPr lang="ru-RU" sz="1800" b="1" dirty="0" err="1"/>
            <a:t>жорий</a:t>
          </a:r>
          <a:r>
            <a:rPr lang="ru-RU" sz="1800" b="1" dirty="0"/>
            <a:t> </a:t>
          </a:r>
          <a:r>
            <a:rPr lang="ru-RU" sz="1800" b="1" dirty="0" err="1"/>
            <a:t>қилиш</a:t>
          </a:r>
          <a:r>
            <a:rPr lang="ru-RU" sz="1800" b="1" dirty="0"/>
            <a:t> </a:t>
          </a:r>
          <a:r>
            <a:rPr lang="ru-RU" sz="1800" b="1" dirty="0" err="1"/>
            <a:t>бошланаётган</a:t>
          </a:r>
          <a:r>
            <a:rPr lang="ru-RU" sz="1800" b="1" dirty="0"/>
            <a:t> </a:t>
          </a:r>
          <a:r>
            <a:rPr lang="ru-RU" sz="1800" b="1" dirty="0" err="1"/>
            <a:t>бир</a:t>
          </a:r>
          <a:r>
            <a:rPr lang="ru-RU" sz="1800" b="1" dirty="0"/>
            <a:t> </a:t>
          </a:r>
          <a:r>
            <a:rPr lang="ru-RU" sz="1800" b="1" dirty="0" err="1"/>
            <a:t>пайтда</a:t>
          </a:r>
          <a:r>
            <a:rPr lang="ru-RU" sz="1800" b="1" dirty="0"/>
            <a:t> </a:t>
          </a:r>
          <a:r>
            <a:rPr lang="ru-RU" sz="1800" b="1" dirty="0" err="1"/>
            <a:t>бизда</a:t>
          </a:r>
          <a:r>
            <a:rPr lang="ru-RU" sz="1800" b="1" dirty="0"/>
            <a:t> </a:t>
          </a:r>
          <a:r>
            <a:rPr lang="ru-RU" sz="1800" b="1" dirty="0" err="1"/>
            <a:t>доимий</a:t>
          </a:r>
          <a:r>
            <a:rPr lang="ru-RU" sz="1800" b="1" dirty="0"/>
            <a:t> </a:t>
          </a:r>
          <a:r>
            <a:rPr lang="ru-RU" sz="1800" b="1" dirty="0" err="1"/>
            <a:t>электр</a:t>
          </a:r>
          <a:r>
            <a:rPr lang="ru-RU" sz="1800" b="1" dirty="0"/>
            <a:t> </a:t>
          </a:r>
          <a:r>
            <a:rPr lang="ru-RU" sz="1800" b="1" dirty="0" err="1"/>
            <a:t>билан</a:t>
          </a:r>
          <a:r>
            <a:rPr lang="ru-RU" sz="1800" b="1" dirty="0"/>
            <a:t> </a:t>
          </a:r>
          <a:r>
            <a:rPr lang="ru-RU" sz="1800" b="1" dirty="0" err="1"/>
            <a:t>таъминланган</a:t>
          </a:r>
          <a:r>
            <a:rPr lang="ru-RU" sz="1800" b="1" dirty="0"/>
            <a:t> </a:t>
          </a:r>
          <a:r>
            <a:rPr lang="ru-RU" sz="1800" b="1" dirty="0" err="1"/>
            <a:t>ҳудудларимиз</a:t>
          </a:r>
          <a:r>
            <a:rPr lang="ru-RU" sz="1800" b="1" dirty="0"/>
            <a:t> </a:t>
          </a:r>
          <a:r>
            <a:rPr lang="ru-RU" sz="1800" b="1" dirty="0" err="1"/>
            <a:t>етишмайди</a:t>
          </a:r>
          <a:r>
            <a:rPr lang="ru-RU" sz="1800" b="1" dirty="0"/>
            <a:t>. </a:t>
          </a:r>
          <a:r>
            <a:rPr lang="ru-RU" sz="1800" b="1" dirty="0" err="1"/>
            <a:t>Биздаги</a:t>
          </a:r>
          <a:r>
            <a:rPr lang="ru-RU" sz="1800" b="1" dirty="0"/>
            <a:t> </a:t>
          </a:r>
          <a:r>
            <a:rPr lang="ru-RU" sz="1800" b="1" dirty="0" err="1"/>
            <a:t>монетар</a:t>
          </a:r>
          <a:r>
            <a:rPr lang="ru-RU" sz="1800" b="1" dirty="0"/>
            <a:t> </a:t>
          </a:r>
          <a:r>
            <a:rPr lang="ru-RU" sz="1800" b="1" dirty="0" err="1"/>
            <a:t>сиёсатнинг</a:t>
          </a:r>
          <a:r>
            <a:rPr lang="ru-RU" sz="1800" b="1" dirty="0"/>
            <a:t> </a:t>
          </a:r>
          <a:r>
            <a:rPr lang="ru-RU" sz="1800" b="1" dirty="0" err="1"/>
            <a:t>ўзича</a:t>
          </a:r>
          <a:r>
            <a:rPr lang="ru-RU" sz="1800" b="1" dirty="0"/>
            <a:t>, фискал </a:t>
          </a:r>
          <a:r>
            <a:rPr lang="ru-RU" sz="1800" b="1" dirty="0" err="1"/>
            <a:t>сиёсатнинг</a:t>
          </a:r>
          <a:r>
            <a:rPr lang="ru-RU" sz="1800" b="1" dirty="0"/>
            <a:t> </a:t>
          </a:r>
          <a:r>
            <a:rPr lang="ru-RU" sz="1800" b="1" dirty="0" err="1"/>
            <a:t>ўзича</a:t>
          </a:r>
          <a:r>
            <a:rPr lang="ru-RU" sz="1800" b="1" dirty="0"/>
            <a:t> </a:t>
          </a:r>
          <a:r>
            <a:rPr lang="ru-RU" sz="1800" b="1" dirty="0" err="1"/>
            <a:t>ва</a:t>
          </a:r>
          <a:r>
            <a:rPr lang="ru-RU" sz="1800" b="1" dirty="0"/>
            <a:t> </a:t>
          </a:r>
          <a:r>
            <a:rPr lang="ru-RU" sz="1800" b="1" dirty="0" err="1"/>
            <a:t>ташқи</a:t>
          </a:r>
          <a:r>
            <a:rPr lang="ru-RU" sz="1800" b="1" dirty="0"/>
            <a:t> </a:t>
          </a:r>
          <a:r>
            <a:rPr lang="ru-RU" sz="1800" b="1" dirty="0" err="1"/>
            <a:t>иқтисодий</a:t>
          </a:r>
          <a:r>
            <a:rPr lang="ru-RU" sz="1800" b="1" dirty="0"/>
            <a:t> </a:t>
          </a:r>
          <a:r>
            <a:rPr lang="ru-RU" sz="1800" b="1" dirty="0" err="1"/>
            <a:t>фаолиятнинг</a:t>
          </a:r>
          <a:r>
            <a:rPr lang="ru-RU" sz="1800" b="1" dirty="0"/>
            <a:t> </a:t>
          </a:r>
          <a:r>
            <a:rPr lang="ru-RU" sz="1800" b="1" dirty="0" err="1"/>
            <a:t>ўзича</a:t>
          </a:r>
          <a:r>
            <a:rPr lang="ru-RU" sz="1800" b="1" dirty="0"/>
            <a:t> </a:t>
          </a:r>
          <a:r>
            <a:rPr lang="ru-RU" sz="1800" b="1" dirty="0" err="1"/>
            <a:t>ҳаракат</a:t>
          </a:r>
          <a:r>
            <a:rPr lang="ru-RU" sz="1800" b="1" dirty="0"/>
            <a:t> </a:t>
          </a:r>
          <a:r>
            <a:rPr lang="ru-RU" sz="1800" b="1" dirty="0" err="1"/>
            <a:t>қилиши</a:t>
          </a:r>
          <a:r>
            <a:rPr lang="ru-RU" sz="1800" b="1" dirty="0"/>
            <a:t> </a:t>
          </a:r>
          <a:r>
            <a:rPr lang="ru-RU" sz="1800" b="1" dirty="0" err="1"/>
            <a:t>натижасида</a:t>
          </a:r>
          <a:r>
            <a:rPr lang="ru-RU" sz="1800" b="1" dirty="0"/>
            <a:t> </a:t>
          </a:r>
          <a:r>
            <a:rPr lang="ru-RU" sz="1800" b="1" dirty="0" err="1"/>
            <a:t>умумий</a:t>
          </a:r>
          <a:r>
            <a:rPr lang="ru-RU" sz="1800" b="1" dirty="0"/>
            <a:t> бизнес </a:t>
          </a:r>
          <a:r>
            <a:rPr lang="ru-RU" sz="1800" b="1" dirty="0" err="1"/>
            <a:t>учун</a:t>
          </a:r>
          <a:r>
            <a:rPr lang="ru-RU" sz="1800" b="1" dirty="0"/>
            <a:t> </a:t>
          </a:r>
          <a:r>
            <a:rPr lang="ru-RU" sz="1800" b="1" dirty="0" err="1"/>
            <a:t>яратиладиган</a:t>
          </a:r>
          <a:r>
            <a:rPr lang="ru-RU" sz="1800" b="1" dirty="0"/>
            <a:t> </a:t>
          </a:r>
          <a:r>
            <a:rPr lang="ru-RU" sz="1800" b="1" dirty="0" err="1"/>
            <a:t>шароитларда</a:t>
          </a:r>
          <a:r>
            <a:rPr lang="ru-RU" sz="1800" b="1" dirty="0"/>
            <a:t> </a:t>
          </a:r>
          <a:r>
            <a:rPr lang="ru-RU" sz="1800" b="1" dirty="0" err="1"/>
            <a:t>омихта</a:t>
          </a:r>
          <a:r>
            <a:rPr lang="ru-RU" sz="1800" b="1" dirty="0"/>
            <a:t> </a:t>
          </a:r>
          <a:r>
            <a:rPr lang="ru-RU" sz="1800" b="1" dirty="0" err="1"/>
            <a:t>ечим</a:t>
          </a:r>
          <a:r>
            <a:rPr lang="ru-RU" sz="1800" b="1" dirty="0"/>
            <a:t> </a:t>
          </a:r>
          <a:r>
            <a:rPr lang="ru-RU" sz="1800" b="1" dirty="0" err="1"/>
            <a:t>бўладиган</a:t>
          </a:r>
          <a:r>
            <a:rPr lang="ru-RU" sz="1800" b="1" dirty="0"/>
            <a:t> </a:t>
          </a:r>
          <a:r>
            <a:rPr lang="ru-RU" sz="1800" b="1" dirty="0" err="1"/>
            <a:t>қулай</a:t>
          </a:r>
          <a:r>
            <a:rPr lang="ru-RU" sz="1800" b="1" dirty="0"/>
            <a:t> </a:t>
          </a:r>
          <a:r>
            <a:rPr lang="ru-RU" sz="1800" b="1" dirty="0" err="1"/>
            <a:t>шароитлар</a:t>
          </a:r>
          <a:r>
            <a:rPr lang="ru-RU" sz="1800" b="1" dirty="0"/>
            <a:t> </a:t>
          </a:r>
          <a:r>
            <a:rPr lang="ru-RU" sz="1800" b="1" dirty="0" err="1"/>
            <a:t>ва</a:t>
          </a:r>
          <a:r>
            <a:rPr lang="ru-RU" sz="1800" b="1" dirty="0"/>
            <a:t> </a:t>
          </a:r>
          <a:r>
            <a:rPr lang="ru-RU" sz="1800" b="1" dirty="0" err="1"/>
            <a:t>адолатли</a:t>
          </a:r>
          <a:r>
            <a:rPr lang="ru-RU" sz="1800" b="1" dirty="0"/>
            <a:t> </a:t>
          </a:r>
          <a:r>
            <a:rPr lang="ru-RU" sz="1800" b="1" dirty="0" err="1"/>
            <a:t>ўйин</a:t>
          </a:r>
          <a:r>
            <a:rPr lang="ru-RU" sz="1800" b="1" dirty="0"/>
            <a:t> </a:t>
          </a:r>
          <a:r>
            <a:rPr lang="ru-RU" sz="1800" b="1" dirty="0" err="1"/>
            <a:t>қоидаларини</a:t>
          </a:r>
          <a:r>
            <a:rPr lang="ru-RU" sz="1800" b="1" dirty="0"/>
            <a:t> </a:t>
          </a:r>
          <a:r>
            <a:rPr lang="ru-RU" sz="1800" b="1" dirty="0" err="1"/>
            <a:t>ишлаб</a:t>
          </a:r>
          <a:r>
            <a:rPr lang="ru-RU" sz="1800" b="1" dirty="0"/>
            <a:t> </a:t>
          </a:r>
          <a:r>
            <a:rPr lang="ru-RU" sz="1800" b="1" dirty="0" err="1"/>
            <a:t>чиқилишида</a:t>
          </a:r>
          <a:r>
            <a:rPr lang="ru-RU" sz="1800" b="1" dirty="0"/>
            <a:t> </a:t>
          </a:r>
          <a:r>
            <a:rPr lang="ru-RU" sz="1800" b="1" dirty="0" err="1"/>
            <a:t>анча</a:t>
          </a:r>
          <a:r>
            <a:rPr lang="ru-RU" sz="1800" b="1" dirty="0"/>
            <a:t> </a:t>
          </a:r>
          <a:r>
            <a:rPr lang="ru-RU" sz="1800" b="1" dirty="0" err="1"/>
            <a:t>муаммолар</a:t>
          </a:r>
          <a:r>
            <a:rPr lang="ru-RU" sz="1800" b="1" dirty="0"/>
            <a:t> </a:t>
          </a:r>
          <a:r>
            <a:rPr lang="ru-RU" sz="1800" b="1" dirty="0" err="1"/>
            <a:t>юзага</a:t>
          </a:r>
          <a:r>
            <a:rPr lang="ru-RU" sz="1800" b="1" dirty="0"/>
            <a:t> </a:t>
          </a:r>
          <a:r>
            <a:rPr lang="ru-RU" sz="1800" b="1" dirty="0" err="1"/>
            <a:t>келгани</a:t>
          </a:r>
          <a:r>
            <a:rPr lang="ru-RU" sz="1800" b="1" dirty="0"/>
            <a:t>. </a:t>
          </a:r>
          <a:r>
            <a:rPr lang="ru-RU" sz="1800" b="1" dirty="0" err="1"/>
            <a:t>Бу</a:t>
          </a:r>
          <a:r>
            <a:rPr lang="ru-RU" sz="1800" b="1" dirty="0"/>
            <a:t> </a:t>
          </a:r>
          <a:r>
            <a:rPr lang="ru-RU" sz="1800" b="1" dirty="0" err="1"/>
            <a:t>эса</a:t>
          </a:r>
          <a:r>
            <a:rPr lang="ru-RU" sz="1800" b="1" dirty="0"/>
            <a:t> </a:t>
          </a:r>
          <a:r>
            <a:rPr lang="ru-RU" sz="1800" b="1" dirty="0" err="1"/>
            <a:t>ўз</a:t>
          </a:r>
          <a:r>
            <a:rPr lang="ru-RU" sz="1800" b="1" dirty="0"/>
            <a:t> </a:t>
          </a:r>
          <a:r>
            <a:rPr lang="ru-RU" sz="1800" b="1" dirty="0" err="1"/>
            <a:t>навбатида</a:t>
          </a:r>
          <a:r>
            <a:rPr lang="ru-RU" sz="1800" b="1" dirty="0"/>
            <a:t> </a:t>
          </a:r>
          <a:r>
            <a:rPr lang="ru-RU" sz="1800" b="1" dirty="0" err="1"/>
            <a:t>расмий</a:t>
          </a:r>
          <a:r>
            <a:rPr lang="ru-RU" sz="1800" b="1" dirty="0"/>
            <a:t> </a:t>
          </a:r>
          <a:r>
            <a:rPr lang="ru-RU" sz="1800" b="1" dirty="0" err="1"/>
            <a:t>фаолиятдан</a:t>
          </a:r>
          <a:r>
            <a:rPr lang="ru-RU" sz="1800" b="1" dirty="0"/>
            <a:t> </a:t>
          </a:r>
          <a:r>
            <a:rPr lang="ru-RU" sz="1800" b="1" dirty="0" err="1"/>
            <a:t>кўра</a:t>
          </a:r>
          <a:r>
            <a:rPr lang="ru-RU" sz="1800" b="1" dirty="0"/>
            <a:t> </a:t>
          </a:r>
          <a:r>
            <a:rPr lang="ru-RU" sz="1800" b="1" dirty="0" err="1"/>
            <a:t>норасмий</a:t>
          </a:r>
          <a:r>
            <a:rPr lang="ru-RU" sz="1800" b="1" dirty="0"/>
            <a:t> </a:t>
          </a:r>
          <a:r>
            <a:rPr lang="ru-RU" sz="1800" b="1" dirty="0" err="1"/>
            <a:t>фаолият</a:t>
          </a:r>
          <a:r>
            <a:rPr lang="ru-RU" sz="1800" b="1" dirty="0"/>
            <a:t> </a:t>
          </a:r>
          <a:r>
            <a:rPr lang="ru-RU" sz="1800" b="1" dirty="0" err="1"/>
            <a:t>юритишга</a:t>
          </a:r>
          <a:r>
            <a:rPr lang="ru-RU" sz="1800" b="1" dirty="0"/>
            <a:t> </a:t>
          </a:r>
          <a:r>
            <a:rPr lang="ru-RU" sz="1800" b="1" dirty="0" err="1"/>
            <a:t>замин</a:t>
          </a:r>
          <a:r>
            <a:rPr lang="ru-RU" sz="1800" b="1" dirty="0"/>
            <a:t> </a:t>
          </a:r>
          <a:r>
            <a:rPr lang="ru-RU" sz="1800" b="1" dirty="0" err="1"/>
            <a:t>яралишини</a:t>
          </a:r>
          <a:r>
            <a:rPr lang="ru-RU" sz="1800" b="1" dirty="0"/>
            <a:t> </a:t>
          </a:r>
          <a:r>
            <a:rPr lang="ru-RU" sz="1800" b="1" dirty="0" err="1"/>
            <a:t>таминламоқда</a:t>
          </a:r>
          <a:r>
            <a:rPr lang="ru-RU" sz="1800" b="1" dirty="0"/>
            <a:t>. </a:t>
          </a:r>
        </a:p>
      </dgm:t>
    </dgm:pt>
    <dgm:pt modelId="{101F678C-0AC8-4812-9C1A-17C6B21525B3}" type="parTrans" cxnId="{8FCF4358-65B2-41A9-9040-610E32B67D07}">
      <dgm:prSet/>
      <dgm:spPr/>
      <dgm:t>
        <a:bodyPr/>
        <a:lstStyle/>
        <a:p>
          <a:endParaRPr lang="ru-RU" sz="1800"/>
        </a:p>
      </dgm:t>
    </dgm:pt>
    <dgm:pt modelId="{B63B5955-364D-4976-83B9-60EF2990A4DD}" type="sibTrans" cxnId="{8FCF4358-65B2-41A9-9040-610E32B67D07}">
      <dgm:prSet/>
      <dgm:spPr/>
      <dgm:t>
        <a:bodyPr/>
        <a:lstStyle/>
        <a:p>
          <a:endParaRPr lang="ru-RU" sz="1800"/>
        </a:p>
      </dgm:t>
    </dgm:pt>
    <dgm:pt modelId="{B0462F60-1931-482A-902E-A03F9EBCDE79}">
      <dgm:prSet custT="1"/>
      <dgm:spPr/>
      <dgm:t>
        <a:bodyPr/>
        <a:lstStyle/>
        <a:p>
          <a:pPr algn="just" rtl="0"/>
          <a:r>
            <a:rPr lang="ru-RU" sz="1800" dirty="0" err="1"/>
            <a:t>Рақамли</a:t>
          </a:r>
          <a:r>
            <a:rPr lang="ru-RU" sz="1800" dirty="0"/>
            <a:t> </a:t>
          </a:r>
          <a:r>
            <a:rPr lang="ru-RU" sz="1800" dirty="0" err="1"/>
            <a:t>иқтисодиётга</a:t>
          </a:r>
          <a:r>
            <a:rPr lang="ru-RU" sz="1800" dirty="0"/>
            <a:t> </a:t>
          </a:r>
          <a:r>
            <a:rPr lang="ru-RU" sz="1800" dirty="0" err="1"/>
            <a:t>ўтишда</a:t>
          </a:r>
          <a:r>
            <a:rPr lang="ru-RU" sz="1800" dirty="0"/>
            <a:t>, </a:t>
          </a:r>
          <a:r>
            <a:rPr lang="ru-RU" sz="1800" dirty="0" err="1"/>
            <a:t>аввало</a:t>
          </a:r>
          <a:r>
            <a:rPr lang="ru-RU" sz="1800" dirty="0"/>
            <a:t>, </a:t>
          </a:r>
          <a:r>
            <a:rPr lang="ru-RU" sz="1800" dirty="0" err="1"/>
            <a:t>ўзимизда</a:t>
          </a:r>
          <a:r>
            <a:rPr lang="ru-RU" sz="1800" dirty="0"/>
            <a:t> </a:t>
          </a:r>
          <a:r>
            <a:rPr lang="ru-RU" sz="1800" dirty="0" err="1"/>
            <a:t>такомиллаштирилган</a:t>
          </a:r>
          <a:r>
            <a:rPr lang="ru-RU" sz="1800" dirty="0"/>
            <a:t> </a:t>
          </a:r>
          <a:r>
            <a:rPr lang="ru-RU" sz="1800" dirty="0" err="1"/>
            <a:t>узлуксиз</a:t>
          </a:r>
          <a:r>
            <a:rPr lang="ru-RU" sz="1800" dirty="0"/>
            <a:t> </a:t>
          </a:r>
          <a:r>
            <a:rPr lang="ru-RU" sz="1800" dirty="0" err="1"/>
            <a:t>сифатли</a:t>
          </a:r>
          <a:r>
            <a:rPr lang="ru-RU" sz="1800" dirty="0"/>
            <a:t> </a:t>
          </a:r>
          <a:r>
            <a:rPr lang="ru-RU" sz="1800" dirty="0" err="1"/>
            <a:t>хизмат</a:t>
          </a:r>
          <a:r>
            <a:rPr lang="ru-RU" sz="1800" dirty="0"/>
            <a:t> </a:t>
          </a:r>
          <a:r>
            <a:rPr lang="ru-RU" sz="1800" dirty="0" err="1"/>
            <a:t>кўрсатадиган</a:t>
          </a:r>
          <a:r>
            <a:rPr lang="ru-RU" sz="1800" dirty="0"/>
            <a:t> инфраструктура, </a:t>
          </a:r>
          <a:r>
            <a:rPr lang="ru-RU" sz="1800" dirty="0" err="1"/>
            <a:t>ахборот</a:t>
          </a:r>
          <a:r>
            <a:rPr lang="ru-RU" sz="1800" dirty="0"/>
            <a:t> </a:t>
          </a:r>
          <a:r>
            <a:rPr lang="ru-RU" sz="1800" dirty="0" err="1"/>
            <a:t>технологиялари</a:t>
          </a:r>
          <a:r>
            <a:rPr lang="ru-RU" sz="1800" dirty="0"/>
            <a:t> </a:t>
          </a:r>
          <a:r>
            <a:rPr lang="ru-RU" sz="1800" dirty="0" err="1"/>
            <a:t>ва</a:t>
          </a:r>
          <a:r>
            <a:rPr lang="ru-RU" sz="1800" dirty="0"/>
            <a:t> </a:t>
          </a:r>
          <a:r>
            <a:rPr lang="ru-RU" sz="1800" dirty="0" err="1"/>
            <a:t>малакали</a:t>
          </a:r>
          <a:r>
            <a:rPr lang="ru-RU" sz="1800" dirty="0"/>
            <a:t> </a:t>
          </a:r>
          <a:r>
            <a:rPr lang="ru-RU" sz="1800" dirty="0" err="1"/>
            <a:t>кадрлар</a:t>
          </a:r>
          <a:r>
            <a:rPr lang="ru-RU" sz="1800" dirty="0"/>
            <a:t>, </a:t>
          </a:r>
          <a:r>
            <a:rPr lang="ru-RU" sz="1800" dirty="0" err="1"/>
            <a:t>сифатли</a:t>
          </a:r>
          <a:r>
            <a:rPr lang="ru-RU" sz="1800" dirty="0"/>
            <a:t> </a:t>
          </a:r>
          <a:r>
            <a:rPr lang="ru-RU" sz="1800" dirty="0" err="1"/>
            <a:t>давлат</a:t>
          </a:r>
          <a:r>
            <a:rPr lang="ru-RU" sz="1800" dirty="0"/>
            <a:t> </a:t>
          </a:r>
          <a:r>
            <a:rPr lang="ru-RU" sz="1800" dirty="0" err="1"/>
            <a:t>хизматлари</a:t>
          </a:r>
          <a:r>
            <a:rPr lang="ru-RU" sz="1800" dirty="0"/>
            <a:t> </a:t>
          </a:r>
          <a:r>
            <a:rPr lang="ru-RU" sz="1800" dirty="0" err="1"/>
            <a:t>ва</a:t>
          </a:r>
          <a:r>
            <a:rPr lang="ru-RU" sz="1800" dirty="0"/>
            <a:t> </a:t>
          </a:r>
          <a:r>
            <a:rPr lang="ru-RU" sz="1800" dirty="0" err="1"/>
            <a:t>омихта</a:t>
          </a:r>
          <a:r>
            <a:rPr lang="ru-RU" sz="1800" dirty="0"/>
            <a:t> </a:t>
          </a:r>
          <a:r>
            <a:rPr lang="ru-RU" sz="1800" dirty="0" err="1"/>
            <a:t>фаолият</a:t>
          </a:r>
          <a:r>
            <a:rPr lang="ru-RU" sz="1800" dirty="0"/>
            <a:t> </a:t>
          </a:r>
          <a:r>
            <a:rPr lang="ru-RU" sz="1800" dirty="0" err="1"/>
            <a:t>юритадиган</a:t>
          </a:r>
          <a:r>
            <a:rPr lang="ru-RU" sz="1800" dirty="0"/>
            <a:t> </a:t>
          </a:r>
          <a:r>
            <a:rPr lang="ru-RU" sz="1800" dirty="0" err="1"/>
            <a:t>монетар</a:t>
          </a:r>
          <a:r>
            <a:rPr lang="ru-RU" sz="1800" dirty="0"/>
            <a:t>, фискал </a:t>
          </a:r>
          <a:r>
            <a:rPr lang="ru-RU" sz="1800" dirty="0" err="1"/>
            <a:t>ва</a:t>
          </a:r>
          <a:r>
            <a:rPr lang="ru-RU" sz="1800" dirty="0"/>
            <a:t> </a:t>
          </a:r>
          <a:r>
            <a:rPr lang="ru-RU" sz="1800" dirty="0" err="1"/>
            <a:t>ташқи</a:t>
          </a:r>
          <a:r>
            <a:rPr lang="ru-RU" sz="1800" dirty="0"/>
            <a:t> </a:t>
          </a:r>
          <a:r>
            <a:rPr lang="ru-RU" sz="1800" dirty="0" err="1"/>
            <a:t>иқтисодиёт</a:t>
          </a:r>
          <a:r>
            <a:rPr lang="ru-RU" sz="1800" dirty="0"/>
            <a:t> </a:t>
          </a:r>
          <a:r>
            <a:rPr lang="ru-RU" sz="1800" dirty="0" err="1"/>
            <a:t>тармоқлари</a:t>
          </a:r>
          <a:r>
            <a:rPr lang="ru-RU" sz="1800" dirty="0"/>
            <a:t> </a:t>
          </a:r>
          <a:r>
            <a:rPr lang="ru-RU" sz="1800" dirty="0" err="1"/>
            <a:t>фаолиятини</a:t>
          </a:r>
          <a:r>
            <a:rPr lang="ru-RU" sz="1800" dirty="0"/>
            <a:t> </a:t>
          </a:r>
          <a:r>
            <a:rPr lang="ru-RU" sz="1800" dirty="0" err="1"/>
            <a:t>самарали</a:t>
          </a:r>
          <a:r>
            <a:rPr lang="ru-RU" sz="1800" dirty="0"/>
            <a:t> </a:t>
          </a:r>
          <a:r>
            <a:rPr lang="ru-RU" sz="1800" dirty="0" err="1"/>
            <a:t>йўлга</a:t>
          </a:r>
          <a:r>
            <a:rPr lang="ru-RU" sz="1800" dirty="0"/>
            <a:t> </a:t>
          </a:r>
          <a:r>
            <a:rPr lang="ru-RU" sz="1800" dirty="0" err="1"/>
            <a:t>қўйилишини</a:t>
          </a:r>
          <a:r>
            <a:rPr lang="ru-RU" sz="1800" dirty="0"/>
            <a:t> </a:t>
          </a:r>
          <a:r>
            <a:rPr lang="ru-RU" sz="1800" dirty="0" err="1"/>
            <a:t>таъминлаш</a:t>
          </a:r>
          <a:r>
            <a:rPr lang="ru-RU" sz="1800" dirty="0"/>
            <a:t> </a:t>
          </a:r>
          <a:r>
            <a:rPr lang="ru-RU" sz="1800" dirty="0" err="1"/>
            <a:t>талаб</a:t>
          </a:r>
          <a:r>
            <a:rPr lang="ru-RU" sz="1800" dirty="0"/>
            <a:t> </a:t>
          </a:r>
          <a:r>
            <a:rPr lang="ru-RU" sz="1800" dirty="0" err="1"/>
            <a:t>этилади</a:t>
          </a:r>
          <a:r>
            <a:rPr lang="ru-RU" sz="1800" dirty="0"/>
            <a:t>. </a:t>
          </a:r>
          <a:r>
            <a:rPr lang="ru-RU" sz="1800" dirty="0" err="1"/>
            <a:t>Умид</a:t>
          </a:r>
          <a:r>
            <a:rPr lang="ru-RU" sz="1800" dirty="0"/>
            <a:t> </a:t>
          </a:r>
          <a:r>
            <a:rPr lang="ru-RU" sz="1800" dirty="0" err="1"/>
            <a:t>қиламизки</a:t>
          </a:r>
          <a:r>
            <a:rPr lang="ru-RU" sz="1800" dirty="0"/>
            <a:t>, </a:t>
          </a:r>
          <a:r>
            <a:rPr lang="ru-RU" sz="1800" dirty="0" err="1"/>
            <a:t>яқин</a:t>
          </a:r>
          <a:r>
            <a:rPr lang="ru-RU" sz="1800" dirty="0"/>
            <a:t> </a:t>
          </a:r>
          <a:r>
            <a:rPr lang="ru-RU" sz="1800" dirty="0" err="1"/>
            <a:t>йилларда</a:t>
          </a:r>
          <a:r>
            <a:rPr lang="ru-RU" sz="1800" dirty="0"/>
            <a:t> </a:t>
          </a:r>
          <a:r>
            <a:rPr lang="ru-RU" sz="1800" dirty="0" err="1"/>
            <a:t>айнан</a:t>
          </a:r>
          <a:r>
            <a:rPr lang="ru-RU" sz="1800" dirty="0"/>
            <a:t> шу </a:t>
          </a:r>
          <a:r>
            <a:rPr lang="ru-RU" sz="1800" dirty="0" err="1"/>
            <a:t>соҳаларда</a:t>
          </a:r>
          <a:r>
            <a:rPr lang="ru-RU" sz="1800" dirty="0"/>
            <a:t> </a:t>
          </a:r>
          <a:r>
            <a:rPr lang="ru-RU" sz="1800" dirty="0" err="1"/>
            <a:t>ижобий</a:t>
          </a:r>
          <a:r>
            <a:rPr lang="ru-RU" sz="1800" dirty="0"/>
            <a:t> </a:t>
          </a:r>
          <a:r>
            <a:rPr lang="ru-RU" sz="1800" dirty="0" err="1"/>
            <a:t>ўзгаришлар</a:t>
          </a:r>
          <a:r>
            <a:rPr lang="ru-RU" sz="1800" dirty="0"/>
            <a:t> </a:t>
          </a:r>
          <a:r>
            <a:rPr lang="ru-RU" sz="1800" dirty="0" err="1"/>
            <a:t>бўлади</a:t>
          </a:r>
          <a:r>
            <a:rPr lang="ru-RU" sz="1800" dirty="0"/>
            <a:t>.</a:t>
          </a:r>
        </a:p>
      </dgm:t>
    </dgm:pt>
    <dgm:pt modelId="{A0F5F539-CB1C-47A8-9AD9-01E8DD085CD6}" type="parTrans" cxnId="{70A4CD14-AD50-4B0C-A404-204DB6EB9375}">
      <dgm:prSet/>
      <dgm:spPr/>
      <dgm:t>
        <a:bodyPr/>
        <a:lstStyle/>
        <a:p>
          <a:endParaRPr lang="ru-RU" sz="1800"/>
        </a:p>
      </dgm:t>
    </dgm:pt>
    <dgm:pt modelId="{506EA8BA-0C86-4FE0-AA07-1376A931E2C8}" type="sibTrans" cxnId="{70A4CD14-AD50-4B0C-A404-204DB6EB9375}">
      <dgm:prSet/>
      <dgm:spPr/>
      <dgm:t>
        <a:bodyPr/>
        <a:lstStyle/>
        <a:p>
          <a:endParaRPr lang="ru-RU" sz="1800"/>
        </a:p>
      </dgm:t>
    </dgm:pt>
    <dgm:pt modelId="{3E108DE5-6C6D-4096-A663-8E23DDAF5C6B}">
      <dgm:prSet custT="1"/>
      <dgm:spPr/>
      <dgm:t>
        <a:bodyPr/>
        <a:lstStyle/>
        <a:p>
          <a:pPr marL="261938" indent="-261938" algn="just" rtl="0"/>
          <a:r>
            <a:rPr lang="ru-RU" sz="1800" b="1" dirty="0"/>
            <a:t>3.	</a:t>
          </a:r>
          <a:r>
            <a:rPr lang="ru-RU" sz="1800" b="1" dirty="0" err="1"/>
            <a:t>Фикримизча</a:t>
          </a:r>
          <a:r>
            <a:rPr lang="ru-RU" sz="1800" b="1" dirty="0"/>
            <a:t>, </a:t>
          </a:r>
          <a:r>
            <a:rPr lang="ru-RU" sz="1800" b="1" dirty="0" err="1"/>
            <a:t>Ўзбекистон</a:t>
          </a:r>
          <a:r>
            <a:rPr lang="ru-RU" sz="1800" b="1" dirty="0"/>
            <a:t> </a:t>
          </a:r>
          <a:r>
            <a:rPr lang="ru-RU" sz="1800" b="1" dirty="0" err="1"/>
            <a:t>миллий</a:t>
          </a:r>
          <a:r>
            <a:rPr lang="ru-RU" sz="1800" b="1" dirty="0"/>
            <a:t> </a:t>
          </a:r>
          <a:r>
            <a:rPr lang="ru-RU" sz="1800" b="1" dirty="0" err="1"/>
            <a:t>валютаси</a:t>
          </a:r>
          <a:r>
            <a:rPr lang="ru-RU" sz="1800" b="1" dirty="0"/>
            <a:t> – </a:t>
          </a:r>
          <a:r>
            <a:rPr lang="ru-RU" sz="1800" b="1" dirty="0" err="1"/>
            <a:t>сўмни</a:t>
          </a:r>
          <a:r>
            <a:rPr lang="ru-RU" sz="1800" b="1" dirty="0"/>
            <a:t> </a:t>
          </a:r>
          <a:r>
            <a:rPr lang="ru-RU" sz="1800" b="1" dirty="0" err="1"/>
            <a:t>блокчейн</a:t>
          </a:r>
          <a:r>
            <a:rPr lang="ru-RU" sz="1800" b="1" dirty="0"/>
            <a:t> </a:t>
          </a:r>
          <a:r>
            <a:rPr lang="ru-RU" sz="1800" b="1" dirty="0" err="1"/>
            <a:t>технологиялари</a:t>
          </a:r>
          <a:r>
            <a:rPr lang="ru-RU" sz="1800" b="1" dirty="0"/>
            <a:t> </a:t>
          </a:r>
          <a:r>
            <a:rPr lang="ru-RU" sz="1800" b="1" dirty="0" err="1"/>
            <a:t>билан</a:t>
          </a:r>
          <a:r>
            <a:rPr lang="ru-RU" sz="1800" b="1" dirty="0"/>
            <a:t> </a:t>
          </a:r>
          <a:r>
            <a:rPr lang="ru-RU" sz="1800" b="1" dirty="0" err="1"/>
            <a:t>қисман</a:t>
          </a:r>
          <a:r>
            <a:rPr lang="ru-RU" sz="1800" b="1" dirty="0"/>
            <a:t> (</a:t>
          </a:r>
          <a:r>
            <a:rPr lang="ru-RU" sz="1800" b="1" dirty="0" err="1"/>
            <a:t>имкон</a:t>
          </a:r>
          <a:r>
            <a:rPr lang="ru-RU" sz="1800" b="1" dirty="0"/>
            <a:t> </a:t>
          </a:r>
          <a:r>
            <a:rPr lang="ru-RU" sz="1800" b="1" dirty="0" err="1"/>
            <a:t>даражасида</a:t>
          </a:r>
          <a:r>
            <a:rPr lang="ru-RU" sz="1800" b="1" dirty="0"/>
            <a:t> </a:t>
          </a:r>
          <a:r>
            <a:rPr lang="ru-RU" sz="1800" b="1" dirty="0" err="1"/>
            <a:t>тўлиқ</a:t>
          </a:r>
          <a:r>
            <a:rPr lang="ru-RU" sz="1800" b="1" dirty="0"/>
            <a:t>) </a:t>
          </a:r>
          <a:r>
            <a:rPr lang="ru-RU" sz="1800" b="1" dirty="0" err="1"/>
            <a:t>боғлаш</a:t>
          </a:r>
          <a:r>
            <a:rPr lang="ru-RU" sz="1800" b="1" dirty="0"/>
            <a:t> </a:t>
          </a:r>
          <a:r>
            <a:rPr lang="ru-RU" sz="1800" b="1" dirty="0" err="1"/>
            <a:t>қуйидаги</a:t>
          </a:r>
          <a:r>
            <a:rPr lang="ru-RU" sz="1800" b="1" dirty="0"/>
            <a:t> </a:t>
          </a:r>
          <a:r>
            <a:rPr lang="ru-RU" sz="1800" b="1" dirty="0" err="1"/>
            <a:t>молиявий</a:t>
          </a:r>
          <a:r>
            <a:rPr lang="ru-RU" sz="1800" b="1" dirty="0"/>
            <a:t> </a:t>
          </a:r>
          <a:r>
            <a:rPr lang="ru-RU" sz="1800" b="1" dirty="0" err="1"/>
            <a:t>муаммоларни</a:t>
          </a:r>
          <a:r>
            <a:rPr lang="ru-RU" sz="1800" b="1" dirty="0"/>
            <a:t> </a:t>
          </a:r>
          <a:r>
            <a:rPr lang="ru-RU" sz="1800" b="1" dirty="0" err="1"/>
            <a:t>ҳал</a:t>
          </a:r>
          <a:r>
            <a:rPr lang="ru-RU" sz="1800" b="1" dirty="0"/>
            <a:t> </a:t>
          </a:r>
          <a:r>
            <a:rPr lang="ru-RU" sz="1800" b="1" dirty="0" err="1"/>
            <a:t>қилишга</a:t>
          </a:r>
          <a:r>
            <a:rPr lang="ru-RU" sz="1800" b="1" dirty="0"/>
            <a:t> </a:t>
          </a:r>
          <a:r>
            <a:rPr lang="ru-RU" sz="1800" b="1" dirty="0" err="1"/>
            <a:t>ёрдам</a:t>
          </a:r>
          <a:r>
            <a:rPr lang="ru-RU" sz="1800" b="1" dirty="0"/>
            <a:t> </a:t>
          </a:r>
          <a:r>
            <a:rPr lang="ru-RU" sz="1800" b="1" dirty="0" err="1"/>
            <a:t>беради</a:t>
          </a:r>
          <a:r>
            <a:rPr lang="ru-RU" sz="1800" b="1" dirty="0"/>
            <a:t>:</a:t>
          </a:r>
        </a:p>
      </dgm:t>
    </dgm:pt>
    <dgm:pt modelId="{77954A38-0915-4080-B2C3-BEDC16B76E76}" type="parTrans" cxnId="{84811CA7-F621-4968-9E32-8F6A1F6FDB22}">
      <dgm:prSet/>
      <dgm:spPr/>
      <dgm:t>
        <a:bodyPr/>
        <a:lstStyle/>
        <a:p>
          <a:endParaRPr lang="ru-RU" sz="1800"/>
        </a:p>
      </dgm:t>
    </dgm:pt>
    <dgm:pt modelId="{F213ACEE-7679-421F-B785-AE4173F26FA4}" type="sibTrans" cxnId="{84811CA7-F621-4968-9E32-8F6A1F6FDB22}">
      <dgm:prSet/>
      <dgm:spPr/>
      <dgm:t>
        <a:bodyPr/>
        <a:lstStyle/>
        <a:p>
          <a:endParaRPr lang="ru-RU" sz="1800"/>
        </a:p>
      </dgm:t>
    </dgm:pt>
    <dgm:pt modelId="{05CFAE58-D83F-4665-953D-E820383A940C}">
      <dgm:prSet custT="1"/>
      <dgm:spPr/>
      <dgm:t>
        <a:bodyPr/>
        <a:lstStyle/>
        <a:p>
          <a:pPr rtl="0"/>
          <a:r>
            <a:rPr lang="ru-RU" sz="1800" dirty="0" err="1"/>
            <a:t>Иқтисодиётнинг</a:t>
          </a:r>
          <a:r>
            <a:rPr lang="ru-RU" sz="1800" dirty="0"/>
            <a:t> (пул </a:t>
          </a:r>
          <a:r>
            <a:rPr lang="ru-RU" sz="1800" dirty="0" err="1"/>
            <a:t>айланиш</a:t>
          </a:r>
          <a:r>
            <a:rPr lang="ru-RU" sz="1800" dirty="0"/>
            <a:t>) </a:t>
          </a:r>
          <a:r>
            <a:rPr lang="ru-RU" sz="1800" dirty="0" err="1"/>
            <a:t>тезлиги</a:t>
          </a:r>
          <a:r>
            <a:rPr lang="ru-RU" sz="1800" dirty="0"/>
            <a:t> </a:t>
          </a:r>
          <a:r>
            <a:rPr lang="ru-RU" sz="1800" dirty="0" err="1"/>
            <a:t>ва</a:t>
          </a:r>
          <a:r>
            <a:rPr lang="ru-RU" sz="1800" dirty="0"/>
            <a:t> </a:t>
          </a:r>
          <a:r>
            <a:rPr lang="ru-RU" sz="1800" dirty="0" err="1"/>
            <a:t>самадорлигининг</a:t>
          </a:r>
          <a:r>
            <a:rPr lang="ru-RU" sz="1800" dirty="0"/>
            <a:t> </a:t>
          </a:r>
          <a:r>
            <a:rPr lang="ru-RU" sz="1800" dirty="0" err="1"/>
            <a:t>ортиши</a:t>
          </a:r>
          <a:r>
            <a:rPr lang="ru-RU" sz="1800" dirty="0"/>
            <a:t>;</a:t>
          </a:r>
        </a:p>
      </dgm:t>
    </dgm:pt>
    <dgm:pt modelId="{6165853C-3852-4A62-A4CF-D3F4ABD0C5FF}" type="parTrans" cxnId="{B732719E-CC8B-463C-BC8E-FC24CD5DC43A}">
      <dgm:prSet/>
      <dgm:spPr/>
      <dgm:t>
        <a:bodyPr/>
        <a:lstStyle/>
        <a:p>
          <a:endParaRPr lang="ru-RU" sz="1800"/>
        </a:p>
      </dgm:t>
    </dgm:pt>
    <dgm:pt modelId="{326E0362-AFDD-4FCE-AE84-0BA59B739BE5}" type="sibTrans" cxnId="{B732719E-CC8B-463C-BC8E-FC24CD5DC43A}">
      <dgm:prSet/>
      <dgm:spPr/>
      <dgm:t>
        <a:bodyPr/>
        <a:lstStyle/>
        <a:p>
          <a:endParaRPr lang="ru-RU" sz="1800"/>
        </a:p>
      </dgm:t>
    </dgm:pt>
    <dgm:pt modelId="{EE496EA3-E888-48B9-B966-DA2A66D0561F}">
      <dgm:prSet custT="1"/>
      <dgm:spPr/>
      <dgm:t>
        <a:bodyPr/>
        <a:lstStyle/>
        <a:p>
          <a:pPr rtl="0"/>
          <a:r>
            <a:rPr lang="ru-RU" sz="1800" dirty="0" err="1"/>
            <a:t>Яширин</a:t>
          </a:r>
          <a:r>
            <a:rPr lang="ru-RU" sz="1800" dirty="0"/>
            <a:t> </a:t>
          </a:r>
          <a:r>
            <a:rPr lang="ru-RU" sz="1800" dirty="0" err="1"/>
            <a:t>иқтисодиётнинг</a:t>
          </a:r>
          <a:r>
            <a:rPr lang="ru-RU" sz="1800" dirty="0"/>
            <a:t> </a:t>
          </a:r>
          <a:r>
            <a:rPr lang="ru-RU" sz="1800" dirty="0" err="1"/>
            <a:t>ЯИМдаги</a:t>
          </a:r>
          <a:r>
            <a:rPr lang="ru-RU" sz="1800" dirty="0"/>
            <a:t> </a:t>
          </a:r>
          <a:r>
            <a:rPr lang="ru-RU" sz="1800" dirty="0" err="1"/>
            <a:t>улушининг</a:t>
          </a:r>
          <a:r>
            <a:rPr lang="ru-RU" sz="1800" dirty="0"/>
            <a:t> </a:t>
          </a:r>
          <a:r>
            <a:rPr lang="ru-RU" sz="1800" dirty="0" err="1"/>
            <a:t>қисқариши</a:t>
          </a:r>
          <a:r>
            <a:rPr lang="ru-RU" sz="1800" dirty="0"/>
            <a:t>;</a:t>
          </a:r>
        </a:p>
      </dgm:t>
    </dgm:pt>
    <dgm:pt modelId="{9F96C96C-EBC6-4C93-963A-A8178DDC4257}" type="parTrans" cxnId="{1F924C3C-3A05-4F97-8326-3A0A3C98FA0D}">
      <dgm:prSet/>
      <dgm:spPr/>
      <dgm:t>
        <a:bodyPr/>
        <a:lstStyle/>
        <a:p>
          <a:endParaRPr lang="ru-RU" sz="1800"/>
        </a:p>
      </dgm:t>
    </dgm:pt>
    <dgm:pt modelId="{23D081B2-C0E8-4C59-9B9C-845FFDA31E11}" type="sibTrans" cxnId="{1F924C3C-3A05-4F97-8326-3A0A3C98FA0D}">
      <dgm:prSet/>
      <dgm:spPr/>
      <dgm:t>
        <a:bodyPr/>
        <a:lstStyle/>
        <a:p>
          <a:endParaRPr lang="ru-RU" sz="1800"/>
        </a:p>
      </dgm:t>
    </dgm:pt>
    <dgm:pt modelId="{175449EF-683D-44FF-AB0C-3EEBAE5F0450}">
      <dgm:prSet custT="1"/>
      <dgm:spPr/>
      <dgm:t>
        <a:bodyPr/>
        <a:lstStyle/>
        <a:p>
          <a:pPr rtl="0"/>
          <a:r>
            <a:rPr lang="ru-RU" sz="1800" dirty="0" err="1"/>
            <a:t>Миллий</a:t>
          </a:r>
          <a:r>
            <a:rPr lang="ru-RU" sz="1800" dirty="0"/>
            <a:t> </a:t>
          </a:r>
          <a:r>
            <a:rPr lang="ru-RU" sz="1800" dirty="0" err="1"/>
            <a:t>иқтисодиётнинг</a:t>
          </a:r>
          <a:r>
            <a:rPr lang="ru-RU" sz="1800" dirty="0"/>
            <a:t> </a:t>
          </a:r>
          <a:r>
            <a:rPr lang="ru-RU" sz="1800" dirty="0" err="1"/>
            <a:t>инновацион</a:t>
          </a:r>
          <a:r>
            <a:rPr lang="ru-RU" sz="1800" dirty="0"/>
            <a:t> </a:t>
          </a:r>
          <a:r>
            <a:rPr lang="ru-RU" sz="1800" dirty="0" err="1"/>
            <a:t>ривожланиш</a:t>
          </a:r>
          <a:r>
            <a:rPr lang="ru-RU" sz="1800" dirty="0"/>
            <a:t> </a:t>
          </a:r>
          <a:r>
            <a:rPr lang="ru-RU" sz="1800" dirty="0" err="1"/>
            <a:t>имкониятлари</a:t>
          </a:r>
          <a:r>
            <a:rPr lang="ru-RU" sz="1800" dirty="0"/>
            <a:t> </a:t>
          </a:r>
          <a:r>
            <a:rPr lang="ru-RU" sz="1800" dirty="0" err="1"/>
            <a:t>кенгайиши</a:t>
          </a:r>
          <a:r>
            <a:rPr lang="ru-RU" sz="1800" dirty="0"/>
            <a:t>;</a:t>
          </a:r>
        </a:p>
      </dgm:t>
    </dgm:pt>
    <dgm:pt modelId="{E78CE482-1EC7-48A9-8A62-181F93F00C2F}" type="parTrans" cxnId="{D436EF94-0CFC-460F-8E73-33C2491DD1FF}">
      <dgm:prSet/>
      <dgm:spPr/>
      <dgm:t>
        <a:bodyPr/>
        <a:lstStyle/>
        <a:p>
          <a:endParaRPr lang="ru-RU" sz="1800"/>
        </a:p>
      </dgm:t>
    </dgm:pt>
    <dgm:pt modelId="{B6CFFBA9-7D51-49D8-ACDF-D1E6B32DC73E}" type="sibTrans" cxnId="{D436EF94-0CFC-460F-8E73-33C2491DD1FF}">
      <dgm:prSet/>
      <dgm:spPr/>
      <dgm:t>
        <a:bodyPr/>
        <a:lstStyle/>
        <a:p>
          <a:endParaRPr lang="ru-RU" sz="1800"/>
        </a:p>
      </dgm:t>
    </dgm:pt>
    <dgm:pt modelId="{E3532324-441C-4D2B-9D3B-EE8E28A00FF5}">
      <dgm:prSet custT="1"/>
      <dgm:spPr/>
      <dgm:t>
        <a:bodyPr/>
        <a:lstStyle/>
        <a:p>
          <a:pPr rtl="0"/>
          <a:r>
            <a:rPr lang="ru-RU" sz="1800" dirty="0" err="1"/>
            <a:t>Молия</a:t>
          </a:r>
          <a:r>
            <a:rPr lang="ru-RU" sz="1800" dirty="0"/>
            <a:t> </a:t>
          </a:r>
          <a:r>
            <a:rPr lang="ru-RU" sz="1800" dirty="0" err="1"/>
            <a:t>секторининг</a:t>
          </a:r>
          <a:r>
            <a:rPr lang="ru-RU" sz="1800" dirty="0"/>
            <a:t> </a:t>
          </a:r>
          <a:r>
            <a:rPr lang="ru-RU" sz="1800" dirty="0" err="1"/>
            <a:t>ЯИМдаги</a:t>
          </a:r>
          <a:r>
            <a:rPr lang="ru-RU" sz="1800" dirty="0"/>
            <a:t> </a:t>
          </a:r>
          <a:r>
            <a:rPr lang="ru-RU" sz="1800" dirty="0" err="1"/>
            <a:t>улуши</a:t>
          </a:r>
          <a:r>
            <a:rPr lang="ru-RU" sz="1800" dirty="0"/>
            <a:t> </a:t>
          </a:r>
          <a:r>
            <a:rPr lang="ru-RU" sz="1800" dirty="0" err="1"/>
            <a:t>ортиш</a:t>
          </a:r>
          <a:r>
            <a:rPr lang="ru-RU" sz="1800" dirty="0"/>
            <a:t> </a:t>
          </a:r>
          <a:r>
            <a:rPr lang="ru-RU" sz="1800" dirty="0" err="1"/>
            <a:t>тенденциясига</a:t>
          </a:r>
          <a:r>
            <a:rPr lang="ru-RU" sz="1800" dirty="0"/>
            <a:t> </a:t>
          </a:r>
          <a:r>
            <a:rPr lang="ru-RU" sz="1800" dirty="0" err="1"/>
            <a:t>эга</a:t>
          </a:r>
          <a:r>
            <a:rPr lang="ru-RU" sz="1800" dirty="0"/>
            <a:t> </a:t>
          </a:r>
          <a:r>
            <a:rPr lang="ru-RU" sz="1800" dirty="0" err="1"/>
            <a:t>бўлади</a:t>
          </a:r>
          <a:r>
            <a:rPr lang="ru-RU" sz="1800" dirty="0"/>
            <a:t>.</a:t>
          </a:r>
        </a:p>
      </dgm:t>
    </dgm:pt>
    <dgm:pt modelId="{5E6FF737-4374-4A09-98C8-BEECBB37CE4F}" type="parTrans" cxnId="{08929AF0-1852-41C7-850F-5165BAAFE818}">
      <dgm:prSet/>
      <dgm:spPr/>
      <dgm:t>
        <a:bodyPr/>
        <a:lstStyle/>
        <a:p>
          <a:endParaRPr lang="ru-RU" sz="1800"/>
        </a:p>
      </dgm:t>
    </dgm:pt>
    <dgm:pt modelId="{16C3AED6-8815-43C9-B767-E477E8C540A8}" type="sibTrans" cxnId="{08929AF0-1852-41C7-850F-5165BAAFE818}">
      <dgm:prSet/>
      <dgm:spPr/>
      <dgm:t>
        <a:bodyPr/>
        <a:lstStyle/>
        <a:p>
          <a:endParaRPr lang="ru-RU" sz="1800"/>
        </a:p>
      </dgm:t>
    </dgm:pt>
    <dgm:pt modelId="{A2461D56-AF59-40C8-BE3A-78BE32B4CD6D}" type="pres">
      <dgm:prSet presAssocID="{C0A36F6A-E521-4549-A63F-AA3B841EABA7}" presName="linear" presStyleCnt="0">
        <dgm:presLayoutVars>
          <dgm:animLvl val="lvl"/>
          <dgm:resizeHandles val="exact"/>
        </dgm:presLayoutVars>
      </dgm:prSet>
      <dgm:spPr/>
      <dgm:t>
        <a:bodyPr/>
        <a:lstStyle/>
        <a:p>
          <a:endParaRPr lang="ru-RU"/>
        </a:p>
      </dgm:t>
    </dgm:pt>
    <dgm:pt modelId="{3D0A55E7-D741-498E-BE36-66582B2FDF51}" type="pres">
      <dgm:prSet presAssocID="{1FC1794A-0A19-4237-956B-0AFBB9CA1277}" presName="parentText" presStyleLbl="node1" presStyleIdx="0" presStyleCnt="2">
        <dgm:presLayoutVars>
          <dgm:chMax val="0"/>
          <dgm:bulletEnabled val="1"/>
        </dgm:presLayoutVars>
      </dgm:prSet>
      <dgm:spPr/>
      <dgm:t>
        <a:bodyPr/>
        <a:lstStyle/>
        <a:p>
          <a:endParaRPr lang="ru-RU"/>
        </a:p>
      </dgm:t>
    </dgm:pt>
    <dgm:pt modelId="{3C9B8C3F-B84B-41CA-BCB4-50FB3C05F264}" type="pres">
      <dgm:prSet presAssocID="{1FC1794A-0A19-4237-956B-0AFBB9CA1277}" presName="childText" presStyleLbl="revTx" presStyleIdx="0" presStyleCnt="2" custScaleY="120332" custLinFactNeighborY="3181">
        <dgm:presLayoutVars>
          <dgm:bulletEnabled val="1"/>
        </dgm:presLayoutVars>
      </dgm:prSet>
      <dgm:spPr/>
      <dgm:t>
        <a:bodyPr/>
        <a:lstStyle/>
        <a:p>
          <a:endParaRPr lang="ru-RU"/>
        </a:p>
      </dgm:t>
    </dgm:pt>
    <dgm:pt modelId="{C21ED42F-B891-48C7-BABD-7B9303212191}" type="pres">
      <dgm:prSet presAssocID="{3E108DE5-6C6D-4096-A663-8E23DDAF5C6B}" presName="parentText" presStyleLbl="node1" presStyleIdx="1" presStyleCnt="2" custScaleY="41602">
        <dgm:presLayoutVars>
          <dgm:chMax val="0"/>
          <dgm:bulletEnabled val="1"/>
        </dgm:presLayoutVars>
      </dgm:prSet>
      <dgm:spPr/>
      <dgm:t>
        <a:bodyPr/>
        <a:lstStyle/>
        <a:p>
          <a:endParaRPr lang="ru-RU"/>
        </a:p>
      </dgm:t>
    </dgm:pt>
    <dgm:pt modelId="{408C949F-5930-490E-B301-7828949BF64D}" type="pres">
      <dgm:prSet presAssocID="{3E108DE5-6C6D-4096-A663-8E23DDAF5C6B}" presName="childText" presStyleLbl="revTx" presStyleIdx="1" presStyleCnt="2" custScaleY="124637" custLinFactNeighborY="1794">
        <dgm:presLayoutVars>
          <dgm:bulletEnabled val="1"/>
        </dgm:presLayoutVars>
      </dgm:prSet>
      <dgm:spPr/>
      <dgm:t>
        <a:bodyPr/>
        <a:lstStyle/>
        <a:p>
          <a:endParaRPr lang="ru-RU"/>
        </a:p>
      </dgm:t>
    </dgm:pt>
  </dgm:ptLst>
  <dgm:cxnLst>
    <dgm:cxn modelId="{84811CA7-F621-4968-9E32-8F6A1F6FDB22}" srcId="{C0A36F6A-E521-4549-A63F-AA3B841EABA7}" destId="{3E108DE5-6C6D-4096-A663-8E23DDAF5C6B}" srcOrd="1" destOrd="0" parTransId="{77954A38-0915-4080-B2C3-BEDC16B76E76}" sibTransId="{F213ACEE-7679-421F-B785-AE4173F26FA4}"/>
    <dgm:cxn modelId="{8D2DF310-5436-47F7-82A7-F22F37A22D71}" type="presOf" srcId="{E3532324-441C-4D2B-9D3B-EE8E28A00FF5}" destId="{408C949F-5930-490E-B301-7828949BF64D}" srcOrd="0" destOrd="3" presId="urn:microsoft.com/office/officeart/2005/8/layout/vList2"/>
    <dgm:cxn modelId="{B732719E-CC8B-463C-BC8E-FC24CD5DC43A}" srcId="{3E108DE5-6C6D-4096-A663-8E23DDAF5C6B}" destId="{05CFAE58-D83F-4665-953D-E820383A940C}" srcOrd="0" destOrd="0" parTransId="{6165853C-3852-4A62-A4CF-D3F4ABD0C5FF}" sibTransId="{326E0362-AFDD-4FCE-AE84-0BA59B739BE5}"/>
    <dgm:cxn modelId="{162DE6A0-BA70-49D5-A320-ABD470920276}" type="presOf" srcId="{05CFAE58-D83F-4665-953D-E820383A940C}" destId="{408C949F-5930-490E-B301-7828949BF64D}" srcOrd="0" destOrd="0" presId="urn:microsoft.com/office/officeart/2005/8/layout/vList2"/>
    <dgm:cxn modelId="{B27C8BBA-1BD3-422F-982D-486985A2B464}" type="presOf" srcId="{C0A36F6A-E521-4549-A63F-AA3B841EABA7}" destId="{A2461D56-AF59-40C8-BE3A-78BE32B4CD6D}" srcOrd="0" destOrd="0" presId="urn:microsoft.com/office/officeart/2005/8/layout/vList2"/>
    <dgm:cxn modelId="{70A4CD14-AD50-4B0C-A404-204DB6EB9375}" srcId="{1FC1794A-0A19-4237-956B-0AFBB9CA1277}" destId="{B0462F60-1931-482A-902E-A03F9EBCDE79}" srcOrd="0" destOrd="0" parTransId="{A0F5F539-CB1C-47A8-9AD9-01E8DD085CD6}" sibTransId="{506EA8BA-0C86-4FE0-AA07-1376A931E2C8}"/>
    <dgm:cxn modelId="{EB18C0D1-3231-42D1-B548-2AB2CD20C4BD}" type="presOf" srcId="{175449EF-683D-44FF-AB0C-3EEBAE5F0450}" destId="{408C949F-5930-490E-B301-7828949BF64D}" srcOrd="0" destOrd="2" presId="urn:microsoft.com/office/officeart/2005/8/layout/vList2"/>
    <dgm:cxn modelId="{08929AF0-1852-41C7-850F-5165BAAFE818}" srcId="{3E108DE5-6C6D-4096-A663-8E23DDAF5C6B}" destId="{E3532324-441C-4D2B-9D3B-EE8E28A00FF5}" srcOrd="3" destOrd="0" parTransId="{5E6FF737-4374-4A09-98C8-BEECBB37CE4F}" sibTransId="{16C3AED6-8815-43C9-B767-E477E8C540A8}"/>
    <dgm:cxn modelId="{8FCF4358-65B2-41A9-9040-610E32B67D07}" srcId="{C0A36F6A-E521-4549-A63F-AA3B841EABA7}" destId="{1FC1794A-0A19-4237-956B-0AFBB9CA1277}" srcOrd="0" destOrd="0" parTransId="{101F678C-0AC8-4812-9C1A-17C6B21525B3}" sibTransId="{B63B5955-364D-4976-83B9-60EF2990A4DD}"/>
    <dgm:cxn modelId="{6BC6C12E-345A-44B6-88D9-E29BE651C6FE}" type="presOf" srcId="{B0462F60-1931-482A-902E-A03F9EBCDE79}" destId="{3C9B8C3F-B84B-41CA-BCB4-50FB3C05F264}" srcOrd="0" destOrd="0" presId="urn:microsoft.com/office/officeart/2005/8/layout/vList2"/>
    <dgm:cxn modelId="{1F924C3C-3A05-4F97-8326-3A0A3C98FA0D}" srcId="{3E108DE5-6C6D-4096-A663-8E23DDAF5C6B}" destId="{EE496EA3-E888-48B9-B966-DA2A66D0561F}" srcOrd="1" destOrd="0" parTransId="{9F96C96C-EBC6-4C93-963A-A8178DDC4257}" sibTransId="{23D081B2-C0E8-4C59-9B9C-845FFDA31E11}"/>
    <dgm:cxn modelId="{CAAFEDDE-C4F0-4ACB-B4F6-F3DB60D91A32}" type="presOf" srcId="{3E108DE5-6C6D-4096-A663-8E23DDAF5C6B}" destId="{C21ED42F-B891-48C7-BABD-7B9303212191}" srcOrd="0" destOrd="0" presId="urn:microsoft.com/office/officeart/2005/8/layout/vList2"/>
    <dgm:cxn modelId="{115DD2B3-3EDC-4E0F-8E41-6E2DC24A7918}" type="presOf" srcId="{EE496EA3-E888-48B9-B966-DA2A66D0561F}" destId="{408C949F-5930-490E-B301-7828949BF64D}" srcOrd="0" destOrd="1" presId="urn:microsoft.com/office/officeart/2005/8/layout/vList2"/>
    <dgm:cxn modelId="{CCFDBBD8-B750-44D6-BCD2-F65B59947C0C}" type="presOf" srcId="{1FC1794A-0A19-4237-956B-0AFBB9CA1277}" destId="{3D0A55E7-D741-498E-BE36-66582B2FDF51}" srcOrd="0" destOrd="0" presId="urn:microsoft.com/office/officeart/2005/8/layout/vList2"/>
    <dgm:cxn modelId="{D436EF94-0CFC-460F-8E73-33C2491DD1FF}" srcId="{3E108DE5-6C6D-4096-A663-8E23DDAF5C6B}" destId="{175449EF-683D-44FF-AB0C-3EEBAE5F0450}" srcOrd="2" destOrd="0" parTransId="{E78CE482-1EC7-48A9-8A62-181F93F00C2F}" sibTransId="{B6CFFBA9-7D51-49D8-ACDF-D1E6B32DC73E}"/>
    <dgm:cxn modelId="{CD76E8B8-6D95-49F7-9D6E-F75D49221056}" type="presParOf" srcId="{A2461D56-AF59-40C8-BE3A-78BE32B4CD6D}" destId="{3D0A55E7-D741-498E-BE36-66582B2FDF51}" srcOrd="0" destOrd="0" presId="urn:microsoft.com/office/officeart/2005/8/layout/vList2"/>
    <dgm:cxn modelId="{C0AC0F31-6BFB-4661-B776-A187AE1D9ACC}" type="presParOf" srcId="{A2461D56-AF59-40C8-BE3A-78BE32B4CD6D}" destId="{3C9B8C3F-B84B-41CA-BCB4-50FB3C05F264}" srcOrd="1" destOrd="0" presId="urn:microsoft.com/office/officeart/2005/8/layout/vList2"/>
    <dgm:cxn modelId="{698551C2-77E5-4F29-B42C-28CC01CF9C75}" type="presParOf" srcId="{A2461D56-AF59-40C8-BE3A-78BE32B4CD6D}" destId="{C21ED42F-B891-48C7-BABD-7B9303212191}" srcOrd="2" destOrd="0" presId="urn:microsoft.com/office/officeart/2005/8/layout/vList2"/>
    <dgm:cxn modelId="{75AB5783-A671-43F3-8D65-C1760D54FC71}" type="presParOf" srcId="{A2461D56-AF59-40C8-BE3A-78BE32B4CD6D}" destId="{408C949F-5930-490E-B301-7828949BF64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ABFB057-240D-49C2-860C-E6360682EDF9}" type="doc">
      <dgm:prSet loTypeId="urn:microsoft.com/office/officeart/2005/8/layout/default" loCatId="list" qsTypeId="urn:microsoft.com/office/officeart/2005/8/quickstyle/simple3" qsCatId="simple" csTypeId="urn:microsoft.com/office/officeart/2005/8/colors/colorful4" csCatId="colorful" phldr="1"/>
      <dgm:spPr/>
      <dgm:t>
        <a:bodyPr/>
        <a:lstStyle/>
        <a:p>
          <a:endParaRPr lang="ru-RU"/>
        </a:p>
      </dgm:t>
    </dgm:pt>
    <dgm:pt modelId="{10D8D1AE-31D8-4536-B2E9-8C55E65964C7}">
      <dgm:prSet phldrT="[Текст]" custT="1"/>
      <dgm:spPr>
        <a:xfrm>
          <a:off x="155935" y="282"/>
          <a:ext cx="2738741" cy="666390"/>
        </a:xfrm>
        <a:prstGeom prst="rect">
          <a:avLst/>
        </a:prstGeom>
        <a:gradFill rotWithShape="0">
          <a:gsLst>
            <a:gs pos="0">
              <a:srgbClr val="FFC000">
                <a:hueOff val="0"/>
                <a:satOff val="0"/>
                <a:lumOff val="0"/>
                <a:alphaOff val="0"/>
                <a:lumMod val="110000"/>
                <a:satMod val="105000"/>
                <a:tint val="67000"/>
              </a:srgbClr>
            </a:gs>
            <a:gs pos="50000">
              <a:srgbClr val="FFC000">
                <a:hueOff val="0"/>
                <a:satOff val="0"/>
                <a:lumOff val="0"/>
                <a:alphaOff val="0"/>
                <a:lumMod val="105000"/>
                <a:satMod val="103000"/>
                <a:tint val="73000"/>
              </a:srgbClr>
            </a:gs>
            <a:gs pos="100000">
              <a:srgbClr val="FFC000">
                <a:hueOff val="0"/>
                <a:satOff val="0"/>
                <a:lumOff val="0"/>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nSpc>
              <a:spcPct val="100000"/>
            </a:lnSpc>
            <a:spcAft>
              <a:spcPts val="0"/>
            </a:spcAft>
            <a:buNone/>
          </a:pP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Самарадорликнинг</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p>
        <a:p>
          <a:pPr>
            <a:lnSpc>
              <a:spcPct val="100000"/>
            </a:lnSpc>
            <a:spcAft>
              <a:spcPts val="0"/>
            </a:spcAft>
            <a:buNone/>
          </a:pP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ошиши</a:t>
          </a:r>
          <a:endParaRPr lang="ru-RU" sz="2800" b="0" dirty="0">
            <a:solidFill>
              <a:sysClr val="windowText" lastClr="000000"/>
            </a:solidFill>
            <a:latin typeface="Times New Roman" panose="02020603050405020304" pitchFamily="18" charset="0"/>
            <a:ea typeface="+mn-ea"/>
            <a:cs typeface="Times New Roman" panose="02020603050405020304" pitchFamily="18" charset="0"/>
          </a:endParaRPr>
        </a:p>
      </dgm:t>
    </dgm:pt>
    <dgm:pt modelId="{7E729A83-613A-41BC-874E-FE6463C31BB4}" type="parTrans" cxnId="{62B56EC5-A224-46AE-9FF8-21018B745933}">
      <dgm:prSet/>
      <dgm:spPr/>
      <dgm:t>
        <a:bodyPr/>
        <a:lstStyle/>
        <a:p>
          <a:endParaRPr lang="ru-RU" sz="1300" b="0">
            <a:latin typeface="Times New Roman" panose="02020603050405020304" pitchFamily="18" charset="0"/>
            <a:cs typeface="Times New Roman" panose="02020603050405020304" pitchFamily="18" charset="0"/>
          </a:endParaRPr>
        </a:p>
      </dgm:t>
    </dgm:pt>
    <dgm:pt modelId="{9DF10B47-5749-4D1C-9439-E96A16DAA681}" type="sibTrans" cxnId="{62B56EC5-A224-46AE-9FF8-21018B745933}">
      <dgm:prSet/>
      <dgm:spPr/>
      <dgm:t>
        <a:bodyPr/>
        <a:lstStyle/>
        <a:p>
          <a:endParaRPr lang="ru-RU" sz="1300" b="0">
            <a:latin typeface="Times New Roman" panose="02020603050405020304" pitchFamily="18" charset="0"/>
            <a:cs typeface="Times New Roman" panose="02020603050405020304" pitchFamily="18" charset="0"/>
          </a:endParaRPr>
        </a:p>
      </dgm:t>
    </dgm:pt>
    <dgm:pt modelId="{B8ED0D50-9AE9-4CD9-BC7B-71C7C15BAAF8}">
      <dgm:prSet phldrT="[Текст]" custT="1"/>
      <dgm:spPr>
        <a:xfrm>
          <a:off x="3057521" y="282"/>
          <a:ext cx="2738741" cy="666390"/>
        </a:xfrm>
        <a:prstGeom prst="rect">
          <a:avLst/>
        </a:prstGeom>
        <a:gradFill rotWithShape="0">
          <a:gsLst>
            <a:gs pos="0">
              <a:srgbClr val="FFC000">
                <a:hueOff val="2079139"/>
                <a:satOff val="-9594"/>
                <a:lumOff val="353"/>
                <a:alphaOff val="0"/>
                <a:lumMod val="110000"/>
                <a:satMod val="105000"/>
                <a:tint val="67000"/>
              </a:srgbClr>
            </a:gs>
            <a:gs pos="50000">
              <a:srgbClr val="FFC000">
                <a:hueOff val="2079139"/>
                <a:satOff val="-9594"/>
                <a:lumOff val="353"/>
                <a:alphaOff val="0"/>
                <a:lumMod val="105000"/>
                <a:satMod val="103000"/>
                <a:tint val="73000"/>
              </a:srgbClr>
            </a:gs>
            <a:gs pos="100000">
              <a:srgbClr val="FFC000">
                <a:hueOff val="2079139"/>
                <a:satOff val="-9594"/>
                <a:lumOff val="353"/>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buNone/>
          </a:pP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Компаниялар</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рақобатбардошлигининг</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ошиши</a:t>
          </a:r>
          <a:endParaRPr lang="ru-RU" sz="2800" b="0" dirty="0">
            <a:solidFill>
              <a:sysClr val="windowText" lastClr="000000"/>
            </a:solidFill>
            <a:latin typeface="Times New Roman" panose="02020603050405020304" pitchFamily="18" charset="0"/>
            <a:ea typeface="+mn-ea"/>
            <a:cs typeface="Times New Roman" panose="02020603050405020304" pitchFamily="18" charset="0"/>
          </a:endParaRPr>
        </a:p>
      </dgm:t>
    </dgm:pt>
    <dgm:pt modelId="{8AD2D220-39ED-4EB2-9455-428B84C48E71}" type="parTrans" cxnId="{C925FA49-FDCB-4F17-BD9F-1DF86BC5A849}">
      <dgm:prSet/>
      <dgm:spPr/>
      <dgm:t>
        <a:bodyPr/>
        <a:lstStyle/>
        <a:p>
          <a:endParaRPr lang="ru-RU" sz="1300" b="0">
            <a:latin typeface="Times New Roman" panose="02020603050405020304" pitchFamily="18" charset="0"/>
            <a:cs typeface="Times New Roman" panose="02020603050405020304" pitchFamily="18" charset="0"/>
          </a:endParaRPr>
        </a:p>
      </dgm:t>
    </dgm:pt>
    <dgm:pt modelId="{F835D8CB-FB98-48B9-8F74-9D418B931FBE}" type="sibTrans" cxnId="{C925FA49-FDCB-4F17-BD9F-1DF86BC5A849}">
      <dgm:prSet/>
      <dgm:spPr/>
      <dgm:t>
        <a:bodyPr/>
        <a:lstStyle/>
        <a:p>
          <a:endParaRPr lang="ru-RU" sz="1300" b="0">
            <a:latin typeface="Times New Roman" panose="02020603050405020304" pitchFamily="18" charset="0"/>
            <a:cs typeface="Times New Roman" panose="02020603050405020304" pitchFamily="18" charset="0"/>
          </a:endParaRPr>
        </a:p>
      </dgm:t>
    </dgm:pt>
    <dgm:pt modelId="{A70F3197-2901-486A-A89E-1E52DB2F3200}">
      <dgm:prSet phldrT="[Текст]" custT="1"/>
      <dgm:spPr>
        <a:xfrm>
          <a:off x="155935" y="777737"/>
          <a:ext cx="2738741" cy="666390"/>
        </a:xfrm>
        <a:prstGeom prst="rect">
          <a:avLst/>
        </a:prstGeom>
        <a:gradFill rotWithShape="0">
          <a:gsLst>
            <a:gs pos="0">
              <a:srgbClr val="FFC000">
                <a:hueOff val="4158277"/>
                <a:satOff val="-19187"/>
                <a:lumOff val="706"/>
                <a:alphaOff val="0"/>
                <a:lumMod val="110000"/>
                <a:satMod val="105000"/>
                <a:tint val="67000"/>
              </a:srgbClr>
            </a:gs>
            <a:gs pos="50000">
              <a:srgbClr val="FFC000">
                <a:hueOff val="4158277"/>
                <a:satOff val="-19187"/>
                <a:lumOff val="706"/>
                <a:alphaOff val="0"/>
                <a:lumMod val="105000"/>
                <a:satMod val="103000"/>
                <a:tint val="73000"/>
              </a:srgbClr>
            </a:gs>
            <a:gs pos="100000">
              <a:srgbClr val="FFC000">
                <a:hueOff val="4158277"/>
                <a:satOff val="-19187"/>
                <a:lumOff val="706"/>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buNone/>
          </a:pPr>
          <a:r>
            <a:rPr lang="ru-RU" sz="2800" b="0" dirty="0">
              <a:solidFill>
                <a:sysClr val="windowText" lastClr="000000"/>
              </a:solidFill>
              <a:latin typeface="Times New Roman" panose="02020603050405020304" pitchFamily="18" charset="0"/>
              <a:ea typeface="+mn-ea"/>
              <a:cs typeface="Times New Roman" panose="02020603050405020304" pitchFamily="18" charset="0"/>
            </a:rPr>
            <a:t>Янги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соҳа</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ва</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тармоқларнинг</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иқтисодиётда</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ривожланиши</a:t>
          </a:r>
          <a:endParaRPr lang="ru-RU" sz="2800" b="0" dirty="0">
            <a:solidFill>
              <a:sysClr val="windowText" lastClr="000000"/>
            </a:solidFill>
            <a:latin typeface="Times New Roman" panose="02020603050405020304" pitchFamily="18" charset="0"/>
            <a:ea typeface="+mn-ea"/>
            <a:cs typeface="Times New Roman" panose="02020603050405020304" pitchFamily="18" charset="0"/>
          </a:endParaRPr>
        </a:p>
      </dgm:t>
    </dgm:pt>
    <dgm:pt modelId="{037A9D11-0CB2-41C4-8A7A-76CC288F83A2}" type="parTrans" cxnId="{5A1C6E26-F4DC-4B0F-9C87-0FEB7B9C0CE6}">
      <dgm:prSet/>
      <dgm:spPr/>
      <dgm:t>
        <a:bodyPr/>
        <a:lstStyle/>
        <a:p>
          <a:endParaRPr lang="ru-RU" sz="1300" b="0">
            <a:latin typeface="Times New Roman" panose="02020603050405020304" pitchFamily="18" charset="0"/>
            <a:cs typeface="Times New Roman" panose="02020603050405020304" pitchFamily="18" charset="0"/>
          </a:endParaRPr>
        </a:p>
      </dgm:t>
    </dgm:pt>
    <dgm:pt modelId="{6AE9DA73-5E2B-4DFE-8D30-7392B9C8DE10}" type="sibTrans" cxnId="{5A1C6E26-F4DC-4B0F-9C87-0FEB7B9C0CE6}">
      <dgm:prSet/>
      <dgm:spPr/>
      <dgm:t>
        <a:bodyPr/>
        <a:lstStyle/>
        <a:p>
          <a:endParaRPr lang="ru-RU" sz="1300" b="0">
            <a:latin typeface="Times New Roman" panose="02020603050405020304" pitchFamily="18" charset="0"/>
            <a:cs typeface="Times New Roman" panose="02020603050405020304" pitchFamily="18" charset="0"/>
          </a:endParaRPr>
        </a:p>
      </dgm:t>
    </dgm:pt>
    <dgm:pt modelId="{C3C5ABC4-16E1-46FF-B48F-5D82C8E5FC61}">
      <dgm:prSet phldrT="[Текст]" custT="1"/>
      <dgm:spPr>
        <a:xfrm>
          <a:off x="3057521" y="777737"/>
          <a:ext cx="2738741" cy="666390"/>
        </a:xfrm>
        <a:prstGeom prst="rect">
          <a:avLst/>
        </a:prstGeom>
        <a:gradFill rotWithShape="0">
          <a:gsLst>
            <a:gs pos="0">
              <a:srgbClr val="FFC000">
                <a:hueOff val="6237415"/>
                <a:satOff val="-28781"/>
                <a:lumOff val="1059"/>
                <a:alphaOff val="0"/>
                <a:lumMod val="110000"/>
                <a:satMod val="105000"/>
                <a:tint val="67000"/>
              </a:srgbClr>
            </a:gs>
            <a:gs pos="50000">
              <a:srgbClr val="FFC000">
                <a:hueOff val="6237415"/>
                <a:satOff val="-28781"/>
                <a:lumOff val="1059"/>
                <a:alphaOff val="0"/>
                <a:lumMod val="105000"/>
                <a:satMod val="103000"/>
                <a:tint val="73000"/>
              </a:srgbClr>
            </a:gs>
            <a:gs pos="100000">
              <a:srgbClr val="FFC000">
                <a:hueOff val="6237415"/>
                <a:satOff val="-28781"/>
                <a:lumOff val="1059"/>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buNone/>
          </a:pP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Иқтисодиётнинг</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инсон</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манфаатига</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тўлақонли</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хизмат</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қилиши</a:t>
          </a:r>
          <a:endParaRPr lang="ru-RU" sz="2800" b="0" dirty="0">
            <a:solidFill>
              <a:sysClr val="windowText" lastClr="000000"/>
            </a:solidFill>
            <a:latin typeface="Times New Roman" panose="02020603050405020304" pitchFamily="18" charset="0"/>
            <a:ea typeface="+mn-ea"/>
            <a:cs typeface="Times New Roman" panose="02020603050405020304" pitchFamily="18" charset="0"/>
          </a:endParaRPr>
        </a:p>
      </dgm:t>
    </dgm:pt>
    <dgm:pt modelId="{31C6E399-16C1-4BA7-88AC-9E0068BEB490}" type="parTrans" cxnId="{BC9DDA43-67BB-469F-89E7-1104C0B5127A}">
      <dgm:prSet/>
      <dgm:spPr/>
      <dgm:t>
        <a:bodyPr/>
        <a:lstStyle/>
        <a:p>
          <a:endParaRPr lang="ru-RU" sz="1300" b="0">
            <a:latin typeface="Times New Roman" panose="02020603050405020304" pitchFamily="18" charset="0"/>
            <a:cs typeface="Times New Roman" panose="02020603050405020304" pitchFamily="18" charset="0"/>
          </a:endParaRPr>
        </a:p>
      </dgm:t>
    </dgm:pt>
    <dgm:pt modelId="{C77F0560-31B3-490A-A82A-9A9167687416}" type="sibTrans" cxnId="{BC9DDA43-67BB-469F-89E7-1104C0B5127A}">
      <dgm:prSet/>
      <dgm:spPr/>
      <dgm:t>
        <a:bodyPr/>
        <a:lstStyle/>
        <a:p>
          <a:endParaRPr lang="ru-RU" sz="1300" b="0">
            <a:latin typeface="Times New Roman" panose="02020603050405020304" pitchFamily="18" charset="0"/>
            <a:cs typeface="Times New Roman" panose="02020603050405020304" pitchFamily="18" charset="0"/>
          </a:endParaRPr>
        </a:p>
      </dgm:t>
    </dgm:pt>
    <dgm:pt modelId="{7B37B567-6D60-4EF9-AF59-0C79BF4E5514}">
      <dgm:prSet phldrT="[Текст]" custT="1"/>
      <dgm:spPr>
        <a:xfrm>
          <a:off x="174850" y="1555192"/>
          <a:ext cx="2738741" cy="666390"/>
        </a:xfrm>
        <a:prstGeom prst="rect">
          <a:avLst/>
        </a:prstGeom>
        <a:gradFill rotWithShape="0">
          <a:gsLst>
            <a:gs pos="0">
              <a:srgbClr val="FFC000">
                <a:hueOff val="8316554"/>
                <a:satOff val="-38374"/>
                <a:lumOff val="1412"/>
                <a:alphaOff val="0"/>
                <a:lumMod val="110000"/>
                <a:satMod val="105000"/>
                <a:tint val="67000"/>
              </a:srgbClr>
            </a:gs>
            <a:gs pos="50000">
              <a:srgbClr val="FFC000">
                <a:hueOff val="8316554"/>
                <a:satOff val="-38374"/>
                <a:lumOff val="1412"/>
                <a:alphaOff val="0"/>
                <a:lumMod val="105000"/>
                <a:satMod val="103000"/>
                <a:tint val="73000"/>
              </a:srgbClr>
            </a:gs>
            <a:gs pos="100000">
              <a:srgbClr val="FFC000">
                <a:hueOff val="8316554"/>
                <a:satOff val="-38374"/>
                <a:lumOff val="1412"/>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nSpc>
              <a:spcPct val="100000"/>
            </a:lnSpc>
            <a:spcAft>
              <a:spcPts val="0"/>
            </a:spcAft>
            <a:buNone/>
          </a:pP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Кўрсатилган</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хизматлар</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p>
        <a:p>
          <a:pPr>
            <a:lnSpc>
              <a:spcPct val="100000"/>
            </a:lnSpc>
            <a:spcAft>
              <a:spcPts val="0"/>
            </a:spcAft>
            <a:buNone/>
          </a:pP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улушининг</a:t>
          </a:r>
          <a:r>
            <a:rPr lang="ru-RU" sz="2800" b="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dirty="0" err="1">
              <a:solidFill>
                <a:sysClr val="windowText" lastClr="000000"/>
              </a:solidFill>
              <a:latin typeface="Times New Roman" panose="02020603050405020304" pitchFamily="18" charset="0"/>
              <a:ea typeface="+mn-ea"/>
              <a:cs typeface="Times New Roman" panose="02020603050405020304" pitchFamily="18" charset="0"/>
            </a:rPr>
            <a:t>ошиши</a:t>
          </a:r>
          <a:endParaRPr lang="ru-RU" sz="2800" b="0" dirty="0">
            <a:solidFill>
              <a:sysClr val="windowText" lastClr="000000"/>
            </a:solidFill>
            <a:latin typeface="Times New Roman" panose="02020603050405020304" pitchFamily="18" charset="0"/>
            <a:ea typeface="+mn-ea"/>
            <a:cs typeface="Times New Roman" panose="02020603050405020304" pitchFamily="18" charset="0"/>
          </a:endParaRPr>
        </a:p>
      </dgm:t>
    </dgm:pt>
    <dgm:pt modelId="{37804611-94D5-4EDA-B328-CE415452DC08}" type="parTrans" cxnId="{ED1328FE-88DE-4636-9520-962CDEC62B35}">
      <dgm:prSet/>
      <dgm:spPr/>
      <dgm:t>
        <a:bodyPr/>
        <a:lstStyle/>
        <a:p>
          <a:endParaRPr lang="ru-RU" sz="1300" b="0">
            <a:latin typeface="Times New Roman" panose="02020603050405020304" pitchFamily="18" charset="0"/>
            <a:cs typeface="Times New Roman" panose="02020603050405020304" pitchFamily="18" charset="0"/>
          </a:endParaRPr>
        </a:p>
      </dgm:t>
    </dgm:pt>
    <dgm:pt modelId="{22CAF9C3-704E-4946-A00E-81B0080B8138}" type="sibTrans" cxnId="{ED1328FE-88DE-4636-9520-962CDEC62B35}">
      <dgm:prSet/>
      <dgm:spPr/>
      <dgm:t>
        <a:bodyPr/>
        <a:lstStyle/>
        <a:p>
          <a:endParaRPr lang="ru-RU" sz="1300" b="0">
            <a:latin typeface="Times New Roman" panose="02020603050405020304" pitchFamily="18" charset="0"/>
            <a:cs typeface="Times New Roman" panose="02020603050405020304" pitchFamily="18" charset="0"/>
          </a:endParaRPr>
        </a:p>
      </dgm:t>
    </dgm:pt>
    <dgm:pt modelId="{AA21A904-F4D7-4B16-A490-6E0786B05410}" type="pres">
      <dgm:prSet presAssocID="{2ABFB057-240D-49C2-860C-E6360682EDF9}" presName="diagram" presStyleCnt="0">
        <dgm:presLayoutVars>
          <dgm:dir/>
          <dgm:resizeHandles val="exact"/>
        </dgm:presLayoutVars>
      </dgm:prSet>
      <dgm:spPr/>
      <dgm:t>
        <a:bodyPr/>
        <a:lstStyle/>
        <a:p>
          <a:endParaRPr lang="ru-RU"/>
        </a:p>
      </dgm:t>
    </dgm:pt>
    <dgm:pt modelId="{9BDAE93A-7804-44A7-A808-E1053451FA71}" type="pres">
      <dgm:prSet presAssocID="{10D8D1AE-31D8-4536-B2E9-8C55E65964C7}" presName="node" presStyleLbl="node1" presStyleIdx="0" presStyleCnt="5" custScaleX="246589" custScaleY="114474" custLinFactNeighborX="9137" custLinFactNeighborY="-8716">
        <dgm:presLayoutVars>
          <dgm:bulletEnabled val="1"/>
        </dgm:presLayoutVars>
      </dgm:prSet>
      <dgm:spPr>
        <a:xfrm>
          <a:off x="140075" y="1317"/>
          <a:ext cx="2533983" cy="754528"/>
        </a:xfrm>
        <a:prstGeom prst="rect">
          <a:avLst/>
        </a:prstGeom>
      </dgm:spPr>
      <dgm:t>
        <a:bodyPr/>
        <a:lstStyle/>
        <a:p>
          <a:endParaRPr lang="ru-RU"/>
        </a:p>
      </dgm:t>
    </dgm:pt>
    <dgm:pt modelId="{E430D830-425A-4B96-9D11-8AAF2A2E6709}" type="pres">
      <dgm:prSet presAssocID="{9DF10B47-5749-4D1C-9439-E96A16DAA681}" presName="sibTrans" presStyleCnt="0"/>
      <dgm:spPr/>
    </dgm:pt>
    <dgm:pt modelId="{4A3E51D8-6F62-4326-937B-854F1E8B943D}" type="pres">
      <dgm:prSet presAssocID="{B8ED0D50-9AE9-4CD9-BC7B-71C7C15BAAF8}" presName="node" presStyleLbl="node1" presStyleIdx="1" presStyleCnt="5" custScaleX="246589" custScaleY="128685" custLinFactNeighborX="3072" custLinFactNeighborY="-15821">
        <dgm:presLayoutVars>
          <dgm:bulletEnabled val="1"/>
        </dgm:presLayoutVars>
      </dgm:prSet>
      <dgm:spPr>
        <a:xfrm>
          <a:off x="2799814" y="1317"/>
          <a:ext cx="2533983" cy="754528"/>
        </a:xfrm>
        <a:prstGeom prst="rect">
          <a:avLst/>
        </a:prstGeom>
      </dgm:spPr>
      <dgm:t>
        <a:bodyPr/>
        <a:lstStyle/>
        <a:p>
          <a:endParaRPr lang="ru-RU"/>
        </a:p>
      </dgm:t>
    </dgm:pt>
    <dgm:pt modelId="{41BCDAF6-1C05-45FB-84A8-AF01BB48607B}" type="pres">
      <dgm:prSet presAssocID="{F835D8CB-FB98-48B9-8F74-9D418B931FBE}" presName="sibTrans" presStyleCnt="0"/>
      <dgm:spPr/>
    </dgm:pt>
    <dgm:pt modelId="{22811256-4D47-4CF2-A709-27D1C9590736}" type="pres">
      <dgm:prSet presAssocID="{A70F3197-2901-486A-A89E-1E52DB2F3200}" presName="node" presStyleLbl="node1" presStyleIdx="2" presStyleCnt="5" custScaleX="246589" custLinFactNeighborX="3098" custLinFactNeighborY="5991">
        <dgm:presLayoutVars>
          <dgm:bulletEnabled val="1"/>
        </dgm:presLayoutVars>
      </dgm:prSet>
      <dgm:spPr>
        <a:xfrm>
          <a:off x="140075" y="881601"/>
          <a:ext cx="2533983" cy="754528"/>
        </a:xfrm>
        <a:prstGeom prst="rect">
          <a:avLst/>
        </a:prstGeom>
      </dgm:spPr>
      <dgm:t>
        <a:bodyPr/>
        <a:lstStyle/>
        <a:p>
          <a:endParaRPr lang="ru-RU"/>
        </a:p>
      </dgm:t>
    </dgm:pt>
    <dgm:pt modelId="{F420A808-FEEA-4F01-8635-1466140AE612}" type="pres">
      <dgm:prSet presAssocID="{6AE9DA73-5E2B-4DFE-8D30-7392B9C8DE10}" presName="sibTrans" presStyleCnt="0"/>
      <dgm:spPr/>
    </dgm:pt>
    <dgm:pt modelId="{D36E0317-BBFD-46F4-8C91-092A89D74F0F}" type="pres">
      <dgm:prSet presAssocID="{C3C5ABC4-16E1-46FF-B48F-5D82C8E5FC61}" presName="node" presStyleLbl="node1" presStyleIdx="3" presStyleCnt="5" custScaleX="246589" custLinFactNeighborX="4662">
        <dgm:presLayoutVars>
          <dgm:bulletEnabled val="1"/>
        </dgm:presLayoutVars>
      </dgm:prSet>
      <dgm:spPr>
        <a:xfrm>
          <a:off x="2799814" y="881601"/>
          <a:ext cx="2533983" cy="754528"/>
        </a:xfrm>
        <a:prstGeom prst="rect">
          <a:avLst/>
        </a:prstGeom>
      </dgm:spPr>
      <dgm:t>
        <a:bodyPr/>
        <a:lstStyle/>
        <a:p>
          <a:endParaRPr lang="ru-RU"/>
        </a:p>
      </dgm:t>
    </dgm:pt>
    <dgm:pt modelId="{382FBA21-D79C-4EB4-8556-6C182846E8E2}" type="pres">
      <dgm:prSet presAssocID="{C77F0560-31B3-490A-A82A-9A9167687416}" presName="sibTrans" presStyleCnt="0"/>
      <dgm:spPr/>
    </dgm:pt>
    <dgm:pt modelId="{A67BB94B-4B17-476E-AC59-700B835D2124}" type="pres">
      <dgm:prSet presAssocID="{7B37B567-6D60-4EF9-AF59-0C79BF4E5514}" presName="node" presStyleLbl="node1" presStyleIdx="4" presStyleCnt="5" custScaleX="256078" custLinFactNeighborX="6260" custLinFactNeighborY="2763">
        <dgm:presLayoutVars>
          <dgm:bulletEnabled val="1"/>
        </dgm:presLayoutVars>
      </dgm:prSet>
      <dgm:spPr>
        <a:xfrm>
          <a:off x="157580" y="1761884"/>
          <a:ext cx="2533983" cy="754528"/>
        </a:xfrm>
        <a:prstGeom prst="rect">
          <a:avLst/>
        </a:prstGeom>
      </dgm:spPr>
      <dgm:t>
        <a:bodyPr/>
        <a:lstStyle/>
        <a:p>
          <a:endParaRPr lang="ru-RU"/>
        </a:p>
      </dgm:t>
    </dgm:pt>
  </dgm:ptLst>
  <dgm:cxnLst>
    <dgm:cxn modelId="{C29D518D-5463-45A8-9AB4-BE62CB4B294C}" type="presOf" srcId="{2ABFB057-240D-49C2-860C-E6360682EDF9}" destId="{AA21A904-F4D7-4B16-A490-6E0786B05410}" srcOrd="0" destOrd="0" presId="urn:microsoft.com/office/officeart/2005/8/layout/default"/>
    <dgm:cxn modelId="{BC9DDA43-67BB-469F-89E7-1104C0B5127A}" srcId="{2ABFB057-240D-49C2-860C-E6360682EDF9}" destId="{C3C5ABC4-16E1-46FF-B48F-5D82C8E5FC61}" srcOrd="3" destOrd="0" parTransId="{31C6E399-16C1-4BA7-88AC-9E0068BEB490}" sibTransId="{C77F0560-31B3-490A-A82A-9A9167687416}"/>
    <dgm:cxn modelId="{62B56EC5-A224-46AE-9FF8-21018B745933}" srcId="{2ABFB057-240D-49C2-860C-E6360682EDF9}" destId="{10D8D1AE-31D8-4536-B2E9-8C55E65964C7}" srcOrd="0" destOrd="0" parTransId="{7E729A83-613A-41BC-874E-FE6463C31BB4}" sibTransId="{9DF10B47-5749-4D1C-9439-E96A16DAA681}"/>
    <dgm:cxn modelId="{6D0F73BB-15BB-41C6-B3BF-69904286C3E1}" type="presOf" srcId="{A70F3197-2901-486A-A89E-1E52DB2F3200}" destId="{22811256-4D47-4CF2-A709-27D1C9590736}" srcOrd="0" destOrd="0" presId="urn:microsoft.com/office/officeart/2005/8/layout/default"/>
    <dgm:cxn modelId="{C925FA49-FDCB-4F17-BD9F-1DF86BC5A849}" srcId="{2ABFB057-240D-49C2-860C-E6360682EDF9}" destId="{B8ED0D50-9AE9-4CD9-BC7B-71C7C15BAAF8}" srcOrd="1" destOrd="0" parTransId="{8AD2D220-39ED-4EB2-9455-428B84C48E71}" sibTransId="{F835D8CB-FB98-48B9-8F74-9D418B931FBE}"/>
    <dgm:cxn modelId="{F0397F45-D5F0-41F3-BB02-E3290D986DBE}" type="presOf" srcId="{B8ED0D50-9AE9-4CD9-BC7B-71C7C15BAAF8}" destId="{4A3E51D8-6F62-4326-937B-854F1E8B943D}" srcOrd="0" destOrd="0" presId="urn:microsoft.com/office/officeart/2005/8/layout/default"/>
    <dgm:cxn modelId="{A98AF51B-91E6-4A8C-8B69-D9B27506411D}" type="presOf" srcId="{7B37B567-6D60-4EF9-AF59-0C79BF4E5514}" destId="{A67BB94B-4B17-476E-AC59-700B835D2124}" srcOrd="0" destOrd="0" presId="urn:microsoft.com/office/officeart/2005/8/layout/default"/>
    <dgm:cxn modelId="{5A1C6E26-F4DC-4B0F-9C87-0FEB7B9C0CE6}" srcId="{2ABFB057-240D-49C2-860C-E6360682EDF9}" destId="{A70F3197-2901-486A-A89E-1E52DB2F3200}" srcOrd="2" destOrd="0" parTransId="{037A9D11-0CB2-41C4-8A7A-76CC288F83A2}" sibTransId="{6AE9DA73-5E2B-4DFE-8D30-7392B9C8DE10}"/>
    <dgm:cxn modelId="{05F4BA19-66AE-40DD-9673-9713ACEACC32}" type="presOf" srcId="{10D8D1AE-31D8-4536-B2E9-8C55E65964C7}" destId="{9BDAE93A-7804-44A7-A808-E1053451FA71}" srcOrd="0" destOrd="0" presId="urn:microsoft.com/office/officeart/2005/8/layout/default"/>
    <dgm:cxn modelId="{ED1328FE-88DE-4636-9520-962CDEC62B35}" srcId="{2ABFB057-240D-49C2-860C-E6360682EDF9}" destId="{7B37B567-6D60-4EF9-AF59-0C79BF4E5514}" srcOrd="4" destOrd="0" parTransId="{37804611-94D5-4EDA-B328-CE415452DC08}" sibTransId="{22CAF9C3-704E-4946-A00E-81B0080B8138}"/>
    <dgm:cxn modelId="{74CCEA0A-6E5B-402B-A173-13BBBE0CC379}" type="presOf" srcId="{C3C5ABC4-16E1-46FF-B48F-5D82C8E5FC61}" destId="{D36E0317-BBFD-46F4-8C91-092A89D74F0F}" srcOrd="0" destOrd="0" presId="urn:microsoft.com/office/officeart/2005/8/layout/default"/>
    <dgm:cxn modelId="{D0B7CED6-86AE-448E-A311-7E2A79531002}" type="presParOf" srcId="{AA21A904-F4D7-4B16-A490-6E0786B05410}" destId="{9BDAE93A-7804-44A7-A808-E1053451FA71}" srcOrd="0" destOrd="0" presId="urn:microsoft.com/office/officeart/2005/8/layout/default"/>
    <dgm:cxn modelId="{CB7F5D6C-266C-4323-821B-9174084F96F8}" type="presParOf" srcId="{AA21A904-F4D7-4B16-A490-6E0786B05410}" destId="{E430D830-425A-4B96-9D11-8AAF2A2E6709}" srcOrd="1" destOrd="0" presId="urn:microsoft.com/office/officeart/2005/8/layout/default"/>
    <dgm:cxn modelId="{CD25A74C-5D96-496F-86AA-FFA8FF2C2D43}" type="presParOf" srcId="{AA21A904-F4D7-4B16-A490-6E0786B05410}" destId="{4A3E51D8-6F62-4326-937B-854F1E8B943D}" srcOrd="2" destOrd="0" presId="urn:microsoft.com/office/officeart/2005/8/layout/default"/>
    <dgm:cxn modelId="{95E2BA71-710C-4768-A4CF-402BE27634AD}" type="presParOf" srcId="{AA21A904-F4D7-4B16-A490-6E0786B05410}" destId="{41BCDAF6-1C05-45FB-84A8-AF01BB48607B}" srcOrd="3" destOrd="0" presId="urn:microsoft.com/office/officeart/2005/8/layout/default"/>
    <dgm:cxn modelId="{4F41BA2B-6201-4699-BC65-D983FC9424DD}" type="presParOf" srcId="{AA21A904-F4D7-4B16-A490-6E0786B05410}" destId="{22811256-4D47-4CF2-A709-27D1C9590736}" srcOrd="4" destOrd="0" presId="urn:microsoft.com/office/officeart/2005/8/layout/default"/>
    <dgm:cxn modelId="{C19C88AD-9A9E-4BEE-BF59-C54FE5F7FB8E}" type="presParOf" srcId="{AA21A904-F4D7-4B16-A490-6E0786B05410}" destId="{F420A808-FEEA-4F01-8635-1466140AE612}" srcOrd="5" destOrd="0" presId="urn:microsoft.com/office/officeart/2005/8/layout/default"/>
    <dgm:cxn modelId="{6DFB2A3B-CA9E-4F25-A950-D5638172351A}" type="presParOf" srcId="{AA21A904-F4D7-4B16-A490-6E0786B05410}" destId="{D36E0317-BBFD-46F4-8C91-092A89D74F0F}" srcOrd="6" destOrd="0" presId="urn:microsoft.com/office/officeart/2005/8/layout/default"/>
    <dgm:cxn modelId="{8E05EEF0-ED3C-47AC-94CF-97DE3988C7D7}" type="presParOf" srcId="{AA21A904-F4D7-4B16-A490-6E0786B05410}" destId="{382FBA21-D79C-4EB4-8556-6C182846E8E2}" srcOrd="7" destOrd="0" presId="urn:microsoft.com/office/officeart/2005/8/layout/default"/>
    <dgm:cxn modelId="{B72E15AD-866C-47D0-A265-354E5724AFA3}" type="presParOf" srcId="{AA21A904-F4D7-4B16-A490-6E0786B05410}" destId="{A67BB94B-4B17-476E-AC59-700B835D2124}"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19292D5-CE24-4E61-B18C-864E735DF503}" type="doc">
      <dgm:prSet loTypeId="urn:microsoft.com/office/officeart/2005/8/layout/hList9" loCatId="list" qsTypeId="urn:microsoft.com/office/officeart/2005/8/quickstyle/simple1" qsCatId="simple" csTypeId="urn:microsoft.com/office/officeart/2005/8/colors/colorful4" csCatId="colorful" phldr="1"/>
      <dgm:spPr/>
      <dgm:t>
        <a:bodyPr/>
        <a:lstStyle/>
        <a:p>
          <a:endParaRPr lang="ru-RU"/>
        </a:p>
      </dgm:t>
    </dgm:pt>
    <dgm:pt modelId="{4EEF7A4C-D174-445A-9B1F-4AF412400C07}">
      <dgm:prSet phldrT="[Текст]" custT="1"/>
      <dgm:spPr>
        <a:xfrm>
          <a:off x="7938" y="1092"/>
          <a:ext cx="1290609" cy="938113"/>
        </a:xfrm>
        <a:prstGeom prst="ellipse">
          <a:avLst/>
        </a:prstGeom>
        <a:solidFill>
          <a:srgbClr val="7030A0"/>
        </a:solidFill>
        <a:ln w="12700" cap="flat" cmpd="sng" algn="ctr">
          <a:solidFill>
            <a:sysClr val="window" lastClr="FFFFFF">
              <a:hueOff val="0"/>
              <a:satOff val="0"/>
              <a:lumOff val="0"/>
              <a:alphaOff val="0"/>
            </a:sysClr>
          </a:solidFill>
          <a:prstDash val="solid"/>
          <a:miter lim="800000"/>
        </a:ln>
        <a:effectLst/>
      </dgm:spPr>
      <dgm:t>
        <a:bodyPr/>
        <a:lstStyle/>
        <a:p>
          <a:pPr>
            <a:buNone/>
          </a:pPr>
          <a:r>
            <a:rPr lang="ru-RU" sz="2400" b="0" dirty="0" err="1">
              <a:solidFill>
                <a:sysClr val="window" lastClr="FFFFFF"/>
              </a:solidFill>
              <a:latin typeface="Times New Roman" panose="02020603050405020304" pitchFamily="18" charset="0"/>
              <a:ea typeface="+mn-ea"/>
              <a:cs typeface="Times New Roman" panose="02020603050405020304" pitchFamily="18" charset="0"/>
            </a:rPr>
            <a:t>Иқтисодиётда</a:t>
          </a:r>
          <a:r>
            <a:rPr lang="ru-RU" sz="2400" b="0" dirty="0">
              <a:solidFill>
                <a:sysClr val="window" lastClr="FFFFFF"/>
              </a:solidFill>
              <a:latin typeface="Times New Roman" panose="02020603050405020304" pitchFamily="18" charset="0"/>
              <a:ea typeface="+mn-ea"/>
              <a:cs typeface="Times New Roman" panose="02020603050405020304" pitchFamily="18" charset="0"/>
            </a:rPr>
            <a:t> </a:t>
          </a:r>
        </a:p>
      </dgm:t>
    </dgm:pt>
    <dgm:pt modelId="{74890FBE-401A-430A-9AD0-61B76636B467}" type="parTrans" cxnId="{BB57B27F-D966-4A66-9B89-F5CC4367AC20}">
      <dgm:prSet/>
      <dgm:spPr/>
      <dgm:t>
        <a:bodyPr/>
        <a:lstStyle/>
        <a:p>
          <a:endParaRPr lang="ru-RU" sz="1200" b="0">
            <a:latin typeface="Times New Roman" panose="02020603050405020304" pitchFamily="18" charset="0"/>
            <a:cs typeface="Times New Roman" panose="02020603050405020304" pitchFamily="18" charset="0"/>
          </a:endParaRPr>
        </a:p>
      </dgm:t>
    </dgm:pt>
    <dgm:pt modelId="{EAF96044-BF27-43B1-B75E-0E0B55790015}" type="sibTrans" cxnId="{BB57B27F-D966-4A66-9B89-F5CC4367AC20}">
      <dgm:prSet/>
      <dgm:spPr/>
      <dgm:t>
        <a:bodyPr/>
        <a:lstStyle/>
        <a:p>
          <a:endParaRPr lang="ru-RU" sz="1200" b="0">
            <a:latin typeface="Times New Roman" panose="02020603050405020304" pitchFamily="18" charset="0"/>
            <a:cs typeface="Times New Roman" panose="02020603050405020304" pitchFamily="18" charset="0"/>
          </a:endParaRPr>
        </a:p>
      </dgm:t>
    </dgm:pt>
    <dgm:pt modelId="{1B5AEB8F-5B07-44A5-B427-D82AE3B0FEC6}">
      <dgm:prSet phldrT="[Текст]" custT="1"/>
      <dgm:spPr>
        <a:xfrm>
          <a:off x="1036918" y="376337"/>
          <a:ext cx="1778385" cy="563740"/>
        </a:xfrm>
        <a:prstGeom prst="rect">
          <a:avLst/>
        </a:prstGeom>
        <a:solidFill>
          <a:srgbClr val="FFC000">
            <a:tint val="40000"/>
            <a:alpha val="90000"/>
            <a:hueOff val="0"/>
            <a:satOff val="0"/>
            <a:lumOff val="0"/>
            <a:alphaOff val="0"/>
          </a:srgbClr>
        </a:solidFill>
        <a:ln w="12700" cap="flat" cmpd="sng" algn="ctr">
          <a:solidFill>
            <a:srgbClr val="FFC000">
              <a:tint val="40000"/>
              <a:alpha val="90000"/>
              <a:hueOff val="0"/>
              <a:satOff val="0"/>
              <a:lumOff val="0"/>
              <a:alphaOff val="0"/>
            </a:srgbClr>
          </a:solidFill>
          <a:prstDash val="solid"/>
          <a:miter lim="800000"/>
        </a:ln>
        <a:effectLst/>
      </dgm:spPr>
      <dgm:t>
        <a:bodyPr/>
        <a:lstStyle/>
        <a:p>
          <a:pPr>
            <a:buNone/>
          </a:pP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10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миллиардга</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яқин</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машина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интернетдан</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фойдаланади</a:t>
          </a:r>
          <a:endPar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gm:t>
    </dgm:pt>
    <dgm:pt modelId="{7FC6F5A4-3D18-4CE6-B8E3-D2B1C90AE435}" type="parTrans" cxnId="{F4821E02-2733-41F3-995E-D5C66F6E812D}">
      <dgm:prSet/>
      <dgm:spPr/>
      <dgm:t>
        <a:bodyPr/>
        <a:lstStyle/>
        <a:p>
          <a:endParaRPr lang="ru-RU" sz="1200" b="0">
            <a:latin typeface="Times New Roman" panose="02020603050405020304" pitchFamily="18" charset="0"/>
            <a:cs typeface="Times New Roman" panose="02020603050405020304" pitchFamily="18" charset="0"/>
          </a:endParaRPr>
        </a:p>
      </dgm:t>
    </dgm:pt>
    <dgm:pt modelId="{AA1CB413-ACAB-4BE2-B381-D72F2F0BC80C}" type="sibTrans" cxnId="{F4821E02-2733-41F3-995E-D5C66F6E812D}">
      <dgm:prSet/>
      <dgm:spPr/>
      <dgm:t>
        <a:bodyPr/>
        <a:lstStyle/>
        <a:p>
          <a:endParaRPr lang="ru-RU" sz="1200" b="0">
            <a:latin typeface="Times New Roman" panose="02020603050405020304" pitchFamily="18" charset="0"/>
            <a:cs typeface="Times New Roman" panose="02020603050405020304" pitchFamily="18" charset="0"/>
          </a:endParaRPr>
        </a:p>
      </dgm:t>
    </dgm:pt>
    <dgm:pt modelId="{2C72C440-23C5-43D7-92CC-AB9A031B61BE}">
      <dgm:prSet phldrT="[Текст]" custT="1"/>
      <dgm:spPr>
        <a:xfrm>
          <a:off x="1036918" y="940078"/>
          <a:ext cx="1778385" cy="483961"/>
        </a:xfrm>
        <a:prstGeom prst="rect">
          <a:avLst/>
        </a:prstGeom>
        <a:solidFill>
          <a:srgbClr val="FFC000">
            <a:tint val="40000"/>
            <a:alpha val="90000"/>
            <a:hueOff val="3837973"/>
            <a:satOff val="-20420"/>
            <a:lumOff val="-1163"/>
            <a:alphaOff val="0"/>
          </a:srgbClr>
        </a:solidFill>
        <a:ln w="12700" cap="flat" cmpd="sng" algn="ctr">
          <a:solidFill>
            <a:srgbClr val="FFC000">
              <a:tint val="40000"/>
              <a:alpha val="90000"/>
              <a:hueOff val="3837973"/>
              <a:satOff val="-20420"/>
              <a:lumOff val="-1163"/>
              <a:alphaOff val="0"/>
            </a:srgbClr>
          </a:solidFill>
          <a:prstDash val="solid"/>
          <a:miter lim="800000"/>
        </a:ln>
        <a:effectLst/>
      </dgm:spPr>
      <dgm:t>
        <a:bodyPr/>
        <a:lstStyle/>
        <a:p>
          <a:pPr>
            <a:buNone/>
          </a:pP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Бу</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кўрсаткич</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202</a:t>
          </a:r>
          <a:r>
            <a:rPr lang="en-US"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1</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йилда</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uz-Cyrl-UZ"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уч баробарга ортиқ ошади</a:t>
          </a:r>
          <a:endPar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gm:t>
    </dgm:pt>
    <dgm:pt modelId="{42F4D1CC-951B-43B1-9481-79678DF79EFB}" type="parTrans" cxnId="{558736BE-AF5F-4B98-A270-CBBE2E0AAF0F}">
      <dgm:prSet/>
      <dgm:spPr/>
      <dgm:t>
        <a:bodyPr/>
        <a:lstStyle/>
        <a:p>
          <a:endParaRPr lang="ru-RU" sz="1200" b="0">
            <a:latin typeface="Times New Roman" panose="02020603050405020304" pitchFamily="18" charset="0"/>
            <a:cs typeface="Times New Roman" panose="02020603050405020304" pitchFamily="18" charset="0"/>
          </a:endParaRPr>
        </a:p>
      </dgm:t>
    </dgm:pt>
    <dgm:pt modelId="{FD2D3D94-1ABF-4C19-A837-E1E5A77A3E05}" type="sibTrans" cxnId="{558736BE-AF5F-4B98-A270-CBBE2E0AAF0F}">
      <dgm:prSet/>
      <dgm:spPr/>
      <dgm:t>
        <a:bodyPr/>
        <a:lstStyle/>
        <a:p>
          <a:endParaRPr lang="ru-RU" sz="1200" b="0">
            <a:latin typeface="Times New Roman" panose="02020603050405020304" pitchFamily="18" charset="0"/>
            <a:cs typeface="Times New Roman" panose="02020603050405020304" pitchFamily="18" charset="0"/>
          </a:endParaRPr>
        </a:p>
      </dgm:t>
    </dgm:pt>
    <dgm:pt modelId="{B34CD62A-9F0F-4D51-8936-84DA3255523E}">
      <dgm:prSet phldrT="[Текст]" custT="1"/>
      <dgm:spPr>
        <a:xfrm>
          <a:off x="2898152" y="1092"/>
          <a:ext cx="1296585" cy="938113"/>
        </a:xfrm>
        <a:prstGeom prst="ellipse">
          <a:avLst/>
        </a:prstGeom>
        <a:solidFill>
          <a:srgbClr val="FFC000">
            <a:hueOff val="10395692"/>
            <a:satOff val="-47968"/>
            <a:lumOff val="1765"/>
            <a:alphaOff val="0"/>
          </a:srgbClr>
        </a:solidFill>
        <a:ln w="12700" cap="flat" cmpd="sng" algn="ctr">
          <a:solidFill>
            <a:sysClr val="window" lastClr="FFFFFF">
              <a:hueOff val="0"/>
              <a:satOff val="0"/>
              <a:lumOff val="0"/>
              <a:alphaOff val="0"/>
            </a:sysClr>
          </a:solidFill>
          <a:prstDash val="solid"/>
          <a:miter lim="800000"/>
        </a:ln>
        <a:effectLst/>
      </dgm:spPr>
      <dgm:t>
        <a:bodyPr/>
        <a:lstStyle/>
        <a:p>
          <a:pPr>
            <a:lnSpc>
              <a:spcPct val="100000"/>
            </a:lnSpc>
            <a:spcAft>
              <a:spcPts val="0"/>
            </a:spcAft>
            <a:buNone/>
          </a:pPr>
          <a:r>
            <a:rPr lang="ru-RU" sz="2400" b="0" dirty="0" err="1">
              <a:solidFill>
                <a:sysClr val="window" lastClr="FFFFFF"/>
              </a:solidFill>
              <a:latin typeface="Times New Roman" panose="02020603050405020304" pitchFamily="18" charset="0"/>
              <a:ea typeface="+mn-ea"/>
              <a:cs typeface="Times New Roman" panose="02020603050405020304" pitchFamily="18" charset="0"/>
            </a:rPr>
            <a:t>Маълумотлар</a:t>
          </a:r>
          <a:endParaRPr lang="ru-RU" sz="2400" b="0" dirty="0">
            <a:solidFill>
              <a:sysClr val="window" lastClr="FFFFFF"/>
            </a:solidFill>
            <a:latin typeface="Times New Roman" panose="02020603050405020304" pitchFamily="18" charset="0"/>
            <a:ea typeface="+mn-ea"/>
            <a:cs typeface="Times New Roman" panose="02020603050405020304" pitchFamily="18" charset="0"/>
          </a:endParaRPr>
        </a:p>
      </dgm:t>
    </dgm:pt>
    <dgm:pt modelId="{5D6834C0-9B0C-4FB7-B44B-7843BD501745}" type="parTrans" cxnId="{E09B3010-E4AA-48B2-A934-C8BC01F63A5B}">
      <dgm:prSet/>
      <dgm:spPr/>
      <dgm:t>
        <a:bodyPr/>
        <a:lstStyle/>
        <a:p>
          <a:endParaRPr lang="ru-RU" sz="1200" b="0">
            <a:latin typeface="Times New Roman" panose="02020603050405020304" pitchFamily="18" charset="0"/>
            <a:cs typeface="Times New Roman" panose="02020603050405020304" pitchFamily="18" charset="0"/>
          </a:endParaRPr>
        </a:p>
      </dgm:t>
    </dgm:pt>
    <dgm:pt modelId="{9524CFF1-215C-455A-8B38-66D2D0898BD6}" type="sibTrans" cxnId="{E09B3010-E4AA-48B2-A934-C8BC01F63A5B}">
      <dgm:prSet/>
      <dgm:spPr/>
      <dgm:t>
        <a:bodyPr/>
        <a:lstStyle/>
        <a:p>
          <a:endParaRPr lang="ru-RU" sz="1200" b="0">
            <a:latin typeface="Times New Roman" panose="02020603050405020304" pitchFamily="18" charset="0"/>
            <a:cs typeface="Times New Roman" panose="02020603050405020304" pitchFamily="18" charset="0"/>
          </a:endParaRPr>
        </a:p>
      </dgm:t>
    </dgm:pt>
    <dgm:pt modelId="{C382C27C-3EE9-4EAE-9716-66B57A295DA9}">
      <dgm:prSet phldrT="[Текст]" custT="1"/>
      <dgm:spPr>
        <a:xfrm>
          <a:off x="3933942" y="376337"/>
          <a:ext cx="1955526" cy="613692"/>
        </a:xfrm>
        <a:prstGeom prst="rect">
          <a:avLst/>
        </a:prstGeom>
        <a:solidFill>
          <a:srgbClr val="FFC000">
            <a:tint val="40000"/>
            <a:alpha val="90000"/>
            <a:hueOff val="7675946"/>
            <a:satOff val="-40841"/>
            <a:lumOff val="-2327"/>
            <a:alphaOff val="0"/>
          </a:srgbClr>
        </a:solidFill>
        <a:ln w="12700" cap="flat" cmpd="sng" algn="ctr">
          <a:solidFill>
            <a:srgbClr val="FFC000">
              <a:tint val="40000"/>
              <a:alpha val="90000"/>
              <a:hueOff val="7675946"/>
              <a:satOff val="-40841"/>
              <a:lumOff val="-2327"/>
              <a:alphaOff val="0"/>
            </a:srgbClr>
          </a:solidFill>
          <a:prstDash val="solid"/>
          <a:miter lim="800000"/>
        </a:ln>
        <a:effectLst/>
      </dgm:spPr>
      <dgm:t>
        <a:bodyPr rIns="0"/>
        <a:lstStyle/>
        <a:p>
          <a:pPr>
            <a:buNone/>
          </a:pP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Дунёдаги</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маълумотларнинг</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99 %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рақамлаштирилган</a:t>
          </a:r>
          <a:endPar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gm:t>
    </dgm:pt>
    <dgm:pt modelId="{F0CA8130-20CF-4AA5-9546-056E749CF1B1}" type="parTrans" cxnId="{1C4536FD-35D1-4B69-BF55-5CBA25581D15}">
      <dgm:prSet/>
      <dgm:spPr/>
      <dgm:t>
        <a:bodyPr/>
        <a:lstStyle/>
        <a:p>
          <a:endParaRPr lang="ru-RU" sz="1200" b="0">
            <a:latin typeface="Times New Roman" panose="02020603050405020304" pitchFamily="18" charset="0"/>
            <a:cs typeface="Times New Roman" panose="02020603050405020304" pitchFamily="18" charset="0"/>
          </a:endParaRPr>
        </a:p>
      </dgm:t>
    </dgm:pt>
    <dgm:pt modelId="{CF1011A3-5A8A-4140-92C3-BB8A221F7F78}" type="sibTrans" cxnId="{1C4536FD-35D1-4B69-BF55-5CBA25581D15}">
      <dgm:prSet/>
      <dgm:spPr/>
      <dgm:t>
        <a:bodyPr/>
        <a:lstStyle/>
        <a:p>
          <a:endParaRPr lang="ru-RU" sz="1200" b="0">
            <a:latin typeface="Times New Roman" panose="02020603050405020304" pitchFamily="18" charset="0"/>
            <a:cs typeface="Times New Roman" panose="02020603050405020304" pitchFamily="18" charset="0"/>
          </a:endParaRPr>
        </a:p>
      </dgm:t>
    </dgm:pt>
    <dgm:pt modelId="{D0AF0F92-A4B0-4D6C-B012-6D4A2F257CFF}">
      <dgm:prSet phldrT="[Текст]" custT="1"/>
      <dgm:spPr>
        <a:xfrm>
          <a:off x="3936986" y="990029"/>
          <a:ext cx="1949438" cy="630032"/>
        </a:xfrm>
        <a:prstGeom prst="rect">
          <a:avLst/>
        </a:prstGeom>
        <a:solidFill>
          <a:srgbClr val="FFC000">
            <a:tint val="40000"/>
            <a:alpha val="90000"/>
            <a:hueOff val="11513918"/>
            <a:satOff val="-61261"/>
            <a:lumOff val="-3490"/>
            <a:alphaOff val="0"/>
          </a:srgbClr>
        </a:solidFill>
        <a:ln w="12700" cap="flat" cmpd="sng" algn="ctr">
          <a:solidFill>
            <a:srgbClr val="FFC000">
              <a:tint val="40000"/>
              <a:alpha val="90000"/>
              <a:hueOff val="11513918"/>
              <a:satOff val="-61261"/>
              <a:lumOff val="-3490"/>
              <a:alphaOff val="0"/>
            </a:srgbClr>
          </a:solidFill>
          <a:prstDash val="solid"/>
          <a:miter lim="800000"/>
        </a:ln>
        <a:effectLst/>
      </dgm:spPr>
      <dgm:t>
        <a:bodyPr rIns="0"/>
        <a:lstStyle/>
        <a:p>
          <a:pPr>
            <a:lnSpc>
              <a:spcPct val="100000"/>
            </a:lnSpc>
            <a:spcAft>
              <a:spcPts val="0"/>
            </a:spcAft>
            <a:buNone/>
          </a:pP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55 %дан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ортиғи</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p>
        <a:p>
          <a:pPr>
            <a:lnSpc>
              <a:spcPct val="100000"/>
            </a:lnSpc>
            <a:spcAft>
              <a:spcPts val="0"/>
            </a:spcAft>
            <a:buNone/>
          </a:pP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ИП-</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манзилга</a:t>
          </a:r>
          <a:r>
            <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жойлаштирилган</a:t>
          </a:r>
          <a:endParaRPr lang="ru-RU" sz="1400" b="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gm:t>
    </dgm:pt>
    <dgm:pt modelId="{07248638-8B69-47D1-8327-B69E8FF1AAFE}" type="parTrans" cxnId="{2DD7577B-3969-47FD-8B4A-95EEE9B660F0}">
      <dgm:prSet/>
      <dgm:spPr/>
      <dgm:t>
        <a:bodyPr/>
        <a:lstStyle/>
        <a:p>
          <a:endParaRPr lang="ru-RU" sz="1200" b="0">
            <a:latin typeface="Times New Roman" panose="02020603050405020304" pitchFamily="18" charset="0"/>
            <a:cs typeface="Times New Roman" panose="02020603050405020304" pitchFamily="18" charset="0"/>
          </a:endParaRPr>
        </a:p>
      </dgm:t>
    </dgm:pt>
    <dgm:pt modelId="{44858CD9-B5B6-4F0E-8353-D95C67CEAF12}" type="sibTrans" cxnId="{2DD7577B-3969-47FD-8B4A-95EEE9B660F0}">
      <dgm:prSet/>
      <dgm:spPr/>
      <dgm:t>
        <a:bodyPr/>
        <a:lstStyle/>
        <a:p>
          <a:endParaRPr lang="ru-RU" sz="1200" b="0">
            <a:latin typeface="Times New Roman" panose="02020603050405020304" pitchFamily="18" charset="0"/>
            <a:cs typeface="Times New Roman" panose="02020603050405020304" pitchFamily="18" charset="0"/>
          </a:endParaRPr>
        </a:p>
      </dgm:t>
    </dgm:pt>
    <dgm:pt modelId="{839F1215-8AED-420E-AEA8-9D8B2708DED1}" type="pres">
      <dgm:prSet presAssocID="{719292D5-CE24-4E61-B18C-864E735DF503}" presName="list" presStyleCnt="0">
        <dgm:presLayoutVars>
          <dgm:dir/>
          <dgm:animLvl val="lvl"/>
        </dgm:presLayoutVars>
      </dgm:prSet>
      <dgm:spPr/>
      <dgm:t>
        <a:bodyPr/>
        <a:lstStyle/>
        <a:p>
          <a:endParaRPr lang="ru-RU"/>
        </a:p>
      </dgm:t>
    </dgm:pt>
    <dgm:pt modelId="{A2B4785D-D43F-4A2D-8280-AACDB12A07B8}" type="pres">
      <dgm:prSet presAssocID="{4EEF7A4C-D174-445A-9B1F-4AF412400C07}" presName="posSpace" presStyleCnt="0"/>
      <dgm:spPr/>
    </dgm:pt>
    <dgm:pt modelId="{61BCB9B4-A68A-442E-AB29-CD9FA8ADE146}" type="pres">
      <dgm:prSet presAssocID="{4EEF7A4C-D174-445A-9B1F-4AF412400C07}" presName="vertFlow" presStyleCnt="0"/>
      <dgm:spPr/>
    </dgm:pt>
    <dgm:pt modelId="{F549A13B-9300-4F49-A902-27CBB1407372}" type="pres">
      <dgm:prSet presAssocID="{4EEF7A4C-D174-445A-9B1F-4AF412400C07}" presName="topSpace" presStyleCnt="0"/>
      <dgm:spPr/>
    </dgm:pt>
    <dgm:pt modelId="{6DADA483-277B-43FB-90D0-DC945AC6BF07}" type="pres">
      <dgm:prSet presAssocID="{4EEF7A4C-D174-445A-9B1F-4AF412400C07}" presName="firstComp" presStyleCnt="0"/>
      <dgm:spPr/>
    </dgm:pt>
    <dgm:pt modelId="{4D415F1E-90FC-408C-B5B7-E2EAD23D9B45}" type="pres">
      <dgm:prSet presAssocID="{4EEF7A4C-D174-445A-9B1F-4AF412400C07}" presName="firstChild" presStyleLbl="bgAccFollowNode1" presStyleIdx="0" presStyleCnt="4" custScaleX="75591" custScaleY="25674" custLinFactNeighborX="20863" custLinFactNeighborY="-6399"/>
      <dgm:spPr>
        <a:prstGeom prst="rect">
          <a:avLst/>
        </a:prstGeom>
      </dgm:spPr>
      <dgm:t>
        <a:bodyPr/>
        <a:lstStyle/>
        <a:p>
          <a:endParaRPr lang="ru-RU"/>
        </a:p>
      </dgm:t>
    </dgm:pt>
    <dgm:pt modelId="{CF563030-7BF2-424D-B3A0-F91322A64E1E}" type="pres">
      <dgm:prSet presAssocID="{4EEF7A4C-D174-445A-9B1F-4AF412400C07}" presName="firstChildTx" presStyleLbl="bgAccFollowNode1" presStyleIdx="0" presStyleCnt="4">
        <dgm:presLayoutVars>
          <dgm:bulletEnabled val="1"/>
        </dgm:presLayoutVars>
      </dgm:prSet>
      <dgm:spPr/>
      <dgm:t>
        <a:bodyPr/>
        <a:lstStyle/>
        <a:p>
          <a:endParaRPr lang="ru-RU"/>
        </a:p>
      </dgm:t>
    </dgm:pt>
    <dgm:pt modelId="{41CEC54A-CCB9-45FB-AF8D-DB3B1B3B78CB}" type="pres">
      <dgm:prSet presAssocID="{2C72C440-23C5-43D7-92CC-AB9A031B61BE}" presName="comp" presStyleCnt="0"/>
      <dgm:spPr/>
    </dgm:pt>
    <dgm:pt modelId="{E992C871-57E6-4352-A1E7-2004B10B8CA3}" type="pres">
      <dgm:prSet presAssocID="{2C72C440-23C5-43D7-92CC-AB9A031B61BE}" presName="child" presStyleLbl="bgAccFollowNode1" presStyleIdx="1" presStyleCnt="4" custScaleX="91238" custScaleY="51563" custLinFactNeighborX="10871"/>
      <dgm:spPr>
        <a:prstGeom prst="rect">
          <a:avLst/>
        </a:prstGeom>
      </dgm:spPr>
      <dgm:t>
        <a:bodyPr/>
        <a:lstStyle/>
        <a:p>
          <a:endParaRPr lang="ru-RU"/>
        </a:p>
      </dgm:t>
    </dgm:pt>
    <dgm:pt modelId="{8A741DD0-A09B-4FFE-9799-E84985DD1C10}" type="pres">
      <dgm:prSet presAssocID="{2C72C440-23C5-43D7-92CC-AB9A031B61BE}" presName="childTx" presStyleLbl="bgAccFollowNode1" presStyleIdx="1" presStyleCnt="4">
        <dgm:presLayoutVars>
          <dgm:bulletEnabled val="1"/>
        </dgm:presLayoutVars>
      </dgm:prSet>
      <dgm:spPr/>
      <dgm:t>
        <a:bodyPr/>
        <a:lstStyle/>
        <a:p>
          <a:endParaRPr lang="ru-RU"/>
        </a:p>
      </dgm:t>
    </dgm:pt>
    <dgm:pt modelId="{F8E39C27-B9C5-45F9-80AE-7785CB0EDF34}" type="pres">
      <dgm:prSet presAssocID="{4EEF7A4C-D174-445A-9B1F-4AF412400C07}" presName="negSpace" presStyleCnt="0"/>
      <dgm:spPr/>
    </dgm:pt>
    <dgm:pt modelId="{09E29425-8CCE-415B-99BC-4AB354422768}" type="pres">
      <dgm:prSet presAssocID="{4EEF7A4C-D174-445A-9B1F-4AF412400C07}" presName="circle" presStyleLbl="node1" presStyleIdx="0" presStyleCnt="2" custScaleX="137575" custLinFactNeighborX="-33950"/>
      <dgm:spPr>
        <a:prstGeom prst="ellipse">
          <a:avLst/>
        </a:prstGeom>
      </dgm:spPr>
      <dgm:t>
        <a:bodyPr/>
        <a:lstStyle/>
        <a:p>
          <a:endParaRPr lang="ru-RU"/>
        </a:p>
      </dgm:t>
    </dgm:pt>
    <dgm:pt modelId="{ECC9444A-AFBB-4429-8490-79BC19AD126F}" type="pres">
      <dgm:prSet presAssocID="{EAF96044-BF27-43B1-B75E-0E0B55790015}" presName="transSpace" presStyleCnt="0"/>
      <dgm:spPr/>
    </dgm:pt>
    <dgm:pt modelId="{2A92D251-AADF-464A-94AB-79BF4406DEAD}" type="pres">
      <dgm:prSet presAssocID="{B34CD62A-9F0F-4D51-8936-84DA3255523E}" presName="posSpace" presStyleCnt="0"/>
      <dgm:spPr/>
    </dgm:pt>
    <dgm:pt modelId="{E883AB08-8CCC-4BAB-ABF0-CB0A8FABF41D}" type="pres">
      <dgm:prSet presAssocID="{B34CD62A-9F0F-4D51-8936-84DA3255523E}" presName="vertFlow" presStyleCnt="0"/>
      <dgm:spPr/>
    </dgm:pt>
    <dgm:pt modelId="{519EA3BD-EC12-43D1-862D-115349E767FE}" type="pres">
      <dgm:prSet presAssocID="{B34CD62A-9F0F-4D51-8936-84DA3255523E}" presName="topSpace" presStyleCnt="0"/>
      <dgm:spPr/>
    </dgm:pt>
    <dgm:pt modelId="{5F2BD0CB-013A-4696-B37B-55271C95FF41}" type="pres">
      <dgm:prSet presAssocID="{B34CD62A-9F0F-4D51-8936-84DA3255523E}" presName="firstComp" presStyleCnt="0"/>
      <dgm:spPr/>
    </dgm:pt>
    <dgm:pt modelId="{CCFC7C6A-2FD0-4259-BB5D-7D483DFDC5E5}" type="pres">
      <dgm:prSet presAssocID="{B34CD62A-9F0F-4D51-8936-84DA3255523E}" presName="firstChild" presStyleLbl="bgAccFollowNode1" presStyleIdx="2" presStyleCnt="4" custScaleX="121488" custScaleY="27722"/>
      <dgm:spPr>
        <a:prstGeom prst="rect">
          <a:avLst/>
        </a:prstGeom>
      </dgm:spPr>
      <dgm:t>
        <a:bodyPr/>
        <a:lstStyle/>
        <a:p>
          <a:endParaRPr lang="ru-RU"/>
        </a:p>
      </dgm:t>
    </dgm:pt>
    <dgm:pt modelId="{0BF45601-52D6-4BB4-BE25-337113740752}" type="pres">
      <dgm:prSet presAssocID="{B34CD62A-9F0F-4D51-8936-84DA3255523E}" presName="firstChildTx" presStyleLbl="bgAccFollowNode1" presStyleIdx="2" presStyleCnt="4">
        <dgm:presLayoutVars>
          <dgm:bulletEnabled val="1"/>
        </dgm:presLayoutVars>
      </dgm:prSet>
      <dgm:spPr/>
      <dgm:t>
        <a:bodyPr/>
        <a:lstStyle/>
        <a:p>
          <a:endParaRPr lang="ru-RU"/>
        </a:p>
      </dgm:t>
    </dgm:pt>
    <dgm:pt modelId="{90326131-AB2B-41BA-8F49-B51D0B19A716}" type="pres">
      <dgm:prSet presAssocID="{D0AF0F92-A4B0-4D6C-B012-6D4A2F257CFF}" presName="comp" presStyleCnt="0"/>
      <dgm:spPr/>
    </dgm:pt>
    <dgm:pt modelId="{95721189-BAEA-4A33-B175-B58D0C0688CC}" type="pres">
      <dgm:prSet presAssocID="{D0AF0F92-A4B0-4D6C-B012-6D4A2F257CFF}" presName="child" presStyleLbl="bgAccFollowNode1" presStyleIdx="3" presStyleCnt="4" custScaleX="87452" custScaleY="41680"/>
      <dgm:spPr>
        <a:prstGeom prst="rect">
          <a:avLst/>
        </a:prstGeom>
      </dgm:spPr>
      <dgm:t>
        <a:bodyPr/>
        <a:lstStyle/>
        <a:p>
          <a:endParaRPr lang="ru-RU"/>
        </a:p>
      </dgm:t>
    </dgm:pt>
    <dgm:pt modelId="{7930EAC3-BDCE-4631-8CBC-C4BF5A1FC837}" type="pres">
      <dgm:prSet presAssocID="{D0AF0F92-A4B0-4D6C-B012-6D4A2F257CFF}" presName="childTx" presStyleLbl="bgAccFollowNode1" presStyleIdx="3" presStyleCnt="4">
        <dgm:presLayoutVars>
          <dgm:bulletEnabled val="1"/>
        </dgm:presLayoutVars>
      </dgm:prSet>
      <dgm:spPr/>
      <dgm:t>
        <a:bodyPr/>
        <a:lstStyle/>
        <a:p>
          <a:endParaRPr lang="ru-RU"/>
        </a:p>
      </dgm:t>
    </dgm:pt>
    <dgm:pt modelId="{8D30EB44-F8CC-4207-8AB4-79217A715F0F}" type="pres">
      <dgm:prSet presAssocID="{B34CD62A-9F0F-4D51-8936-84DA3255523E}" presName="negSpace" presStyleCnt="0"/>
      <dgm:spPr/>
    </dgm:pt>
    <dgm:pt modelId="{C1C4E647-3737-4BBA-87AD-7B89A76E9882}" type="pres">
      <dgm:prSet presAssocID="{B34CD62A-9F0F-4D51-8936-84DA3255523E}" presName="circle" presStyleLbl="node1" presStyleIdx="1" presStyleCnt="2" custScaleX="138212" custLinFactNeighborX="-42933" custLinFactNeighborY="-759"/>
      <dgm:spPr>
        <a:prstGeom prst="ellipse">
          <a:avLst/>
        </a:prstGeom>
      </dgm:spPr>
      <dgm:t>
        <a:bodyPr/>
        <a:lstStyle/>
        <a:p>
          <a:endParaRPr lang="ru-RU"/>
        </a:p>
      </dgm:t>
    </dgm:pt>
  </dgm:ptLst>
  <dgm:cxnLst>
    <dgm:cxn modelId="{75FBABBC-EF52-4DAD-9DCA-7616C999B351}" type="presOf" srcId="{C382C27C-3EE9-4EAE-9716-66B57A295DA9}" destId="{0BF45601-52D6-4BB4-BE25-337113740752}" srcOrd="1" destOrd="0" presId="urn:microsoft.com/office/officeart/2005/8/layout/hList9"/>
    <dgm:cxn modelId="{8F11FE56-F18B-4886-B35A-78958210860E}" type="presOf" srcId="{4EEF7A4C-D174-445A-9B1F-4AF412400C07}" destId="{09E29425-8CCE-415B-99BC-4AB354422768}" srcOrd="0" destOrd="0" presId="urn:microsoft.com/office/officeart/2005/8/layout/hList9"/>
    <dgm:cxn modelId="{EA20926E-A581-4168-B0BD-FF7C8A2FD0CF}" type="presOf" srcId="{1B5AEB8F-5B07-44A5-B427-D82AE3B0FEC6}" destId="{4D415F1E-90FC-408C-B5B7-E2EAD23D9B45}" srcOrd="0" destOrd="0" presId="urn:microsoft.com/office/officeart/2005/8/layout/hList9"/>
    <dgm:cxn modelId="{02A7BF54-157C-4D5D-936B-53EA21B84C2C}" type="presOf" srcId="{719292D5-CE24-4E61-B18C-864E735DF503}" destId="{839F1215-8AED-420E-AEA8-9D8B2708DED1}" srcOrd="0" destOrd="0" presId="urn:microsoft.com/office/officeart/2005/8/layout/hList9"/>
    <dgm:cxn modelId="{614349C1-8C8D-405F-B4C8-D4308D669ACE}" type="presOf" srcId="{2C72C440-23C5-43D7-92CC-AB9A031B61BE}" destId="{8A741DD0-A09B-4FFE-9799-E84985DD1C10}" srcOrd="1" destOrd="0" presId="urn:microsoft.com/office/officeart/2005/8/layout/hList9"/>
    <dgm:cxn modelId="{F4821E02-2733-41F3-995E-D5C66F6E812D}" srcId="{4EEF7A4C-D174-445A-9B1F-4AF412400C07}" destId="{1B5AEB8F-5B07-44A5-B427-D82AE3B0FEC6}" srcOrd="0" destOrd="0" parTransId="{7FC6F5A4-3D18-4CE6-B8E3-D2B1C90AE435}" sibTransId="{AA1CB413-ACAB-4BE2-B381-D72F2F0BC80C}"/>
    <dgm:cxn modelId="{6EDFE244-F8CE-4289-B6A5-D615FC778E52}" type="presOf" srcId="{1B5AEB8F-5B07-44A5-B427-D82AE3B0FEC6}" destId="{CF563030-7BF2-424D-B3A0-F91322A64E1E}" srcOrd="1" destOrd="0" presId="urn:microsoft.com/office/officeart/2005/8/layout/hList9"/>
    <dgm:cxn modelId="{2DD7577B-3969-47FD-8B4A-95EEE9B660F0}" srcId="{B34CD62A-9F0F-4D51-8936-84DA3255523E}" destId="{D0AF0F92-A4B0-4D6C-B012-6D4A2F257CFF}" srcOrd="1" destOrd="0" parTransId="{07248638-8B69-47D1-8327-B69E8FF1AAFE}" sibTransId="{44858CD9-B5B6-4F0E-8353-D95C67CEAF12}"/>
    <dgm:cxn modelId="{1C4536FD-35D1-4B69-BF55-5CBA25581D15}" srcId="{B34CD62A-9F0F-4D51-8936-84DA3255523E}" destId="{C382C27C-3EE9-4EAE-9716-66B57A295DA9}" srcOrd="0" destOrd="0" parTransId="{F0CA8130-20CF-4AA5-9546-056E749CF1B1}" sibTransId="{CF1011A3-5A8A-4140-92C3-BB8A221F7F78}"/>
    <dgm:cxn modelId="{558736BE-AF5F-4B98-A270-CBBE2E0AAF0F}" srcId="{4EEF7A4C-D174-445A-9B1F-4AF412400C07}" destId="{2C72C440-23C5-43D7-92CC-AB9A031B61BE}" srcOrd="1" destOrd="0" parTransId="{42F4D1CC-951B-43B1-9481-79678DF79EFB}" sibTransId="{FD2D3D94-1ABF-4C19-A837-E1E5A77A3E05}"/>
    <dgm:cxn modelId="{89431127-3B4F-4467-804E-7EF08C65FE6D}" type="presOf" srcId="{B34CD62A-9F0F-4D51-8936-84DA3255523E}" destId="{C1C4E647-3737-4BBA-87AD-7B89A76E9882}" srcOrd="0" destOrd="0" presId="urn:microsoft.com/office/officeart/2005/8/layout/hList9"/>
    <dgm:cxn modelId="{7C573895-EC39-43E4-8163-040CC8AC0A53}" type="presOf" srcId="{2C72C440-23C5-43D7-92CC-AB9A031B61BE}" destId="{E992C871-57E6-4352-A1E7-2004B10B8CA3}" srcOrd="0" destOrd="0" presId="urn:microsoft.com/office/officeart/2005/8/layout/hList9"/>
    <dgm:cxn modelId="{E09B3010-E4AA-48B2-A934-C8BC01F63A5B}" srcId="{719292D5-CE24-4E61-B18C-864E735DF503}" destId="{B34CD62A-9F0F-4D51-8936-84DA3255523E}" srcOrd="1" destOrd="0" parTransId="{5D6834C0-9B0C-4FB7-B44B-7843BD501745}" sibTransId="{9524CFF1-215C-455A-8B38-66D2D0898BD6}"/>
    <dgm:cxn modelId="{949A59E2-286D-4FCD-9A03-6F32D029277B}" type="presOf" srcId="{D0AF0F92-A4B0-4D6C-B012-6D4A2F257CFF}" destId="{95721189-BAEA-4A33-B175-B58D0C0688CC}" srcOrd="0" destOrd="0" presId="urn:microsoft.com/office/officeart/2005/8/layout/hList9"/>
    <dgm:cxn modelId="{6E9AD04B-8CC8-492F-A3C3-D78578E9B9EF}" type="presOf" srcId="{D0AF0F92-A4B0-4D6C-B012-6D4A2F257CFF}" destId="{7930EAC3-BDCE-4631-8CBC-C4BF5A1FC837}" srcOrd="1" destOrd="0" presId="urn:microsoft.com/office/officeart/2005/8/layout/hList9"/>
    <dgm:cxn modelId="{40234B04-97DA-490B-83A3-2139E181B433}" type="presOf" srcId="{C382C27C-3EE9-4EAE-9716-66B57A295DA9}" destId="{CCFC7C6A-2FD0-4259-BB5D-7D483DFDC5E5}" srcOrd="0" destOrd="0" presId="urn:microsoft.com/office/officeart/2005/8/layout/hList9"/>
    <dgm:cxn modelId="{BB57B27F-D966-4A66-9B89-F5CC4367AC20}" srcId="{719292D5-CE24-4E61-B18C-864E735DF503}" destId="{4EEF7A4C-D174-445A-9B1F-4AF412400C07}" srcOrd="0" destOrd="0" parTransId="{74890FBE-401A-430A-9AD0-61B76636B467}" sibTransId="{EAF96044-BF27-43B1-B75E-0E0B55790015}"/>
    <dgm:cxn modelId="{6D578179-DD17-408A-A9A7-0C1FADE600BF}" type="presParOf" srcId="{839F1215-8AED-420E-AEA8-9D8B2708DED1}" destId="{A2B4785D-D43F-4A2D-8280-AACDB12A07B8}" srcOrd="0" destOrd="0" presId="urn:microsoft.com/office/officeart/2005/8/layout/hList9"/>
    <dgm:cxn modelId="{D07043B3-393A-4072-B7B6-7ADB3293C157}" type="presParOf" srcId="{839F1215-8AED-420E-AEA8-9D8B2708DED1}" destId="{61BCB9B4-A68A-442E-AB29-CD9FA8ADE146}" srcOrd="1" destOrd="0" presId="urn:microsoft.com/office/officeart/2005/8/layout/hList9"/>
    <dgm:cxn modelId="{D5D9C94E-946E-4D1B-86C7-74E24FD407B5}" type="presParOf" srcId="{61BCB9B4-A68A-442E-AB29-CD9FA8ADE146}" destId="{F549A13B-9300-4F49-A902-27CBB1407372}" srcOrd="0" destOrd="0" presId="urn:microsoft.com/office/officeart/2005/8/layout/hList9"/>
    <dgm:cxn modelId="{9C1CF8C0-F764-41BD-A819-A48C2CBEC59F}" type="presParOf" srcId="{61BCB9B4-A68A-442E-AB29-CD9FA8ADE146}" destId="{6DADA483-277B-43FB-90D0-DC945AC6BF07}" srcOrd="1" destOrd="0" presId="urn:microsoft.com/office/officeart/2005/8/layout/hList9"/>
    <dgm:cxn modelId="{EF8973F5-2397-4176-95D7-DA03BE3FA7A0}" type="presParOf" srcId="{6DADA483-277B-43FB-90D0-DC945AC6BF07}" destId="{4D415F1E-90FC-408C-B5B7-E2EAD23D9B45}" srcOrd="0" destOrd="0" presId="urn:microsoft.com/office/officeart/2005/8/layout/hList9"/>
    <dgm:cxn modelId="{23A9C6F6-5A89-40D4-BCB3-DE34CBF5D296}" type="presParOf" srcId="{6DADA483-277B-43FB-90D0-DC945AC6BF07}" destId="{CF563030-7BF2-424D-B3A0-F91322A64E1E}" srcOrd="1" destOrd="0" presId="urn:microsoft.com/office/officeart/2005/8/layout/hList9"/>
    <dgm:cxn modelId="{AE9B56C1-A54F-43E1-8646-55807AE23B5F}" type="presParOf" srcId="{61BCB9B4-A68A-442E-AB29-CD9FA8ADE146}" destId="{41CEC54A-CCB9-45FB-AF8D-DB3B1B3B78CB}" srcOrd="2" destOrd="0" presId="urn:microsoft.com/office/officeart/2005/8/layout/hList9"/>
    <dgm:cxn modelId="{7680C231-D0CD-4168-99DA-695990B74B48}" type="presParOf" srcId="{41CEC54A-CCB9-45FB-AF8D-DB3B1B3B78CB}" destId="{E992C871-57E6-4352-A1E7-2004B10B8CA3}" srcOrd="0" destOrd="0" presId="urn:microsoft.com/office/officeart/2005/8/layout/hList9"/>
    <dgm:cxn modelId="{8E87723B-9AB1-4A86-9469-F70C563B1DD8}" type="presParOf" srcId="{41CEC54A-CCB9-45FB-AF8D-DB3B1B3B78CB}" destId="{8A741DD0-A09B-4FFE-9799-E84985DD1C10}" srcOrd="1" destOrd="0" presId="urn:microsoft.com/office/officeart/2005/8/layout/hList9"/>
    <dgm:cxn modelId="{C5E3A381-C226-4CDE-AD06-E685DFBFFAAA}" type="presParOf" srcId="{839F1215-8AED-420E-AEA8-9D8B2708DED1}" destId="{F8E39C27-B9C5-45F9-80AE-7785CB0EDF34}" srcOrd="2" destOrd="0" presId="urn:microsoft.com/office/officeart/2005/8/layout/hList9"/>
    <dgm:cxn modelId="{CA0679B0-B1A4-4356-87F2-26D864F04EA2}" type="presParOf" srcId="{839F1215-8AED-420E-AEA8-9D8B2708DED1}" destId="{09E29425-8CCE-415B-99BC-4AB354422768}" srcOrd="3" destOrd="0" presId="urn:microsoft.com/office/officeart/2005/8/layout/hList9"/>
    <dgm:cxn modelId="{C9BEA363-1224-4D86-BDD2-E24A9185F89A}" type="presParOf" srcId="{839F1215-8AED-420E-AEA8-9D8B2708DED1}" destId="{ECC9444A-AFBB-4429-8490-79BC19AD126F}" srcOrd="4" destOrd="0" presId="urn:microsoft.com/office/officeart/2005/8/layout/hList9"/>
    <dgm:cxn modelId="{7557D31E-C0E3-41AB-9ADC-B30F421D3F2D}" type="presParOf" srcId="{839F1215-8AED-420E-AEA8-9D8B2708DED1}" destId="{2A92D251-AADF-464A-94AB-79BF4406DEAD}" srcOrd="5" destOrd="0" presId="urn:microsoft.com/office/officeart/2005/8/layout/hList9"/>
    <dgm:cxn modelId="{C71B3F42-F1C4-4FD7-80F6-64E6D84D56BE}" type="presParOf" srcId="{839F1215-8AED-420E-AEA8-9D8B2708DED1}" destId="{E883AB08-8CCC-4BAB-ABF0-CB0A8FABF41D}" srcOrd="6" destOrd="0" presId="urn:microsoft.com/office/officeart/2005/8/layout/hList9"/>
    <dgm:cxn modelId="{6E342DCA-8790-4B0B-AC31-10086E179183}" type="presParOf" srcId="{E883AB08-8CCC-4BAB-ABF0-CB0A8FABF41D}" destId="{519EA3BD-EC12-43D1-862D-115349E767FE}" srcOrd="0" destOrd="0" presId="urn:microsoft.com/office/officeart/2005/8/layout/hList9"/>
    <dgm:cxn modelId="{41FF31F0-72CF-48FC-9537-F3EEFB832731}" type="presParOf" srcId="{E883AB08-8CCC-4BAB-ABF0-CB0A8FABF41D}" destId="{5F2BD0CB-013A-4696-B37B-55271C95FF41}" srcOrd="1" destOrd="0" presId="urn:microsoft.com/office/officeart/2005/8/layout/hList9"/>
    <dgm:cxn modelId="{27A44998-C194-4FB6-A18D-10763A95A32E}" type="presParOf" srcId="{5F2BD0CB-013A-4696-B37B-55271C95FF41}" destId="{CCFC7C6A-2FD0-4259-BB5D-7D483DFDC5E5}" srcOrd="0" destOrd="0" presId="urn:microsoft.com/office/officeart/2005/8/layout/hList9"/>
    <dgm:cxn modelId="{BF19E9B1-BBE3-45D8-A421-5A3B4413A76C}" type="presParOf" srcId="{5F2BD0CB-013A-4696-B37B-55271C95FF41}" destId="{0BF45601-52D6-4BB4-BE25-337113740752}" srcOrd="1" destOrd="0" presId="urn:microsoft.com/office/officeart/2005/8/layout/hList9"/>
    <dgm:cxn modelId="{21793BBC-6F3F-4260-A980-55A69F7136AC}" type="presParOf" srcId="{E883AB08-8CCC-4BAB-ABF0-CB0A8FABF41D}" destId="{90326131-AB2B-41BA-8F49-B51D0B19A716}" srcOrd="2" destOrd="0" presId="urn:microsoft.com/office/officeart/2005/8/layout/hList9"/>
    <dgm:cxn modelId="{24EAB080-C9AC-400F-9AFD-8BF4DFE8CEA4}" type="presParOf" srcId="{90326131-AB2B-41BA-8F49-B51D0B19A716}" destId="{95721189-BAEA-4A33-B175-B58D0C0688CC}" srcOrd="0" destOrd="0" presId="urn:microsoft.com/office/officeart/2005/8/layout/hList9"/>
    <dgm:cxn modelId="{F33BE855-6953-4B74-8078-09AEEC50CCB9}" type="presParOf" srcId="{90326131-AB2B-41BA-8F49-B51D0B19A716}" destId="{7930EAC3-BDCE-4631-8CBC-C4BF5A1FC837}" srcOrd="1" destOrd="0" presId="urn:microsoft.com/office/officeart/2005/8/layout/hList9"/>
    <dgm:cxn modelId="{586A2834-76EC-462B-8BF3-A66425F8D1C7}" type="presParOf" srcId="{839F1215-8AED-420E-AEA8-9D8B2708DED1}" destId="{8D30EB44-F8CC-4207-8AB4-79217A715F0F}" srcOrd="7" destOrd="0" presId="urn:microsoft.com/office/officeart/2005/8/layout/hList9"/>
    <dgm:cxn modelId="{F0F7DCD5-32C0-4FFA-83AB-80C4EBFEEF39}" type="presParOf" srcId="{839F1215-8AED-420E-AEA8-9D8B2708DED1}" destId="{C1C4E647-3737-4BBA-87AD-7B89A76E9882}"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D67E19-E0C7-40C2-A796-63E898E806CF}">
      <dsp:nvSpPr>
        <dsp:cNvPr id="0" name=""/>
        <dsp:cNvSpPr/>
      </dsp:nvSpPr>
      <dsp:spPr>
        <a:xfrm>
          <a:off x="0" y="0"/>
          <a:ext cx="11850307" cy="0"/>
        </a:xfrm>
        <a:prstGeom prst="lin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6E10FEE-0F5B-435A-93BA-9F0B641E5A14}">
      <dsp:nvSpPr>
        <dsp:cNvPr id="0" name=""/>
        <dsp:cNvSpPr/>
      </dsp:nvSpPr>
      <dsp:spPr>
        <a:xfrm>
          <a:off x="0" y="0"/>
          <a:ext cx="4982303" cy="5334000"/>
        </a:xfrm>
        <a:prstGeom prst="rect">
          <a:avLst/>
        </a:prstGeom>
        <a:solidFill>
          <a:srgbClr val="FAC498"/>
        </a:solid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a:lnSpc>
              <a:spcPct val="100000"/>
            </a:lnSpc>
            <a:spcBef>
              <a:spcPct val="0"/>
            </a:spcBef>
            <a:spcAft>
              <a:spcPts val="0"/>
            </a:spcAft>
          </a:pPr>
          <a:r>
            <a:rPr lang="uz-Cyrl-UZ" sz="3400" kern="1200" dirty="0">
              <a:solidFill>
                <a:schemeClr val="tx1"/>
              </a:solidFill>
              <a:cs typeface="Times New Roman" panose="02020603050405020304" pitchFamily="18" charset="0"/>
            </a:rPr>
            <a:t>Президентимиз Ш.М.Мирзиёев 2020 йил 13 февраль куни Ахборот технологияларини ривожлантиришга бағишланган тадбирда келтирилган статистик маълумотларига мувофиқ:</a:t>
          </a:r>
          <a:endParaRPr lang="ru-RU" sz="3400" kern="1200" dirty="0">
            <a:solidFill>
              <a:schemeClr val="tx1"/>
            </a:solidFill>
          </a:endParaRPr>
        </a:p>
      </dsp:txBody>
      <dsp:txXfrm>
        <a:off x="0" y="0"/>
        <a:ext cx="4982303" cy="5334000"/>
      </dsp:txXfrm>
    </dsp:sp>
    <dsp:sp modelId="{FCD81313-71D1-4BB4-B272-FD516C22A3B8}">
      <dsp:nvSpPr>
        <dsp:cNvPr id="0" name=""/>
        <dsp:cNvSpPr/>
      </dsp:nvSpPr>
      <dsp:spPr>
        <a:xfrm>
          <a:off x="5119425" y="179995"/>
          <a:ext cx="6730881" cy="125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just" defTabSz="1511300">
            <a:lnSpc>
              <a:spcPct val="90000"/>
            </a:lnSpc>
            <a:spcBef>
              <a:spcPct val="0"/>
            </a:spcBef>
            <a:spcAft>
              <a:spcPct val="35000"/>
            </a:spcAft>
          </a:pPr>
          <a:r>
            <a:rPr lang="uz-Cyrl-UZ" sz="3400" kern="1200" dirty="0">
              <a:solidFill>
                <a:schemeClr val="tx1"/>
              </a:solidFill>
              <a:cs typeface="Times New Roman" panose="02020603050405020304" pitchFamily="18" charset="0"/>
            </a:rPr>
            <a:t>- АҚШда рақамли иқтисодиётнинг ЯИМдаги улуши 10,9 фоиз, </a:t>
          </a:r>
          <a:endParaRPr lang="ru-RU" sz="3400" kern="1200" dirty="0">
            <a:solidFill>
              <a:schemeClr val="tx1"/>
            </a:solidFill>
          </a:endParaRPr>
        </a:p>
      </dsp:txBody>
      <dsp:txXfrm>
        <a:off x="5119425" y="179995"/>
        <a:ext cx="6730881" cy="1254062"/>
      </dsp:txXfrm>
    </dsp:sp>
    <dsp:sp modelId="{F88FA980-5AC3-4CD6-9B25-EC4987ECBFBE}">
      <dsp:nvSpPr>
        <dsp:cNvPr id="0" name=""/>
        <dsp:cNvSpPr/>
      </dsp:nvSpPr>
      <dsp:spPr>
        <a:xfrm>
          <a:off x="4982303" y="1316766"/>
          <a:ext cx="6656539" cy="0"/>
        </a:xfrm>
        <a:prstGeom prst="line">
          <a:avLst/>
        </a:prstGeom>
        <a:solidFill>
          <a:schemeClr val="dk1">
            <a:hueOff val="0"/>
            <a:satOff val="0"/>
            <a:lumOff val="0"/>
            <a:alphaOff val="0"/>
          </a:schemeClr>
        </a:solidFill>
        <a:ln w="25400" cap="flat" cmpd="sng" algn="ctr">
          <a:solidFill>
            <a:schemeClr val="dk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92B721C9-DE21-4EC1-A802-A02087B495E5}">
      <dsp:nvSpPr>
        <dsp:cNvPr id="0" name=""/>
        <dsp:cNvSpPr/>
      </dsp:nvSpPr>
      <dsp:spPr>
        <a:xfrm>
          <a:off x="5093788" y="1619998"/>
          <a:ext cx="5155298" cy="125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just" defTabSz="1511300">
            <a:lnSpc>
              <a:spcPct val="90000"/>
            </a:lnSpc>
            <a:spcBef>
              <a:spcPct val="0"/>
            </a:spcBef>
            <a:spcAft>
              <a:spcPct val="35000"/>
            </a:spcAft>
          </a:pPr>
          <a:r>
            <a:rPr lang="uz-Cyrl-UZ" sz="3400" kern="1200" dirty="0">
              <a:solidFill>
                <a:schemeClr val="tx1"/>
              </a:solidFill>
              <a:cs typeface="Times New Roman" panose="02020603050405020304" pitchFamily="18" charset="0"/>
            </a:rPr>
            <a:t>-   Хитойда 10 фоиз, </a:t>
          </a:r>
        </a:p>
      </dsp:txBody>
      <dsp:txXfrm>
        <a:off x="5093788" y="1619998"/>
        <a:ext cx="5155298" cy="1254062"/>
      </dsp:txXfrm>
    </dsp:sp>
    <dsp:sp modelId="{984C1F6D-159C-40E8-8EE2-1C7296528D74}">
      <dsp:nvSpPr>
        <dsp:cNvPr id="0" name=""/>
        <dsp:cNvSpPr/>
      </dsp:nvSpPr>
      <dsp:spPr>
        <a:xfrm>
          <a:off x="4982303" y="2633532"/>
          <a:ext cx="6656539" cy="0"/>
        </a:xfrm>
        <a:prstGeom prst="line">
          <a:avLst/>
        </a:prstGeom>
        <a:solidFill>
          <a:schemeClr val="dk1">
            <a:hueOff val="0"/>
            <a:satOff val="0"/>
            <a:lumOff val="0"/>
            <a:alphaOff val="0"/>
          </a:schemeClr>
        </a:solidFill>
        <a:ln w="25400" cap="flat" cmpd="sng" algn="ctr">
          <a:solidFill>
            <a:schemeClr val="dk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189E1F85-EE2E-4EC2-8FD5-EF81ACF2F07A}">
      <dsp:nvSpPr>
        <dsp:cNvPr id="0" name=""/>
        <dsp:cNvSpPr/>
      </dsp:nvSpPr>
      <dsp:spPr>
        <a:xfrm>
          <a:off x="5093788" y="2880005"/>
          <a:ext cx="6416248" cy="125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just" defTabSz="1511300">
            <a:lnSpc>
              <a:spcPct val="90000"/>
            </a:lnSpc>
            <a:spcBef>
              <a:spcPct val="0"/>
            </a:spcBef>
            <a:spcAft>
              <a:spcPct val="35000"/>
            </a:spcAft>
          </a:pPr>
          <a:r>
            <a:rPr lang="uz-Cyrl-UZ" sz="3400" kern="1200" dirty="0">
              <a:solidFill>
                <a:schemeClr val="tx1"/>
              </a:solidFill>
              <a:cs typeface="Times New Roman" panose="02020603050405020304" pitchFamily="18" charset="0"/>
            </a:rPr>
            <a:t>- Ҳиндистонда 5,5 фоизни ташкил этишини, </a:t>
          </a:r>
        </a:p>
      </dsp:txBody>
      <dsp:txXfrm>
        <a:off x="5093788" y="2880005"/>
        <a:ext cx="6416248" cy="1254062"/>
      </dsp:txXfrm>
    </dsp:sp>
    <dsp:sp modelId="{375782CA-D972-4585-BE85-4894B31B51D2}">
      <dsp:nvSpPr>
        <dsp:cNvPr id="0" name=""/>
        <dsp:cNvSpPr/>
      </dsp:nvSpPr>
      <dsp:spPr>
        <a:xfrm>
          <a:off x="4982303" y="3950298"/>
          <a:ext cx="6656539" cy="0"/>
        </a:xfrm>
        <a:prstGeom prst="line">
          <a:avLst/>
        </a:prstGeom>
        <a:solidFill>
          <a:schemeClr val="dk1">
            <a:hueOff val="0"/>
            <a:satOff val="0"/>
            <a:lumOff val="0"/>
            <a:alphaOff val="0"/>
          </a:schemeClr>
        </a:solidFill>
        <a:ln w="25400" cap="flat" cmpd="sng" algn="ctr">
          <a:solidFill>
            <a:schemeClr val="dk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89D560EA-957F-4DCD-A073-4B6A5E05F90F}">
      <dsp:nvSpPr>
        <dsp:cNvPr id="0" name=""/>
        <dsp:cNvSpPr/>
      </dsp:nvSpPr>
      <dsp:spPr>
        <a:xfrm>
          <a:off x="5093592" y="4079937"/>
          <a:ext cx="6449037" cy="1254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just" defTabSz="1511300">
            <a:lnSpc>
              <a:spcPct val="90000"/>
            </a:lnSpc>
            <a:spcBef>
              <a:spcPct val="0"/>
            </a:spcBef>
            <a:spcAft>
              <a:spcPct val="35000"/>
            </a:spcAft>
          </a:pPr>
          <a:endParaRPr lang="en-US" sz="3400" kern="1200" dirty="0">
            <a:solidFill>
              <a:schemeClr val="tx1"/>
            </a:solidFill>
            <a:cs typeface="Times New Roman" panose="02020603050405020304" pitchFamily="18" charset="0"/>
          </a:endParaRPr>
        </a:p>
      </dsp:txBody>
      <dsp:txXfrm>
        <a:off x="5093592" y="4079937"/>
        <a:ext cx="6449037" cy="1254062"/>
      </dsp:txXfrm>
    </dsp:sp>
    <dsp:sp modelId="{9CB9A505-5322-47B2-BF5E-DF31971047B1}">
      <dsp:nvSpPr>
        <dsp:cNvPr id="0" name=""/>
        <dsp:cNvSpPr/>
      </dsp:nvSpPr>
      <dsp:spPr>
        <a:xfrm>
          <a:off x="4982303" y="5267064"/>
          <a:ext cx="6656539" cy="0"/>
        </a:xfrm>
        <a:prstGeom prst="line">
          <a:avLst/>
        </a:prstGeom>
        <a:solidFill>
          <a:schemeClr val="dk1">
            <a:hueOff val="0"/>
            <a:satOff val="0"/>
            <a:lumOff val="0"/>
            <a:alphaOff val="0"/>
          </a:schemeClr>
        </a:solidFill>
        <a:ln w="25400" cap="flat" cmpd="sng" algn="ctr">
          <a:solidFill>
            <a:schemeClr val="dk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A9F9A7-7C8C-4A33-A844-BF2B8067A8D3}">
      <dsp:nvSpPr>
        <dsp:cNvPr id="0" name=""/>
        <dsp:cNvSpPr/>
      </dsp:nvSpPr>
      <dsp:spPr>
        <a:xfrm>
          <a:off x="5103813" y="4103"/>
          <a:ext cx="1525587" cy="78419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a:solidFill>
                <a:schemeClr val="tx1">
                  <a:lumMod val="95000"/>
                  <a:lumOff val="5000"/>
                </a:schemeClr>
              </a:solidFill>
            </a:rPr>
            <a:t>АКТ</a:t>
          </a:r>
        </a:p>
      </dsp:txBody>
      <dsp:txXfrm>
        <a:off x="5142094" y="42384"/>
        <a:ext cx="1449025" cy="707628"/>
      </dsp:txXfrm>
    </dsp:sp>
    <dsp:sp modelId="{B040167F-7532-4CFC-B578-D85D25D90AF0}">
      <dsp:nvSpPr>
        <dsp:cNvPr id="0" name=""/>
        <dsp:cNvSpPr/>
      </dsp:nvSpPr>
      <dsp:spPr>
        <a:xfrm>
          <a:off x="2514308" y="283922"/>
          <a:ext cx="6018482" cy="6018482"/>
        </a:xfrm>
        <a:custGeom>
          <a:avLst/>
          <a:gdLst/>
          <a:ahLst/>
          <a:cxnLst/>
          <a:rect l="0" t="0" r="0" b="0"/>
          <a:pathLst>
            <a:path>
              <a:moveTo>
                <a:pt x="4240976" y="263633"/>
              </a:moveTo>
              <a:arcTo wR="3009241" hR="3009241" stAng="17649719" swAng="469930"/>
            </a:path>
          </a:pathLst>
        </a:custGeom>
        <a:noFill/>
        <a:ln w="9525" cap="flat"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574EDBA4-9FF6-4C19-A57A-18F9A902C2F9}">
      <dsp:nvSpPr>
        <dsp:cNvPr id="0" name=""/>
        <dsp:cNvSpPr/>
      </dsp:nvSpPr>
      <dsp:spPr>
        <a:xfrm>
          <a:off x="6726629" y="816013"/>
          <a:ext cx="2148560" cy="784190"/>
        </a:xfrm>
        <a:prstGeom prst="roundRect">
          <a:avLst/>
        </a:prstGeom>
        <a:solidFill>
          <a:schemeClr val="accent4">
            <a:hueOff val="-1502675"/>
            <a:satOff val="-5833"/>
            <a:lumOff val="-5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err="1">
              <a:solidFill>
                <a:schemeClr val="tx1">
                  <a:lumMod val="95000"/>
                  <a:lumOff val="5000"/>
                </a:schemeClr>
              </a:solidFill>
            </a:rPr>
            <a:t>Соғлиқ</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ва</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саломатлик</a:t>
          </a:r>
          <a:endParaRPr lang="ru-RU" sz="2000" b="1" kern="1200" dirty="0">
            <a:solidFill>
              <a:schemeClr val="tx1">
                <a:lumMod val="95000"/>
                <a:lumOff val="5000"/>
              </a:schemeClr>
            </a:solidFill>
          </a:endParaRPr>
        </a:p>
      </dsp:txBody>
      <dsp:txXfrm>
        <a:off x="6764910" y="854294"/>
        <a:ext cx="2071998" cy="707628"/>
      </dsp:txXfrm>
    </dsp:sp>
    <dsp:sp modelId="{25F38540-953D-4133-A921-65B7B50D2624}">
      <dsp:nvSpPr>
        <dsp:cNvPr id="0" name=""/>
        <dsp:cNvSpPr/>
      </dsp:nvSpPr>
      <dsp:spPr>
        <a:xfrm>
          <a:off x="3891012" y="1318664"/>
          <a:ext cx="6018482" cy="6018482"/>
        </a:xfrm>
        <a:custGeom>
          <a:avLst/>
          <a:gdLst/>
          <a:ahLst/>
          <a:cxnLst/>
          <a:rect l="0" t="0" r="0" b="0"/>
          <a:pathLst>
            <a:path>
              <a:moveTo>
                <a:pt x="4532401" y="413953"/>
              </a:moveTo>
              <a:arcTo wR="3009241" hR="3009241" stAng="18024506" swAng="992401"/>
            </a:path>
          </a:pathLst>
        </a:custGeom>
        <a:noFill/>
        <a:ln w="9525" cap="flat" cmpd="sng" algn="ctr">
          <a:solidFill>
            <a:schemeClr val="accent4">
              <a:hueOff val="-1502675"/>
              <a:satOff val="-5833"/>
              <a:lumOff val="-5196"/>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B88FBE9-722C-4F66-B8E6-B6D45371E02E}">
      <dsp:nvSpPr>
        <dsp:cNvPr id="0" name=""/>
        <dsp:cNvSpPr/>
      </dsp:nvSpPr>
      <dsp:spPr>
        <a:xfrm>
          <a:off x="7986054" y="2490794"/>
          <a:ext cx="2758153" cy="784190"/>
        </a:xfrm>
        <a:prstGeom prst="roundRect">
          <a:avLst/>
        </a:prstGeom>
        <a:solidFill>
          <a:schemeClr val="accent4">
            <a:hueOff val="-3005351"/>
            <a:satOff val="-11667"/>
            <a:lumOff val="-1039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a:solidFill>
                <a:schemeClr val="tx1">
                  <a:lumMod val="95000"/>
                  <a:lumOff val="5000"/>
                </a:schemeClr>
              </a:solidFill>
            </a:rPr>
            <a:t>Энергия </a:t>
          </a:r>
          <a:r>
            <a:rPr lang="ru-RU" sz="2000" b="1" kern="1200" dirty="0" err="1">
              <a:solidFill>
                <a:schemeClr val="tx1">
                  <a:lumMod val="95000"/>
                  <a:lumOff val="5000"/>
                </a:schemeClr>
              </a:solidFill>
            </a:rPr>
            <a:t>ва</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коммунал</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хизматлар</a:t>
          </a:r>
          <a:endParaRPr lang="ru-RU" sz="2000" b="1" kern="1200" dirty="0">
            <a:solidFill>
              <a:schemeClr val="tx1">
                <a:lumMod val="95000"/>
                <a:lumOff val="5000"/>
              </a:schemeClr>
            </a:solidFill>
          </a:endParaRPr>
        </a:p>
      </dsp:txBody>
      <dsp:txXfrm>
        <a:off x="8024335" y="2529075"/>
        <a:ext cx="2681591" cy="707628"/>
      </dsp:txXfrm>
    </dsp:sp>
    <dsp:sp modelId="{B4C8364B-7B40-4F65-868B-0E5135F5B819}">
      <dsp:nvSpPr>
        <dsp:cNvPr id="0" name=""/>
        <dsp:cNvSpPr/>
      </dsp:nvSpPr>
      <dsp:spPr>
        <a:xfrm>
          <a:off x="3389033" y="455392"/>
          <a:ext cx="6018482" cy="6018482"/>
        </a:xfrm>
        <a:custGeom>
          <a:avLst/>
          <a:gdLst/>
          <a:ahLst/>
          <a:cxnLst/>
          <a:rect l="0" t="0" r="0" b="0"/>
          <a:pathLst>
            <a:path>
              <a:moveTo>
                <a:pt x="6017852" y="3070781"/>
              </a:moveTo>
              <a:arcTo wR="3009241" hR="3009241" stAng="21670308" swAng="871958"/>
            </a:path>
          </a:pathLst>
        </a:custGeom>
        <a:noFill/>
        <a:ln w="9525" cap="flat" cmpd="sng" algn="ctr">
          <a:solidFill>
            <a:schemeClr val="accent4">
              <a:hueOff val="-3005351"/>
              <a:satOff val="-11667"/>
              <a:lumOff val="-10392"/>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EA6D8BF-0359-43CF-8FA6-B3D7CC5FC5B0}">
      <dsp:nvSpPr>
        <dsp:cNvPr id="0" name=""/>
        <dsp:cNvSpPr/>
      </dsp:nvSpPr>
      <dsp:spPr>
        <a:xfrm>
          <a:off x="7986053" y="4517977"/>
          <a:ext cx="2148560" cy="784190"/>
        </a:xfrm>
        <a:prstGeom prst="roundRect">
          <a:avLst/>
        </a:prstGeom>
        <a:solidFill>
          <a:schemeClr val="accent4">
            <a:hueOff val="-4508026"/>
            <a:satOff val="-17500"/>
            <a:lumOff val="-155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err="1">
              <a:solidFill>
                <a:schemeClr val="tx1">
                  <a:lumMod val="95000"/>
                  <a:lumOff val="5000"/>
                </a:schemeClr>
              </a:solidFill>
            </a:rPr>
            <a:t>Атроф</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муҳит</a:t>
          </a:r>
          <a:endParaRPr lang="ru-RU" sz="2000" b="1" kern="1200" dirty="0">
            <a:solidFill>
              <a:schemeClr val="tx1">
                <a:lumMod val="95000"/>
                <a:lumOff val="5000"/>
              </a:schemeClr>
            </a:solidFill>
          </a:endParaRPr>
        </a:p>
      </dsp:txBody>
      <dsp:txXfrm>
        <a:off x="8024334" y="4556258"/>
        <a:ext cx="2071998" cy="707628"/>
      </dsp:txXfrm>
    </dsp:sp>
    <dsp:sp modelId="{AD5DF834-632F-4296-8F07-ACECCCCAE7FF}">
      <dsp:nvSpPr>
        <dsp:cNvPr id="0" name=""/>
        <dsp:cNvSpPr/>
      </dsp:nvSpPr>
      <dsp:spPr>
        <a:xfrm>
          <a:off x="3688122" y="184253"/>
          <a:ext cx="6018482" cy="6018482"/>
        </a:xfrm>
        <a:custGeom>
          <a:avLst/>
          <a:gdLst/>
          <a:ahLst/>
          <a:cxnLst/>
          <a:rect l="0" t="0" r="0" b="0"/>
          <a:pathLst>
            <a:path>
              <a:moveTo>
                <a:pt x="5026700" y="5242040"/>
              </a:moveTo>
              <a:arcTo wR="3009241" hR="3009241" stAng="2874025" swAng="618459"/>
            </a:path>
          </a:pathLst>
        </a:custGeom>
        <a:noFill/>
        <a:ln w="9525" cap="flat" cmpd="sng" algn="ctr">
          <a:solidFill>
            <a:schemeClr val="accent4">
              <a:hueOff val="-4508026"/>
              <a:satOff val="-17500"/>
              <a:lumOff val="-15588"/>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80B4A87-C270-44AE-9474-BF60E14B3A64}">
      <dsp:nvSpPr>
        <dsp:cNvPr id="0" name=""/>
        <dsp:cNvSpPr/>
      </dsp:nvSpPr>
      <dsp:spPr>
        <a:xfrm>
          <a:off x="6233447" y="5841136"/>
          <a:ext cx="2758153" cy="784190"/>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err="1">
              <a:solidFill>
                <a:schemeClr val="tx1">
                  <a:lumMod val="95000"/>
                  <a:lumOff val="5000"/>
                </a:schemeClr>
              </a:solidFill>
            </a:rPr>
            <a:t>Илғор</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ишлаб</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чиқариш</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ва</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автоматлаштириш</a:t>
          </a:r>
          <a:endParaRPr lang="ru-RU" sz="2000" b="1" kern="1200" dirty="0">
            <a:solidFill>
              <a:schemeClr val="tx1">
                <a:lumMod val="95000"/>
                <a:lumOff val="5000"/>
              </a:schemeClr>
            </a:solidFill>
          </a:endParaRPr>
        </a:p>
      </dsp:txBody>
      <dsp:txXfrm>
        <a:off x="6271728" y="5879417"/>
        <a:ext cx="2681591" cy="707628"/>
      </dsp:txXfrm>
    </dsp:sp>
    <dsp:sp modelId="{87E036B8-209B-45D1-8AE3-F4701631CEE6}">
      <dsp:nvSpPr>
        <dsp:cNvPr id="0" name=""/>
        <dsp:cNvSpPr/>
      </dsp:nvSpPr>
      <dsp:spPr>
        <a:xfrm>
          <a:off x="3504209" y="611991"/>
          <a:ext cx="6018482" cy="6018482"/>
        </a:xfrm>
        <a:custGeom>
          <a:avLst/>
          <a:gdLst/>
          <a:ahLst/>
          <a:cxnLst/>
          <a:rect l="0" t="0" r="0" b="0"/>
          <a:pathLst>
            <a:path>
              <a:moveTo>
                <a:pt x="2976758" y="6018306"/>
              </a:moveTo>
              <a:arcTo wR="3009241" hR="3009241" stAng="5437109" swAng="720661"/>
            </a:path>
          </a:pathLst>
        </a:custGeom>
        <a:noFill/>
        <a:ln w="9525" cap="flat" cmpd="sng" algn="ctr">
          <a:solidFill>
            <a:schemeClr val="accent4">
              <a:hueOff val="-6010702"/>
              <a:satOff val="-23334"/>
              <a:lumOff val="-20785"/>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441E2AF-BFCF-4BA2-BF03-B48B326022E5}">
      <dsp:nvSpPr>
        <dsp:cNvPr id="0" name=""/>
        <dsp:cNvSpPr/>
      </dsp:nvSpPr>
      <dsp:spPr>
        <a:xfrm>
          <a:off x="3505204" y="5841112"/>
          <a:ext cx="2148560" cy="784190"/>
        </a:xfrm>
        <a:prstGeom prst="roundRect">
          <a:avLst/>
        </a:prstGeom>
        <a:solidFill>
          <a:srgbClr val="B686D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err="1">
              <a:solidFill>
                <a:schemeClr val="tx1">
                  <a:lumMod val="95000"/>
                  <a:lumOff val="5000"/>
                </a:schemeClr>
              </a:solidFill>
            </a:rPr>
            <a:t>Тиббий</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асбоблар</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ва</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қурилмалар</a:t>
          </a:r>
          <a:endParaRPr lang="ru-RU" sz="2000" b="1" kern="1200" dirty="0">
            <a:solidFill>
              <a:schemeClr val="tx1">
                <a:lumMod val="95000"/>
                <a:lumOff val="5000"/>
              </a:schemeClr>
            </a:solidFill>
          </a:endParaRPr>
        </a:p>
      </dsp:txBody>
      <dsp:txXfrm>
        <a:off x="3543485" y="5879393"/>
        <a:ext cx="2071998" cy="707628"/>
      </dsp:txXfrm>
    </dsp:sp>
    <dsp:sp modelId="{FFD9ABB2-C2DB-4E6E-90A0-2F44817B3840}">
      <dsp:nvSpPr>
        <dsp:cNvPr id="0" name=""/>
        <dsp:cNvSpPr/>
      </dsp:nvSpPr>
      <dsp:spPr>
        <a:xfrm>
          <a:off x="2356952" y="183266"/>
          <a:ext cx="6018482" cy="6018482"/>
        </a:xfrm>
        <a:custGeom>
          <a:avLst/>
          <a:gdLst/>
          <a:ahLst/>
          <a:cxnLst/>
          <a:rect l="0" t="0" r="0" b="0"/>
          <a:pathLst>
            <a:path>
              <a:moveTo>
                <a:pt x="1425477" y="5567995"/>
              </a:moveTo>
              <a:arcTo wR="3009241" hR="3009241" stAng="7305348" swAng="618918"/>
            </a:path>
          </a:pathLst>
        </a:custGeom>
        <a:noFill/>
        <a:ln w="9525" cap="flat" cmpd="sng" algn="ctr">
          <a:solidFill>
            <a:schemeClr val="accent4">
              <a:hueOff val="-7513377"/>
              <a:satOff val="-29167"/>
              <a:lumOff val="-25981"/>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C638979A-B0B6-4EBA-8315-509591530CE9}">
      <dsp:nvSpPr>
        <dsp:cNvPr id="0" name=""/>
        <dsp:cNvSpPr/>
      </dsp:nvSpPr>
      <dsp:spPr>
        <a:xfrm>
          <a:off x="1904998" y="4517964"/>
          <a:ext cx="2148560" cy="784190"/>
        </a:xfrm>
        <a:prstGeom prst="roundRect">
          <a:avLst/>
        </a:prstGeom>
        <a:solidFill>
          <a:srgbClr val="FAC49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a:solidFill>
                <a:schemeClr val="tx1">
                  <a:lumMod val="95000"/>
                  <a:lumOff val="5000"/>
                </a:schemeClr>
              </a:solidFill>
            </a:rPr>
            <a:t>Микро-электроника</a:t>
          </a:r>
        </a:p>
      </dsp:txBody>
      <dsp:txXfrm>
        <a:off x="1943279" y="4556245"/>
        <a:ext cx="2071998" cy="707628"/>
      </dsp:txXfrm>
    </dsp:sp>
    <dsp:sp modelId="{4B003B19-4465-4C4A-AB95-4F4E5821E49A}">
      <dsp:nvSpPr>
        <dsp:cNvPr id="0" name=""/>
        <dsp:cNvSpPr/>
      </dsp:nvSpPr>
      <dsp:spPr>
        <a:xfrm>
          <a:off x="2558974" y="313004"/>
          <a:ext cx="6018482" cy="6018482"/>
        </a:xfrm>
        <a:custGeom>
          <a:avLst/>
          <a:gdLst/>
          <a:ahLst/>
          <a:cxnLst/>
          <a:rect l="0" t="0" r="0" b="0"/>
          <a:pathLst>
            <a:path>
              <a:moveTo>
                <a:pt x="156950" y="3968393"/>
              </a:moveTo>
              <a:arcTo wR="3009241" hR="3009241" stAng="9684812" swAng="879615"/>
            </a:path>
          </a:pathLst>
        </a:custGeom>
        <a:noFill/>
        <a:ln w="9525" cap="flat" cmpd="sng" algn="ctr">
          <a:solidFill>
            <a:schemeClr val="accent4">
              <a:hueOff val="-9016053"/>
              <a:satOff val="-35000"/>
              <a:lumOff val="-31177"/>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DBA6AC65-F3C2-4EE7-93F1-F8BE0B923232}">
      <dsp:nvSpPr>
        <dsp:cNvPr id="0" name=""/>
        <dsp:cNvSpPr/>
      </dsp:nvSpPr>
      <dsp:spPr>
        <a:xfrm>
          <a:off x="1524003" y="2490795"/>
          <a:ext cx="2148560" cy="784190"/>
        </a:xfrm>
        <a:prstGeom prst="roundRect">
          <a:avLst/>
        </a:prstGeom>
        <a:solidFill>
          <a:srgbClr val="99E87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a:solidFill>
                <a:schemeClr val="tx1">
                  <a:lumMod val="95000"/>
                  <a:lumOff val="5000"/>
                </a:schemeClr>
              </a:solidFill>
            </a:rPr>
            <a:t>Сенсор </a:t>
          </a:r>
          <a:r>
            <a:rPr lang="ru-RU" sz="2000" b="1" kern="1200" dirty="0" err="1">
              <a:solidFill>
                <a:schemeClr val="tx1">
                  <a:lumMod val="95000"/>
                  <a:lumOff val="5000"/>
                </a:schemeClr>
              </a:solidFill>
            </a:rPr>
            <a:t>қурилмалар</a:t>
          </a:r>
          <a:r>
            <a:rPr lang="ru-RU" sz="2000" b="1" kern="1200" dirty="0">
              <a:solidFill>
                <a:schemeClr val="tx1">
                  <a:lumMod val="95000"/>
                  <a:lumOff val="5000"/>
                </a:schemeClr>
              </a:solidFill>
            </a:rPr>
            <a:t> </a:t>
          </a:r>
        </a:p>
      </dsp:txBody>
      <dsp:txXfrm>
        <a:off x="1562284" y="2529076"/>
        <a:ext cx="2071998" cy="707628"/>
      </dsp:txXfrm>
    </dsp:sp>
    <dsp:sp modelId="{F82E1401-7FC0-4123-8AB3-CCD10713530E}">
      <dsp:nvSpPr>
        <dsp:cNvPr id="0" name=""/>
        <dsp:cNvSpPr/>
      </dsp:nvSpPr>
      <dsp:spPr>
        <a:xfrm>
          <a:off x="2212756" y="1100974"/>
          <a:ext cx="6018482" cy="6018482"/>
        </a:xfrm>
        <a:custGeom>
          <a:avLst/>
          <a:gdLst/>
          <a:ahLst/>
          <a:cxnLst/>
          <a:rect l="0" t="0" r="0" b="0"/>
          <a:pathLst>
            <a:path>
              <a:moveTo>
                <a:pt x="615972" y="1185016"/>
              </a:moveTo>
              <a:arcTo wR="3009241" hR="3009241" stAng="13038947" swAng="866911"/>
            </a:path>
          </a:pathLst>
        </a:custGeom>
        <a:noFill/>
        <a:ln w="9525" cap="flat" cmpd="sng" algn="ctr">
          <a:solidFill>
            <a:schemeClr val="accent4">
              <a:hueOff val="-10518728"/>
              <a:satOff val="-40834"/>
              <a:lumOff val="-36373"/>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7F72ED88-EB15-4E18-80EB-3B34DCDB2CBF}">
      <dsp:nvSpPr>
        <dsp:cNvPr id="0" name=""/>
        <dsp:cNvSpPr/>
      </dsp:nvSpPr>
      <dsp:spPr>
        <a:xfrm>
          <a:off x="2743202" y="816013"/>
          <a:ext cx="2378207" cy="784190"/>
        </a:xfrm>
        <a:prstGeom prst="roundRect">
          <a:avLst/>
        </a:prstGeom>
        <a:solidFill>
          <a:schemeClr val="accent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err="1">
              <a:solidFill>
                <a:schemeClr val="tx1">
                  <a:lumMod val="95000"/>
                  <a:lumOff val="5000"/>
                </a:schemeClr>
              </a:solidFill>
            </a:rPr>
            <a:t>Кимёвий</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ва</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илғор</a:t>
          </a:r>
          <a:r>
            <a:rPr lang="ru-RU" sz="2000" b="1" kern="1200" dirty="0">
              <a:solidFill>
                <a:schemeClr val="tx1">
                  <a:lumMod val="95000"/>
                  <a:lumOff val="5000"/>
                </a:schemeClr>
              </a:solidFill>
            </a:rPr>
            <a:t> </a:t>
          </a:r>
          <a:r>
            <a:rPr lang="ru-RU" sz="2000" b="1" kern="1200" dirty="0" err="1">
              <a:solidFill>
                <a:schemeClr val="tx1">
                  <a:lumMod val="95000"/>
                  <a:lumOff val="5000"/>
                </a:schemeClr>
              </a:solidFill>
            </a:rPr>
            <a:t>материаллар</a:t>
          </a:r>
          <a:r>
            <a:rPr lang="ru-RU" sz="2000" b="1" kern="1200" dirty="0">
              <a:solidFill>
                <a:schemeClr val="tx1">
                  <a:lumMod val="95000"/>
                  <a:lumOff val="5000"/>
                </a:schemeClr>
              </a:solidFill>
            </a:rPr>
            <a:t> </a:t>
          </a:r>
        </a:p>
      </dsp:txBody>
      <dsp:txXfrm>
        <a:off x="2781483" y="854294"/>
        <a:ext cx="2301645" cy="707628"/>
      </dsp:txXfrm>
    </dsp:sp>
    <dsp:sp modelId="{5B994372-7168-443E-B0FB-AC701B3F9469}">
      <dsp:nvSpPr>
        <dsp:cNvPr id="0" name=""/>
        <dsp:cNvSpPr/>
      </dsp:nvSpPr>
      <dsp:spPr>
        <a:xfrm>
          <a:off x="3200425" y="283922"/>
          <a:ext cx="6018482" cy="6018482"/>
        </a:xfrm>
        <a:custGeom>
          <a:avLst/>
          <a:gdLst/>
          <a:ahLst/>
          <a:cxnLst/>
          <a:rect l="0" t="0" r="0" b="0"/>
          <a:pathLst>
            <a:path>
              <a:moveTo>
                <a:pt x="1414847" y="457096"/>
              </a:moveTo>
              <a:arcTo wR="3009241" hR="3009241" stAng="14280352" swAng="469930"/>
            </a:path>
          </a:pathLst>
        </a:custGeom>
        <a:noFill/>
        <a:ln w="9525" cap="flat" cmpd="sng" algn="ctr">
          <a:solidFill>
            <a:schemeClr val="accent4">
              <a:hueOff val="-12021403"/>
              <a:satOff val="-46667"/>
              <a:lumOff val="-41569"/>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8E0C10-B79E-4617-87DB-DF7A4C2D786F}">
      <dsp:nvSpPr>
        <dsp:cNvPr id="0" name=""/>
        <dsp:cNvSpPr/>
      </dsp:nvSpPr>
      <dsp:spPr>
        <a:xfrm>
          <a:off x="0" y="0"/>
          <a:ext cx="11887200" cy="1269037"/>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uz-Cyrl-UZ" sz="2000" b="1" kern="1200" dirty="0"/>
            <a:t>1. Республикаси рақамли иқтисодиётни ривожлантириш дастурида кадрлар ва таълим билан боғлиқ қуйидаги асосий йўналишлар белгилаб берилиши лозим деб ҳисоблаймиз:  </a:t>
          </a:r>
          <a:endParaRPr lang="ru-RU" sz="2000" b="1" kern="1200" dirty="0"/>
        </a:p>
      </dsp:txBody>
      <dsp:txXfrm>
        <a:off x="61949" y="61949"/>
        <a:ext cx="11763302" cy="1145139"/>
      </dsp:txXfrm>
    </dsp:sp>
    <dsp:sp modelId="{A54E038F-C4CE-4A5A-B9E5-907BC03C89A4}">
      <dsp:nvSpPr>
        <dsp:cNvPr id="0" name=""/>
        <dsp:cNvSpPr/>
      </dsp:nvSpPr>
      <dsp:spPr>
        <a:xfrm>
          <a:off x="0" y="1660933"/>
          <a:ext cx="11887200" cy="39058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7419" tIns="21590" rIns="120904" bIns="21590" numCol="1" spcCol="1270" anchor="t" anchorCtr="0">
          <a:noAutofit/>
        </a:bodyPr>
        <a:lstStyle/>
        <a:p>
          <a:pPr marL="171450" lvl="1" indent="-171450" algn="just" defTabSz="755650">
            <a:lnSpc>
              <a:spcPct val="90000"/>
            </a:lnSpc>
            <a:spcBef>
              <a:spcPct val="0"/>
            </a:spcBef>
            <a:spcAft>
              <a:spcPct val="20000"/>
            </a:spcAft>
            <a:buChar char="••"/>
          </a:pPr>
          <a:r>
            <a:rPr lang="uz-Cyrl-UZ" sz="1700" kern="1200" dirty="0"/>
            <a:t>ҳал </a:t>
          </a:r>
          <a:r>
            <a:rPr lang="uz-Cyrl-UZ" sz="1800" kern="1200" dirty="0"/>
            <a:t>қилувчи технологиялар йўналишлари бўйича кадрлар тайёрлашни йўлга қўйиш  ва бу йўналишлар бўйича чуқур билимга эга кадрлар тайёрланиши мумкин бўлган таълим тизимини яратиш;  </a:t>
          </a:r>
          <a:endParaRPr lang="ru-RU" sz="1800" kern="1200" dirty="0"/>
        </a:p>
        <a:p>
          <a:pPr marL="171450" lvl="1" indent="-171450" algn="just" defTabSz="800100">
            <a:lnSpc>
              <a:spcPct val="90000"/>
            </a:lnSpc>
            <a:spcBef>
              <a:spcPct val="0"/>
            </a:spcBef>
            <a:spcAft>
              <a:spcPct val="20000"/>
            </a:spcAft>
            <a:buChar char="••"/>
          </a:pPr>
          <a:r>
            <a:rPr lang="uz-Cyrl-UZ" sz="1800" kern="1200" dirty="0"/>
            <a:t>рақамли иқтисодиёт учун керакли бўлган юкори малакали мутахассисларни ўрта ва олий таълим муассасаларида ҳам тайёрлашни йўлга қўйиш;  </a:t>
          </a:r>
          <a:endParaRPr lang="ru-RU" sz="1800" kern="1200" dirty="0"/>
        </a:p>
        <a:p>
          <a:pPr marL="171450" lvl="1" indent="-171450" algn="just" defTabSz="800100">
            <a:lnSpc>
              <a:spcPct val="90000"/>
            </a:lnSpc>
            <a:spcBef>
              <a:spcPct val="0"/>
            </a:spcBef>
            <a:spcAft>
              <a:spcPct val="20000"/>
            </a:spcAft>
            <a:buChar char="••"/>
          </a:pPr>
          <a:r>
            <a:rPr lang="uz-Cyrl-UZ" sz="1800" kern="1200" dirty="0"/>
            <a:t>рақамли иқтисодиётни ҳар томонлама ўрганиш учун керакли бўлган ўзбек тилидаги замонавий илмий ва амалий адабиётлар яратиш; </a:t>
          </a:r>
          <a:endParaRPr lang="ru-RU" sz="1800" kern="1200" dirty="0"/>
        </a:p>
        <a:p>
          <a:pPr marL="171450" lvl="1" indent="-171450" algn="just" defTabSz="800100">
            <a:lnSpc>
              <a:spcPct val="90000"/>
            </a:lnSpc>
            <a:spcBef>
              <a:spcPct val="0"/>
            </a:spcBef>
            <a:spcAft>
              <a:spcPct val="20000"/>
            </a:spcAft>
            <a:buChar char="••"/>
          </a:pPr>
          <a:r>
            <a:rPr lang="uz-Cyrl-UZ" sz="1800" kern="1200" dirty="0"/>
            <a:t>замонавий рақамли иқтисодиёт талабларига жавоб берадиган меҳнат бозорини ташкил қилиш механизмларини ишлаб чиқиш;  </a:t>
          </a:r>
          <a:endParaRPr lang="ru-RU" sz="1800" kern="1200" dirty="0"/>
        </a:p>
        <a:p>
          <a:pPr marL="171450" lvl="1" indent="-171450" algn="just" defTabSz="800100">
            <a:lnSpc>
              <a:spcPct val="90000"/>
            </a:lnSpc>
            <a:spcBef>
              <a:spcPct val="0"/>
            </a:spcBef>
            <a:spcAft>
              <a:spcPct val="20000"/>
            </a:spcAft>
            <a:buChar char="••"/>
          </a:pPr>
          <a:r>
            <a:rPr lang="uz-Cyrl-UZ" sz="1800" kern="1200" dirty="0"/>
            <a:t>малакали дастурчилар ва инженер-техник ходимларни тайёрлашни йўлга қўйиш, кадрларнинг рақамли иқтисодиётни ривожлантиришдаги иштирокини молиялаштириш ва бу ишни юқори даражада рағбатлантириш тизимини яратиш;  </a:t>
          </a:r>
          <a:endParaRPr lang="ru-RU" sz="1800" kern="1200" dirty="0"/>
        </a:p>
      </dsp:txBody>
      <dsp:txXfrm>
        <a:off x="0" y="1660933"/>
        <a:ext cx="11887200" cy="39058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0A55E7-D741-498E-BE36-66582B2FDF51}">
      <dsp:nvSpPr>
        <dsp:cNvPr id="0" name=""/>
        <dsp:cNvSpPr/>
      </dsp:nvSpPr>
      <dsp:spPr>
        <a:xfrm>
          <a:off x="0" y="107679"/>
          <a:ext cx="11887200" cy="2395575"/>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261938" lvl="0" indent="-174625" algn="just" defTabSz="800100" rtl="0">
            <a:lnSpc>
              <a:spcPct val="90000"/>
            </a:lnSpc>
            <a:spcBef>
              <a:spcPct val="0"/>
            </a:spcBef>
            <a:spcAft>
              <a:spcPct val="35000"/>
            </a:spcAft>
          </a:pPr>
          <a:r>
            <a:rPr lang="ru-RU" sz="1800" b="1" kern="1200" dirty="0"/>
            <a:t>2. Бутун </a:t>
          </a:r>
          <a:r>
            <a:rPr lang="ru-RU" sz="1800" b="1" kern="1200" dirty="0" err="1"/>
            <a:t>дунёда</a:t>
          </a:r>
          <a:r>
            <a:rPr lang="ru-RU" sz="1800" b="1" kern="1200" dirty="0"/>
            <a:t> </a:t>
          </a:r>
          <a:r>
            <a:rPr lang="ru-RU" sz="1800" b="1" kern="1200" dirty="0" err="1"/>
            <a:t>рақамли</a:t>
          </a:r>
          <a:r>
            <a:rPr lang="ru-RU" sz="1800" b="1" kern="1200" dirty="0"/>
            <a:t> </a:t>
          </a:r>
          <a:r>
            <a:rPr lang="ru-RU" sz="1800" b="1" kern="1200" dirty="0" err="1"/>
            <a:t>пуллар</a:t>
          </a:r>
          <a:r>
            <a:rPr lang="ru-RU" sz="1800" b="1" kern="1200" dirty="0"/>
            <a:t>, электрон </a:t>
          </a:r>
          <a:r>
            <a:rPr lang="ru-RU" sz="1800" b="1" kern="1200" dirty="0" err="1"/>
            <a:t>пуллар</a:t>
          </a:r>
          <a:r>
            <a:rPr lang="ru-RU" sz="1800" b="1" kern="1200" dirty="0"/>
            <a:t> </a:t>
          </a:r>
          <a:r>
            <a:rPr lang="ru-RU" sz="1800" b="1" kern="1200" dirty="0" err="1"/>
            <a:t>ва</a:t>
          </a:r>
          <a:r>
            <a:rPr lang="ru-RU" sz="1800" b="1" kern="1200" dirty="0"/>
            <a:t> виртуал </a:t>
          </a:r>
          <a:r>
            <a:rPr lang="ru-RU" sz="1800" b="1" kern="1200" dirty="0" err="1"/>
            <a:t>пуллар</a:t>
          </a:r>
          <a:r>
            <a:rPr lang="ru-RU" sz="1800" b="1" kern="1200" dirty="0"/>
            <a:t> </a:t>
          </a:r>
          <a:r>
            <a:rPr lang="ru-RU" sz="1800" b="1" kern="1200" dirty="0" err="1"/>
            <a:t>оммалашаётган</a:t>
          </a:r>
          <a:r>
            <a:rPr lang="ru-RU" sz="1800" b="1" kern="1200" dirty="0"/>
            <a:t> </a:t>
          </a:r>
          <a:r>
            <a:rPr lang="ru-RU" sz="1800" b="1" kern="1200" dirty="0" err="1"/>
            <a:t>бир</a:t>
          </a:r>
          <a:r>
            <a:rPr lang="ru-RU" sz="1800" b="1" kern="1200" dirty="0"/>
            <a:t> </a:t>
          </a:r>
          <a:r>
            <a:rPr lang="ru-RU" sz="1800" b="1" kern="1200" dirty="0" err="1"/>
            <a:t>пайтда</a:t>
          </a:r>
          <a:r>
            <a:rPr lang="ru-RU" sz="1800" b="1" kern="1200" dirty="0"/>
            <a:t> </a:t>
          </a:r>
          <a:r>
            <a:rPr lang="ru-RU" sz="1800" b="1" kern="1200" dirty="0" err="1"/>
            <a:t>нақд</a:t>
          </a:r>
          <a:r>
            <a:rPr lang="ru-RU" sz="1800" b="1" kern="1200" dirty="0"/>
            <a:t> </a:t>
          </a:r>
          <a:r>
            <a:rPr lang="ru-RU" sz="1800" b="1" kern="1200" dirty="0" err="1"/>
            <a:t>пулларнинг</a:t>
          </a:r>
          <a:r>
            <a:rPr lang="ru-RU" sz="1800" b="1" kern="1200" dirty="0"/>
            <a:t> </a:t>
          </a:r>
          <a:r>
            <a:rPr lang="ru-RU" sz="1800" b="1" kern="1200" dirty="0" err="1"/>
            <a:t>муомаласини</a:t>
          </a:r>
          <a:r>
            <a:rPr lang="ru-RU" sz="1800" b="1" kern="1200" dirty="0"/>
            <a:t> </a:t>
          </a:r>
          <a:r>
            <a:rPr lang="ru-RU" sz="1800" b="1" kern="1200" dirty="0" err="1"/>
            <a:t>кўпайтириш</a:t>
          </a:r>
          <a:r>
            <a:rPr lang="ru-RU" sz="1800" b="1" kern="1200" dirty="0"/>
            <a:t> </a:t>
          </a:r>
          <a:r>
            <a:rPr lang="ru-RU" sz="1800" b="1" kern="1200" dirty="0" err="1"/>
            <a:t>эркинлаштириш</a:t>
          </a:r>
          <a:r>
            <a:rPr lang="ru-RU" sz="1800" b="1" kern="1200" dirty="0"/>
            <a:t> </a:t>
          </a:r>
          <a:r>
            <a:rPr lang="ru-RU" sz="1800" b="1" kern="1200" dirty="0" err="1"/>
            <a:t>учун</a:t>
          </a:r>
          <a:r>
            <a:rPr lang="ru-RU" sz="1800" b="1" kern="1200" dirty="0"/>
            <a:t> - </a:t>
          </a:r>
          <a:r>
            <a:rPr lang="ru-RU" sz="1800" b="1" kern="1200" dirty="0" err="1"/>
            <a:t>бир</a:t>
          </a:r>
          <a:r>
            <a:rPr lang="ru-RU" sz="1800" b="1" kern="1200" dirty="0"/>
            <a:t> </a:t>
          </a:r>
          <a:r>
            <a:rPr lang="ru-RU" sz="1800" b="1" kern="1200" dirty="0" err="1"/>
            <a:t>қадам</a:t>
          </a:r>
          <a:r>
            <a:rPr lang="ru-RU" sz="1800" b="1" kern="1200" dirty="0"/>
            <a:t> </a:t>
          </a:r>
          <a:r>
            <a:rPr lang="ru-RU" sz="1800" b="1" kern="1200" dirty="0" err="1"/>
            <a:t>олдинга</a:t>
          </a:r>
          <a:r>
            <a:rPr lang="ru-RU" sz="1800" b="1" kern="1200" dirty="0"/>
            <a:t>, </a:t>
          </a:r>
          <a:r>
            <a:rPr lang="ru-RU" sz="1800" b="1" kern="1200" dirty="0" err="1"/>
            <a:t>рақамли</a:t>
          </a:r>
          <a:r>
            <a:rPr lang="ru-RU" sz="1800" b="1" kern="1200" dirty="0"/>
            <a:t> </a:t>
          </a:r>
          <a:r>
            <a:rPr lang="ru-RU" sz="1800" b="1" kern="1200" dirty="0" err="1"/>
            <a:t>иқтисодиёт</a:t>
          </a:r>
          <a:r>
            <a:rPr lang="ru-RU" sz="1800" b="1" kern="1200" dirty="0"/>
            <a:t> </a:t>
          </a:r>
          <a:r>
            <a:rPr lang="ru-RU" sz="1800" b="1" kern="1200" dirty="0" err="1"/>
            <a:t>учун</a:t>
          </a:r>
          <a:r>
            <a:rPr lang="ru-RU" sz="1800" b="1" kern="1200" dirty="0"/>
            <a:t> - </a:t>
          </a:r>
          <a:r>
            <a:rPr lang="ru-RU" sz="1800" b="1" kern="1200" dirty="0" err="1"/>
            <a:t>икки</a:t>
          </a:r>
          <a:r>
            <a:rPr lang="ru-RU" sz="1800" b="1" kern="1200" dirty="0"/>
            <a:t> </a:t>
          </a:r>
          <a:r>
            <a:rPr lang="ru-RU" sz="1800" b="1" kern="1200" dirty="0" err="1"/>
            <a:t>қадам</a:t>
          </a:r>
          <a:r>
            <a:rPr lang="ru-RU" sz="1800" b="1" kern="1200" dirty="0"/>
            <a:t> </a:t>
          </a:r>
          <a:r>
            <a:rPr lang="ru-RU" sz="1800" b="1" kern="1200" dirty="0" err="1"/>
            <a:t>орқага</a:t>
          </a:r>
          <a:r>
            <a:rPr lang="ru-RU" sz="1800" b="1" kern="1200" dirty="0"/>
            <a:t> </a:t>
          </a:r>
          <a:r>
            <a:rPr lang="ru-RU" sz="1800" b="1" kern="1200" dirty="0" err="1"/>
            <a:t>юриш</a:t>
          </a:r>
          <a:r>
            <a:rPr lang="ru-RU" sz="1800" b="1" kern="1200" dirty="0"/>
            <a:t> </a:t>
          </a:r>
          <a:r>
            <a:rPr lang="ru-RU" sz="1800" b="1" kern="1200" dirty="0" err="1"/>
            <a:t>саналади</a:t>
          </a:r>
          <a:r>
            <a:rPr lang="ru-RU" sz="1800" b="1" kern="1200" dirty="0"/>
            <a:t>. </a:t>
          </a:r>
          <a:r>
            <a:rPr lang="ru-RU" sz="1800" b="1" kern="1200" dirty="0" err="1"/>
            <a:t>Жаҳонда</a:t>
          </a:r>
          <a:r>
            <a:rPr lang="ru-RU" sz="1800" b="1" kern="1200" dirty="0"/>
            <a:t> </a:t>
          </a:r>
          <a:r>
            <a:rPr lang="ru-RU" sz="1800" b="1" kern="1200" dirty="0" err="1"/>
            <a:t>криптовалюталар</a:t>
          </a:r>
          <a:r>
            <a:rPr lang="ru-RU" sz="1800" b="1" kern="1200" dirty="0"/>
            <a:t> </a:t>
          </a:r>
          <a:r>
            <a:rPr lang="ru-RU" sz="1800" b="1" kern="1200" dirty="0" err="1"/>
            <a:t>савдосини</a:t>
          </a:r>
          <a:r>
            <a:rPr lang="ru-RU" sz="1800" b="1" kern="1200" dirty="0"/>
            <a:t> </a:t>
          </a:r>
          <a:r>
            <a:rPr lang="ru-RU" sz="1800" b="1" kern="1200" dirty="0" err="1"/>
            <a:t>биржаларга</a:t>
          </a:r>
          <a:r>
            <a:rPr lang="ru-RU" sz="1800" b="1" kern="1200" dirty="0"/>
            <a:t> </a:t>
          </a:r>
          <a:r>
            <a:rPr lang="ru-RU" sz="1800" b="1" kern="1200" dirty="0" err="1"/>
            <a:t>жорий</a:t>
          </a:r>
          <a:r>
            <a:rPr lang="ru-RU" sz="1800" b="1" kern="1200" dirty="0"/>
            <a:t> </a:t>
          </a:r>
          <a:r>
            <a:rPr lang="ru-RU" sz="1800" b="1" kern="1200" dirty="0" err="1"/>
            <a:t>қилиш</a:t>
          </a:r>
          <a:r>
            <a:rPr lang="ru-RU" sz="1800" b="1" kern="1200" dirty="0"/>
            <a:t> </a:t>
          </a:r>
          <a:r>
            <a:rPr lang="ru-RU" sz="1800" b="1" kern="1200" dirty="0" err="1"/>
            <a:t>бошланаётган</a:t>
          </a:r>
          <a:r>
            <a:rPr lang="ru-RU" sz="1800" b="1" kern="1200" dirty="0"/>
            <a:t> </a:t>
          </a:r>
          <a:r>
            <a:rPr lang="ru-RU" sz="1800" b="1" kern="1200" dirty="0" err="1"/>
            <a:t>бир</a:t>
          </a:r>
          <a:r>
            <a:rPr lang="ru-RU" sz="1800" b="1" kern="1200" dirty="0"/>
            <a:t> </a:t>
          </a:r>
          <a:r>
            <a:rPr lang="ru-RU" sz="1800" b="1" kern="1200" dirty="0" err="1"/>
            <a:t>пайтда</a:t>
          </a:r>
          <a:r>
            <a:rPr lang="ru-RU" sz="1800" b="1" kern="1200" dirty="0"/>
            <a:t> </a:t>
          </a:r>
          <a:r>
            <a:rPr lang="ru-RU" sz="1800" b="1" kern="1200" dirty="0" err="1"/>
            <a:t>бизда</a:t>
          </a:r>
          <a:r>
            <a:rPr lang="ru-RU" sz="1800" b="1" kern="1200" dirty="0"/>
            <a:t> </a:t>
          </a:r>
          <a:r>
            <a:rPr lang="ru-RU" sz="1800" b="1" kern="1200" dirty="0" err="1"/>
            <a:t>доимий</a:t>
          </a:r>
          <a:r>
            <a:rPr lang="ru-RU" sz="1800" b="1" kern="1200" dirty="0"/>
            <a:t> </a:t>
          </a:r>
          <a:r>
            <a:rPr lang="ru-RU" sz="1800" b="1" kern="1200" dirty="0" err="1"/>
            <a:t>электр</a:t>
          </a:r>
          <a:r>
            <a:rPr lang="ru-RU" sz="1800" b="1" kern="1200" dirty="0"/>
            <a:t> </a:t>
          </a:r>
          <a:r>
            <a:rPr lang="ru-RU" sz="1800" b="1" kern="1200" dirty="0" err="1"/>
            <a:t>билан</a:t>
          </a:r>
          <a:r>
            <a:rPr lang="ru-RU" sz="1800" b="1" kern="1200" dirty="0"/>
            <a:t> </a:t>
          </a:r>
          <a:r>
            <a:rPr lang="ru-RU" sz="1800" b="1" kern="1200" dirty="0" err="1"/>
            <a:t>таъминланган</a:t>
          </a:r>
          <a:r>
            <a:rPr lang="ru-RU" sz="1800" b="1" kern="1200" dirty="0"/>
            <a:t> </a:t>
          </a:r>
          <a:r>
            <a:rPr lang="ru-RU" sz="1800" b="1" kern="1200" dirty="0" err="1"/>
            <a:t>ҳудудларимиз</a:t>
          </a:r>
          <a:r>
            <a:rPr lang="ru-RU" sz="1800" b="1" kern="1200" dirty="0"/>
            <a:t> </a:t>
          </a:r>
          <a:r>
            <a:rPr lang="ru-RU" sz="1800" b="1" kern="1200" dirty="0" err="1"/>
            <a:t>етишмайди</a:t>
          </a:r>
          <a:r>
            <a:rPr lang="ru-RU" sz="1800" b="1" kern="1200" dirty="0"/>
            <a:t>. </a:t>
          </a:r>
          <a:r>
            <a:rPr lang="ru-RU" sz="1800" b="1" kern="1200" dirty="0" err="1"/>
            <a:t>Биздаги</a:t>
          </a:r>
          <a:r>
            <a:rPr lang="ru-RU" sz="1800" b="1" kern="1200" dirty="0"/>
            <a:t> </a:t>
          </a:r>
          <a:r>
            <a:rPr lang="ru-RU" sz="1800" b="1" kern="1200" dirty="0" err="1"/>
            <a:t>монетар</a:t>
          </a:r>
          <a:r>
            <a:rPr lang="ru-RU" sz="1800" b="1" kern="1200" dirty="0"/>
            <a:t> </a:t>
          </a:r>
          <a:r>
            <a:rPr lang="ru-RU" sz="1800" b="1" kern="1200" dirty="0" err="1"/>
            <a:t>сиёсатнинг</a:t>
          </a:r>
          <a:r>
            <a:rPr lang="ru-RU" sz="1800" b="1" kern="1200" dirty="0"/>
            <a:t> </a:t>
          </a:r>
          <a:r>
            <a:rPr lang="ru-RU" sz="1800" b="1" kern="1200" dirty="0" err="1"/>
            <a:t>ўзича</a:t>
          </a:r>
          <a:r>
            <a:rPr lang="ru-RU" sz="1800" b="1" kern="1200" dirty="0"/>
            <a:t>, фискал </a:t>
          </a:r>
          <a:r>
            <a:rPr lang="ru-RU" sz="1800" b="1" kern="1200" dirty="0" err="1"/>
            <a:t>сиёсатнинг</a:t>
          </a:r>
          <a:r>
            <a:rPr lang="ru-RU" sz="1800" b="1" kern="1200" dirty="0"/>
            <a:t> </a:t>
          </a:r>
          <a:r>
            <a:rPr lang="ru-RU" sz="1800" b="1" kern="1200" dirty="0" err="1"/>
            <a:t>ўзича</a:t>
          </a:r>
          <a:r>
            <a:rPr lang="ru-RU" sz="1800" b="1" kern="1200" dirty="0"/>
            <a:t> </a:t>
          </a:r>
          <a:r>
            <a:rPr lang="ru-RU" sz="1800" b="1" kern="1200" dirty="0" err="1"/>
            <a:t>ва</a:t>
          </a:r>
          <a:r>
            <a:rPr lang="ru-RU" sz="1800" b="1" kern="1200" dirty="0"/>
            <a:t> </a:t>
          </a:r>
          <a:r>
            <a:rPr lang="ru-RU" sz="1800" b="1" kern="1200" dirty="0" err="1"/>
            <a:t>ташқи</a:t>
          </a:r>
          <a:r>
            <a:rPr lang="ru-RU" sz="1800" b="1" kern="1200" dirty="0"/>
            <a:t> </a:t>
          </a:r>
          <a:r>
            <a:rPr lang="ru-RU" sz="1800" b="1" kern="1200" dirty="0" err="1"/>
            <a:t>иқтисодий</a:t>
          </a:r>
          <a:r>
            <a:rPr lang="ru-RU" sz="1800" b="1" kern="1200" dirty="0"/>
            <a:t> </a:t>
          </a:r>
          <a:r>
            <a:rPr lang="ru-RU" sz="1800" b="1" kern="1200" dirty="0" err="1"/>
            <a:t>фаолиятнинг</a:t>
          </a:r>
          <a:r>
            <a:rPr lang="ru-RU" sz="1800" b="1" kern="1200" dirty="0"/>
            <a:t> </a:t>
          </a:r>
          <a:r>
            <a:rPr lang="ru-RU" sz="1800" b="1" kern="1200" dirty="0" err="1"/>
            <a:t>ўзича</a:t>
          </a:r>
          <a:r>
            <a:rPr lang="ru-RU" sz="1800" b="1" kern="1200" dirty="0"/>
            <a:t> </a:t>
          </a:r>
          <a:r>
            <a:rPr lang="ru-RU" sz="1800" b="1" kern="1200" dirty="0" err="1"/>
            <a:t>ҳаракат</a:t>
          </a:r>
          <a:r>
            <a:rPr lang="ru-RU" sz="1800" b="1" kern="1200" dirty="0"/>
            <a:t> </a:t>
          </a:r>
          <a:r>
            <a:rPr lang="ru-RU" sz="1800" b="1" kern="1200" dirty="0" err="1"/>
            <a:t>қилиши</a:t>
          </a:r>
          <a:r>
            <a:rPr lang="ru-RU" sz="1800" b="1" kern="1200" dirty="0"/>
            <a:t> </a:t>
          </a:r>
          <a:r>
            <a:rPr lang="ru-RU" sz="1800" b="1" kern="1200" dirty="0" err="1"/>
            <a:t>натижасида</a:t>
          </a:r>
          <a:r>
            <a:rPr lang="ru-RU" sz="1800" b="1" kern="1200" dirty="0"/>
            <a:t> </a:t>
          </a:r>
          <a:r>
            <a:rPr lang="ru-RU" sz="1800" b="1" kern="1200" dirty="0" err="1"/>
            <a:t>умумий</a:t>
          </a:r>
          <a:r>
            <a:rPr lang="ru-RU" sz="1800" b="1" kern="1200" dirty="0"/>
            <a:t> бизнес </a:t>
          </a:r>
          <a:r>
            <a:rPr lang="ru-RU" sz="1800" b="1" kern="1200" dirty="0" err="1"/>
            <a:t>учун</a:t>
          </a:r>
          <a:r>
            <a:rPr lang="ru-RU" sz="1800" b="1" kern="1200" dirty="0"/>
            <a:t> </a:t>
          </a:r>
          <a:r>
            <a:rPr lang="ru-RU" sz="1800" b="1" kern="1200" dirty="0" err="1"/>
            <a:t>яратиладиган</a:t>
          </a:r>
          <a:r>
            <a:rPr lang="ru-RU" sz="1800" b="1" kern="1200" dirty="0"/>
            <a:t> </a:t>
          </a:r>
          <a:r>
            <a:rPr lang="ru-RU" sz="1800" b="1" kern="1200" dirty="0" err="1"/>
            <a:t>шароитларда</a:t>
          </a:r>
          <a:r>
            <a:rPr lang="ru-RU" sz="1800" b="1" kern="1200" dirty="0"/>
            <a:t> </a:t>
          </a:r>
          <a:r>
            <a:rPr lang="ru-RU" sz="1800" b="1" kern="1200" dirty="0" err="1"/>
            <a:t>омихта</a:t>
          </a:r>
          <a:r>
            <a:rPr lang="ru-RU" sz="1800" b="1" kern="1200" dirty="0"/>
            <a:t> </a:t>
          </a:r>
          <a:r>
            <a:rPr lang="ru-RU" sz="1800" b="1" kern="1200" dirty="0" err="1"/>
            <a:t>ечим</a:t>
          </a:r>
          <a:r>
            <a:rPr lang="ru-RU" sz="1800" b="1" kern="1200" dirty="0"/>
            <a:t> </a:t>
          </a:r>
          <a:r>
            <a:rPr lang="ru-RU" sz="1800" b="1" kern="1200" dirty="0" err="1"/>
            <a:t>бўладиган</a:t>
          </a:r>
          <a:r>
            <a:rPr lang="ru-RU" sz="1800" b="1" kern="1200" dirty="0"/>
            <a:t> </a:t>
          </a:r>
          <a:r>
            <a:rPr lang="ru-RU" sz="1800" b="1" kern="1200" dirty="0" err="1"/>
            <a:t>қулай</a:t>
          </a:r>
          <a:r>
            <a:rPr lang="ru-RU" sz="1800" b="1" kern="1200" dirty="0"/>
            <a:t> </a:t>
          </a:r>
          <a:r>
            <a:rPr lang="ru-RU" sz="1800" b="1" kern="1200" dirty="0" err="1"/>
            <a:t>шароитлар</a:t>
          </a:r>
          <a:r>
            <a:rPr lang="ru-RU" sz="1800" b="1" kern="1200" dirty="0"/>
            <a:t> </a:t>
          </a:r>
          <a:r>
            <a:rPr lang="ru-RU" sz="1800" b="1" kern="1200" dirty="0" err="1"/>
            <a:t>ва</a:t>
          </a:r>
          <a:r>
            <a:rPr lang="ru-RU" sz="1800" b="1" kern="1200" dirty="0"/>
            <a:t> </a:t>
          </a:r>
          <a:r>
            <a:rPr lang="ru-RU" sz="1800" b="1" kern="1200" dirty="0" err="1"/>
            <a:t>адолатли</a:t>
          </a:r>
          <a:r>
            <a:rPr lang="ru-RU" sz="1800" b="1" kern="1200" dirty="0"/>
            <a:t> </a:t>
          </a:r>
          <a:r>
            <a:rPr lang="ru-RU" sz="1800" b="1" kern="1200" dirty="0" err="1"/>
            <a:t>ўйин</a:t>
          </a:r>
          <a:r>
            <a:rPr lang="ru-RU" sz="1800" b="1" kern="1200" dirty="0"/>
            <a:t> </a:t>
          </a:r>
          <a:r>
            <a:rPr lang="ru-RU" sz="1800" b="1" kern="1200" dirty="0" err="1"/>
            <a:t>қоидаларини</a:t>
          </a:r>
          <a:r>
            <a:rPr lang="ru-RU" sz="1800" b="1" kern="1200" dirty="0"/>
            <a:t> </a:t>
          </a:r>
          <a:r>
            <a:rPr lang="ru-RU" sz="1800" b="1" kern="1200" dirty="0" err="1"/>
            <a:t>ишлаб</a:t>
          </a:r>
          <a:r>
            <a:rPr lang="ru-RU" sz="1800" b="1" kern="1200" dirty="0"/>
            <a:t> </a:t>
          </a:r>
          <a:r>
            <a:rPr lang="ru-RU" sz="1800" b="1" kern="1200" dirty="0" err="1"/>
            <a:t>чиқилишида</a:t>
          </a:r>
          <a:r>
            <a:rPr lang="ru-RU" sz="1800" b="1" kern="1200" dirty="0"/>
            <a:t> </a:t>
          </a:r>
          <a:r>
            <a:rPr lang="ru-RU" sz="1800" b="1" kern="1200" dirty="0" err="1"/>
            <a:t>анча</a:t>
          </a:r>
          <a:r>
            <a:rPr lang="ru-RU" sz="1800" b="1" kern="1200" dirty="0"/>
            <a:t> </a:t>
          </a:r>
          <a:r>
            <a:rPr lang="ru-RU" sz="1800" b="1" kern="1200" dirty="0" err="1"/>
            <a:t>муаммолар</a:t>
          </a:r>
          <a:r>
            <a:rPr lang="ru-RU" sz="1800" b="1" kern="1200" dirty="0"/>
            <a:t> </a:t>
          </a:r>
          <a:r>
            <a:rPr lang="ru-RU" sz="1800" b="1" kern="1200" dirty="0" err="1"/>
            <a:t>юзага</a:t>
          </a:r>
          <a:r>
            <a:rPr lang="ru-RU" sz="1800" b="1" kern="1200" dirty="0"/>
            <a:t> </a:t>
          </a:r>
          <a:r>
            <a:rPr lang="ru-RU" sz="1800" b="1" kern="1200" dirty="0" err="1"/>
            <a:t>келгани</a:t>
          </a:r>
          <a:r>
            <a:rPr lang="ru-RU" sz="1800" b="1" kern="1200" dirty="0"/>
            <a:t>. </a:t>
          </a:r>
          <a:r>
            <a:rPr lang="ru-RU" sz="1800" b="1" kern="1200" dirty="0" err="1"/>
            <a:t>Бу</a:t>
          </a:r>
          <a:r>
            <a:rPr lang="ru-RU" sz="1800" b="1" kern="1200" dirty="0"/>
            <a:t> </a:t>
          </a:r>
          <a:r>
            <a:rPr lang="ru-RU" sz="1800" b="1" kern="1200" dirty="0" err="1"/>
            <a:t>эса</a:t>
          </a:r>
          <a:r>
            <a:rPr lang="ru-RU" sz="1800" b="1" kern="1200" dirty="0"/>
            <a:t> </a:t>
          </a:r>
          <a:r>
            <a:rPr lang="ru-RU" sz="1800" b="1" kern="1200" dirty="0" err="1"/>
            <a:t>ўз</a:t>
          </a:r>
          <a:r>
            <a:rPr lang="ru-RU" sz="1800" b="1" kern="1200" dirty="0"/>
            <a:t> </a:t>
          </a:r>
          <a:r>
            <a:rPr lang="ru-RU" sz="1800" b="1" kern="1200" dirty="0" err="1"/>
            <a:t>навбатида</a:t>
          </a:r>
          <a:r>
            <a:rPr lang="ru-RU" sz="1800" b="1" kern="1200" dirty="0"/>
            <a:t> </a:t>
          </a:r>
          <a:r>
            <a:rPr lang="ru-RU" sz="1800" b="1" kern="1200" dirty="0" err="1"/>
            <a:t>расмий</a:t>
          </a:r>
          <a:r>
            <a:rPr lang="ru-RU" sz="1800" b="1" kern="1200" dirty="0"/>
            <a:t> </a:t>
          </a:r>
          <a:r>
            <a:rPr lang="ru-RU" sz="1800" b="1" kern="1200" dirty="0" err="1"/>
            <a:t>фаолиятдан</a:t>
          </a:r>
          <a:r>
            <a:rPr lang="ru-RU" sz="1800" b="1" kern="1200" dirty="0"/>
            <a:t> </a:t>
          </a:r>
          <a:r>
            <a:rPr lang="ru-RU" sz="1800" b="1" kern="1200" dirty="0" err="1"/>
            <a:t>кўра</a:t>
          </a:r>
          <a:r>
            <a:rPr lang="ru-RU" sz="1800" b="1" kern="1200" dirty="0"/>
            <a:t> </a:t>
          </a:r>
          <a:r>
            <a:rPr lang="ru-RU" sz="1800" b="1" kern="1200" dirty="0" err="1"/>
            <a:t>норасмий</a:t>
          </a:r>
          <a:r>
            <a:rPr lang="ru-RU" sz="1800" b="1" kern="1200" dirty="0"/>
            <a:t> </a:t>
          </a:r>
          <a:r>
            <a:rPr lang="ru-RU" sz="1800" b="1" kern="1200" dirty="0" err="1"/>
            <a:t>фаолият</a:t>
          </a:r>
          <a:r>
            <a:rPr lang="ru-RU" sz="1800" b="1" kern="1200" dirty="0"/>
            <a:t> </a:t>
          </a:r>
          <a:r>
            <a:rPr lang="ru-RU" sz="1800" b="1" kern="1200" dirty="0" err="1"/>
            <a:t>юритишга</a:t>
          </a:r>
          <a:r>
            <a:rPr lang="ru-RU" sz="1800" b="1" kern="1200" dirty="0"/>
            <a:t> </a:t>
          </a:r>
          <a:r>
            <a:rPr lang="ru-RU" sz="1800" b="1" kern="1200" dirty="0" err="1"/>
            <a:t>замин</a:t>
          </a:r>
          <a:r>
            <a:rPr lang="ru-RU" sz="1800" b="1" kern="1200" dirty="0"/>
            <a:t> </a:t>
          </a:r>
          <a:r>
            <a:rPr lang="ru-RU" sz="1800" b="1" kern="1200" dirty="0" err="1"/>
            <a:t>яралишини</a:t>
          </a:r>
          <a:r>
            <a:rPr lang="ru-RU" sz="1800" b="1" kern="1200" dirty="0"/>
            <a:t> </a:t>
          </a:r>
          <a:r>
            <a:rPr lang="ru-RU" sz="1800" b="1" kern="1200" dirty="0" err="1"/>
            <a:t>таминламоқда</a:t>
          </a:r>
          <a:r>
            <a:rPr lang="ru-RU" sz="1800" b="1" kern="1200" dirty="0"/>
            <a:t>. </a:t>
          </a:r>
        </a:p>
      </dsp:txBody>
      <dsp:txXfrm>
        <a:off x="116942" y="224621"/>
        <a:ext cx="11653316" cy="2161691"/>
      </dsp:txXfrm>
    </dsp:sp>
    <dsp:sp modelId="{3C9B8C3F-B84B-41CA-BCB4-50FB3C05F264}">
      <dsp:nvSpPr>
        <dsp:cNvPr id="0" name=""/>
        <dsp:cNvSpPr/>
      </dsp:nvSpPr>
      <dsp:spPr>
        <a:xfrm>
          <a:off x="0" y="2579458"/>
          <a:ext cx="11887200" cy="12952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7419" tIns="22860" rIns="128016" bIns="22860" numCol="1" spcCol="1270" anchor="t" anchorCtr="0">
          <a:noAutofit/>
        </a:bodyPr>
        <a:lstStyle/>
        <a:p>
          <a:pPr marL="171450" lvl="1" indent="-171450" algn="just" defTabSz="800100" rtl="0">
            <a:lnSpc>
              <a:spcPct val="90000"/>
            </a:lnSpc>
            <a:spcBef>
              <a:spcPct val="0"/>
            </a:spcBef>
            <a:spcAft>
              <a:spcPct val="20000"/>
            </a:spcAft>
            <a:buChar char="••"/>
          </a:pPr>
          <a:r>
            <a:rPr lang="ru-RU" sz="1800" kern="1200" dirty="0" err="1"/>
            <a:t>Рақамли</a:t>
          </a:r>
          <a:r>
            <a:rPr lang="ru-RU" sz="1800" kern="1200" dirty="0"/>
            <a:t> </a:t>
          </a:r>
          <a:r>
            <a:rPr lang="ru-RU" sz="1800" kern="1200" dirty="0" err="1"/>
            <a:t>иқтисодиётга</a:t>
          </a:r>
          <a:r>
            <a:rPr lang="ru-RU" sz="1800" kern="1200" dirty="0"/>
            <a:t> </a:t>
          </a:r>
          <a:r>
            <a:rPr lang="ru-RU" sz="1800" kern="1200" dirty="0" err="1"/>
            <a:t>ўтишда</a:t>
          </a:r>
          <a:r>
            <a:rPr lang="ru-RU" sz="1800" kern="1200" dirty="0"/>
            <a:t>, </a:t>
          </a:r>
          <a:r>
            <a:rPr lang="ru-RU" sz="1800" kern="1200" dirty="0" err="1"/>
            <a:t>аввало</a:t>
          </a:r>
          <a:r>
            <a:rPr lang="ru-RU" sz="1800" kern="1200" dirty="0"/>
            <a:t>, </a:t>
          </a:r>
          <a:r>
            <a:rPr lang="ru-RU" sz="1800" kern="1200" dirty="0" err="1"/>
            <a:t>ўзимизда</a:t>
          </a:r>
          <a:r>
            <a:rPr lang="ru-RU" sz="1800" kern="1200" dirty="0"/>
            <a:t> </a:t>
          </a:r>
          <a:r>
            <a:rPr lang="ru-RU" sz="1800" kern="1200" dirty="0" err="1"/>
            <a:t>такомиллаштирилган</a:t>
          </a:r>
          <a:r>
            <a:rPr lang="ru-RU" sz="1800" kern="1200" dirty="0"/>
            <a:t> </a:t>
          </a:r>
          <a:r>
            <a:rPr lang="ru-RU" sz="1800" kern="1200" dirty="0" err="1"/>
            <a:t>узлуксиз</a:t>
          </a:r>
          <a:r>
            <a:rPr lang="ru-RU" sz="1800" kern="1200" dirty="0"/>
            <a:t> </a:t>
          </a:r>
          <a:r>
            <a:rPr lang="ru-RU" sz="1800" kern="1200" dirty="0" err="1"/>
            <a:t>сифатли</a:t>
          </a:r>
          <a:r>
            <a:rPr lang="ru-RU" sz="1800" kern="1200" dirty="0"/>
            <a:t> </a:t>
          </a:r>
          <a:r>
            <a:rPr lang="ru-RU" sz="1800" kern="1200" dirty="0" err="1"/>
            <a:t>хизмат</a:t>
          </a:r>
          <a:r>
            <a:rPr lang="ru-RU" sz="1800" kern="1200" dirty="0"/>
            <a:t> </a:t>
          </a:r>
          <a:r>
            <a:rPr lang="ru-RU" sz="1800" kern="1200" dirty="0" err="1"/>
            <a:t>кўрсатадиган</a:t>
          </a:r>
          <a:r>
            <a:rPr lang="ru-RU" sz="1800" kern="1200" dirty="0"/>
            <a:t> инфраструктура, </a:t>
          </a:r>
          <a:r>
            <a:rPr lang="ru-RU" sz="1800" kern="1200" dirty="0" err="1"/>
            <a:t>ахборот</a:t>
          </a:r>
          <a:r>
            <a:rPr lang="ru-RU" sz="1800" kern="1200" dirty="0"/>
            <a:t> </a:t>
          </a:r>
          <a:r>
            <a:rPr lang="ru-RU" sz="1800" kern="1200" dirty="0" err="1"/>
            <a:t>технологиялари</a:t>
          </a:r>
          <a:r>
            <a:rPr lang="ru-RU" sz="1800" kern="1200" dirty="0"/>
            <a:t> </a:t>
          </a:r>
          <a:r>
            <a:rPr lang="ru-RU" sz="1800" kern="1200" dirty="0" err="1"/>
            <a:t>ва</a:t>
          </a:r>
          <a:r>
            <a:rPr lang="ru-RU" sz="1800" kern="1200" dirty="0"/>
            <a:t> </a:t>
          </a:r>
          <a:r>
            <a:rPr lang="ru-RU" sz="1800" kern="1200" dirty="0" err="1"/>
            <a:t>малакали</a:t>
          </a:r>
          <a:r>
            <a:rPr lang="ru-RU" sz="1800" kern="1200" dirty="0"/>
            <a:t> </a:t>
          </a:r>
          <a:r>
            <a:rPr lang="ru-RU" sz="1800" kern="1200" dirty="0" err="1"/>
            <a:t>кадрлар</a:t>
          </a:r>
          <a:r>
            <a:rPr lang="ru-RU" sz="1800" kern="1200" dirty="0"/>
            <a:t>, </a:t>
          </a:r>
          <a:r>
            <a:rPr lang="ru-RU" sz="1800" kern="1200" dirty="0" err="1"/>
            <a:t>сифатли</a:t>
          </a:r>
          <a:r>
            <a:rPr lang="ru-RU" sz="1800" kern="1200" dirty="0"/>
            <a:t> </a:t>
          </a:r>
          <a:r>
            <a:rPr lang="ru-RU" sz="1800" kern="1200" dirty="0" err="1"/>
            <a:t>давлат</a:t>
          </a:r>
          <a:r>
            <a:rPr lang="ru-RU" sz="1800" kern="1200" dirty="0"/>
            <a:t> </a:t>
          </a:r>
          <a:r>
            <a:rPr lang="ru-RU" sz="1800" kern="1200" dirty="0" err="1"/>
            <a:t>хизматлари</a:t>
          </a:r>
          <a:r>
            <a:rPr lang="ru-RU" sz="1800" kern="1200" dirty="0"/>
            <a:t> </a:t>
          </a:r>
          <a:r>
            <a:rPr lang="ru-RU" sz="1800" kern="1200" dirty="0" err="1"/>
            <a:t>ва</a:t>
          </a:r>
          <a:r>
            <a:rPr lang="ru-RU" sz="1800" kern="1200" dirty="0"/>
            <a:t> </a:t>
          </a:r>
          <a:r>
            <a:rPr lang="ru-RU" sz="1800" kern="1200" dirty="0" err="1"/>
            <a:t>омихта</a:t>
          </a:r>
          <a:r>
            <a:rPr lang="ru-RU" sz="1800" kern="1200" dirty="0"/>
            <a:t> </a:t>
          </a:r>
          <a:r>
            <a:rPr lang="ru-RU" sz="1800" kern="1200" dirty="0" err="1"/>
            <a:t>фаолият</a:t>
          </a:r>
          <a:r>
            <a:rPr lang="ru-RU" sz="1800" kern="1200" dirty="0"/>
            <a:t> </a:t>
          </a:r>
          <a:r>
            <a:rPr lang="ru-RU" sz="1800" kern="1200" dirty="0" err="1"/>
            <a:t>юритадиган</a:t>
          </a:r>
          <a:r>
            <a:rPr lang="ru-RU" sz="1800" kern="1200" dirty="0"/>
            <a:t> </a:t>
          </a:r>
          <a:r>
            <a:rPr lang="ru-RU" sz="1800" kern="1200" dirty="0" err="1"/>
            <a:t>монетар</a:t>
          </a:r>
          <a:r>
            <a:rPr lang="ru-RU" sz="1800" kern="1200" dirty="0"/>
            <a:t>, фискал </a:t>
          </a:r>
          <a:r>
            <a:rPr lang="ru-RU" sz="1800" kern="1200" dirty="0" err="1"/>
            <a:t>ва</a:t>
          </a:r>
          <a:r>
            <a:rPr lang="ru-RU" sz="1800" kern="1200" dirty="0"/>
            <a:t> </a:t>
          </a:r>
          <a:r>
            <a:rPr lang="ru-RU" sz="1800" kern="1200" dirty="0" err="1"/>
            <a:t>ташқи</a:t>
          </a:r>
          <a:r>
            <a:rPr lang="ru-RU" sz="1800" kern="1200" dirty="0"/>
            <a:t> </a:t>
          </a:r>
          <a:r>
            <a:rPr lang="ru-RU" sz="1800" kern="1200" dirty="0" err="1"/>
            <a:t>иқтисодиёт</a:t>
          </a:r>
          <a:r>
            <a:rPr lang="ru-RU" sz="1800" kern="1200" dirty="0"/>
            <a:t> </a:t>
          </a:r>
          <a:r>
            <a:rPr lang="ru-RU" sz="1800" kern="1200" dirty="0" err="1"/>
            <a:t>тармоқлари</a:t>
          </a:r>
          <a:r>
            <a:rPr lang="ru-RU" sz="1800" kern="1200" dirty="0"/>
            <a:t> </a:t>
          </a:r>
          <a:r>
            <a:rPr lang="ru-RU" sz="1800" kern="1200" dirty="0" err="1"/>
            <a:t>фаолиятини</a:t>
          </a:r>
          <a:r>
            <a:rPr lang="ru-RU" sz="1800" kern="1200" dirty="0"/>
            <a:t> </a:t>
          </a:r>
          <a:r>
            <a:rPr lang="ru-RU" sz="1800" kern="1200" dirty="0" err="1"/>
            <a:t>самарали</a:t>
          </a:r>
          <a:r>
            <a:rPr lang="ru-RU" sz="1800" kern="1200" dirty="0"/>
            <a:t> </a:t>
          </a:r>
          <a:r>
            <a:rPr lang="ru-RU" sz="1800" kern="1200" dirty="0" err="1"/>
            <a:t>йўлга</a:t>
          </a:r>
          <a:r>
            <a:rPr lang="ru-RU" sz="1800" kern="1200" dirty="0"/>
            <a:t> </a:t>
          </a:r>
          <a:r>
            <a:rPr lang="ru-RU" sz="1800" kern="1200" dirty="0" err="1"/>
            <a:t>қўйилишини</a:t>
          </a:r>
          <a:r>
            <a:rPr lang="ru-RU" sz="1800" kern="1200" dirty="0"/>
            <a:t> </a:t>
          </a:r>
          <a:r>
            <a:rPr lang="ru-RU" sz="1800" kern="1200" dirty="0" err="1"/>
            <a:t>таъминлаш</a:t>
          </a:r>
          <a:r>
            <a:rPr lang="ru-RU" sz="1800" kern="1200" dirty="0"/>
            <a:t> </a:t>
          </a:r>
          <a:r>
            <a:rPr lang="ru-RU" sz="1800" kern="1200" dirty="0" err="1"/>
            <a:t>талаб</a:t>
          </a:r>
          <a:r>
            <a:rPr lang="ru-RU" sz="1800" kern="1200" dirty="0"/>
            <a:t> </a:t>
          </a:r>
          <a:r>
            <a:rPr lang="ru-RU" sz="1800" kern="1200" dirty="0" err="1"/>
            <a:t>этилади</a:t>
          </a:r>
          <a:r>
            <a:rPr lang="ru-RU" sz="1800" kern="1200" dirty="0"/>
            <a:t>. </a:t>
          </a:r>
          <a:r>
            <a:rPr lang="ru-RU" sz="1800" kern="1200" dirty="0" err="1"/>
            <a:t>Умид</a:t>
          </a:r>
          <a:r>
            <a:rPr lang="ru-RU" sz="1800" kern="1200" dirty="0"/>
            <a:t> </a:t>
          </a:r>
          <a:r>
            <a:rPr lang="ru-RU" sz="1800" kern="1200" dirty="0" err="1"/>
            <a:t>қиламизки</a:t>
          </a:r>
          <a:r>
            <a:rPr lang="ru-RU" sz="1800" kern="1200" dirty="0"/>
            <a:t>, </a:t>
          </a:r>
          <a:r>
            <a:rPr lang="ru-RU" sz="1800" kern="1200" dirty="0" err="1"/>
            <a:t>яқин</a:t>
          </a:r>
          <a:r>
            <a:rPr lang="ru-RU" sz="1800" kern="1200" dirty="0"/>
            <a:t> </a:t>
          </a:r>
          <a:r>
            <a:rPr lang="ru-RU" sz="1800" kern="1200" dirty="0" err="1"/>
            <a:t>йилларда</a:t>
          </a:r>
          <a:r>
            <a:rPr lang="ru-RU" sz="1800" kern="1200" dirty="0"/>
            <a:t> </a:t>
          </a:r>
          <a:r>
            <a:rPr lang="ru-RU" sz="1800" kern="1200" dirty="0" err="1"/>
            <a:t>айнан</a:t>
          </a:r>
          <a:r>
            <a:rPr lang="ru-RU" sz="1800" kern="1200" dirty="0"/>
            <a:t> шу </a:t>
          </a:r>
          <a:r>
            <a:rPr lang="ru-RU" sz="1800" kern="1200" dirty="0" err="1"/>
            <a:t>соҳаларда</a:t>
          </a:r>
          <a:r>
            <a:rPr lang="ru-RU" sz="1800" kern="1200" dirty="0"/>
            <a:t> </a:t>
          </a:r>
          <a:r>
            <a:rPr lang="ru-RU" sz="1800" kern="1200" dirty="0" err="1"/>
            <a:t>ижобий</a:t>
          </a:r>
          <a:r>
            <a:rPr lang="ru-RU" sz="1800" kern="1200" dirty="0"/>
            <a:t> </a:t>
          </a:r>
          <a:r>
            <a:rPr lang="ru-RU" sz="1800" kern="1200" dirty="0" err="1"/>
            <a:t>ўзгаришлар</a:t>
          </a:r>
          <a:r>
            <a:rPr lang="ru-RU" sz="1800" kern="1200" dirty="0"/>
            <a:t> </a:t>
          </a:r>
          <a:r>
            <a:rPr lang="ru-RU" sz="1800" kern="1200" dirty="0" err="1"/>
            <a:t>бўлади</a:t>
          </a:r>
          <a:r>
            <a:rPr lang="ru-RU" sz="1800" kern="1200" dirty="0"/>
            <a:t>.</a:t>
          </a:r>
        </a:p>
      </dsp:txBody>
      <dsp:txXfrm>
        <a:off x="0" y="2579458"/>
        <a:ext cx="11887200" cy="1295253"/>
      </dsp:txXfrm>
    </dsp:sp>
    <dsp:sp modelId="{C21ED42F-B891-48C7-BABD-7B9303212191}">
      <dsp:nvSpPr>
        <dsp:cNvPr id="0" name=""/>
        <dsp:cNvSpPr/>
      </dsp:nvSpPr>
      <dsp:spPr>
        <a:xfrm>
          <a:off x="0" y="3798508"/>
          <a:ext cx="11887200" cy="996607"/>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261938" lvl="0" indent="-261938" algn="just" defTabSz="800100" rtl="0">
            <a:lnSpc>
              <a:spcPct val="90000"/>
            </a:lnSpc>
            <a:spcBef>
              <a:spcPct val="0"/>
            </a:spcBef>
            <a:spcAft>
              <a:spcPct val="35000"/>
            </a:spcAft>
          </a:pPr>
          <a:r>
            <a:rPr lang="ru-RU" sz="1800" b="1" kern="1200" dirty="0"/>
            <a:t>3.	</a:t>
          </a:r>
          <a:r>
            <a:rPr lang="ru-RU" sz="1800" b="1" kern="1200" dirty="0" err="1"/>
            <a:t>Фикримизча</a:t>
          </a:r>
          <a:r>
            <a:rPr lang="ru-RU" sz="1800" b="1" kern="1200" dirty="0"/>
            <a:t>, </a:t>
          </a:r>
          <a:r>
            <a:rPr lang="ru-RU" sz="1800" b="1" kern="1200" dirty="0" err="1"/>
            <a:t>Ўзбекистон</a:t>
          </a:r>
          <a:r>
            <a:rPr lang="ru-RU" sz="1800" b="1" kern="1200" dirty="0"/>
            <a:t> </a:t>
          </a:r>
          <a:r>
            <a:rPr lang="ru-RU" sz="1800" b="1" kern="1200" dirty="0" err="1"/>
            <a:t>миллий</a:t>
          </a:r>
          <a:r>
            <a:rPr lang="ru-RU" sz="1800" b="1" kern="1200" dirty="0"/>
            <a:t> </a:t>
          </a:r>
          <a:r>
            <a:rPr lang="ru-RU" sz="1800" b="1" kern="1200" dirty="0" err="1"/>
            <a:t>валютаси</a:t>
          </a:r>
          <a:r>
            <a:rPr lang="ru-RU" sz="1800" b="1" kern="1200" dirty="0"/>
            <a:t> – </a:t>
          </a:r>
          <a:r>
            <a:rPr lang="ru-RU" sz="1800" b="1" kern="1200" dirty="0" err="1"/>
            <a:t>сўмни</a:t>
          </a:r>
          <a:r>
            <a:rPr lang="ru-RU" sz="1800" b="1" kern="1200" dirty="0"/>
            <a:t> </a:t>
          </a:r>
          <a:r>
            <a:rPr lang="ru-RU" sz="1800" b="1" kern="1200" dirty="0" err="1"/>
            <a:t>блокчейн</a:t>
          </a:r>
          <a:r>
            <a:rPr lang="ru-RU" sz="1800" b="1" kern="1200" dirty="0"/>
            <a:t> </a:t>
          </a:r>
          <a:r>
            <a:rPr lang="ru-RU" sz="1800" b="1" kern="1200" dirty="0" err="1"/>
            <a:t>технологиялари</a:t>
          </a:r>
          <a:r>
            <a:rPr lang="ru-RU" sz="1800" b="1" kern="1200" dirty="0"/>
            <a:t> </a:t>
          </a:r>
          <a:r>
            <a:rPr lang="ru-RU" sz="1800" b="1" kern="1200" dirty="0" err="1"/>
            <a:t>билан</a:t>
          </a:r>
          <a:r>
            <a:rPr lang="ru-RU" sz="1800" b="1" kern="1200" dirty="0"/>
            <a:t> </a:t>
          </a:r>
          <a:r>
            <a:rPr lang="ru-RU" sz="1800" b="1" kern="1200" dirty="0" err="1"/>
            <a:t>қисман</a:t>
          </a:r>
          <a:r>
            <a:rPr lang="ru-RU" sz="1800" b="1" kern="1200" dirty="0"/>
            <a:t> (</a:t>
          </a:r>
          <a:r>
            <a:rPr lang="ru-RU" sz="1800" b="1" kern="1200" dirty="0" err="1"/>
            <a:t>имкон</a:t>
          </a:r>
          <a:r>
            <a:rPr lang="ru-RU" sz="1800" b="1" kern="1200" dirty="0"/>
            <a:t> </a:t>
          </a:r>
          <a:r>
            <a:rPr lang="ru-RU" sz="1800" b="1" kern="1200" dirty="0" err="1"/>
            <a:t>даражасида</a:t>
          </a:r>
          <a:r>
            <a:rPr lang="ru-RU" sz="1800" b="1" kern="1200" dirty="0"/>
            <a:t> </a:t>
          </a:r>
          <a:r>
            <a:rPr lang="ru-RU" sz="1800" b="1" kern="1200" dirty="0" err="1"/>
            <a:t>тўлиқ</a:t>
          </a:r>
          <a:r>
            <a:rPr lang="ru-RU" sz="1800" b="1" kern="1200" dirty="0"/>
            <a:t>) </a:t>
          </a:r>
          <a:r>
            <a:rPr lang="ru-RU" sz="1800" b="1" kern="1200" dirty="0" err="1"/>
            <a:t>боғлаш</a:t>
          </a:r>
          <a:r>
            <a:rPr lang="ru-RU" sz="1800" b="1" kern="1200" dirty="0"/>
            <a:t> </a:t>
          </a:r>
          <a:r>
            <a:rPr lang="ru-RU" sz="1800" b="1" kern="1200" dirty="0" err="1"/>
            <a:t>қуйидаги</a:t>
          </a:r>
          <a:r>
            <a:rPr lang="ru-RU" sz="1800" b="1" kern="1200" dirty="0"/>
            <a:t> </a:t>
          </a:r>
          <a:r>
            <a:rPr lang="ru-RU" sz="1800" b="1" kern="1200" dirty="0" err="1"/>
            <a:t>молиявий</a:t>
          </a:r>
          <a:r>
            <a:rPr lang="ru-RU" sz="1800" b="1" kern="1200" dirty="0"/>
            <a:t> </a:t>
          </a:r>
          <a:r>
            <a:rPr lang="ru-RU" sz="1800" b="1" kern="1200" dirty="0" err="1"/>
            <a:t>муаммоларни</a:t>
          </a:r>
          <a:r>
            <a:rPr lang="ru-RU" sz="1800" b="1" kern="1200" dirty="0"/>
            <a:t> </a:t>
          </a:r>
          <a:r>
            <a:rPr lang="ru-RU" sz="1800" b="1" kern="1200" dirty="0" err="1"/>
            <a:t>ҳал</a:t>
          </a:r>
          <a:r>
            <a:rPr lang="ru-RU" sz="1800" b="1" kern="1200" dirty="0"/>
            <a:t> </a:t>
          </a:r>
          <a:r>
            <a:rPr lang="ru-RU" sz="1800" b="1" kern="1200" dirty="0" err="1"/>
            <a:t>қилишга</a:t>
          </a:r>
          <a:r>
            <a:rPr lang="ru-RU" sz="1800" b="1" kern="1200" dirty="0"/>
            <a:t> </a:t>
          </a:r>
          <a:r>
            <a:rPr lang="ru-RU" sz="1800" b="1" kern="1200" dirty="0" err="1"/>
            <a:t>ёрдам</a:t>
          </a:r>
          <a:r>
            <a:rPr lang="ru-RU" sz="1800" b="1" kern="1200" dirty="0"/>
            <a:t> </a:t>
          </a:r>
          <a:r>
            <a:rPr lang="ru-RU" sz="1800" b="1" kern="1200" dirty="0" err="1"/>
            <a:t>беради</a:t>
          </a:r>
          <a:r>
            <a:rPr lang="ru-RU" sz="1800" b="1" kern="1200" dirty="0"/>
            <a:t>:</a:t>
          </a:r>
        </a:p>
      </dsp:txBody>
      <dsp:txXfrm>
        <a:off x="48650" y="3847158"/>
        <a:ext cx="11789900" cy="899307"/>
      </dsp:txXfrm>
    </dsp:sp>
    <dsp:sp modelId="{408C949F-5930-490E-B301-7828949BF64D}">
      <dsp:nvSpPr>
        <dsp:cNvPr id="0" name=""/>
        <dsp:cNvSpPr/>
      </dsp:nvSpPr>
      <dsp:spPr>
        <a:xfrm>
          <a:off x="0" y="4838092"/>
          <a:ext cx="11887200" cy="15512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7419" tIns="22860" rIns="128016" bIns="22860" numCol="1" spcCol="1270" anchor="t" anchorCtr="0">
          <a:noAutofit/>
        </a:bodyPr>
        <a:lstStyle/>
        <a:p>
          <a:pPr marL="171450" lvl="1" indent="-171450" algn="l" defTabSz="800100" rtl="0">
            <a:lnSpc>
              <a:spcPct val="90000"/>
            </a:lnSpc>
            <a:spcBef>
              <a:spcPct val="0"/>
            </a:spcBef>
            <a:spcAft>
              <a:spcPct val="20000"/>
            </a:spcAft>
            <a:buChar char="••"/>
          </a:pPr>
          <a:r>
            <a:rPr lang="ru-RU" sz="1800" kern="1200" dirty="0" err="1"/>
            <a:t>Иқтисодиётнинг</a:t>
          </a:r>
          <a:r>
            <a:rPr lang="ru-RU" sz="1800" kern="1200" dirty="0"/>
            <a:t> (пул </a:t>
          </a:r>
          <a:r>
            <a:rPr lang="ru-RU" sz="1800" kern="1200" dirty="0" err="1"/>
            <a:t>айланиш</a:t>
          </a:r>
          <a:r>
            <a:rPr lang="ru-RU" sz="1800" kern="1200" dirty="0"/>
            <a:t>) </a:t>
          </a:r>
          <a:r>
            <a:rPr lang="ru-RU" sz="1800" kern="1200" dirty="0" err="1"/>
            <a:t>тезлиги</a:t>
          </a:r>
          <a:r>
            <a:rPr lang="ru-RU" sz="1800" kern="1200" dirty="0"/>
            <a:t> </a:t>
          </a:r>
          <a:r>
            <a:rPr lang="ru-RU" sz="1800" kern="1200" dirty="0" err="1"/>
            <a:t>ва</a:t>
          </a:r>
          <a:r>
            <a:rPr lang="ru-RU" sz="1800" kern="1200" dirty="0"/>
            <a:t> </a:t>
          </a:r>
          <a:r>
            <a:rPr lang="ru-RU" sz="1800" kern="1200" dirty="0" err="1"/>
            <a:t>самадорлигининг</a:t>
          </a:r>
          <a:r>
            <a:rPr lang="ru-RU" sz="1800" kern="1200" dirty="0"/>
            <a:t> </a:t>
          </a:r>
          <a:r>
            <a:rPr lang="ru-RU" sz="1800" kern="1200" dirty="0" err="1"/>
            <a:t>ортиши</a:t>
          </a:r>
          <a:r>
            <a:rPr lang="ru-RU" sz="1800" kern="1200" dirty="0"/>
            <a:t>;</a:t>
          </a:r>
        </a:p>
        <a:p>
          <a:pPr marL="171450" lvl="1" indent="-171450" algn="l" defTabSz="800100" rtl="0">
            <a:lnSpc>
              <a:spcPct val="90000"/>
            </a:lnSpc>
            <a:spcBef>
              <a:spcPct val="0"/>
            </a:spcBef>
            <a:spcAft>
              <a:spcPct val="20000"/>
            </a:spcAft>
            <a:buChar char="••"/>
          </a:pPr>
          <a:r>
            <a:rPr lang="ru-RU" sz="1800" kern="1200" dirty="0" err="1"/>
            <a:t>Яширин</a:t>
          </a:r>
          <a:r>
            <a:rPr lang="ru-RU" sz="1800" kern="1200" dirty="0"/>
            <a:t> </a:t>
          </a:r>
          <a:r>
            <a:rPr lang="ru-RU" sz="1800" kern="1200" dirty="0" err="1"/>
            <a:t>иқтисодиётнинг</a:t>
          </a:r>
          <a:r>
            <a:rPr lang="ru-RU" sz="1800" kern="1200" dirty="0"/>
            <a:t> </a:t>
          </a:r>
          <a:r>
            <a:rPr lang="ru-RU" sz="1800" kern="1200" dirty="0" err="1"/>
            <a:t>ЯИМдаги</a:t>
          </a:r>
          <a:r>
            <a:rPr lang="ru-RU" sz="1800" kern="1200" dirty="0"/>
            <a:t> </a:t>
          </a:r>
          <a:r>
            <a:rPr lang="ru-RU" sz="1800" kern="1200" dirty="0" err="1"/>
            <a:t>улушининг</a:t>
          </a:r>
          <a:r>
            <a:rPr lang="ru-RU" sz="1800" kern="1200" dirty="0"/>
            <a:t> </a:t>
          </a:r>
          <a:r>
            <a:rPr lang="ru-RU" sz="1800" kern="1200" dirty="0" err="1"/>
            <a:t>қисқариши</a:t>
          </a:r>
          <a:r>
            <a:rPr lang="ru-RU" sz="1800" kern="1200" dirty="0"/>
            <a:t>;</a:t>
          </a:r>
        </a:p>
        <a:p>
          <a:pPr marL="171450" lvl="1" indent="-171450" algn="l" defTabSz="800100" rtl="0">
            <a:lnSpc>
              <a:spcPct val="90000"/>
            </a:lnSpc>
            <a:spcBef>
              <a:spcPct val="0"/>
            </a:spcBef>
            <a:spcAft>
              <a:spcPct val="20000"/>
            </a:spcAft>
            <a:buChar char="••"/>
          </a:pPr>
          <a:r>
            <a:rPr lang="ru-RU" sz="1800" kern="1200" dirty="0" err="1"/>
            <a:t>Миллий</a:t>
          </a:r>
          <a:r>
            <a:rPr lang="ru-RU" sz="1800" kern="1200" dirty="0"/>
            <a:t> </a:t>
          </a:r>
          <a:r>
            <a:rPr lang="ru-RU" sz="1800" kern="1200" dirty="0" err="1"/>
            <a:t>иқтисодиётнинг</a:t>
          </a:r>
          <a:r>
            <a:rPr lang="ru-RU" sz="1800" kern="1200" dirty="0"/>
            <a:t> </a:t>
          </a:r>
          <a:r>
            <a:rPr lang="ru-RU" sz="1800" kern="1200" dirty="0" err="1"/>
            <a:t>инновацион</a:t>
          </a:r>
          <a:r>
            <a:rPr lang="ru-RU" sz="1800" kern="1200" dirty="0"/>
            <a:t> </a:t>
          </a:r>
          <a:r>
            <a:rPr lang="ru-RU" sz="1800" kern="1200" dirty="0" err="1"/>
            <a:t>ривожланиш</a:t>
          </a:r>
          <a:r>
            <a:rPr lang="ru-RU" sz="1800" kern="1200" dirty="0"/>
            <a:t> </a:t>
          </a:r>
          <a:r>
            <a:rPr lang="ru-RU" sz="1800" kern="1200" dirty="0" err="1"/>
            <a:t>имкониятлари</a:t>
          </a:r>
          <a:r>
            <a:rPr lang="ru-RU" sz="1800" kern="1200" dirty="0"/>
            <a:t> </a:t>
          </a:r>
          <a:r>
            <a:rPr lang="ru-RU" sz="1800" kern="1200" dirty="0" err="1"/>
            <a:t>кенгайиши</a:t>
          </a:r>
          <a:r>
            <a:rPr lang="ru-RU" sz="1800" kern="1200" dirty="0"/>
            <a:t>;</a:t>
          </a:r>
        </a:p>
        <a:p>
          <a:pPr marL="171450" lvl="1" indent="-171450" algn="l" defTabSz="800100" rtl="0">
            <a:lnSpc>
              <a:spcPct val="90000"/>
            </a:lnSpc>
            <a:spcBef>
              <a:spcPct val="0"/>
            </a:spcBef>
            <a:spcAft>
              <a:spcPct val="20000"/>
            </a:spcAft>
            <a:buChar char="••"/>
          </a:pPr>
          <a:r>
            <a:rPr lang="ru-RU" sz="1800" kern="1200" dirty="0" err="1"/>
            <a:t>Молия</a:t>
          </a:r>
          <a:r>
            <a:rPr lang="ru-RU" sz="1800" kern="1200" dirty="0"/>
            <a:t> </a:t>
          </a:r>
          <a:r>
            <a:rPr lang="ru-RU" sz="1800" kern="1200" dirty="0" err="1"/>
            <a:t>секторининг</a:t>
          </a:r>
          <a:r>
            <a:rPr lang="ru-RU" sz="1800" kern="1200" dirty="0"/>
            <a:t> </a:t>
          </a:r>
          <a:r>
            <a:rPr lang="ru-RU" sz="1800" kern="1200" dirty="0" err="1"/>
            <a:t>ЯИМдаги</a:t>
          </a:r>
          <a:r>
            <a:rPr lang="ru-RU" sz="1800" kern="1200" dirty="0"/>
            <a:t> </a:t>
          </a:r>
          <a:r>
            <a:rPr lang="ru-RU" sz="1800" kern="1200" dirty="0" err="1"/>
            <a:t>улуши</a:t>
          </a:r>
          <a:r>
            <a:rPr lang="ru-RU" sz="1800" kern="1200" dirty="0"/>
            <a:t> </a:t>
          </a:r>
          <a:r>
            <a:rPr lang="ru-RU" sz="1800" kern="1200" dirty="0" err="1"/>
            <a:t>ортиш</a:t>
          </a:r>
          <a:r>
            <a:rPr lang="ru-RU" sz="1800" kern="1200" dirty="0"/>
            <a:t> </a:t>
          </a:r>
          <a:r>
            <a:rPr lang="ru-RU" sz="1800" kern="1200" dirty="0" err="1"/>
            <a:t>тенденциясига</a:t>
          </a:r>
          <a:r>
            <a:rPr lang="ru-RU" sz="1800" kern="1200" dirty="0"/>
            <a:t> </a:t>
          </a:r>
          <a:r>
            <a:rPr lang="ru-RU" sz="1800" kern="1200" dirty="0" err="1"/>
            <a:t>эга</a:t>
          </a:r>
          <a:r>
            <a:rPr lang="ru-RU" sz="1800" kern="1200" dirty="0"/>
            <a:t> </a:t>
          </a:r>
          <a:r>
            <a:rPr lang="ru-RU" sz="1800" kern="1200" dirty="0" err="1"/>
            <a:t>бўлади</a:t>
          </a:r>
          <a:r>
            <a:rPr lang="ru-RU" sz="1800" kern="1200" dirty="0"/>
            <a:t>.</a:t>
          </a:r>
        </a:p>
      </dsp:txBody>
      <dsp:txXfrm>
        <a:off x="0" y="4838092"/>
        <a:ext cx="11887200" cy="15512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DAE93A-7804-44A7-A808-E1053451FA71}">
      <dsp:nvSpPr>
        <dsp:cNvPr id="0" name=""/>
        <dsp:cNvSpPr/>
      </dsp:nvSpPr>
      <dsp:spPr>
        <a:xfrm>
          <a:off x="224318" y="131721"/>
          <a:ext cx="6048563" cy="1684754"/>
        </a:xfrm>
        <a:prstGeom prst="rect">
          <a:avLst/>
        </a:prstGeom>
        <a:gradFill rotWithShape="0">
          <a:gsLst>
            <a:gs pos="0">
              <a:srgbClr val="FFC000">
                <a:hueOff val="0"/>
                <a:satOff val="0"/>
                <a:lumOff val="0"/>
                <a:alphaOff val="0"/>
                <a:lumMod val="110000"/>
                <a:satMod val="105000"/>
                <a:tint val="67000"/>
              </a:srgbClr>
            </a:gs>
            <a:gs pos="50000">
              <a:srgbClr val="FFC000">
                <a:hueOff val="0"/>
                <a:satOff val="0"/>
                <a:lumOff val="0"/>
                <a:alphaOff val="0"/>
                <a:lumMod val="105000"/>
                <a:satMod val="103000"/>
                <a:tint val="73000"/>
              </a:srgbClr>
            </a:gs>
            <a:gs pos="100000">
              <a:srgbClr val="FFC000">
                <a:hueOff val="0"/>
                <a:satOff val="0"/>
                <a:lumOff val="0"/>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100000"/>
            </a:lnSpc>
            <a:spcBef>
              <a:spcPct val="0"/>
            </a:spcBef>
            <a:spcAft>
              <a:spcPts val="0"/>
            </a:spcAft>
            <a:buNone/>
          </a:pP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Самарадорликнинг</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p>
        <a:p>
          <a:pPr lvl="0" algn="ctr" defTabSz="1244600">
            <a:lnSpc>
              <a:spcPct val="100000"/>
            </a:lnSpc>
            <a:spcBef>
              <a:spcPct val="0"/>
            </a:spcBef>
            <a:spcAft>
              <a:spcPts val="0"/>
            </a:spcAft>
            <a:buNone/>
          </a:pP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ошиши</a:t>
          </a:r>
          <a:endParaRPr lang="ru-RU" sz="2800" b="0" kern="1200" dirty="0">
            <a:solidFill>
              <a:sysClr val="windowText" lastClr="000000"/>
            </a:solidFill>
            <a:latin typeface="Times New Roman" panose="02020603050405020304" pitchFamily="18" charset="0"/>
            <a:ea typeface="+mn-ea"/>
            <a:cs typeface="Times New Roman" panose="02020603050405020304" pitchFamily="18" charset="0"/>
          </a:endParaRPr>
        </a:p>
      </dsp:txBody>
      <dsp:txXfrm>
        <a:off x="224318" y="131721"/>
        <a:ext cx="6048563" cy="1684754"/>
      </dsp:txXfrm>
    </dsp:sp>
    <dsp:sp modelId="{4A3E51D8-6F62-4326-937B-854F1E8B943D}">
      <dsp:nvSpPr>
        <dsp:cNvPr id="0" name=""/>
        <dsp:cNvSpPr/>
      </dsp:nvSpPr>
      <dsp:spPr>
        <a:xfrm>
          <a:off x="6294248" y="0"/>
          <a:ext cx="6048563" cy="1893903"/>
        </a:xfrm>
        <a:prstGeom prst="rect">
          <a:avLst/>
        </a:prstGeom>
        <a:gradFill rotWithShape="0">
          <a:gsLst>
            <a:gs pos="0">
              <a:srgbClr val="FFC000">
                <a:hueOff val="2079139"/>
                <a:satOff val="-9594"/>
                <a:lumOff val="353"/>
                <a:alphaOff val="0"/>
                <a:lumMod val="110000"/>
                <a:satMod val="105000"/>
                <a:tint val="67000"/>
              </a:srgbClr>
            </a:gs>
            <a:gs pos="50000">
              <a:srgbClr val="FFC000">
                <a:hueOff val="2079139"/>
                <a:satOff val="-9594"/>
                <a:lumOff val="353"/>
                <a:alphaOff val="0"/>
                <a:lumMod val="105000"/>
                <a:satMod val="103000"/>
                <a:tint val="73000"/>
              </a:srgbClr>
            </a:gs>
            <a:gs pos="100000">
              <a:srgbClr val="FFC000">
                <a:hueOff val="2079139"/>
                <a:satOff val="-9594"/>
                <a:lumOff val="353"/>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buNone/>
          </a:pP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Компаниялар</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рақобатбардошлигининг</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ошиши</a:t>
          </a:r>
          <a:endParaRPr lang="ru-RU" sz="2800" b="0" kern="1200" dirty="0">
            <a:solidFill>
              <a:sysClr val="windowText" lastClr="000000"/>
            </a:solidFill>
            <a:latin typeface="Times New Roman" panose="02020603050405020304" pitchFamily="18" charset="0"/>
            <a:ea typeface="+mn-ea"/>
            <a:cs typeface="Times New Roman" panose="02020603050405020304" pitchFamily="18" charset="0"/>
          </a:endParaRPr>
        </a:p>
      </dsp:txBody>
      <dsp:txXfrm>
        <a:off x="6294248" y="0"/>
        <a:ext cx="6048563" cy="1893903"/>
      </dsp:txXfrm>
    </dsp:sp>
    <dsp:sp modelId="{22811256-4D47-4CF2-A709-27D1C9590736}">
      <dsp:nvSpPr>
        <dsp:cNvPr id="0" name=""/>
        <dsp:cNvSpPr/>
      </dsp:nvSpPr>
      <dsp:spPr>
        <a:xfrm>
          <a:off x="76188" y="2382787"/>
          <a:ext cx="6048563" cy="1471735"/>
        </a:xfrm>
        <a:prstGeom prst="rect">
          <a:avLst/>
        </a:prstGeom>
        <a:gradFill rotWithShape="0">
          <a:gsLst>
            <a:gs pos="0">
              <a:srgbClr val="FFC000">
                <a:hueOff val="4158277"/>
                <a:satOff val="-19187"/>
                <a:lumOff val="706"/>
                <a:alphaOff val="0"/>
                <a:lumMod val="110000"/>
                <a:satMod val="105000"/>
                <a:tint val="67000"/>
              </a:srgbClr>
            </a:gs>
            <a:gs pos="50000">
              <a:srgbClr val="FFC000">
                <a:hueOff val="4158277"/>
                <a:satOff val="-19187"/>
                <a:lumOff val="706"/>
                <a:alphaOff val="0"/>
                <a:lumMod val="105000"/>
                <a:satMod val="103000"/>
                <a:tint val="73000"/>
              </a:srgbClr>
            </a:gs>
            <a:gs pos="100000">
              <a:srgbClr val="FFC000">
                <a:hueOff val="4158277"/>
                <a:satOff val="-19187"/>
                <a:lumOff val="706"/>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buNone/>
          </a:pP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Янги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соҳа</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ва</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тармоқларнинг</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иқтисодиётда</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ривожланиши</a:t>
          </a:r>
          <a:endParaRPr lang="ru-RU" sz="2800" b="0" kern="1200" dirty="0">
            <a:solidFill>
              <a:sysClr val="windowText" lastClr="000000"/>
            </a:solidFill>
            <a:latin typeface="Times New Roman" panose="02020603050405020304" pitchFamily="18" charset="0"/>
            <a:ea typeface="+mn-ea"/>
            <a:cs typeface="Times New Roman" panose="02020603050405020304" pitchFamily="18" charset="0"/>
          </a:endParaRPr>
        </a:p>
      </dsp:txBody>
      <dsp:txXfrm>
        <a:off x="76188" y="2382787"/>
        <a:ext cx="6048563" cy="1471735"/>
      </dsp:txXfrm>
    </dsp:sp>
    <dsp:sp modelId="{D36E0317-BBFD-46F4-8C91-092A89D74F0F}">
      <dsp:nvSpPr>
        <dsp:cNvPr id="0" name=""/>
        <dsp:cNvSpPr/>
      </dsp:nvSpPr>
      <dsp:spPr>
        <a:xfrm>
          <a:off x="6294248" y="2294615"/>
          <a:ext cx="6048563" cy="1471735"/>
        </a:xfrm>
        <a:prstGeom prst="rect">
          <a:avLst/>
        </a:prstGeom>
        <a:gradFill rotWithShape="0">
          <a:gsLst>
            <a:gs pos="0">
              <a:srgbClr val="FFC000">
                <a:hueOff val="6237415"/>
                <a:satOff val="-28781"/>
                <a:lumOff val="1059"/>
                <a:alphaOff val="0"/>
                <a:lumMod val="110000"/>
                <a:satMod val="105000"/>
                <a:tint val="67000"/>
              </a:srgbClr>
            </a:gs>
            <a:gs pos="50000">
              <a:srgbClr val="FFC000">
                <a:hueOff val="6237415"/>
                <a:satOff val="-28781"/>
                <a:lumOff val="1059"/>
                <a:alphaOff val="0"/>
                <a:lumMod val="105000"/>
                <a:satMod val="103000"/>
                <a:tint val="73000"/>
              </a:srgbClr>
            </a:gs>
            <a:gs pos="100000">
              <a:srgbClr val="FFC000">
                <a:hueOff val="6237415"/>
                <a:satOff val="-28781"/>
                <a:lumOff val="1059"/>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buNone/>
          </a:pP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Иқтисодиётнинг</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инсон</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манфаатига</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тўлақонли</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хизмат</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қилиши</a:t>
          </a:r>
          <a:endParaRPr lang="ru-RU" sz="2800" b="0" kern="1200" dirty="0">
            <a:solidFill>
              <a:sysClr val="windowText" lastClr="000000"/>
            </a:solidFill>
            <a:latin typeface="Times New Roman" panose="02020603050405020304" pitchFamily="18" charset="0"/>
            <a:ea typeface="+mn-ea"/>
            <a:cs typeface="Times New Roman" panose="02020603050405020304" pitchFamily="18" charset="0"/>
          </a:endParaRPr>
        </a:p>
      </dsp:txBody>
      <dsp:txXfrm>
        <a:off x="6294248" y="2294615"/>
        <a:ext cx="6048563" cy="1471735"/>
      </dsp:txXfrm>
    </dsp:sp>
    <dsp:sp modelId="{A67BB94B-4B17-476E-AC59-700B835D2124}">
      <dsp:nvSpPr>
        <dsp:cNvPr id="0" name=""/>
        <dsp:cNvSpPr/>
      </dsp:nvSpPr>
      <dsp:spPr>
        <a:xfrm>
          <a:off x="3184297" y="4052304"/>
          <a:ext cx="6281318" cy="1471735"/>
        </a:xfrm>
        <a:prstGeom prst="rect">
          <a:avLst/>
        </a:prstGeom>
        <a:gradFill rotWithShape="0">
          <a:gsLst>
            <a:gs pos="0">
              <a:srgbClr val="FFC000">
                <a:hueOff val="8316554"/>
                <a:satOff val="-38374"/>
                <a:lumOff val="1412"/>
                <a:alphaOff val="0"/>
                <a:lumMod val="110000"/>
                <a:satMod val="105000"/>
                <a:tint val="67000"/>
              </a:srgbClr>
            </a:gs>
            <a:gs pos="50000">
              <a:srgbClr val="FFC000">
                <a:hueOff val="8316554"/>
                <a:satOff val="-38374"/>
                <a:lumOff val="1412"/>
                <a:alphaOff val="0"/>
                <a:lumMod val="105000"/>
                <a:satMod val="103000"/>
                <a:tint val="73000"/>
              </a:srgbClr>
            </a:gs>
            <a:gs pos="100000">
              <a:srgbClr val="FFC000">
                <a:hueOff val="8316554"/>
                <a:satOff val="-38374"/>
                <a:lumOff val="1412"/>
                <a:alphaOff val="0"/>
                <a:lumMod val="105000"/>
                <a:satMod val="109000"/>
                <a:tint val="81000"/>
              </a:srgb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100000"/>
            </a:lnSpc>
            <a:spcBef>
              <a:spcPct val="0"/>
            </a:spcBef>
            <a:spcAft>
              <a:spcPts val="0"/>
            </a:spcAft>
            <a:buNone/>
          </a:pP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Кўрсатилган</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хизматлар</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p>
        <a:p>
          <a:pPr lvl="0" algn="ctr" defTabSz="1244600">
            <a:lnSpc>
              <a:spcPct val="100000"/>
            </a:lnSpc>
            <a:spcBef>
              <a:spcPct val="0"/>
            </a:spcBef>
            <a:spcAft>
              <a:spcPts val="0"/>
            </a:spcAft>
            <a:buNone/>
          </a:pP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улушининг</a:t>
          </a:r>
          <a:r>
            <a:rPr lang="ru-RU" sz="2800" b="0" kern="1200" dirty="0">
              <a:solidFill>
                <a:sysClr val="windowText" lastClr="000000"/>
              </a:solidFill>
              <a:latin typeface="Times New Roman" panose="02020603050405020304" pitchFamily="18" charset="0"/>
              <a:ea typeface="+mn-ea"/>
              <a:cs typeface="Times New Roman" panose="02020603050405020304" pitchFamily="18" charset="0"/>
            </a:rPr>
            <a:t> </a:t>
          </a:r>
          <a:r>
            <a:rPr lang="ru-RU" sz="2800" b="0" kern="1200" dirty="0" err="1">
              <a:solidFill>
                <a:sysClr val="windowText" lastClr="000000"/>
              </a:solidFill>
              <a:latin typeface="Times New Roman" panose="02020603050405020304" pitchFamily="18" charset="0"/>
              <a:ea typeface="+mn-ea"/>
              <a:cs typeface="Times New Roman" panose="02020603050405020304" pitchFamily="18" charset="0"/>
            </a:rPr>
            <a:t>ошиши</a:t>
          </a:r>
          <a:endParaRPr lang="ru-RU" sz="2800" b="0" kern="1200" dirty="0">
            <a:solidFill>
              <a:sysClr val="windowText" lastClr="000000"/>
            </a:solidFill>
            <a:latin typeface="Times New Roman" panose="02020603050405020304" pitchFamily="18" charset="0"/>
            <a:ea typeface="+mn-ea"/>
            <a:cs typeface="Times New Roman" panose="02020603050405020304" pitchFamily="18" charset="0"/>
          </a:endParaRPr>
        </a:p>
      </dsp:txBody>
      <dsp:txXfrm>
        <a:off x="3184297" y="4052304"/>
        <a:ext cx="6281318" cy="14717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415F1E-90FC-408C-B5B7-E2EAD23D9B45}">
      <dsp:nvSpPr>
        <dsp:cNvPr id="0" name=""/>
        <dsp:cNvSpPr/>
      </dsp:nvSpPr>
      <dsp:spPr>
        <a:xfrm>
          <a:off x="2494324" y="2360993"/>
          <a:ext cx="2061362" cy="511832"/>
        </a:xfrm>
        <a:prstGeom prst="rect">
          <a:avLst/>
        </a:prstGeom>
        <a:solidFill>
          <a:srgbClr val="FFC000">
            <a:tint val="40000"/>
            <a:alpha val="90000"/>
            <a:hueOff val="0"/>
            <a:satOff val="0"/>
            <a:lumOff val="0"/>
            <a:alphaOff val="0"/>
          </a:srgbClr>
        </a:solidFill>
        <a:ln w="12700" cap="flat" cmpd="sng" algn="ctr">
          <a:solidFill>
            <a:srgbClr val="FFC000">
              <a:tint val="40000"/>
              <a:alpha val="90000"/>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buNone/>
          </a:pP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10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миллиардга</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яқин</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машина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интернетдан</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фойдаланади</a:t>
          </a:r>
          <a:endPar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sp:txBody>
      <dsp:txXfrm>
        <a:off x="2824142" y="2360993"/>
        <a:ext cx="1731544" cy="511832"/>
      </dsp:txXfrm>
    </dsp:sp>
    <dsp:sp modelId="{E992C871-57E6-4352-A1E7-2004B10B8CA3}">
      <dsp:nvSpPr>
        <dsp:cNvPr id="0" name=""/>
        <dsp:cNvSpPr/>
      </dsp:nvSpPr>
      <dsp:spPr>
        <a:xfrm>
          <a:off x="2008497" y="3000396"/>
          <a:ext cx="2488055" cy="1027951"/>
        </a:xfrm>
        <a:prstGeom prst="rect">
          <a:avLst/>
        </a:prstGeom>
        <a:solidFill>
          <a:srgbClr val="FFC000">
            <a:tint val="40000"/>
            <a:alpha val="90000"/>
            <a:hueOff val="3837973"/>
            <a:satOff val="-20420"/>
            <a:lumOff val="-1163"/>
            <a:alphaOff val="0"/>
          </a:srgbClr>
        </a:solidFill>
        <a:ln w="12700" cap="flat" cmpd="sng" algn="ctr">
          <a:solidFill>
            <a:srgbClr val="FFC000">
              <a:tint val="40000"/>
              <a:alpha val="90000"/>
              <a:hueOff val="3837973"/>
              <a:satOff val="-20420"/>
              <a:lumOff val="-1163"/>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lvl="0" algn="l" defTabSz="622300">
            <a:lnSpc>
              <a:spcPct val="90000"/>
            </a:lnSpc>
            <a:spcBef>
              <a:spcPct val="0"/>
            </a:spcBef>
            <a:spcAft>
              <a:spcPct val="35000"/>
            </a:spcAft>
            <a:buNone/>
          </a:pP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Бу</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кўрсаткич</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202</a:t>
          </a:r>
          <a:r>
            <a:rPr lang="en-US"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1</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йилда</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uz-Cyrl-UZ"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уч баробарга ортиқ ошади</a:t>
          </a:r>
          <a:endPar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sp:txBody>
      <dsp:txXfrm>
        <a:off x="2406585" y="3000396"/>
        <a:ext cx="2089966" cy="1027951"/>
      </dsp:txXfrm>
    </dsp:sp>
    <dsp:sp modelId="{09E29425-8CCE-415B-99BC-4AB354422768}">
      <dsp:nvSpPr>
        <dsp:cNvPr id="0" name=""/>
        <dsp:cNvSpPr/>
      </dsp:nvSpPr>
      <dsp:spPr>
        <a:xfrm>
          <a:off x="-382849" y="1691528"/>
          <a:ext cx="2741301" cy="1992587"/>
        </a:xfrm>
        <a:prstGeom prst="ellipse">
          <a:avLst/>
        </a:prstGeom>
        <a:solidFill>
          <a:srgbClr val="7030A0"/>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buNone/>
          </a:pPr>
          <a:r>
            <a:rPr lang="ru-RU" sz="2400" b="0" kern="1200" dirty="0" err="1">
              <a:solidFill>
                <a:sysClr val="window" lastClr="FFFFFF"/>
              </a:solidFill>
              <a:latin typeface="Times New Roman" panose="02020603050405020304" pitchFamily="18" charset="0"/>
              <a:ea typeface="+mn-ea"/>
              <a:cs typeface="Times New Roman" panose="02020603050405020304" pitchFamily="18" charset="0"/>
            </a:rPr>
            <a:t>Иқтисодиётда</a:t>
          </a:r>
          <a:r>
            <a:rPr lang="ru-RU" sz="2400" b="0" kern="1200" dirty="0">
              <a:solidFill>
                <a:sysClr val="window" lastClr="FFFFFF"/>
              </a:solidFill>
              <a:latin typeface="Times New Roman" panose="02020603050405020304" pitchFamily="18" charset="0"/>
              <a:ea typeface="+mn-ea"/>
              <a:cs typeface="Times New Roman" panose="02020603050405020304" pitchFamily="18" charset="0"/>
            </a:rPr>
            <a:t> </a:t>
          </a:r>
        </a:p>
      </dsp:txBody>
      <dsp:txXfrm>
        <a:off x="18605" y="1983336"/>
        <a:ext cx="1938393" cy="1408971"/>
      </dsp:txXfrm>
    </dsp:sp>
    <dsp:sp modelId="{CCFC7C6A-2FD0-4259-BB5D-7D483DFDC5E5}">
      <dsp:nvSpPr>
        <dsp:cNvPr id="0" name=""/>
        <dsp:cNvSpPr/>
      </dsp:nvSpPr>
      <dsp:spPr>
        <a:xfrm>
          <a:off x="6941403" y="2488563"/>
          <a:ext cx="4411389" cy="552661"/>
        </a:xfrm>
        <a:prstGeom prst="rect">
          <a:avLst/>
        </a:prstGeom>
        <a:solidFill>
          <a:srgbClr val="FFC000">
            <a:tint val="40000"/>
            <a:alpha val="90000"/>
            <a:hueOff val="7675946"/>
            <a:satOff val="-40841"/>
            <a:lumOff val="-2327"/>
            <a:alphaOff val="0"/>
          </a:srgbClr>
        </a:solidFill>
        <a:ln w="12700" cap="flat" cmpd="sng" algn="ctr">
          <a:solidFill>
            <a:srgbClr val="FFC000">
              <a:tint val="40000"/>
              <a:alpha val="90000"/>
              <a:hueOff val="7675946"/>
              <a:satOff val="-40841"/>
              <a:lumOff val="-2327"/>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9568" rIns="0" bIns="99568" numCol="1" spcCol="1270" anchor="ctr" anchorCtr="0">
          <a:noAutofit/>
        </a:bodyPr>
        <a:lstStyle/>
        <a:p>
          <a:pPr lvl="0" algn="l" defTabSz="622300">
            <a:lnSpc>
              <a:spcPct val="90000"/>
            </a:lnSpc>
            <a:spcBef>
              <a:spcPct val="0"/>
            </a:spcBef>
            <a:spcAft>
              <a:spcPct val="35000"/>
            </a:spcAft>
            <a:buNone/>
          </a:pP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Дунёдаги</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маълумотларнинг</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99 %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рақамлаштирилган</a:t>
          </a:r>
          <a:endPar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sp:txBody>
      <dsp:txXfrm>
        <a:off x="7647225" y="2488563"/>
        <a:ext cx="3705566" cy="552661"/>
      </dsp:txXfrm>
    </dsp:sp>
    <dsp:sp modelId="{95721189-BAEA-4A33-B175-B58D0C0688CC}">
      <dsp:nvSpPr>
        <dsp:cNvPr id="0" name=""/>
        <dsp:cNvSpPr/>
      </dsp:nvSpPr>
      <dsp:spPr>
        <a:xfrm>
          <a:off x="7559349" y="3041224"/>
          <a:ext cx="3175497" cy="830925"/>
        </a:xfrm>
        <a:prstGeom prst="rect">
          <a:avLst/>
        </a:prstGeom>
        <a:solidFill>
          <a:srgbClr val="FFC000">
            <a:tint val="40000"/>
            <a:alpha val="90000"/>
            <a:hueOff val="11513918"/>
            <a:satOff val="-61261"/>
            <a:lumOff val="-3490"/>
            <a:alphaOff val="0"/>
          </a:srgbClr>
        </a:solidFill>
        <a:ln w="12700" cap="flat" cmpd="sng" algn="ctr">
          <a:solidFill>
            <a:srgbClr val="FFC000">
              <a:tint val="40000"/>
              <a:alpha val="90000"/>
              <a:hueOff val="11513918"/>
              <a:satOff val="-61261"/>
              <a:lumOff val="-349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9568" rIns="0" bIns="99568" numCol="1" spcCol="1270" anchor="ctr" anchorCtr="0">
          <a:noAutofit/>
        </a:bodyPr>
        <a:lstStyle/>
        <a:p>
          <a:pPr lvl="0" algn="l" defTabSz="622300">
            <a:lnSpc>
              <a:spcPct val="100000"/>
            </a:lnSpc>
            <a:spcBef>
              <a:spcPct val="0"/>
            </a:spcBef>
            <a:spcAft>
              <a:spcPts val="0"/>
            </a:spcAft>
            <a:buNone/>
          </a:pP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55 %дан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ортиғи</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p>
        <a:p>
          <a:pPr lvl="0" algn="l" defTabSz="622300">
            <a:lnSpc>
              <a:spcPct val="100000"/>
            </a:lnSpc>
            <a:spcBef>
              <a:spcPct val="0"/>
            </a:spcBef>
            <a:spcAft>
              <a:spcPts val="0"/>
            </a:spcAft>
            <a:buNone/>
          </a:pP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ИП-</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манзилга</a:t>
          </a:r>
          <a:r>
            <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r>
            <a:rPr lang="ru-RU" sz="1400" b="0" kern="1200" dirty="0" err="1">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жойлаштирилган</a:t>
          </a:r>
          <a:endParaRPr lang="ru-RU" sz="1400" b="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dsp:txBody>
      <dsp:txXfrm>
        <a:off x="8067428" y="3041224"/>
        <a:ext cx="2667417" cy="830925"/>
      </dsp:txXfrm>
    </dsp:sp>
    <dsp:sp modelId="{C1C4E647-3737-4BBA-87AD-7B89A76E9882}">
      <dsp:nvSpPr>
        <dsp:cNvPr id="0" name=""/>
        <dsp:cNvSpPr/>
      </dsp:nvSpPr>
      <dsp:spPr>
        <a:xfrm>
          <a:off x="4802243" y="1676404"/>
          <a:ext cx="2753994" cy="1992587"/>
        </a:xfrm>
        <a:prstGeom prst="ellipse">
          <a:avLst/>
        </a:prstGeom>
        <a:solidFill>
          <a:srgbClr val="FFC000">
            <a:hueOff val="10395692"/>
            <a:satOff val="-47968"/>
            <a:lumOff val="1765"/>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100000"/>
            </a:lnSpc>
            <a:spcBef>
              <a:spcPct val="0"/>
            </a:spcBef>
            <a:spcAft>
              <a:spcPts val="0"/>
            </a:spcAft>
            <a:buNone/>
          </a:pPr>
          <a:r>
            <a:rPr lang="ru-RU" sz="2400" b="0" kern="1200" dirty="0" err="1">
              <a:solidFill>
                <a:sysClr val="window" lastClr="FFFFFF"/>
              </a:solidFill>
              <a:latin typeface="Times New Roman" panose="02020603050405020304" pitchFamily="18" charset="0"/>
              <a:ea typeface="+mn-ea"/>
              <a:cs typeface="Times New Roman" panose="02020603050405020304" pitchFamily="18" charset="0"/>
            </a:rPr>
            <a:t>Маълумотлар</a:t>
          </a:r>
          <a:endParaRPr lang="ru-RU" sz="2400" b="0" kern="1200" dirty="0">
            <a:solidFill>
              <a:sysClr val="window" lastClr="FFFFFF"/>
            </a:solidFill>
            <a:latin typeface="Times New Roman" panose="02020603050405020304" pitchFamily="18" charset="0"/>
            <a:ea typeface="+mn-ea"/>
            <a:cs typeface="Times New Roman" panose="02020603050405020304" pitchFamily="18" charset="0"/>
          </a:endParaRPr>
        </a:p>
      </dsp:txBody>
      <dsp:txXfrm>
        <a:off x="5205556" y="1968212"/>
        <a:ext cx="1947368" cy="140897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B488F7-1FAC-40D2-BB7E-BA3CE28D8950}" type="datetimeFigureOut">
              <a:rPr lang="en-US" smtClean="0"/>
              <a:pPr/>
              <a:t>4/13/2022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2D21D1-52E2-420B-B491-CFF6D7BB79FB}" type="slidenum">
              <a:rPr lang="en-US" smtClean="0"/>
              <a:pPr/>
              <a:t>‹#›</a:t>
            </a:fld>
            <a:endParaRPr lang="en-US"/>
          </a:p>
        </p:txBody>
      </p:sp>
    </p:spTree>
    <p:extLst>
      <p:ext uri="{BB962C8B-B14F-4D97-AF65-F5344CB8AC3E}">
        <p14:creationId xmlns:p14="http://schemas.microsoft.com/office/powerpoint/2010/main" val="2239478695"/>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CA2D21D1-52E2-420B-B491-CFF6D7BB79FB}" type="slidenum">
              <a:rPr lang="en-US" smtClean="0"/>
              <a:pPr/>
              <a:t>6</a:t>
            </a:fld>
            <a:endParaRPr lang="en-US"/>
          </a:p>
        </p:txBody>
      </p:sp>
    </p:spTree>
    <p:extLst>
      <p:ext uri="{BB962C8B-B14F-4D97-AF65-F5344CB8AC3E}">
        <p14:creationId xmlns:p14="http://schemas.microsoft.com/office/powerpoint/2010/main" val="143462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Cyrl-UZ" b="1" dirty="0" smtClean="0"/>
              <a:t>Манба;</a:t>
            </a:r>
            <a:r>
              <a:rPr lang="uz-Cyrl-UZ" b="1" baseline="0" dirty="0" smtClean="0"/>
              <a:t> Муаллиф ишланмаси</a:t>
            </a:r>
            <a:endParaRPr lang="ru-RU" b="1" dirty="0"/>
          </a:p>
        </p:txBody>
      </p:sp>
      <p:sp>
        <p:nvSpPr>
          <p:cNvPr id="4" name="Номер слайда 3"/>
          <p:cNvSpPr>
            <a:spLocks noGrp="1"/>
          </p:cNvSpPr>
          <p:nvPr>
            <p:ph type="sldNum" sz="quarter" idx="10"/>
          </p:nvPr>
        </p:nvSpPr>
        <p:spPr/>
        <p:txBody>
          <a:bodyPr/>
          <a:lstStyle/>
          <a:p>
            <a:fld id="{CA2D21D1-52E2-420B-B491-CFF6D7BB79FB}" type="slidenum">
              <a:rPr lang="en-US" smtClean="0"/>
              <a:pPr/>
              <a:t>11</a:t>
            </a:fld>
            <a:endParaRPr lang="en-US"/>
          </a:p>
        </p:txBody>
      </p:sp>
    </p:spTree>
    <p:extLst>
      <p:ext uri="{BB962C8B-B14F-4D97-AF65-F5344CB8AC3E}">
        <p14:creationId xmlns:p14="http://schemas.microsoft.com/office/powerpoint/2010/main" val="2862897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CA2D21D1-52E2-420B-B491-CFF6D7BB79FB}" type="slidenum">
              <a:rPr lang="en-US" smtClean="0"/>
              <a:pPr/>
              <a:t>20</a:t>
            </a:fld>
            <a:endParaRPr lang="en-US"/>
          </a:p>
        </p:txBody>
      </p:sp>
    </p:spTree>
    <p:extLst>
      <p:ext uri="{BB962C8B-B14F-4D97-AF65-F5344CB8AC3E}">
        <p14:creationId xmlns:p14="http://schemas.microsoft.com/office/powerpoint/2010/main" val="25781134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2.emf"/><Relationship Id="rId2" Type="http://schemas.openxmlformats.org/officeDocument/2006/relationships/tags" Target="../tags/tag19.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0.xml"/><Relationship Id="rId1" Type="http://schemas.openxmlformats.org/officeDocument/2006/relationships/vmlDrawing" Target="../drawings/vmlDrawing3.vml"/><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3" Type="http://schemas.openxmlformats.org/officeDocument/2006/relationships/slideMaster" Target="../slideMasters/slideMaster8.xml"/><Relationship Id="rId2" Type="http://schemas.openxmlformats.org/officeDocument/2006/relationships/tags" Target="../tags/tag21.xml"/><Relationship Id="rId1" Type="http://schemas.openxmlformats.org/officeDocument/2006/relationships/vmlDrawing" Target="../drawings/vmlDrawing4.vml"/><Relationship Id="rId5" Type="http://schemas.openxmlformats.org/officeDocument/2006/relationships/image" Target="../media/image2.emf"/><Relationship Id="rId4" Type="http://schemas.openxmlformats.org/officeDocument/2006/relationships/oleObject" Target="../embeddings/oleObject4.bin"/></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1.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B494D4A5-F03E-4980-A019-AA27194815FC}"/>
              </a:ext>
            </a:extLst>
          </p:cNvPr>
          <p:cNvPicPr>
            <a:picLocks noChangeAspect="1"/>
          </p:cNvPicPr>
          <p:nvPr userDrawn="1"/>
        </p:nvPicPr>
        <p:blipFill rotWithShape="1">
          <a:blip r:embed="rId4">
            <a:duotone>
              <a:schemeClr val="bg2">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t="184" b="184"/>
          <a:stretch/>
        </p:blipFill>
        <p:spPr>
          <a:xfrm>
            <a:off x="-1" y="0"/>
            <a:ext cx="12188826" cy="6858000"/>
          </a:xfrm>
          <a:prstGeom prst="rect">
            <a:avLst/>
          </a:prstGeom>
        </p:spPr>
      </p:pic>
      <p:graphicFrame>
        <p:nvGraphicFramePr>
          <p:cNvPr id="3" name="Object 2" hidden="1"/>
          <p:cNvGraphicFramePr>
            <a:graphicFrameLocks noChangeAspect="1"/>
          </p:cNvGraphicFramePr>
          <p:nvPr userDrawn="1">
            <p:custDataLst>
              <p:tags r:id="rId2"/>
            </p:custDataLst>
          </p:nvPr>
        </p:nvGraphicFramePr>
        <p:xfrm>
          <a:off x="2162" y="1624"/>
          <a:ext cx="2158" cy="1619"/>
        </p:xfrm>
        <a:graphic>
          <a:graphicData uri="http://schemas.openxmlformats.org/presentationml/2006/ole">
            <mc:AlternateContent xmlns:mc="http://schemas.openxmlformats.org/markup-compatibility/2006">
              <mc:Choice xmlns:v="urn:schemas-microsoft-com:vml" Requires="v">
                <p:oleObj spid="_x0000_s3266" name="think-cell Slide" r:id="rId6" imgW="270" imgH="270" progId="TCLayout.ActiveDocument.1">
                  <p:embed/>
                </p:oleObj>
              </mc:Choice>
              <mc:Fallback>
                <p:oleObj name="think-cell Slide" r:id="rId6" imgW="270" imgH="270" progId="TCLayout.ActiveDocument.1">
                  <p:embed/>
                  <p:pic>
                    <p:nvPicPr>
                      <p:cNvPr id="3" name="Object 2" hidden="1"/>
                      <p:cNvPicPr/>
                      <p:nvPr/>
                    </p:nvPicPr>
                    <p:blipFill>
                      <a:blip r:embed="rId7"/>
                      <a:stretch>
                        <a:fillRect/>
                      </a:stretch>
                    </p:blipFill>
                    <p:spPr>
                      <a:xfrm>
                        <a:off x="2162" y="1624"/>
                        <a:ext cx="2158" cy="1619"/>
                      </a:xfrm>
                      <a:prstGeom prst="rect">
                        <a:avLst/>
                      </a:prstGeom>
                    </p:spPr>
                  </p:pic>
                </p:oleObj>
              </mc:Fallback>
            </mc:AlternateContent>
          </a:graphicData>
        </a:graphic>
      </p:graphicFrame>
      <p:sp>
        <p:nvSpPr>
          <p:cNvPr id="57" name="Document type" hidden="1"/>
          <p:cNvSpPr txBox="1">
            <a:spLocks noChangeArrowheads="1"/>
          </p:cNvSpPr>
          <p:nvPr userDrawn="1"/>
        </p:nvSpPr>
        <p:spPr bwMode="auto">
          <a:xfrm>
            <a:off x="595007" y="1858542"/>
            <a:ext cx="6907156"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t">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marL="0" marR="0" lvl="0" indent="0" algn="l" defTabSz="914126"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Document type | Date</a:t>
            </a:r>
          </a:p>
        </p:txBody>
      </p:sp>
      <p:sp>
        <p:nvSpPr>
          <p:cNvPr id="45" name="Freeform: Shape 44">
            <a:extLst>
              <a:ext uri="{FF2B5EF4-FFF2-40B4-BE49-F238E27FC236}">
                <a16:creationId xmlns:a16="http://schemas.microsoft.com/office/drawing/2014/main" id="{7C010C59-D0F4-4FE8-88B7-4FF5E14B067C}"/>
              </a:ext>
            </a:extLst>
          </p:cNvPr>
          <p:cNvSpPr/>
          <p:nvPr userDrawn="1"/>
        </p:nvSpPr>
        <p:spPr>
          <a:xfrm>
            <a:off x="0" y="0"/>
            <a:ext cx="12188825" cy="6858000"/>
          </a:xfrm>
          <a:custGeom>
            <a:avLst/>
            <a:gdLst>
              <a:gd name="connsiteX0" fmla="*/ 1429139 w 12192000"/>
              <a:gd name="connsiteY0" fmla="*/ 6161467 h 6858000"/>
              <a:gd name="connsiteX1" fmla="*/ 1102568 w 12192000"/>
              <a:gd name="connsiteY1" fmla="*/ 6488038 h 6858000"/>
              <a:gd name="connsiteX2" fmla="*/ 1429139 w 12192000"/>
              <a:gd name="connsiteY2" fmla="*/ 6814609 h 6858000"/>
              <a:gd name="connsiteX3" fmla="*/ 1755710 w 12192000"/>
              <a:gd name="connsiteY3" fmla="*/ 6488038 h 6858000"/>
              <a:gd name="connsiteX4" fmla="*/ 1429139 w 12192000"/>
              <a:gd name="connsiteY4" fmla="*/ 6161467 h 6858000"/>
              <a:gd name="connsiteX5" fmla="*/ 8162314 w 12192000"/>
              <a:gd name="connsiteY5" fmla="*/ 5649061 h 6858000"/>
              <a:gd name="connsiteX6" fmla="*/ 8036905 w 12192000"/>
              <a:gd name="connsiteY6" fmla="*/ 5701007 h 6858000"/>
              <a:gd name="connsiteX7" fmla="*/ 7335995 w 12192000"/>
              <a:gd name="connsiteY7" fmla="*/ 6401917 h 6858000"/>
              <a:gd name="connsiteX8" fmla="*/ 7335995 w 12192000"/>
              <a:gd name="connsiteY8" fmla="*/ 6652735 h 6858000"/>
              <a:gd name="connsiteX9" fmla="*/ 7357954 w 12192000"/>
              <a:gd name="connsiteY9" fmla="*/ 6674694 h 6858000"/>
              <a:gd name="connsiteX10" fmla="*/ 7608772 w 12192000"/>
              <a:gd name="connsiteY10" fmla="*/ 6674694 h 6858000"/>
              <a:gd name="connsiteX11" fmla="*/ 8309682 w 12192000"/>
              <a:gd name="connsiteY11" fmla="*/ 5973784 h 6858000"/>
              <a:gd name="connsiteX12" fmla="*/ 8309682 w 12192000"/>
              <a:gd name="connsiteY12" fmla="*/ 5722966 h 6858000"/>
              <a:gd name="connsiteX13" fmla="*/ 8287723 w 12192000"/>
              <a:gd name="connsiteY13" fmla="*/ 5701007 h 6858000"/>
              <a:gd name="connsiteX14" fmla="*/ 8162314 w 12192000"/>
              <a:gd name="connsiteY14" fmla="*/ 5649061 h 6858000"/>
              <a:gd name="connsiteX15" fmla="*/ 899628 w 12192000"/>
              <a:gd name="connsiteY15" fmla="*/ 5446562 h 6858000"/>
              <a:gd name="connsiteX16" fmla="*/ 573057 w 12192000"/>
              <a:gd name="connsiteY16" fmla="*/ 5773133 h 6858000"/>
              <a:gd name="connsiteX17" fmla="*/ 899628 w 12192000"/>
              <a:gd name="connsiteY17" fmla="*/ 6099704 h 6858000"/>
              <a:gd name="connsiteX18" fmla="*/ 1226199 w 12192000"/>
              <a:gd name="connsiteY18" fmla="*/ 5773133 h 6858000"/>
              <a:gd name="connsiteX19" fmla="*/ 899628 w 12192000"/>
              <a:gd name="connsiteY19" fmla="*/ 5446562 h 6858000"/>
              <a:gd name="connsiteX20" fmla="*/ 370117 w 12192000"/>
              <a:gd name="connsiteY20" fmla="*/ 4731656 h 6858000"/>
              <a:gd name="connsiteX21" fmla="*/ 43547 w 12192000"/>
              <a:gd name="connsiteY21" fmla="*/ 5058227 h 6858000"/>
              <a:gd name="connsiteX22" fmla="*/ 370117 w 12192000"/>
              <a:gd name="connsiteY22" fmla="*/ 5384798 h 6858000"/>
              <a:gd name="connsiteX23" fmla="*/ 696689 w 12192000"/>
              <a:gd name="connsiteY23" fmla="*/ 5058227 h 6858000"/>
              <a:gd name="connsiteX24" fmla="*/ 370117 w 12192000"/>
              <a:gd name="connsiteY24" fmla="*/ 4731656 h 6858000"/>
              <a:gd name="connsiteX25" fmla="*/ 8139025 w 12192000"/>
              <a:gd name="connsiteY25" fmla="*/ 4569563 h 6858000"/>
              <a:gd name="connsiteX26" fmla="*/ 8013616 w 12192000"/>
              <a:gd name="connsiteY26" fmla="*/ 4621508 h 6858000"/>
              <a:gd name="connsiteX27" fmla="*/ 6236292 w 12192000"/>
              <a:gd name="connsiteY27" fmla="*/ 6398833 h 6858000"/>
              <a:gd name="connsiteX28" fmla="*/ 6236292 w 12192000"/>
              <a:gd name="connsiteY28" fmla="*/ 6649651 h 6858000"/>
              <a:gd name="connsiteX29" fmla="*/ 6258251 w 12192000"/>
              <a:gd name="connsiteY29" fmla="*/ 6671610 h 6858000"/>
              <a:gd name="connsiteX30" fmla="*/ 6509069 w 12192000"/>
              <a:gd name="connsiteY30" fmla="*/ 6671610 h 6858000"/>
              <a:gd name="connsiteX31" fmla="*/ 8286393 w 12192000"/>
              <a:gd name="connsiteY31" fmla="*/ 4894285 h 6858000"/>
              <a:gd name="connsiteX32" fmla="*/ 8286393 w 12192000"/>
              <a:gd name="connsiteY32" fmla="*/ 4643467 h 6858000"/>
              <a:gd name="connsiteX33" fmla="*/ 8264434 w 12192000"/>
              <a:gd name="connsiteY33" fmla="*/ 4621508 h 6858000"/>
              <a:gd name="connsiteX34" fmla="*/ 8139025 w 12192000"/>
              <a:gd name="connsiteY34" fmla="*/ 4569563 h 6858000"/>
              <a:gd name="connsiteX35" fmla="*/ 7618325 w 12192000"/>
              <a:gd name="connsiteY35" fmla="*/ 3939483 h 6858000"/>
              <a:gd name="connsiteX36" fmla="*/ 7492916 w 12192000"/>
              <a:gd name="connsiteY36" fmla="*/ 3991429 h 6858000"/>
              <a:gd name="connsiteX37" fmla="*/ 5016683 w 12192000"/>
              <a:gd name="connsiteY37" fmla="*/ 6467663 h 6858000"/>
              <a:gd name="connsiteX38" fmla="*/ 5016683 w 12192000"/>
              <a:gd name="connsiteY38" fmla="*/ 6718481 h 6858000"/>
              <a:gd name="connsiteX39" fmla="*/ 5038642 w 12192000"/>
              <a:gd name="connsiteY39" fmla="*/ 6740440 h 6858000"/>
              <a:gd name="connsiteX40" fmla="*/ 5289460 w 12192000"/>
              <a:gd name="connsiteY40" fmla="*/ 6740440 h 6858000"/>
              <a:gd name="connsiteX41" fmla="*/ 7765693 w 12192000"/>
              <a:gd name="connsiteY41" fmla="*/ 4264206 h 6858000"/>
              <a:gd name="connsiteX42" fmla="*/ 7765693 w 12192000"/>
              <a:gd name="connsiteY42" fmla="*/ 4013388 h 6858000"/>
              <a:gd name="connsiteX43" fmla="*/ 7743734 w 12192000"/>
              <a:gd name="connsiteY43" fmla="*/ 3991429 h 6858000"/>
              <a:gd name="connsiteX44" fmla="*/ 7618325 w 12192000"/>
              <a:gd name="connsiteY44" fmla="*/ 3939483 h 6858000"/>
              <a:gd name="connsiteX45" fmla="*/ 10089754 w 12192000"/>
              <a:gd name="connsiteY45" fmla="*/ 3704146 h 6858000"/>
              <a:gd name="connsiteX46" fmla="*/ 9964345 w 12192000"/>
              <a:gd name="connsiteY46" fmla="*/ 3756091 h 6858000"/>
              <a:gd name="connsiteX47" fmla="*/ 8460165 w 12192000"/>
              <a:gd name="connsiteY47" fmla="*/ 5260272 h 6858000"/>
              <a:gd name="connsiteX48" fmla="*/ 8460165 w 12192000"/>
              <a:gd name="connsiteY48" fmla="*/ 5511090 h 6858000"/>
              <a:gd name="connsiteX49" fmla="*/ 8482124 w 12192000"/>
              <a:gd name="connsiteY49" fmla="*/ 5533049 h 6858000"/>
              <a:gd name="connsiteX50" fmla="*/ 8732942 w 12192000"/>
              <a:gd name="connsiteY50" fmla="*/ 5533049 h 6858000"/>
              <a:gd name="connsiteX51" fmla="*/ 10237122 w 12192000"/>
              <a:gd name="connsiteY51" fmla="*/ 4028868 h 6858000"/>
              <a:gd name="connsiteX52" fmla="*/ 10237122 w 12192000"/>
              <a:gd name="connsiteY52" fmla="*/ 3778051 h 6858000"/>
              <a:gd name="connsiteX53" fmla="*/ 10215163 w 12192000"/>
              <a:gd name="connsiteY53" fmla="*/ 3756091 h 6858000"/>
              <a:gd name="connsiteX54" fmla="*/ 10089754 w 12192000"/>
              <a:gd name="connsiteY54" fmla="*/ 3704146 h 6858000"/>
              <a:gd name="connsiteX55" fmla="*/ 10041065 w 12192000"/>
              <a:gd name="connsiteY55" fmla="*/ 2624647 h 6858000"/>
              <a:gd name="connsiteX56" fmla="*/ 9915656 w 12192000"/>
              <a:gd name="connsiteY56" fmla="*/ 2676593 h 6858000"/>
              <a:gd name="connsiteX57" fmla="*/ 8411476 w 12192000"/>
              <a:gd name="connsiteY57" fmla="*/ 4180773 h 6858000"/>
              <a:gd name="connsiteX58" fmla="*/ 8411476 w 12192000"/>
              <a:gd name="connsiteY58" fmla="*/ 4431591 h 6858000"/>
              <a:gd name="connsiteX59" fmla="*/ 8433435 w 12192000"/>
              <a:gd name="connsiteY59" fmla="*/ 4453550 h 6858000"/>
              <a:gd name="connsiteX60" fmla="*/ 8684253 w 12192000"/>
              <a:gd name="connsiteY60" fmla="*/ 4453550 h 6858000"/>
              <a:gd name="connsiteX61" fmla="*/ 10188433 w 12192000"/>
              <a:gd name="connsiteY61" fmla="*/ 2949370 h 6858000"/>
              <a:gd name="connsiteX62" fmla="*/ 10188433 w 12192000"/>
              <a:gd name="connsiteY62" fmla="*/ 2698552 h 6858000"/>
              <a:gd name="connsiteX63" fmla="*/ 10166474 w 12192000"/>
              <a:gd name="connsiteY63" fmla="*/ 2676593 h 6858000"/>
              <a:gd name="connsiteX64" fmla="*/ 10041065 w 12192000"/>
              <a:gd name="connsiteY64" fmla="*/ 2624647 h 6858000"/>
              <a:gd name="connsiteX65" fmla="*/ 9520364 w 12192000"/>
              <a:gd name="connsiteY65" fmla="*/ 1994569 h 6858000"/>
              <a:gd name="connsiteX66" fmla="*/ 9394955 w 12192000"/>
              <a:gd name="connsiteY66" fmla="*/ 2046515 h 6858000"/>
              <a:gd name="connsiteX67" fmla="*/ 7890775 w 12192000"/>
              <a:gd name="connsiteY67" fmla="*/ 3550695 h 6858000"/>
              <a:gd name="connsiteX68" fmla="*/ 7890775 w 12192000"/>
              <a:gd name="connsiteY68" fmla="*/ 3801513 h 6858000"/>
              <a:gd name="connsiteX69" fmla="*/ 7912734 w 12192000"/>
              <a:gd name="connsiteY69" fmla="*/ 3823472 h 6858000"/>
              <a:gd name="connsiteX70" fmla="*/ 8163552 w 12192000"/>
              <a:gd name="connsiteY70" fmla="*/ 3823472 h 6858000"/>
              <a:gd name="connsiteX71" fmla="*/ 9667732 w 12192000"/>
              <a:gd name="connsiteY71" fmla="*/ 2319292 h 6858000"/>
              <a:gd name="connsiteX72" fmla="*/ 9667732 w 12192000"/>
              <a:gd name="connsiteY72" fmla="*/ 2068475 h 6858000"/>
              <a:gd name="connsiteX73" fmla="*/ 9645773 w 12192000"/>
              <a:gd name="connsiteY73" fmla="*/ 2046515 h 6858000"/>
              <a:gd name="connsiteX74" fmla="*/ 9520364 w 12192000"/>
              <a:gd name="connsiteY74" fmla="*/ 1994569 h 6858000"/>
              <a:gd name="connsiteX75" fmla="*/ 11974643 w 12192000"/>
              <a:gd name="connsiteY75" fmla="*/ 1766977 h 6858000"/>
              <a:gd name="connsiteX76" fmla="*/ 11849234 w 12192000"/>
              <a:gd name="connsiteY76" fmla="*/ 1818923 h 6858000"/>
              <a:gd name="connsiteX77" fmla="*/ 10345054 w 12192000"/>
              <a:gd name="connsiteY77" fmla="*/ 3323103 h 6858000"/>
              <a:gd name="connsiteX78" fmla="*/ 10345054 w 12192000"/>
              <a:gd name="connsiteY78" fmla="*/ 3573920 h 6858000"/>
              <a:gd name="connsiteX79" fmla="*/ 10367013 w 12192000"/>
              <a:gd name="connsiteY79" fmla="*/ 3595879 h 6858000"/>
              <a:gd name="connsiteX80" fmla="*/ 10617831 w 12192000"/>
              <a:gd name="connsiteY80" fmla="*/ 3595879 h 6858000"/>
              <a:gd name="connsiteX81" fmla="*/ 12122011 w 12192000"/>
              <a:gd name="connsiteY81" fmla="*/ 2091700 h 6858000"/>
              <a:gd name="connsiteX82" fmla="*/ 12122011 w 12192000"/>
              <a:gd name="connsiteY82" fmla="*/ 1840882 h 6858000"/>
              <a:gd name="connsiteX83" fmla="*/ 12100052 w 12192000"/>
              <a:gd name="connsiteY83" fmla="*/ 1818923 h 6858000"/>
              <a:gd name="connsiteX84" fmla="*/ 11974643 w 12192000"/>
              <a:gd name="connsiteY84" fmla="*/ 1766977 h 6858000"/>
              <a:gd name="connsiteX85" fmla="*/ 4017223 w 12192000"/>
              <a:gd name="connsiteY85" fmla="*/ 734456 h 6858000"/>
              <a:gd name="connsiteX86" fmla="*/ 3560024 w 12192000"/>
              <a:gd name="connsiteY86" fmla="*/ 1191656 h 6858000"/>
              <a:gd name="connsiteX87" fmla="*/ 4017223 w 12192000"/>
              <a:gd name="connsiteY87" fmla="*/ 1648856 h 6858000"/>
              <a:gd name="connsiteX88" fmla="*/ 4474421 w 12192000"/>
              <a:gd name="connsiteY88" fmla="*/ 1191656 h 6858000"/>
              <a:gd name="connsiteX89" fmla="*/ 5708917 w 12192000"/>
              <a:gd name="connsiteY89" fmla="*/ 734456 h 6858000"/>
              <a:gd name="connsiteX90" fmla="*/ 5251717 w 12192000"/>
              <a:gd name="connsiteY90" fmla="*/ 1191656 h 6858000"/>
              <a:gd name="connsiteX91" fmla="*/ 5708917 w 12192000"/>
              <a:gd name="connsiteY91" fmla="*/ 1648856 h 6858000"/>
              <a:gd name="connsiteX92" fmla="*/ 6166116 w 12192000"/>
              <a:gd name="connsiteY92" fmla="*/ 1191656 h 6858000"/>
              <a:gd name="connsiteX93" fmla="*/ 7400612 w 12192000"/>
              <a:gd name="connsiteY93" fmla="*/ 734455 h 6858000"/>
              <a:gd name="connsiteX94" fmla="*/ 6943412 w 12192000"/>
              <a:gd name="connsiteY94" fmla="*/ 1191656 h 6858000"/>
              <a:gd name="connsiteX95" fmla="*/ 7400612 w 12192000"/>
              <a:gd name="connsiteY95" fmla="*/ 1648856 h 6858000"/>
              <a:gd name="connsiteX96" fmla="*/ 7857812 w 12192000"/>
              <a:gd name="connsiteY96" fmla="*/ 1191656 h 6858000"/>
              <a:gd name="connsiteX97" fmla="*/ 9092308 w 12192000"/>
              <a:gd name="connsiteY97" fmla="*/ 734455 h 6858000"/>
              <a:gd name="connsiteX98" fmla="*/ 8635108 w 12192000"/>
              <a:gd name="connsiteY98" fmla="*/ 1191655 h 6858000"/>
              <a:gd name="connsiteX99" fmla="*/ 9092308 w 12192000"/>
              <a:gd name="connsiteY99" fmla="*/ 1648855 h 6858000"/>
              <a:gd name="connsiteX100" fmla="*/ 9549508 w 12192000"/>
              <a:gd name="connsiteY100" fmla="*/ 1191655 h 6858000"/>
              <a:gd name="connsiteX101" fmla="*/ 11938654 w 12192000"/>
              <a:gd name="connsiteY101" fmla="*/ 725578 h 6858000"/>
              <a:gd name="connsiteX102" fmla="*/ 11813245 w 12192000"/>
              <a:gd name="connsiteY102" fmla="*/ 777523 h 6858000"/>
              <a:gd name="connsiteX103" fmla="*/ 10309065 w 12192000"/>
              <a:gd name="connsiteY103" fmla="*/ 2281704 h 6858000"/>
              <a:gd name="connsiteX104" fmla="*/ 10309065 w 12192000"/>
              <a:gd name="connsiteY104" fmla="*/ 2532522 h 6858000"/>
              <a:gd name="connsiteX105" fmla="*/ 10331024 w 12192000"/>
              <a:gd name="connsiteY105" fmla="*/ 2554481 h 6858000"/>
              <a:gd name="connsiteX106" fmla="*/ 10581842 w 12192000"/>
              <a:gd name="connsiteY106" fmla="*/ 2554481 h 6858000"/>
              <a:gd name="connsiteX107" fmla="*/ 12086022 w 12192000"/>
              <a:gd name="connsiteY107" fmla="*/ 1050300 h 6858000"/>
              <a:gd name="connsiteX108" fmla="*/ 12086022 w 12192000"/>
              <a:gd name="connsiteY108" fmla="*/ 799483 h 6858000"/>
              <a:gd name="connsiteX109" fmla="*/ 12064063 w 12192000"/>
              <a:gd name="connsiteY109" fmla="*/ 777523 h 6858000"/>
              <a:gd name="connsiteX110" fmla="*/ 11938654 w 12192000"/>
              <a:gd name="connsiteY110" fmla="*/ 725578 h 6858000"/>
              <a:gd name="connsiteX111" fmla="*/ 11405253 w 12192000"/>
              <a:gd name="connsiteY111" fmla="*/ 57401 h 6858000"/>
              <a:gd name="connsiteX112" fmla="*/ 11279844 w 12192000"/>
              <a:gd name="connsiteY112" fmla="*/ 109347 h 6858000"/>
              <a:gd name="connsiteX113" fmla="*/ 9775664 w 12192000"/>
              <a:gd name="connsiteY113" fmla="*/ 1613528 h 6858000"/>
              <a:gd name="connsiteX114" fmla="*/ 9775664 w 12192000"/>
              <a:gd name="connsiteY114" fmla="*/ 1864346 h 6858000"/>
              <a:gd name="connsiteX115" fmla="*/ 9797623 w 12192000"/>
              <a:gd name="connsiteY115" fmla="*/ 1886305 h 6858000"/>
              <a:gd name="connsiteX116" fmla="*/ 10048441 w 12192000"/>
              <a:gd name="connsiteY116" fmla="*/ 1886305 h 6858000"/>
              <a:gd name="connsiteX117" fmla="*/ 11552621 w 12192000"/>
              <a:gd name="connsiteY117" fmla="*/ 382124 h 6858000"/>
              <a:gd name="connsiteX118" fmla="*/ 11552621 w 12192000"/>
              <a:gd name="connsiteY118" fmla="*/ 131306 h 6858000"/>
              <a:gd name="connsiteX119" fmla="*/ 11530662 w 12192000"/>
              <a:gd name="connsiteY119" fmla="*/ 109347 h 6858000"/>
              <a:gd name="connsiteX120" fmla="*/ 11405253 w 12192000"/>
              <a:gd name="connsiteY120" fmla="*/ 57401 h 6858000"/>
              <a:gd name="connsiteX121" fmla="*/ 4 w 12192000"/>
              <a:gd name="connsiteY121" fmla="*/ 2 h 6858000"/>
              <a:gd name="connsiteX122" fmla="*/ 4 w 12192000"/>
              <a:gd name="connsiteY122" fmla="*/ 3090502 h 6858000"/>
              <a:gd name="connsiteX123" fmla="*/ 3090503 w 12192000"/>
              <a:gd name="connsiteY123" fmla="*/ 2 h 6858000"/>
              <a:gd name="connsiteX124" fmla="*/ 3171376 w 12192000"/>
              <a:gd name="connsiteY124" fmla="*/ 2 h 6858000"/>
              <a:gd name="connsiteX125" fmla="*/ 2714176 w 12192000"/>
              <a:gd name="connsiteY125" fmla="*/ 457202 h 6858000"/>
              <a:gd name="connsiteX126" fmla="*/ 3171376 w 12192000"/>
              <a:gd name="connsiteY126" fmla="*/ 914402 h 6858000"/>
              <a:gd name="connsiteX127" fmla="*/ 3628576 w 12192000"/>
              <a:gd name="connsiteY127" fmla="*/ 457202 h 6858000"/>
              <a:gd name="connsiteX128" fmla="*/ 4863069 w 12192000"/>
              <a:gd name="connsiteY128" fmla="*/ 2 h 6858000"/>
              <a:gd name="connsiteX129" fmla="*/ 4405869 w 12192000"/>
              <a:gd name="connsiteY129" fmla="*/ 457202 h 6858000"/>
              <a:gd name="connsiteX130" fmla="*/ 4863069 w 12192000"/>
              <a:gd name="connsiteY130" fmla="*/ 914402 h 6858000"/>
              <a:gd name="connsiteX131" fmla="*/ 5320269 w 12192000"/>
              <a:gd name="connsiteY131" fmla="*/ 457202 h 6858000"/>
              <a:gd name="connsiteX132" fmla="*/ 6554764 w 12192000"/>
              <a:gd name="connsiteY132" fmla="*/ 2 h 6858000"/>
              <a:gd name="connsiteX133" fmla="*/ 6097564 w 12192000"/>
              <a:gd name="connsiteY133" fmla="*/ 457201 h 6858000"/>
              <a:gd name="connsiteX134" fmla="*/ 6554764 w 12192000"/>
              <a:gd name="connsiteY134" fmla="*/ 914401 h 6858000"/>
              <a:gd name="connsiteX135" fmla="*/ 7011964 w 12192000"/>
              <a:gd name="connsiteY135" fmla="*/ 457201 h 6858000"/>
              <a:gd name="connsiteX136" fmla="*/ 8246460 w 12192000"/>
              <a:gd name="connsiteY136" fmla="*/ 1 h 6858000"/>
              <a:gd name="connsiteX137" fmla="*/ 7789260 w 12192000"/>
              <a:gd name="connsiteY137" fmla="*/ 457201 h 6858000"/>
              <a:gd name="connsiteX138" fmla="*/ 8246460 w 12192000"/>
              <a:gd name="connsiteY138" fmla="*/ 914401 h 6858000"/>
              <a:gd name="connsiteX139" fmla="*/ 8703660 w 12192000"/>
              <a:gd name="connsiteY139" fmla="*/ 457201 h 6858000"/>
              <a:gd name="connsiteX140" fmla="*/ 9938152 w 12192000"/>
              <a:gd name="connsiteY140" fmla="*/ 1 h 6858000"/>
              <a:gd name="connsiteX141" fmla="*/ 9480952 w 12192000"/>
              <a:gd name="connsiteY141" fmla="*/ 457201 h 6858000"/>
              <a:gd name="connsiteX142" fmla="*/ 9938152 w 12192000"/>
              <a:gd name="connsiteY142" fmla="*/ 914401 h 6858000"/>
              <a:gd name="connsiteX143" fmla="*/ 10395352 w 12192000"/>
              <a:gd name="connsiteY143" fmla="*/ 457201 h 6858000"/>
              <a:gd name="connsiteX144" fmla="*/ 0 w 12192000"/>
              <a:gd name="connsiteY144" fmla="*/ 0 h 6858000"/>
              <a:gd name="connsiteX145" fmla="*/ 12192000 w 12192000"/>
              <a:gd name="connsiteY145" fmla="*/ 0 h 6858000"/>
              <a:gd name="connsiteX146" fmla="*/ 12192000 w 12192000"/>
              <a:gd name="connsiteY146" fmla="*/ 2431144 h 6858000"/>
              <a:gd name="connsiteX147" fmla="*/ 7765144 w 12192000"/>
              <a:gd name="connsiteY147" fmla="*/ 6858000 h 6858000"/>
              <a:gd name="connsiteX148" fmla="*/ 0 w 12192000"/>
              <a:gd name="connsiteY14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12192000" h="6858000">
                <a:moveTo>
                  <a:pt x="1429139" y="6161467"/>
                </a:moveTo>
                <a:cubicBezTo>
                  <a:pt x="1248779" y="6161467"/>
                  <a:pt x="1102568" y="6307678"/>
                  <a:pt x="1102568" y="6488038"/>
                </a:cubicBezTo>
                <a:cubicBezTo>
                  <a:pt x="1102568" y="6668398"/>
                  <a:pt x="1248779" y="6814609"/>
                  <a:pt x="1429139" y="6814609"/>
                </a:cubicBezTo>
                <a:cubicBezTo>
                  <a:pt x="1609499" y="6814609"/>
                  <a:pt x="1755710" y="6668398"/>
                  <a:pt x="1755710" y="6488038"/>
                </a:cubicBezTo>
                <a:cubicBezTo>
                  <a:pt x="1755710" y="6307678"/>
                  <a:pt x="1609499" y="6161467"/>
                  <a:pt x="1429139" y="6161467"/>
                </a:cubicBezTo>
                <a:close/>
                <a:moveTo>
                  <a:pt x="8162314" y="5649061"/>
                </a:moveTo>
                <a:cubicBezTo>
                  <a:pt x="8116925" y="5649061"/>
                  <a:pt x="8071536" y="5666376"/>
                  <a:pt x="8036905" y="5701007"/>
                </a:cubicBezTo>
                <a:lnTo>
                  <a:pt x="7335995" y="6401917"/>
                </a:lnTo>
                <a:cubicBezTo>
                  <a:pt x="7266734" y="6471179"/>
                  <a:pt x="7266734" y="6583474"/>
                  <a:pt x="7335995" y="6652735"/>
                </a:cubicBezTo>
                <a:lnTo>
                  <a:pt x="7357954" y="6674694"/>
                </a:lnTo>
                <a:cubicBezTo>
                  <a:pt x="7427215" y="6743956"/>
                  <a:pt x="7539511" y="6743956"/>
                  <a:pt x="7608772" y="6674694"/>
                </a:cubicBezTo>
                <a:lnTo>
                  <a:pt x="8309682" y="5973784"/>
                </a:lnTo>
                <a:cubicBezTo>
                  <a:pt x="8378944" y="5904522"/>
                  <a:pt x="8378944" y="5792227"/>
                  <a:pt x="8309682" y="5722966"/>
                </a:cubicBezTo>
                <a:lnTo>
                  <a:pt x="8287723" y="5701007"/>
                </a:lnTo>
                <a:cubicBezTo>
                  <a:pt x="8253093" y="5666376"/>
                  <a:pt x="8207704" y="5649061"/>
                  <a:pt x="8162314" y="5649061"/>
                </a:cubicBezTo>
                <a:close/>
                <a:moveTo>
                  <a:pt x="899628" y="5446562"/>
                </a:moveTo>
                <a:cubicBezTo>
                  <a:pt x="719268" y="5446562"/>
                  <a:pt x="573057" y="5592773"/>
                  <a:pt x="573057" y="5773133"/>
                </a:cubicBezTo>
                <a:cubicBezTo>
                  <a:pt x="573057" y="5953493"/>
                  <a:pt x="719268" y="6099704"/>
                  <a:pt x="899628" y="6099704"/>
                </a:cubicBezTo>
                <a:cubicBezTo>
                  <a:pt x="1079988" y="6099704"/>
                  <a:pt x="1226199" y="5953493"/>
                  <a:pt x="1226199" y="5773133"/>
                </a:cubicBezTo>
                <a:cubicBezTo>
                  <a:pt x="1226199" y="5592773"/>
                  <a:pt x="1079988" y="5446562"/>
                  <a:pt x="899628" y="5446562"/>
                </a:cubicBezTo>
                <a:close/>
                <a:moveTo>
                  <a:pt x="370117" y="4731656"/>
                </a:moveTo>
                <a:cubicBezTo>
                  <a:pt x="189758" y="4731656"/>
                  <a:pt x="43547" y="4877867"/>
                  <a:pt x="43547" y="5058227"/>
                </a:cubicBezTo>
                <a:cubicBezTo>
                  <a:pt x="43547" y="5238587"/>
                  <a:pt x="189758" y="5384798"/>
                  <a:pt x="370117" y="5384798"/>
                </a:cubicBezTo>
                <a:cubicBezTo>
                  <a:pt x="550478" y="5384798"/>
                  <a:pt x="696689" y="5238587"/>
                  <a:pt x="696689" y="5058227"/>
                </a:cubicBezTo>
                <a:cubicBezTo>
                  <a:pt x="696689" y="4877867"/>
                  <a:pt x="550478" y="4731656"/>
                  <a:pt x="370117" y="4731656"/>
                </a:cubicBezTo>
                <a:close/>
                <a:moveTo>
                  <a:pt x="8139025" y="4569563"/>
                </a:moveTo>
                <a:cubicBezTo>
                  <a:pt x="8093636" y="4569563"/>
                  <a:pt x="8048247" y="4586878"/>
                  <a:pt x="8013616" y="4621508"/>
                </a:cubicBezTo>
                <a:lnTo>
                  <a:pt x="6236292" y="6398833"/>
                </a:lnTo>
                <a:cubicBezTo>
                  <a:pt x="6167031" y="6468094"/>
                  <a:pt x="6167031" y="6580390"/>
                  <a:pt x="6236292" y="6649651"/>
                </a:cubicBezTo>
                <a:lnTo>
                  <a:pt x="6258251" y="6671610"/>
                </a:lnTo>
                <a:cubicBezTo>
                  <a:pt x="6327512" y="6740871"/>
                  <a:pt x="6439808" y="6740871"/>
                  <a:pt x="6509069" y="6671610"/>
                </a:cubicBezTo>
                <a:lnTo>
                  <a:pt x="8286393" y="4894285"/>
                </a:lnTo>
                <a:cubicBezTo>
                  <a:pt x="8355654" y="4825024"/>
                  <a:pt x="8355654" y="4712728"/>
                  <a:pt x="8286393" y="4643467"/>
                </a:cubicBezTo>
                <a:lnTo>
                  <a:pt x="8264434" y="4621508"/>
                </a:lnTo>
                <a:cubicBezTo>
                  <a:pt x="8229804" y="4586878"/>
                  <a:pt x="8184415" y="4569563"/>
                  <a:pt x="8139025" y="4569563"/>
                </a:cubicBezTo>
                <a:close/>
                <a:moveTo>
                  <a:pt x="7618325" y="3939483"/>
                </a:moveTo>
                <a:cubicBezTo>
                  <a:pt x="7572936" y="3939483"/>
                  <a:pt x="7527547" y="3956798"/>
                  <a:pt x="7492916" y="3991429"/>
                </a:cubicBezTo>
                <a:lnTo>
                  <a:pt x="5016683" y="6467663"/>
                </a:lnTo>
                <a:cubicBezTo>
                  <a:pt x="4947422" y="6536924"/>
                  <a:pt x="4947422" y="6649220"/>
                  <a:pt x="5016683" y="6718481"/>
                </a:cubicBezTo>
                <a:lnTo>
                  <a:pt x="5038642" y="6740440"/>
                </a:lnTo>
                <a:cubicBezTo>
                  <a:pt x="5107903" y="6809701"/>
                  <a:pt x="5220199" y="6809701"/>
                  <a:pt x="5289460" y="6740440"/>
                </a:cubicBezTo>
                <a:lnTo>
                  <a:pt x="7765693" y="4264206"/>
                </a:lnTo>
                <a:cubicBezTo>
                  <a:pt x="7834954" y="4194945"/>
                  <a:pt x="7834954" y="4082649"/>
                  <a:pt x="7765693" y="4013388"/>
                </a:cubicBezTo>
                <a:lnTo>
                  <a:pt x="7743734" y="3991429"/>
                </a:lnTo>
                <a:cubicBezTo>
                  <a:pt x="7709103" y="3956798"/>
                  <a:pt x="7663714" y="3939483"/>
                  <a:pt x="7618325" y="3939483"/>
                </a:cubicBezTo>
                <a:close/>
                <a:moveTo>
                  <a:pt x="10089754" y="3704146"/>
                </a:moveTo>
                <a:cubicBezTo>
                  <a:pt x="10044365" y="3704146"/>
                  <a:pt x="9998976" y="3721461"/>
                  <a:pt x="9964345" y="3756091"/>
                </a:cubicBezTo>
                <a:lnTo>
                  <a:pt x="8460165" y="5260272"/>
                </a:lnTo>
                <a:cubicBezTo>
                  <a:pt x="8390903" y="5329533"/>
                  <a:pt x="8390903" y="5441829"/>
                  <a:pt x="8460165" y="5511090"/>
                </a:cubicBezTo>
                <a:lnTo>
                  <a:pt x="8482124" y="5533049"/>
                </a:lnTo>
                <a:cubicBezTo>
                  <a:pt x="8551385" y="5602310"/>
                  <a:pt x="8663680" y="5602310"/>
                  <a:pt x="8732942" y="5533049"/>
                </a:cubicBezTo>
                <a:lnTo>
                  <a:pt x="10237122" y="4028868"/>
                </a:lnTo>
                <a:cubicBezTo>
                  <a:pt x="10306384" y="3959607"/>
                  <a:pt x="10306384" y="3847312"/>
                  <a:pt x="10237122" y="3778051"/>
                </a:cubicBezTo>
                <a:lnTo>
                  <a:pt x="10215163" y="3756091"/>
                </a:lnTo>
                <a:cubicBezTo>
                  <a:pt x="10180532" y="3721461"/>
                  <a:pt x="10135144" y="3704146"/>
                  <a:pt x="10089754" y="3704146"/>
                </a:cubicBezTo>
                <a:close/>
                <a:moveTo>
                  <a:pt x="10041065" y="2624647"/>
                </a:moveTo>
                <a:cubicBezTo>
                  <a:pt x="9995676" y="2624647"/>
                  <a:pt x="9950287" y="2641962"/>
                  <a:pt x="9915656" y="2676593"/>
                </a:cubicBezTo>
                <a:lnTo>
                  <a:pt x="8411476" y="4180773"/>
                </a:lnTo>
                <a:cubicBezTo>
                  <a:pt x="8342215" y="4250034"/>
                  <a:pt x="8342215" y="4362330"/>
                  <a:pt x="8411476" y="4431591"/>
                </a:cubicBezTo>
                <a:lnTo>
                  <a:pt x="8433435" y="4453550"/>
                </a:lnTo>
                <a:cubicBezTo>
                  <a:pt x="8502696" y="4522811"/>
                  <a:pt x="8614991" y="4522811"/>
                  <a:pt x="8684253" y="4453550"/>
                </a:cubicBezTo>
                <a:lnTo>
                  <a:pt x="10188433" y="2949370"/>
                </a:lnTo>
                <a:cubicBezTo>
                  <a:pt x="10257695" y="2880109"/>
                  <a:pt x="10257695" y="2767813"/>
                  <a:pt x="10188433" y="2698552"/>
                </a:cubicBezTo>
                <a:lnTo>
                  <a:pt x="10166474" y="2676593"/>
                </a:lnTo>
                <a:cubicBezTo>
                  <a:pt x="10131844" y="2641962"/>
                  <a:pt x="10086454" y="2624647"/>
                  <a:pt x="10041065" y="2624647"/>
                </a:cubicBezTo>
                <a:close/>
                <a:moveTo>
                  <a:pt x="9520364" y="1994569"/>
                </a:moveTo>
                <a:cubicBezTo>
                  <a:pt x="9474975" y="1994569"/>
                  <a:pt x="9429586" y="2011885"/>
                  <a:pt x="9394955" y="2046515"/>
                </a:cubicBezTo>
                <a:lnTo>
                  <a:pt x="7890775" y="3550695"/>
                </a:lnTo>
                <a:cubicBezTo>
                  <a:pt x="7821514" y="3619956"/>
                  <a:pt x="7821514" y="3732252"/>
                  <a:pt x="7890775" y="3801513"/>
                </a:cubicBezTo>
                <a:lnTo>
                  <a:pt x="7912734" y="3823472"/>
                </a:lnTo>
                <a:cubicBezTo>
                  <a:pt x="7981995" y="3892733"/>
                  <a:pt x="8094291" y="3892733"/>
                  <a:pt x="8163552" y="3823472"/>
                </a:cubicBezTo>
                <a:lnTo>
                  <a:pt x="9667732" y="2319292"/>
                </a:lnTo>
                <a:cubicBezTo>
                  <a:pt x="9736994" y="2250031"/>
                  <a:pt x="9736994" y="2137735"/>
                  <a:pt x="9667732" y="2068475"/>
                </a:cubicBezTo>
                <a:lnTo>
                  <a:pt x="9645773" y="2046515"/>
                </a:lnTo>
                <a:cubicBezTo>
                  <a:pt x="9611142" y="2011885"/>
                  <a:pt x="9565753" y="1994569"/>
                  <a:pt x="9520364" y="1994569"/>
                </a:cubicBezTo>
                <a:close/>
                <a:moveTo>
                  <a:pt x="11974643" y="1766977"/>
                </a:moveTo>
                <a:cubicBezTo>
                  <a:pt x="11929254" y="1766977"/>
                  <a:pt x="11883865" y="1784292"/>
                  <a:pt x="11849234" y="1818923"/>
                </a:cubicBezTo>
                <a:lnTo>
                  <a:pt x="10345054" y="3323103"/>
                </a:lnTo>
                <a:cubicBezTo>
                  <a:pt x="10275792" y="3392364"/>
                  <a:pt x="10275792" y="3504659"/>
                  <a:pt x="10345054" y="3573920"/>
                </a:cubicBezTo>
                <a:lnTo>
                  <a:pt x="10367013" y="3595879"/>
                </a:lnTo>
                <a:cubicBezTo>
                  <a:pt x="10436274" y="3665140"/>
                  <a:pt x="10548569" y="3665140"/>
                  <a:pt x="10617831" y="3595879"/>
                </a:cubicBezTo>
                <a:lnTo>
                  <a:pt x="12122011" y="2091700"/>
                </a:lnTo>
                <a:cubicBezTo>
                  <a:pt x="12191273" y="2022439"/>
                  <a:pt x="12191273" y="1910143"/>
                  <a:pt x="12122011" y="1840882"/>
                </a:cubicBezTo>
                <a:lnTo>
                  <a:pt x="12100052" y="1818923"/>
                </a:lnTo>
                <a:cubicBezTo>
                  <a:pt x="12065422" y="1784292"/>
                  <a:pt x="12020032" y="1766977"/>
                  <a:pt x="11974643" y="1766977"/>
                </a:cubicBezTo>
                <a:close/>
                <a:moveTo>
                  <a:pt x="4017223" y="734456"/>
                </a:moveTo>
                <a:lnTo>
                  <a:pt x="3560024" y="1191656"/>
                </a:lnTo>
                <a:lnTo>
                  <a:pt x="4017223" y="1648856"/>
                </a:lnTo>
                <a:lnTo>
                  <a:pt x="4474421" y="1191656"/>
                </a:lnTo>
                <a:close/>
                <a:moveTo>
                  <a:pt x="5708917" y="734456"/>
                </a:moveTo>
                <a:lnTo>
                  <a:pt x="5251717" y="1191656"/>
                </a:lnTo>
                <a:lnTo>
                  <a:pt x="5708917" y="1648856"/>
                </a:lnTo>
                <a:lnTo>
                  <a:pt x="6166116" y="1191656"/>
                </a:lnTo>
                <a:close/>
                <a:moveTo>
                  <a:pt x="7400612" y="734455"/>
                </a:moveTo>
                <a:lnTo>
                  <a:pt x="6943412" y="1191656"/>
                </a:lnTo>
                <a:lnTo>
                  <a:pt x="7400612" y="1648856"/>
                </a:lnTo>
                <a:lnTo>
                  <a:pt x="7857812" y="1191656"/>
                </a:lnTo>
                <a:close/>
                <a:moveTo>
                  <a:pt x="9092308" y="734455"/>
                </a:moveTo>
                <a:lnTo>
                  <a:pt x="8635108" y="1191655"/>
                </a:lnTo>
                <a:lnTo>
                  <a:pt x="9092308" y="1648855"/>
                </a:lnTo>
                <a:lnTo>
                  <a:pt x="9549508" y="1191655"/>
                </a:lnTo>
                <a:close/>
                <a:moveTo>
                  <a:pt x="11938654" y="725578"/>
                </a:moveTo>
                <a:cubicBezTo>
                  <a:pt x="11893265" y="725578"/>
                  <a:pt x="11847876" y="742893"/>
                  <a:pt x="11813245" y="777523"/>
                </a:cubicBezTo>
                <a:lnTo>
                  <a:pt x="10309065" y="2281704"/>
                </a:lnTo>
                <a:cubicBezTo>
                  <a:pt x="10239803" y="2350965"/>
                  <a:pt x="10239803" y="2463261"/>
                  <a:pt x="10309065" y="2532522"/>
                </a:cubicBezTo>
                <a:lnTo>
                  <a:pt x="10331024" y="2554481"/>
                </a:lnTo>
                <a:cubicBezTo>
                  <a:pt x="10400285" y="2623742"/>
                  <a:pt x="10512580" y="2623742"/>
                  <a:pt x="10581842" y="2554481"/>
                </a:cubicBezTo>
                <a:lnTo>
                  <a:pt x="12086022" y="1050300"/>
                </a:lnTo>
                <a:cubicBezTo>
                  <a:pt x="12155284" y="981039"/>
                  <a:pt x="12155284" y="868744"/>
                  <a:pt x="12086022" y="799483"/>
                </a:cubicBezTo>
                <a:lnTo>
                  <a:pt x="12064063" y="777523"/>
                </a:lnTo>
                <a:cubicBezTo>
                  <a:pt x="12029432" y="742893"/>
                  <a:pt x="11984043" y="725578"/>
                  <a:pt x="11938654" y="725578"/>
                </a:cubicBezTo>
                <a:close/>
                <a:moveTo>
                  <a:pt x="11405253" y="57401"/>
                </a:moveTo>
                <a:cubicBezTo>
                  <a:pt x="11359864" y="57401"/>
                  <a:pt x="11314475" y="74716"/>
                  <a:pt x="11279844" y="109347"/>
                </a:cubicBezTo>
                <a:lnTo>
                  <a:pt x="9775664" y="1613528"/>
                </a:lnTo>
                <a:cubicBezTo>
                  <a:pt x="9706402" y="1682789"/>
                  <a:pt x="9706402" y="1795085"/>
                  <a:pt x="9775664" y="1864346"/>
                </a:cubicBezTo>
                <a:lnTo>
                  <a:pt x="9797623" y="1886305"/>
                </a:lnTo>
                <a:cubicBezTo>
                  <a:pt x="9866884" y="1955566"/>
                  <a:pt x="9979179" y="1955566"/>
                  <a:pt x="10048441" y="1886305"/>
                </a:cubicBezTo>
                <a:lnTo>
                  <a:pt x="11552621" y="382124"/>
                </a:lnTo>
                <a:cubicBezTo>
                  <a:pt x="11621883" y="312862"/>
                  <a:pt x="11621883" y="200567"/>
                  <a:pt x="11552621" y="131306"/>
                </a:cubicBezTo>
                <a:lnTo>
                  <a:pt x="11530662" y="109347"/>
                </a:lnTo>
                <a:cubicBezTo>
                  <a:pt x="11496032" y="74716"/>
                  <a:pt x="11450643" y="57401"/>
                  <a:pt x="11405253" y="57401"/>
                </a:cubicBezTo>
                <a:close/>
                <a:moveTo>
                  <a:pt x="4" y="2"/>
                </a:moveTo>
                <a:lnTo>
                  <a:pt x="4" y="3090502"/>
                </a:lnTo>
                <a:lnTo>
                  <a:pt x="3090503" y="2"/>
                </a:lnTo>
                <a:close/>
                <a:moveTo>
                  <a:pt x="3171376" y="2"/>
                </a:moveTo>
                <a:lnTo>
                  <a:pt x="2714176" y="457202"/>
                </a:lnTo>
                <a:lnTo>
                  <a:pt x="3171376" y="914402"/>
                </a:lnTo>
                <a:lnTo>
                  <a:pt x="3628576" y="457202"/>
                </a:lnTo>
                <a:close/>
                <a:moveTo>
                  <a:pt x="4863069" y="2"/>
                </a:moveTo>
                <a:lnTo>
                  <a:pt x="4405869" y="457202"/>
                </a:lnTo>
                <a:lnTo>
                  <a:pt x="4863069" y="914402"/>
                </a:lnTo>
                <a:lnTo>
                  <a:pt x="5320269" y="457202"/>
                </a:lnTo>
                <a:close/>
                <a:moveTo>
                  <a:pt x="6554764" y="2"/>
                </a:moveTo>
                <a:lnTo>
                  <a:pt x="6097564" y="457201"/>
                </a:lnTo>
                <a:lnTo>
                  <a:pt x="6554764" y="914401"/>
                </a:lnTo>
                <a:lnTo>
                  <a:pt x="7011964" y="457201"/>
                </a:lnTo>
                <a:close/>
                <a:moveTo>
                  <a:pt x="8246460" y="1"/>
                </a:moveTo>
                <a:lnTo>
                  <a:pt x="7789260" y="457201"/>
                </a:lnTo>
                <a:lnTo>
                  <a:pt x="8246460" y="914401"/>
                </a:lnTo>
                <a:lnTo>
                  <a:pt x="8703660" y="457201"/>
                </a:lnTo>
                <a:close/>
                <a:moveTo>
                  <a:pt x="9938152" y="1"/>
                </a:moveTo>
                <a:lnTo>
                  <a:pt x="9480952" y="457201"/>
                </a:lnTo>
                <a:lnTo>
                  <a:pt x="9938152" y="914401"/>
                </a:lnTo>
                <a:lnTo>
                  <a:pt x="10395352" y="457201"/>
                </a:lnTo>
                <a:close/>
                <a:moveTo>
                  <a:pt x="0" y="0"/>
                </a:moveTo>
                <a:lnTo>
                  <a:pt x="12192000" y="0"/>
                </a:lnTo>
                <a:lnTo>
                  <a:pt x="12192000" y="2431144"/>
                </a:lnTo>
                <a:lnTo>
                  <a:pt x="7765144" y="6858000"/>
                </a:lnTo>
                <a:lnTo>
                  <a:pt x="0" y="6858000"/>
                </a:lnTo>
                <a:close/>
              </a:path>
            </a:pathLst>
          </a:custGeom>
          <a:solidFill>
            <a:schemeClr val="accent1">
              <a:alpha val="92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base" latinLnBrk="0" hangingPunct="1">
              <a:lnSpc>
                <a:spcPct val="100000"/>
              </a:lnSpc>
              <a:spcBef>
                <a:spcPct val="0"/>
              </a:spcBef>
              <a:spcAft>
                <a:spcPct val="0"/>
              </a:spcAft>
              <a:buClrTx/>
              <a:buSzTx/>
              <a:buFontTx/>
              <a:buNone/>
              <a:tabLst/>
              <a:defRPr/>
            </a:pPr>
            <a:endParaRPr kumimoji="0" lang="en-IN" sz="1600" b="1" i="0" u="none" strike="noStrike" kern="1200" cap="none" spc="0" normalizeH="0" baseline="0" noProof="0" dirty="0" err="1">
              <a:ln>
                <a:noFill/>
              </a:ln>
              <a:solidFill>
                <a:srgbClr val="FFC000"/>
              </a:solidFill>
              <a:effectLst/>
              <a:uLnTx/>
              <a:uFillTx/>
              <a:latin typeface="Calibri" panose="020F0502020204030204"/>
              <a:ea typeface="+mn-ea"/>
              <a:cs typeface="+mn-cs"/>
            </a:endParaRPr>
          </a:p>
        </p:txBody>
      </p:sp>
      <p:sp>
        <p:nvSpPr>
          <p:cNvPr id="49" name="Freeform: Shape 48">
            <a:extLst>
              <a:ext uri="{FF2B5EF4-FFF2-40B4-BE49-F238E27FC236}">
                <a16:creationId xmlns:a16="http://schemas.microsoft.com/office/drawing/2014/main" id="{A674ABF8-EAD4-4410-8CCD-477D276B43F4}"/>
              </a:ext>
            </a:extLst>
          </p:cNvPr>
          <p:cNvSpPr/>
          <p:nvPr userDrawn="1"/>
        </p:nvSpPr>
        <p:spPr>
          <a:xfrm>
            <a:off x="-3409" y="2450947"/>
            <a:ext cx="6605687" cy="2237168"/>
          </a:xfrm>
          <a:custGeom>
            <a:avLst/>
            <a:gdLst>
              <a:gd name="connsiteX0" fmla="*/ 643965 w 6607408"/>
              <a:gd name="connsiteY0" fmla="*/ 0 h 2237168"/>
              <a:gd name="connsiteX1" fmla="*/ 6607408 w 6607408"/>
              <a:gd name="connsiteY1" fmla="*/ 0 h 2237168"/>
              <a:gd name="connsiteX2" fmla="*/ 6607408 w 6607408"/>
              <a:gd name="connsiteY2" fmla="*/ 2237167 h 2237168"/>
              <a:gd name="connsiteX3" fmla="*/ 643965 w 6607408"/>
              <a:gd name="connsiteY3" fmla="*/ 2237167 h 2237168"/>
              <a:gd name="connsiteX4" fmla="*/ 643965 w 6607408"/>
              <a:gd name="connsiteY4" fmla="*/ 2237168 h 2237168"/>
              <a:gd name="connsiteX5" fmla="*/ 7730 w 6607408"/>
              <a:gd name="connsiteY5" fmla="*/ 2237168 h 2237168"/>
              <a:gd name="connsiteX6" fmla="*/ 7730 w 6607408"/>
              <a:gd name="connsiteY6" fmla="*/ 655216 h 2237168"/>
              <a:gd name="connsiteX7" fmla="*/ 0 w 6607408"/>
              <a:gd name="connsiteY7" fmla="*/ 647509 h 2237168"/>
              <a:gd name="connsiteX8" fmla="*/ 7730 w 6607408"/>
              <a:gd name="connsiteY8" fmla="*/ 639757 h 2237168"/>
              <a:gd name="connsiteX9" fmla="*/ 7730 w 6607408"/>
              <a:gd name="connsiteY9" fmla="*/ 635076 h 2237168"/>
              <a:gd name="connsiteX10" fmla="*/ 12397 w 6607408"/>
              <a:gd name="connsiteY10" fmla="*/ 635076 h 2237168"/>
              <a:gd name="connsiteX11" fmla="*/ 643965 w 6607408"/>
              <a:gd name="connsiteY11" fmla="*/ 1687 h 223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607408" h="2237168">
                <a:moveTo>
                  <a:pt x="643965" y="0"/>
                </a:moveTo>
                <a:lnTo>
                  <a:pt x="6607408" y="0"/>
                </a:lnTo>
                <a:lnTo>
                  <a:pt x="6607408" y="2237167"/>
                </a:lnTo>
                <a:lnTo>
                  <a:pt x="643965" y="2237167"/>
                </a:lnTo>
                <a:lnTo>
                  <a:pt x="643965" y="2237168"/>
                </a:lnTo>
                <a:lnTo>
                  <a:pt x="7730" y="2237168"/>
                </a:lnTo>
                <a:lnTo>
                  <a:pt x="7730" y="655216"/>
                </a:lnTo>
                <a:lnTo>
                  <a:pt x="0" y="647509"/>
                </a:lnTo>
                <a:lnTo>
                  <a:pt x="7730" y="639757"/>
                </a:lnTo>
                <a:lnTo>
                  <a:pt x="7730" y="635076"/>
                </a:lnTo>
                <a:lnTo>
                  <a:pt x="12397" y="635076"/>
                </a:lnTo>
                <a:lnTo>
                  <a:pt x="643965" y="1687"/>
                </a:lnTo>
                <a:close/>
              </a:path>
            </a:pathLst>
          </a:cu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base" latinLnBrk="0" hangingPunct="1">
              <a:lnSpc>
                <a:spcPct val="100000"/>
              </a:lnSpc>
              <a:spcBef>
                <a:spcPct val="0"/>
              </a:spcBef>
              <a:spcAft>
                <a:spcPct val="0"/>
              </a:spcAft>
              <a:buClrTx/>
              <a:buSzTx/>
              <a:buFontTx/>
              <a:buNone/>
              <a:tabLst/>
              <a:defRPr/>
            </a:pPr>
            <a:endParaRPr kumimoji="0" lang="en-IN" sz="1600" b="1" i="0" u="none" strike="noStrike" kern="1200" cap="none" spc="0" normalizeH="0" baseline="0" noProof="0" dirty="0" err="1">
              <a:ln>
                <a:noFill/>
              </a:ln>
              <a:solidFill>
                <a:srgbClr val="FFC000"/>
              </a:solidFill>
              <a:effectLst/>
              <a:uLnTx/>
              <a:uFillTx/>
              <a:latin typeface="Calibri" panose="020F0502020204030204"/>
              <a:ea typeface="+mn-ea"/>
              <a:cs typeface="+mn-cs"/>
            </a:endParaRPr>
          </a:p>
        </p:txBody>
      </p:sp>
      <p:sp>
        <p:nvSpPr>
          <p:cNvPr id="42" name="Title 1">
            <a:extLst>
              <a:ext uri="{FF2B5EF4-FFF2-40B4-BE49-F238E27FC236}">
                <a16:creationId xmlns:a16="http://schemas.microsoft.com/office/drawing/2014/main" id="{9E90D4A6-EABC-4668-B33A-12C8E0ACFBB3}"/>
              </a:ext>
            </a:extLst>
          </p:cNvPr>
          <p:cNvSpPr>
            <a:spLocks noGrp="1"/>
          </p:cNvSpPr>
          <p:nvPr userDrawn="1">
            <p:ph type="ctrTitle" hasCustomPrompt="1"/>
          </p:nvPr>
        </p:nvSpPr>
        <p:spPr>
          <a:xfrm>
            <a:off x="1339563" y="2601085"/>
            <a:ext cx="6857422" cy="707886"/>
          </a:xfrm>
        </p:spPr>
        <p:txBody>
          <a:bodyPr wrap="square" anchor="b">
            <a:spAutoFit/>
          </a:bodyPr>
          <a:lstStyle>
            <a:lvl1pPr>
              <a:defRPr sz="3999">
                <a:solidFill>
                  <a:schemeClr val="bg1"/>
                </a:solidFill>
              </a:defRPr>
            </a:lvl1pPr>
          </a:lstStyle>
          <a:p>
            <a:r>
              <a:rPr lang="en-US" dirty="0"/>
              <a:t>TITLE OF THE DOCUMENT</a:t>
            </a:r>
          </a:p>
        </p:txBody>
      </p:sp>
      <p:sp>
        <p:nvSpPr>
          <p:cNvPr id="43" name="Subtitle 2">
            <a:extLst>
              <a:ext uri="{FF2B5EF4-FFF2-40B4-BE49-F238E27FC236}">
                <a16:creationId xmlns:a16="http://schemas.microsoft.com/office/drawing/2014/main" id="{5A7FD2E5-3430-4B6D-8B88-FEEF41234A8A}"/>
              </a:ext>
            </a:extLst>
          </p:cNvPr>
          <p:cNvSpPr>
            <a:spLocks noGrp="1"/>
          </p:cNvSpPr>
          <p:nvPr userDrawn="1">
            <p:ph type="subTitle" idx="1" hasCustomPrompt="1"/>
          </p:nvPr>
        </p:nvSpPr>
        <p:spPr>
          <a:xfrm>
            <a:off x="1339563" y="4237382"/>
            <a:ext cx="6857422" cy="492443"/>
          </a:xfrm>
        </p:spPr>
        <p:txBody>
          <a:bodyPr/>
          <a:lstStyle>
            <a:lvl1pPr>
              <a:defRPr sz="3199">
                <a:solidFill>
                  <a:schemeClr val="bg1"/>
                </a:solidFill>
              </a:defRPr>
            </a:lvl1pPr>
          </a:lstStyle>
          <a:p>
            <a:r>
              <a:rPr lang="en-US"/>
              <a:t>EDIT SUBTITLE</a:t>
            </a:r>
            <a:endParaRPr lang="en-US" dirty="0"/>
          </a:p>
        </p:txBody>
      </p:sp>
      <p:sp>
        <p:nvSpPr>
          <p:cNvPr id="85" name="Text Placeholder 84">
            <a:extLst>
              <a:ext uri="{FF2B5EF4-FFF2-40B4-BE49-F238E27FC236}">
                <a16:creationId xmlns:a16="http://schemas.microsoft.com/office/drawing/2014/main" id="{217D11FD-233F-4482-938B-82CA452ECE9C}"/>
              </a:ext>
            </a:extLst>
          </p:cNvPr>
          <p:cNvSpPr>
            <a:spLocks noGrp="1"/>
          </p:cNvSpPr>
          <p:nvPr userDrawn="1">
            <p:ph type="body" sz="quarter" idx="10"/>
          </p:nvPr>
        </p:nvSpPr>
        <p:spPr>
          <a:xfrm>
            <a:off x="1339049" y="3407038"/>
            <a:ext cx="6839591" cy="430887"/>
          </a:xfrm>
        </p:spPr>
        <p:txBody>
          <a:bodyPr vert="horz" wrap="square" lIns="0" tIns="0" rIns="0" bIns="0" rtlCol="0">
            <a:spAutoFit/>
          </a:bodyPr>
          <a:lstStyle>
            <a:lvl1pPr>
              <a:defRPr lang="en-US" sz="2799" i="0" dirty="0" smtClean="0">
                <a:solidFill>
                  <a:schemeClr val="bg1"/>
                </a:solidFill>
              </a:defRPr>
            </a:lvl1pPr>
            <a:lvl2pPr>
              <a:defRPr lang="en-US" dirty="0" smtClean="0"/>
            </a:lvl2pPr>
            <a:lvl3pPr>
              <a:defRPr lang="en-US" dirty="0" smtClean="0"/>
            </a:lvl3pPr>
            <a:lvl4pPr>
              <a:defRPr lang="en-US" dirty="0" smtClean="0"/>
            </a:lvl4pPr>
            <a:lvl5pPr>
              <a:defRPr lang="en-IN" dirty="0"/>
            </a:lvl5pPr>
          </a:lstStyle>
          <a:p>
            <a:pPr lvl="0"/>
            <a:r>
              <a:rPr lang="en-US" dirty="0"/>
              <a:t>Edit Master text styles</a:t>
            </a:r>
          </a:p>
        </p:txBody>
      </p:sp>
    </p:spTree>
    <p:extLst>
      <p:ext uri="{BB962C8B-B14F-4D97-AF65-F5344CB8AC3E}">
        <p14:creationId xmlns:p14="http://schemas.microsoft.com/office/powerpoint/2010/main" val="3926763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5511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3_Title Slide">
    <p:spTree>
      <p:nvGrpSpPr>
        <p:cNvPr id="1" name=""/>
        <p:cNvGrpSpPr/>
        <p:nvPr/>
      </p:nvGrpSpPr>
      <p:grpSpPr>
        <a:xfrm>
          <a:off x="0" y="0"/>
          <a:ext cx="0" cy="0"/>
          <a:chOff x="0" y="0"/>
          <a:chExt cx="0" cy="0"/>
        </a:xfrm>
      </p:grpSpPr>
      <p:sp>
        <p:nvSpPr>
          <p:cNvPr id="7" name="Picture Placeholder 6"/>
          <p:cNvSpPr>
            <a:spLocks noGrp="1"/>
          </p:cNvSpPr>
          <p:nvPr>
            <p:ph type="pic" sz="quarter" idx="16" hasCustomPrompt="1"/>
          </p:nvPr>
        </p:nvSpPr>
        <p:spPr>
          <a:xfrm>
            <a:off x="1324936" y="-1"/>
            <a:ext cx="5193776" cy="4674887"/>
          </a:xfrm>
          <a:custGeom>
            <a:avLst/>
            <a:gdLst>
              <a:gd name="connsiteX0" fmla="*/ 1257458 w 5195129"/>
              <a:gd name="connsiteY0" fmla="*/ 0 h 4674887"/>
              <a:gd name="connsiteX1" fmla="*/ 4888355 w 5195129"/>
              <a:gd name="connsiteY1" fmla="*/ 0 h 4674887"/>
              <a:gd name="connsiteX2" fmla="*/ 4897797 w 5195129"/>
              <a:gd name="connsiteY2" fmla="*/ 10583 h 4674887"/>
              <a:gd name="connsiteX3" fmla="*/ 4991734 w 5195129"/>
              <a:gd name="connsiteY3" fmla="*/ 153016 h 4674887"/>
              <a:gd name="connsiteX4" fmla="*/ 5155578 w 5195129"/>
              <a:gd name="connsiteY4" fmla="*/ 618243 h 4674887"/>
              <a:gd name="connsiteX5" fmla="*/ 5191863 w 5195129"/>
              <a:gd name="connsiteY5" fmla="*/ 1214314 h 4674887"/>
              <a:gd name="connsiteX6" fmla="*/ 5140212 w 5195129"/>
              <a:gd name="connsiteY6" fmla="*/ 1702059 h 4674887"/>
              <a:gd name="connsiteX7" fmla="*/ 5065164 w 5195129"/>
              <a:gd name="connsiteY7" fmla="*/ 2086547 h 4674887"/>
              <a:gd name="connsiteX8" fmla="*/ 4969982 w 5195129"/>
              <a:gd name="connsiteY8" fmla="*/ 2462239 h 4674887"/>
              <a:gd name="connsiteX9" fmla="*/ 4966842 w 5195129"/>
              <a:gd name="connsiteY9" fmla="*/ 2481819 h 4674887"/>
              <a:gd name="connsiteX10" fmla="*/ 4948658 w 5195129"/>
              <a:gd name="connsiteY10" fmla="*/ 2545371 h 4674887"/>
              <a:gd name="connsiteX11" fmla="*/ 4938561 w 5195129"/>
              <a:gd name="connsiteY11" fmla="*/ 2572055 h 4674887"/>
              <a:gd name="connsiteX12" fmla="*/ 4784773 w 5195129"/>
              <a:gd name="connsiteY12" fmla="*/ 3040688 h 4674887"/>
              <a:gd name="connsiteX13" fmla="*/ 4548619 w 5195129"/>
              <a:gd name="connsiteY13" fmla="*/ 3590655 h 4674887"/>
              <a:gd name="connsiteX14" fmla="*/ 4250458 w 5195129"/>
              <a:gd name="connsiteY14" fmla="*/ 4073335 h 4674887"/>
              <a:gd name="connsiteX15" fmla="*/ 3878856 w 5195129"/>
              <a:gd name="connsiteY15" fmla="*/ 4443497 h 4674887"/>
              <a:gd name="connsiteX16" fmla="*/ 3186482 w 5195129"/>
              <a:gd name="connsiteY16" fmla="*/ 4674862 h 4674887"/>
              <a:gd name="connsiteX17" fmla="*/ 2891514 w 5195129"/>
              <a:gd name="connsiteY17" fmla="*/ 4643798 h 4674887"/>
              <a:gd name="connsiteX18" fmla="*/ 2828700 w 5195129"/>
              <a:gd name="connsiteY18" fmla="*/ 4634421 h 4674887"/>
              <a:gd name="connsiteX19" fmla="*/ 2731286 w 5195129"/>
              <a:gd name="connsiteY19" fmla="*/ 4606548 h 4674887"/>
              <a:gd name="connsiteX20" fmla="*/ 2693489 w 5195129"/>
              <a:gd name="connsiteY20" fmla="*/ 4588909 h 4674887"/>
              <a:gd name="connsiteX21" fmla="*/ 2259009 w 5195129"/>
              <a:gd name="connsiteY21" fmla="*/ 4386231 h 4674887"/>
              <a:gd name="connsiteX22" fmla="*/ 1725702 w 5195129"/>
              <a:gd name="connsiteY22" fmla="*/ 4009169 h 4674887"/>
              <a:gd name="connsiteX23" fmla="*/ 1036282 w 5195129"/>
              <a:gd name="connsiteY23" fmla="*/ 3354127 h 4674887"/>
              <a:gd name="connsiteX24" fmla="*/ 456082 w 5195129"/>
              <a:gd name="connsiteY24" fmla="*/ 2640093 h 4674887"/>
              <a:gd name="connsiteX25" fmla="*/ 152116 w 5195129"/>
              <a:gd name="connsiteY25" fmla="*/ 2096603 h 4674887"/>
              <a:gd name="connsiteX26" fmla="*/ 13326 w 5195129"/>
              <a:gd name="connsiteY26" fmla="*/ 1617813 h 4674887"/>
              <a:gd name="connsiteX27" fmla="*/ 19959 w 5195129"/>
              <a:gd name="connsiteY27" fmla="*/ 1209959 h 4674887"/>
              <a:gd name="connsiteX28" fmla="*/ 31259 w 5195129"/>
              <a:gd name="connsiteY28" fmla="*/ 1142921 h 4674887"/>
              <a:gd name="connsiteX29" fmla="*/ 53053 w 5195129"/>
              <a:gd name="connsiteY29" fmla="*/ 1066752 h 4674887"/>
              <a:gd name="connsiteX30" fmla="*/ 61817 w 5195129"/>
              <a:gd name="connsiteY30" fmla="*/ 1049035 h 4674887"/>
              <a:gd name="connsiteX31" fmla="*/ 105769 w 5195129"/>
              <a:gd name="connsiteY31" fmla="*/ 941036 h 4674887"/>
              <a:gd name="connsiteX32" fmla="*/ 367836 w 5195129"/>
              <a:gd name="connsiteY32" fmla="*/ 565570 h 4674887"/>
              <a:gd name="connsiteX33" fmla="*/ 837097 w 5195129"/>
              <a:gd name="connsiteY33" fmla="*/ 206920 h 4674887"/>
              <a:gd name="connsiteX34" fmla="*/ 1121761 w 5195129"/>
              <a:gd name="connsiteY34" fmla="*/ 57235 h 4674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195129" h="4674887">
                <a:moveTo>
                  <a:pt x="1257458" y="0"/>
                </a:moveTo>
                <a:lnTo>
                  <a:pt x="4888355" y="0"/>
                </a:lnTo>
                <a:lnTo>
                  <a:pt x="4897797" y="10583"/>
                </a:lnTo>
                <a:cubicBezTo>
                  <a:pt x="4932002" y="55083"/>
                  <a:pt x="4963329" y="102548"/>
                  <a:pt x="4991734" y="153016"/>
                </a:cubicBezTo>
                <a:cubicBezTo>
                  <a:pt x="5073471" y="298496"/>
                  <a:pt x="5124502" y="454903"/>
                  <a:pt x="5155578" y="618243"/>
                </a:cubicBezTo>
                <a:cubicBezTo>
                  <a:pt x="5192956" y="815490"/>
                  <a:pt x="5200577" y="1014331"/>
                  <a:pt x="5191863" y="1214314"/>
                </a:cubicBezTo>
                <a:cubicBezTo>
                  <a:pt x="5184425" y="1378006"/>
                  <a:pt x="5166047" y="1540340"/>
                  <a:pt x="5140212" y="1702059"/>
                </a:cubicBezTo>
                <a:cubicBezTo>
                  <a:pt x="5119763" y="1831189"/>
                  <a:pt x="5095537" y="1959748"/>
                  <a:pt x="5065164" y="2086547"/>
                </a:cubicBezTo>
                <a:cubicBezTo>
                  <a:pt x="5035290" y="2212477"/>
                  <a:pt x="5001840" y="2337131"/>
                  <a:pt x="4969982" y="2462239"/>
                </a:cubicBezTo>
                <a:cubicBezTo>
                  <a:pt x="4968404" y="2468613"/>
                  <a:pt x="4967964" y="2475314"/>
                  <a:pt x="4966842" y="2481819"/>
                </a:cubicBezTo>
                <a:lnTo>
                  <a:pt x="4948658" y="2545371"/>
                </a:lnTo>
                <a:cubicBezTo>
                  <a:pt x="4945367" y="2554287"/>
                  <a:pt x="4941394" y="2563009"/>
                  <a:pt x="4938561" y="2572055"/>
                </a:cubicBezTo>
                <a:cubicBezTo>
                  <a:pt x="4891773" y="2729547"/>
                  <a:pt x="4841279" y="2886230"/>
                  <a:pt x="4784773" y="3040688"/>
                </a:cubicBezTo>
                <a:cubicBezTo>
                  <a:pt x="4715843" y="3228242"/>
                  <a:pt x="4638756" y="3412454"/>
                  <a:pt x="4548619" y="3590655"/>
                </a:cubicBezTo>
                <a:cubicBezTo>
                  <a:pt x="4462746" y="3759964"/>
                  <a:pt x="4366041" y="3922386"/>
                  <a:pt x="4250458" y="4073335"/>
                </a:cubicBezTo>
                <a:cubicBezTo>
                  <a:pt x="4143196" y="4213270"/>
                  <a:pt x="4022542" y="4339769"/>
                  <a:pt x="3878856" y="4443497"/>
                </a:cubicBezTo>
                <a:cubicBezTo>
                  <a:pt x="3672253" y="4592420"/>
                  <a:pt x="3442748" y="4673364"/>
                  <a:pt x="3186482" y="4674862"/>
                </a:cubicBezTo>
                <a:cubicBezTo>
                  <a:pt x="3087070" y="4675486"/>
                  <a:pt x="2988750" y="4664545"/>
                  <a:pt x="2891514" y="4643798"/>
                </a:cubicBezTo>
                <a:cubicBezTo>
                  <a:pt x="2870856" y="4639405"/>
                  <a:pt x="2849760" y="4637412"/>
                  <a:pt x="2828700" y="4634421"/>
                </a:cubicBezTo>
                <a:lnTo>
                  <a:pt x="2731286" y="4606548"/>
                </a:lnTo>
                <a:cubicBezTo>
                  <a:pt x="2718686" y="4600669"/>
                  <a:pt x="2706718" y="4593450"/>
                  <a:pt x="2693489" y="4588909"/>
                </a:cubicBezTo>
                <a:cubicBezTo>
                  <a:pt x="2541742" y="4536644"/>
                  <a:pt x="2397648" y="4467102"/>
                  <a:pt x="2259009" y="4386231"/>
                </a:cubicBezTo>
                <a:cubicBezTo>
                  <a:pt x="2070375" y="4276141"/>
                  <a:pt x="1894025" y="4148078"/>
                  <a:pt x="1725702" y="4009169"/>
                </a:cubicBezTo>
                <a:cubicBezTo>
                  <a:pt x="1480355" y="3807273"/>
                  <a:pt x="1253033" y="3586266"/>
                  <a:pt x="1036282" y="3354127"/>
                </a:cubicBezTo>
                <a:cubicBezTo>
                  <a:pt x="826552" y="3129305"/>
                  <a:pt x="629305" y="2894407"/>
                  <a:pt x="456082" y="2640093"/>
                </a:cubicBezTo>
                <a:cubicBezTo>
                  <a:pt x="338927" y="2467797"/>
                  <a:pt x="234138" y="2288421"/>
                  <a:pt x="152116" y="2096603"/>
                </a:cubicBezTo>
                <a:cubicBezTo>
                  <a:pt x="86077" y="1942724"/>
                  <a:pt x="36464" y="1783939"/>
                  <a:pt x="13326" y="1617813"/>
                </a:cubicBezTo>
                <a:cubicBezTo>
                  <a:pt x="-5531" y="1481481"/>
                  <a:pt x="-5295" y="1345552"/>
                  <a:pt x="19959" y="1209959"/>
                </a:cubicBezTo>
                <a:cubicBezTo>
                  <a:pt x="24128" y="1187644"/>
                  <a:pt x="27546" y="1165366"/>
                  <a:pt x="31259" y="1142921"/>
                </a:cubicBezTo>
                <a:lnTo>
                  <a:pt x="53053" y="1066752"/>
                </a:lnTo>
                <a:cubicBezTo>
                  <a:pt x="55998" y="1060766"/>
                  <a:pt x="59555" y="1055213"/>
                  <a:pt x="61817" y="1049035"/>
                </a:cubicBezTo>
                <a:cubicBezTo>
                  <a:pt x="76541" y="1013058"/>
                  <a:pt x="89516" y="976325"/>
                  <a:pt x="105769" y="941036"/>
                </a:cubicBezTo>
                <a:cubicBezTo>
                  <a:pt x="170030" y="799921"/>
                  <a:pt x="260001" y="676524"/>
                  <a:pt x="367836" y="565570"/>
                </a:cubicBezTo>
                <a:cubicBezTo>
                  <a:pt x="506395" y="422961"/>
                  <a:pt x="666033" y="307366"/>
                  <a:pt x="837097" y="206920"/>
                </a:cubicBezTo>
                <a:cubicBezTo>
                  <a:pt x="929764" y="152419"/>
                  <a:pt x="1024798" y="102766"/>
                  <a:pt x="1121761" y="57235"/>
                </a:cubicBezTo>
                <a:close/>
              </a:path>
            </a:pathLst>
          </a:custGeom>
          <a:pattFill prst="pct10">
            <a:fgClr>
              <a:schemeClr val="tx1"/>
            </a:fgClr>
            <a:bgClr>
              <a:schemeClr val="bg1"/>
            </a:bgClr>
          </a:pattFill>
        </p:spPr>
        <p:txBody>
          <a:bodyPr wrap="square" anchor="ctr">
            <a:noAutofit/>
          </a:bodyPr>
          <a:lstStyle>
            <a:lvl1pPr algn="ctr">
              <a:defRPr sz="1600" b="0" i="0">
                <a:latin typeface="Titillium" charset="0"/>
                <a:ea typeface="Titillium" charset="0"/>
                <a:cs typeface="Titillium" charset="0"/>
              </a:defRPr>
            </a:lvl1pPr>
          </a:lstStyle>
          <a:p>
            <a:r>
              <a:rPr lang="en-US" dirty="0"/>
              <a:t>Insert Image</a:t>
            </a:r>
          </a:p>
        </p:txBody>
      </p:sp>
      <p:sp>
        <p:nvSpPr>
          <p:cNvPr id="3" name="Title 1">
            <a:extLst>
              <a:ext uri="{FF2B5EF4-FFF2-40B4-BE49-F238E27FC236}">
                <a16:creationId xmlns:a16="http://schemas.microsoft.com/office/drawing/2014/main" id="{CBF662B1-E5B0-48D2-B39D-43A30B4B8A46}"/>
              </a:ext>
            </a:extLst>
          </p:cNvPr>
          <p:cNvSpPr>
            <a:spLocks noGrp="1"/>
          </p:cNvSpPr>
          <p:nvPr>
            <p:ph type="title"/>
          </p:nvPr>
        </p:nvSpPr>
        <p:spPr>
          <a:xfrm>
            <a:off x="6856215" y="230314"/>
            <a:ext cx="5102673" cy="1077218"/>
          </a:xfrm>
        </p:spPr>
        <p:txBody>
          <a:bodyPr>
            <a:spAutoFit/>
          </a:bodyPr>
          <a:lstStyle>
            <a:lvl1pPr>
              <a:defRPr lang="en-GB" dirty="0">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Click to edit Master title style</a:t>
            </a:r>
            <a:endParaRPr lang="en-GB" dirty="0"/>
          </a:p>
        </p:txBody>
      </p:sp>
      <p:sp>
        <p:nvSpPr>
          <p:cNvPr id="6" name="Text Placeholder 5">
            <a:extLst>
              <a:ext uri="{FF2B5EF4-FFF2-40B4-BE49-F238E27FC236}">
                <a16:creationId xmlns:a16="http://schemas.microsoft.com/office/drawing/2014/main" id="{B142802C-AEEA-4B92-B5B3-0756576E8F5B}"/>
              </a:ext>
            </a:extLst>
          </p:cNvPr>
          <p:cNvSpPr>
            <a:spLocks noGrp="1"/>
          </p:cNvSpPr>
          <p:nvPr>
            <p:ph type="body" sz="quarter" idx="17"/>
          </p:nvPr>
        </p:nvSpPr>
        <p:spPr>
          <a:xfrm>
            <a:off x="6856215" y="843418"/>
            <a:ext cx="5102672" cy="246221"/>
          </a:xfrm>
        </p:spPr>
        <p:txBody>
          <a:bodyPr lIns="90000"/>
          <a:lstStyle>
            <a:lvl1pPr>
              <a:defRPr>
                <a:solidFill>
                  <a:schemeClr val="tx1"/>
                </a:solidFill>
              </a:defRPr>
            </a:lvl1pPr>
          </a:lstStyle>
          <a:p>
            <a:pPr lvl="0"/>
            <a:r>
              <a:rPr lang="en-US" dirty="0"/>
              <a:t>Edit Master text styles</a:t>
            </a:r>
          </a:p>
        </p:txBody>
      </p:sp>
    </p:spTree>
    <p:extLst>
      <p:ext uri="{BB962C8B-B14F-4D97-AF65-F5344CB8AC3E}">
        <p14:creationId xmlns:p14="http://schemas.microsoft.com/office/powerpoint/2010/main" val="10186389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1128">
          <p15:clr>
            <a:srgbClr val="FBAE40"/>
          </p15:clr>
        </p15:guide>
        <p15:guide id="4" pos="6552">
          <p15:clr>
            <a:srgbClr val="FBAE40"/>
          </p15:clr>
        </p15:guide>
        <p15:guide id="5" orient="horz" pos="480">
          <p15:clr>
            <a:srgbClr val="FBAE40"/>
          </p15:clr>
        </p15:guide>
        <p15:guide id="6" orient="horz"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8_Title Slide">
    <p:spTree>
      <p:nvGrpSpPr>
        <p:cNvPr id="1" name=""/>
        <p:cNvGrpSpPr/>
        <p:nvPr/>
      </p:nvGrpSpPr>
      <p:grpSpPr>
        <a:xfrm>
          <a:off x="0" y="0"/>
          <a:ext cx="0" cy="0"/>
          <a:chOff x="0" y="0"/>
          <a:chExt cx="0" cy="0"/>
        </a:xfrm>
      </p:grpSpPr>
      <p:sp>
        <p:nvSpPr>
          <p:cNvPr id="4" name="Picture Placeholder 3"/>
          <p:cNvSpPr>
            <a:spLocks noGrp="1"/>
          </p:cNvSpPr>
          <p:nvPr>
            <p:ph type="pic" sz="quarter" idx="16" hasCustomPrompt="1"/>
          </p:nvPr>
        </p:nvSpPr>
        <p:spPr>
          <a:xfrm>
            <a:off x="-386357" y="1260376"/>
            <a:ext cx="4396109" cy="4336451"/>
          </a:xfrm>
          <a:custGeom>
            <a:avLst/>
            <a:gdLst>
              <a:gd name="connsiteX0" fmla="*/ 1815121 w 7680637"/>
              <a:gd name="connsiteY0" fmla="*/ 575706 h 4910916"/>
              <a:gd name="connsiteX1" fmla="*/ 1958741 w 7680637"/>
              <a:gd name="connsiteY1" fmla="*/ 578860 h 4910916"/>
              <a:gd name="connsiteX2" fmla="*/ 2359375 w 7680637"/>
              <a:gd name="connsiteY2" fmla="*/ 688177 h 4910916"/>
              <a:gd name="connsiteX3" fmla="*/ 2789536 w 7680637"/>
              <a:gd name="connsiteY3" fmla="*/ 948486 h 4910916"/>
              <a:gd name="connsiteX4" fmla="*/ 3102571 w 7680637"/>
              <a:gd name="connsiteY4" fmla="*/ 1217819 h 4910916"/>
              <a:gd name="connsiteX5" fmla="*/ 3332895 w 7680637"/>
              <a:gd name="connsiteY5" fmla="*/ 1453908 h 4910916"/>
              <a:gd name="connsiteX6" fmla="*/ 3547486 w 7680637"/>
              <a:gd name="connsiteY6" fmla="*/ 1699728 h 4910916"/>
              <a:gd name="connsiteX7" fmla="*/ 3559541 w 7680637"/>
              <a:gd name="connsiteY7" fmla="*/ 1711279 h 4910916"/>
              <a:gd name="connsiteX8" fmla="*/ 3594844 w 7680637"/>
              <a:gd name="connsiteY8" fmla="*/ 1754304 h 4910916"/>
              <a:gd name="connsiteX9" fmla="*/ 3608488 w 7680637"/>
              <a:gd name="connsiteY9" fmla="*/ 1774075 h 4910916"/>
              <a:gd name="connsiteX10" fmla="*/ 3859378 w 7680637"/>
              <a:gd name="connsiteY10" fmla="*/ 2104986 h 4910916"/>
              <a:gd name="connsiteX11" fmla="*/ 4127150 w 7680637"/>
              <a:gd name="connsiteY11" fmla="*/ 2531885 h 4910916"/>
              <a:gd name="connsiteX12" fmla="*/ 4318633 w 7680637"/>
              <a:gd name="connsiteY12" fmla="*/ 2969503 h 4910916"/>
              <a:gd name="connsiteX13" fmla="*/ 4397027 w 7680637"/>
              <a:gd name="connsiteY13" fmla="*/ 3404098 h 4910916"/>
              <a:gd name="connsiteX14" fmla="*/ 4225697 w 7680637"/>
              <a:gd name="connsiteY14" fmla="*/ 3994367 h 4910916"/>
              <a:gd name="connsiteX15" fmla="*/ 4062935 w 7680637"/>
              <a:gd name="connsiteY15" fmla="*/ 4183760 h 4910916"/>
              <a:gd name="connsiteX16" fmla="*/ 4026361 w 7680637"/>
              <a:gd name="connsiteY16" fmla="*/ 4222769 h 4910916"/>
              <a:gd name="connsiteX17" fmla="*/ 3960411 w 7680637"/>
              <a:gd name="connsiteY17" fmla="*/ 4276882 h 4910916"/>
              <a:gd name="connsiteX18" fmla="*/ 3930096 w 7680637"/>
              <a:gd name="connsiteY18" fmla="*/ 4294610 h 4910916"/>
              <a:gd name="connsiteX19" fmla="*/ 3581683 w 7680637"/>
              <a:gd name="connsiteY19" fmla="*/ 4498437 h 4910916"/>
              <a:gd name="connsiteX20" fmla="*/ 3065181 w 7680637"/>
              <a:gd name="connsiteY20" fmla="*/ 4687197 h 4910916"/>
              <a:gd name="connsiteX21" fmla="*/ 2281419 w 7680637"/>
              <a:gd name="connsiteY21" fmla="*/ 4850951 h 4910916"/>
              <a:gd name="connsiteX22" fmla="*/ 1509106 w 7680637"/>
              <a:gd name="connsiteY22" fmla="*/ 4910820 h 4910916"/>
              <a:gd name="connsiteX23" fmla="*/ 987175 w 7680637"/>
              <a:gd name="connsiteY23" fmla="*/ 4861062 h 4910916"/>
              <a:gd name="connsiteX24" fmla="*/ 589146 w 7680637"/>
              <a:gd name="connsiteY24" fmla="*/ 4727900 h 4910916"/>
              <a:gd name="connsiteX25" fmla="*/ 309879 w 7680637"/>
              <a:gd name="connsiteY25" fmla="*/ 4528000 h 4910916"/>
              <a:gd name="connsiteX26" fmla="*/ 268865 w 7680637"/>
              <a:gd name="connsiteY26" fmla="*/ 4488072 h 4910916"/>
              <a:gd name="connsiteX27" fmla="*/ 226554 w 7680637"/>
              <a:gd name="connsiteY27" fmla="*/ 4436505 h 4910916"/>
              <a:gd name="connsiteX28" fmla="*/ 218482 w 7680637"/>
              <a:gd name="connsiteY28" fmla="*/ 4421951 h 4910916"/>
              <a:gd name="connsiteX29" fmla="*/ 164739 w 7680637"/>
              <a:gd name="connsiteY29" fmla="*/ 4339798 h 4910916"/>
              <a:gd name="connsiteX30" fmla="*/ 30218 w 7680637"/>
              <a:gd name="connsiteY30" fmla="*/ 3978516 h 4910916"/>
              <a:gd name="connsiteX31" fmla="*/ 6563 w 7680637"/>
              <a:gd name="connsiteY31" fmla="*/ 3481803 h 4910916"/>
              <a:gd name="connsiteX32" fmla="*/ 94549 w 7680637"/>
              <a:gd name="connsiteY32" fmla="*/ 2948010 h 4910916"/>
              <a:gd name="connsiteX33" fmla="*/ 517592 w 7680637"/>
              <a:gd name="connsiteY33" fmla="*/ 1774309 h 4910916"/>
              <a:gd name="connsiteX34" fmla="*/ 854449 w 7680637"/>
              <a:gd name="connsiteY34" fmla="*/ 1197238 h 4910916"/>
              <a:gd name="connsiteX35" fmla="*/ 1142073 w 7680637"/>
              <a:gd name="connsiteY35" fmla="*/ 876277 h 4910916"/>
              <a:gd name="connsiteX36" fmla="*/ 1156923 w 7680637"/>
              <a:gd name="connsiteY36" fmla="*/ 860124 h 4910916"/>
              <a:gd name="connsiteX37" fmla="*/ 1219944 w 7680637"/>
              <a:gd name="connsiteY37" fmla="*/ 808414 h 4910916"/>
              <a:gd name="connsiteX38" fmla="*/ 1243132 w 7680637"/>
              <a:gd name="connsiteY38" fmla="*/ 793623 h 4910916"/>
              <a:gd name="connsiteX39" fmla="*/ 1408343 w 7680637"/>
              <a:gd name="connsiteY39" fmla="*/ 687974 h 4910916"/>
              <a:gd name="connsiteX40" fmla="*/ 1815121 w 7680637"/>
              <a:gd name="connsiteY40" fmla="*/ 575706 h 4910916"/>
              <a:gd name="connsiteX41" fmla="*/ 5284387 w 7680637"/>
              <a:gd name="connsiteY41" fmla="*/ 0 h 4910916"/>
              <a:gd name="connsiteX42" fmla="*/ 7680637 w 7680637"/>
              <a:gd name="connsiteY42" fmla="*/ 0 h 4910916"/>
              <a:gd name="connsiteX43" fmla="*/ 7680637 w 7680637"/>
              <a:gd name="connsiteY43" fmla="*/ 2396248 h 4910916"/>
              <a:gd name="connsiteX44" fmla="*/ 5284387 w 7680637"/>
              <a:gd name="connsiteY44" fmla="*/ 2396248 h 4910916"/>
              <a:gd name="connsiteX0" fmla="*/ 1815121 w 7680637"/>
              <a:gd name="connsiteY0" fmla="*/ 575706 h 4910916"/>
              <a:gd name="connsiteX1" fmla="*/ 1958741 w 7680637"/>
              <a:gd name="connsiteY1" fmla="*/ 578860 h 4910916"/>
              <a:gd name="connsiteX2" fmla="*/ 2359375 w 7680637"/>
              <a:gd name="connsiteY2" fmla="*/ 688177 h 4910916"/>
              <a:gd name="connsiteX3" fmla="*/ 2789536 w 7680637"/>
              <a:gd name="connsiteY3" fmla="*/ 948486 h 4910916"/>
              <a:gd name="connsiteX4" fmla="*/ 3102571 w 7680637"/>
              <a:gd name="connsiteY4" fmla="*/ 1217819 h 4910916"/>
              <a:gd name="connsiteX5" fmla="*/ 3332895 w 7680637"/>
              <a:gd name="connsiteY5" fmla="*/ 1453908 h 4910916"/>
              <a:gd name="connsiteX6" fmla="*/ 3547486 w 7680637"/>
              <a:gd name="connsiteY6" fmla="*/ 1699728 h 4910916"/>
              <a:gd name="connsiteX7" fmla="*/ 3559541 w 7680637"/>
              <a:gd name="connsiteY7" fmla="*/ 1711279 h 4910916"/>
              <a:gd name="connsiteX8" fmla="*/ 3594844 w 7680637"/>
              <a:gd name="connsiteY8" fmla="*/ 1754304 h 4910916"/>
              <a:gd name="connsiteX9" fmla="*/ 3608488 w 7680637"/>
              <a:gd name="connsiteY9" fmla="*/ 1774075 h 4910916"/>
              <a:gd name="connsiteX10" fmla="*/ 3859378 w 7680637"/>
              <a:gd name="connsiteY10" fmla="*/ 2104986 h 4910916"/>
              <a:gd name="connsiteX11" fmla="*/ 4127150 w 7680637"/>
              <a:gd name="connsiteY11" fmla="*/ 2531885 h 4910916"/>
              <a:gd name="connsiteX12" fmla="*/ 4318633 w 7680637"/>
              <a:gd name="connsiteY12" fmla="*/ 2969503 h 4910916"/>
              <a:gd name="connsiteX13" fmla="*/ 4397027 w 7680637"/>
              <a:gd name="connsiteY13" fmla="*/ 3404098 h 4910916"/>
              <a:gd name="connsiteX14" fmla="*/ 4225697 w 7680637"/>
              <a:gd name="connsiteY14" fmla="*/ 3994367 h 4910916"/>
              <a:gd name="connsiteX15" fmla="*/ 4062935 w 7680637"/>
              <a:gd name="connsiteY15" fmla="*/ 4183760 h 4910916"/>
              <a:gd name="connsiteX16" fmla="*/ 4026361 w 7680637"/>
              <a:gd name="connsiteY16" fmla="*/ 4222769 h 4910916"/>
              <a:gd name="connsiteX17" fmla="*/ 3960411 w 7680637"/>
              <a:gd name="connsiteY17" fmla="*/ 4276882 h 4910916"/>
              <a:gd name="connsiteX18" fmla="*/ 3930096 w 7680637"/>
              <a:gd name="connsiteY18" fmla="*/ 4294610 h 4910916"/>
              <a:gd name="connsiteX19" fmla="*/ 3581683 w 7680637"/>
              <a:gd name="connsiteY19" fmla="*/ 4498437 h 4910916"/>
              <a:gd name="connsiteX20" fmla="*/ 3065181 w 7680637"/>
              <a:gd name="connsiteY20" fmla="*/ 4687197 h 4910916"/>
              <a:gd name="connsiteX21" fmla="*/ 2281419 w 7680637"/>
              <a:gd name="connsiteY21" fmla="*/ 4850951 h 4910916"/>
              <a:gd name="connsiteX22" fmla="*/ 1509106 w 7680637"/>
              <a:gd name="connsiteY22" fmla="*/ 4910820 h 4910916"/>
              <a:gd name="connsiteX23" fmla="*/ 987175 w 7680637"/>
              <a:gd name="connsiteY23" fmla="*/ 4861062 h 4910916"/>
              <a:gd name="connsiteX24" fmla="*/ 589146 w 7680637"/>
              <a:gd name="connsiteY24" fmla="*/ 4727900 h 4910916"/>
              <a:gd name="connsiteX25" fmla="*/ 309879 w 7680637"/>
              <a:gd name="connsiteY25" fmla="*/ 4528000 h 4910916"/>
              <a:gd name="connsiteX26" fmla="*/ 268865 w 7680637"/>
              <a:gd name="connsiteY26" fmla="*/ 4488072 h 4910916"/>
              <a:gd name="connsiteX27" fmla="*/ 226554 w 7680637"/>
              <a:gd name="connsiteY27" fmla="*/ 4436505 h 4910916"/>
              <a:gd name="connsiteX28" fmla="*/ 218482 w 7680637"/>
              <a:gd name="connsiteY28" fmla="*/ 4421951 h 4910916"/>
              <a:gd name="connsiteX29" fmla="*/ 164739 w 7680637"/>
              <a:gd name="connsiteY29" fmla="*/ 4339798 h 4910916"/>
              <a:gd name="connsiteX30" fmla="*/ 30218 w 7680637"/>
              <a:gd name="connsiteY30" fmla="*/ 3978516 h 4910916"/>
              <a:gd name="connsiteX31" fmla="*/ 6563 w 7680637"/>
              <a:gd name="connsiteY31" fmla="*/ 3481803 h 4910916"/>
              <a:gd name="connsiteX32" fmla="*/ 94549 w 7680637"/>
              <a:gd name="connsiteY32" fmla="*/ 2948010 h 4910916"/>
              <a:gd name="connsiteX33" fmla="*/ 517592 w 7680637"/>
              <a:gd name="connsiteY33" fmla="*/ 1774309 h 4910916"/>
              <a:gd name="connsiteX34" fmla="*/ 854449 w 7680637"/>
              <a:gd name="connsiteY34" fmla="*/ 1197238 h 4910916"/>
              <a:gd name="connsiteX35" fmla="*/ 1142073 w 7680637"/>
              <a:gd name="connsiteY35" fmla="*/ 876277 h 4910916"/>
              <a:gd name="connsiteX36" fmla="*/ 1156923 w 7680637"/>
              <a:gd name="connsiteY36" fmla="*/ 860124 h 4910916"/>
              <a:gd name="connsiteX37" fmla="*/ 1219944 w 7680637"/>
              <a:gd name="connsiteY37" fmla="*/ 808414 h 4910916"/>
              <a:gd name="connsiteX38" fmla="*/ 1243132 w 7680637"/>
              <a:gd name="connsiteY38" fmla="*/ 793623 h 4910916"/>
              <a:gd name="connsiteX39" fmla="*/ 1408343 w 7680637"/>
              <a:gd name="connsiteY39" fmla="*/ 687974 h 4910916"/>
              <a:gd name="connsiteX40" fmla="*/ 1815121 w 7680637"/>
              <a:gd name="connsiteY40" fmla="*/ 575706 h 4910916"/>
              <a:gd name="connsiteX41" fmla="*/ 5284387 w 7680637"/>
              <a:gd name="connsiteY41" fmla="*/ 2396248 h 4910916"/>
              <a:gd name="connsiteX42" fmla="*/ 7680637 w 7680637"/>
              <a:gd name="connsiteY42" fmla="*/ 0 h 4910916"/>
              <a:gd name="connsiteX43" fmla="*/ 7680637 w 7680637"/>
              <a:gd name="connsiteY43" fmla="*/ 2396248 h 4910916"/>
              <a:gd name="connsiteX44" fmla="*/ 5284387 w 7680637"/>
              <a:gd name="connsiteY44" fmla="*/ 2396248 h 4910916"/>
              <a:gd name="connsiteX0" fmla="*/ 1815121 w 7680637"/>
              <a:gd name="connsiteY0" fmla="*/ 1241 h 4336451"/>
              <a:gd name="connsiteX1" fmla="*/ 1958741 w 7680637"/>
              <a:gd name="connsiteY1" fmla="*/ 4395 h 4336451"/>
              <a:gd name="connsiteX2" fmla="*/ 2359375 w 7680637"/>
              <a:gd name="connsiteY2" fmla="*/ 113712 h 4336451"/>
              <a:gd name="connsiteX3" fmla="*/ 2789536 w 7680637"/>
              <a:gd name="connsiteY3" fmla="*/ 374021 h 4336451"/>
              <a:gd name="connsiteX4" fmla="*/ 3102571 w 7680637"/>
              <a:gd name="connsiteY4" fmla="*/ 643354 h 4336451"/>
              <a:gd name="connsiteX5" fmla="*/ 3332895 w 7680637"/>
              <a:gd name="connsiteY5" fmla="*/ 879443 h 4336451"/>
              <a:gd name="connsiteX6" fmla="*/ 3547486 w 7680637"/>
              <a:gd name="connsiteY6" fmla="*/ 1125263 h 4336451"/>
              <a:gd name="connsiteX7" fmla="*/ 3559541 w 7680637"/>
              <a:gd name="connsiteY7" fmla="*/ 1136814 h 4336451"/>
              <a:gd name="connsiteX8" fmla="*/ 3594844 w 7680637"/>
              <a:gd name="connsiteY8" fmla="*/ 1179839 h 4336451"/>
              <a:gd name="connsiteX9" fmla="*/ 3608488 w 7680637"/>
              <a:gd name="connsiteY9" fmla="*/ 1199610 h 4336451"/>
              <a:gd name="connsiteX10" fmla="*/ 3859378 w 7680637"/>
              <a:gd name="connsiteY10" fmla="*/ 1530521 h 4336451"/>
              <a:gd name="connsiteX11" fmla="*/ 4127150 w 7680637"/>
              <a:gd name="connsiteY11" fmla="*/ 1957420 h 4336451"/>
              <a:gd name="connsiteX12" fmla="*/ 4318633 w 7680637"/>
              <a:gd name="connsiteY12" fmla="*/ 2395038 h 4336451"/>
              <a:gd name="connsiteX13" fmla="*/ 4397027 w 7680637"/>
              <a:gd name="connsiteY13" fmla="*/ 2829633 h 4336451"/>
              <a:gd name="connsiteX14" fmla="*/ 4225697 w 7680637"/>
              <a:gd name="connsiteY14" fmla="*/ 3419902 h 4336451"/>
              <a:gd name="connsiteX15" fmla="*/ 4062935 w 7680637"/>
              <a:gd name="connsiteY15" fmla="*/ 3609295 h 4336451"/>
              <a:gd name="connsiteX16" fmla="*/ 4026361 w 7680637"/>
              <a:gd name="connsiteY16" fmla="*/ 3648304 h 4336451"/>
              <a:gd name="connsiteX17" fmla="*/ 3960411 w 7680637"/>
              <a:gd name="connsiteY17" fmla="*/ 3702417 h 4336451"/>
              <a:gd name="connsiteX18" fmla="*/ 3930096 w 7680637"/>
              <a:gd name="connsiteY18" fmla="*/ 3720145 h 4336451"/>
              <a:gd name="connsiteX19" fmla="*/ 3581683 w 7680637"/>
              <a:gd name="connsiteY19" fmla="*/ 3923972 h 4336451"/>
              <a:gd name="connsiteX20" fmla="*/ 3065181 w 7680637"/>
              <a:gd name="connsiteY20" fmla="*/ 4112732 h 4336451"/>
              <a:gd name="connsiteX21" fmla="*/ 2281419 w 7680637"/>
              <a:gd name="connsiteY21" fmla="*/ 4276486 h 4336451"/>
              <a:gd name="connsiteX22" fmla="*/ 1509106 w 7680637"/>
              <a:gd name="connsiteY22" fmla="*/ 4336355 h 4336451"/>
              <a:gd name="connsiteX23" fmla="*/ 987175 w 7680637"/>
              <a:gd name="connsiteY23" fmla="*/ 4286597 h 4336451"/>
              <a:gd name="connsiteX24" fmla="*/ 589146 w 7680637"/>
              <a:gd name="connsiteY24" fmla="*/ 4153435 h 4336451"/>
              <a:gd name="connsiteX25" fmla="*/ 309879 w 7680637"/>
              <a:gd name="connsiteY25" fmla="*/ 3953535 h 4336451"/>
              <a:gd name="connsiteX26" fmla="*/ 268865 w 7680637"/>
              <a:gd name="connsiteY26" fmla="*/ 3913607 h 4336451"/>
              <a:gd name="connsiteX27" fmla="*/ 226554 w 7680637"/>
              <a:gd name="connsiteY27" fmla="*/ 3862040 h 4336451"/>
              <a:gd name="connsiteX28" fmla="*/ 218482 w 7680637"/>
              <a:gd name="connsiteY28" fmla="*/ 3847486 h 4336451"/>
              <a:gd name="connsiteX29" fmla="*/ 164739 w 7680637"/>
              <a:gd name="connsiteY29" fmla="*/ 3765333 h 4336451"/>
              <a:gd name="connsiteX30" fmla="*/ 30218 w 7680637"/>
              <a:gd name="connsiteY30" fmla="*/ 3404051 h 4336451"/>
              <a:gd name="connsiteX31" fmla="*/ 6563 w 7680637"/>
              <a:gd name="connsiteY31" fmla="*/ 2907338 h 4336451"/>
              <a:gd name="connsiteX32" fmla="*/ 94549 w 7680637"/>
              <a:gd name="connsiteY32" fmla="*/ 2373545 h 4336451"/>
              <a:gd name="connsiteX33" fmla="*/ 517592 w 7680637"/>
              <a:gd name="connsiteY33" fmla="*/ 1199844 h 4336451"/>
              <a:gd name="connsiteX34" fmla="*/ 854449 w 7680637"/>
              <a:gd name="connsiteY34" fmla="*/ 622773 h 4336451"/>
              <a:gd name="connsiteX35" fmla="*/ 1142073 w 7680637"/>
              <a:gd name="connsiteY35" fmla="*/ 301812 h 4336451"/>
              <a:gd name="connsiteX36" fmla="*/ 1156923 w 7680637"/>
              <a:gd name="connsiteY36" fmla="*/ 285659 h 4336451"/>
              <a:gd name="connsiteX37" fmla="*/ 1219944 w 7680637"/>
              <a:gd name="connsiteY37" fmla="*/ 233949 h 4336451"/>
              <a:gd name="connsiteX38" fmla="*/ 1243132 w 7680637"/>
              <a:gd name="connsiteY38" fmla="*/ 219158 h 4336451"/>
              <a:gd name="connsiteX39" fmla="*/ 1408343 w 7680637"/>
              <a:gd name="connsiteY39" fmla="*/ 113509 h 4336451"/>
              <a:gd name="connsiteX40" fmla="*/ 1815121 w 7680637"/>
              <a:gd name="connsiteY40" fmla="*/ 1241 h 4336451"/>
              <a:gd name="connsiteX41" fmla="*/ 5284387 w 7680637"/>
              <a:gd name="connsiteY41" fmla="*/ 1821783 h 4336451"/>
              <a:gd name="connsiteX42" fmla="*/ 7680637 w 7680637"/>
              <a:gd name="connsiteY42" fmla="*/ 1821783 h 4336451"/>
              <a:gd name="connsiteX43" fmla="*/ 5284387 w 7680637"/>
              <a:gd name="connsiteY43" fmla="*/ 1821783 h 4336451"/>
              <a:gd name="connsiteX0" fmla="*/ 1815121 w 4397254"/>
              <a:gd name="connsiteY0" fmla="*/ 1241 h 4336451"/>
              <a:gd name="connsiteX1" fmla="*/ 1958741 w 4397254"/>
              <a:gd name="connsiteY1" fmla="*/ 4395 h 4336451"/>
              <a:gd name="connsiteX2" fmla="*/ 2359375 w 4397254"/>
              <a:gd name="connsiteY2" fmla="*/ 113712 h 4336451"/>
              <a:gd name="connsiteX3" fmla="*/ 2789536 w 4397254"/>
              <a:gd name="connsiteY3" fmla="*/ 374021 h 4336451"/>
              <a:gd name="connsiteX4" fmla="*/ 3102571 w 4397254"/>
              <a:gd name="connsiteY4" fmla="*/ 643354 h 4336451"/>
              <a:gd name="connsiteX5" fmla="*/ 3332895 w 4397254"/>
              <a:gd name="connsiteY5" fmla="*/ 879443 h 4336451"/>
              <a:gd name="connsiteX6" fmla="*/ 3547486 w 4397254"/>
              <a:gd name="connsiteY6" fmla="*/ 1125263 h 4336451"/>
              <a:gd name="connsiteX7" fmla="*/ 3559541 w 4397254"/>
              <a:gd name="connsiteY7" fmla="*/ 1136814 h 4336451"/>
              <a:gd name="connsiteX8" fmla="*/ 3594844 w 4397254"/>
              <a:gd name="connsiteY8" fmla="*/ 1179839 h 4336451"/>
              <a:gd name="connsiteX9" fmla="*/ 3608488 w 4397254"/>
              <a:gd name="connsiteY9" fmla="*/ 1199610 h 4336451"/>
              <a:gd name="connsiteX10" fmla="*/ 3859378 w 4397254"/>
              <a:gd name="connsiteY10" fmla="*/ 1530521 h 4336451"/>
              <a:gd name="connsiteX11" fmla="*/ 4127150 w 4397254"/>
              <a:gd name="connsiteY11" fmla="*/ 1957420 h 4336451"/>
              <a:gd name="connsiteX12" fmla="*/ 4318633 w 4397254"/>
              <a:gd name="connsiteY12" fmla="*/ 2395038 h 4336451"/>
              <a:gd name="connsiteX13" fmla="*/ 4397027 w 4397254"/>
              <a:gd name="connsiteY13" fmla="*/ 2829633 h 4336451"/>
              <a:gd name="connsiteX14" fmla="*/ 4225697 w 4397254"/>
              <a:gd name="connsiteY14" fmla="*/ 3419902 h 4336451"/>
              <a:gd name="connsiteX15" fmla="*/ 4062935 w 4397254"/>
              <a:gd name="connsiteY15" fmla="*/ 3609295 h 4336451"/>
              <a:gd name="connsiteX16" fmla="*/ 4026361 w 4397254"/>
              <a:gd name="connsiteY16" fmla="*/ 3648304 h 4336451"/>
              <a:gd name="connsiteX17" fmla="*/ 3960411 w 4397254"/>
              <a:gd name="connsiteY17" fmla="*/ 3702417 h 4336451"/>
              <a:gd name="connsiteX18" fmla="*/ 3930096 w 4397254"/>
              <a:gd name="connsiteY18" fmla="*/ 3720145 h 4336451"/>
              <a:gd name="connsiteX19" fmla="*/ 3581683 w 4397254"/>
              <a:gd name="connsiteY19" fmla="*/ 3923972 h 4336451"/>
              <a:gd name="connsiteX20" fmla="*/ 3065181 w 4397254"/>
              <a:gd name="connsiteY20" fmla="*/ 4112732 h 4336451"/>
              <a:gd name="connsiteX21" fmla="*/ 2281419 w 4397254"/>
              <a:gd name="connsiteY21" fmla="*/ 4276486 h 4336451"/>
              <a:gd name="connsiteX22" fmla="*/ 1509106 w 4397254"/>
              <a:gd name="connsiteY22" fmla="*/ 4336355 h 4336451"/>
              <a:gd name="connsiteX23" fmla="*/ 987175 w 4397254"/>
              <a:gd name="connsiteY23" fmla="*/ 4286597 h 4336451"/>
              <a:gd name="connsiteX24" fmla="*/ 589146 w 4397254"/>
              <a:gd name="connsiteY24" fmla="*/ 4153435 h 4336451"/>
              <a:gd name="connsiteX25" fmla="*/ 309879 w 4397254"/>
              <a:gd name="connsiteY25" fmla="*/ 3953535 h 4336451"/>
              <a:gd name="connsiteX26" fmla="*/ 268865 w 4397254"/>
              <a:gd name="connsiteY26" fmla="*/ 3913607 h 4336451"/>
              <a:gd name="connsiteX27" fmla="*/ 226554 w 4397254"/>
              <a:gd name="connsiteY27" fmla="*/ 3862040 h 4336451"/>
              <a:gd name="connsiteX28" fmla="*/ 218482 w 4397254"/>
              <a:gd name="connsiteY28" fmla="*/ 3847486 h 4336451"/>
              <a:gd name="connsiteX29" fmla="*/ 164739 w 4397254"/>
              <a:gd name="connsiteY29" fmla="*/ 3765333 h 4336451"/>
              <a:gd name="connsiteX30" fmla="*/ 30218 w 4397254"/>
              <a:gd name="connsiteY30" fmla="*/ 3404051 h 4336451"/>
              <a:gd name="connsiteX31" fmla="*/ 6563 w 4397254"/>
              <a:gd name="connsiteY31" fmla="*/ 2907338 h 4336451"/>
              <a:gd name="connsiteX32" fmla="*/ 94549 w 4397254"/>
              <a:gd name="connsiteY32" fmla="*/ 2373545 h 4336451"/>
              <a:gd name="connsiteX33" fmla="*/ 517592 w 4397254"/>
              <a:gd name="connsiteY33" fmla="*/ 1199844 h 4336451"/>
              <a:gd name="connsiteX34" fmla="*/ 854449 w 4397254"/>
              <a:gd name="connsiteY34" fmla="*/ 622773 h 4336451"/>
              <a:gd name="connsiteX35" fmla="*/ 1142073 w 4397254"/>
              <a:gd name="connsiteY35" fmla="*/ 301812 h 4336451"/>
              <a:gd name="connsiteX36" fmla="*/ 1156923 w 4397254"/>
              <a:gd name="connsiteY36" fmla="*/ 285659 h 4336451"/>
              <a:gd name="connsiteX37" fmla="*/ 1219944 w 4397254"/>
              <a:gd name="connsiteY37" fmla="*/ 233949 h 4336451"/>
              <a:gd name="connsiteX38" fmla="*/ 1243132 w 4397254"/>
              <a:gd name="connsiteY38" fmla="*/ 219158 h 4336451"/>
              <a:gd name="connsiteX39" fmla="*/ 1408343 w 4397254"/>
              <a:gd name="connsiteY39" fmla="*/ 113509 h 4336451"/>
              <a:gd name="connsiteX40" fmla="*/ 1815121 w 4397254"/>
              <a:gd name="connsiteY40" fmla="*/ 1241 h 4336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397254" h="4336451">
                <a:moveTo>
                  <a:pt x="1815121" y="1241"/>
                </a:moveTo>
                <a:cubicBezTo>
                  <a:pt x="1862318" y="-1137"/>
                  <a:pt x="1910189" y="-102"/>
                  <a:pt x="1958741" y="4395"/>
                </a:cubicBezTo>
                <a:cubicBezTo>
                  <a:pt x="2098628" y="17457"/>
                  <a:pt x="2231379" y="57015"/>
                  <a:pt x="2359375" y="113712"/>
                </a:cubicBezTo>
                <a:cubicBezTo>
                  <a:pt x="2513869" y="182282"/>
                  <a:pt x="2655218" y="272222"/>
                  <a:pt x="2789536" y="374021"/>
                </a:cubicBezTo>
                <a:cubicBezTo>
                  <a:pt x="2899333" y="457559"/>
                  <a:pt x="3002950" y="548021"/>
                  <a:pt x="3102571" y="643354"/>
                </a:cubicBezTo>
                <a:cubicBezTo>
                  <a:pt x="3182202" y="719351"/>
                  <a:pt x="3259630" y="797689"/>
                  <a:pt x="3332895" y="879443"/>
                </a:cubicBezTo>
                <a:cubicBezTo>
                  <a:pt x="3405797" y="960434"/>
                  <a:pt x="3476103" y="1043291"/>
                  <a:pt x="3547486" y="1125263"/>
                </a:cubicBezTo>
                <a:cubicBezTo>
                  <a:pt x="3551145" y="1129408"/>
                  <a:pt x="3555574" y="1132922"/>
                  <a:pt x="3559541" y="1136814"/>
                </a:cubicBezTo>
                <a:lnTo>
                  <a:pt x="3594844" y="1179839"/>
                </a:lnTo>
                <a:cubicBezTo>
                  <a:pt x="3599444" y="1186387"/>
                  <a:pt x="3603581" y="1193315"/>
                  <a:pt x="3608488" y="1199610"/>
                </a:cubicBezTo>
                <a:cubicBezTo>
                  <a:pt x="3695148" y="1307428"/>
                  <a:pt x="3779473" y="1417425"/>
                  <a:pt x="3859378" y="1530521"/>
                </a:cubicBezTo>
                <a:cubicBezTo>
                  <a:pt x="3956253" y="1668069"/>
                  <a:pt x="4046908" y="1809665"/>
                  <a:pt x="4127150" y="1957420"/>
                </a:cubicBezTo>
                <a:cubicBezTo>
                  <a:pt x="4203278" y="2097963"/>
                  <a:pt x="4269448" y="2242711"/>
                  <a:pt x="4318633" y="2395038"/>
                </a:cubicBezTo>
                <a:cubicBezTo>
                  <a:pt x="4364176" y="2536327"/>
                  <a:pt x="4394000" y="2680458"/>
                  <a:pt x="4397027" y="2829633"/>
                </a:cubicBezTo>
                <a:cubicBezTo>
                  <a:pt x="4401223" y="3044022"/>
                  <a:pt x="4347375" y="3241718"/>
                  <a:pt x="4225697" y="3419902"/>
                </a:cubicBezTo>
                <a:cubicBezTo>
                  <a:pt x="4178523" y="3489045"/>
                  <a:pt x="4123864" y="3551893"/>
                  <a:pt x="4062935" y="3609295"/>
                </a:cubicBezTo>
                <a:cubicBezTo>
                  <a:pt x="4050000" y="3621498"/>
                  <a:pt x="4038518" y="3635153"/>
                  <a:pt x="4026361" y="3648304"/>
                </a:cubicBezTo>
                <a:lnTo>
                  <a:pt x="3960411" y="3702417"/>
                </a:lnTo>
                <a:cubicBezTo>
                  <a:pt x="3950306" y="3708327"/>
                  <a:pt x="3939576" y="3713159"/>
                  <a:pt x="3930096" y="3720145"/>
                </a:cubicBezTo>
                <a:cubicBezTo>
                  <a:pt x="3821235" y="3800204"/>
                  <a:pt x="3704076" y="3866689"/>
                  <a:pt x="3581683" y="3923972"/>
                </a:cubicBezTo>
                <a:cubicBezTo>
                  <a:pt x="3415114" y="4001885"/>
                  <a:pt x="3241981" y="4062685"/>
                  <a:pt x="3065181" y="4112732"/>
                </a:cubicBezTo>
                <a:cubicBezTo>
                  <a:pt x="2807878" y="4185956"/>
                  <a:pt x="2545972" y="4237546"/>
                  <a:pt x="2281419" y="4276486"/>
                </a:cubicBezTo>
                <a:cubicBezTo>
                  <a:pt x="2025295" y="4314067"/>
                  <a:pt x="1768171" y="4338178"/>
                  <a:pt x="1509106" y="4336355"/>
                </a:cubicBezTo>
                <a:cubicBezTo>
                  <a:pt x="1333688" y="4334979"/>
                  <a:pt x="1159288" y="4321650"/>
                  <a:pt x="987175" y="4286597"/>
                </a:cubicBezTo>
                <a:cubicBezTo>
                  <a:pt x="848988" y="4258642"/>
                  <a:pt x="715269" y="4216963"/>
                  <a:pt x="589146" y="4153435"/>
                </a:cubicBezTo>
                <a:cubicBezTo>
                  <a:pt x="485705" y="4101209"/>
                  <a:pt x="391685" y="4035954"/>
                  <a:pt x="309879" y="3953535"/>
                </a:cubicBezTo>
                <a:cubicBezTo>
                  <a:pt x="296422" y="3939962"/>
                  <a:pt x="282631" y="3926927"/>
                  <a:pt x="268865" y="3913607"/>
                </a:cubicBezTo>
                <a:lnTo>
                  <a:pt x="226554" y="3862040"/>
                </a:lnTo>
                <a:cubicBezTo>
                  <a:pt x="223819" y="3857134"/>
                  <a:pt x="221677" y="3852011"/>
                  <a:pt x="218482" y="3847486"/>
                </a:cubicBezTo>
                <a:cubicBezTo>
                  <a:pt x="200618" y="3820062"/>
                  <a:pt x="181393" y="3793486"/>
                  <a:pt x="164739" y="3765333"/>
                </a:cubicBezTo>
                <a:cubicBezTo>
                  <a:pt x="97787" y="3653256"/>
                  <a:pt x="55417" y="3531860"/>
                  <a:pt x="30218" y="3404051"/>
                </a:cubicBezTo>
                <a:cubicBezTo>
                  <a:pt x="-2189" y="3239807"/>
                  <a:pt x="-5794" y="3073902"/>
                  <a:pt x="6563" y="2907338"/>
                </a:cubicBezTo>
                <a:cubicBezTo>
                  <a:pt x="19827" y="2726795"/>
                  <a:pt x="51054" y="2548982"/>
                  <a:pt x="94549" y="2373545"/>
                </a:cubicBezTo>
                <a:cubicBezTo>
                  <a:pt x="194967" y="1967715"/>
                  <a:pt x="339184" y="1577558"/>
                  <a:pt x="517592" y="1199844"/>
                </a:cubicBezTo>
                <a:cubicBezTo>
                  <a:pt x="613094" y="997614"/>
                  <a:pt x="722388" y="803389"/>
                  <a:pt x="854449" y="622773"/>
                </a:cubicBezTo>
                <a:cubicBezTo>
                  <a:pt x="939492" y="506147"/>
                  <a:pt x="1031609" y="395627"/>
                  <a:pt x="1142073" y="301812"/>
                </a:cubicBezTo>
                <a:cubicBezTo>
                  <a:pt x="1147644" y="296975"/>
                  <a:pt x="1152023" y="291001"/>
                  <a:pt x="1156923" y="285659"/>
                </a:cubicBezTo>
                <a:lnTo>
                  <a:pt x="1219944" y="233949"/>
                </a:lnTo>
                <a:cubicBezTo>
                  <a:pt x="1227812" y="229081"/>
                  <a:pt x="1236043" y="224975"/>
                  <a:pt x="1243132" y="219158"/>
                </a:cubicBezTo>
                <a:cubicBezTo>
                  <a:pt x="1294110" y="177594"/>
                  <a:pt x="1350030" y="143622"/>
                  <a:pt x="1408343" y="113509"/>
                </a:cubicBezTo>
                <a:cubicBezTo>
                  <a:pt x="1538001" y="46229"/>
                  <a:pt x="1673529" y="8376"/>
                  <a:pt x="1815121" y="1241"/>
                </a:cubicBezTo>
                <a:close/>
              </a:path>
            </a:pathLst>
          </a:custGeom>
          <a:pattFill prst="pct10">
            <a:fgClr>
              <a:schemeClr val="tx1"/>
            </a:fgClr>
            <a:bgClr>
              <a:schemeClr val="bg1"/>
            </a:bgClr>
          </a:pattFill>
        </p:spPr>
        <p:txBody>
          <a:bodyPr wrap="square" anchor="ctr">
            <a:noAutofit/>
          </a:bodyPr>
          <a:lstStyle>
            <a:lvl1pPr algn="ctr">
              <a:defRPr sz="1600" b="0" i="0">
                <a:latin typeface="Titillium" charset="0"/>
                <a:ea typeface="Titillium" charset="0"/>
                <a:cs typeface="Titillium" charset="0"/>
              </a:defRPr>
            </a:lvl1pPr>
          </a:lstStyle>
          <a:p>
            <a:r>
              <a:rPr lang="en-US" dirty="0"/>
              <a:t>Insert Image</a:t>
            </a:r>
          </a:p>
        </p:txBody>
      </p:sp>
      <p:sp>
        <p:nvSpPr>
          <p:cNvPr id="3" name="Title 1">
            <a:extLst>
              <a:ext uri="{FF2B5EF4-FFF2-40B4-BE49-F238E27FC236}">
                <a16:creationId xmlns:a16="http://schemas.microsoft.com/office/drawing/2014/main" id="{96C377F9-FA26-4D7D-8C15-5737D0343826}"/>
              </a:ext>
            </a:extLst>
          </p:cNvPr>
          <p:cNvSpPr>
            <a:spLocks noGrp="1"/>
          </p:cNvSpPr>
          <p:nvPr>
            <p:ph type="title"/>
          </p:nvPr>
        </p:nvSpPr>
        <p:spPr>
          <a:xfrm>
            <a:off x="4295108" y="230315"/>
            <a:ext cx="7663780" cy="584775"/>
          </a:xfrm>
        </p:spPr>
        <p:txBody>
          <a:bodyPr>
            <a:spAutoFit/>
          </a:bodyPr>
          <a:lstStyle>
            <a:lvl1pPr>
              <a:defRPr lang="en-GB" dirty="0">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Click to edit Master title style</a:t>
            </a:r>
            <a:endParaRPr lang="en-GB" dirty="0"/>
          </a:p>
        </p:txBody>
      </p:sp>
      <p:sp>
        <p:nvSpPr>
          <p:cNvPr id="6" name="Text Placeholder 5">
            <a:extLst>
              <a:ext uri="{FF2B5EF4-FFF2-40B4-BE49-F238E27FC236}">
                <a16:creationId xmlns:a16="http://schemas.microsoft.com/office/drawing/2014/main" id="{8DEAE418-52E2-4DE7-A31D-BA3FF67BE6A9}"/>
              </a:ext>
            </a:extLst>
          </p:cNvPr>
          <p:cNvSpPr>
            <a:spLocks noGrp="1"/>
          </p:cNvSpPr>
          <p:nvPr>
            <p:ph type="body" sz="quarter" idx="17"/>
          </p:nvPr>
        </p:nvSpPr>
        <p:spPr>
          <a:xfrm>
            <a:off x="4295108" y="843418"/>
            <a:ext cx="7663780" cy="246221"/>
          </a:xfrm>
        </p:spPr>
        <p:txBody>
          <a:bodyPr lIns="90000"/>
          <a:lstStyle>
            <a:lvl1pPr>
              <a:defRPr>
                <a:solidFill>
                  <a:schemeClr val="tx1"/>
                </a:solidFill>
              </a:defRPr>
            </a:lvl1pPr>
          </a:lstStyle>
          <a:p>
            <a:pPr lvl="0"/>
            <a:r>
              <a:rPr lang="en-US" dirty="0"/>
              <a:t>Edit Master text styles</a:t>
            </a:r>
          </a:p>
        </p:txBody>
      </p:sp>
    </p:spTree>
    <p:extLst>
      <p:ext uri="{BB962C8B-B14F-4D97-AF65-F5344CB8AC3E}">
        <p14:creationId xmlns:p14="http://schemas.microsoft.com/office/powerpoint/2010/main" val="22239527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1128">
          <p15:clr>
            <a:srgbClr val="FBAE40"/>
          </p15:clr>
        </p15:guide>
        <p15:guide id="4" pos="6552">
          <p15:clr>
            <a:srgbClr val="FBAE40"/>
          </p15:clr>
        </p15:guide>
        <p15:guide id="5" orient="horz" pos="480">
          <p15:clr>
            <a:srgbClr val="FBAE40"/>
          </p15:clr>
        </p15:guide>
        <p15:guide id="6" orient="horz"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7_Title Slide">
    <p:spTree>
      <p:nvGrpSpPr>
        <p:cNvPr id="1" name=""/>
        <p:cNvGrpSpPr/>
        <p:nvPr/>
      </p:nvGrpSpPr>
      <p:grpSpPr>
        <a:xfrm>
          <a:off x="0" y="0"/>
          <a:ext cx="0" cy="0"/>
          <a:chOff x="0" y="0"/>
          <a:chExt cx="0" cy="0"/>
        </a:xfrm>
      </p:grpSpPr>
      <p:sp>
        <p:nvSpPr>
          <p:cNvPr id="7" name="Picture Placeholder 3">
            <a:extLst>
              <a:ext uri="{FF2B5EF4-FFF2-40B4-BE49-F238E27FC236}">
                <a16:creationId xmlns:a16="http://schemas.microsoft.com/office/drawing/2014/main" id="{2755FD07-32D4-4A25-A7A2-13926211B760}"/>
              </a:ext>
            </a:extLst>
          </p:cNvPr>
          <p:cNvSpPr>
            <a:spLocks noGrp="1"/>
          </p:cNvSpPr>
          <p:nvPr>
            <p:ph type="pic" sz="quarter" idx="16" hasCustomPrompt="1"/>
          </p:nvPr>
        </p:nvSpPr>
        <p:spPr>
          <a:xfrm>
            <a:off x="0" y="1"/>
            <a:ext cx="12188825" cy="3187700"/>
          </a:xfrm>
          <a:prstGeom prst="rect">
            <a:avLst/>
          </a:prstGeom>
          <a:solidFill>
            <a:schemeClr val="bg1">
              <a:lumMod val="85000"/>
            </a:schemeClr>
          </a:solidFill>
        </p:spPr>
        <p:txBody>
          <a:bodyPr wrap="square" anchor="ctr">
            <a:noAutofit/>
          </a:bodyPr>
          <a:lstStyle>
            <a:lvl1pPr algn="ctr">
              <a:defRPr sz="1600" b="0" i="0">
                <a:latin typeface="Titillium" charset="0"/>
                <a:ea typeface="Titillium" charset="0"/>
                <a:cs typeface="Titillium" charset="0"/>
              </a:defRPr>
            </a:lvl1pPr>
          </a:lstStyle>
          <a:p>
            <a:r>
              <a:rPr lang="en-US" dirty="0"/>
              <a:t>Insert Image</a:t>
            </a:r>
          </a:p>
        </p:txBody>
      </p:sp>
      <p:sp>
        <p:nvSpPr>
          <p:cNvPr id="6" name="Title 1">
            <a:extLst>
              <a:ext uri="{FF2B5EF4-FFF2-40B4-BE49-F238E27FC236}">
                <a16:creationId xmlns:a16="http://schemas.microsoft.com/office/drawing/2014/main" id="{51F7B841-B016-4EA6-B35A-56DF9234E7A6}"/>
              </a:ext>
            </a:extLst>
          </p:cNvPr>
          <p:cNvSpPr>
            <a:spLocks noGrp="1"/>
          </p:cNvSpPr>
          <p:nvPr>
            <p:ph type="title"/>
          </p:nvPr>
        </p:nvSpPr>
        <p:spPr>
          <a:xfrm>
            <a:off x="723712" y="230315"/>
            <a:ext cx="10817582" cy="584775"/>
          </a:xfrm>
        </p:spPr>
        <p:txBody>
          <a:bodyPr>
            <a:spAutoFit/>
          </a:bodyPr>
          <a:lstStyle>
            <a:lvl1pPr>
              <a:defRPr lang="en-GB" dirty="0">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Click to edit Master title style</a:t>
            </a:r>
            <a:endParaRPr lang="en-GB" dirty="0"/>
          </a:p>
        </p:txBody>
      </p:sp>
      <p:sp>
        <p:nvSpPr>
          <p:cNvPr id="8" name="Text Placeholder 5">
            <a:extLst>
              <a:ext uri="{FF2B5EF4-FFF2-40B4-BE49-F238E27FC236}">
                <a16:creationId xmlns:a16="http://schemas.microsoft.com/office/drawing/2014/main" id="{4E848E19-DAF4-49BB-B133-74C5F04FFF33}"/>
              </a:ext>
            </a:extLst>
          </p:cNvPr>
          <p:cNvSpPr>
            <a:spLocks noGrp="1"/>
          </p:cNvSpPr>
          <p:nvPr>
            <p:ph type="body" sz="quarter" idx="17"/>
          </p:nvPr>
        </p:nvSpPr>
        <p:spPr>
          <a:xfrm>
            <a:off x="723713" y="843418"/>
            <a:ext cx="10817582" cy="246221"/>
          </a:xfrm>
        </p:spPr>
        <p:txBody>
          <a:bodyPr lIns="90000"/>
          <a:lstStyle>
            <a:lvl1pPr>
              <a:defRPr>
                <a:solidFill>
                  <a:schemeClr val="tx1"/>
                </a:solidFill>
              </a:defRPr>
            </a:lvl1pPr>
          </a:lstStyle>
          <a:p>
            <a:pPr lvl="0"/>
            <a:r>
              <a:rPr lang="en-US" dirty="0"/>
              <a:t>Edit Master text styles</a:t>
            </a:r>
          </a:p>
        </p:txBody>
      </p:sp>
    </p:spTree>
    <p:extLst>
      <p:ext uri="{BB962C8B-B14F-4D97-AF65-F5344CB8AC3E}">
        <p14:creationId xmlns:p14="http://schemas.microsoft.com/office/powerpoint/2010/main" val="30256342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1128">
          <p15:clr>
            <a:srgbClr val="FBAE40"/>
          </p15:clr>
        </p15:guide>
        <p15:guide id="4" pos="6552">
          <p15:clr>
            <a:srgbClr val="FBAE40"/>
          </p15:clr>
        </p15:guide>
        <p15:guide id="5" orient="horz" pos="480">
          <p15:clr>
            <a:srgbClr val="FBAE40"/>
          </p15:clr>
        </p15:guide>
        <p15:guide id="6" orient="horz"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90"/>
          <a:ext cx="1587" cy="1587"/>
        </p:xfrm>
        <a:graphic>
          <a:graphicData uri="http://schemas.openxmlformats.org/presentationml/2006/ole">
            <mc:AlternateContent xmlns:mc="http://schemas.openxmlformats.org/markup-compatibility/2006">
              <mc:Choice xmlns:v="urn:schemas-microsoft-com:vml" Requires="v">
                <p:oleObj spid="_x0000_s4290" name="think-cell Slide" r:id="rId4" imgW="347" imgH="346" progId="TCLayout.ActiveDocument.1">
                  <p:embed/>
                </p:oleObj>
              </mc:Choice>
              <mc:Fallback>
                <p:oleObj name="think-cell Slide" r:id="rId4" imgW="347" imgH="346" progId="TCLayout.ActiveDocument.1">
                  <p:embed/>
                  <p:pic>
                    <p:nvPicPr>
                      <p:cNvPr id="3" name="Object 2" hidden="1"/>
                      <p:cNvPicPr/>
                      <p:nvPr/>
                    </p:nvPicPr>
                    <p:blipFill>
                      <a:blip r:embed="rId5"/>
                      <a:stretch>
                        <a:fillRect/>
                      </a:stretch>
                    </p:blipFill>
                    <p:spPr>
                      <a:xfrm>
                        <a:off x="1588" y="1590"/>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lvl1pPr>
              <a:defRPr lang="en-US" sz="3199" b="1" kern="0" baseline="0" noProof="0" dirty="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r>
              <a:rPr lang="en-US" dirty="0"/>
              <a:t>Click to edit Master title style</a:t>
            </a:r>
            <a:endParaRPr lang="en-GB" dirty="0"/>
          </a:p>
        </p:txBody>
      </p:sp>
      <p:sp>
        <p:nvSpPr>
          <p:cNvPr id="7" name="Text Placeholder 5">
            <a:extLst>
              <a:ext uri="{FF2B5EF4-FFF2-40B4-BE49-F238E27FC236}">
                <a16:creationId xmlns:a16="http://schemas.microsoft.com/office/drawing/2014/main" id="{502DCD3E-688B-4163-B796-566F5536398E}"/>
              </a:ext>
            </a:extLst>
          </p:cNvPr>
          <p:cNvSpPr>
            <a:spLocks noGrp="1"/>
          </p:cNvSpPr>
          <p:nvPr>
            <p:ph type="body" sz="quarter" idx="17"/>
          </p:nvPr>
        </p:nvSpPr>
        <p:spPr>
          <a:xfrm>
            <a:off x="723713" y="843418"/>
            <a:ext cx="10817582" cy="246221"/>
          </a:xfrm>
        </p:spPr>
        <p:txBody>
          <a:bodyPr lIns="90000"/>
          <a:lstStyle>
            <a:lvl1pPr>
              <a:defRPr>
                <a:solidFill>
                  <a:schemeClr val="tx1"/>
                </a:solidFill>
              </a:defRPr>
            </a:lvl1pPr>
          </a:lstStyle>
          <a:p>
            <a:pPr lvl="0"/>
            <a:r>
              <a:rPr lang="en-US" dirty="0"/>
              <a:t>Edit Master text styles</a:t>
            </a:r>
          </a:p>
        </p:txBody>
      </p:sp>
    </p:spTree>
    <p:extLst>
      <p:ext uri="{BB962C8B-B14F-4D97-AF65-F5344CB8AC3E}">
        <p14:creationId xmlns:p14="http://schemas.microsoft.com/office/powerpoint/2010/main" val="286062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AB6AC99-4036-4871-B44A-163F75919769}"/>
              </a:ext>
            </a:extLst>
          </p:cNvPr>
          <p:cNvSpPr>
            <a:spLocks noGrp="1"/>
          </p:cNvSpPr>
          <p:nvPr>
            <p:ph type="title"/>
          </p:nvPr>
        </p:nvSpPr>
        <p:spPr>
          <a:xfrm>
            <a:off x="723711" y="230315"/>
            <a:ext cx="5218341" cy="1077218"/>
          </a:xfrm>
        </p:spPr>
        <p:txBody>
          <a:bodyPr>
            <a:spAutoFit/>
          </a:bodyPr>
          <a:lstStyle>
            <a:lvl1pPr>
              <a:defRPr lang="en-GB" dirty="0">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Click to edit Master title style</a:t>
            </a:r>
            <a:endParaRPr lang="en-GB" dirty="0"/>
          </a:p>
        </p:txBody>
      </p:sp>
      <p:sp>
        <p:nvSpPr>
          <p:cNvPr id="9" name="Text Placeholder 5">
            <a:extLst>
              <a:ext uri="{FF2B5EF4-FFF2-40B4-BE49-F238E27FC236}">
                <a16:creationId xmlns:a16="http://schemas.microsoft.com/office/drawing/2014/main" id="{8806BEB1-554E-441B-8143-1262D1DD2187}"/>
              </a:ext>
            </a:extLst>
          </p:cNvPr>
          <p:cNvSpPr>
            <a:spLocks noGrp="1"/>
          </p:cNvSpPr>
          <p:nvPr>
            <p:ph type="body" sz="quarter" idx="17"/>
          </p:nvPr>
        </p:nvSpPr>
        <p:spPr>
          <a:xfrm>
            <a:off x="723713" y="843418"/>
            <a:ext cx="5218340" cy="246221"/>
          </a:xfrm>
        </p:spPr>
        <p:txBody>
          <a:bodyPr lIns="90000"/>
          <a:lstStyle>
            <a:lvl1pPr>
              <a:defRPr>
                <a:solidFill>
                  <a:schemeClr val="tx1"/>
                </a:solidFill>
              </a:defRPr>
            </a:lvl1pPr>
          </a:lstStyle>
          <a:p>
            <a:pPr lvl="0"/>
            <a:r>
              <a:rPr lang="en-US" dirty="0"/>
              <a:t>Edit Master text styles</a:t>
            </a:r>
          </a:p>
        </p:txBody>
      </p:sp>
      <p:sp>
        <p:nvSpPr>
          <p:cNvPr id="5" name="Picture Placeholder 5">
            <a:extLst>
              <a:ext uri="{FF2B5EF4-FFF2-40B4-BE49-F238E27FC236}">
                <a16:creationId xmlns:a16="http://schemas.microsoft.com/office/drawing/2014/main" id="{0A28A75D-08F0-4C74-9485-2A3A830F979B}"/>
              </a:ext>
            </a:extLst>
          </p:cNvPr>
          <p:cNvSpPr>
            <a:spLocks noGrp="1"/>
          </p:cNvSpPr>
          <p:nvPr>
            <p:ph type="pic" sz="quarter" idx="13" hasCustomPrompt="1"/>
          </p:nvPr>
        </p:nvSpPr>
        <p:spPr bwMode="auto">
          <a:xfrm>
            <a:off x="4638125" y="-21085"/>
            <a:ext cx="7550701" cy="6879085"/>
          </a:xfrm>
          <a:custGeom>
            <a:avLst/>
            <a:gdLst>
              <a:gd name="connsiteX0" fmla="*/ 2971144 w 8527206"/>
              <a:gd name="connsiteY0" fmla="*/ 0 h 6858000"/>
              <a:gd name="connsiteX1" fmla="*/ 7752484 w 8527206"/>
              <a:gd name="connsiteY1" fmla="*/ 0 h 6858000"/>
              <a:gd name="connsiteX2" fmla="*/ 7863964 w 8527206"/>
              <a:gd name="connsiteY2" fmla="*/ 173070 h 6858000"/>
              <a:gd name="connsiteX3" fmla="*/ 8367759 w 8527206"/>
              <a:gd name="connsiteY3" fmla="*/ 1196300 h 6858000"/>
              <a:gd name="connsiteX4" fmla="*/ 8527206 w 8527206"/>
              <a:gd name="connsiteY4" fmla="*/ 1631659 h 6858000"/>
              <a:gd name="connsiteX5" fmla="*/ 8527206 w 8527206"/>
              <a:gd name="connsiteY5" fmla="*/ 6858000 h 6858000"/>
              <a:gd name="connsiteX6" fmla="*/ 1968306 w 8527206"/>
              <a:gd name="connsiteY6" fmla="*/ 6858000 h 6858000"/>
              <a:gd name="connsiteX7" fmla="*/ 1963205 w 8527206"/>
              <a:gd name="connsiteY7" fmla="*/ 6855630 h 6858000"/>
              <a:gd name="connsiteX8" fmla="*/ 1098144 w 8527206"/>
              <a:gd name="connsiteY8" fmla="*/ 6340068 h 6858000"/>
              <a:gd name="connsiteX9" fmla="*/ 430707 w 8527206"/>
              <a:gd name="connsiteY9" fmla="*/ 5690993 h 6858000"/>
              <a:gd name="connsiteX10" fmla="*/ 561 w 8527206"/>
              <a:gd name="connsiteY10" fmla="*/ 4468699 h 6858000"/>
              <a:gd name="connsiteX11" fmla="*/ 47377 w 8527206"/>
              <a:gd name="connsiteY11" fmla="*/ 3944319 h 6858000"/>
              <a:gd name="connsiteX12" fmla="*/ 62248 w 8527206"/>
              <a:gd name="connsiteY12" fmla="*/ 3832572 h 6858000"/>
              <a:gd name="connsiteX13" fmla="*/ 108969 w 8527206"/>
              <a:gd name="connsiteY13" fmla="*/ 3658898 h 6858000"/>
              <a:gd name="connsiteX14" fmla="*/ 139210 w 8527206"/>
              <a:gd name="connsiteY14" fmla="*/ 3591318 h 6858000"/>
              <a:gd name="connsiteX15" fmla="*/ 486668 w 8527206"/>
              <a:gd name="connsiteY15" fmla="*/ 2814496 h 6858000"/>
              <a:gd name="connsiteX16" fmla="*/ 1140836 w 8527206"/>
              <a:gd name="connsiteY16" fmla="*/ 1857357 h 6858000"/>
              <a:gd name="connsiteX17" fmla="*/ 2283959 w 8527206"/>
              <a:gd name="connsiteY17" fmla="*/ 615316 h 6858000"/>
              <a:gd name="connsiteX18" fmla="*/ 2889393 w 8527206"/>
              <a:gd name="connsiteY18" fmla="*/ 66398 h 6858000"/>
              <a:gd name="connsiteX0" fmla="*/ 2971144 w 8548017"/>
              <a:gd name="connsiteY0" fmla="*/ 0 h 6858000"/>
              <a:gd name="connsiteX1" fmla="*/ 7752484 w 8548017"/>
              <a:gd name="connsiteY1" fmla="*/ 0 h 6858000"/>
              <a:gd name="connsiteX2" fmla="*/ 7863964 w 8548017"/>
              <a:gd name="connsiteY2" fmla="*/ 173070 h 6858000"/>
              <a:gd name="connsiteX3" fmla="*/ 8548017 w 8548017"/>
              <a:gd name="connsiteY3" fmla="*/ 1036643 h 6858000"/>
              <a:gd name="connsiteX4" fmla="*/ 8527206 w 8548017"/>
              <a:gd name="connsiteY4" fmla="*/ 1631659 h 6858000"/>
              <a:gd name="connsiteX5" fmla="*/ 8527206 w 8548017"/>
              <a:gd name="connsiteY5" fmla="*/ 6858000 h 6858000"/>
              <a:gd name="connsiteX6" fmla="*/ 1968306 w 8548017"/>
              <a:gd name="connsiteY6" fmla="*/ 6858000 h 6858000"/>
              <a:gd name="connsiteX7" fmla="*/ 1963205 w 8548017"/>
              <a:gd name="connsiteY7" fmla="*/ 6855630 h 6858000"/>
              <a:gd name="connsiteX8" fmla="*/ 1098144 w 8548017"/>
              <a:gd name="connsiteY8" fmla="*/ 6340068 h 6858000"/>
              <a:gd name="connsiteX9" fmla="*/ 430707 w 8548017"/>
              <a:gd name="connsiteY9" fmla="*/ 5690993 h 6858000"/>
              <a:gd name="connsiteX10" fmla="*/ 561 w 8548017"/>
              <a:gd name="connsiteY10" fmla="*/ 4468699 h 6858000"/>
              <a:gd name="connsiteX11" fmla="*/ 47377 w 8548017"/>
              <a:gd name="connsiteY11" fmla="*/ 3944319 h 6858000"/>
              <a:gd name="connsiteX12" fmla="*/ 62248 w 8548017"/>
              <a:gd name="connsiteY12" fmla="*/ 3832572 h 6858000"/>
              <a:gd name="connsiteX13" fmla="*/ 108969 w 8548017"/>
              <a:gd name="connsiteY13" fmla="*/ 3658898 h 6858000"/>
              <a:gd name="connsiteX14" fmla="*/ 139210 w 8548017"/>
              <a:gd name="connsiteY14" fmla="*/ 3591318 h 6858000"/>
              <a:gd name="connsiteX15" fmla="*/ 486668 w 8548017"/>
              <a:gd name="connsiteY15" fmla="*/ 2814496 h 6858000"/>
              <a:gd name="connsiteX16" fmla="*/ 1140836 w 8548017"/>
              <a:gd name="connsiteY16" fmla="*/ 1857357 h 6858000"/>
              <a:gd name="connsiteX17" fmla="*/ 2283959 w 8548017"/>
              <a:gd name="connsiteY17" fmla="*/ 615316 h 6858000"/>
              <a:gd name="connsiteX18" fmla="*/ 2889393 w 8548017"/>
              <a:gd name="connsiteY18" fmla="*/ 66398 h 6858000"/>
              <a:gd name="connsiteX19" fmla="*/ 2971144 w 8548017"/>
              <a:gd name="connsiteY19" fmla="*/ 0 h 6858000"/>
              <a:gd name="connsiteX0" fmla="*/ 2971144 w 8548017"/>
              <a:gd name="connsiteY0" fmla="*/ 73672 h 6931672"/>
              <a:gd name="connsiteX1" fmla="*/ 7752484 w 8548017"/>
              <a:gd name="connsiteY1" fmla="*/ 73672 h 6931672"/>
              <a:gd name="connsiteX2" fmla="*/ 8453900 w 8548017"/>
              <a:gd name="connsiteY2" fmla="*/ 0 h 6931672"/>
              <a:gd name="connsiteX3" fmla="*/ 8548017 w 8548017"/>
              <a:gd name="connsiteY3" fmla="*/ 1110315 h 6931672"/>
              <a:gd name="connsiteX4" fmla="*/ 8527206 w 8548017"/>
              <a:gd name="connsiteY4" fmla="*/ 1705331 h 6931672"/>
              <a:gd name="connsiteX5" fmla="*/ 8527206 w 8548017"/>
              <a:gd name="connsiteY5" fmla="*/ 6931672 h 6931672"/>
              <a:gd name="connsiteX6" fmla="*/ 1968306 w 8548017"/>
              <a:gd name="connsiteY6" fmla="*/ 6931672 h 6931672"/>
              <a:gd name="connsiteX7" fmla="*/ 1963205 w 8548017"/>
              <a:gd name="connsiteY7" fmla="*/ 6929302 h 6931672"/>
              <a:gd name="connsiteX8" fmla="*/ 1098144 w 8548017"/>
              <a:gd name="connsiteY8" fmla="*/ 6413740 h 6931672"/>
              <a:gd name="connsiteX9" fmla="*/ 430707 w 8548017"/>
              <a:gd name="connsiteY9" fmla="*/ 5764665 h 6931672"/>
              <a:gd name="connsiteX10" fmla="*/ 561 w 8548017"/>
              <a:gd name="connsiteY10" fmla="*/ 4542371 h 6931672"/>
              <a:gd name="connsiteX11" fmla="*/ 47377 w 8548017"/>
              <a:gd name="connsiteY11" fmla="*/ 4017991 h 6931672"/>
              <a:gd name="connsiteX12" fmla="*/ 62248 w 8548017"/>
              <a:gd name="connsiteY12" fmla="*/ 3906244 h 6931672"/>
              <a:gd name="connsiteX13" fmla="*/ 108969 w 8548017"/>
              <a:gd name="connsiteY13" fmla="*/ 3732570 h 6931672"/>
              <a:gd name="connsiteX14" fmla="*/ 139210 w 8548017"/>
              <a:gd name="connsiteY14" fmla="*/ 3664990 h 6931672"/>
              <a:gd name="connsiteX15" fmla="*/ 486668 w 8548017"/>
              <a:gd name="connsiteY15" fmla="*/ 2888168 h 6931672"/>
              <a:gd name="connsiteX16" fmla="*/ 1140836 w 8548017"/>
              <a:gd name="connsiteY16" fmla="*/ 1931029 h 6931672"/>
              <a:gd name="connsiteX17" fmla="*/ 2283959 w 8548017"/>
              <a:gd name="connsiteY17" fmla="*/ 688988 h 6931672"/>
              <a:gd name="connsiteX18" fmla="*/ 2889393 w 8548017"/>
              <a:gd name="connsiteY18" fmla="*/ 140070 h 6931672"/>
              <a:gd name="connsiteX19" fmla="*/ 2971144 w 8548017"/>
              <a:gd name="connsiteY19" fmla="*/ 73672 h 6931672"/>
              <a:gd name="connsiteX0" fmla="*/ 2971144 w 8548017"/>
              <a:gd name="connsiteY0" fmla="*/ 73672 h 6931672"/>
              <a:gd name="connsiteX1" fmla="*/ 7752484 w 8548017"/>
              <a:gd name="connsiteY1" fmla="*/ 73672 h 6931672"/>
              <a:gd name="connsiteX2" fmla="*/ 8453900 w 8548017"/>
              <a:gd name="connsiteY2" fmla="*/ 0 h 6931672"/>
              <a:gd name="connsiteX3" fmla="*/ 8548017 w 8548017"/>
              <a:gd name="connsiteY3" fmla="*/ 1110315 h 6931672"/>
              <a:gd name="connsiteX4" fmla="*/ 8527206 w 8548017"/>
              <a:gd name="connsiteY4" fmla="*/ 1705331 h 6931672"/>
              <a:gd name="connsiteX5" fmla="*/ 8527206 w 8548017"/>
              <a:gd name="connsiteY5" fmla="*/ 6931672 h 6931672"/>
              <a:gd name="connsiteX6" fmla="*/ 1968306 w 8548017"/>
              <a:gd name="connsiteY6" fmla="*/ 6931672 h 6931672"/>
              <a:gd name="connsiteX7" fmla="*/ 1963205 w 8548017"/>
              <a:gd name="connsiteY7" fmla="*/ 6929302 h 6931672"/>
              <a:gd name="connsiteX8" fmla="*/ 1098144 w 8548017"/>
              <a:gd name="connsiteY8" fmla="*/ 6413740 h 6931672"/>
              <a:gd name="connsiteX9" fmla="*/ 430707 w 8548017"/>
              <a:gd name="connsiteY9" fmla="*/ 5764665 h 6931672"/>
              <a:gd name="connsiteX10" fmla="*/ 561 w 8548017"/>
              <a:gd name="connsiteY10" fmla="*/ 4542371 h 6931672"/>
              <a:gd name="connsiteX11" fmla="*/ 47377 w 8548017"/>
              <a:gd name="connsiteY11" fmla="*/ 4017991 h 6931672"/>
              <a:gd name="connsiteX12" fmla="*/ 62248 w 8548017"/>
              <a:gd name="connsiteY12" fmla="*/ 3906244 h 6931672"/>
              <a:gd name="connsiteX13" fmla="*/ 108969 w 8548017"/>
              <a:gd name="connsiteY13" fmla="*/ 3732570 h 6931672"/>
              <a:gd name="connsiteX14" fmla="*/ 139210 w 8548017"/>
              <a:gd name="connsiteY14" fmla="*/ 3664990 h 6931672"/>
              <a:gd name="connsiteX15" fmla="*/ 486668 w 8548017"/>
              <a:gd name="connsiteY15" fmla="*/ 2888168 h 6931672"/>
              <a:gd name="connsiteX16" fmla="*/ 1140836 w 8548017"/>
              <a:gd name="connsiteY16" fmla="*/ 1931029 h 6931672"/>
              <a:gd name="connsiteX17" fmla="*/ 2283959 w 8548017"/>
              <a:gd name="connsiteY17" fmla="*/ 688988 h 6931672"/>
              <a:gd name="connsiteX18" fmla="*/ 2889393 w 8548017"/>
              <a:gd name="connsiteY18" fmla="*/ 140070 h 6931672"/>
              <a:gd name="connsiteX19" fmla="*/ 2971144 w 8548017"/>
              <a:gd name="connsiteY19" fmla="*/ 73672 h 6931672"/>
              <a:gd name="connsiteX0" fmla="*/ 2971144 w 8601798"/>
              <a:gd name="connsiteY0" fmla="*/ 1101 h 6859101"/>
              <a:gd name="connsiteX1" fmla="*/ 7752484 w 8601798"/>
              <a:gd name="connsiteY1" fmla="*/ 1101 h 6859101"/>
              <a:gd name="connsiteX2" fmla="*/ 8535835 w 8601798"/>
              <a:gd name="connsiteY2" fmla="*/ 0 h 6859101"/>
              <a:gd name="connsiteX3" fmla="*/ 8548017 w 8601798"/>
              <a:gd name="connsiteY3" fmla="*/ 1037744 h 6859101"/>
              <a:gd name="connsiteX4" fmla="*/ 8527206 w 8601798"/>
              <a:gd name="connsiteY4" fmla="*/ 1632760 h 6859101"/>
              <a:gd name="connsiteX5" fmla="*/ 8527206 w 8601798"/>
              <a:gd name="connsiteY5" fmla="*/ 6859101 h 6859101"/>
              <a:gd name="connsiteX6" fmla="*/ 1968306 w 8601798"/>
              <a:gd name="connsiteY6" fmla="*/ 6859101 h 6859101"/>
              <a:gd name="connsiteX7" fmla="*/ 1963205 w 8601798"/>
              <a:gd name="connsiteY7" fmla="*/ 6856731 h 6859101"/>
              <a:gd name="connsiteX8" fmla="*/ 1098144 w 8601798"/>
              <a:gd name="connsiteY8" fmla="*/ 6341169 h 6859101"/>
              <a:gd name="connsiteX9" fmla="*/ 430707 w 8601798"/>
              <a:gd name="connsiteY9" fmla="*/ 5692094 h 6859101"/>
              <a:gd name="connsiteX10" fmla="*/ 561 w 8601798"/>
              <a:gd name="connsiteY10" fmla="*/ 4469800 h 6859101"/>
              <a:gd name="connsiteX11" fmla="*/ 47377 w 8601798"/>
              <a:gd name="connsiteY11" fmla="*/ 3945420 h 6859101"/>
              <a:gd name="connsiteX12" fmla="*/ 62248 w 8601798"/>
              <a:gd name="connsiteY12" fmla="*/ 3833673 h 6859101"/>
              <a:gd name="connsiteX13" fmla="*/ 108969 w 8601798"/>
              <a:gd name="connsiteY13" fmla="*/ 3659999 h 6859101"/>
              <a:gd name="connsiteX14" fmla="*/ 139210 w 8601798"/>
              <a:gd name="connsiteY14" fmla="*/ 3592419 h 6859101"/>
              <a:gd name="connsiteX15" fmla="*/ 486668 w 8601798"/>
              <a:gd name="connsiteY15" fmla="*/ 2815597 h 6859101"/>
              <a:gd name="connsiteX16" fmla="*/ 1140836 w 8601798"/>
              <a:gd name="connsiteY16" fmla="*/ 1858458 h 6859101"/>
              <a:gd name="connsiteX17" fmla="*/ 2283959 w 8601798"/>
              <a:gd name="connsiteY17" fmla="*/ 616417 h 6859101"/>
              <a:gd name="connsiteX18" fmla="*/ 2889393 w 8601798"/>
              <a:gd name="connsiteY18" fmla="*/ 67499 h 6859101"/>
              <a:gd name="connsiteX19" fmla="*/ 2971144 w 8601798"/>
              <a:gd name="connsiteY19" fmla="*/ 1101 h 6859101"/>
              <a:gd name="connsiteX0" fmla="*/ 2971144 w 8875759"/>
              <a:gd name="connsiteY0" fmla="*/ 1101 h 6859101"/>
              <a:gd name="connsiteX1" fmla="*/ 7752484 w 8875759"/>
              <a:gd name="connsiteY1" fmla="*/ 1101 h 6859101"/>
              <a:gd name="connsiteX2" fmla="*/ 8535835 w 8875759"/>
              <a:gd name="connsiteY2" fmla="*/ 0 h 6859101"/>
              <a:gd name="connsiteX3" fmla="*/ 8875759 w 8875759"/>
              <a:gd name="connsiteY3" fmla="*/ 1139344 h 6859101"/>
              <a:gd name="connsiteX4" fmla="*/ 8527206 w 8875759"/>
              <a:gd name="connsiteY4" fmla="*/ 1632760 h 6859101"/>
              <a:gd name="connsiteX5" fmla="*/ 8527206 w 8875759"/>
              <a:gd name="connsiteY5" fmla="*/ 6859101 h 6859101"/>
              <a:gd name="connsiteX6" fmla="*/ 1968306 w 8875759"/>
              <a:gd name="connsiteY6" fmla="*/ 6859101 h 6859101"/>
              <a:gd name="connsiteX7" fmla="*/ 1963205 w 8875759"/>
              <a:gd name="connsiteY7" fmla="*/ 6856731 h 6859101"/>
              <a:gd name="connsiteX8" fmla="*/ 1098144 w 8875759"/>
              <a:gd name="connsiteY8" fmla="*/ 6341169 h 6859101"/>
              <a:gd name="connsiteX9" fmla="*/ 430707 w 8875759"/>
              <a:gd name="connsiteY9" fmla="*/ 5692094 h 6859101"/>
              <a:gd name="connsiteX10" fmla="*/ 561 w 8875759"/>
              <a:gd name="connsiteY10" fmla="*/ 4469800 h 6859101"/>
              <a:gd name="connsiteX11" fmla="*/ 47377 w 8875759"/>
              <a:gd name="connsiteY11" fmla="*/ 3945420 h 6859101"/>
              <a:gd name="connsiteX12" fmla="*/ 62248 w 8875759"/>
              <a:gd name="connsiteY12" fmla="*/ 3833673 h 6859101"/>
              <a:gd name="connsiteX13" fmla="*/ 108969 w 8875759"/>
              <a:gd name="connsiteY13" fmla="*/ 3659999 h 6859101"/>
              <a:gd name="connsiteX14" fmla="*/ 139210 w 8875759"/>
              <a:gd name="connsiteY14" fmla="*/ 3592419 h 6859101"/>
              <a:gd name="connsiteX15" fmla="*/ 486668 w 8875759"/>
              <a:gd name="connsiteY15" fmla="*/ 2815597 h 6859101"/>
              <a:gd name="connsiteX16" fmla="*/ 1140836 w 8875759"/>
              <a:gd name="connsiteY16" fmla="*/ 1858458 h 6859101"/>
              <a:gd name="connsiteX17" fmla="*/ 2283959 w 8875759"/>
              <a:gd name="connsiteY17" fmla="*/ 616417 h 6859101"/>
              <a:gd name="connsiteX18" fmla="*/ 2889393 w 8875759"/>
              <a:gd name="connsiteY18" fmla="*/ 67499 h 6859101"/>
              <a:gd name="connsiteX19" fmla="*/ 2971144 w 8875759"/>
              <a:gd name="connsiteY19" fmla="*/ 1101 h 6859101"/>
              <a:gd name="connsiteX0" fmla="*/ 2971144 w 8875759"/>
              <a:gd name="connsiteY0" fmla="*/ 0 h 6858000"/>
              <a:gd name="connsiteX1" fmla="*/ 7752484 w 8875759"/>
              <a:gd name="connsiteY1" fmla="*/ 0 h 6858000"/>
              <a:gd name="connsiteX2" fmla="*/ 8781642 w 8875759"/>
              <a:gd name="connsiteY2" fmla="*/ 85984 h 6858000"/>
              <a:gd name="connsiteX3" fmla="*/ 8875759 w 8875759"/>
              <a:gd name="connsiteY3" fmla="*/ 1138243 h 6858000"/>
              <a:gd name="connsiteX4" fmla="*/ 8527206 w 8875759"/>
              <a:gd name="connsiteY4" fmla="*/ 1631659 h 6858000"/>
              <a:gd name="connsiteX5" fmla="*/ 8527206 w 8875759"/>
              <a:gd name="connsiteY5" fmla="*/ 6858000 h 6858000"/>
              <a:gd name="connsiteX6" fmla="*/ 1968306 w 8875759"/>
              <a:gd name="connsiteY6" fmla="*/ 6858000 h 6858000"/>
              <a:gd name="connsiteX7" fmla="*/ 1963205 w 8875759"/>
              <a:gd name="connsiteY7" fmla="*/ 6855630 h 6858000"/>
              <a:gd name="connsiteX8" fmla="*/ 1098144 w 8875759"/>
              <a:gd name="connsiteY8" fmla="*/ 6340068 h 6858000"/>
              <a:gd name="connsiteX9" fmla="*/ 430707 w 8875759"/>
              <a:gd name="connsiteY9" fmla="*/ 5690993 h 6858000"/>
              <a:gd name="connsiteX10" fmla="*/ 561 w 8875759"/>
              <a:gd name="connsiteY10" fmla="*/ 4468699 h 6858000"/>
              <a:gd name="connsiteX11" fmla="*/ 47377 w 8875759"/>
              <a:gd name="connsiteY11" fmla="*/ 3944319 h 6858000"/>
              <a:gd name="connsiteX12" fmla="*/ 62248 w 8875759"/>
              <a:gd name="connsiteY12" fmla="*/ 3832572 h 6858000"/>
              <a:gd name="connsiteX13" fmla="*/ 108969 w 8875759"/>
              <a:gd name="connsiteY13" fmla="*/ 3658898 h 6858000"/>
              <a:gd name="connsiteX14" fmla="*/ 139210 w 8875759"/>
              <a:gd name="connsiteY14" fmla="*/ 3591318 h 6858000"/>
              <a:gd name="connsiteX15" fmla="*/ 486668 w 8875759"/>
              <a:gd name="connsiteY15" fmla="*/ 2814496 h 6858000"/>
              <a:gd name="connsiteX16" fmla="*/ 1140836 w 8875759"/>
              <a:gd name="connsiteY16" fmla="*/ 1857357 h 6858000"/>
              <a:gd name="connsiteX17" fmla="*/ 2283959 w 8875759"/>
              <a:gd name="connsiteY17" fmla="*/ 615316 h 6858000"/>
              <a:gd name="connsiteX18" fmla="*/ 2889393 w 8875759"/>
              <a:gd name="connsiteY18" fmla="*/ 66398 h 6858000"/>
              <a:gd name="connsiteX19" fmla="*/ 2971144 w 8875759"/>
              <a:gd name="connsiteY19" fmla="*/ 0 h 6858000"/>
              <a:gd name="connsiteX0" fmla="*/ 2971144 w 8943533"/>
              <a:gd name="connsiteY0" fmla="*/ 1101 h 6859101"/>
              <a:gd name="connsiteX1" fmla="*/ 7752484 w 8943533"/>
              <a:gd name="connsiteY1" fmla="*/ 1101 h 6859101"/>
              <a:gd name="connsiteX2" fmla="*/ 8879965 w 8943533"/>
              <a:gd name="connsiteY2" fmla="*/ 0 h 6859101"/>
              <a:gd name="connsiteX3" fmla="*/ 8875759 w 8943533"/>
              <a:gd name="connsiteY3" fmla="*/ 1139344 h 6859101"/>
              <a:gd name="connsiteX4" fmla="*/ 8527206 w 8943533"/>
              <a:gd name="connsiteY4" fmla="*/ 1632760 h 6859101"/>
              <a:gd name="connsiteX5" fmla="*/ 8527206 w 8943533"/>
              <a:gd name="connsiteY5" fmla="*/ 6859101 h 6859101"/>
              <a:gd name="connsiteX6" fmla="*/ 1968306 w 8943533"/>
              <a:gd name="connsiteY6" fmla="*/ 6859101 h 6859101"/>
              <a:gd name="connsiteX7" fmla="*/ 1963205 w 8943533"/>
              <a:gd name="connsiteY7" fmla="*/ 6856731 h 6859101"/>
              <a:gd name="connsiteX8" fmla="*/ 1098144 w 8943533"/>
              <a:gd name="connsiteY8" fmla="*/ 6341169 h 6859101"/>
              <a:gd name="connsiteX9" fmla="*/ 430707 w 8943533"/>
              <a:gd name="connsiteY9" fmla="*/ 5692094 h 6859101"/>
              <a:gd name="connsiteX10" fmla="*/ 561 w 8943533"/>
              <a:gd name="connsiteY10" fmla="*/ 4469800 h 6859101"/>
              <a:gd name="connsiteX11" fmla="*/ 47377 w 8943533"/>
              <a:gd name="connsiteY11" fmla="*/ 3945420 h 6859101"/>
              <a:gd name="connsiteX12" fmla="*/ 62248 w 8943533"/>
              <a:gd name="connsiteY12" fmla="*/ 3833673 h 6859101"/>
              <a:gd name="connsiteX13" fmla="*/ 108969 w 8943533"/>
              <a:gd name="connsiteY13" fmla="*/ 3659999 h 6859101"/>
              <a:gd name="connsiteX14" fmla="*/ 139210 w 8943533"/>
              <a:gd name="connsiteY14" fmla="*/ 3592419 h 6859101"/>
              <a:gd name="connsiteX15" fmla="*/ 486668 w 8943533"/>
              <a:gd name="connsiteY15" fmla="*/ 2815597 h 6859101"/>
              <a:gd name="connsiteX16" fmla="*/ 1140836 w 8943533"/>
              <a:gd name="connsiteY16" fmla="*/ 1858458 h 6859101"/>
              <a:gd name="connsiteX17" fmla="*/ 2283959 w 8943533"/>
              <a:gd name="connsiteY17" fmla="*/ 616417 h 6859101"/>
              <a:gd name="connsiteX18" fmla="*/ 2889393 w 8943533"/>
              <a:gd name="connsiteY18" fmla="*/ 67499 h 6859101"/>
              <a:gd name="connsiteX19" fmla="*/ 2971144 w 8943533"/>
              <a:gd name="connsiteY19" fmla="*/ 1101 h 6859101"/>
              <a:gd name="connsiteX0" fmla="*/ 2971144 w 8914877"/>
              <a:gd name="connsiteY0" fmla="*/ 1101 h 6859101"/>
              <a:gd name="connsiteX1" fmla="*/ 7752484 w 8914877"/>
              <a:gd name="connsiteY1" fmla="*/ 1101 h 6859101"/>
              <a:gd name="connsiteX2" fmla="*/ 8879965 w 8914877"/>
              <a:gd name="connsiteY2" fmla="*/ 0 h 6859101"/>
              <a:gd name="connsiteX3" fmla="*/ 8498857 w 8914877"/>
              <a:gd name="connsiteY3" fmla="*/ 616830 h 6859101"/>
              <a:gd name="connsiteX4" fmla="*/ 8527206 w 8914877"/>
              <a:gd name="connsiteY4" fmla="*/ 1632760 h 6859101"/>
              <a:gd name="connsiteX5" fmla="*/ 8527206 w 8914877"/>
              <a:gd name="connsiteY5" fmla="*/ 6859101 h 6859101"/>
              <a:gd name="connsiteX6" fmla="*/ 1968306 w 8914877"/>
              <a:gd name="connsiteY6" fmla="*/ 6859101 h 6859101"/>
              <a:gd name="connsiteX7" fmla="*/ 1963205 w 8914877"/>
              <a:gd name="connsiteY7" fmla="*/ 6856731 h 6859101"/>
              <a:gd name="connsiteX8" fmla="*/ 1098144 w 8914877"/>
              <a:gd name="connsiteY8" fmla="*/ 6341169 h 6859101"/>
              <a:gd name="connsiteX9" fmla="*/ 430707 w 8914877"/>
              <a:gd name="connsiteY9" fmla="*/ 5692094 h 6859101"/>
              <a:gd name="connsiteX10" fmla="*/ 561 w 8914877"/>
              <a:gd name="connsiteY10" fmla="*/ 4469800 h 6859101"/>
              <a:gd name="connsiteX11" fmla="*/ 47377 w 8914877"/>
              <a:gd name="connsiteY11" fmla="*/ 3945420 h 6859101"/>
              <a:gd name="connsiteX12" fmla="*/ 62248 w 8914877"/>
              <a:gd name="connsiteY12" fmla="*/ 3833673 h 6859101"/>
              <a:gd name="connsiteX13" fmla="*/ 108969 w 8914877"/>
              <a:gd name="connsiteY13" fmla="*/ 3659999 h 6859101"/>
              <a:gd name="connsiteX14" fmla="*/ 139210 w 8914877"/>
              <a:gd name="connsiteY14" fmla="*/ 3592419 h 6859101"/>
              <a:gd name="connsiteX15" fmla="*/ 486668 w 8914877"/>
              <a:gd name="connsiteY15" fmla="*/ 2815597 h 6859101"/>
              <a:gd name="connsiteX16" fmla="*/ 1140836 w 8914877"/>
              <a:gd name="connsiteY16" fmla="*/ 1858458 h 6859101"/>
              <a:gd name="connsiteX17" fmla="*/ 2283959 w 8914877"/>
              <a:gd name="connsiteY17" fmla="*/ 616417 h 6859101"/>
              <a:gd name="connsiteX18" fmla="*/ 2889393 w 8914877"/>
              <a:gd name="connsiteY18" fmla="*/ 67499 h 6859101"/>
              <a:gd name="connsiteX19" fmla="*/ 2971144 w 8914877"/>
              <a:gd name="connsiteY19" fmla="*/ 1101 h 6859101"/>
              <a:gd name="connsiteX0" fmla="*/ 2971144 w 8527206"/>
              <a:gd name="connsiteY0" fmla="*/ 0 h 6858000"/>
              <a:gd name="connsiteX1" fmla="*/ 7752484 w 8527206"/>
              <a:gd name="connsiteY1" fmla="*/ 0 h 6858000"/>
              <a:gd name="connsiteX2" fmla="*/ 8498857 w 8527206"/>
              <a:gd name="connsiteY2" fmla="*/ 615729 h 6858000"/>
              <a:gd name="connsiteX3" fmla="*/ 8527206 w 8527206"/>
              <a:gd name="connsiteY3" fmla="*/ 1631659 h 6858000"/>
              <a:gd name="connsiteX4" fmla="*/ 8527206 w 8527206"/>
              <a:gd name="connsiteY4" fmla="*/ 6858000 h 6858000"/>
              <a:gd name="connsiteX5" fmla="*/ 1968306 w 8527206"/>
              <a:gd name="connsiteY5" fmla="*/ 6858000 h 6858000"/>
              <a:gd name="connsiteX6" fmla="*/ 1963205 w 8527206"/>
              <a:gd name="connsiteY6" fmla="*/ 6855630 h 6858000"/>
              <a:gd name="connsiteX7" fmla="*/ 1098144 w 8527206"/>
              <a:gd name="connsiteY7" fmla="*/ 6340068 h 6858000"/>
              <a:gd name="connsiteX8" fmla="*/ 430707 w 8527206"/>
              <a:gd name="connsiteY8" fmla="*/ 5690993 h 6858000"/>
              <a:gd name="connsiteX9" fmla="*/ 561 w 8527206"/>
              <a:gd name="connsiteY9" fmla="*/ 4468699 h 6858000"/>
              <a:gd name="connsiteX10" fmla="*/ 47377 w 8527206"/>
              <a:gd name="connsiteY10" fmla="*/ 3944319 h 6858000"/>
              <a:gd name="connsiteX11" fmla="*/ 62248 w 8527206"/>
              <a:gd name="connsiteY11" fmla="*/ 3832572 h 6858000"/>
              <a:gd name="connsiteX12" fmla="*/ 108969 w 8527206"/>
              <a:gd name="connsiteY12" fmla="*/ 3658898 h 6858000"/>
              <a:gd name="connsiteX13" fmla="*/ 139210 w 8527206"/>
              <a:gd name="connsiteY13" fmla="*/ 3591318 h 6858000"/>
              <a:gd name="connsiteX14" fmla="*/ 486668 w 8527206"/>
              <a:gd name="connsiteY14" fmla="*/ 2814496 h 6858000"/>
              <a:gd name="connsiteX15" fmla="*/ 1140836 w 8527206"/>
              <a:gd name="connsiteY15" fmla="*/ 1857357 h 6858000"/>
              <a:gd name="connsiteX16" fmla="*/ 2283959 w 8527206"/>
              <a:gd name="connsiteY16" fmla="*/ 615316 h 6858000"/>
              <a:gd name="connsiteX17" fmla="*/ 2889393 w 8527206"/>
              <a:gd name="connsiteY17" fmla="*/ 66398 h 6858000"/>
              <a:gd name="connsiteX18" fmla="*/ 2971144 w 8527206"/>
              <a:gd name="connsiteY18" fmla="*/ 0 h 6858000"/>
              <a:gd name="connsiteX0" fmla="*/ 2971144 w 8531631"/>
              <a:gd name="connsiteY0" fmla="*/ 8385 h 6866385"/>
              <a:gd name="connsiteX1" fmla="*/ 7752484 w 8531631"/>
              <a:gd name="connsiteY1" fmla="*/ 8385 h 6866385"/>
              <a:gd name="connsiteX2" fmla="*/ 8531631 w 8531631"/>
              <a:gd name="connsiteY2" fmla="*/ 0 h 6866385"/>
              <a:gd name="connsiteX3" fmla="*/ 8527206 w 8531631"/>
              <a:gd name="connsiteY3" fmla="*/ 1640044 h 6866385"/>
              <a:gd name="connsiteX4" fmla="*/ 8527206 w 8531631"/>
              <a:gd name="connsiteY4" fmla="*/ 6866385 h 6866385"/>
              <a:gd name="connsiteX5" fmla="*/ 1968306 w 8531631"/>
              <a:gd name="connsiteY5" fmla="*/ 6866385 h 6866385"/>
              <a:gd name="connsiteX6" fmla="*/ 1963205 w 8531631"/>
              <a:gd name="connsiteY6" fmla="*/ 6864015 h 6866385"/>
              <a:gd name="connsiteX7" fmla="*/ 1098144 w 8531631"/>
              <a:gd name="connsiteY7" fmla="*/ 6348453 h 6866385"/>
              <a:gd name="connsiteX8" fmla="*/ 430707 w 8531631"/>
              <a:gd name="connsiteY8" fmla="*/ 5699378 h 6866385"/>
              <a:gd name="connsiteX9" fmla="*/ 561 w 8531631"/>
              <a:gd name="connsiteY9" fmla="*/ 4477084 h 6866385"/>
              <a:gd name="connsiteX10" fmla="*/ 47377 w 8531631"/>
              <a:gd name="connsiteY10" fmla="*/ 3952704 h 6866385"/>
              <a:gd name="connsiteX11" fmla="*/ 62248 w 8531631"/>
              <a:gd name="connsiteY11" fmla="*/ 3840957 h 6866385"/>
              <a:gd name="connsiteX12" fmla="*/ 108969 w 8531631"/>
              <a:gd name="connsiteY12" fmla="*/ 3667283 h 6866385"/>
              <a:gd name="connsiteX13" fmla="*/ 139210 w 8531631"/>
              <a:gd name="connsiteY13" fmla="*/ 3599703 h 6866385"/>
              <a:gd name="connsiteX14" fmla="*/ 486668 w 8531631"/>
              <a:gd name="connsiteY14" fmla="*/ 2822881 h 6866385"/>
              <a:gd name="connsiteX15" fmla="*/ 1140836 w 8531631"/>
              <a:gd name="connsiteY15" fmla="*/ 1865742 h 6866385"/>
              <a:gd name="connsiteX16" fmla="*/ 2283959 w 8531631"/>
              <a:gd name="connsiteY16" fmla="*/ 623701 h 6866385"/>
              <a:gd name="connsiteX17" fmla="*/ 2889393 w 8531631"/>
              <a:gd name="connsiteY17" fmla="*/ 74783 h 6866385"/>
              <a:gd name="connsiteX18" fmla="*/ 2971144 w 8531631"/>
              <a:gd name="connsiteY18" fmla="*/ 8385 h 6866385"/>
              <a:gd name="connsiteX0" fmla="*/ 2971144 w 8527206"/>
              <a:gd name="connsiteY0" fmla="*/ 21085 h 6879085"/>
              <a:gd name="connsiteX1" fmla="*/ 7752484 w 8527206"/>
              <a:gd name="connsiteY1" fmla="*/ 21085 h 6879085"/>
              <a:gd name="connsiteX2" fmla="*/ 8517292 w 8527206"/>
              <a:gd name="connsiteY2" fmla="*/ 0 h 6879085"/>
              <a:gd name="connsiteX3" fmla="*/ 8527206 w 8527206"/>
              <a:gd name="connsiteY3" fmla="*/ 1652744 h 6879085"/>
              <a:gd name="connsiteX4" fmla="*/ 8527206 w 8527206"/>
              <a:gd name="connsiteY4" fmla="*/ 6879085 h 6879085"/>
              <a:gd name="connsiteX5" fmla="*/ 1968306 w 8527206"/>
              <a:gd name="connsiteY5" fmla="*/ 6879085 h 6879085"/>
              <a:gd name="connsiteX6" fmla="*/ 1963205 w 8527206"/>
              <a:gd name="connsiteY6" fmla="*/ 6876715 h 6879085"/>
              <a:gd name="connsiteX7" fmla="*/ 1098144 w 8527206"/>
              <a:gd name="connsiteY7" fmla="*/ 6361153 h 6879085"/>
              <a:gd name="connsiteX8" fmla="*/ 430707 w 8527206"/>
              <a:gd name="connsiteY8" fmla="*/ 5712078 h 6879085"/>
              <a:gd name="connsiteX9" fmla="*/ 561 w 8527206"/>
              <a:gd name="connsiteY9" fmla="*/ 4489784 h 6879085"/>
              <a:gd name="connsiteX10" fmla="*/ 47377 w 8527206"/>
              <a:gd name="connsiteY10" fmla="*/ 3965404 h 6879085"/>
              <a:gd name="connsiteX11" fmla="*/ 62248 w 8527206"/>
              <a:gd name="connsiteY11" fmla="*/ 3853657 h 6879085"/>
              <a:gd name="connsiteX12" fmla="*/ 108969 w 8527206"/>
              <a:gd name="connsiteY12" fmla="*/ 3679983 h 6879085"/>
              <a:gd name="connsiteX13" fmla="*/ 139210 w 8527206"/>
              <a:gd name="connsiteY13" fmla="*/ 3612403 h 6879085"/>
              <a:gd name="connsiteX14" fmla="*/ 486668 w 8527206"/>
              <a:gd name="connsiteY14" fmla="*/ 2835581 h 6879085"/>
              <a:gd name="connsiteX15" fmla="*/ 1140836 w 8527206"/>
              <a:gd name="connsiteY15" fmla="*/ 1878442 h 6879085"/>
              <a:gd name="connsiteX16" fmla="*/ 2283959 w 8527206"/>
              <a:gd name="connsiteY16" fmla="*/ 636401 h 6879085"/>
              <a:gd name="connsiteX17" fmla="*/ 2889393 w 8527206"/>
              <a:gd name="connsiteY17" fmla="*/ 87483 h 6879085"/>
              <a:gd name="connsiteX18" fmla="*/ 2971144 w 8527206"/>
              <a:gd name="connsiteY18" fmla="*/ 21085 h 6879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527206" h="6879085">
                <a:moveTo>
                  <a:pt x="2971144" y="21085"/>
                </a:moveTo>
                <a:lnTo>
                  <a:pt x="7752484" y="21085"/>
                </a:lnTo>
                <a:lnTo>
                  <a:pt x="8517292" y="0"/>
                </a:lnTo>
                <a:cubicBezTo>
                  <a:pt x="8520597" y="550915"/>
                  <a:pt x="8523901" y="1101829"/>
                  <a:pt x="8527206" y="1652744"/>
                </a:cubicBezTo>
                <a:lnTo>
                  <a:pt x="8527206" y="6879085"/>
                </a:lnTo>
                <a:lnTo>
                  <a:pt x="1968306" y="6879085"/>
                </a:lnTo>
                <a:lnTo>
                  <a:pt x="1963205" y="6876715"/>
                </a:lnTo>
                <a:cubicBezTo>
                  <a:pt x="1660296" y="6729085"/>
                  <a:pt x="1369305" y="6562034"/>
                  <a:pt x="1098144" y="6361153"/>
                </a:cubicBezTo>
                <a:cubicBezTo>
                  <a:pt x="846763" y="6174731"/>
                  <a:pt x="618854" y="5964164"/>
                  <a:pt x="430707" y="5712078"/>
                </a:cubicBezTo>
                <a:cubicBezTo>
                  <a:pt x="160576" y="5349599"/>
                  <a:pt x="10446" y="4944560"/>
                  <a:pt x="561" y="4489784"/>
                </a:cubicBezTo>
                <a:cubicBezTo>
                  <a:pt x="-3349" y="4313367"/>
                  <a:pt x="13298" y="4138562"/>
                  <a:pt x="47377" y="3965404"/>
                </a:cubicBezTo>
                <a:cubicBezTo>
                  <a:pt x="54591" y="3928616"/>
                  <a:pt x="57532" y="3891117"/>
                  <a:pt x="62248" y="3853657"/>
                </a:cubicBezTo>
                <a:lnTo>
                  <a:pt x="108969" y="3679983"/>
                </a:lnTo>
                <a:cubicBezTo>
                  <a:pt x="119050" y="3657455"/>
                  <a:pt x="131522" y="3636010"/>
                  <a:pt x="139210" y="3612403"/>
                </a:cubicBezTo>
                <a:cubicBezTo>
                  <a:pt x="227692" y="3341611"/>
                  <a:pt x="347049" y="3083914"/>
                  <a:pt x="486668" y="2835581"/>
                </a:cubicBezTo>
                <a:cubicBezTo>
                  <a:pt x="676736" y="2497691"/>
                  <a:pt x="899048" y="2181095"/>
                  <a:pt x="1140836" y="1878442"/>
                </a:cubicBezTo>
                <a:cubicBezTo>
                  <a:pt x="1492243" y="1437311"/>
                  <a:pt x="1878074" y="1027633"/>
                  <a:pt x="2283959" y="636401"/>
                </a:cubicBezTo>
                <a:cubicBezTo>
                  <a:pt x="2480507" y="447118"/>
                  <a:pt x="2681614" y="263303"/>
                  <a:pt x="2889393" y="87483"/>
                </a:cubicBezTo>
                <a:lnTo>
                  <a:pt x="2971144" y="21085"/>
                </a:lnTo>
                <a:close/>
              </a:path>
            </a:pathLst>
          </a:custGeom>
          <a:solidFill>
            <a:schemeClr val="accent6">
              <a:lumMod val="20000"/>
              <a:lumOff val="80000"/>
            </a:schemeClr>
          </a:solidFill>
        </p:spPr>
        <p:txBody>
          <a:bodyPr wrap="square" anchor="ctr">
            <a:noAutofit/>
          </a:bodyPr>
          <a:lstStyle>
            <a:lvl1pPr algn="ctr">
              <a:defRPr sz="1600" b="0" i="0">
                <a:latin typeface="Titillium" charset="0"/>
                <a:ea typeface="Titillium" charset="0"/>
                <a:cs typeface="Titillium" charset="0"/>
              </a:defRPr>
            </a:lvl1pPr>
          </a:lstStyle>
          <a:p>
            <a:r>
              <a:rPr lang="en-US" dirty="0"/>
              <a:t>Insert Image</a:t>
            </a:r>
          </a:p>
        </p:txBody>
      </p:sp>
    </p:spTree>
    <p:extLst>
      <p:ext uri="{BB962C8B-B14F-4D97-AF65-F5344CB8AC3E}">
        <p14:creationId xmlns:p14="http://schemas.microsoft.com/office/powerpoint/2010/main" val="72963759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1128">
          <p15:clr>
            <a:srgbClr val="FBAE40"/>
          </p15:clr>
        </p15:guide>
        <p15:guide id="4" pos="6552">
          <p15:clr>
            <a:srgbClr val="FBAE40"/>
          </p15:clr>
        </p15:guide>
        <p15:guide id="5" orient="horz" pos="480">
          <p15:clr>
            <a:srgbClr val="FBAE40"/>
          </p15:clr>
        </p15:guide>
        <p15:guide id="6" orient="horz"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4" name="Picture Placeholder 3"/>
          <p:cNvSpPr>
            <a:spLocks noGrp="1"/>
          </p:cNvSpPr>
          <p:nvPr>
            <p:ph type="pic" sz="quarter" idx="16" hasCustomPrompt="1"/>
          </p:nvPr>
        </p:nvSpPr>
        <p:spPr>
          <a:xfrm>
            <a:off x="0" y="1"/>
            <a:ext cx="4991614" cy="6857999"/>
          </a:xfrm>
          <a:prstGeom prst="rect">
            <a:avLst/>
          </a:prstGeom>
          <a:pattFill prst="pct10">
            <a:fgClr>
              <a:schemeClr val="tx1"/>
            </a:fgClr>
            <a:bgClr>
              <a:schemeClr val="bg1"/>
            </a:bgClr>
          </a:pattFill>
        </p:spPr>
        <p:txBody>
          <a:bodyPr wrap="square" anchor="ctr">
            <a:noAutofit/>
          </a:bodyPr>
          <a:lstStyle>
            <a:lvl1pPr algn="ctr">
              <a:defRPr sz="1600" b="0" i="0">
                <a:latin typeface="Titillium" charset="0"/>
                <a:ea typeface="Titillium" charset="0"/>
                <a:cs typeface="Titillium" charset="0"/>
              </a:defRPr>
            </a:lvl1pPr>
          </a:lstStyle>
          <a:p>
            <a:r>
              <a:rPr lang="en-US" dirty="0"/>
              <a:t>Insert Image</a:t>
            </a:r>
          </a:p>
        </p:txBody>
      </p:sp>
      <p:sp>
        <p:nvSpPr>
          <p:cNvPr id="3" name="Title 1">
            <a:extLst>
              <a:ext uri="{FF2B5EF4-FFF2-40B4-BE49-F238E27FC236}">
                <a16:creationId xmlns:a16="http://schemas.microsoft.com/office/drawing/2014/main" id="{D761995D-0DF1-4E05-86F9-8FDA25736C54}"/>
              </a:ext>
            </a:extLst>
          </p:cNvPr>
          <p:cNvSpPr>
            <a:spLocks noGrp="1"/>
          </p:cNvSpPr>
          <p:nvPr>
            <p:ph type="title"/>
          </p:nvPr>
        </p:nvSpPr>
        <p:spPr>
          <a:xfrm>
            <a:off x="5236063" y="230316"/>
            <a:ext cx="6619020" cy="584775"/>
          </a:xfrm>
        </p:spPr>
        <p:txBody>
          <a:bodyPr>
            <a:spAutoFit/>
          </a:bodyPr>
          <a:lstStyle>
            <a:lvl1pPr>
              <a:defRPr lang="en-GB" dirty="0">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Click to edit Master title style</a:t>
            </a:r>
            <a:endParaRPr lang="en-GB" dirty="0"/>
          </a:p>
        </p:txBody>
      </p:sp>
      <p:sp>
        <p:nvSpPr>
          <p:cNvPr id="6" name="Text Placeholder 5">
            <a:extLst>
              <a:ext uri="{FF2B5EF4-FFF2-40B4-BE49-F238E27FC236}">
                <a16:creationId xmlns:a16="http://schemas.microsoft.com/office/drawing/2014/main" id="{634D9C7A-5BAD-4769-A6FA-F5D17B27ACD4}"/>
              </a:ext>
            </a:extLst>
          </p:cNvPr>
          <p:cNvSpPr>
            <a:spLocks noGrp="1"/>
          </p:cNvSpPr>
          <p:nvPr>
            <p:ph type="body" sz="quarter" idx="17"/>
          </p:nvPr>
        </p:nvSpPr>
        <p:spPr>
          <a:xfrm>
            <a:off x="5236063" y="843418"/>
            <a:ext cx="6619020" cy="246221"/>
          </a:xfrm>
        </p:spPr>
        <p:txBody>
          <a:bodyPr lIns="90000"/>
          <a:lstStyle>
            <a:lvl1pPr>
              <a:defRPr>
                <a:solidFill>
                  <a:schemeClr val="tx1"/>
                </a:solidFill>
              </a:defRPr>
            </a:lvl1pPr>
          </a:lstStyle>
          <a:p>
            <a:pPr lvl="0"/>
            <a:r>
              <a:rPr lang="en-US" dirty="0"/>
              <a:t>Edit Master text styles</a:t>
            </a:r>
          </a:p>
        </p:txBody>
      </p:sp>
    </p:spTree>
    <p:extLst>
      <p:ext uri="{BB962C8B-B14F-4D97-AF65-F5344CB8AC3E}">
        <p14:creationId xmlns:p14="http://schemas.microsoft.com/office/powerpoint/2010/main" val="8446131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1128">
          <p15:clr>
            <a:srgbClr val="FBAE40"/>
          </p15:clr>
        </p15:guide>
        <p15:guide id="4" pos="6552">
          <p15:clr>
            <a:srgbClr val="FBAE40"/>
          </p15:clr>
        </p15:guide>
        <p15:guide id="5" orient="horz" pos="480">
          <p15:clr>
            <a:srgbClr val="FBAE40"/>
          </p15:clr>
        </p15:guide>
        <p15:guide id="6" orient="horz"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6_Title Slide">
    <p:spTree>
      <p:nvGrpSpPr>
        <p:cNvPr id="1" name=""/>
        <p:cNvGrpSpPr/>
        <p:nvPr/>
      </p:nvGrpSpPr>
      <p:grpSpPr>
        <a:xfrm>
          <a:off x="0" y="0"/>
          <a:ext cx="0" cy="0"/>
          <a:chOff x="0" y="0"/>
          <a:chExt cx="0" cy="0"/>
        </a:xfrm>
      </p:grpSpPr>
      <p:sp>
        <p:nvSpPr>
          <p:cNvPr id="4" name="Picture Placeholder 3"/>
          <p:cNvSpPr>
            <a:spLocks noGrp="1"/>
          </p:cNvSpPr>
          <p:nvPr>
            <p:ph type="pic" sz="quarter" idx="16" hasCustomPrompt="1"/>
          </p:nvPr>
        </p:nvSpPr>
        <p:spPr>
          <a:xfrm>
            <a:off x="7197211" y="1"/>
            <a:ext cx="4991614" cy="6857999"/>
          </a:xfrm>
          <a:prstGeom prst="rect">
            <a:avLst/>
          </a:prstGeom>
          <a:pattFill prst="pct10">
            <a:fgClr>
              <a:schemeClr val="tx1"/>
            </a:fgClr>
            <a:bgClr>
              <a:schemeClr val="bg1"/>
            </a:bgClr>
          </a:pattFill>
        </p:spPr>
        <p:txBody>
          <a:bodyPr wrap="square" anchor="ctr">
            <a:noAutofit/>
          </a:bodyPr>
          <a:lstStyle>
            <a:lvl1pPr algn="ctr">
              <a:defRPr sz="1600" b="0" i="0">
                <a:latin typeface="Titillium" charset="0"/>
                <a:ea typeface="Titillium" charset="0"/>
                <a:cs typeface="Titillium" charset="0"/>
              </a:defRPr>
            </a:lvl1pPr>
          </a:lstStyle>
          <a:p>
            <a:r>
              <a:rPr lang="en-US" dirty="0"/>
              <a:t>Insert Image</a:t>
            </a:r>
          </a:p>
        </p:txBody>
      </p:sp>
      <p:sp>
        <p:nvSpPr>
          <p:cNvPr id="7" name="Title 1">
            <a:extLst>
              <a:ext uri="{FF2B5EF4-FFF2-40B4-BE49-F238E27FC236}">
                <a16:creationId xmlns:a16="http://schemas.microsoft.com/office/drawing/2014/main" id="{82560FEA-821F-4038-85D3-E058A399FEAA}"/>
              </a:ext>
            </a:extLst>
          </p:cNvPr>
          <p:cNvSpPr>
            <a:spLocks noGrp="1"/>
          </p:cNvSpPr>
          <p:nvPr>
            <p:ph type="title"/>
          </p:nvPr>
        </p:nvSpPr>
        <p:spPr>
          <a:xfrm>
            <a:off x="723711" y="230316"/>
            <a:ext cx="6322953" cy="584775"/>
          </a:xfrm>
        </p:spPr>
        <p:txBody>
          <a:bodyPr>
            <a:spAutoFit/>
          </a:bodyPr>
          <a:lstStyle>
            <a:lvl1pPr>
              <a:defRPr lang="en-GB" dirty="0">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Click to edit Master title style</a:t>
            </a:r>
            <a:endParaRPr lang="en-GB" dirty="0"/>
          </a:p>
        </p:txBody>
      </p:sp>
      <p:sp>
        <p:nvSpPr>
          <p:cNvPr id="9" name="Text Placeholder 5">
            <a:extLst>
              <a:ext uri="{FF2B5EF4-FFF2-40B4-BE49-F238E27FC236}">
                <a16:creationId xmlns:a16="http://schemas.microsoft.com/office/drawing/2014/main" id="{695859B5-3F97-4723-B598-3A1EF775910E}"/>
              </a:ext>
            </a:extLst>
          </p:cNvPr>
          <p:cNvSpPr>
            <a:spLocks noGrp="1"/>
          </p:cNvSpPr>
          <p:nvPr>
            <p:ph type="body" sz="quarter" idx="17"/>
          </p:nvPr>
        </p:nvSpPr>
        <p:spPr>
          <a:xfrm>
            <a:off x="723713" y="843418"/>
            <a:ext cx="6322952" cy="246221"/>
          </a:xfrm>
        </p:spPr>
        <p:txBody>
          <a:bodyPr lIns="90000"/>
          <a:lstStyle>
            <a:lvl1pPr>
              <a:defRPr>
                <a:solidFill>
                  <a:schemeClr val="tx1"/>
                </a:solidFill>
              </a:defRPr>
            </a:lvl1pPr>
          </a:lstStyle>
          <a:p>
            <a:pPr lvl="0"/>
            <a:r>
              <a:rPr lang="en-US" dirty="0"/>
              <a:t>Edit Master text styles</a:t>
            </a:r>
          </a:p>
        </p:txBody>
      </p:sp>
    </p:spTree>
    <p:extLst>
      <p:ext uri="{BB962C8B-B14F-4D97-AF65-F5344CB8AC3E}">
        <p14:creationId xmlns:p14="http://schemas.microsoft.com/office/powerpoint/2010/main" val="283826581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1128">
          <p15:clr>
            <a:srgbClr val="FBAE40"/>
          </p15:clr>
        </p15:guide>
        <p15:guide id="4" pos="6552">
          <p15:clr>
            <a:srgbClr val="FBAE40"/>
          </p15:clr>
        </p15:guide>
        <p15:guide id="5" orient="horz" pos="480">
          <p15:clr>
            <a:srgbClr val="FBAE40"/>
          </p15:clr>
        </p15:guide>
        <p15:guide id="6" orient="horz"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7982" y="163481"/>
            <a:ext cx="10512862" cy="739056"/>
          </a:xfrm>
        </p:spPr>
        <p:txBody>
          <a:bodyPr>
            <a:normAutofit/>
          </a:bodyPr>
          <a:lstStyle>
            <a:lvl1pPr>
              <a:defRPr sz="3599"/>
            </a:lvl1pPr>
          </a:lstStyle>
          <a:p>
            <a:r>
              <a:rPr lang="en-US" dirty="0"/>
              <a:t>Click to edit Master title style</a:t>
            </a:r>
          </a:p>
        </p:txBody>
      </p:sp>
      <p:grpSp>
        <p:nvGrpSpPr>
          <p:cNvPr id="3" name="Group 2">
            <a:extLst>
              <a:ext uri="{FF2B5EF4-FFF2-40B4-BE49-F238E27FC236}">
                <a16:creationId xmlns:a16="http://schemas.microsoft.com/office/drawing/2014/main" id="{0DA4A180-7944-47C3-AA3B-50D7C758EF33}"/>
              </a:ext>
            </a:extLst>
          </p:cNvPr>
          <p:cNvGrpSpPr/>
          <p:nvPr userDrawn="1"/>
        </p:nvGrpSpPr>
        <p:grpSpPr>
          <a:xfrm>
            <a:off x="12551284" y="2"/>
            <a:ext cx="1647094" cy="1816099"/>
            <a:chOff x="12554553" y="1"/>
            <a:chExt cx="1647523" cy="1816099"/>
          </a:xfrm>
        </p:grpSpPr>
        <p:sp>
          <p:nvSpPr>
            <p:cNvPr id="4" name="Rectangle: Folded Corner 3">
              <a:extLst>
                <a:ext uri="{FF2B5EF4-FFF2-40B4-BE49-F238E27FC236}">
                  <a16:creationId xmlns:a16="http://schemas.microsoft.com/office/drawing/2014/main" id="{127FD1FB-9E8B-4EDD-A5FF-95F63A8F02B0}"/>
                </a:ext>
              </a:extLst>
            </p:cNvPr>
            <p:cNvSpPr/>
            <p:nvPr userDrawn="1"/>
          </p:nvSpPr>
          <p:spPr>
            <a:xfrm>
              <a:off x="12554553" y="1"/>
              <a:ext cx="1644047" cy="1816099"/>
            </a:xfrm>
            <a:prstGeom prst="foldedCorner">
              <a:avLst/>
            </a:prstGeom>
            <a:ln>
              <a:noFill/>
            </a:ln>
            <a:effectLst>
              <a:outerShdw blurRad="101600" dist="63500" dir="2700000" algn="tl" rotWithShape="0">
                <a:prstClr val="black">
                  <a:alpha val="40000"/>
                </a:prstClr>
              </a:outerShdw>
            </a:effectLst>
          </p:spPr>
          <p:style>
            <a:lnRef idx="2">
              <a:schemeClr val="accent4">
                <a:shade val="50000"/>
              </a:schemeClr>
            </a:lnRef>
            <a:fillRef idx="1">
              <a:schemeClr val="accent4"/>
            </a:fillRef>
            <a:effectRef idx="0">
              <a:schemeClr val="accent4"/>
            </a:effectRef>
            <a:fontRef idx="minor">
              <a:schemeClr val="lt1"/>
            </a:fontRef>
          </p:style>
          <p:txBody>
            <a:bodyPr rIns="0" rtlCol="0" anchor="t"/>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7931F">
                      <a:lumMod val="50000"/>
                    </a:srgbClr>
                  </a:solidFill>
                  <a:effectLst/>
                  <a:uLnTx/>
                  <a:uFillTx/>
                  <a:latin typeface="Calibri" panose="020F0502020204030204"/>
                  <a:ea typeface="+mn-ea"/>
                  <a:cs typeface="+mn-cs"/>
                </a:rPr>
                <a:t>To insert your own icons*:</a:t>
              </a:r>
            </a:p>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7931F">
                    <a:lumMod val="50000"/>
                  </a:srgbClr>
                </a:solidFill>
                <a:effectLst/>
                <a:uLnTx/>
                <a:uFillTx/>
                <a:latin typeface="Calibri" panose="020F0502020204030204"/>
                <a:ea typeface="+mn-ea"/>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7931F">
                      <a:lumMod val="50000"/>
                    </a:srgbClr>
                  </a:solidFill>
                  <a:effectLst/>
                  <a:uLnTx/>
                  <a:uFillTx/>
                  <a:latin typeface="Calibri" panose="020F0502020204030204"/>
                  <a:ea typeface="+mn-ea"/>
                  <a:cs typeface="+mn-cs"/>
                </a:rPr>
                <a:t>Insert</a:t>
              </a:r>
              <a:r>
                <a:rPr kumimoji="0" lang="en-US" sz="1400" b="0" i="0" u="none" strike="noStrike" kern="1200" cap="none" spc="0" normalizeH="0" baseline="0" noProof="0">
                  <a:ln>
                    <a:noFill/>
                  </a:ln>
                  <a:solidFill>
                    <a:srgbClr val="F7931F">
                      <a:lumMod val="50000"/>
                    </a:srgbClr>
                  </a:solidFill>
                  <a:effectLst/>
                  <a:uLnTx/>
                  <a:uFillTx/>
                  <a:latin typeface="Calibri" panose="020F0502020204030204"/>
                  <a:ea typeface="+mn-ea"/>
                  <a:cs typeface="+mn-cs"/>
                </a:rPr>
                <a:t> &gt;&gt; </a:t>
              </a:r>
              <a:r>
                <a:rPr kumimoji="0" lang="en-US" sz="1400" b="1" i="0" u="none" strike="noStrike" kern="1200" cap="none" spc="0" normalizeH="0" baseline="0" noProof="0">
                  <a:ln>
                    <a:noFill/>
                  </a:ln>
                  <a:solidFill>
                    <a:srgbClr val="F7931F">
                      <a:lumMod val="50000"/>
                    </a:srgbClr>
                  </a:solidFill>
                  <a:effectLst/>
                  <a:uLnTx/>
                  <a:uFillTx/>
                  <a:latin typeface="Calibri" panose="020F0502020204030204"/>
                  <a:ea typeface="+mn-ea"/>
                  <a:cs typeface="+mn-cs"/>
                </a:rPr>
                <a:t>Icons</a:t>
              </a:r>
            </a:p>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7931F">
                    <a:lumMod val="50000"/>
                  </a:srgbClr>
                </a:solidFill>
                <a:effectLst/>
                <a:uLnTx/>
                <a:uFillTx/>
                <a:latin typeface="Calibri" panose="020F0502020204030204"/>
                <a:ea typeface="+mn-ea"/>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a:ln>
                    <a:noFill/>
                  </a:ln>
                  <a:solidFill>
                    <a:srgbClr val="F7931F">
                      <a:lumMod val="50000"/>
                    </a:srgbClr>
                  </a:solidFill>
                  <a:effectLst/>
                  <a:uLnTx/>
                  <a:uFillTx/>
                  <a:latin typeface="Calibri" panose="020F0502020204030204"/>
                  <a:ea typeface="+mn-ea"/>
                  <a:cs typeface="+mn-cs"/>
                </a:rPr>
                <a:t>(*Only available to Office 365 subscribers)</a:t>
              </a:r>
            </a:p>
          </p:txBody>
        </p:sp>
        <p:pic>
          <p:nvPicPr>
            <p:cNvPr id="5" name="Picture 4">
              <a:extLst>
                <a:ext uri="{FF2B5EF4-FFF2-40B4-BE49-F238E27FC236}">
                  <a16:creationId xmlns:a16="http://schemas.microsoft.com/office/drawing/2014/main" id="{EB8C3E28-12ED-43C0-AA9C-7F5F9BCD617F}"/>
                </a:ext>
              </a:extLst>
            </p:cNvPr>
            <p:cNvPicPr>
              <a:picLocks noChangeAspect="1"/>
            </p:cNvPicPr>
            <p:nvPr userDrawn="1"/>
          </p:nvPicPr>
          <p:blipFill>
            <a:blip r:embed="rId2"/>
            <a:stretch>
              <a:fillRect/>
            </a:stretch>
          </p:blipFill>
          <p:spPr>
            <a:xfrm>
              <a:off x="13802026" y="424090"/>
              <a:ext cx="400050" cy="657225"/>
            </a:xfrm>
            <a:prstGeom prst="rect">
              <a:avLst/>
            </a:prstGeom>
          </p:spPr>
        </p:pic>
      </p:grpSp>
    </p:spTree>
    <p:extLst>
      <p:ext uri="{BB962C8B-B14F-4D97-AF65-F5344CB8AC3E}">
        <p14:creationId xmlns:p14="http://schemas.microsoft.com/office/powerpoint/2010/main" val="849229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1" y="3886200"/>
            <a:ext cx="12188825"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7" rIns="91412" bIns="45707" rtlCol="0" anchor="ctr"/>
          <a:lstStyle/>
          <a:p>
            <a:pPr marL="0" marR="0" lvl="0" indent="0" algn="ctr" defTabSz="457063"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163" y="3887117"/>
            <a:ext cx="10360501" cy="610820"/>
          </a:xfrm>
        </p:spPr>
        <p:txBody>
          <a:bodyPr/>
          <a:lstStyle>
            <a:lvl1pPr algn="ctr">
              <a:defRPr lang="en-US" sz="3999" kern="1200" smtClean="0">
                <a:solidFill>
                  <a:schemeClr val="tx1">
                    <a:lumMod val="75000"/>
                    <a:lumOff val="25000"/>
                  </a:schemeClr>
                </a:solidFill>
                <a:latin typeface="+mj-lt"/>
                <a:ea typeface="+mj-ea"/>
                <a:cs typeface="+mj-cs"/>
              </a:defRPr>
            </a:lvl1pPr>
          </a:lstStyle>
          <a:p>
            <a:r>
              <a:rPr lang="en-US"/>
              <a:t>Click to edit Master title style</a:t>
            </a:r>
          </a:p>
        </p:txBody>
      </p:sp>
      <p:sp>
        <p:nvSpPr>
          <p:cNvPr id="3" name="Subtitle 2"/>
          <p:cNvSpPr>
            <a:spLocks noGrp="1"/>
          </p:cNvSpPr>
          <p:nvPr>
            <p:ph type="subTitle" idx="1"/>
          </p:nvPr>
        </p:nvSpPr>
        <p:spPr>
          <a:xfrm>
            <a:off x="1828324" y="4399020"/>
            <a:ext cx="8532178" cy="764440"/>
          </a:xfrm>
        </p:spPr>
        <p:txBody>
          <a:bodyPr>
            <a:normAutofit/>
          </a:bodyPr>
          <a:lstStyle>
            <a:lvl1pPr marL="0" indent="0" algn="ctr">
              <a:buNone/>
              <a:defRPr lang="en-US" sz="2399" kern="1200" smtClean="0">
                <a:solidFill>
                  <a:schemeClr val="tx1">
                    <a:lumMod val="65000"/>
                    <a:lumOff val="35000"/>
                  </a:schemeClr>
                </a:solidFill>
                <a:latin typeface="+mj-lt"/>
                <a:ea typeface="+mj-ea"/>
                <a:cs typeface="+mj-cs"/>
              </a:defRPr>
            </a:lvl1pPr>
            <a:lvl2pPr marL="609285" indent="0" algn="ctr">
              <a:buNone/>
              <a:defRPr>
                <a:solidFill>
                  <a:schemeClr val="tx1">
                    <a:tint val="75000"/>
                  </a:schemeClr>
                </a:solidFill>
              </a:defRPr>
            </a:lvl2pPr>
            <a:lvl3pPr marL="1218570" indent="0" algn="ctr">
              <a:buNone/>
              <a:defRPr>
                <a:solidFill>
                  <a:schemeClr val="tx1">
                    <a:tint val="75000"/>
                  </a:schemeClr>
                </a:solidFill>
              </a:defRPr>
            </a:lvl3pPr>
            <a:lvl4pPr marL="1827855" indent="0" algn="ctr">
              <a:buNone/>
              <a:defRPr>
                <a:solidFill>
                  <a:schemeClr val="tx1">
                    <a:tint val="75000"/>
                  </a:schemeClr>
                </a:solidFill>
              </a:defRPr>
            </a:lvl4pPr>
            <a:lvl5pPr marL="2437141" indent="0" algn="ctr">
              <a:buNone/>
              <a:defRPr>
                <a:solidFill>
                  <a:schemeClr val="tx1">
                    <a:tint val="75000"/>
                  </a:schemeClr>
                </a:solidFill>
              </a:defRPr>
            </a:lvl5pPr>
            <a:lvl6pPr marL="3046426" indent="0" algn="ctr">
              <a:buNone/>
              <a:defRPr>
                <a:solidFill>
                  <a:schemeClr val="tx1">
                    <a:tint val="75000"/>
                  </a:schemeClr>
                </a:solidFill>
              </a:defRPr>
            </a:lvl6pPr>
            <a:lvl7pPr marL="3655711" indent="0" algn="ctr">
              <a:buNone/>
              <a:defRPr>
                <a:solidFill>
                  <a:schemeClr val="tx1">
                    <a:tint val="75000"/>
                  </a:schemeClr>
                </a:solidFill>
              </a:defRPr>
            </a:lvl7pPr>
            <a:lvl8pPr marL="4264995" indent="0" algn="ctr">
              <a:buNone/>
              <a:defRPr>
                <a:solidFill>
                  <a:schemeClr val="tx1">
                    <a:tint val="75000"/>
                  </a:schemeClr>
                </a:solidFill>
              </a:defRPr>
            </a:lvl8pPr>
            <a:lvl9pPr marL="4874281"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457063"/>
            <a:fld id="{52291B36-9784-4DA0-88BA-C0C55CF81DFE}" type="datetime1">
              <a:rPr lang="en-US" smtClean="0">
                <a:solidFill>
                  <a:prstClr val="black">
                    <a:tint val="75000"/>
                  </a:prstClr>
                </a:solidFill>
              </a:rPr>
              <a:t>4/13/2022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457063"/>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457063"/>
            <a:fld id="{E5EDE275-BE14-4364-AEA2-5F5667C0FD49}"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522953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163" y="2130428"/>
            <a:ext cx="10360501" cy="1470025"/>
          </a:xfrm>
        </p:spPr>
        <p:txBody>
          <a:bodyPr/>
          <a:lstStyle/>
          <a:p>
            <a:r>
              <a:rPr lang="en-US"/>
              <a:t>Click to edit Master title style</a:t>
            </a:r>
          </a:p>
        </p:txBody>
      </p:sp>
      <p:sp>
        <p:nvSpPr>
          <p:cNvPr id="3" name="Subtitle 2"/>
          <p:cNvSpPr>
            <a:spLocks noGrp="1"/>
          </p:cNvSpPr>
          <p:nvPr>
            <p:ph type="subTitle" idx="1"/>
          </p:nvPr>
        </p:nvSpPr>
        <p:spPr>
          <a:xfrm>
            <a:off x="1828324" y="3886200"/>
            <a:ext cx="8532178" cy="1752600"/>
          </a:xfrm>
        </p:spPr>
        <p:txBody>
          <a:bodyPr/>
          <a:lstStyle>
            <a:lvl1pPr marL="0" indent="0" algn="ctr">
              <a:buNone/>
              <a:defRPr>
                <a:solidFill>
                  <a:schemeClr val="tx1">
                    <a:tint val="75000"/>
                  </a:schemeClr>
                </a:solidFill>
              </a:defRPr>
            </a:lvl1pPr>
            <a:lvl2pPr marL="609310" indent="0" algn="ctr">
              <a:buNone/>
              <a:defRPr>
                <a:solidFill>
                  <a:schemeClr val="tx1">
                    <a:tint val="75000"/>
                  </a:schemeClr>
                </a:solidFill>
              </a:defRPr>
            </a:lvl2pPr>
            <a:lvl3pPr marL="1218621" indent="0" algn="ctr">
              <a:buNone/>
              <a:defRPr>
                <a:solidFill>
                  <a:schemeClr val="tx1">
                    <a:tint val="75000"/>
                  </a:schemeClr>
                </a:solidFill>
              </a:defRPr>
            </a:lvl3pPr>
            <a:lvl4pPr marL="1827931" indent="0" algn="ctr">
              <a:buNone/>
              <a:defRPr>
                <a:solidFill>
                  <a:schemeClr val="tx1">
                    <a:tint val="75000"/>
                  </a:schemeClr>
                </a:solidFill>
              </a:defRPr>
            </a:lvl4pPr>
            <a:lvl5pPr marL="2437242" indent="0" algn="ctr">
              <a:buNone/>
              <a:defRPr>
                <a:solidFill>
                  <a:schemeClr val="tx1">
                    <a:tint val="75000"/>
                  </a:schemeClr>
                </a:solidFill>
              </a:defRPr>
            </a:lvl5pPr>
            <a:lvl6pPr marL="3046553" indent="0" algn="ctr">
              <a:buNone/>
              <a:defRPr>
                <a:solidFill>
                  <a:schemeClr val="tx1">
                    <a:tint val="75000"/>
                  </a:schemeClr>
                </a:solidFill>
              </a:defRPr>
            </a:lvl6pPr>
            <a:lvl7pPr marL="3655863" indent="0" algn="ctr">
              <a:buNone/>
              <a:defRPr>
                <a:solidFill>
                  <a:schemeClr val="tx1">
                    <a:tint val="75000"/>
                  </a:schemeClr>
                </a:solidFill>
              </a:defRPr>
            </a:lvl7pPr>
            <a:lvl8pPr marL="4265173" indent="0" algn="ctr">
              <a:buNone/>
              <a:defRPr>
                <a:solidFill>
                  <a:schemeClr val="tx1">
                    <a:tint val="75000"/>
                  </a:schemeClr>
                </a:solidFill>
              </a:defRPr>
            </a:lvl8pPr>
            <a:lvl9pPr marL="4874484"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457063"/>
            <a:fld id="{6643D780-0092-47FC-84E8-3E3797D06E66}" type="datetime1">
              <a:rPr lang="en-US" smtClean="0">
                <a:solidFill>
                  <a:prstClr val="black">
                    <a:tint val="75000"/>
                  </a:prstClr>
                </a:solidFill>
              </a:rPr>
              <a:t>4/13/2022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457063"/>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41199163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457063"/>
            <a:fld id="{CDCCBE0D-0A07-4BEE-B8C2-47D9F21D555B}" type="datetime1">
              <a:rPr lang="en-US" smtClean="0">
                <a:solidFill>
                  <a:prstClr val="black">
                    <a:tint val="75000"/>
                  </a:prstClr>
                </a:solidFill>
              </a:rPr>
              <a:t>4/13/2022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457063"/>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1850740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833" y="4406903"/>
            <a:ext cx="10360501" cy="1362075"/>
          </a:xfrm>
        </p:spPr>
        <p:txBody>
          <a:bodyPr anchor="t"/>
          <a:lstStyle>
            <a:lvl1pPr algn="l">
              <a:defRPr sz="5298" b="1" cap="all"/>
            </a:lvl1pPr>
          </a:lstStyle>
          <a:p>
            <a:r>
              <a:rPr lang="en-US"/>
              <a:t>Click to edit Master title style</a:t>
            </a:r>
          </a:p>
        </p:txBody>
      </p:sp>
      <p:sp>
        <p:nvSpPr>
          <p:cNvPr id="3" name="Text Placeholder 2"/>
          <p:cNvSpPr>
            <a:spLocks noGrp="1"/>
          </p:cNvSpPr>
          <p:nvPr>
            <p:ph type="body" idx="1"/>
          </p:nvPr>
        </p:nvSpPr>
        <p:spPr>
          <a:xfrm>
            <a:off x="962833" y="2906713"/>
            <a:ext cx="10360501" cy="1500187"/>
          </a:xfrm>
        </p:spPr>
        <p:txBody>
          <a:bodyPr anchor="b"/>
          <a:lstStyle>
            <a:lvl1pPr marL="0" indent="0">
              <a:buNone/>
              <a:defRPr sz="2699">
                <a:solidFill>
                  <a:schemeClr val="tx1">
                    <a:tint val="75000"/>
                  </a:schemeClr>
                </a:solidFill>
              </a:defRPr>
            </a:lvl1pPr>
            <a:lvl2pPr marL="609310" indent="0">
              <a:buNone/>
              <a:defRPr sz="2399">
                <a:solidFill>
                  <a:schemeClr val="tx1">
                    <a:tint val="75000"/>
                  </a:schemeClr>
                </a:solidFill>
              </a:defRPr>
            </a:lvl2pPr>
            <a:lvl3pPr marL="1218621" indent="0">
              <a:buNone/>
              <a:defRPr sz="2099">
                <a:solidFill>
                  <a:schemeClr val="tx1">
                    <a:tint val="75000"/>
                  </a:schemeClr>
                </a:solidFill>
              </a:defRPr>
            </a:lvl3pPr>
            <a:lvl4pPr marL="1827931" indent="0">
              <a:buNone/>
              <a:defRPr sz="1899">
                <a:solidFill>
                  <a:schemeClr val="tx1">
                    <a:tint val="75000"/>
                  </a:schemeClr>
                </a:solidFill>
              </a:defRPr>
            </a:lvl4pPr>
            <a:lvl5pPr marL="2437242" indent="0">
              <a:buNone/>
              <a:defRPr sz="1899">
                <a:solidFill>
                  <a:schemeClr val="tx1">
                    <a:tint val="75000"/>
                  </a:schemeClr>
                </a:solidFill>
              </a:defRPr>
            </a:lvl5pPr>
            <a:lvl6pPr marL="3046553" indent="0">
              <a:buNone/>
              <a:defRPr sz="1899">
                <a:solidFill>
                  <a:schemeClr val="tx1">
                    <a:tint val="75000"/>
                  </a:schemeClr>
                </a:solidFill>
              </a:defRPr>
            </a:lvl6pPr>
            <a:lvl7pPr marL="3655863" indent="0">
              <a:buNone/>
              <a:defRPr sz="1899">
                <a:solidFill>
                  <a:schemeClr val="tx1">
                    <a:tint val="75000"/>
                  </a:schemeClr>
                </a:solidFill>
              </a:defRPr>
            </a:lvl7pPr>
            <a:lvl8pPr marL="4265173" indent="0">
              <a:buNone/>
              <a:defRPr sz="1899">
                <a:solidFill>
                  <a:schemeClr val="tx1">
                    <a:tint val="75000"/>
                  </a:schemeClr>
                </a:solidFill>
              </a:defRPr>
            </a:lvl8pPr>
            <a:lvl9pPr marL="4874484" indent="0">
              <a:buNone/>
              <a:defRPr sz="189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457063"/>
            <a:fld id="{70B9C25F-FAEE-4171-AA2A-0DF92AEB20B7}" type="datetime1">
              <a:rPr lang="en-US" smtClean="0">
                <a:solidFill>
                  <a:prstClr val="black">
                    <a:tint val="75000"/>
                  </a:prstClr>
                </a:solidFill>
              </a:rPr>
              <a:t>4/13/2022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457063"/>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38164231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441" y="1600203"/>
            <a:ext cx="5383398" cy="4525963"/>
          </a:xfrm>
        </p:spPr>
        <p:txBody>
          <a:bodyPr/>
          <a:lstStyle>
            <a:lvl1pPr>
              <a:defRPr sz="3699"/>
            </a:lvl1pPr>
            <a:lvl2pPr>
              <a:defRPr sz="3199"/>
            </a:lvl2pPr>
            <a:lvl3pPr>
              <a:defRPr sz="2699"/>
            </a:lvl3pPr>
            <a:lvl4pPr>
              <a:defRPr sz="2399"/>
            </a:lvl4pPr>
            <a:lvl5pPr>
              <a:defRPr sz="2399"/>
            </a:lvl5pPr>
            <a:lvl6pPr>
              <a:defRPr sz="2399"/>
            </a:lvl6pPr>
            <a:lvl7pPr>
              <a:defRPr sz="2399"/>
            </a:lvl7pPr>
            <a:lvl8pPr>
              <a:defRPr sz="2399"/>
            </a:lvl8pPr>
            <a:lvl9pPr>
              <a:defRPr sz="23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986" y="1600203"/>
            <a:ext cx="5383398" cy="4525963"/>
          </a:xfrm>
        </p:spPr>
        <p:txBody>
          <a:bodyPr/>
          <a:lstStyle>
            <a:lvl1pPr>
              <a:defRPr sz="3699"/>
            </a:lvl1pPr>
            <a:lvl2pPr>
              <a:defRPr sz="3199"/>
            </a:lvl2pPr>
            <a:lvl3pPr>
              <a:defRPr sz="2699"/>
            </a:lvl3pPr>
            <a:lvl4pPr>
              <a:defRPr sz="2399"/>
            </a:lvl4pPr>
            <a:lvl5pPr>
              <a:defRPr sz="2399"/>
            </a:lvl5pPr>
            <a:lvl6pPr>
              <a:defRPr sz="2399"/>
            </a:lvl6pPr>
            <a:lvl7pPr>
              <a:defRPr sz="2399"/>
            </a:lvl7pPr>
            <a:lvl8pPr>
              <a:defRPr sz="2399"/>
            </a:lvl8pPr>
            <a:lvl9pPr>
              <a:defRPr sz="23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defTabSz="457063"/>
            <a:fld id="{66E27778-A33F-458F-97F4-3B99674B5DFA}" type="datetime1">
              <a:rPr lang="en-US" smtClean="0">
                <a:solidFill>
                  <a:prstClr val="black">
                    <a:tint val="75000"/>
                  </a:prstClr>
                </a:solidFill>
              </a:rPr>
              <a:t>4/13/2022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457063"/>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20792729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442" y="1535115"/>
            <a:ext cx="5385514" cy="639763"/>
          </a:xfrm>
        </p:spPr>
        <p:txBody>
          <a:bodyPr anchor="b"/>
          <a:lstStyle>
            <a:lvl1pPr marL="0" indent="0">
              <a:buNone/>
              <a:defRPr sz="3199" b="1"/>
            </a:lvl1pPr>
            <a:lvl2pPr marL="609310" indent="0">
              <a:buNone/>
              <a:defRPr sz="2699" b="1"/>
            </a:lvl2pPr>
            <a:lvl3pPr marL="1218621" indent="0">
              <a:buNone/>
              <a:defRPr sz="2399" b="1"/>
            </a:lvl3pPr>
            <a:lvl4pPr marL="1827931" indent="0">
              <a:buNone/>
              <a:defRPr sz="2099" b="1"/>
            </a:lvl4pPr>
            <a:lvl5pPr marL="2437242" indent="0">
              <a:buNone/>
              <a:defRPr sz="2099" b="1"/>
            </a:lvl5pPr>
            <a:lvl6pPr marL="3046553" indent="0">
              <a:buNone/>
              <a:defRPr sz="2099" b="1"/>
            </a:lvl6pPr>
            <a:lvl7pPr marL="3655863" indent="0">
              <a:buNone/>
              <a:defRPr sz="2099" b="1"/>
            </a:lvl7pPr>
            <a:lvl8pPr marL="4265173" indent="0">
              <a:buNone/>
              <a:defRPr sz="2099" b="1"/>
            </a:lvl8pPr>
            <a:lvl9pPr marL="4874484" indent="0">
              <a:buNone/>
              <a:defRPr sz="2099" b="1"/>
            </a:lvl9pPr>
          </a:lstStyle>
          <a:p>
            <a:pPr lvl="0"/>
            <a:r>
              <a:rPr lang="en-US"/>
              <a:t>Click to edit Master text styles</a:t>
            </a:r>
          </a:p>
        </p:txBody>
      </p:sp>
      <p:sp>
        <p:nvSpPr>
          <p:cNvPr id="4" name="Content Placeholder 3"/>
          <p:cNvSpPr>
            <a:spLocks noGrp="1"/>
          </p:cNvSpPr>
          <p:nvPr>
            <p:ph sz="half" idx="2"/>
          </p:nvPr>
        </p:nvSpPr>
        <p:spPr>
          <a:xfrm>
            <a:off x="609442" y="2174875"/>
            <a:ext cx="5385514" cy="3951288"/>
          </a:xfrm>
        </p:spPr>
        <p:txBody>
          <a:bodyPr/>
          <a:lstStyle>
            <a:lvl1pPr>
              <a:defRPr sz="3199"/>
            </a:lvl1pPr>
            <a:lvl2pPr>
              <a:defRPr sz="2699"/>
            </a:lvl2pPr>
            <a:lvl3pPr>
              <a:defRPr sz="2399"/>
            </a:lvl3pPr>
            <a:lvl4pPr>
              <a:defRPr sz="2099"/>
            </a:lvl4pPr>
            <a:lvl5pPr>
              <a:defRPr sz="2099"/>
            </a:lvl5pPr>
            <a:lvl6pPr>
              <a:defRPr sz="2099"/>
            </a:lvl6pPr>
            <a:lvl7pPr>
              <a:defRPr sz="2099"/>
            </a:lvl7pPr>
            <a:lvl8pPr>
              <a:defRPr sz="2099"/>
            </a:lvl8pPr>
            <a:lvl9pPr>
              <a:defRPr sz="20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1756" y="1535115"/>
            <a:ext cx="5387630" cy="639763"/>
          </a:xfrm>
        </p:spPr>
        <p:txBody>
          <a:bodyPr anchor="b"/>
          <a:lstStyle>
            <a:lvl1pPr marL="0" indent="0">
              <a:buNone/>
              <a:defRPr sz="3199" b="1"/>
            </a:lvl1pPr>
            <a:lvl2pPr marL="609310" indent="0">
              <a:buNone/>
              <a:defRPr sz="2699" b="1"/>
            </a:lvl2pPr>
            <a:lvl3pPr marL="1218621" indent="0">
              <a:buNone/>
              <a:defRPr sz="2399" b="1"/>
            </a:lvl3pPr>
            <a:lvl4pPr marL="1827931" indent="0">
              <a:buNone/>
              <a:defRPr sz="2099" b="1"/>
            </a:lvl4pPr>
            <a:lvl5pPr marL="2437242" indent="0">
              <a:buNone/>
              <a:defRPr sz="2099" b="1"/>
            </a:lvl5pPr>
            <a:lvl6pPr marL="3046553" indent="0">
              <a:buNone/>
              <a:defRPr sz="2099" b="1"/>
            </a:lvl6pPr>
            <a:lvl7pPr marL="3655863" indent="0">
              <a:buNone/>
              <a:defRPr sz="2099" b="1"/>
            </a:lvl7pPr>
            <a:lvl8pPr marL="4265173" indent="0">
              <a:buNone/>
              <a:defRPr sz="2099" b="1"/>
            </a:lvl8pPr>
            <a:lvl9pPr marL="4874484" indent="0">
              <a:buNone/>
              <a:defRPr sz="2099" b="1"/>
            </a:lvl9pPr>
          </a:lstStyle>
          <a:p>
            <a:pPr lvl="0"/>
            <a:r>
              <a:rPr lang="en-US"/>
              <a:t>Click to edit Master text styles</a:t>
            </a:r>
          </a:p>
        </p:txBody>
      </p:sp>
      <p:sp>
        <p:nvSpPr>
          <p:cNvPr id="6" name="Content Placeholder 5"/>
          <p:cNvSpPr>
            <a:spLocks noGrp="1"/>
          </p:cNvSpPr>
          <p:nvPr>
            <p:ph sz="quarter" idx="4"/>
          </p:nvPr>
        </p:nvSpPr>
        <p:spPr>
          <a:xfrm>
            <a:off x="6191756" y="2174875"/>
            <a:ext cx="5387630" cy="3951288"/>
          </a:xfrm>
        </p:spPr>
        <p:txBody>
          <a:bodyPr/>
          <a:lstStyle>
            <a:lvl1pPr>
              <a:defRPr sz="3199"/>
            </a:lvl1pPr>
            <a:lvl2pPr>
              <a:defRPr sz="2699"/>
            </a:lvl2pPr>
            <a:lvl3pPr>
              <a:defRPr sz="2399"/>
            </a:lvl3pPr>
            <a:lvl4pPr>
              <a:defRPr sz="2099"/>
            </a:lvl4pPr>
            <a:lvl5pPr>
              <a:defRPr sz="2099"/>
            </a:lvl5pPr>
            <a:lvl6pPr>
              <a:defRPr sz="2099"/>
            </a:lvl6pPr>
            <a:lvl7pPr>
              <a:defRPr sz="2099"/>
            </a:lvl7pPr>
            <a:lvl8pPr>
              <a:defRPr sz="2099"/>
            </a:lvl8pPr>
            <a:lvl9pPr>
              <a:defRPr sz="20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457063"/>
            <a:fld id="{3A3DB6C6-272E-4D88-8FAA-558C69A1C8A9}" type="datetime1">
              <a:rPr lang="en-US" smtClean="0">
                <a:solidFill>
                  <a:prstClr val="black">
                    <a:tint val="75000"/>
                  </a:prstClr>
                </a:solidFill>
              </a:rPr>
              <a:t>4/13/2022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457063"/>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6971703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599"/>
            </a:lvl1pPr>
          </a:lstStyle>
          <a:p>
            <a:r>
              <a:rPr lang="en-US"/>
              <a:t>Click to edit Master title style</a:t>
            </a:r>
          </a:p>
        </p:txBody>
      </p:sp>
      <p:sp>
        <p:nvSpPr>
          <p:cNvPr id="3" name="Date Placeholder 2"/>
          <p:cNvSpPr>
            <a:spLocks noGrp="1"/>
          </p:cNvSpPr>
          <p:nvPr>
            <p:ph type="dt" sz="half" idx="10"/>
          </p:nvPr>
        </p:nvSpPr>
        <p:spPr/>
        <p:txBody>
          <a:bodyPr/>
          <a:lstStyle/>
          <a:p>
            <a:pPr defTabSz="457063"/>
            <a:fld id="{FA26FE59-5EC0-4CCE-87A5-716030CBE75A}" type="datetime1">
              <a:rPr lang="en-US" smtClean="0">
                <a:solidFill>
                  <a:prstClr val="black">
                    <a:tint val="75000"/>
                  </a:prstClr>
                </a:solidFill>
              </a:rPr>
              <a:t>4/13/2022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457063"/>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5496223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457063"/>
            <a:fld id="{214337D2-B698-4092-B9EE-8345ED2267FC}" type="datetime1">
              <a:rPr lang="en-US" smtClean="0">
                <a:solidFill>
                  <a:prstClr val="black">
                    <a:tint val="75000"/>
                  </a:prstClr>
                </a:solidFill>
              </a:rPr>
              <a:t>4/13/2022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457063"/>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36433421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443" y="273051"/>
            <a:ext cx="4010039" cy="1162051"/>
          </a:xfrm>
        </p:spPr>
        <p:txBody>
          <a:bodyPr anchor="b"/>
          <a:lstStyle>
            <a:lvl1pPr algn="l">
              <a:defRPr sz="2699" b="1"/>
            </a:lvl1pPr>
          </a:lstStyle>
          <a:p>
            <a:r>
              <a:rPr lang="en-US"/>
              <a:t>Click to edit Master title style</a:t>
            </a:r>
          </a:p>
        </p:txBody>
      </p:sp>
      <p:sp>
        <p:nvSpPr>
          <p:cNvPr id="3" name="Content Placeholder 2"/>
          <p:cNvSpPr>
            <a:spLocks noGrp="1"/>
          </p:cNvSpPr>
          <p:nvPr>
            <p:ph idx="1"/>
          </p:nvPr>
        </p:nvSpPr>
        <p:spPr>
          <a:xfrm>
            <a:off x="4765492" y="273054"/>
            <a:ext cx="6813892" cy="5853113"/>
          </a:xfrm>
        </p:spPr>
        <p:txBody>
          <a:bodyPr/>
          <a:lstStyle>
            <a:lvl1pPr>
              <a:defRPr sz="4299"/>
            </a:lvl1pPr>
            <a:lvl2pPr>
              <a:defRPr sz="3699"/>
            </a:lvl2pPr>
            <a:lvl3pPr>
              <a:defRPr sz="3199"/>
            </a:lvl3pPr>
            <a:lvl4pPr>
              <a:defRPr sz="2699"/>
            </a:lvl4pPr>
            <a:lvl5pPr>
              <a:defRPr sz="2699"/>
            </a:lvl5pPr>
            <a:lvl6pPr>
              <a:defRPr sz="2699"/>
            </a:lvl6pPr>
            <a:lvl7pPr>
              <a:defRPr sz="2699"/>
            </a:lvl7pPr>
            <a:lvl8pPr>
              <a:defRPr sz="2699"/>
            </a:lvl8pPr>
            <a:lvl9pPr>
              <a:defRPr sz="26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443" y="1435103"/>
            <a:ext cx="4010039" cy="4691063"/>
          </a:xfrm>
        </p:spPr>
        <p:txBody>
          <a:bodyPr/>
          <a:lstStyle>
            <a:lvl1pPr marL="0" indent="0">
              <a:buNone/>
              <a:defRPr sz="1899"/>
            </a:lvl1pPr>
            <a:lvl2pPr marL="609310" indent="0">
              <a:buNone/>
              <a:defRPr sz="1600"/>
            </a:lvl2pPr>
            <a:lvl3pPr marL="1218621" indent="0">
              <a:buNone/>
              <a:defRPr sz="1300"/>
            </a:lvl3pPr>
            <a:lvl4pPr marL="1827931" indent="0">
              <a:buNone/>
              <a:defRPr sz="1200"/>
            </a:lvl4pPr>
            <a:lvl5pPr marL="2437242" indent="0">
              <a:buNone/>
              <a:defRPr sz="1200"/>
            </a:lvl5pPr>
            <a:lvl6pPr marL="3046553" indent="0">
              <a:buNone/>
              <a:defRPr sz="1200"/>
            </a:lvl6pPr>
            <a:lvl7pPr marL="3655863" indent="0">
              <a:buNone/>
              <a:defRPr sz="1200"/>
            </a:lvl7pPr>
            <a:lvl8pPr marL="4265173" indent="0">
              <a:buNone/>
              <a:defRPr sz="1200"/>
            </a:lvl8pPr>
            <a:lvl9pPr marL="4874484"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457063"/>
            <a:fld id="{DC5BDF7C-CFBC-426F-8620-31684EFC16BD}" type="datetime1">
              <a:rPr lang="en-US" smtClean="0">
                <a:solidFill>
                  <a:prstClr val="black">
                    <a:tint val="75000"/>
                  </a:prstClr>
                </a:solidFill>
              </a:rPr>
              <a:t>4/13/2022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457063"/>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17185720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096" y="4800602"/>
            <a:ext cx="7313295" cy="566739"/>
          </a:xfrm>
        </p:spPr>
        <p:txBody>
          <a:bodyPr anchor="b"/>
          <a:lstStyle>
            <a:lvl1pPr algn="l">
              <a:defRPr sz="2699" b="1"/>
            </a:lvl1pPr>
          </a:lstStyle>
          <a:p>
            <a:r>
              <a:rPr lang="en-US"/>
              <a:t>Click to edit Master title style</a:t>
            </a:r>
          </a:p>
        </p:txBody>
      </p:sp>
      <p:sp>
        <p:nvSpPr>
          <p:cNvPr id="3" name="Picture Placeholder 2"/>
          <p:cNvSpPr>
            <a:spLocks noGrp="1"/>
          </p:cNvSpPr>
          <p:nvPr>
            <p:ph type="pic" idx="1"/>
          </p:nvPr>
        </p:nvSpPr>
        <p:spPr>
          <a:xfrm>
            <a:off x="2389096" y="612775"/>
            <a:ext cx="7313295" cy="4114800"/>
          </a:xfrm>
        </p:spPr>
        <p:txBody>
          <a:bodyPr/>
          <a:lstStyle>
            <a:lvl1pPr marL="0" indent="0">
              <a:buNone/>
              <a:defRPr sz="4299"/>
            </a:lvl1pPr>
            <a:lvl2pPr marL="609310" indent="0">
              <a:buNone/>
              <a:defRPr sz="3699"/>
            </a:lvl2pPr>
            <a:lvl3pPr marL="1218621" indent="0">
              <a:buNone/>
              <a:defRPr sz="3199"/>
            </a:lvl3pPr>
            <a:lvl4pPr marL="1827931" indent="0">
              <a:buNone/>
              <a:defRPr sz="2699"/>
            </a:lvl4pPr>
            <a:lvl5pPr marL="2437242" indent="0">
              <a:buNone/>
              <a:defRPr sz="2699"/>
            </a:lvl5pPr>
            <a:lvl6pPr marL="3046553" indent="0">
              <a:buNone/>
              <a:defRPr sz="2699"/>
            </a:lvl6pPr>
            <a:lvl7pPr marL="3655863" indent="0">
              <a:buNone/>
              <a:defRPr sz="2699"/>
            </a:lvl7pPr>
            <a:lvl8pPr marL="4265173" indent="0">
              <a:buNone/>
              <a:defRPr sz="2699"/>
            </a:lvl8pPr>
            <a:lvl9pPr marL="4874484" indent="0">
              <a:buNone/>
              <a:defRPr sz="2699"/>
            </a:lvl9pPr>
          </a:lstStyle>
          <a:p>
            <a:endParaRPr lang="en-US"/>
          </a:p>
        </p:txBody>
      </p:sp>
      <p:sp>
        <p:nvSpPr>
          <p:cNvPr id="4" name="Text Placeholder 3"/>
          <p:cNvSpPr>
            <a:spLocks noGrp="1"/>
          </p:cNvSpPr>
          <p:nvPr>
            <p:ph type="body" sz="half" idx="2"/>
          </p:nvPr>
        </p:nvSpPr>
        <p:spPr>
          <a:xfrm>
            <a:off x="2389096" y="5367340"/>
            <a:ext cx="7313295" cy="804863"/>
          </a:xfrm>
        </p:spPr>
        <p:txBody>
          <a:bodyPr/>
          <a:lstStyle>
            <a:lvl1pPr marL="0" indent="0">
              <a:buNone/>
              <a:defRPr sz="1899"/>
            </a:lvl1pPr>
            <a:lvl2pPr marL="609310" indent="0">
              <a:buNone/>
              <a:defRPr sz="1600"/>
            </a:lvl2pPr>
            <a:lvl3pPr marL="1218621" indent="0">
              <a:buNone/>
              <a:defRPr sz="1300"/>
            </a:lvl3pPr>
            <a:lvl4pPr marL="1827931" indent="0">
              <a:buNone/>
              <a:defRPr sz="1200"/>
            </a:lvl4pPr>
            <a:lvl5pPr marL="2437242" indent="0">
              <a:buNone/>
              <a:defRPr sz="1200"/>
            </a:lvl5pPr>
            <a:lvl6pPr marL="3046553" indent="0">
              <a:buNone/>
              <a:defRPr sz="1200"/>
            </a:lvl6pPr>
            <a:lvl7pPr marL="3655863" indent="0">
              <a:buNone/>
              <a:defRPr sz="1200"/>
            </a:lvl7pPr>
            <a:lvl8pPr marL="4265173" indent="0">
              <a:buNone/>
              <a:defRPr sz="1200"/>
            </a:lvl8pPr>
            <a:lvl9pPr marL="4874484"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457063"/>
            <a:fld id="{8E27D935-4B69-48E9-88DD-59D50928DC89}" type="datetime1">
              <a:rPr lang="en-US" smtClean="0">
                <a:solidFill>
                  <a:prstClr val="black">
                    <a:tint val="75000"/>
                  </a:prstClr>
                </a:solidFill>
              </a:rPr>
              <a:t>4/13/2022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457063"/>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22134945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457063"/>
            <a:fld id="{E0793670-5B8C-4043-A451-D30C787E0992}" type="datetime1">
              <a:rPr lang="en-US" smtClean="0">
                <a:solidFill>
                  <a:prstClr val="black">
                    <a:tint val="75000"/>
                  </a:prstClr>
                </a:solidFill>
              </a:rPr>
              <a:t>4/13/2022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457063"/>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30743005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274641"/>
            <a:ext cx="2742486"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441" y="274641"/>
            <a:ext cx="802431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457063"/>
            <a:fld id="{86DC27DA-026C-4151-9EAA-8D2FD57C9A9B}" type="datetime1">
              <a:rPr lang="en-US" smtClean="0">
                <a:solidFill>
                  <a:prstClr val="black">
                    <a:tint val="75000"/>
                  </a:prstClr>
                </a:solidFill>
              </a:rPr>
              <a:t>4/13/2022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457063"/>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24077075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lidemodel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7834" y="2870635"/>
            <a:ext cx="5930678" cy="711081"/>
          </a:xfrm>
        </p:spPr>
        <p:txBody>
          <a:bodyPr>
            <a:normAutofit/>
          </a:bodyPr>
          <a:lstStyle>
            <a:lvl1pPr algn="ctr">
              <a:defRPr sz="3599"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defTabSz="457063"/>
            <a:fld id="{4C637B80-1E37-47EF-8D08-26BD75B0548D}" type="datetime1">
              <a:rPr lang="en-US" smtClean="0">
                <a:solidFill>
                  <a:prstClr val="black">
                    <a:tint val="75000"/>
                  </a:prstClr>
                </a:solidFill>
              </a:rPr>
              <a:t>4/13/2022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457063"/>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4327767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defTabSz="457063"/>
            <a:fld id="{CC615FCA-E2CD-4DB2-9CAC-EFC869C3D30D}" type="datetime1">
              <a:rPr lang="en-US" smtClean="0">
                <a:solidFill>
                  <a:prstClr val="black">
                    <a:tint val="75000"/>
                  </a:prstClr>
                </a:solidFill>
              </a:rPr>
              <a:t>4/13/2022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457063"/>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457063"/>
            <a:fld id="{5939B1FA-81F2-4940-9AF3-5EAFB5D6669B}" type="slidenum">
              <a:rPr lang="en-US" smtClean="0">
                <a:solidFill>
                  <a:prstClr val="black">
                    <a:tint val="75000"/>
                  </a:prstClr>
                </a:solidFill>
              </a:rPr>
              <a:pPr defTabSz="457063"/>
              <a:t>‹#›</a:t>
            </a:fld>
            <a:endParaRPr lang="en-US">
              <a:solidFill>
                <a:prstClr val="black">
                  <a:tint val="75000"/>
                </a:prstClr>
              </a:solidFill>
            </a:endParaRPr>
          </a:p>
        </p:txBody>
      </p:sp>
      <p:sp>
        <p:nvSpPr>
          <p:cNvPr id="6" name="Title 1"/>
          <p:cNvSpPr>
            <a:spLocks noGrp="1"/>
          </p:cNvSpPr>
          <p:nvPr>
            <p:ph type="title"/>
          </p:nvPr>
        </p:nvSpPr>
        <p:spPr>
          <a:xfrm>
            <a:off x="609442" y="274642"/>
            <a:ext cx="10969943" cy="715961"/>
          </a:xfrm>
        </p:spPr>
        <p:txBody>
          <a:bodyPr>
            <a:normAutofit/>
          </a:bodyPr>
          <a:lstStyle>
            <a:lvl1pPr algn="l">
              <a:defRPr sz="3699">
                <a:solidFill>
                  <a:schemeClr val="accent6"/>
                </a:solidFill>
              </a:defRPr>
            </a:lvl1pPr>
          </a:lstStyle>
          <a:p>
            <a:r>
              <a:rPr lang="en-US" dirty="0"/>
              <a:t>Click to edit Master title style</a:t>
            </a:r>
          </a:p>
        </p:txBody>
      </p:sp>
      <p:sp>
        <p:nvSpPr>
          <p:cNvPr id="7" name="Text Placeholder 9"/>
          <p:cNvSpPr>
            <a:spLocks noGrp="1"/>
          </p:cNvSpPr>
          <p:nvPr>
            <p:ph type="body" sz="quarter" idx="13" hasCustomPrompt="1"/>
          </p:nvPr>
        </p:nvSpPr>
        <p:spPr>
          <a:xfrm>
            <a:off x="609442" y="990600"/>
            <a:ext cx="10969943" cy="508000"/>
          </a:xfrm>
        </p:spPr>
        <p:txBody>
          <a:bodyPr>
            <a:noAutofit/>
          </a:bodyPr>
          <a:lstStyle>
            <a:lvl1pPr marL="0" indent="0">
              <a:buNone/>
              <a:defRPr sz="1899">
                <a:solidFill>
                  <a:schemeClr val="bg1">
                    <a:lumMod val="50000"/>
                  </a:schemeClr>
                </a:solidFill>
              </a:defRPr>
            </a:lvl1pPr>
          </a:lstStyle>
          <a:p>
            <a:pPr lvl="0"/>
            <a:r>
              <a:rPr lang="en-US"/>
              <a:t>Subtitle</a:t>
            </a:r>
          </a:p>
        </p:txBody>
      </p:sp>
    </p:spTree>
    <p:extLst>
      <p:ext uri="{BB962C8B-B14F-4D97-AF65-F5344CB8AC3E}">
        <p14:creationId xmlns:p14="http://schemas.microsoft.com/office/powerpoint/2010/main" val="33181315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1523603" y="1122363"/>
            <a:ext cx="9141619" cy="2387600"/>
          </a:xfrm>
          <a:prstGeom prst="rect">
            <a:avLst/>
          </a:prstGeom>
        </p:spPr>
        <p:txBody>
          <a:bodyPr anchor="b"/>
          <a:lstStyle>
            <a:lvl1pPr algn="ctr">
              <a:defRPr sz="5998"/>
            </a:lvl1pPr>
          </a:lstStyle>
          <a:p>
            <a:r>
              <a:rPr lang="ko-KR" altLang="en-US"/>
              <a:t>마스터 제목 스타일 편집</a:t>
            </a:r>
            <a:endParaRPr lang="en-US" dirty="0"/>
          </a:p>
        </p:txBody>
      </p:sp>
      <p:sp>
        <p:nvSpPr>
          <p:cNvPr id="3" name="Subtitle 2"/>
          <p:cNvSpPr>
            <a:spLocks noGrp="1"/>
          </p:cNvSpPr>
          <p:nvPr>
            <p:ph type="subTitle" idx="1"/>
          </p:nvPr>
        </p:nvSpPr>
        <p:spPr>
          <a:xfrm>
            <a:off x="1523603" y="3602038"/>
            <a:ext cx="9141619" cy="1655762"/>
          </a:xfrm>
          <a:prstGeom prst="rect">
            <a:avLst/>
          </a:prstGeo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ko-KR" altLang="en-US"/>
              <a:t>클릭하여 마스터 부제목 스타일 편집</a:t>
            </a:r>
            <a:endParaRPr lang="en-US" dirty="0"/>
          </a:p>
        </p:txBody>
      </p:sp>
      <p:sp>
        <p:nvSpPr>
          <p:cNvPr id="4" name="Date Placeholder 3"/>
          <p:cNvSpPr>
            <a:spLocks noGrp="1"/>
          </p:cNvSpPr>
          <p:nvPr>
            <p:ph type="dt" sz="half" idx="10"/>
          </p:nvPr>
        </p:nvSpPr>
        <p:spPr>
          <a:xfrm>
            <a:off x="837982" y="6356351"/>
            <a:ext cx="2742486" cy="365125"/>
          </a:xfrm>
          <a:prstGeom prst="rect">
            <a:avLst/>
          </a:prstGeom>
        </p:spPr>
        <p:txBody>
          <a:bodyPr/>
          <a:lstStyle/>
          <a:p>
            <a:pPr defTabSz="914126"/>
            <a:fld id="{A3D6A347-0A0F-43D8-906D-F6510DB1AE64}" type="datetime1">
              <a:rPr lang="en-US" sz="1799" smtClean="0">
                <a:solidFill>
                  <a:prstClr val="black"/>
                </a:solidFill>
              </a:rPr>
              <a:t>4/13/2022</a:t>
            </a:fld>
            <a:endParaRPr lang="en-US" sz="1799" dirty="0">
              <a:solidFill>
                <a:prstClr val="black"/>
              </a:solidFill>
            </a:endParaRPr>
          </a:p>
        </p:txBody>
      </p:sp>
      <p:sp>
        <p:nvSpPr>
          <p:cNvPr id="5" name="Footer Placeholder 4"/>
          <p:cNvSpPr>
            <a:spLocks noGrp="1"/>
          </p:cNvSpPr>
          <p:nvPr>
            <p:ph type="ftr" sz="quarter" idx="11"/>
          </p:nvPr>
        </p:nvSpPr>
        <p:spPr>
          <a:xfrm>
            <a:off x="4037549" y="6356351"/>
            <a:ext cx="4113728" cy="365125"/>
          </a:xfrm>
          <a:prstGeom prst="rect">
            <a:avLst/>
          </a:prstGeom>
        </p:spPr>
        <p:txBody>
          <a:bodyPr/>
          <a:lstStyle/>
          <a:p>
            <a:pPr defTabSz="914126"/>
            <a:endParaRPr lang="en-US" sz="1799" dirty="0">
              <a:solidFill>
                <a:prstClr val="black"/>
              </a:solidFill>
            </a:endParaRPr>
          </a:p>
        </p:txBody>
      </p:sp>
      <p:sp>
        <p:nvSpPr>
          <p:cNvPr id="6" name="Slide Number Placeholder 5"/>
          <p:cNvSpPr>
            <a:spLocks noGrp="1"/>
          </p:cNvSpPr>
          <p:nvPr>
            <p:ph type="sldNum" sz="quarter" idx="12"/>
          </p:nvPr>
        </p:nvSpPr>
        <p:spPr>
          <a:xfrm>
            <a:off x="8608357" y="6356351"/>
            <a:ext cx="2742486" cy="365125"/>
          </a:xfrm>
          <a:prstGeom prst="rect">
            <a:avLst/>
          </a:prstGeom>
        </p:spPr>
        <p:txBody>
          <a:bodyPr/>
          <a:lstStyle/>
          <a:p>
            <a:pPr defTabSz="914126"/>
            <a:fld id="{48F63A3B-78C7-47BE-AE5E-E10140E04643}" type="slidenum">
              <a:rPr lang="en-US" sz="1799" smtClean="0">
                <a:solidFill>
                  <a:prstClr val="black"/>
                </a:solidFill>
              </a:rPr>
              <a:pPr defTabSz="914126"/>
              <a:t>‹#›</a:t>
            </a:fld>
            <a:endParaRPr lang="en-US" sz="1799" dirty="0">
              <a:solidFill>
                <a:prstClr val="black"/>
              </a:solidFill>
            </a:endParaRPr>
          </a:p>
        </p:txBody>
      </p:sp>
    </p:spTree>
    <p:extLst>
      <p:ext uri="{BB962C8B-B14F-4D97-AF65-F5344CB8AC3E}">
        <p14:creationId xmlns:p14="http://schemas.microsoft.com/office/powerpoint/2010/main" val="28977710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8911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1523603" y="1122363"/>
            <a:ext cx="9141619" cy="2387600"/>
          </a:xfrm>
          <a:prstGeom prst="rect">
            <a:avLst/>
          </a:prstGeom>
        </p:spPr>
        <p:txBody>
          <a:bodyPr anchor="b"/>
          <a:lstStyle>
            <a:lvl1pPr algn="ctr">
              <a:defRPr sz="5998"/>
            </a:lvl1pPr>
          </a:lstStyle>
          <a:p>
            <a:r>
              <a:rPr lang="ko-KR" altLang="en-US"/>
              <a:t>마스터 제목 스타일 편집</a:t>
            </a:r>
            <a:endParaRPr lang="en-US" dirty="0"/>
          </a:p>
        </p:txBody>
      </p:sp>
      <p:sp>
        <p:nvSpPr>
          <p:cNvPr id="3" name="Subtitle 2"/>
          <p:cNvSpPr>
            <a:spLocks noGrp="1"/>
          </p:cNvSpPr>
          <p:nvPr>
            <p:ph type="subTitle" idx="1"/>
          </p:nvPr>
        </p:nvSpPr>
        <p:spPr>
          <a:xfrm>
            <a:off x="1523603" y="3602038"/>
            <a:ext cx="9141619" cy="1655762"/>
          </a:xfrm>
          <a:prstGeom prst="rect">
            <a:avLst/>
          </a:prstGeo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ko-KR" altLang="en-US"/>
              <a:t>클릭하여 마스터 부제목 스타일 편집</a:t>
            </a:r>
            <a:endParaRPr lang="en-US" dirty="0"/>
          </a:p>
        </p:txBody>
      </p:sp>
      <p:sp>
        <p:nvSpPr>
          <p:cNvPr id="4" name="Date Placeholder 3"/>
          <p:cNvSpPr>
            <a:spLocks noGrp="1"/>
          </p:cNvSpPr>
          <p:nvPr>
            <p:ph type="dt" sz="half" idx="10"/>
          </p:nvPr>
        </p:nvSpPr>
        <p:spPr>
          <a:xfrm>
            <a:off x="837982" y="6356351"/>
            <a:ext cx="2742486" cy="365125"/>
          </a:xfrm>
          <a:prstGeom prst="rect">
            <a:avLst/>
          </a:prstGeom>
        </p:spPr>
        <p:txBody>
          <a:bodyPr/>
          <a:lstStyle/>
          <a:p>
            <a:pPr defTabSz="914126" latinLnBrk="1">
              <a:defRPr/>
            </a:pPr>
            <a:fld id="{B7E099B8-C562-4FA6-B8C9-7362EAC4854C}" type="datetime1">
              <a:rPr lang="en-US" sz="1799" smtClean="0">
                <a:solidFill>
                  <a:prstClr val="black"/>
                </a:solidFill>
              </a:rPr>
              <a:t>4/13/2022</a:t>
            </a:fld>
            <a:endParaRPr lang="en-US" sz="1799" dirty="0">
              <a:solidFill>
                <a:prstClr val="black"/>
              </a:solidFill>
            </a:endParaRPr>
          </a:p>
        </p:txBody>
      </p:sp>
      <p:sp>
        <p:nvSpPr>
          <p:cNvPr id="5" name="Footer Placeholder 4"/>
          <p:cNvSpPr>
            <a:spLocks noGrp="1"/>
          </p:cNvSpPr>
          <p:nvPr>
            <p:ph type="ftr" sz="quarter" idx="11"/>
          </p:nvPr>
        </p:nvSpPr>
        <p:spPr>
          <a:xfrm>
            <a:off x="4037549" y="6356351"/>
            <a:ext cx="4113728" cy="365125"/>
          </a:xfrm>
          <a:prstGeom prst="rect">
            <a:avLst/>
          </a:prstGeom>
        </p:spPr>
        <p:txBody>
          <a:bodyPr/>
          <a:lstStyle/>
          <a:p>
            <a:pPr defTabSz="914126" latinLnBrk="1">
              <a:defRPr/>
            </a:pPr>
            <a:endParaRPr lang="en-US" sz="1799" dirty="0">
              <a:solidFill>
                <a:prstClr val="black"/>
              </a:solidFill>
            </a:endParaRPr>
          </a:p>
        </p:txBody>
      </p:sp>
      <p:sp>
        <p:nvSpPr>
          <p:cNvPr id="6" name="Slide Number Placeholder 5"/>
          <p:cNvSpPr>
            <a:spLocks noGrp="1"/>
          </p:cNvSpPr>
          <p:nvPr>
            <p:ph type="sldNum" sz="quarter" idx="12"/>
          </p:nvPr>
        </p:nvSpPr>
        <p:spPr>
          <a:xfrm>
            <a:off x="8608357" y="6356351"/>
            <a:ext cx="2742486" cy="365125"/>
          </a:xfrm>
          <a:prstGeom prst="rect">
            <a:avLst/>
          </a:prstGeom>
        </p:spPr>
        <p:txBody>
          <a:bodyPr/>
          <a:lstStyle/>
          <a:p>
            <a:pPr defTabSz="914126" latinLnBrk="1">
              <a:defRPr/>
            </a:pPr>
            <a:fld id="{48F63A3B-78C7-47BE-AE5E-E10140E04643}" type="slidenum">
              <a:rPr lang="en-US" sz="1799" smtClean="0">
                <a:solidFill>
                  <a:prstClr val="black"/>
                </a:solidFill>
              </a:rPr>
              <a:pPr defTabSz="914126" latinLnBrk="1">
                <a:defRPr/>
              </a:pPr>
              <a:t>‹#›</a:t>
            </a:fld>
            <a:endParaRPr lang="en-US" sz="1799" dirty="0">
              <a:solidFill>
                <a:prstClr val="black"/>
              </a:solidFill>
            </a:endParaRPr>
          </a:p>
        </p:txBody>
      </p:sp>
    </p:spTree>
    <p:extLst>
      <p:ext uri="{BB962C8B-B14F-4D97-AF65-F5344CB8AC3E}">
        <p14:creationId xmlns:p14="http://schemas.microsoft.com/office/powerpoint/2010/main" val="33407020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6875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4" name="Rectangle 6"/>
          <p:cNvSpPr/>
          <p:nvPr/>
        </p:nvSpPr>
        <p:spPr>
          <a:xfrm>
            <a:off x="294" y="3886200"/>
            <a:ext cx="12188825"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7" rIns="91412" bIns="45707" anchor="ctr"/>
          <a:lstStyle/>
          <a:p>
            <a:pPr marL="0" marR="0" lvl="0" indent="0" algn="ctr" defTabSz="914218"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456" y="3887117"/>
            <a:ext cx="10360501" cy="610820"/>
          </a:xfrm>
        </p:spPr>
        <p:txBody>
          <a:bodyPr/>
          <a:lstStyle>
            <a:lvl1pPr algn="ctr">
              <a:defRPr lang="en-US" sz="4000" kern="1200" smtClean="0">
                <a:solidFill>
                  <a:schemeClr val="tx1">
                    <a:lumMod val="75000"/>
                    <a:lumOff val="25000"/>
                  </a:schemeClr>
                </a:solidFill>
                <a:latin typeface="+mj-lt"/>
                <a:ea typeface="+mj-ea"/>
                <a:cs typeface="+mj-cs"/>
              </a:defRPr>
            </a:lvl1pPr>
          </a:lstStyle>
          <a:p>
            <a:r>
              <a:rPr lang="en-US"/>
              <a:t>Click to edit Master title style</a:t>
            </a:r>
          </a:p>
        </p:txBody>
      </p:sp>
      <p:sp>
        <p:nvSpPr>
          <p:cNvPr id="3" name="Subtitle 2"/>
          <p:cNvSpPr>
            <a:spLocks noGrp="1"/>
          </p:cNvSpPr>
          <p:nvPr>
            <p:ph type="subTitle" idx="1"/>
          </p:nvPr>
        </p:nvSpPr>
        <p:spPr>
          <a:xfrm>
            <a:off x="1828324" y="4399020"/>
            <a:ext cx="8532178" cy="764440"/>
          </a:xfrm>
        </p:spPr>
        <p:txBody>
          <a:bodyPr>
            <a:normAutofit/>
          </a:bodyPr>
          <a:lstStyle>
            <a:lvl1pPr marL="0" indent="0" algn="ctr">
              <a:buNone/>
              <a:defRPr lang="en-US" sz="2400" kern="1200" smtClean="0">
                <a:solidFill>
                  <a:schemeClr val="tx1">
                    <a:lumMod val="65000"/>
                    <a:lumOff val="35000"/>
                  </a:schemeClr>
                </a:solidFill>
                <a:latin typeface="+mj-lt"/>
                <a:ea typeface="+mj-ea"/>
                <a:cs typeface="+mj-cs"/>
              </a:defRPr>
            </a:lvl1pPr>
            <a:lvl2pPr marL="609346" indent="0" algn="ctr">
              <a:buNone/>
              <a:defRPr>
                <a:solidFill>
                  <a:schemeClr val="tx1">
                    <a:tint val="75000"/>
                  </a:schemeClr>
                </a:solidFill>
              </a:defRPr>
            </a:lvl2pPr>
            <a:lvl3pPr marL="1218692" indent="0" algn="ctr">
              <a:buNone/>
              <a:defRPr>
                <a:solidFill>
                  <a:schemeClr val="tx1">
                    <a:tint val="75000"/>
                  </a:schemeClr>
                </a:solidFill>
              </a:defRPr>
            </a:lvl3pPr>
            <a:lvl4pPr marL="1828038" indent="0" algn="ctr">
              <a:buNone/>
              <a:defRPr>
                <a:solidFill>
                  <a:schemeClr val="tx1">
                    <a:tint val="75000"/>
                  </a:schemeClr>
                </a:solidFill>
              </a:defRPr>
            </a:lvl4pPr>
            <a:lvl5pPr marL="2437384" indent="0" algn="ctr">
              <a:buNone/>
              <a:defRPr>
                <a:solidFill>
                  <a:schemeClr val="tx1">
                    <a:tint val="75000"/>
                  </a:schemeClr>
                </a:solidFill>
              </a:defRPr>
            </a:lvl5pPr>
            <a:lvl6pPr marL="3046730" indent="0" algn="ctr">
              <a:buNone/>
              <a:defRPr>
                <a:solidFill>
                  <a:schemeClr val="tx1">
                    <a:tint val="75000"/>
                  </a:schemeClr>
                </a:solidFill>
              </a:defRPr>
            </a:lvl6pPr>
            <a:lvl7pPr marL="3656076" indent="0" algn="ctr">
              <a:buNone/>
              <a:defRPr>
                <a:solidFill>
                  <a:schemeClr val="tx1">
                    <a:tint val="75000"/>
                  </a:schemeClr>
                </a:solidFill>
              </a:defRPr>
            </a:lvl7pPr>
            <a:lvl8pPr marL="4265421" indent="0" algn="ctr">
              <a:buNone/>
              <a:defRPr>
                <a:solidFill>
                  <a:schemeClr val="tx1">
                    <a:tint val="75000"/>
                  </a:schemeClr>
                </a:solidFill>
              </a:defRPr>
            </a:lvl8pPr>
            <a:lvl9pPr marL="4874768" indent="0" algn="ctr">
              <a:buNone/>
              <a:defRPr>
                <a:solidFill>
                  <a:schemeClr val="tx1">
                    <a:tint val="75000"/>
                  </a:schemeClr>
                </a:solidFill>
              </a:defRPr>
            </a:lvl9pPr>
          </a:lstStyle>
          <a:p>
            <a:r>
              <a:rPr lang="en-US"/>
              <a:t>Click to edit Master subtitle style</a:t>
            </a:r>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fld id="{69F32608-2475-48F5-BB6A-62193B8390DD}" type="datetime1">
              <a:rPr lang="en-US" smtClean="0"/>
              <a:t>4/13/2022</a:t>
            </a:fld>
            <a:endParaRPr lang="en-US"/>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C8DF441E-834B-4BF4-BE3C-D2383920CEFC}"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26307424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56" y="2131135"/>
            <a:ext cx="10360501" cy="1470025"/>
          </a:xfrm>
        </p:spPr>
        <p:txBody>
          <a:bodyPr/>
          <a:lstStyle/>
          <a:p>
            <a:r>
              <a:rPr lang="en-US"/>
              <a:t>Click to edit Master title style</a:t>
            </a:r>
          </a:p>
        </p:txBody>
      </p:sp>
      <p:sp>
        <p:nvSpPr>
          <p:cNvPr id="3" name="Subtitle 2"/>
          <p:cNvSpPr>
            <a:spLocks noGrp="1"/>
          </p:cNvSpPr>
          <p:nvPr>
            <p:ph type="subTitle" idx="1"/>
          </p:nvPr>
        </p:nvSpPr>
        <p:spPr>
          <a:xfrm>
            <a:off x="1828324" y="3886200"/>
            <a:ext cx="8532178" cy="1752600"/>
          </a:xfrm>
        </p:spPr>
        <p:txBody>
          <a:bodyPr/>
          <a:lstStyle>
            <a:lvl1pPr marL="0" indent="0" algn="ctr">
              <a:buNone/>
              <a:defRPr>
                <a:solidFill>
                  <a:schemeClr val="tx1">
                    <a:tint val="75000"/>
                  </a:schemeClr>
                </a:solidFill>
              </a:defRPr>
            </a:lvl1pPr>
            <a:lvl2pPr marL="609371" indent="0" algn="ctr">
              <a:buNone/>
              <a:defRPr>
                <a:solidFill>
                  <a:schemeClr val="tx1">
                    <a:tint val="75000"/>
                  </a:schemeClr>
                </a:solidFill>
              </a:defRPr>
            </a:lvl2pPr>
            <a:lvl3pPr marL="1218743" indent="0" algn="ctr">
              <a:buNone/>
              <a:defRPr>
                <a:solidFill>
                  <a:schemeClr val="tx1">
                    <a:tint val="75000"/>
                  </a:schemeClr>
                </a:solidFill>
              </a:defRPr>
            </a:lvl3pPr>
            <a:lvl4pPr marL="1828114" indent="0" algn="ctr">
              <a:buNone/>
              <a:defRPr>
                <a:solidFill>
                  <a:schemeClr val="tx1">
                    <a:tint val="75000"/>
                  </a:schemeClr>
                </a:solidFill>
              </a:defRPr>
            </a:lvl4pPr>
            <a:lvl5pPr marL="2437485" indent="0" algn="ctr">
              <a:buNone/>
              <a:defRPr>
                <a:solidFill>
                  <a:schemeClr val="tx1">
                    <a:tint val="75000"/>
                  </a:schemeClr>
                </a:solidFill>
              </a:defRPr>
            </a:lvl5pPr>
            <a:lvl6pPr marL="3046857" indent="0" algn="ctr">
              <a:buNone/>
              <a:defRPr>
                <a:solidFill>
                  <a:schemeClr val="tx1">
                    <a:tint val="75000"/>
                  </a:schemeClr>
                </a:solidFill>
              </a:defRPr>
            </a:lvl6pPr>
            <a:lvl7pPr marL="3656228" indent="0" algn="ctr">
              <a:buNone/>
              <a:defRPr>
                <a:solidFill>
                  <a:schemeClr val="tx1">
                    <a:tint val="75000"/>
                  </a:schemeClr>
                </a:solidFill>
              </a:defRPr>
            </a:lvl7pPr>
            <a:lvl8pPr marL="4265599" indent="0" algn="ctr">
              <a:buNone/>
              <a:defRPr>
                <a:solidFill>
                  <a:schemeClr val="tx1">
                    <a:tint val="75000"/>
                  </a:schemeClr>
                </a:solidFill>
              </a:defRPr>
            </a:lvl8pPr>
            <a:lvl9pPr marL="4874971"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fld id="{4819B91C-903B-47D8-95DC-9A4FFAE49968}" type="datetime1">
              <a:rPr lang="en-US" smtClean="0"/>
              <a:t>4/13/2022</a:t>
            </a:fld>
            <a:endParaRPr lang="en-US"/>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FE3168EF-CFDB-4DCD-8439-CDD4B772FD15}"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37251796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fld id="{97FD9DFF-D900-4B92-A499-A0208F2C32F1}" type="datetime1">
              <a:rPr lang="en-US" smtClean="0"/>
              <a:t>4/13/2022</a:t>
            </a:fld>
            <a:endParaRPr lang="en-US"/>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6C667891-EF15-402F-B8E1-86474F1CBA55}"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2737183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837" y="4407610"/>
            <a:ext cx="10360501" cy="1362075"/>
          </a:xfrm>
        </p:spPr>
        <p:txBody>
          <a:bodyPr anchor="t"/>
          <a:lstStyle>
            <a:lvl1pPr algn="l">
              <a:defRPr sz="5298" b="1" cap="all"/>
            </a:lvl1pPr>
          </a:lstStyle>
          <a:p>
            <a:r>
              <a:rPr lang="en-US"/>
              <a:t>Click to edit Master title style</a:t>
            </a:r>
          </a:p>
        </p:txBody>
      </p:sp>
      <p:sp>
        <p:nvSpPr>
          <p:cNvPr id="3" name="Text Placeholder 2"/>
          <p:cNvSpPr>
            <a:spLocks noGrp="1"/>
          </p:cNvSpPr>
          <p:nvPr>
            <p:ph type="body" idx="1"/>
          </p:nvPr>
        </p:nvSpPr>
        <p:spPr>
          <a:xfrm>
            <a:off x="962837" y="2906713"/>
            <a:ext cx="10360501" cy="1500187"/>
          </a:xfrm>
        </p:spPr>
        <p:txBody>
          <a:bodyPr anchor="b"/>
          <a:lstStyle>
            <a:lvl1pPr marL="0" indent="0">
              <a:buNone/>
              <a:defRPr sz="2700">
                <a:solidFill>
                  <a:schemeClr val="tx1">
                    <a:tint val="75000"/>
                  </a:schemeClr>
                </a:solidFill>
              </a:defRPr>
            </a:lvl1pPr>
            <a:lvl2pPr marL="609371" indent="0">
              <a:buNone/>
              <a:defRPr sz="2400">
                <a:solidFill>
                  <a:schemeClr val="tx1">
                    <a:tint val="75000"/>
                  </a:schemeClr>
                </a:solidFill>
              </a:defRPr>
            </a:lvl2pPr>
            <a:lvl3pPr marL="1218743" indent="0">
              <a:buNone/>
              <a:defRPr sz="2100">
                <a:solidFill>
                  <a:schemeClr val="tx1">
                    <a:tint val="75000"/>
                  </a:schemeClr>
                </a:solidFill>
              </a:defRPr>
            </a:lvl3pPr>
            <a:lvl4pPr marL="1828114" indent="0">
              <a:buNone/>
              <a:defRPr sz="1900">
                <a:solidFill>
                  <a:schemeClr val="tx1">
                    <a:tint val="75000"/>
                  </a:schemeClr>
                </a:solidFill>
              </a:defRPr>
            </a:lvl4pPr>
            <a:lvl5pPr marL="2437485" indent="0">
              <a:buNone/>
              <a:defRPr sz="1900">
                <a:solidFill>
                  <a:schemeClr val="tx1">
                    <a:tint val="75000"/>
                  </a:schemeClr>
                </a:solidFill>
              </a:defRPr>
            </a:lvl5pPr>
            <a:lvl6pPr marL="3046857" indent="0">
              <a:buNone/>
              <a:defRPr sz="1900">
                <a:solidFill>
                  <a:schemeClr val="tx1">
                    <a:tint val="75000"/>
                  </a:schemeClr>
                </a:solidFill>
              </a:defRPr>
            </a:lvl6pPr>
            <a:lvl7pPr marL="3656228" indent="0">
              <a:buNone/>
              <a:defRPr sz="1900">
                <a:solidFill>
                  <a:schemeClr val="tx1">
                    <a:tint val="75000"/>
                  </a:schemeClr>
                </a:solidFill>
              </a:defRPr>
            </a:lvl7pPr>
            <a:lvl8pPr marL="4265599" indent="0">
              <a:buNone/>
              <a:defRPr sz="1900">
                <a:solidFill>
                  <a:schemeClr val="tx1">
                    <a:tint val="75000"/>
                  </a:schemeClr>
                </a:solidFill>
              </a:defRPr>
            </a:lvl8pPr>
            <a:lvl9pPr marL="4874971"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fld id="{ADB9FF44-D95C-4EA8-ACA2-346E2CF53242}" type="datetime1">
              <a:rPr lang="en-US" smtClean="0"/>
              <a:t>4/13/2022</a:t>
            </a:fld>
            <a:endParaRPr lang="en-US"/>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9D9A75E3-FAB1-4448-8126-5CFDEA7BE01B}"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13950172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442" y="1600206"/>
            <a:ext cx="5383398"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986" y="1600206"/>
            <a:ext cx="5383398"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fld id="{48189CF8-DF1B-47E9-B320-E360753B28F9}" type="datetime1">
              <a:rPr lang="en-US" smtClean="0"/>
              <a:t>4/13/2022</a:t>
            </a:fld>
            <a:endParaRPr lang="en-US"/>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F758B83C-EEAD-4662-9D2B-CA5379EFFB64}"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6373938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734" y="1535117"/>
            <a:ext cx="5385514" cy="639763"/>
          </a:xfrm>
        </p:spPr>
        <p:txBody>
          <a:bodyPr anchor="b"/>
          <a:lstStyle>
            <a:lvl1pPr marL="0" indent="0">
              <a:buNone/>
              <a:defRPr sz="3200" b="1"/>
            </a:lvl1pPr>
            <a:lvl2pPr marL="609371" indent="0">
              <a:buNone/>
              <a:defRPr sz="2700" b="1"/>
            </a:lvl2pPr>
            <a:lvl3pPr marL="1218743" indent="0">
              <a:buNone/>
              <a:defRPr sz="2400" b="1"/>
            </a:lvl3pPr>
            <a:lvl4pPr marL="1828114" indent="0">
              <a:buNone/>
              <a:defRPr sz="2100" b="1"/>
            </a:lvl4pPr>
            <a:lvl5pPr marL="2437485" indent="0">
              <a:buNone/>
              <a:defRPr sz="2100" b="1"/>
            </a:lvl5pPr>
            <a:lvl6pPr marL="3046857" indent="0">
              <a:buNone/>
              <a:defRPr sz="2100" b="1"/>
            </a:lvl6pPr>
            <a:lvl7pPr marL="3656228" indent="0">
              <a:buNone/>
              <a:defRPr sz="2100" b="1"/>
            </a:lvl7pPr>
            <a:lvl8pPr marL="4265599" indent="0">
              <a:buNone/>
              <a:defRPr sz="2100" b="1"/>
            </a:lvl8pPr>
            <a:lvl9pPr marL="4874971" indent="0">
              <a:buNone/>
              <a:defRPr sz="2100" b="1"/>
            </a:lvl9pPr>
          </a:lstStyle>
          <a:p>
            <a:pPr lvl="0"/>
            <a:r>
              <a:rPr lang="en-US"/>
              <a:t>Click to edit Master text styles</a:t>
            </a:r>
          </a:p>
        </p:txBody>
      </p:sp>
      <p:sp>
        <p:nvSpPr>
          <p:cNvPr id="4" name="Content Placeholder 3"/>
          <p:cNvSpPr>
            <a:spLocks noGrp="1"/>
          </p:cNvSpPr>
          <p:nvPr>
            <p:ph sz="half" idx="2"/>
          </p:nvPr>
        </p:nvSpPr>
        <p:spPr>
          <a:xfrm>
            <a:off x="609734" y="2174875"/>
            <a:ext cx="5385514"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1756" y="1535117"/>
            <a:ext cx="5387630" cy="639763"/>
          </a:xfrm>
        </p:spPr>
        <p:txBody>
          <a:bodyPr anchor="b"/>
          <a:lstStyle>
            <a:lvl1pPr marL="0" indent="0">
              <a:buNone/>
              <a:defRPr sz="3200" b="1"/>
            </a:lvl1pPr>
            <a:lvl2pPr marL="609371" indent="0">
              <a:buNone/>
              <a:defRPr sz="2700" b="1"/>
            </a:lvl2pPr>
            <a:lvl3pPr marL="1218743" indent="0">
              <a:buNone/>
              <a:defRPr sz="2400" b="1"/>
            </a:lvl3pPr>
            <a:lvl4pPr marL="1828114" indent="0">
              <a:buNone/>
              <a:defRPr sz="2100" b="1"/>
            </a:lvl4pPr>
            <a:lvl5pPr marL="2437485" indent="0">
              <a:buNone/>
              <a:defRPr sz="2100" b="1"/>
            </a:lvl5pPr>
            <a:lvl6pPr marL="3046857" indent="0">
              <a:buNone/>
              <a:defRPr sz="2100" b="1"/>
            </a:lvl6pPr>
            <a:lvl7pPr marL="3656228" indent="0">
              <a:buNone/>
              <a:defRPr sz="2100" b="1"/>
            </a:lvl7pPr>
            <a:lvl8pPr marL="4265599" indent="0">
              <a:buNone/>
              <a:defRPr sz="2100" b="1"/>
            </a:lvl8pPr>
            <a:lvl9pPr marL="4874971"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1756" y="2174875"/>
            <a:ext cx="5387630"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fontAlgn="base">
              <a:spcBef>
                <a:spcPct val="0"/>
              </a:spcBef>
              <a:spcAft>
                <a:spcPct val="0"/>
              </a:spcAft>
              <a:defRPr/>
            </a:pPr>
            <a:fld id="{669A6E14-0409-4AA6-B6D5-4579F48FD153}" type="datetime1">
              <a:rPr lang="en-US" smtClean="0"/>
              <a:t>4/13/2022</a:t>
            </a:fld>
            <a:endParaRPr lang="en-US"/>
          </a:p>
        </p:txBody>
      </p:sp>
      <p:sp>
        <p:nvSpPr>
          <p:cNvPr id="8"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9"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C8E1CCA6-E949-40B1-97F4-C298F336F4C5}"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27185612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fontAlgn="base">
              <a:spcBef>
                <a:spcPct val="0"/>
              </a:spcBef>
              <a:spcAft>
                <a:spcPct val="0"/>
              </a:spcAft>
              <a:defRPr/>
            </a:pPr>
            <a:fld id="{2223813B-93A0-4393-B5C0-4EA11A8389BC}" type="datetime1">
              <a:rPr lang="en-US" smtClean="0"/>
              <a:t>4/13/2022</a:t>
            </a:fld>
            <a:endParaRPr lang="en-US"/>
          </a:p>
        </p:txBody>
      </p:sp>
      <p:sp>
        <p:nvSpPr>
          <p:cNvPr id="4"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5"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4C977C1E-0FA3-4F86-A743-EE51080AB92F}"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11161845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fontAlgn="base">
              <a:spcBef>
                <a:spcPct val="0"/>
              </a:spcBef>
              <a:spcAft>
                <a:spcPct val="0"/>
              </a:spcAft>
              <a:defRPr/>
            </a:pPr>
            <a:fld id="{82F92E8A-1D68-48E8-9DAE-EFC91BC71475}" type="datetime1">
              <a:rPr lang="en-US" smtClean="0"/>
              <a:t>4/13/2022</a:t>
            </a:fld>
            <a:endParaRPr lang="en-US"/>
          </a:p>
        </p:txBody>
      </p:sp>
      <p:sp>
        <p:nvSpPr>
          <p:cNvPr id="3"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4"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B6891701-28EE-40BF-B348-EFD2F1D550BD}"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390146355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17" y="273053"/>
            <a:ext cx="4010040"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5495" y="273055"/>
            <a:ext cx="6813892"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17" y="1435103"/>
            <a:ext cx="4010040" cy="4691063"/>
          </a:xfrm>
        </p:spPr>
        <p:txBody>
          <a:bodyPr/>
          <a:lstStyle>
            <a:lvl1pPr marL="0" indent="0">
              <a:buNone/>
              <a:defRPr sz="1900"/>
            </a:lvl1pPr>
            <a:lvl2pPr marL="609371" indent="0">
              <a:buNone/>
              <a:defRPr sz="1600"/>
            </a:lvl2pPr>
            <a:lvl3pPr marL="1218743" indent="0">
              <a:buNone/>
              <a:defRPr sz="1300"/>
            </a:lvl3pPr>
            <a:lvl4pPr marL="1828114" indent="0">
              <a:buNone/>
              <a:defRPr sz="1200"/>
            </a:lvl4pPr>
            <a:lvl5pPr marL="2437485" indent="0">
              <a:buNone/>
              <a:defRPr sz="1200"/>
            </a:lvl5pPr>
            <a:lvl6pPr marL="3046857" indent="0">
              <a:buNone/>
              <a:defRPr sz="1200"/>
            </a:lvl6pPr>
            <a:lvl7pPr marL="3656228" indent="0">
              <a:buNone/>
              <a:defRPr sz="1200"/>
            </a:lvl7pPr>
            <a:lvl8pPr marL="4265599" indent="0">
              <a:buNone/>
              <a:defRPr sz="1200"/>
            </a:lvl8pPr>
            <a:lvl9pPr marL="4874971" indent="0">
              <a:buNone/>
              <a:defRPr sz="12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fld id="{5A00C1C1-5CFD-463F-8854-0F85514E3185}" type="datetime1">
              <a:rPr lang="en-US" smtClean="0"/>
              <a:t>4/13/2022</a:t>
            </a:fld>
            <a:endParaRPr lang="en-US"/>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68E3D08E-1A3A-457D-AD62-F5E102491E90}"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15950662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389" y="4801309"/>
            <a:ext cx="7313295"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389" y="612775"/>
            <a:ext cx="7313295" cy="4114800"/>
          </a:xfrm>
        </p:spPr>
        <p:txBody>
          <a:bodyPr rtlCol="0">
            <a:normAutofit/>
          </a:bodyPr>
          <a:lstStyle>
            <a:lvl1pPr marL="0" indent="0">
              <a:buNone/>
              <a:defRPr sz="4300"/>
            </a:lvl1pPr>
            <a:lvl2pPr marL="609371" indent="0">
              <a:buNone/>
              <a:defRPr sz="3700"/>
            </a:lvl2pPr>
            <a:lvl3pPr marL="1218743" indent="0">
              <a:buNone/>
              <a:defRPr sz="3200"/>
            </a:lvl3pPr>
            <a:lvl4pPr marL="1828114" indent="0">
              <a:buNone/>
              <a:defRPr sz="2700"/>
            </a:lvl4pPr>
            <a:lvl5pPr marL="2437485" indent="0">
              <a:buNone/>
              <a:defRPr sz="2700"/>
            </a:lvl5pPr>
            <a:lvl6pPr marL="3046857" indent="0">
              <a:buNone/>
              <a:defRPr sz="2700"/>
            </a:lvl6pPr>
            <a:lvl7pPr marL="3656228" indent="0">
              <a:buNone/>
              <a:defRPr sz="2700"/>
            </a:lvl7pPr>
            <a:lvl8pPr marL="4265599" indent="0">
              <a:buNone/>
              <a:defRPr sz="2700"/>
            </a:lvl8pPr>
            <a:lvl9pPr marL="4874971" indent="0">
              <a:buNone/>
              <a:defRPr sz="2700"/>
            </a:lvl9pPr>
          </a:lstStyle>
          <a:p>
            <a:pPr lvl="0"/>
            <a:endParaRPr lang="en-US" noProof="0"/>
          </a:p>
        </p:txBody>
      </p:sp>
      <p:sp>
        <p:nvSpPr>
          <p:cNvPr id="4" name="Text Placeholder 3"/>
          <p:cNvSpPr>
            <a:spLocks noGrp="1"/>
          </p:cNvSpPr>
          <p:nvPr>
            <p:ph type="body" sz="half" idx="2"/>
          </p:nvPr>
        </p:nvSpPr>
        <p:spPr>
          <a:xfrm>
            <a:off x="2389389" y="5368047"/>
            <a:ext cx="7313295" cy="804863"/>
          </a:xfrm>
        </p:spPr>
        <p:txBody>
          <a:bodyPr/>
          <a:lstStyle>
            <a:lvl1pPr marL="0" indent="0">
              <a:buNone/>
              <a:defRPr sz="1900"/>
            </a:lvl1pPr>
            <a:lvl2pPr marL="609371" indent="0">
              <a:buNone/>
              <a:defRPr sz="1600"/>
            </a:lvl2pPr>
            <a:lvl3pPr marL="1218743" indent="0">
              <a:buNone/>
              <a:defRPr sz="1300"/>
            </a:lvl3pPr>
            <a:lvl4pPr marL="1828114" indent="0">
              <a:buNone/>
              <a:defRPr sz="1200"/>
            </a:lvl4pPr>
            <a:lvl5pPr marL="2437485" indent="0">
              <a:buNone/>
              <a:defRPr sz="1200"/>
            </a:lvl5pPr>
            <a:lvl6pPr marL="3046857" indent="0">
              <a:buNone/>
              <a:defRPr sz="1200"/>
            </a:lvl6pPr>
            <a:lvl7pPr marL="3656228" indent="0">
              <a:buNone/>
              <a:defRPr sz="1200"/>
            </a:lvl7pPr>
            <a:lvl8pPr marL="4265599" indent="0">
              <a:buNone/>
              <a:defRPr sz="1200"/>
            </a:lvl8pPr>
            <a:lvl9pPr marL="4874971" indent="0">
              <a:buNone/>
              <a:defRPr sz="12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fontAlgn="base">
              <a:spcBef>
                <a:spcPct val="0"/>
              </a:spcBef>
              <a:spcAft>
                <a:spcPct val="0"/>
              </a:spcAft>
              <a:defRPr/>
            </a:pPr>
            <a:fld id="{A92B47F3-C722-44DE-A76B-10D0C7381CA6}" type="datetime1">
              <a:rPr lang="en-US" smtClean="0"/>
              <a:t>4/13/2022</a:t>
            </a:fld>
            <a:endParaRPr lang="en-US"/>
          </a:p>
        </p:txBody>
      </p:sp>
      <p:sp>
        <p:nvSpPr>
          <p:cNvPr id="6"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B8264EB0-6592-470A-B0D6-38947F049617}"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193002659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fld id="{B16E0012-7265-4ADE-8A9E-51B2BFA4367D}" type="datetime1">
              <a:rPr lang="en-US" smtClean="0"/>
              <a:t>4/13/2022</a:t>
            </a:fld>
            <a:endParaRPr lang="en-US"/>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F1F04224-9B4A-4512-BECE-BD7B9ADD285A}"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326594863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274642"/>
            <a:ext cx="2742486"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442" y="274642"/>
            <a:ext cx="802431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defRPr/>
            </a:pPr>
            <a:fld id="{90462259-CDB2-4760-A052-6BD0D785A0A4}" type="datetime1">
              <a:rPr lang="en-US" smtClean="0"/>
              <a:t>4/13/2022</a:t>
            </a:fld>
            <a:endParaRPr lang="en-US"/>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defRPr/>
            </a:pPr>
            <a:fld id="{F246DB7C-5105-40A6-87DE-84BBCD5A531D}"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36870422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slidemodel2">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17834" y="2871342"/>
            <a:ext cx="5930678"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ru-RU"/>
              <a:t>Образец заголовка</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defRPr/>
            </a:pPr>
            <a:fld id="{48F07FB3-B8AA-481D-A793-F214E85F6382}" type="datetime1">
              <a:rPr lang="en-US" smtClean="0"/>
              <a:t>4/13/2022</a:t>
            </a:fld>
            <a:endParaRPr lang="en-US"/>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defRPr/>
            </a:pPr>
            <a:endParaRPr lang="en-US"/>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defRPr/>
            </a:pPr>
            <a:fld id="{23FE139A-704A-4DD2-A8AC-5FD8ED6A3670}"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32304419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294" y="3886200"/>
            <a:ext cx="12188825"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7" rIns="91412" bIns="45707" rtlCol="0" anchor="ctr"/>
          <a:lstStyle/>
          <a:p>
            <a:pPr marL="0" marR="0" lvl="0" indent="0" algn="ctr" defTabSz="914218"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456" y="3887117"/>
            <a:ext cx="10360501" cy="610820"/>
          </a:xfrm>
        </p:spPr>
        <p:txBody>
          <a:bodyPr/>
          <a:lstStyle>
            <a:lvl1pPr algn="ctr">
              <a:defRPr lang="en-US" sz="4000" kern="1200" smtClean="0">
                <a:solidFill>
                  <a:schemeClr val="tx1">
                    <a:lumMod val="75000"/>
                    <a:lumOff val="25000"/>
                  </a:schemeClr>
                </a:solidFill>
                <a:latin typeface="+mj-lt"/>
                <a:ea typeface="+mj-ea"/>
                <a:cs typeface="+mj-cs"/>
              </a:defRPr>
            </a:lvl1pPr>
          </a:lstStyle>
          <a:p>
            <a:r>
              <a:rPr lang="en-US"/>
              <a:t>Click to edit Master title style</a:t>
            </a:r>
          </a:p>
        </p:txBody>
      </p:sp>
      <p:sp>
        <p:nvSpPr>
          <p:cNvPr id="3" name="Subtitle 2"/>
          <p:cNvSpPr>
            <a:spLocks noGrp="1"/>
          </p:cNvSpPr>
          <p:nvPr>
            <p:ph type="subTitle" idx="1"/>
          </p:nvPr>
        </p:nvSpPr>
        <p:spPr>
          <a:xfrm>
            <a:off x="1828324" y="4399020"/>
            <a:ext cx="8532178" cy="764440"/>
          </a:xfrm>
        </p:spPr>
        <p:txBody>
          <a:bodyPr>
            <a:normAutofit/>
          </a:bodyPr>
          <a:lstStyle>
            <a:lvl1pPr marL="0" indent="0" algn="ctr">
              <a:buNone/>
              <a:defRPr lang="en-US" sz="2400" kern="1200" smtClean="0">
                <a:solidFill>
                  <a:schemeClr val="tx1">
                    <a:lumMod val="65000"/>
                    <a:lumOff val="35000"/>
                  </a:schemeClr>
                </a:solidFill>
                <a:latin typeface="+mj-lt"/>
                <a:ea typeface="+mj-ea"/>
                <a:cs typeface="+mj-cs"/>
              </a:defRPr>
            </a:lvl1pPr>
            <a:lvl2pPr marL="609346" indent="0" algn="ctr">
              <a:buNone/>
              <a:defRPr>
                <a:solidFill>
                  <a:schemeClr val="tx1">
                    <a:tint val="75000"/>
                  </a:schemeClr>
                </a:solidFill>
              </a:defRPr>
            </a:lvl2pPr>
            <a:lvl3pPr marL="1218692" indent="0" algn="ctr">
              <a:buNone/>
              <a:defRPr>
                <a:solidFill>
                  <a:schemeClr val="tx1">
                    <a:tint val="75000"/>
                  </a:schemeClr>
                </a:solidFill>
              </a:defRPr>
            </a:lvl3pPr>
            <a:lvl4pPr marL="1828038" indent="0" algn="ctr">
              <a:buNone/>
              <a:defRPr>
                <a:solidFill>
                  <a:schemeClr val="tx1">
                    <a:tint val="75000"/>
                  </a:schemeClr>
                </a:solidFill>
              </a:defRPr>
            </a:lvl4pPr>
            <a:lvl5pPr marL="2437384" indent="0" algn="ctr">
              <a:buNone/>
              <a:defRPr>
                <a:solidFill>
                  <a:schemeClr val="tx1">
                    <a:tint val="75000"/>
                  </a:schemeClr>
                </a:solidFill>
              </a:defRPr>
            </a:lvl5pPr>
            <a:lvl6pPr marL="3046730" indent="0" algn="ctr">
              <a:buNone/>
              <a:defRPr>
                <a:solidFill>
                  <a:schemeClr val="tx1">
                    <a:tint val="75000"/>
                  </a:schemeClr>
                </a:solidFill>
              </a:defRPr>
            </a:lvl6pPr>
            <a:lvl7pPr marL="3656076" indent="0" algn="ctr">
              <a:buNone/>
              <a:defRPr>
                <a:solidFill>
                  <a:schemeClr val="tx1">
                    <a:tint val="75000"/>
                  </a:schemeClr>
                </a:solidFill>
              </a:defRPr>
            </a:lvl7pPr>
            <a:lvl8pPr marL="4265421" indent="0" algn="ctr">
              <a:buNone/>
              <a:defRPr>
                <a:solidFill>
                  <a:schemeClr val="tx1">
                    <a:tint val="75000"/>
                  </a:schemeClr>
                </a:solidFill>
              </a:defRPr>
            </a:lvl8pPr>
            <a:lvl9pPr marL="487476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914218" fontAlgn="base">
              <a:spcBef>
                <a:spcPct val="0"/>
              </a:spcBef>
              <a:spcAft>
                <a:spcPct val="0"/>
              </a:spcAft>
            </a:pPr>
            <a:fld id="{B98A8367-89B3-477B-99CC-92EFE5218C82}"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5" name="Footer Placeholder 4"/>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6" name="Slide Number Placeholder 5"/>
          <p:cNvSpPr>
            <a:spLocks noGrp="1"/>
          </p:cNvSpPr>
          <p:nvPr>
            <p:ph type="sldNum" sz="quarter" idx="12"/>
          </p:nvPr>
        </p:nvSpPr>
        <p:spPr/>
        <p:txBody>
          <a:bodyPr/>
          <a:lstStyle/>
          <a:p>
            <a:pPr defTabSz="914218" fontAlgn="base">
              <a:spcBef>
                <a:spcPct val="0"/>
              </a:spcBef>
              <a:spcAft>
                <a:spcPct val="0"/>
              </a:spcAft>
            </a:pPr>
            <a:fld id="{E5EDE275-BE14-4364-AEA2-5F5667C0FD49}"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263574990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56" y="2131135"/>
            <a:ext cx="10360501" cy="1470025"/>
          </a:xfrm>
        </p:spPr>
        <p:txBody>
          <a:bodyPr/>
          <a:lstStyle/>
          <a:p>
            <a:r>
              <a:rPr lang="en-US"/>
              <a:t>Click to edit Master title style</a:t>
            </a:r>
          </a:p>
        </p:txBody>
      </p:sp>
      <p:sp>
        <p:nvSpPr>
          <p:cNvPr id="3" name="Subtitle 2"/>
          <p:cNvSpPr>
            <a:spLocks noGrp="1"/>
          </p:cNvSpPr>
          <p:nvPr>
            <p:ph type="subTitle" idx="1"/>
          </p:nvPr>
        </p:nvSpPr>
        <p:spPr>
          <a:xfrm>
            <a:off x="1828324" y="3886200"/>
            <a:ext cx="8532178" cy="1752600"/>
          </a:xfrm>
        </p:spPr>
        <p:txBody>
          <a:bodyPr/>
          <a:lstStyle>
            <a:lvl1pPr marL="0" indent="0" algn="ctr">
              <a:buNone/>
              <a:defRPr>
                <a:solidFill>
                  <a:schemeClr val="tx1">
                    <a:tint val="75000"/>
                  </a:schemeClr>
                </a:solidFill>
              </a:defRPr>
            </a:lvl1pPr>
            <a:lvl2pPr marL="609371" indent="0" algn="ctr">
              <a:buNone/>
              <a:defRPr>
                <a:solidFill>
                  <a:schemeClr val="tx1">
                    <a:tint val="75000"/>
                  </a:schemeClr>
                </a:solidFill>
              </a:defRPr>
            </a:lvl2pPr>
            <a:lvl3pPr marL="1218743" indent="0" algn="ctr">
              <a:buNone/>
              <a:defRPr>
                <a:solidFill>
                  <a:schemeClr val="tx1">
                    <a:tint val="75000"/>
                  </a:schemeClr>
                </a:solidFill>
              </a:defRPr>
            </a:lvl3pPr>
            <a:lvl4pPr marL="1828114" indent="0" algn="ctr">
              <a:buNone/>
              <a:defRPr>
                <a:solidFill>
                  <a:schemeClr val="tx1">
                    <a:tint val="75000"/>
                  </a:schemeClr>
                </a:solidFill>
              </a:defRPr>
            </a:lvl4pPr>
            <a:lvl5pPr marL="2437485" indent="0" algn="ctr">
              <a:buNone/>
              <a:defRPr>
                <a:solidFill>
                  <a:schemeClr val="tx1">
                    <a:tint val="75000"/>
                  </a:schemeClr>
                </a:solidFill>
              </a:defRPr>
            </a:lvl5pPr>
            <a:lvl6pPr marL="3046857" indent="0" algn="ctr">
              <a:buNone/>
              <a:defRPr>
                <a:solidFill>
                  <a:schemeClr val="tx1">
                    <a:tint val="75000"/>
                  </a:schemeClr>
                </a:solidFill>
              </a:defRPr>
            </a:lvl6pPr>
            <a:lvl7pPr marL="3656228" indent="0" algn="ctr">
              <a:buNone/>
              <a:defRPr>
                <a:solidFill>
                  <a:schemeClr val="tx1">
                    <a:tint val="75000"/>
                  </a:schemeClr>
                </a:solidFill>
              </a:defRPr>
            </a:lvl7pPr>
            <a:lvl8pPr marL="4265599" indent="0" algn="ctr">
              <a:buNone/>
              <a:defRPr>
                <a:solidFill>
                  <a:schemeClr val="tx1">
                    <a:tint val="75000"/>
                  </a:schemeClr>
                </a:solidFill>
              </a:defRPr>
            </a:lvl8pPr>
            <a:lvl9pPr marL="4874971"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914218" fontAlgn="base">
              <a:spcBef>
                <a:spcPct val="0"/>
              </a:spcBef>
              <a:spcAft>
                <a:spcPct val="0"/>
              </a:spcAft>
            </a:pPr>
            <a:fld id="{1D6E6C37-02D2-4A30-9732-BB711D3F23D2}"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5" name="Footer Placeholder 4"/>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6" name="Slide Number Placeholder 5"/>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14538413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914218" fontAlgn="base">
              <a:spcBef>
                <a:spcPct val="0"/>
              </a:spcBef>
              <a:spcAft>
                <a:spcPct val="0"/>
              </a:spcAft>
            </a:pPr>
            <a:fld id="{3EAE70DA-93F3-48F2-A40C-1CB935742926}"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5" name="Footer Placeholder 4"/>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6" name="Slide Number Placeholder 5"/>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17864606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837" y="4407610"/>
            <a:ext cx="10360501" cy="1362075"/>
          </a:xfrm>
        </p:spPr>
        <p:txBody>
          <a:bodyPr anchor="t"/>
          <a:lstStyle>
            <a:lvl1pPr algn="l">
              <a:defRPr sz="5298" b="1" cap="all"/>
            </a:lvl1pPr>
          </a:lstStyle>
          <a:p>
            <a:r>
              <a:rPr lang="en-US"/>
              <a:t>Click to edit Master title style</a:t>
            </a:r>
          </a:p>
        </p:txBody>
      </p:sp>
      <p:sp>
        <p:nvSpPr>
          <p:cNvPr id="3" name="Text Placeholder 2"/>
          <p:cNvSpPr>
            <a:spLocks noGrp="1"/>
          </p:cNvSpPr>
          <p:nvPr>
            <p:ph type="body" idx="1"/>
          </p:nvPr>
        </p:nvSpPr>
        <p:spPr>
          <a:xfrm>
            <a:off x="962837" y="2906713"/>
            <a:ext cx="10360501" cy="1500187"/>
          </a:xfrm>
        </p:spPr>
        <p:txBody>
          <a:bodyPr anchor="b"/>
          <a:lstStyle>
            <a:lvl1pPr marL="0" indent="0">
              <a:buNone/>
              <a:defRPr sz="2700">
                <a:solidFill>
                  <a:schemeClr val="tx1">
                    <a:tint val="75000"/>
                  </a:schemeClr>
                </a:solidFill>
              </a:defRPr>
            </a:lvl1pPr>
            <a:lvl2pPr marL="609371" indent="0">
              <a:buNone/>
              <a:defRPr sz="2400">
                <a:solidFill>
                  <a:schemeClr val="tx1">
                    <a:tint val="75000"/>
                  </a:schemeClr>
                </a:solidFill>
              </a:defRPr>
            </a:lvl2pPr>
            <a:lvl3pPr marL="1218743" indent="0">
              <a:buNone/>
              <a:defRPr sz="2100">
                <a:solidFill>
                  <a:schemeClr val="tx1">
                    <a:tint val="75000"/>
                  </a:schemeClr>
                </a:solidFill>
              </a:defRPr>
            </a:lvl3pPr>
            <a:lvl4pPr marL="1828114" indent="0">
              <a:buNone/>
              <a:defRPr sz="1900">
                <a:solidFill>
                  <a:schemeClr val="tx1">
                    <a:tint val="75000"/>
                  </a:schemeClr>
                </a:solidFill>
              </a:defRPr>
            </a:lvl4pPr>
            <a:lvl5pPr marL="2437485" indent="0">
              <a:buNone/>
              <a:defRPr sz="1900">
                <a:solidFill>
                  <a:schemeClr val="tx1">
                    <a:tint val="75000"/>
                  </a:schemeClr>
                </a:solidFill>
              </a:defRPr>
            </a:lvl5pPr>
            <a:lvl6pPr marL="3046857" indent="0">
              <a:buNone/>
              <a:defRPr sz="1900">
                <a:solidFill>
                  <a:schemeClr val="tx1">
                    <a:tint val="75000"/>
                  </a:schemeClr>
                </a:solidFill>
              </a:defRPr>
            </a:lvl6pPr>
            <a:lvl7pPr marL="3656228" indent="0">
              <a:buNone/>
              <a:defRPr sz="1900">
                <a:solidFill>
                  <a:schemeClr val="tx1">
                    <a:tint val="75000"/>
                  </a:schemeClr>
                </a:solidFill>
              </a:defRPr>
            </a:lvl7pPr>
            <a:lvl8pPr marL="4265599" indent="0">
              <a:buNone/>
              <a:defRPr sz="1900">
                <a:solidFill>
                  <a:schemeClr val="tx1">
                    <a:tint val="75000"/>
                  </a:schemeClr>
                </a:solidFill>
              </a:defRPr>
            </a:lvl8pPr>
            <a:lvl9pPr marL="4874971"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914218" fontAlgn="base">
              <a:spcBef>
                <a:spcPct val="0"/>
              </a:spcBef>
              <a:spcAft>
                <a:spcPct val="0"/>
              </a:spcAft>
            </a:pPr>
            <a:fld id="{C52E2154-CB04-43E7-B481-4421C231AA56}"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5" name="Footer Placeholder 4"/>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6" name="Slide Number Placeholder 5"/>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137619159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442" y="1600206"/>
            <a:ext cx="5383398"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986" y="1600206"/>
            <a:ext cx="5383398"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defTabSz="914218" fontAlgn="base">
              <a:spcBef>
                <a:spcPct val="0"/>
              </a:spcBef>
              <a:spcAft>
                <a:spcPct val="0"/>
              </a:spcAft>
            </a:pPr>
            <a:fld id="{E569B280-49BB-4181-809F-8D79C79E70CB}"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6" name="Footer Placeholder 5"/>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7" name="Slide Number Placeholder 6"/>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33777430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734" y="1535117"/>
            <a:ext cx="5385514" cy="639763"/>
          </a:xfrm>
        </p:spPr>
        <p:txBody>
          <a:bodyPr anchor="b"/>
          <a:lstStyle>
            <a:lvl1pPr marL="0" indent="0">
              <a:buNone/>
              <a:defRPr sz="3200" b="1"/>
            </a:lvl1pPr>
            <a:lvl2pPr marL="609371" indent="0">
              <a:buNone/>
              <a:defRPr sz="2700" b="1"/>
            </a:lvl2pPr>
            <a:lvl3pPr marL="1218743" indent="0">
              <a:buNone/>
              <a:defRPr sz="2400" b="1"/>
            </a:lvl3pPr>
            <a:lvl4pPr marL="1828114" indent="0">
              <a:buNone/>
              <a:defRPr sz="2100" b="1"/>
            </a:lvl4pPr>
            <a:lvl5pPr marL="2437485" indent="0">
              <a:buNone/>
              <a:defRPr sz="2100" b="1"/>
            </a:lvl5pPr>
            <a:lvl6pPr marL="3046857" indent="0">
              <a:buNone/>
              <a:defRPr sz="2100" b="1"/>
            </a:lvl6pPr>
            <a:lvl7pPr marL="3656228" indent="0">
              <a:buNone/>
              <a:defRPr sz="2100" b="1"/>
            </a:lvl7pPr>
            <a:lvl8pPr marL="4265599" indent="0">
              <a:buNone/>
              <a:defRPr sz="2100" b="1"/>
            </a:lvl8pPr>
            <a:lvl9pPr marL="4874971" indent="0">
              <a:buNone/>
              <a:defRPr sz="2100" b="1"/>
            </a:lvl9pPr>
          </a:lstStyle>
          <a:p>
            <a:pPr lvl="0"/>
            <a:r>
              <a:rPr lang="en-US"/>
              <a:t>Click to edit Master text styles</a:t>
            </a:r>
          </a:p>
        </p:txBody>
      </p:sp>
      <p:sp>
        <p:nvSpPr>
          <p:cNvPr id="4" name="Content Placeholder 3"/>
          <p:cNvSpPr>
            <a:spLocks noGrp="1"/>
          </p:cNvSpPr>
          <p:nvPr>
            <p:ph sz="half" idx="2"/>
          </p:nvPr>
        </p:nvSpPr>
        <p:spPr>
          <a:xfrm>
            <a:off x="609734" y="2174875"/>
            <a:ext cx="5385514"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1756" y="1535117"/>
            <a:ext cx="5387630" cy="639763"/>
          </a:xfrm>
        </p:spPr>
        <p:txBody>
          <a:bodyPr anchor="b"/>
          <a:lstStyle>
            <a:lvl1pPr marL="0" indent="0">
              <a:buNone/>
              <a:defRPr sz="3200" b="1"/>
            </a:lvl1pPr>
            <a:lvl2pPr marL="609371" indent="0">
              <a:buNone/>
              <a:defRPr sz="2700" b="1"/>
            </a:lvl2pPr>
            <a:lvl3pPr marL="1218743" indent="0">
              <a:buNone/>
              <a:defRPr sz="2400" b="1"/>
            </a:lvl3pPr>
            <a:lvl4pPr marL="1828114" indent="0">
              <a:buNone/>
              <a:defRPr sz="2100" b="1"/>
            </a:lvl4pPr>
            <a:lvl5pPr marL="2437485" indent="0">
              <a:buNone/>
              <a:defRPr sz="2100" b="1"/>
            </a:lvl5pPr>
            <a:lvl6pPr marL="3046857" indent="0">
              <a:buNone/>
              <a:defRPr sz="2100" b="1"/>
            </a:lvl6pPr>
            <a:lvl7pPr marL="3656228" indent="0">
              <a:buNone/>
              <a:defRPr sz="2100" b="1"/>
            </a:lvl7pPr>
            <a:lvl8pPr marL="4265599" indent="0">
              <a:buNone/>
              <a:defRPr sz="2100" b="1"/>
            </a:lvl8pPr>
            <a:lvl9pPr marL="4874971"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1756" y="2174875"/>
            <a:ext cx="5387630"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914218" fontAlgn="base">
              <a:spcBef>
                <a:spcPct val="0"/>
              </a:spcBef>
              <a:spcAft>
                <a:spcPct val="0"/>
              </a:spcAft>
            </a:pPr>
            <a:fld id="{9C63042D-C814-41CA-B9BA-000E5991E5C8}"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8" name="Footer Placeholder 7"/>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9" name="Slide Number Placeholder 8"/>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34980345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pPr defTabSz="914218" fontAlgn="base">
              <a:spcBef>
                <a:spcPct val="0"/>
              </a:spcBef>
              <a:spcAft>
                <a:spcPct val="0"/>
              </a:spcAft>
            </a:pPr>
            <a:fld id="{9413269F-CBD4-47A7-BCBC-041CE7A53338}"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4" name="Footer Placeholder 3"/>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5" name="Slide Number Placeholder 4"/>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24524179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914218" fontAlgn="base">
              <a:spcBef>
                <a:spcPct val="0"/>
              </a:spcBef>
              <a:spcAft>
                <a:spcPct val="0"/>
              </a:spcAft>
            </a:pPr>
            <a:fld id="{E665F407-AD2B-44F6-8136-5155CD89117F}"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3" name="Footer Placeholder 2"/>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4" name="Slide Number Placeholder 3"/>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31287859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17" y="273053"/>
            <a:ext cx="4010040"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5495" y="273055"/>
            <a:ext cx="6813892"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17" y="1435103"/>
            <a:ext cx="4010040" cy="4691063"/>
          </a:xfrm>
        </p:spPr>
        <p:txBody>
          <a:bodyPr/>
          <a:lstStyle>
            <a:lvl1pPr marL="0" indent="0">
              <a:buNone/>
              <a:defRPr sz="1900"/>
            </a:lvl1pPr>
            <a:lvl2pPr marL="609371" indent="0">
              <a:buNone/>
              <a:defRPr sz="1600"/>
            </a:lvl2pPr>
            <a:lvl3pPr marL="1218743" indent="0">
              <a:buNone/>
              <a:defRPr sz="1300"/>
            </a:lvl3pPr>
            <a:lvl4pPr marL="1828114" indent="0">
              <a:buNone/>
              <a:defRPr sz="1200"/>
            </a:lvl4pPr>
            <a:lvl5pPr marL="2437485" indent="0">
              <a:buNone/>
              <a:defRPr sz="1200"/>
            </a:lvl5pPr>
            <a:lvl6pPr marL="3046857" indent="0">
              <a:buNone/>
              <a:defRPr sz="1200"/>
            </a:lvl6pPr>
            <a:lvl7pPr marL="3656228" indent="0">
              <a:buNone/>
              <a:defRPr sz="1200"/>
            </a:lvl7pPr>
            <a:lvl8pPr marL="4265599" indent="0">
              <a:buNone/>
              <a:defRPr sz="1200"/>
            </a:lvl8pPr>
            <a:lvl9pPr marL="4874971"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914218" fontAlgn="base">
              <a:spcBef>
                <a:spcPct val="0"/>
              </a:spcBef>
              <a:spcAft>
                <a:spcPct val="0"/>
              </a:spcAft>
            </a:pPr>
            <a:fld id="{8ED911AA-821D-4287-A9EF-2791114CFA4C}"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6" name="Footer Placeholder 5"/>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7" name="Slide Number Placeholder 6"/>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269198139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389" y="4801309"/>
            <a:ext cx="7313295"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389" y="612775"/>
            <a:ext cx="7313295" cy="4114800"/>
          </a:xfrm>
        </p:spPr>
        <p:txBody>
          <a:bodyPr/>
          <a:lstStyle>
            <a:lvl1pPr marL="0" indent="0">
              <a:buNone/>
              <a:defRPr sz="4300"/>
            </a:lvl1pPr>
            <a:lvl2pPr marL="609371" indent="0">
              <a:buNone/>
              <a:defRPr sz="3700"/>
            </a:lvl2pPr>
            <a:lvl3pPr marL="1218743" indent="0">
              <a:buNone/>
              <a:defRPr sz="3200"/>
            </a:lvl3pPr>
            <a:lvl4pPr marL="1828114" indent="0">
              <a:buNone/>
              <a:defRPr sz="2700"/>
            </a:lvl4pPr>
            <a:lvl5pPr marL="2437485" indent="0">
              <a:buNone/>
              <a:defRPr sz="2700"/>
            </a:lvl5pPr>
            <a:lvl6pPr marL="3046857" indent="0">
              <a:buNone/>
              <a:defRPr sz="2700"/>
            </a:lvl6pPr>
            <a:lvl7pPr marL="3656228" indent="0">
              <a:buNone/>
              <a:defRPr sz="2700"/>
            </a:lvl7pPr>
            <a:lvl8pPr marL="4265599" indent="0">
              <a:buNone/>
              <a:defRPr sz="2700"/>
            </a:lvl8pPr>
            <a:lvl9pPr marL="4874971" indent="0">
              <a:buNone/>
              <a:defRPr sz="2700"/>
            </a:lvl9pPr>
          </a:lstStyle>
          <a:p>
            <a:endParaRPr lang="en-US"/>
          </a:p>
        </p:txBody>
      </p:sp>
      <p:sp>
        <p:nvSpPr>
          <p:cNvPr id="4" name="Text Placeholder 3"/>
          <p:cNvSpPr>
            <a:spLocks noGrp="1"/>
          </p:cNvSpPr>
          <p:nvPr>
            <p:ph type="body" sz="half" idx="2"/>
          </p:nvPr>
        </p:nvSpPr>
        <p:spPr>
          <a:xfrm>
            <a:off x="2389389" y="5368047"/>
            <a:ext cx="7313295" cy="804863"/>
          </a:xfrm>
        </p:spPr>
        <p:txBody>
          <a:bodyPr/>
          <a:lstStyle>
            <a:lvl1pPr marL="0" indent="0">
              <a:buNone/>
              <a:defRPr sz="1900"/>
            </a:lvl1pPr>
            <a:lvl2pPr marL="609371" indent="0">
              <a:buNone/>
              <a:defRPr sz="1600"/>
            </a:lvl2pPr>
            <a:lvl3pPr marL="1218743" indent="0">
              <a:buNone/>
              <a:defRPr sz="1300"/>
            </a:lvl3pPr>
            <a:lvl4pPr marL="1828114" indent="0">
              <a:buNone/>
              <a:defRPr sz="1200"/>
            </a:lvl4pPr>
            <a:lvl5pPr marL="2437485" indent="0">
              <a:buNone/>
              <a:defRPr sz="1200"/>
            </a:lvl5pPr>
            <a:lvl6pPr marL="3046857" indent="0">
              <a:buNone/>
              <a:defRPr sz="1200"/>
            </a:lvl6pPr>
            <a:lvl7pPr marL="3656228" indent="0">
              <a:buNone/>
              <a:defRPr sz="1200"/>
            </a:lvl7pPr>
            <a:lvl8pPr marL="4265599" indent="0">
              <a:buNone/>
              <a:defRPr sz="1200"/>
            </a:lvl8pPr>
            <a:lvl9pPr marL="4874971"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914218" fontAlgn="base">
              <a:spcBef>
                <a:spcPct val="0"/>
              </a:spcBef>
              <a:spcAft>
                <a:spcPct val="0"/>
              </a:spcAft>
            </a:pPr>
            <a:fld id="{61033390-1017-473D-A485-9D1DF7C1C6F1}"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6" name="Footer Placeholder 5"/>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7" name="Slide Number Placeholder 6"/>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40001133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914218" fontAlgn="base">
              <a:spcBef>
                <a:spcPct val="0"/>
              </a:spcBef>
              <a:spcAft>
                <a:spcPct val="0"/>
              </a:spcAft>
            </a:pPr>
            <a:fld id="{0573B760-54A2-4B22-B20C-71FF197CDBC1}"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5" name="Footer Placeholder 4"/>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6" name="Slide Number Placeholder 5"/>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372747131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274642"/>
            <a:ext cx="2742486"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442" y="274642"/>
            <a:ext cx="802431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914218" fontAlgn="base">
              <a:spcBef>
                <a:spcPct val="0"/>
              </a:spcBef>
              <a:spcAft>
                <a:spcPct val="0"/>
              </a:spcAft>
            </a:pPr>
            <a:fld id="{54AE0420-4AF8-4540-BA21-8D44143CCA00}"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5" name="Footer Placeholder 4"/>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6" name="Slide Number Placeholder 5"/>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308897964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7834" y="2871342"/>
            <a:ext cx="5930678"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defTabSz="914218" fontAlgn="base">
              <a:spcBef>
                <a:spcPct val="0"/>
              </a:spcBef>
              <a:spcAft>
                <a:spcPct val="0"/>
              </a:spcAft>
            </a:pPr>
            <a:fld id="{EB821617-6D6A-459A-826F-D60E4999F8EB}"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4" name="Footer Placeholder 3"/>
          <p:cNvSpPr>
            <a:spLocks noGrp="1"/>
          </p:cNvSpPr>
          <p:nvPr>
            <p:ph type="ftr" sz="quarter" idx="11"/>
          </p:nvPr>
        </p:nvSpPr>
        <p:spPr/>
        <p:txBody>
          <a:bodyPr/>
          <a:lstStyle/>
          <a:p>
            <a:pPr defTabSz="914218" fontAlgn="base">
              <a:spcBef>
                <a:spcPct val="0"/>
              </a:spcBef>
              <a:spcAft>
                <a:spcPct val="0"/>
              </a:spcAft>
            </a:pPr>
            <a:endParaRPr lang="en-US">
              <a:solidFill>
                <a:prstClr val="black">
                  <a:tint val="75000"/>
                </a:prstClr>
              </a:solidFill>
              <a:latin typeface="Arial" charset="0"/>
            </a:endParaRPr>
          </a:p>
        </p:txBody>
      </p:sp>
      <p:sp>
        <p:nvSpPr>
          <p:cNvPr id="5" name="Slide Number Placeholder 4"/>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27471932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1285" y="-8468"/>
            <a:ext cx="12225237"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9" y="2404534"/>
            <a:ext cx="7766936" cy="1646302"/>
          </a:xfrm>
        </p:spPr>
        <p:txBody>
          <a:bodyPr anchor="b">
            <a:noAutofit/>
          </a:bodyPr>
          <a:lstStyle>
            <a:lvl1pPr algn="r">
              <a:defRPr sz="5398">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9" y="4050836"/>
            <a:ext cx="7766936" cy="1096899"/>
          </a:xfrm>
        </p:spPr>
        <p:txBody>
          <a:bodyPr anchor="t"/>
          <a:lstStyle>
            <a:lvl1pPr marL="0" indent="0" algn="r">
              <a:buNone/>
              <a:defRPr>
                <a:solidFill>
                  <a:schemeClr val="tx1">
                    <a:lumMod val="50000"/>
                    <a:lumOff val="50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316126798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599"/>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36303555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12586" y="2700870"/>
            <a:ext cx="8461416" cy="1826581"/>
          </a:xfrm>
        </p:spPr>
        <p:txBody>
          <a:bodyPr anchor="b"/>
          <a:lstStyle>
            <a:lvl1pPr algn="l">
              <a:defRPr sz="3999" b="0" cap="none"/>
            </a:lvl1pPr>
          </a:lstStyle>
          <a:p>
            <a:r>
              <a:rPr lang="ru-RU"/>
              <a:t>Образец заголовка</a:t>
            </a:r>
            <a:endParaRPr lang="en-US" dirty="0"/>
          </a:p>
        </p:txBody>
      </p:sp>
      <p:sp>
        <p:nvSpPr>
          <p:cNvPr id="3" name="Text Placeholder 2"/>
          <p:cNvSpPr>
            <a:spLocks noGrp="1"/>
          </p:cNvSpPr>
          <p:nvPr>
            <p:ph type="body" idx="1"/>
          </p:nvPr>
        </p:nvSpPr>
        <p:spPr>
          <a:xfrm>
            <a:off x="812586" y="4527448"/>
            <a:ext cx="8461416" cy="860400"/>
          </a:xfrm>
        </p:spPr>
        <p:txBody>
          <a:bodyPr anchor="t"/>
          <a:lstStyle>
            <a:lvl1pPr marL="0" indent="0" algn="l">
              <a:buNone/>
              <a:defRPr sz="1999">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265885005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812589" y="609600"/>
            <a:ext cx="8461415" cy="1320800"/>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12590" y="2160589"/>
            <a:ext cx="4116407" cy="3880772"/>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157595" y="2160590"/>
            <a:ext cx="4116408" cy="3880773"/>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186028249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12589" y="609600"/>
            <a:ext cx="8461413" cy="1320800"/>
          </a:xfrm>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812587" y="2160983"/>
            <a:ext cx="4119823"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ru-RU"/>
              <a:t>Образец текста</a:t>
            </a:r>
          </a:p>
        </p:txBody>
      </p:sp>
      <p:sp>
        <p:nvSpPr>
          <p:cNvPr id="4" name="Content Placeholder 3"/>
          <p:cNvSpPr>
            <a:spLocks noGrp="1"/>
          </p:cNvSpPr>
          <p:nvPr>
            <p:ph sz="half" idx="2"/>
          </p:nvPr>
        </p:nvSpPr>
        <p:spPr>
          <a:xfrm>
            <a:off x="812587" y="2737248"/>
            <a:ext cx="41198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154177" y="2160983"/>
            <a:ext cx="4119823"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ru-RU"/>
              <a:t>Образец текста</a:t>
            </a:r>
          </a:p>
        </p:txBody>
      </p:sp>
      <p:sp>
        <p:nvSpPr>
          <p:cNvPr id="6" name="Content Placeholder 5"/>
          <p:cNvSpPr>
            <a:spLocks noGrp="1"/>
          </p:cNvSpPr>
          <p:nvPr>
            <p:ph sz="quarter" idx="4"/>
          </p:nvPr>
        </p:nvSpPr>
        <p:spPr>
          <a:xfrm>
            <a:off x="5154177" y="2737248"/>
            <a:ext cx="41198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8" name="Footer Placeholder 7"/>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359673993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812588" y="609600"/>
            <a:ext cx="8461415"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4" name="Footer Placeholder 3"/>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298679303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3" name="Footer Placeholder 2"/>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316363906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12588" y="1498604"/>
            <a:ext cx="3719274" cy="1278466"/>
          </a:xfrm>
        </p:spPr>
        <p:txBody>
          <a:bodyPr anchor="b">
            <a:normAutofit/>
          </a:bodyPr>
          <a:lstStyle>
            <a:lvl1pPr>
              <a:defRPr sz="1999"/>
            </a:lvl1pPr>
          </a:lstStyle>
          <a:p>
            <a:r>
              <a:rPr lang="ru-RU"/>
              <a:t>Образец заголовка</a:t>
            </a:r>
            <a:endParaRPr lang="en-US" dirty="0"/>
          </a:p>
        </p:txBody>
      </p:sp>
      <p:sp>
        <p:nvSpPr>
          <p:cNvPr id="3" name="Content Placeholder 2"/>
          <p:cNvSpPr>
            <a:spLocks noGrp="1"/>
          </p:cNvSpPr>
          <p:nvPr>
            <p:ph idx="1"/>
          </p:nvPr>
        </p:nvSpPr>
        <p:spPr>
          <a:xfrm>
            <a:off x="4760461" y="514927"/>
            <a:ext cx="4513540"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12588" y="2777069"/>
            <a:ext cx="3719274" cy="2584449"/>
          </a:xfrm>
        </p:spPr>
        <p:txBody>
          <a:bodyPr>
            <a:normAutofit/>
          </a:bodyPr>
          <a:lstStyle>
            <a:lvl1pPr marL="0" indent="0">
              <a:buNone/>
              <a:defRPr sz="1400"/>
            </a:lvl1pPr>
            <a:lvl2pPr marL="342797" indent="0">
              <a:buNone/>
              <a:defRPr sz="1050"/>
            </a:lvl2pPr>
            <a:lvl3pPr marL="685594" indent="0">
              <a:buNone/>
              <a:defRPr sz="900"/>
            </a:lvl3pPr>
            <a:lvl4pPr marL="1028391" indent="0">
              <a:buNone/>
              <a:defRPr sz="750"/>
            </a:lvl4pPr>
            <a:lvl5pPr marL="1371189"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36327595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12588" y="4800600"/>
            <a:ext cx="8461415" cy="566738"/>
          </a:xfrm>
        </p:spPr>
        <p:txBody>
          <a:bodyPr anchor="b">
            <a:normAutofit/>
          </a:bodyPr>
          <a:lstStyle>
            <a:lvl1pPr algn="l">
              <a:defRPr sz="2399"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812588" y="609600"/>
            <a:ext cx="8461415" cy="3845718"/>
          </a:xfrm>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812588" y="5367338"/>
            <a:ext cx="8461415" cy="674024"/>
          </a:xfrm>
        </p:spPr>
        <p:txBody>
          <a:bodyPr>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251731556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812589" y="609600"/>
            <a:ext cx="8461415" cy="3403600"/>
          </a:xfrm>
        </p:spPr>
        <p:txBody>
          <a:bodyPr anchor="ctr">
            <a:normAutofit/>
          </a:bodyPr>
          <a:lstStyle>
            <a:lvl1pPr algn="l">
              <a:defRPr sz="4399" b="0" cap="none"/>
            </a:lvl1pPr>
          </a:lstStyle>
          <a:p>
            <a:r>
              <a:rPr lang="ru-RU"/>
              <a:t>Образец заголовка</a:t>
            </a:r>
            <a:endParaRPr lang="en-US" dirty="0"/>
          </a:p>
        </p:txBody>
      </p:sp>
      <p:sp>
        <p:nvSpPr>
          <p:cNvPr id="3" name="Text Placeholder 2"/>
          <p:cNvSpPr>
            <a:spLocks noGrp="1"/>
          </p:cNvSpPr>
          <p:nvPr>
            <p:ph type="body" idx="1"/>
          </p:nvPr>
        </p:nvSpPr>
        <p:spPr>
          <a:xfrm>
            <a:off x="812589" y="4470400"/>
            <a:ext cx="8461415" cy="1570962"/>
          </a:xfrm>
        </p:spPr>
        <p:txBody>
          <a:bodyPr anchor="ctr">
            <a:normAutofit/>
          </a:bodyPr>
          <a:lstStyle>
            <a:lvl1pPr marL="0" indent="0" algn="l">
              <a:buNone/>
              <a:defRPr sz="1799">
                <a:solidFill>
                  <a:schemeClr val="tx1">
                    <a:lumMod val="75000"/>
                    <a:lumOff val="2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259132010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32911" y="609600"/>
            <a:ext cx="8094135" cy="3022600"/>
          </a:xfrm>
        </p:spPr>
        <p:txBody>
          <a:bodyPr anchor="ctr">
            <a:normAutofit/>
          </a:bodyPr>
          <a:lstStyle>
            <a:lvl1pPr algn="l">
              <a:defRPr sz="4399"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467717" y="3632200"/>
            <a:ext cx="7224523" cy="381000"/>
          </a:xfrm>
        </p:spPr>
        <p:txBody>
          <a:bodyPr anchor="ctr">
            <a:noAutofit/>
          </a:bodyPr>
          <a:lstStyle>
            <a:lvl1pPr marL="0" indent="0">
              <a:buFontTx/>
              <a:buNone/>
              <a:defRPr sz="1600">
                <a:solidFill>
                  <a:schemeClr val="tx1">
                    <a:lumMod val="50000"/>
                    <a:lumOff val="50000"/>
                  </a:schemeClr>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ru-RU"/>
              <a:t>Образец текста</a:t>
            </a:r>
          </a:p>
        </p:txBody>
      </p:sp>
      <p:sp>
        <p:nvSpPr>
          <p:cNvPr id="3" name="Text Placeholder 2"/>
          <p:cNvSpPr>
            <a:spLocks noGrp="1"/>
          </p:cNvSpPr>
          <p:nvPr>
            <p:ph type="body" idx="1"/>
          </p:nvPr>
        </p:nvSpPr>
        <p:spPr>
          <a:xfrm>
            <a:off x="812586" y="4470400"/>
            <a:ext cx="8461416" cy="1570962"/>
          </a:xfrm>
        </p:spPr>
        <p:txBody>
          <a:bodyPr anchor="ctr">
            <a:normAutofit/>
          </a:bodyPr>
          <a:lstStyle>
            <a:lvl1pPr marL="0" indent="0" algn="l">
              <a:buNone/>
              <a:defRPr sz="1799">
                <a:solidFill>
                  <a:schemeClr val="tx1">
                    <a:lumMod val="75000"/>
                    <a:lumOff val="2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
        <p:nvSpPr>
          <p:cNvPr id="24" name="TextBox 23"/>
          <p:cNvSpPr txBox="1"/>
          <p:nvPr/>
        </p:nvSpPr>
        <p:spPr>
          <a:xfrm>
            <a:off x="643448" y="790378"/>
            <a:ext cx="609600" cy="584776"/>
          </a:xfrm>
          <a:prstGeom prst="rect">
            <a:avLst/>
          </a:prstGeom>
        </p:spPr>
        <p:txBody>
          <a:bodyPr vert="horz" lIns="91416" tIns="45708" rIns="91416" bIns="45708" rtlCol="0" anchor="ctr">
            <a:noAutofit/>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7998"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8994591" y="2886556"/>
            <a:ext cx="609600" cy="584776"/>
          </a:xfrm>
          <a:prstGeom prst="rect">
            <a:avLst/>
          </a:prstGeom>
        </p:spPr>
        <p:txBody>
          <a:bodyPr vert="horz" lIns="91416" tIns="45708" rIns="91416" bIns="45708" rtlCol="0" anchor="ctr">
            <a:noAutofit/>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7998"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76745615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12586" y="1931988"/>
            <a:ext cx="8461416" cy="2595460"/>
          </a:xfrm>
        </p:spPr>
        <p:txBody>
          <a:bodyPr anchor="b">
            <a:normAutofit/>
          </a:bodyPr>
          <a:lstStyle>
            <a:lvl1pPr algn="l">
              <a:defRPr sz="4399" b="0" cap="none"/>
            </a:lvl1pPr>
          </a:lstStyle>
          <a:p>
            <a:r>
              <a:rPr lang="ru-RU"/>
              <a:t>Образец заголовка</a:t>
            </a:r>
            <a:endParaRPr lang="en-US" dirty="0"/>
          </a:p>
        </p:txBody>
      </p:sp>
      <p:sp>
        <p:nvSpPr>
          <p:cNvPr id="3" name="Text Placeholder 2"/>
          <p:cNvSpPr>
            <a:spLocks noGrp="1"/>
          </p:cNvSpPr>
          <p:nvPr>
            <p:ph type="body" idx="1"/>
          </p:nvPr>
        </p:nvSpPr>
        <p:spPr>
          <a:xfrm>
            <a:off x="812586" y="4527448"/>
            <a:ext cx="8461416" cy="1513914"/>
          </a:xfrm>
        </p:spPr>
        <p:txBody>
          <a:bodyPr anchor="t">
            <a:normAutofit/>
          </a:bodyPr>
          <a:lstStyle>
            <a:lvl1pPr marL="0" indent="0" algn="l">
              <a:buNone/>
              <a:defRPr sz="1799">
                <a:solidFill>
                  <a:schemeClr val="tx1">
                    <a:lumMod val="75000"/>
                    <a:lumOff val="2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319664336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032911" y="609600"/>
            <a:ext cx="8094135" cy="3022600"/>
          </a:xfrm>
        </p:spPr>
        <p:txBody>
          <a:bodyPr anchor="ctr">
            <a:normAutofit/>
          </a:bodyPr>
          <a:lstStyle>
            <a:lvl1pPr algn="l">
              <a:defRPr sz="4399"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812585" y="4013200"/>
            <a:ext cx="8461417" cy="514248"/>
          </a:xfrm>
        </p:spPr>
        <p:txBody>
          <a:bodyPr anchor="b">
            <a:noAutofit/>
          </a:bodyPr>
          <a:lstStyle>
            <a:lvl1pPr marL="0" indent="0">
              <a:buFontTx/>
              <a:buNone/>
              <a:defRPr sz="2399">
                <a:solidFill>
                  <a:schemeClr val="tx1">
                    <a:lumMod val="75000"/>
                    <a:lumOff val="25000"/>
                  </a:schemeClr>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ru-RU"/>
              <a:t>Образец текста</a:t>
            </a:r>
          </a:p>
        </p:txBody>
      </p:sp>
      <p:sp>
        <p:nvSpPr>
          <p:cNvPr id="3" name="Text Placeholder 2"/>
          <p:cNvSpPr>
            <a:spLocks noGrp="1"/>
          </p:cNvSpPr>
          <p:nvPr>
            <p:ph type="body" idx="1"/>
          </p:nvPr>
        </p:nvSpPr>
        <p:spPr>
          <a:xfrm>
            <a:off x="812586" y="4527448"/>
            <a:ext cx="8461416" cy="1513914"/>
          </a:xfrm>
        </p:spPr>
        <p:txBody>
          <a:bodyPr anchor="t">
            <a:normAutofit/>
          </a:bodyPr>
          <a:lstStyle>
            <a:lvl1pPr marL="0" indent="0" algn="l">
              <a:buNone/>
              <a:defRPr sz="1799">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
        <p:nvSpPr>
          <p:cNvPr id="24" name="TextBox 23"/>
          <p:cNvSpPr txBox="1"/>
          <p:nvPr/>
        </p:nvSpPr>
        <p:spPr>
          <a:xfrm>
            <a:off x="643448" y="790378"/>
            <a:ext cx="609600" cy="584776"/>
          </a:xfrm>
          <a:prstGeom prst="rect">
            <a:avLst/>
          </a:prstGeom>
        </p:spPr>
        <p:txBody>
          <a:bodyPr vert="horz" lIns="91416" tIns="45708" rIns="91416" bIns="45708" rtlCol="0" anchor="ctr">
            <a:noAutofit/>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7998"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8994591" y="2886556"/>
            <a:ext cx="609600" cy="584776"/>
          </a:xfrm>
          <a:prstGeom prst="rect">
            <a:avLst/>
          </a:prstGeom>
        </p:spPr>
        <p:txBody>
          <a:bodyPr vert="horz" lIns="91416" tIns="45708" rIns="91416" bIns="45708" rtlCol="0" anchor="ctr">
            <a:noAutofit/>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7998"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231554466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820918" y="609600"/>
            <a:ext cx="8453085" cy="3022600"/>
          </a:xfrm>
        </p:spPr>
        <p:txBody>
          <a:bodyPr anchor="ctr">
            <a:normAutofit/>
          </a:bodyPr>
          <a:lstStyle>
            <a:lvl1pPr algn="l">
              <a:defRPr sz="4399"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812585" y="4013200"/>
            <a:ext cx="8461417" cy="514248"/>
          </a:xfrm>
        </p:spPr>
        <p:txBody>
          <a:bodyPr anchor="b">
            <a:noAutofit/>
          </a:bodyPr>
          <a:lstStyle>
            <a:lvl1pPr marL="0" indent="0">
              <a:buFontTx/>
              <a:buNone/>
              <a:defRPr sz="2399">
                <a:solidFill>
                  <a:schemeClr val="accent1"/>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ru-RU"/>
              <a:t>Образец текста</a:t>
            </a:r>
          </a:p>
        </p:txBody>
      </p:sp>
      <p:sp>
        <p:nvSpPr>
          <p:cNvPr id="3" name="Text Placeholder 2"/>
          <p:cNvSpPr>
            <a:spLocks noGrp="1"/>
          </p:cNvSpPr>
          <p:nvPr>
            <p:ph type="body" idx="1"/>
          </p:nvPr>
        </p:nvSpPr>
        <p:spPr>
          <a:xfrm>
            <a:off x="812586" y="4527448"/>
            <a:ext cx="8461416" cy="1513914"/>
          </a:xfrm>
        </p:spPr>
        <p:txBody>
          <a:bodyPr anchor="t">
            <a:normAutofit/>
          </a:bodyPr>
          <a:lstStyle>
            <a:lvl1pPr marL="0" indent="0" algn="l">
              <a:buNone/>
              <a:defRPr sz="1799">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353289012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117609838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4" y="609602"/>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812588" y="609602"/>
            <a:ext cx="6924897" cy="525145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27909946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defTabSz="843830">
              <a:defRPr/>
            </a:pPr>
            <a:endParaRPr lang="en-US">
              <a:solidFill>
                <a:srgbClr val="44546A"/>
              </a:solidFill>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defTabSz="843830">
              <a:defRPr/>
            </a:pPr>
            <a:r>
              <a:rPr lang="en-US">
                <a:solidFill>
                  <a:srgbClr val="44546A"/>
                </a:solidFill>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defTabSz="843830">
              <a:defRPr/>
            </a:pPr>
            <a:fld id="{1345D833-4658-41A7-8C17-5F9EEBC010D0}" type="slidenum">
              <a:rPr lang="en-US" smtClean="0">
                <a:solidFill>
                  <a:srgbClr val="44546A"/>
                </a:solidFill>
              </a:rPr>
              <a:pPr defTabSz="843830">
                <a:defRPr/>
              </a:pPr>
              <a:t>‹#›</a:t>
            </a:fld>
            <a:endParaRPr lang="en-US">
              <a:solidFill>
                <a:srgbClr val="44546A"/>
              </a:solidFill>
            </a:endParaRPr>
          </a:p>
        </p:txBody>
      </p:sp>
    </p:spTree>
    <p:extLst>
      <p:ext uri="{BB962C8B-B14F-4D97-AF65-F5344CB8AC3E}">
        <p14:creationId xmlns:p14="http://schemas.microsoft.com/office/powerpoint/2010/main" val="181475791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609441" y="274640"/>
            <a:ext cx="10969943" cy="5851525"/>
          </a:xfrm>
          <a:prstGeom prst="rect">
            <a:avLst/>
          </a:prstGeo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8039142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nvPr>
        </p:nvGraphicFramePr>
        <p:xfrm>
          <a:off x="1957" y="1593"/>
          <a:ext cx="1952" cy="1587"/>
        </p:xfrm>
        <a:graphic>
          <a:graphicData uri="http://schemas.openxmlformats.org/presentationml/2006/ole">
            <mc:AlternateContent xmlns:mc="http://schemas.openxmlformats.org/markup-compatibility/2006">
              <mc:Choice xmlns:v="urn:schemas-microsoft-com:vml" Requires="v">
                <p:oleObj spid="_x0000_s5165" name="think-cell Slide" r:id="rId4" imgW="360" imgH="360" progId="">
                  <p:embed/>
                </p:oleObj>
              </mc:Choice>
              <mc:Fallback>
                <p:oleObj name="think-cell Slide" r:id="rId4" imgW="360" imgH="360" progId="">
                  <p:embed/>
                  <p:pic>
                    <p:nvPicPr>
                      <p:cNvPr id="5" name="オブジェクト 4"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57" y="1593"/>
                        <a:ext cx="1952"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513098" y="136800"/>
            <a:ext cx="11162631" cy="651600"/>
          </a:xfrm>
        </p:spPr>
        <p:txBody>
          <a:bodyPr/>
          <a:lstStyle/>
          <a:p>
            <a:r>
              <a:rPr kumimoji="1" lang="ja-JP" altLang="en-US" dirty="0"/>
              <a:t>キーメッセージを入力（本スライドで一番伝えたいこと＜名詞止め・体言止め不可＞）</a:t>
            </a:r>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pPr defTabSz="843830">
              <a:defRPr/>
            </a:pPr>
            <a:r>
              <a:rPr lang="ja-JP" altLang="en-US">
                <a:solidFill>
                  <a:srgbClr val="44546A"/>
                </a:solidFill>
              </a:rPr>
              <a:t>コーポレートガバナンス・コードについて</a:t>
            </a:r>
            <a:endParaRPr lang="en-GB" altLang="en-GB" dirty="0">
              <a:solidFill>
                <a:srgbClr val="44546A"/>
              </a:solidFill>
            </a:endParaRPr>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pPr defTabSz="843830">
              <a:defRPr/>
            </a:pPr>
            <a:fld id="{AA5FCFE5-FE56-4EF1-80A8-07776887C2A1}" type="slidenum">
              <a:rPr lang="ja-JP" altLang="en-US" smtClean="0">
                <a:solidFill>
                  <a:srgbClr val="44546A"/>
                </a:solidFill>
              </a:rPr>
              <a:pPr defTabSz="843830">
                <a:defRPr/>
              </a:pPr>
              <a:t>‹#›</a:t>
            </a:fld>
            <a:endParaRPr lang="ja-JP" altLang="en-US" dirty="0">
              <a:solidFill>
                <a:srgbClr val="44546A"/>
              </a:solidFill>
            </a:endParaRPr>
          </a:p>
        </p:txBody>
      </p:sp>
      <p:sp>
        <p:nvSpPr>
          <p:cNvPr id="9" name="テキスト プレースホルダー 2"/>
          <p:cNvSpPr>
            <a:spLocks noGrp="1"/>
          </p:cNvSpPr>
          <p:nvPr>
            <p:ph type="body" sz="quarter" idx="15" hasCustomPrompt="1"/>
          </p:nvPr>
        </p:nvSpPr>
        <p:spPr>
          <a:xfrm>
            <a:off x="512478" y="1016000"/>
            <a:ext cx="5315538" cy="432000"/>
          </a:xfrm>
        </p:spPr>
        <p:txBody>
          <a:bodyPr wrap="none" anchor="ctr">
            <a:noAutofit/>
          </a:bodyPr>
          <a:lstStyle>
            <a:lvl1pPr>
              <a:defRPr sz="1292" b="1">
                <a:solidFill>
                  <a:schemeClr val="accent2"/>
                </a:solidFill>
              </a:defRPr>
            </a:lvl1pPr>
          </a:lstStyle>
          <a:p>
            <a:pPr lvl="0"/>
            <a:r>
              <a:rPr kumimoji="1" lang="en-US" altLang="ja-JP" dirty="0"/>
              <a:t>Header</a:t>
            </a:r>
            <a:r>
              <a:rPr kumimoji="1" lang="ja-JP" altLang="en-US" dirty="0"/>
              <a:t>を入力（スライドタイトル）</a:t>
            </a:r>
          </a:p>
        </p:txBody>
      </p:sp>
    </p:spTree>
    <p:extLst>
      <p:ext uri="{BB962C8B-B14F-4D97-AF65-F5344CB8AC3E}">
        <p14:creationId xmlns:p14="http://schemas.microsoft.com/office/powerpoint/2010/main" val="18185506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a:defRPr/>
            </a:pPr>
            <a:endParaRPr lang="en-US">
              <a:solidFill>
                <a:srgbClr val="2C3C43"/>
              </a:solidFill>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a:defRPr/>
            </a:pPr>
            <a:r>
              <a:rPr lang="en-US">
                <a:solidFill>
                  <a:srgbClr val="2C3C43"/>
                </a:solidFill>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a:defRPr/>
            </a:pPr>
            <a:fld id="{1345D833-4658-41A7-8C17-5F9EEBC010D0}" type="slidenum">
              <a:rPr lang="en-US" smtClean="0">
                <a:solidFill>
                  <a:srgbClr val="2C3C43"/>
                </a:solidFill>
              </a:rPr>
              <a:pPr>
                <a:defRPr/>
              </a:pPr>
              <a:t>‹#›</a:t>
            </a:fld>
            <a:endParaRPr lang="en-US">
              <a:solidFill>
                <a:srgbClr val="2C3C43"/>
              </a:solidFill>
            </a:endParaRPr>
          </a:p>
        </p:txBody>
      </p:sp>
    </p:spTree>
    <p:extLst>
      <p:ext uri="{BB962C8B-B14F-4D97-AF65-F5344CB8AC3E}">
        <p14:creationId xmlns:p14="http://schemas.microsoft.com/office/powerpoint/2010/main" val="387191424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3603" y="1122363"/>
            <a:ext cx="9141619" cy="2387600"/>
          </a:xfrm>
        </p:spPr>
        <p:txBody>
          <a:bodyPr anchor="b"/>
          <a:lstStyle>
            <a:lvl1pPr algn="ctr">
              <a:defRPr sz="5998"/>
            </a:lvl1pPr>
          </a:lstStyle>
          <a:p>
            <a:r>
              <a:rPr lang="ru-RU"/>
              <a:t>Образец заголовка</a:t>
            </a:r>
          </a:p>
        </p:txBody>
      </p:sp>
      <p:sp>
        <p:nvSpPr>
          <p:cNvPr id="3" name="Подзаголовок 2"/>
          <p:cNvSpPr>
            <a:spLocks noGrp="1"/>
          </p:cNvSpPr>
          <p:nvPr>
            <p:ph type="subTitle" idx="1"/>
          </p:nvPr>
        </p:nvSpPr>
        <p:spPr>
          <a:xfrm>
            <a:off x="1523603" y="3602038"/>
            <a:ext cx="9141619" cy="1655762"/>
          </a:xfr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5A4E3E4D-6A94-45C0-9FA5-2F20F26F1075}" type="datetimeFigureOut">
              <a:rPr lang="ru-RU" smtClean="0"/>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333058824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A4E3E4D-6A94-45C0-9FA5-2F20F26F1075}" type="datetimeFigureOut">
              <a:rPr lang="ru-RU" smtClean="0"/>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72861432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633" y="1709739"/>
            <a:ext cx="10512862" cy="2852737"/>
          </a:xfrm>
        </p:spPr>
        <p:txBody>
          <a:bodyPr anchor="b"/>
          <a:lstStyle>
            <a:lvl1pPr>
              <a:defRPr sz="5998"/>
            </a:lvl1pPr>
          </a:lstStyle>
          <a:p>
            <a:r>
              <a:rPr lang="ru-RU"/>
              <a:t>Образец заголовка</a:t>
            </a:r>
          </a:p>
        </p:txBody>
      </p:sp>
      <p:sp>
        <p:nvSpPr>
          <p:cNvPr id="3" name="Текст 2"/>
          <p:cNvSpPr>
            <a:spLocks noGrp="1"/>
          </p:cNvSpPr>
          <p:nvPr>
            <p:ph type="body" idx="1"/>
          </p:nvPr>
        </p:nvSpPr>
        <p:spPr>
          <a:xfrm>
            <a:off x="831633" y="4589464"/>
            <a:ext cx="10512862" cy="1500187"/>
          </a:xfrm>
        </p:spPr>
        <p:txBody>
          <a:bodyPr/>
          <a:lstStyle>
            <a:lvl1pPr marL="0" indent="0">
              <a:buNone/>
              <a:defRPr sz="23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5A4E3E4D-6A94-45C0-9FA5-2F20F26F1075}" type="datetimeFigureOut">
              <a:rPr lang="ru-RU" smtClean="0"/>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2090534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7982" y="1825625"/>
            <a:ext cx="5180251"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0592" y="1825625"/>
            <a:ext cx="5180251"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5A4E3E4D-6A94-45C0-9FA5-2F20F26F1075}" type="datetimeFigureOut">
              <a:rPr lang="ru-RU" smtClean="0"/>
              <a:t>13.04.2022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154029784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569" y="365126"/>
            <a:ext cx="10512862" cy="1325563"/>
          </a:xfrm>
        </p:spPr>
        <p:txBody>
          <a:bodyPr/>
          <a:lstStyle/>
          <a:p>
            <a:r>
              <a:rPr lang="ru-RU"/>
              <a:t>Образец заголовка</a:t>
            </a:r>
          </a:p>
        </p:txBody>
      </p:sp>
      <p:sp>
        <p:nvSpPr>
          <p:cNvPr id="3" name="Текст 2"/>
          <p:cNvSpPr>
            <a:spLocks noGrp="1"/>
          </p:cNvSpPr>
          <p:nvPr>
            <p:ph type="body" idx="1"/>
          </p:nvPr>
        </p:nvSpPr>
        <p:spPr>
          <a:xfrm>
            <a:off x="839570" y="1681163"/>
            <a:ext cx="5156444"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ru-RU"/>
              <a:t>Образец текста</a:t>
            </a:r>
          </a:p>
        </p:txBody>
      </p:sp>
      <p:sp>
        <p:nvSpPr>
          <p:cNvPr id="4" name="Объект 3"/>
          <p:cNvSpPr>
            <a:spLocks noGrp="1"/>
          </p:cNvSpPr>
          <p:nvPr>
            <p:ph sz="half" idx="2"/>
          </p:nvPr>
        </p:nvSpPr>
        <p:spPr>
          <a:xfrm>
            <a:off x="839570" y="2505075"/>
            <a:ext cx="5156444"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0593" y="1681163"/>
            <a:ext cx="5181838"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ru-RU"/>
              <a:t>Образец текста</a:t>
            </a:r>
          </a:p>
        </p:txBody>
      </p:sp>
      <p:sp>
        <p:nvSpPr>
          <p:cNvPr id="6" name="Объект 5"/>
          <p:cNvSpPr>
            <a:spLocks noGrp="1"/>
          </p:cNvSpPr>
          <p:nvPr>
            <p:ph sz="quarter" idx="4"/>
          </p:nvPr>
        </p:nvSpPr>
        <p:spPr>
          <a:xfrm>
            <a:off x="6170593" y="2505075"/>
            <a:ext cx="518183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5A4E3E4D-6A94-45C0-9FA5-2F20F26F1075}" type="datetimeFigureOut">
              <a:rPr lang="ru-RU" smtClean="0"/>
              <a:t>13.04.2022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227334618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5A4E3E4D-6A94-45C0-9FA5-2F20F26F1075}" type="datetimeFigureOut">
              <a:rPr lang="ru-RU" smtClean="0"/>
              <a:t>13.04.2022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340545875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A4E3E4D-6A94-45C0-9FA5-2F20F26F1075}" type="datetimeFigureOut">
              <a:rPr lang="ru-RU" smtClean="0"/>
              <a:t>13.04.2022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3430824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570" y="457200"/>
            <a:ext cx="3931213" cy="1600200"/>
          </a:xfrm>
        </p:spPr>
        <p:txBody>
          <a:bodyPr anchor="b"/>
          <a:lstStyle>
            <a:lvl1pPr>
              <a:defRPr sz="3199"/>
            </a:lvl1pPr>
          </a:lstStyle>
          <a:p>
            <a:r>
              <a:rPr lang="ru-RU"/>
              <a:t>Образец заголовка</a:t>
            </a:r>
          </a:p>
        </p:txBody>
      </p:sp>
      <p:sp>
        <p:nvSpPr>
          <p:cNvPr id="3" name="Объект 2"/>
          <p:cNvSpPr>
            <a:spLocks noGrp="1"/>
          </p:cNvSpPr>
          <p:nvPr>
            <p:ph idx="1"/>
          </p:nvPr>
        </p:nvSpPr>
        <p:spPr>
          <a:xfrm>
            <a:off x="5181838" y="987426"/>
            <a:ext cx="6170593" cy="4873625"/>
          </a:xfrm>
        </p:spPr>
        <p:txBody>
          <a:bodyPr/>
          <a:lstStyle>
            <a:lvl1pPr>
              <a:defRPr sz="3199"/>
            </a:lvl1pPr>
            <a:lvl2pPr>
              <a:defRPr sz="2799"/>
            </a:lvl2pPr>
            <a:lvl3pPr>
              <a:defRPr sz="2399"/>
            </a:lvl3pPr>
            <a:lvl4pPr>
              <a:defRPr sz="1999"/>
            </a:lvl4pPr>
            <a:lvl5pPr>
              <a:defRPr sz="1999"/>
            </a:lvl5pPr>
            <a:lvl6pPr>
              <a:defRPr sz="1999"/>
            </a:lvl6pPr>
            <a:lvl7pPr>
              <a:defRPr sz="1999"/>
            </a:lvl7pPr>
            <a:lvl8pPr>
              <a:defRPr sz="1999"/>
            </a:lvl8pPr>
            <a:lvl9pPr>
              <a:defRPr sz="1999"/>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5A4E3E4D-6A94-45C0-9FA5-2F20F26F1075}" type="datetimeFigureOut">
              <a:rPr lang="ru-RU" smtClean="0"/>
              <a:t>13.04.2022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305685023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570" y="457200"/>
            <a:ext cx="3931213" cy="1600200"/>
          </a:xfrm>
        </p:spPr>
        <p:txBody>
          <a:bodyPr anchor="b"/>
          <a:lstStyle>
            <a:lvl1pPr>
              <a:defRPr sz="3199"/>
            </a:lvl1pPr>
          </a:lstStyle>
          <a:p>
            <a:r>
              <a:rPr lang="ru-RU"/>
              <a:t>Образец заголовка</a:t>
            </a:r>
          </a:p>
        </p:txBody>
      </p:sp>
      <p:sp>
        <p:nvSpPr>
          <p:cNvPr id="3" name="Рисунок 2"/>
          <p:cNvSpPr>
            <a:spLocks noGrp="1"/>
          </p:cNvSpPr>
          <p:nvPr>
            <p:ph type="pic" idx="1"/>
          </p:nvPr>
        </p:nvSpPr>
        <p:spPr>
          <a:xfrm>
            <a:off x="5181838" y="987426"/>
            <a:ext cx="6170593" cy="4873625"/>
          </a:xfrm>
        </p:spPr>
        <p:txBody>
          <a:bodyPr/>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endParaRPr lang="ru-RU"/>
          </a:p>
        </p:txBody>
      </p:sp>
      <p:sp>
        <p:nvSpPr>
          <p:cNvPr id="4" name="Текст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5A4E3E4D-6A94-45C0-9FA5-2F20F26F1075}" type="datetimeFigureOut">
              <a:rPr lang="ru-RU" smtClean="0"/>
              <a:t>13.04.2022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137341758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A4E3E4D-6A94-45C0-9FA5-2F20F26F1075}" type="datetimeFigureOut">
              <a:rPr lang="ru-RU" smtClean="0"/>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278596514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2628" y="365125"/>
            <a:ext cx="2628215"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7982" y="365125"/>
            <a:ext cx="7732286"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A4E3E4D-6A94-45C0-9FA5-2F20F26F1075}" type="datetimeFigureOut">
              <a:rPr lang="ru-RU" smtClean="0"/>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CD4F4A-43C7-486D-9102-6813A6347773}" type="slidenum">
              <a:rPr lang="ru-RU" smtClean="0"/>
              <a:t>‹#›</a:t>
            </a:fld>
            <a:endParaRPr lang="ru-RU"/>
          </a:p>
        </p:txBody>
      </p:sp>
    </p:spTree>
    <p:extLst>
      <p:ext uri="{BB962C8B-B14F-4D97-AF65-F5344CB8AC3E}">
        <p14:creationId xmlns:p14="http://schemas.microsoft.com/office/powerpoint/2010/main" val="361758040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162" y="2125980"/>
            <a:ext cx="10360501" cy="369332"/>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324" y="3840480"/>
            <a:ext cx="8532178" cy="30777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07609078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399" b="1"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1999" b="1"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85202890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399" b="1" i="0">
                <a:solidFill>
                  <a:schemeClr val="tx1"/>
                </a:solidFill>
                <a:latin typeface="Arial"/>
                <a:cs typeface="Arial"/>
              </a:defRPr>
            </a:lvl1pPr>
          </a:lstStyle>
          <a:p>
            <a:endParaRPr/>
          </a:p>
        </p:txBody>
      </p:sp>
      <p:sp>
        <p:nvSpPr>
          <p:cNvPr id="3" name="Holder 3"/>
          <p:cNvSpPr>
            <a:spLocks noGrp="1"/>
          </p:cNvSpPr>
          <p:nvPr>
            <p:ph sz="half" idx="2"/>
          </p:nvPr>
        </p:nvSpPr>
        <p:spPr>
          <a:xfrm>
            <a:off x="609441" y="1577340"/>
            <a:ext cx="5302139" cy="30777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7245" y="1577340"/>
            <a:ext cx="5302139" cy="30777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36195759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2098548"/>
            <a:ext cx="12188825" cy="1849120"/>
          </a:xfrm>
          <a:custGeom>
            <a:avLst/>
            <a:gdLst/>
            <a:ahLst/>
            <a:cxnLst/>
            <a:rect l="l" t="t" r="r" b="b"/>
            <a:pathLst>
              <a:path w="12192000" h="1849120">
                <a:moveTo>
                  <a:pt x="12192000" y="0"/>
                </a:moveTo>
                <a:lnTo>
                  <a:pt x="0" y="0"/>
                </a:lnTo>
                <a:lnTo>
                  <a:pt x="0" y="1848612"/>
                </a:lnTo>
                <a:lnTo>
                  <a:pt x="12192000" y="1848612"/>
                </a:lnTo>
                <a:lnTo>
                  <a:pt x="12192000" y="0"/>
                </a:lnTo>
                <a:close/>
              </a:path>
            </a:pathLst>
          </a:custGeom>
          <a:solidFill>
            <a:srgbClr val="F7C9AC"/>
          </a:solidFill>
        </p:spPr>
        <p:txBody>
          <a:bodyPr wrap="square" lIns="0" tIns="0" rIns="0" bIns="0" rtlCol="0"/>
          <a:lstStyle/>
          <a:p>
            <a:endParaRPr sz="2399"/>
          </a:p>
        </p:txBody>
      </p:sp>
      <p:sp>
        <p:nvSpPr>
          <p:cNvPr id="2" name="Holder 2"/>
          <p:cNvSpPr>
            <a:spLocks noGrp="1"/>
          </p:cNvSpPr>
          <p:nvPr>
            <p:ph type="title"/>
          </p:nvPr>
        </p:nvSpPr>
        <p:spPr/>
        <p:txBody>
          <a:bodyPr lIns="0" tIns="0" rIns="0" bIns="0"/>
          <a:lstStyle>
            <a:lvl1pPr>
              <a:defRPr sz="2399" b="1"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72665678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62361311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3603" y="1122363"/>
            <a:ext cx="9141619" cy="2387600"/>
          </a:xfrm>
        </p:spPr>
        <p:txBody>
          <a:bodyPr anchor="b"/>
          <a:lstStyle>
            <a:lvl1pPr algn="ctr">
              <a:defRPr sz="5998"/>
            </a:lvl1pPr>
          </a:lstStyle>
          <a:p>
            <a:r>
              <a:rPr lang="en-US"/>
              <a:t>Click to edit Master title style</a:t>
            </a:r>
          </a:p>
        </p:txBody>
      </p:sp>
      <p:sp>
        <p:nvSpPr>
          <p:cNvPr id="3" name="Subtitle 2"/>
          <p:cNvSpPr>
            <a:spLocks noGrp="1"/>
          </p:cNvSpPr>
          <p:nvPr>
            <p:ph type="subTitle" idx="1"/>
          </p:nvPr>
        </p:nvSpPr>
        <p:spPr>
          <a:xfrm>
            <a:off x="1523603" y="3602038"/>
            <a:ext cx="9141619" cy="1655762"/>
          </a:xfr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985BFF9-F6EC-4448-AEF7-73D2CF02BE15}"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62328832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985BFF9-F6EC-4448-AEF7-73D2CF02BE15}"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80653425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633" y="1709739"/>
            <a:ext cx="10512862" cy="2852737"/>
          </a:xfrm>
        </p:spPr>
        <p:txBody>
          <a:bodyPr anchor="b"/>
          <a:lstStyle>
            <a:lvl1pPr>
              <a:defRPr sz="5998"/>
            </a:lvl1pPr>
          </a:lstStyle>
          <a:p>
            <a:r>
              <a:rPr lang="en-US"/>
              <a:t>Click to edit Master title style</a:t>
            </a:r>
          </a:p>
        </p:txBody>
      </p:sp>
      <p:sp>
        <p:nvSpPr>
          <p:cNvPr id="3" name="Text Placeholder 2"/>
          <p:cNvSpPr>
            <a:spLocks noGrp="1"/>
          </p:cNvSpPr>
          <p:nvPr>
            <p:ph type="body" idx="1"/>
          </p:nvPr>
        </p:nvSpPr>
        <p:spPr>
          <a:xfrm>
            <a:off x="831633" y="4589464"/>
            <a:ext cx="10512862" cy="1500187"/>
          </a:xfrm>
        </p:spPr>
        <p:txBody>
          <a:bodyPr/>
          <a:lstStyle>
            <a:lvl1pPr marL="0" indent="0">
              <a:buNone/>
              <a:defRPr sz="23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85BFF9-F6EC-4448-AEF7-73D2CF02BE15}"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89557238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7982" y="1825625"/>
            <a:ext cx="518025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0592" y="1825625"/>
            <a:ext cx="518025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985BFF9-F6EC-4448-AEF7-73D2CF02BE15}"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236145161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569" y="365126"/>
            <a:ext cx="10512862" cy="1325563"/>
          </a:xfrm>
        </p:spPr>
        <p:txBody>
          <a:bodyPr/>
          <a:lstStyle/>
          <a:p>
            <a:r>
              <a:rPr lang="en-US"/>
              <a:t>Click to edit Master title style</a:t>
            </a:r>
          </a:p>
        </p:txBody>
      </p:sp>
      <p:sp>
        <p:nvSpPr>
          <p:cNvPr id="3" name="Text Placeholder 2"/>
          <p:cNvSpPr>
            <a:spLocks noGrp="1"/>
          </p:cNvSpPr>
          <p:nvPr>
            <p:ph type="body" idx="1"/>
          </p:nvPr>
        </p:nvSpPr>
        <p:spPr>
          <a:xfrm>
            <a:off x="839570" y="1681163"/>
            <a:ext cx="5156444"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 name="Content Placeholder 3"/>
          <p:cNvSpPr>
            <a:spLocks noGrp="1"/>
          </p:cNvSpPr>
          <p:nvPr>
            <p:ph sz="half" idx="2"/>
          </p:nvPr>
        </p:nvSpPr>
        <p:spPr>
          <a:xfrm>
            <a:off x="839570" y="2505075"/>
            <a:ext cx="5156444"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0593" y="1681163"/>
            <a:ext cx="5181838"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593" y="2505075"/>
            <a:ext cx="518183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985BFF9-F6EC-4448-AEF7-73D2CF02BE15}" type="datetimeFigureOut">
              <a:rPr lang="en-US" smtClean="0"/>
              <a:t>4/13/2022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401854189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985BFF9-F6EC-4448-AEF7-73D2CF02BE15}" type="datetimeFigureOut">
              <a:rPr lang="en-US" smtClean="0"/>
              <a:t>4/13/2022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309997035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85BFF9-F6EC-4448-AEF7-73D2CF02BE15}" type="datetimeFigureOut">
              <a:rPr lang="en-US" smtClean="0"/>
              <a:t>4/13/2022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196839870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570" y="457200"/>
            <a:ext cx="3931213" cy="1600200"/>
          </a:xfrm>
        </p:spPr>
        <p:txBody>
          <a:bodyPr anchor="b"/>
          <a:lstStyle>
            <a:lvl1pPr>
              <a:defRPr sz="3199"/>
            </a:lvl1pPr>
          </a:lstStyle>
          <a:p>
            <a:r>
              <a:rPr lang="en-US"/>
              <a:t>Click to edit Master title style</a:t>
            </a:r>
          </a:p>
        </p:txBody>
      </p:sp>
      <p:sp>
        <p:nvSpPr>
          <p:cNvPr id="3" name="Content Placeholder 2"/>
          <p:cNvSpPr>
            <a:spLocks noGrp="1"/>
          </p:cNvSpPr>
          <p:nvPr>
            <p:ph idx="1"/>
          </p:nvPr>
        </p:nvSpPr>
        <p:spPr>
          <a:xfrm>
            <a:off x="5181838" y="987426"/>
            <a:ext cx="6170593" cy="4873625"/>
          </a:xfrm>
        </p:spPr>
        <p:txBody>
          <a:bodyPr/>
          <a:lstStyle>
            <a:lvl1pPr>
              <a:defRPr sz="3199"/>
            </a:lvl1pPr>
            <a:lvl2pPr>
              <a:defRPr sz="2799"/>
            </a:lvl2pPr>
            <a:lvl3pPr>
              <a:defRPr sz="2399"/>
            </a:lvl3pPr>
            <a:lvl4pPr>
              <a:defRPr sz="1999"/>
            </a:lvl4pPr>
            <a:lvl5pPr>
              <a:defRPr sz="1999"/>
            </a:lvl5pPr>
            <a:lvl6pPr>
              <a:defRPr sz="1999"/>
            </a:lvl6pPr>
            <a:lvl7pPr>
              <a:defRPr sz="1999"/>
            </a:lvl7pPr>
            <a:lvl8pPr>
              <a:defRPr sz="1999"/>
            </a:lvl8pPr>
            <a:lvl9pPr>
              <a:defRPr sz="19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85BFF9-F6EC-4448-AEF7-73D2CF02BE15}"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112572954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570" y="457200"/>
            <a:ext cx="3931213" cy="1600200"/>
          </a:xfrm>
        </p:spPr>
        <p:txBody>
          <a:bodyPr anchor="b"/>
          <a:lstStyle>
            <a:lvl1pPr>
              <a:defRPr sz="3199"/>
            </a:lvl1pPr>
          </a:lstStyle>
          <a:p>
            <a:r>
              <a:rPr lang="en-US"/>
              <a:t>Click to edit Master title style</a:t>
            </a:r>
          </a:p>
        </p:txBody>
      </p:sp>
      <p:sp>
        <p:nvSpPr>
          <p:cNvPr id="3" name="Picture Placeholder 2"/>
          <p:cNvSpPr>
            <a:spLocks noGrp="1"/>
          </p:cNvSpPr>
          <p:nvPr>
            <p:ph type="pic" idx="1"/>
          </p:nvPr>
        </p:nvSpPr>
        <p:spPr>
          <a:xfrm>
            <a:off x="5181838" y="987426"/>
            <a:ext cx="6170593" cy="4873625"/>
          </a:xfrm>
        </p:spPr>
        <p:txBody>
          <a:bodyPr/>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endParaRPr lang="en-US"/>
          </a:p>
        </p:txBody>
      </p:sp>
      <p:sp>
        <p:nvSpPr>
          <p:cNvPr id="4" name="Text Placeholder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85BFF9-F6EC-4448-AEF7-73D2CF02BE15}"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333319611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985BFF9-F6EC-4448-AEF7-73D2CF02BE15}"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61401477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365125"/>
            <a:ext cx="262821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7982" y="365125"/>
            <a:ext cx="7732286"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985BFF9-F6EC-4448-AEF7-73D2CF02BE15}"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B731F-24D0-4D45-8CBD-CA2B1ECCA423}" type="slidenum">
              <a:rPr lang="en-US" smtClean="0"/>
              <a:t>‹#›</a:t>
            </a:fld>
            <a:endParaRPr lang="en-US"/>
          </a:p>
        </p:txBody>
      </p:sp>
    </p:spTree>
    <p:extLst>
      <p:ext uri="{BB962C8B-B14F-4D97-AF65-F5344CB8AC3E}">
        <p14:creationId xmlns:p14="http://schemas.microsoft.com/office/powerpoint/2010/main" val="405970636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cSld name="Heading Only">
    <p:spTree>
      <p:nvGrpSpPr>
        <p:cNvPr id="1" name=""/>
        <p:cNvGrpSpPr/>
        <p:nvPr/>
      </p:nvGrpSpPr>
      <p:grpSpPr>
        <a:xfrm>
          <a:off x="0" y="0"/>
          <a:ext cx="0" cy="0"/>
          <a:chOff x="0" y="0"/>
          <a:chExt cx="0" cy="0"/>
        </a:xfrm>
      </p:grpSpPr>
      <p:sp>
        <p:nvSpPr>
          <p:cNvPr id="29" name="Rectangle 2"/>
          <p:cNvSpPr>
            <a:spLocks noGrp="1"/>
          </p:cNvSpPr>
          <p:nvPr>
            <p:ph type="title"/>
          </p:nvPr>
        </p:nvSpPr>
        <p:spPr/>
        <p:txBody>
          <a:bodyPr/>
          <a:lstStyle/>
          <a:p>
            <a:r>
              <a:rPr lang="en-US" altLang="ko-KR"/>
              <a:t>Click to edit Master title style</a:t>
            </a:r>
            <a:endParaRPr lang="en-US"/>
          </a:p>
        </p:txBody>
      </p:sp>
      <p:sp>
        <p:nvSpPr>
          <p:cNvPr id="19" name="Rectangle 8"/>
          <p:cNvSpPr>
            <a:spLocks noGrp="1"/>
          </p:cNvSpPr>
          <p:nvPr>
            <p:ph type="body" sz="quarter" idx="13" hasCustomPrompt="1"/>
          </p:nvPr>
        </p:nvSpPr>
        <p:spPr>
          <a:xfrm>
            <a:off x="406294" y="381000"/>
            <a:ext cx="10766795" cy="228600"/>
          </a:xfrm>
          <a:solidFill>
            <a:schemeClr val="accent6">
              <a:shade val="75000"/>
            </a:schemeClr>
          </a:solidFill>
        </p:spPr>
        <p:txBody>
          <a:bodyPr/>
          <a:lstStyle>
            <a:lvl1pPr>
              <a:defRPr b="1">
                <a:solidFill>
                  <a:schemeClr val="bg1"/>
                </a:solidFill>
              </a:defRPr>
            </a:lvl1pPr>
            <a:extLst/>
          </a:lstStyle>
          <a:p>
            <a:pPr lvl="0"/>
            <a:r>
              <a:rPr lang="en-US" dirty="0"/>
              <a:t>Click to add heading</a:t>
            </a:r>
          </a:p>
        </p:txBody>
      </p:sp>
      <p:sp>
        <p:nvSpPr>
          <p:cNvPr id="7" name="Rectangle 7"/>
          <p:cNvSpPr>
            <a:spLocks noGrp="1"/>
          </p:cNvSpPr>
          <p:nvPr>
            <p:ph type="dt" sz="half" idx="14"/>
          </p:nvPr>
        </p:nvSpPr>
        <p:spPr/>
        <p:txBody>
          <a:bodyPr/>
          <a:lstStyle/>
          <a:p>
            <a:pPr algn="r"/>
            <a:fld id="{F7F1F872-C5DE-403B-85F0-1024E6CA1886}" type="datetime1">
              <a:rPr lang="en-US" smtClean="0"/>
              <a:pPr algn="r"/>
              <a:t>4/13/2022</a:t>
            </a:fld>
            <a:endParaRPr lang="en-US"/>
          </a:p>
        </p:txBody>
      </p:sp>
      <p:sp>
        <p:nvSpPr>
          <p:cNvPr id="8" name="Rectangle 8"/>
          <p:cNvSpPr>
            <a:spLocks noGrp="1"/>
          </p:cNvSpPr>
          <p:nvPr>
            <p:ph type="sldNum" sz="quarter" idx="15"/>
          </p:nvPr>
        </p:nvSpPr>
        <p:spPr/>
        <p:txBody>
          <a:bodyPr/>
          <a:lstStyle/>
          <a:p>
            <a:pPr algn="r"/>
            <a:fld id="{256D3EEF-DE4E-429D-8EC4-DDC531AFF587}" type="slidenum">
              <a:rPr lang="en-US" sz="1000" smtClean="0"/>
              <a:pPr algn="r"/>
              <a:t>‹#›</a:t>
            </a:fld>
            <a:endParaRPr lang="en-US"/>
          </a:p>
        </p:txBody>
      </p:sp>
      <p:sp>
        <p:nvSpPr>
          <p:cNvPr id="9" name="Rectangle 9"/>
          <p:cNvSpPr>
            <a:spLocks noGrp="1"/>
          </p:cNvSpPr>
          <p:nvPr>
            <p:ph type="ftr" sz="quarter" idx="16"/>
          </p:nvPr>
        </p:nvSpPr>
        <p:spPr/>
        <p:txBody>
          <a:bodyPr/>
          <a:lstStyle/>
          <a:p>
            <a:endParaRPr lang="en-US"/>
          </a:p>
        </p:txBody>
      </p:sp>
      <p:sp>
        <p:nvSpPr>
          <p:cNvPr id="13" name="Rectangle 12"/>
          <p:cNvSpPr/>
          <p:nvPr userDrawn="1"/>
        </p:nvSpPr>
        <p:spPr>
          <a:xfrm>
            <a:off x="10093899" y="6000768"/>
            <a:ext cx="1333162" cy="7857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799"/>
          </a:p>
        </p:txBody>
      </p:sp>
      <p:pic>
        <p:nvPicPr>
          <p:cNvPr id="6147"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72148" y="2"/>
            <a:ext cx="4299947" cy="938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887375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3603" y="1122363"/>
            <a:ext cx="9141619" cy="2387600"/>
          </a:xfrm>
        </p:spPr>
        <p:txBody>
          <a:bodyPr anchor="b"/>
          <a:lstStyle>
            <a:lvl1pPr algn="ctr">
              <a:defRPr sz="3375"/>
            </a:lvl1pPr>
          </a:lstStyle>
          <a:p>
            <a:r>
              <a:rPr lang="ru-RU"/>
              <a:t>Образец заголовка</a:t>
            </a:r>
          </a:p>
        </p:txBody>
      </p:sp>
      <p:sp>
        <p:nvSpPr>
          <p:cNvPr id="3" name="Подзаголовок 2"/>
          <p:cNvSpPr>
            <a:spLocks noGrp="1"/>
          </p:cNvSpPr>
          <p:nvPr>
            <p:ph type="subTitle" idx="1"/>
          </p:nvPr>
        </p:nvSpPr>
        <p:spPr>
          <a:xfrm>
            <a:off x="1523603" y="3602038"/>
            <a:ext cx="9141619"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ru-RU"/>
              <a:t>Образец подзаголовка</a:t>
            </a:r>
          </a:p>
        </p:txBody>
      </p:sp>
      <p:sp>
        <p:nvSpPr>
          <p:cNvPr id="4" name="Дата 3"/>
          <p:cNvSpPr>
            <a:spLocks noGrp="1"/>
          </p:cNvSpPr>
          <p:nvPr>
            <p:ph type="dt" sz="half" idx="10"/>
          </p:nvPr>
        </p:nvSpPr>
        <p:spPr/>
        <p:txBody>
          <a:bodyPr/>
          <a:lstStyle/>
          <a:p>
            <a:pPr defTabSz="685800">
              <a:defRPr/>
            </a:pPr>
            <a:fld id="{0F637897-DF2B-47F7-B52A-1F06403811D8}"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33789811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800">
              <a:defRPr/>
            </a:pPr>
            <a:fld id="{64AB1915-1BAA-4AE8-A895-1446E686F01A}"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172340395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634" y="1709742"/>
            <a:ext cx="10512862" cy="2852737"/>
          </a:xfrm>
        </p:spPr>
        <p:txBody>
          <a:bodyPr anchor="b"/>
          <a:lstStyle>
            <a:lvl1pPr>
              <a:defRPr sz="3375"/>
            </a:lvl1pPr>
          </a:lstStyle>
          <a:p>
            <a:r>
              <a:rPr lang="ru-RU"/>
              <a:t>Образец заголовка</a:t>
            </a:r>
          </a:p>
        </p:txBody>
      </p:sp>
      <p:sp>
        <p:nvSpPr>
          <p:cNvPr id="3" name="Текст 2"/>
          <p:cNvSpPr>
            <a:spLocks noGrp="1"/>
          </p:cNvSpPr>
          <p:nvPr>
            <p:ph type="body" idx="1"/>
          </p:nvPr>
        </p:nvSpPr>
        <p:spPr>
          <a:xfrm>
            <a:off x="831634" y="4589467"/>
            <a:ext cx="10512862"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800">
              <a:defRPr/>
            </a:pPr>
            <a:fld id="{A3C869C7-2FE2-4637-A06E-7D643DACDC7B}"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54419624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487" y="1825625"/>
            <a:ext cx="3866144"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6991" y="1825625"/>
            <a:ext cx="3866144"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800">
              <a:defRPr/>
            </a:pPr>
            <a:fld id="{48F39A69-4ADB-4275-AE20-9D70C7AD436C}"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288083642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569" y="365129"/>
            <a:ext cx="10512862" cy="1325563"/>
          </a:xfrm>
        </p:spPr>
        <p:txBody>
          <a:bodyPr/>
          <a:lstStyle/>
          <a:p>
            <a:r>
              <a:rPr lang="ru-RU"/>
              <a:t>Образец заголовка</a:t>
            </a:r>
          </a:p>
        </p:txBody>
      </p:sp>
      <p:sp>
        <p:nvSpPr>
          <p:cNvPr id="3" name="Текст 2"/>
          <p:cNvSpPr>
            <a:spLocks noGrp="1"/>
          </p:cNvSpPr>
          <p:nvPr>
            <p:ph type="body" idx="1"/>
          </p:nvPr>
        </p:nvSpPr>
        <p:spPr>
          <a:xfrm>
            <a:off x="839571" y="1681163"/>
            <a:ext cx="5156443"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ru-RU"/>
              <a:t>Образец текста</a:t>
            </a:r>
          </a:p>
        </p:txBody>
      </p:sp>
      <p:sp>
        <p:nvSpPr>
          <p:cNvPr id="4" name="Объект 3"/>
          <p:cNvSpPr>
            <a:spLocks noGrp="1"/>
          </p:cNvSpPr>
          <p:nvPr>
            <p:ph sz="half" idx="2"/>
          </p:nvPr>
        </p:nvSpPr>
        <p:spPr>
          <a:xfrm>
            <a:off x="839571" y="2505075"/>
            <a:ext cx="5156443"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0595" y="1681163"/>
            <a:ext cx="518183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ru-RU"/>
              <a:t>Образец текста</a:t>
            </a:r>
          </a:p>
        </p:txBody>
      </p:sp>
      <p:sp>
        <p:nvSpPr>
          <p:cNvPr id="6" name="Объект 5"/>
          <p:cNvSpPr>
            <a:spLocks noGrp="1"/>
          </p:cNvSpPr>
          <p:nvPr>
            <p:ph sz="quarter" idx="4"/>
          </p:nvPr>
        </p:nvSpPr>
        <p:spPr>
          <a:xfrm>
            <a:off x="6170595" y="2505075"/>
            <a:ext cx="518183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800">
              <a:defRPr/>
            </a:pPr>
            <a:fld id="{6C6C489A-67C1-44EB-A3FE-893133FCC899}"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234296332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800">
              <a:defRPr/>
            </a:pPr>
            <a:fld id="{C366F3A3-3A1C-46F1-A5BA-71573DC80999}"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257047257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800">
              <a:defRPr/>
            </a:pPr>
            <a:fld id="{2179D0CF-1DEB-45AD-8F64-0045586AD6D0}"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227115546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569" y="457200"/>
            <a:ext cx="3931213" cy="1600200"/>
          </a:xfrm>
        </p:spPr>
        <p:txBody>
          <a:bodyPr anchor="b"/>
          <a:lstStyle>
            <a:lvl1pPr>
              <a:defRPr sz="1800"/>
            </a:lvl1pPr>
          </a:lstStyle>
          <a:p>
            <a:r>
              <a:rPr lang="ru-RU"/>
              <a:t>Образец заголовка</a:t>
            </a:r>
          </a:p>
        </p:txBody>
      </p:sp>
      <p:sp>
        <p:nvSpPr>
          <p:cNvPr id="3" name="Объект 2"/>
          <p:cNvSpPr>
            <a:spLocks noGrp="1"/>
          </p:cNvSpPr>
          <p:nvPr>
            <p:ph idx="1"/>
          </p:nvPr>
        </p:nvSpPr>
        <p:spPr>
          <a:xfrm>
            <a:off x="5181838" y="987429"/>
            <a:ext cx="6170593"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569" y="2057400"/>
            <a:ext cx="3931213"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ru-RU"/>
              <a:t>Образец текста</a:t>
            </a:r>
          </a:p>
        </p:txBody>
      </p:sp>
      <p:sp>
        <p:nvSpPr>
          <p:cNvPr id="5" name="Дата 4"/>
          <p:cNvSpPr>
            <a:spLocks noGrp="1"/>
          </p:cNvSpPr>
          <p:nvPr>
            <p:ph type="dt" sz="half" idx="10"/>
          </p:nvPr>
        </p:nvSpPr>
        <p:spPr/>
        <p:txBody>
          <a:bodyPr/>
          <a:lstStyle/>
          <a:p>
            <a:pPr defTabSz="685800">
              <a:defRPr/>
            </a:pPr>
            <a:fld id="{B7730302-E3C4-4E62-86F4-CA95DA5E6788}"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347318404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569" y="457200"/>
            <a:ext cx="3931213" cy="1600200"/>
          </a:xfrm>
        </p:spPr>
        <p:txBody>
          <a:bodyPr anchor="b"/>
          <a:lstStyle>
            <a:lvl1pPr>
              <a:defRPr sz="1800"/>
            </a:lvl1pPr>
          </a:lstStyle>
          <a:p>
            <a:r>
              <a:rPr lang="ru-RU"/>
              <a:t>Образец заголовка</a:t>
            </a:r>
          </a:p>
        </p:txBody>
      </p:sp>
      <p:sp>
        <p:nvSpPr>
          <p:cNvPr id="3" name="Рисунок 2"/>
          <p:cNvSpPr>
            <a:spLocks noGrp="1"/>
          </p:cNvSpPr>
          <p:nvPr>
            <p:ph type="pic" idx="1"/>
          </p:nvPr>
        </p:nvSpPr>
        <p:spPr>
          <a:xfrm>
            <a:off x="5181838" y="987429"/>
            <a:ext cx="6170593" cy="4873625"/>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ru-RU"/>
              <a:t>Вставка рисунка</a:t>
            </a:r>
          </a:p>
        </p:txBody>
      </p:sp>
      <p:sp>
        <p:nvSpPr>
          <p:cNvPr id="4" name="Текст 3"/>
          <p:cNvSpPr>
            <a:spLocks noGrp="1"/>
          </p:cNvSpPr>
          <p:nvPr>
            <p:ph type="body" sz="half" idx="2"/>
          </p:nvPr>
        </p:nvSpPr>
        <p:spPr>
          <a:xfrm>
            <a:off x="839569" y="2057400"/>
            <a:ext cx="3931213"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ru-RU"/>
              <a:t>Образец текста</a:t>
            </a:r>
          </a:p>
        </p:txBody>
      </p:sp>
      <p:sp>
        <p:nvSpPr>
          <p:cNvPr id="5" name="Дата 4"/>
          <p:cNvSpPr>
            <a:spLocks noGrp="1"/>
          </p:cNvSpPr>
          <p:nvPr>
            <p:ph type="dt" sz="half" idx="10"/>
          </p:nvPr>
        </p:nvSpPr>
        <p:spPr/>
        <p:txBody>
          <a:bodyPr/>
          <a:lstStyle/>
          <a:p>
            <a:pPr defTabSz="685800">
              <a:defRPr/>
            </a:pPr>
            <a:fld id="{098C6248-697E-415B-B1B2-D860DDDC102A}"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394547469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800">
              <a:defRPr/>
            </a:pPr>
            <a:fld id="{F0A2493E-81C2-4ED9-BE92-E64BE16C3608}"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84469927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1973" y="365125"/>
            <a:ext cx="1971161"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489" y="365125"/>
            <a:ext cx="57611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800">
              <a:defRPr/>
            </a:pPr>
            <a:fld id="{49231F3E-248A-4414-B30B-24DE50C9409D}"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2183194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18" Type="http://schemas.openxmlformats.org/officeDocument/2006/relationships/tags" Target="../tags/tag7.xml"/><Relationship Id="rId26" Type="http://schemas.openxmlformats.org/officeDocument/2006/relationships/tags" Target="../tags/tag15.xml"/><Relationship Id="rId3" Type="http://schemas.openxmlformats.org/officeDocument/2006/relationships/slideLayout" Target="../slideLayouts/slideLayout3.xml"/><Relationship Id="rId21" Type="http://schemas.openxmlformats.org/officeDocument/2006/relationships/tags" Target="../tags/tag10.xml"/><Relationship Id="rId7" Type="http://schemas.openxmlformats.org/officeDocument/2006/relationships/slideLayout" Target="../slideLayouts/slideLayout7.xml"/><Relationship Id="rId12" Type="http://schemas.openxmlformats.org/officeDocument/2006/relationships/tags" Target="../tags/tag1.xml"/><Relationship Id="rId17" Type="http://schemas.openxmlformats.org/officeDocument/2006/relationships/tags" Target="../tags/tag6.xml"/><Relationship Id="rId25" Type="http://schemas.openxmlformats.org/officeDocument/2006/relationships/tags" Target="../tags/tag14.xml"/><Relationship Id="rId2" Type="http://schemas.openxmlformats.org/officeDocument/2006/relationships/slideLayout" Target="../slideLayouts/slideLayout2.xml"/><Relationship Id="rId16" Type="http://schemas.openxmlformats.org/officeDocument/2006/relationships/tags" Target="../tags/tag5.xml"/><Relationship Id="rId20" Type="http://schemas.openxmlformats.org/officeDocument/2006/relationships/tags" Target="../tags/tag9.xml"/><Relationship Id="rId29" Type="http://schemas.openxmlformats.org/officeDocument/2006/relationships/tags" Target="../tags/tag18.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vmlDrawing" Target="../drawings/vmlDrawing1.vml"/><Relationship Id="rId24" Type="http://schemas.openxmlformats.org/officeDocument/2006/relationships/tags" Target="../tags/tag13.xml"/><Relationship Id="rId5" Type="http://schemas.openxmlformats.org/officeDocument/2006/relationships/slideLayout" Target="../slideLayouts/slideLayout5.xml"/><Relationship Id="rId15" Type="http://schemas.openxmlformats.org/officeDocument/2006/relationships/tags" Target="../tags/tag4.xml"/><Relationship Id="rId23" Type="http://schemas.openxmlformats.org/officeDocument/2006/relationships/tags" Target="../tags/tag12.xml"/><Relationship Id="rId28" Type="http://schemas.openxmlformats.org/officeDocument/2006/relationships/tags" Target="../tags/tag17.xml"/><Relationship Id="rId10" Type="http://schemas.openxmlformats.org/officeDocument/2006/relationships/theme" Target="../theme/theme1.xml"/><Relationship Id="rId19" Type="http://schemas.openxmlformats.org/officeDocument/2006/relationships/tags" Target="../tags/tag8.xml"/><Relationship Id="rId31"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 Id="rId22" Type="http://schemas.openxmlformats.org/officeDocument/2006/relationships/tags" Target="../tags/tag11.xml"/><Relationship Id="rId27" Type="http://schemas.openxmlformats.org/officeDocument/2006/relationships/tags" Target="../tags/tag16.xml"/><Relationship Id="rId30"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10.xml"/><Relationship Id="rId4"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theme" Target="../theme/theme3.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6.xml"/><Relationship Id="rId1" Type="http://schemas.openxmlformats.org/officeDocument/2006/relationships/slideLayout" Target="../slideLayouts/slideLayout25.xml"/><Relationship Id="rId4" Type="http://schemas.openxmlformats.org/officeDocument/2006/relationships/image" Target="../media/image7.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8.xml"/><Relationship Id="rId1" Type="http://schemas.openxmlformats.org/officeDocument/2006/relationships/slideLayout" Target="../slideLayouts/slideLayout27.xml"/><Relationship Id="rId4" Type="http://schemas.openxmlformats.org/officeDocument/2006/relationships/image" Target="../media/image8.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image" Target="../media/image9.jpeg"/><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18" Type="http://schemas.openxmlformats.org/officeDocument/2006/relationships/slideLayout" Target="../slideLayouts/slideLayout72.xml"/><Relationship Id="rId3" Type="http://schemas.openxmlformats.org/officeDocument/2006/relationships/slideLayout" Target="../slideLayouts/slideLayout57.xml"/><Relationship Id="rId21" Type="http://schemas.openxmlformats.org/officeDocument/2006/relationships/theme" Target="../theme/theme8.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slideLayout" Target="../slideLayouts/slideLayout71.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20" Type="http://schemas.openxmlformats.org/officeDocument/2006/relationships/slideLayout" Target="../slideLayouts/slideLayout74.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19" Type="http://schemas.openxmlformats.org/officeDocument/2006/relationships/slideLayout" Target="../slideLayouts/slideLayout73.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2.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theme" Target="../theme/theme9.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88.xml"/><Relationship Id="rId2" Type="http://schemas.openxmlformats.org/officeDocument/2006/relationships/slideLayout" Target="../slideLayouts/slideLayout87.xml"/><Relationship Id="rId1" Type="http://schemas.openxmlformats.org/officeDocument/2006/relationships/slideLayout" Target="../slideLayouts/slideLayout86.xml"/><Relationship Id="rId6" Type="http://schemas.openxmlformats.org/officeDocument/2006/relationships/theme" Target="../theme/theme10.xml"/><Relationship Id="rId5" Type="http://schemas.openxmlformats.org/officeDocument/2006/relationships/slideLayout" Target="../slideLayouts/slideLayout90.xml"/><Relationship Id="rId4" Type="http://schemas.openxmlformats.org/officeDocument/2006/relationships/slideLayout" Target="../slideLayouts/slideLayout89.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98.xml"/><Relationship Id="rId13" Type="http://schemas.openxmlformats.org/officeDocument/2006/relationships/theme" Target="../theme/theme11.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slideLayout" Target="../slideLayouts/slideLayout102.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 Id="rId14" Type="http://schemas.openxmlformats.org/officeDocument/2006/relationships/image" Target="../media/image11.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image" Target="../media/image13.pn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12.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12"/>
            </p:custDataLst>
          </p:nvPr>
        </p:nvGraphicFramePr>
        <p:xfrm>
          <a:off x="1" y="0"/>
          <a:ext cx="215923" cy="161974"/>
        </p:xfrm>
        <a:graphic>
          <a:graphicData uri="http://schemas.openxmlformats.org/presentationml/2006/ole">
            <mc:AlternateContent xmlns:mc="http://schemas.openxmlformats.org/markup-compatibility/2006">
              <mc:Choice xmlns:v="urn:schemas-microsoft-com:vml" Requires="v">
                <p:oleObj spid="_x0000_s2242" name="think-cell Slide" r:id="rId30" imgW="270" imgH="270" progId="TCLayout.ActiveDocument.1">
                  <p:embed/>
                </p:oleObj>
              </mc:Choice>
              <mc:Fallback>
                <p:oleObj name="think-cell Slide" r:id="rId30" imgW="270" imgH="270" progId="TCLayout.ActiveDocument.1">
                  <p:embed/>
                  <p:pic>
                    <p:nvPicPr>
                      <p:cNvPr id="2" name="Object 1" hidden="1"/>
                      <p:cNvPicPr/>
                      <p:nvPr/>
                    </p:nvPicPr>
                    <p:blipFill>
                      <a:blip r:embed="rId31"/>
                      <a:stretch>
                        <a:fillRect/>
                      </a:stretch>
                    </p:blipFill>
                    <p:spPr>
                      <a:xfrm>
                        <a:off x="1" y="0"/>
                        <a:ext cx="215923" cy="161974"/>
                      </a:xfrm>
                      <a:prstGeom prst="rect">
                        <a:avLst/>
                      </a:prstGeom>
                    </p:spPr>
                  </p:pic>
                </p:oleObj>
              </mc:Fallback>
            </mc:AlternateContent>
          </a:graphicData>
        </a:graphic>
      </p:graphicFrame>
      <p:sp>
        <p:nvSpPr>
          <p:cNvPr id="6" name="Rectangle 5" hidden="1"/>
          <p:cNvSpPr/>
          <p:nvPr>
            <p:custDataLst>
              <p:tags r:id="rId13"/>
            </p:custDataLst>
          </p:nvPr>
        </p:nvSpPr>
        <p:spPr bwMode="auto">
          <a:xfrm>
            <a:off x="1" y="0"/>
            <a:ext cx="215923" cy="161974"/>
          </a:xfrm>
          <a:prstGeom prst="rect">
            <a:avLst/>
          </a:prstGeom>
          <a:solidFill>
            <a:schemeClr val="bg2"/>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126" rtl="0" eaLnBrk="1" fontAlgn="base" latinLnBrk="0" hangingPunct="1">
              <a:lnSpc>
                <a:spcPct val="100000"/>
              </a:lnSpc>
              <a:spcBef>
                <a:spcPct val="0"/>
              </a:spcBef>
              <a:spcAft>
                <a:spcPct val="0"/>
              </a:spcAft>
              <a:buClrTx/>
              <a:buSzTx/>
              <a:buFontTx/>
              <a:buNone/>
              <a:tabLst/>
              <a:defRPr/>
            </a:pPr>
            <a:endParaRPr kumimoji="0" lang="en-US" sz="1982" b="0" i="0" u="none" strike="noStrike" kern="1200" cap="none" spc="0" normalizeH="0" baseline="0" noProof="0" dirty="0">
              <a:ln>
                <a:noFill/>
              </a:ln>
              <a:solidFill>
                <a:srgbClr val="000000"/>
              </a:solidFill>
              <a:effectLst/>
              <a:uLnTx/>
              <a:uFillTx/>
              <a:latin typeface="Calibri" panose="020F0502020204030204"/>
              <a:ea typeface="+mn-ea"/>
              <a:cs typeface="+mn-cs"/>
              <a:sym typeface="Arial" panose="020B0604020202020204" pitchFamily="34" charset="0"/>
            </a:endParaRPr>
          </a:p>
        </p:txBody>
      </p:sp>
      <p:sp>
        <p:nvSpPr>
          <p:cNvPr id="107" name="Slide Number"/>
          <p:cNvSpPr txBox="1">
            <a:spLocks/>
          </p:cNvSpPr>
          <p:nvPr userDrawn="1"/>
        </p:nvSpPr>
        <p:spPr bwMode="auto">
          <a:xfrm>
            <a:off x="11808244" y="6627914"/>
            <a:ext cx="150643" cy="153888"/>
          </a:xfrm>
          <a:prstGeom prst="rect">
            <a:avLst/>
          </a:prstGeom>
        </p:spPr>
        <p:txBody>
          <a:bodyPr vert="horz" wrap="none" lIns="0" tIns="0" rIns="0" bIns="0" rtlCol="0" anchor="ctr">
            <a:spAutoFit/>
          </a:bodyPr>
          <a:lstStyle>
            <a:defPPr>
              <a:defRPr lang="en-US"/>
            </a:defPPr>
            <a:lvl1pPr>
              <a:defRPr sz="1000" baseline="0">
                <a:latin typeface="+mn-lt"/>
              </a:defRPr>
            </a:lvl1pPr>
          </a:lstStyle>
          <a:p>
            <a:pPr marL="0" marR="0" lvl="0" indent="0" algn="r" defTabSz="914126" rtl="0" eaLnBrk="1" fontAlgn="base" latinLnBrk="0" hangingPunct="1">
              <a:lnSpc>
                <a:spcPct val="100000"/>
              </a:lnSpc>
              <a:spcBef>
                <a:spcPct val="0"/>
              </a:spcBef>
              <a:spcAft>
                <a:spcPct val="0"/>
              </a:spcAft>
              <a:buClrTx/>
              <a:buSzTx/>
              <a:buFontTx/>
              <a:buNone/>
              <a:tabLst/>
              <a:defRPr/>
            </a:pPr>
            <a:fld id="{42C328C1-A84F-4A39-A664-DBA00541A8C6}" type="slidenum">
              <a:rPr kumimoji="0" lang="en-US"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126" rtl="0" eaLnBrk="1" fontAlgn="base" latinLnBrk="0" hangingPunct="1">
                <a:lnSpc>
                  <a:spcPct val="100000"/>
                </a:lnSpc>
                <a:spcBef>
                  <a:spcPct val="0"/>
                </a:spcBef>
                <a:spcAft>
                  <a:spcPct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itle Placeholder 2"/>
          <p:cNvSpPr>
            <a:spLocks noGrp="1" noChangeArrowheads="1"/>
          </p:cNvSpPr>
          <p:nvPr>
            <p:ph type="title"/>
          </p:nvPr>
        </p:nvSpPr>
        <p:spPr bwMode="auto">
          <a:xfrm>
            <a:off x="723712" y="230316"/>
            <a:ext cx="10817582" cy="584775"/>
          </a:xfrm>
          <a:prstGeom prst="rect">
            <a:avLst/>
          </a:prstGeom>
        </p:spPr>
        <p:txBody>
          <a:bodyPr>
            <a:spAutoFit/>
          </a:bodyPr>
          <a:lstStyle/>
          <a:p>
            <a:pPr lvl="0"/>
            <a:r>
              <a:rPr lang="en-US" dirty="0"/>
              <a:t>Click to edit Master title style</a:t>
            </a:r>
            <a:endParaRPr lang="en-US" noProof="0" dirty="0"/>
          </a:p>
        </p:txBody>
      </p:sp>
      <p:sp>
        <p:nvSpPr>
          <p:cNvPr id="3" name="Text Placeholder 2"/>
          <p:cNvSpPr>
            <a:spLocks noGrp="1"/>
          </p:cNvSpPr>
          <p:nvPr>
            <p:ph type="body" idx="1"/>
          </p:nvPr>
        </p:nvSpPr>
        <p:spPr bwMode="auto">
          <a:xfrm>
            <a:off x="1975693" y="2935527"/>
            <a:ext cx="5851500" cy="1231106"/>
          </a:xfrm>
          <a:prstGeom prst="rect">
            <a:avLst/>
          </a:prstGeom>
        </p:spPr>
        <p:txBody>
          <a:bodyPr vert="horz" lIns="0" tIns="0" rIns="0" bIns="0" rtlCol="0">
            <a:spAutoFit/>
          </a:bodyPr>
          <a:lstStyle/>
          <a:p>
            <a:pPr lvl="0" latinLnBrk="0"/>
            <a:r>
              <a:rPr lang="en-US"/>
              <a:t>Edit Master text styles</a:t>
            </a:r>
          </a:p>
          <a:p>
            <a:pPr lvl="1" latinLnBrk="0"/>
            <a:r>
              <a:rPr lang="en-US"/>
              <a:t>Second level</a:t>
            </a:r>
          </a:p>
          <a:p>
            <a:pPr lvl="2" latinLnBrk="0"/>
            <a:r>
              <a:rPr lang="en-US"/>
              <a:t>Third level</a:t>
            </a:r>
          </a:p>
          <a:p>
            <a:pPr lvl="3" latinLnBrk="0"/>
            <a:r>
              <a:rPr lang="en-US"/>
              <a:t>Fourth level</a:t>
            </a:r>
          </a:p>
          <a:p>
            <a:pPr lvl="4" latinLnBrk="0"/>
            <a:r>
              <a:rPr lang="en-US"/>
              <a:t>Fifth level</a:t>
            </a:r>
            <a:endParaRPr lang="en-US" dirty="0"/>
          </a:p>
        </p:txBody>
      </p:sp>
      <p:sp>
        <p:nvSpPr>
          <p:cNvPr id="10" name="1. On-page tracker" hidden="1"/>
          <p:cNvSpPr>
            <a:spLocks noChangeArrowheads="1"/>
          </p:cNvSpPr>
          <p:nvPr/>
        </p:nvSpPr>
        <p:spPr bwMode="auto">
          <a:xfrm>
            <a:off x="233196" y="9525"/>
            <a:ext cx="663554"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126" rtl="0" eaLnBrk="1" fontAlgn="base" latinLnBrk="0" hangingPunct="1">
              <a:lnSpc>
                <a:spcPct val="100000"/>
              </a:lnSpc>
              <a:spcBef>
                <a:spcPct val="0"/>
              </a:spcBef>
              <a:spcAft>
                <a:spcPct val="0"/>
              </a:spcAft>
              <a:buClrTx/>
              <a:buSzTx/>
              <a:buFontTx/>
              <a:buNone/>
              <a:tabLst/>
              <a:defRPr/>
            </a:pPr>
            <a:r>
              <a:rPr kumimoji="0" lang="en-US" sz="1400" b="0" i="0" u="none" strike="noStrike" kern="1200" cap="all" spc="0" normalizeH="0" baseline="0" noProof="0" dirty="0">
                <a:ln>
                  <a:noFill/>
                </a:ln>
                <a:solidFill>
                  <a:srgbClr val="70AD47"/>
                </a:solidFill>
                <a:effectLst/>
                <a:uLnTx/>
                <a:uFillTx/>
                <a:latin typeface="Calibri" panose="020F0502020204030204"/>
                <a:ea typeface="+mn-ea"/>
                <a:cs typeface="+mn-cs"/>
              </a:rPr>
              <a:t>Tracker</a:t>
            </a:r>
          </a:p>
        </p:txBody>
      </p:sp>
      <p:sp>
        <p:nvSpPr>
          <p:cNvPr id="11" name="3. Unit of measure" hidden="1"/>
          <p:cNvSpPr txBox="1">
            <a:spLocks noChangeArrowheads="1"/>
          </p:cNvSpPr>
          <p:nvPr/>
        </p:nvSpPr>
        <p:spPr bwMode="auto">
          <a:xfrm>
            <a:off x="233195" y="607134"/>
            <a:ext cx="1028432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marL="0" marR="0" lvl="0" indent="0" algn="l" defTabSz="895081"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70AD47"/>
                </a:solidFill>
                <a:effectLst/>
                <a:uLnTx/>
                <a:uFillTx/>
                <a:latin typeface="Calibri" panose="020F0502020204030204"/>
                <a:ea typeface="+mn-ea"/>
                <a:cs typeface="+mn-cs"/>
              </a:rPr>
              <a:t>Unit of measure</a:t>
            </a:r>
          </a:p>
        </p:txBody>
      </p:sp>
      <p:grpSp>
        <p:nvGrpSpPr>
          <p:cNvPr id="4" name="Slide Elements" hidden="1"/>
          <p:cNvGrpSpPr/>
          <p:nvPr userDrawn="1"/>
        </p:nvGrpSpPr>
        <p:grpSpPr bwMode="auto">
          <a:xfrm>
            <a:off x="233196" y="6422206"/>
            <a:ext cx="11536638" cy="359597"/>
            <a:chOff x="119063" y="6278944"/>
            <a:chExt cx="8618537" cy="352439"/>
          </a:xfrm>
        </p:grpSpPr>
        <p:sp>
          <p:nvSpPr>
            <p:cNvPr id="13" name="4. Footnote"/>
            <p:cNvSpPr txBox="1">
              <a:spLocks noChangeArrowheads="1"/>
            </p:cNvSpPr>
            <p:nvPr/>
          </p:nvSpPr>
          <p:spPr bwMode="auto">
            <a:xfrm>
              <a:off x="119063" y="6278944"/>
              <a:ext cx="8618537" cy="15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marL="95221" marR="0" lvl="0" indent="-95221" algn="l" defTabSz="895081"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rPr>
                <a:t>1 Footnote</a:t>
              </a:r>
            </a:p>
          </p:txBody>
        </p:sp>
        <p:sp>
          <p:nvSpPr>
            <p:cNvPr id="14" name="5. Source"/>
            <p:cNvSpPr>
              <a:spLocks noChangeArrowheads="1"/>
            </p:cNvSpPr>
            <p:nvPr/>
          </p:nvSpPr>
          <p:spPr bwMode="auto">
            <a:xfrm>
              <a:off x="119064" y="6480558"/>
              <a:ext cx="8251387" cy="15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p>
              <a:pPr marL="485629" marR="0" lvl="0" indent="-485629" algn="l" defTabSz="913526" rtl="0" eaLnBrk="1" fontAlgn="base" latinLnBrk="0" hangingPunct="1">
                <a:lnSpc>
                  <a:spcPct val="100000"/>
                </a:lnSpc>
                <a:spcBef>
                  <a:spcPct val="0"/>
                </a:spcBef>
                <a:spcAft>
                  <a:spcPct val="0"/>
                </a:spcAft>
                <a:buClrTx/>
                <a:buSzTx/>
                <a:buFontTx/>
                <a:buNone/>
                <a:tabLst>
                  <a:tab pos="609417" algn="l"/>
                </a:tabLst>
                <a:defRPr/>
              </a:pP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rPr>
                <a:t>SOURCE: Source</a:t>
              </a:r>
            </a:p>
          </p:txBody>
        </p:sp>
      </p:grpSp>
      <p:grpSp>
        <p:nvGrpSpPr>
          <p:cNvPr id="15" name="ACET" hidden="1"/>
          <p:cNvGrpSpPr>
            <a:grpSpLocks/>
          </p:cNvGrpSpPr>
          <p:nvPr/>
        </p:nvGrpSpPr>
        <p:grpSpPr bwMode="auto">
          <a:xfrm>
            <a:off x="1975691" y="2350212"/>
            <a:ext cx="5851500" cy="510220"/>
            <a:chOff x="915" y="715"/>
            <a:chExt cx="2686" cy="315"/>
          </a:xfrm>
        </p:grpSpPr>
        <p:cxnSp>
          <p:nvCxnSpPr>
            <p:cNvPr id="16" name="AutoShape 249"/>
            <p:cNvCxnSpPr>
              <a:cxnSpLocks noChangeShapeType="1"/>
              <a:stCxn id="18" idx="4"/>
              <a:endCxn id="18" idx="6"/>
            </p:cNvCxnSpPr>
            <p:nvPr/>
          </p:nvCxnSpPr>
          <p:spPr bwMode="auto">
            <a:xfrm>
              <a:off x="915" y="1030"/>
              <a:ext cx="2686" cy="0"/>
            </a:xfrm>
            <a:prstGeom prst="straightConnector1">
              <a:avLst/>
            </a:prstGeom>
            <a:noFill/>
            <a:ln w="9525">
              <a:solidFill>
                <a:schemeClr val="accent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AutoShape 250"/>
            <p:cNvSpPr>
              <a:spLocks noChangeArrowheads="1"/>
            </p:cNvSpPr>
            <p:nvPr/>
          </p:nvSpPr>
          <p:spPr bwMode="auto">
            <a:xfrm>
              <a:off x="915" y="715"/>
              <a:ext cx="2686" cy="315"/>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pPr marL="0" marR="0" lvl="0" indent="0" algn="l" defTabSz="914126"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mn-cs"/>
                </a:rPr>
                <a:t>Title</a:t>
              </a:r>
            </a:p>
            <a:p>
              <a:pPr marL="0" marR="0" lvl="0" indent="0" algn="l" defTabSz="914126"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70AD47"/>
                  </a:solidFill>
                  <a:effectLst/>
                  <a:uLnTx/>
                  <a:uFillTx/>
                  <a:latin typeface="Calibri" panose="020F0502020204030204"/>
                  <a:ea typeface="+mn-ea"/>
                  <a:cs typeface="+mn-cs"/>
                </a:rPr>
                <a:t>Unit of measure</a:t>
              </a:r>
            </a:p>
          </p:txBody>
        </p:sp>
      </p:grpSp>
      <p:grpSp>
        <p:nvGrpSpPr>
          <p:cNvPr id="63" name="LegendBoxes" hidden="1"/>
          <p:cNvGrpSpPr>
            <a:grpSpLocks/>
          </p:cNvGrpSpPr>
          <p:nvPr userDrawn="1"/>
        </p:nvGrpSpPr>
        <p:grpSpPr bwMode="auto">
          <a:xfrm>
            <a:off x="9817402" y="304621"/>
            <a:ext cx="703080" cy="996951"/>
            <a:chOff x="4936" y="176"/>
            <a:chExt cx="443" cy="628"/>
          </a:xfrm>
        </p:grpSpPr>
        <p:sp>
          <p:nvSpPr>
            <p:cNvPr id="64" name="Legend1"/>
            <p:cNvSpPr>
              <a:spLocks noChangeArrowheads="1"/>
            </p:cNvSpPr>
            <p:nvPr/>
          </p:nvSpPr>
          <p:spPr bwMode="auto">
            <a:xfrm>
              <a:off x="5096" y="176"/>
              <a:ext cx="283" cy="11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Legend</a:t>
              </a:r>
            </a:p>
          </p:txBody>
        </p:sp>
        <p:sp>
          <p:nvSpPr>
            <p:cNvPr id="65" name="LegendRectangle1"/>
            <p:cNvSpPr>
              <a:spLocks noChangeArrowheads="1"/>
            </p:cNvSpPr>
            <p:nvPr/>
          </p:nvSpPr>
          <p:spPr bwMode="auto">
            <a:xfrm>
              <a:off x="4936" y="183"/>
              <a:ext cx="104" cy="101"/>
            </a:xfrm>
            <a:prstGeom prst="rect">
              <a:avLst/>
            </a:prstGeom>
            <a:solidFill>
              <a:schemeClr val="accent1"/>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6" name="Legend2"/>
            <p:cNvSpPr>
              <a:spLocks noChangeArrowheads="1"/>
            </p:cNvSpPr>
            <p:nvPr/>
          </p:nvSpPr>
          <p:spPr bwMode="auto">
            <a:xfrm>
              <a:off x="5096" y="346"/>
              <a:ext cx="283" cy="11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Legend</a:t>
              </a:r>
            </a:p>
          </p:txBody>
        </p:sp>
        <p:sp>
          <p:nvSpPr>
            <p:cNvPr id="67" name="LegendRectangle2"/>
            <p:cNvSpPr>
              <a:spLocks noChangeArrowheads="1"/>
            </p:cNvSpPr>
            <p:nvPr/>
          </p:nvSpPr>
          <p:spPr bwMode="auto">
            <a:xfrm>
              <a:off x="4936" y="353"/>
              <a:ext cx="104" cy="101"/>
            </a:xfrm>
            <a:prstGeom prst="rect">
              <a:avLst/>
            </a:prstGeom>
            <a:solidFill>
              <a:schemeClr val="accent2"/>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8" name="Legend3"/>
            <p:cNvSpPr>
              <a:spLocks noChangeArrowheads="1"/>
            </p:cNvSpPr>
            <p:nvPr/>
          </p:nvSpPr>
          <p:spPr bwMode="auto">
            <a:xfrm>
              <a:off x="5096" y="517"/>
              <a:ext cx="283" cy="11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Legend</a:t>
              </a:r>
            </a:p>
          </p:txBody>
        </p:sp>
        <p:sp>
          <p:nvSpPr>
            <p:cNvPr id="69" name="LegendRectangle3"/>
            <p:cNvSpPr>
              <a:spLocks noChangeArrowheads="1"/>
            </p:cNvSpPr>
            <p:nvPr/>
          </p:nvSpPr>
          <p:spPr bwMode="auto">
            <a:xfrm>
              <a:off x="4936" y="524"/>
              <a:ext cx="104" cy="101"/>
            </a:xfrm>
            <a:prstGeom prst="rect">
              <a:avLst/>
            </a:prstGeom>
            <a:solidFill>
              <a:schemeClr val="hlink"/>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0" name="Legend4"/>
            <p:cNvSpPr>
              <a:spLocks noChangeArrowheads="1"/>
            </p:cNvSpPr>
            <p:nvPr/>
          </p:nvSpPr>
          <p:spPr bwMode="auto">
            <a:xfrm>
              <a:off x="5096" y="688"/>
              <a:ext cx="283" cy="11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Legend</a:t>
              </a:r>
            </a:p>
          </p:txBody>
        </p:sp>
        <p:sp>
          <p:nvSpPr>
            <p:cNvPr id="71" name="LegendRectangle4"/>
            <p:cNvSpPr>
              <a:spLocks noChangeArrowheads="1"/>
            </p:cNvSpPr>
            <p:nvPr/>
          </p:nvSpPr>
          <p:spPr bwMode="auto">
            <a:xfrm>
              <a:off x="4936" y="695"/>
              <a:ext cx="104" cy="101"/>
            </a:xfrm>
            <a:prstGeom prst="rect">
              <a:avLst/>
            </a:prstGeom>
            <a:solidFill>
              <a:schemeClr val="folHlink"/>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72" name="LegendLines" hidden="1"/>
          <p:cNvGrpSpPr>
            <a:grpSpLocks/>
          </p:cNvGrpSpPr>
          <p:nvPr userDrawn="1"/>
        </p:nvGrpSpPr>
        <p:grpSpPr bwMode="auto">
          <a:xfrm>
            <a:off x="9509507" y="304621"/>
            <a:ext cx="1010975" cy="730251"/>
            <a:chOff x="4750" y="176"/>
            <a:chExt cx="637" cy="460"/>
          </a:xfrm>
        </p:grpSpPr>
        <p:sp>
          <p:nvSpPr>
            <p:cNvPr id="73" name="LineLegend1"/>
            <p:cNvSpPr>
              <a:spLocks noChangeShapeType="1"/>
            </p:cNvSpPr>
            <p:nvPr/>
          </p:nvSpPr>
          <p:spPr bwMode="auto">
            <a:xfrm>
              <a:off x="4750" y="233"/>
              <a:ext cx="288" cy="0"/>
            </a:xfrm>
            <a:prstGeom prst="line">
              <a:avLst/>
            </a:prstGeom>
            <a:noFill/>
            <a:ln w="28575">
              <a:solidFill>
                <a:schemeClr val="accent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4" name="LineLegend2"/>
            <p:cNvSpPr>
              <a:spLocks noChangeShapeType="1"/>
            </p:cNvSpPr>
            <p:nvPr/>
          </p:nvSpPr>
          <p:spPr bwMode="auto">
            <a:xfrm>
              <a:off x="4750" y="402"/>
              <a:ext cx="288" cy="0"/>
            </a:xfrm>
            <a:prstGeom prst="line">
              <a:avLst/>
            </a:prstGeom>
            <a:noFill/>
            <a:ln w="28575">
              <a:solidFill>
                <a:schemeClr val="accent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5" name="LineLegend3"/>
            <p:cNvSpPr>
              <a:spLocks noChangeShapeType="1"/>
            </p:cNvSpPr>
            <p:nvPr/>
          </p:nvSpPr>
          <p:spPr bwMode="auto">
            <a:xfrm>
              <a:off x="4750" y="577"/>
              <a:ext cx="288" cy="0"/>
            </a:xfrm>
            <a:prstGeom prst="line">
              <a:avLst/>
            </a:prstGeom>
            <a:noFill/>
            <a:ln w="28575">
              <a:solidFill>
                <a:schemeClr val="accent3"/>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6" name="Legend1"/>
            <p:cNvSpPr>
              <a:spLocks noChangeArrowheads="1"/>
            </p:cNvSpPr>
            <p:nvPr/>
          </p:nvSpPr>
          <p:spPr bwMode="auto">
            <a:xfrm>
              <a:off x="5104" y="176"/>
              <a:ext cx="283"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Legend</a:t>
              </a:r>
            </a:p>
          </p:txBody>
        </p:sp>
        <p:sp>
          <p:nvSpPr>
            <p:cNvPr id="77" name="Legend2"/>
            <p:cNvSpPr>
              <a:spLocks noChangeArrowheads="1"/>
            </p:cNvSpPr>
            <p:nvPr/>
          </p:nvSpPr>
          <p:spPr bwMode="auto">
            <a:xfrm>
              <a:off x="5104" y="344"/>
              <a:ext cx="283"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Legend</a:t>
              </a:r>
            </a:p>
          </p:txBody>
        </p:sp>
        <p:sp>
          <p:nvSpPr>
            <p:cNvPr id="78" name="Legend3"/>
            <p:cNvSpPr>
              <a:spLocks noChangeArrowheads="1"/>
            </p:cNvSpPr>
            <p:nvPr/>
          </p:nvSpPr>
          <p:spPr bwMode="auto">
            <a:xfrm>
              <a:off x="5104" y="520"/>
              <a:ext cx="283"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Legend</a:t>
              </a:r>
            </a:p>
          </p:txBody>
        </p:sp>
      </p:grpSp>
      <p:grpSp>
        <p:nvGrpSpPr>
          <p:cNvPr id="79" name="LegendMoons" hidden="1"/>
          <p:cNvGrpSpPr/>
          <p:nvPr userDrawn="1"/>
        </p:nvGrpSpPr>
        <p:grpSpPr bwMode="auto">
          <a:xfrm>
            <a:off x="9750962" y="304619"/>
            <a:ext cx="769520" cy="1306516"/>
            <a:chOff x="7875175" y="286625"/>
            <a:chExt cx="769720" cy="1306516"/>
          </a:xfrm>
        </p:grpSpPr>
        <p:grpSp>
          <p:nvGrpSpPr>
            <p:cNvPr id="80" name="MoonLegend2"/>
            <p:cNvGrpSpPr>
              <a:grpSpLocks noChangeAspect="1"/>
            </p:cNvGrpSpPr>
            <p:nvPr>
              <p:custDataLst>
                <p:tags r:id="rId15"/>
              </p:custDataLst>
            </p:nvPr>
          </p:nvGrpSpPr>
          <p:grpSpPr bwMode="auto">
            <a:xfrm>
              <a:off x="7875175" y="560866"/>
              <a:ext cx="209550" cy="209551"/>
              <a:chOff x="1694" y="2044"/>
              <a:chExt cx="160" cy="160"/>
            </a:xfrm>
          </p:grpSpPr>
          <p:sp>
            <p:nvSpPr>
              <p:cNvPr id="98" name="Oval 41"/>
              <p:cNvSpPr>
                <a:spLocks noChangeAspect="1" noChangeArrowheads="1"/>
              </p:cNvSpPr>
              <p:nvPr>
                <p:custDataLst>
                  <p:tags r:id="rId28"/>
                </p:custDataLst>
              </p:nvPr>
            </p:nvSpPr>
            <p:spPr bwMode="auto">
              <a:xfrm>
                <a:off x="1694" y="2044"/>
                <a:ext cx="160" cy="160"/>
              </a:xfrm>
              <a:prstGeom prst="ellipse">
                <a:avLst/>
              </a:prstGeom>
              <a:solidFill>
                <a:schemeClr val="accent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9" name="Arc 42"/>
              <p:cNvSpPr>
                <a:spLocks noChangeAspect="1"/>
              </p:cNvSpPr>
              <p:nvPr>
                <p:custDataLst>
                  <p:tags r:id="rId29"/>
                </p:custDataLst>
              </p:nvPr>
            </p:nvSpPr>
            <p:spPr bwMode="auto">
              <a:xfrm>
                <a:off x="1694" y="2044"/>
                <a:ext cx="160" cy="160"/>
              </a:xfrm>
              <a:prstGeom prst="arc">
                <a:avLst/>
              </a:prstGeom>
              <a:solidFill>
                <a:schemeClr val="folHlink"/>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81" name="MoonLegend4"/>
            <p:cNvGrpSpPr>
              <a:grpSpLocks noChangeAspect="1"/>
            </p:cNvGrpSpPr>
            <p:nvPr>
              <p:custDataLst>
                <p:tags r:id="rId16"/>
              </p:custDataLst>
            </p:nvPr>
          </p:nvGrpSpPr>
          <p:grpSpPr bwMode="auto">
            <a:xfrm>
              <a:off x="7875175" y="1109348"/>
              <a:ext cx="209550" cy="209551"/>
              <a:chOff x="4495" y="1198"/>
              <a:chExt cx="160" cy="160"/>
            </a:xfrm>
          </p:grpSpPr>
          <p:sp>
            <p:nvSpPr>
              <p:cNvPr id="96" name="Oval 47"/>
              <p:cNvSpPr>
                <a:spLocks noChangeAspect="1" noChangeArrowheads="1"/>
              </p:cNvSpPr>
              <p:nvPr>
                <p:custDataLst>
                  <p:tags r:id="rId26"/>
                </p:custDataLst>
              </p:nvPr>
            </p:nvSpPr>
            <p:spPr bwMode="auto">
              <a:xfrm>
                <a:off x="4495" y="1198"/>
                <a:ext cx="160" cy="160"/>
              </a:xfrm>
              <a:prstGeom prst="ellipse">
                <a:avLst/>
              </a:prstGeom>
              <a:solidFill>
                <a:schemeClr val="accent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7" name="Arc 48"/>
              <p:cNvSpPr>
                <a:spLocks noChangeAspect="1"/>
              </p:cNvSpPr>
              <p:nvPr>
                <p:custDataLst>
                  <p:tags r:id="rId27"/>
                </p:custDataLst>
              </p:nvPr>
            </p:nvSpPr>
            <p:spPr bwMode="auto">
              <a:xfrm>
                <a:off x="4495" y="1198"/>
                <a:ext cx="160" cy="160"/>
              </a:xfrm>
              <a:prstGeom prst="arc">
                <a:avLst>
                  <a:gd name="adj1" fmla="val 16200000"/>
                  <a:gd name="adj2" fmla="val 10800000"/>
                </a:avLst>
              </a:prstGeom>
              <a:solidFill>
                <a:schemeClr val="folHlink"/>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82" name="MoonLegend5"/>
            <p:cNvGrpSpPr>
              <a:grpSpLocks noChangeAspect="1"/>
            </p:cNvGrpSpPr>
            <p:nvPr>
              <p:custDataLst>
                <p:tags r:id="rId17"/>
              </p:custDataLst>
            </p:nvPr>
          </p:nvGrpSpPr>
          <p:grpSpPr bwMode="auto">
            <a:xfrm>
              <a:off x="7875175" y="1383590"/>
              <a:ext cx="209550" cy="209551"/>
              <a:chOff x="4495" y="1440"/>
              <a:chExt cx="160" cy="160"/>
            </a:xfrm>
          </p:grpSpPr>
          <p:sp>
            <p:nvSpPr>
              <p:cNvPr id="94" name="Oval 50"/>
              <p:cNvSpPr>
                <a:spLocks noChangeAspect="1" noChangeArrowheads="1"/>
              </p:cNvSpPr>
              <p:nvPr>
                <p:custDataLst>
                  <p:tags r:id="rId24"/>
                </p:custDataLst>
              </p:nvPr>
            </p:nvSpPr>
            <p:spPr bwMode="auto">
              <a:xfrm>
                <a:off x="4495" y="1440"/>
                <a:ext cx="160" cy="160"/>
              </a:xfrm>
              <a:prstGeom prst="ellipse">
                <a:avLst/>
              </a:prstGeom>
              <a:solidFill>
                <a:schemeClr val="accent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5" name="Oval 51"/>
              <p:cNvSpPr>
                <a:spLocks noChangeAspect="1" noChangeArrowheads="1"/>
              </p:cNvSpPr>
              <p:nvPr>
                <p:custDataLst>
                  <p:tags r:id="rId25"/>
                </p:custDataLst>
              </p:nvPr>
            </p:nvSpPr>
            <p:spPr bwMode="auto">
              <a:xfrm>
                <a:off x="4495" y="1440"/>
                <a:ext cx="160" cy="160"/>
              </a:xfrm>
              <a:prstGeom prst="arc">
                <a:avLst>
                  <a:gd name="adj1" fmla="val 16200000"/>
                  <a:gd name="adj2" fmla="val 16200000"/>
                </a:avLst>
              </a:prstGeom>
              <a:solidFill>
                <a:schemeClr val="folHlink"/>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83" name="Legend1"/>
            <p:cNvSpPr>
              <a:spLocks noChangeArrowheads="1"/>
            </p:cNvSpPr>
            <p:nvPr/>
          </p:nvSpPr>
          <p:spPr bwMode="auto">
            <a:xfrm>
              <a:off x="8195850" y="299325"/>
              <a:ext cx="449045" cy="18466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Legend</a:t>
              </a:r>
            </a:p>
          </p:txBody>
        </p:sp>
        <p:sp>
          <p:nvSpPr>
            <p:cNvPr id="84" name="Legend2"/>
            <p:cNvSpPr>
              <a:spLocks noChangeArrowheads="1"/>
            </p:cNvSpPr>
            <p:nvPr/>
          </p:nvSpPr>
          <p:spPr bwMode="auto">
            <a:xfrm>
              <a:off x="8195850" y="573963"/>
              <a:ext cx="449045" cy="18466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Legend</a:t>
              </a:r>
            </a:p>
          </p:txBody>
        </p:sp>
        <p:sp>
          <p:nvSpPr>
            <p:cNvPr id="85" name="Legend3"/>
            <p:cNvSpPr>
              <a:spLocks noChangeArrowheads="1"/>
            </p:cNvSpPr>
            <p:nvPr/>
          </p:nvSpPr>
          <p:spPr bwMode="auto">
            <a:xfrm>
              <a:off x="8195850" y="848602"/>
              <a:ext cx="449045" cy="18466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Legend</a:t>
              </a:r>
            </a:p>
          </p:txBody>
        </p:sp>
        <p:sp>
          <p:nvSpPr>
            <p:cNvPr id="86" name="Legend4"/>
            <p:cNvSpPr>
              <a:spLocks noChangeArrowheads="1"/>
            </p:cNvSpPr>
            <p:nvPr/>
          </p:nvSpPr>
          <p:spPr bwMode="auto">
            <a:xfrm>
              <a:off x="8195850" y="1120065"/>
              <a:ext cx="449045" cy="18466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Legend</a:t>
              </a:r>
            </a:p>
          </p:txBody>
        </p:sp>
        <p:sp>
          <p:nvSpPr>
            <p:cNvPr id="87" name="Legend5"/>
            <p:cNvSpPr>
              <a:spLocks noChangeArrowheads="1"/>
            </p:cNvSpPr>
            <p:nvPr/>
          </p:nvSpPr>
          <p:spPr bwMode="auto">
            <a:xfrm>
              <a:off x="8195850" y="1396290"/>
              <a:ext cx="449045" cy="18466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Legend</a:t>
              </a:r>
            </a:p>
          </p:txBody>
        </p:sp>
        <p:grpSp>
          <p:nvGrpSpPr>
            <p:cNvPr id="88" name="MoonLegend3"/>
            <p:cNvGrpSpPr>
              <a:grpSpLocks noChangeAspect="1"/>
            </p:cNvGrpSpPr>
            <p:nvPr>
              <p:custDataLst>
                <p:tags r:id="rId18"/>
              </p:custDataLst>
            </p:nvPr>
          </p:nvGrpSpPr>
          <p:grpSpPr bwMode="auto">
            <a:xfrm>
              <a:off x="7875175" y="835107"/>
              <a:ext cx="209550" cy="209551"/>
              <a:chOff x="4495" y="1198"/>
              <a:chExt cx="160" cy="160"/>
            </a:xfrm>
          </p:grpSpPr>
          <p:sp>
            <p:nvSpPr>
              <p:cNvPr id="92" name="Oval 47"/>
              <p:cNvSpPr>
                <a:spLocks noChangeAspect="1" noChangeArrowheads="1"/>
              </p:cNvSpPr>
              <p:nvPr>
                <p:custDataLst>
                  <p:tags r:id="rId22"/>
                </p:custDataLst>
              </p:nvPr>
            </p:nvSpPr>
            <p:spPr bwMode="auto">
              <a:xfrm>
                <a:off x="4495" y="1198"/>
                <a:ext cx="160" cy="160"/>
              </a:xfrm>
              <a:prstGeom prst="ellipse">
                <a:avLst/>
              </a:prstGeom>
              <a:solidFill>
                <a:schemeClr val="accent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3" name="Arc 48"/>
              <p:cNvSpPr>
                <a:spLocks noChangeAspect="1"/>
              </p:cNvSpPr>
              <p:nvPr>
                <p:custDataLst>
                  <p:tags r:id="rId23"/>
                </p:custDataLst>
              </p:nvPr>
            </p:nvSpPr>
            <p:spPr bwMode="auto">
              <a:xfrm>
                <a:off x="4495" y="1198"/>
                <a:ext cx="160" cy="160"/>
              </a:xfrm>
              <a:prstGeom prst="arc">
                <a:avLst>
                  <a:gd name="adj1" fmla="val 16200000"/>
                  <a:gd name="adj2" fmla="val 5400000"/>
                </a:avLst>
              </a:prstGeom>
              <a:solidFill>
                <a:schemeClr val="folHlink"/>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89" name="MoonLegend1"/>
            <p:cNvGrpSpPr>
              <a:grpSpLocks noChangeAspect="1"/>
            </p:cNvGrpSpPr>
            <p:nvPr userDrawn="1">
              <p:custDataLst>
                <p:tags r:id="rId19"/>
              </p:custDataLst>
            </p:nvPr>
          </p:nvGrpSpPr>
          <p:grpSpPr bwMode="auto">
            <a:xfrm>
              <a:off x="7875175" y="286625"/>
              <a:ext cx="209550" cy="209551"/>
              <a:chOff x="1694" y="2044"/>
              <a:chExt cx="160" cy="160"/>
            </a:xfrm>
          </p:grpSpPr>
          <p:sp>
            <p:nvSpPr>
              <p:cNvPr id="90" name="Oval 41"/>
              <p:cNvSpPr>
                <a:spLocks noChangeAspect="1" noChangeArrowheads="1"/>
              </p:cNvSpPr>
              <p:nvPr>
                <p:custDataLst>
                  <p:tags r:id="rId20"/>
                </p:custDataLst>
              </p:nvPr>
            </p:nvSpPr>
            <p:spPr bwMode="auto">
              <a:xfrm>
                <a:off x="1694" y="2044"/>
                <a:ext cx="160" cy="160"/>
              </a:xfrm>
              <a:prstGeom prst="ellipse">
                <a:avLst/>
              </a:prstGeom>
              <a:solidFill>
                <a:schemeClr val="accent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1" name="Arc 42"/>
              <p:cNvSpPr>
                <a:spLocks noChangeAspect="1"/>
              </p:cNvSpPr>
              <p:nvPr>
                <p:custDataLst>
                  <p:tags r:id="rId21"/>
                </p:custDataLst>
              </p:nvPr>
            </p:nvSpPr>
            <p:spPr bwMode="auto">
              <a:xfrm>
                <a:off x="1694" y="2044"/>
                <a:ext cx="160" cy="160"/>
              </a:xfrm>
              <a:prstGeom prst="arc">
                <a:avLst>
                  <a:gd name="adj1" fmla="val 16200000"/>
                  <a:gd name="adj2" fmla="val 5400000"/>
                </a:avLst>
              </a:prstGeom>
              <a:solidFill>
                <a:schemeClr val="folHlink"/>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126" rtl="0" eaLnBrk="1" fontAlgn="base" latinLnBrk="0" hangingPunct="1">
                  <a:lnSpc>
                    <a:spcPct val="100000"/>
                  </a:lnSpc>
                  <a:spcBef>
                    <a:spcPct val="0"/>
                  </a:spcBef>
                  <a:spcAft>
                    <a:spcPct val="0"/>
                  </a:spcAft>
                  <a:buClrTx/>
                  <a:buSzTx/>
                  <a:buFontTx/>
                  <a:buNone/>
                  <a:tabLst/>
                  <a:defRPr/>
                </a:pPr>
                <a:endParaRPr kumimoji="0" lang="en-US"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100" name="McKSticker" hidden="1"/>
          <p:cNvGrpSpPr/>
          <p:nvPr userDrawn="1"/>
        </p:nvGrpSpPr>
        <p:grpSpPr bwMode="auto">
          <a:xfrm>
            <a:off x="9636277" y="304619"/>
            <a:ext cx="884205" cy="212366"/>
            <a:chOff x="7856340" y="285750"/>
            <a:chExt cx="884435" cy="212366"/>
          </a:xfrm>
        </p:grpSpPr>
        <p:sp>
          <p:nvSpPr>
            <p:cNvPr id="101" name="StickerRectangle"/>
            <p:cNvSpPr>
              <a:spLocks noChangeArrowheads="1"/>
            </p:cNvSpPr>
            <p:nvPr/>
          </p:nvSpPr>
          <p:spPr bwMode="auto">
            <a:xfrm>
              <a:off x="7856340" y="285750"/>
              <a:ext cx="884435" cy="212366"/>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32" tIns="0" rIns="0" bIns="27432">
              <a:spAutoFit/>
            </a:bodyPr>
            <a:lstStyle/>
            <a:p>
              <a:pPr marL="0" marR="0" lvl="0" indent="0" algn="r" defTabSz="895350" rtl="0" eaLnBrk="1" fontAlgn="base" latinLnBrk="0" hangingPunct="1">
                <a:lnSpc>
                  <a:spcPct val="100000"/>
                </a:lnSpc>
                <a:spcBef>
                  <a:spcPct val="0"/>
                </a:spcBef>
                <a:spcAft>
                  <a:spcPct val="0"/>
                </a:spcAft>
                <a:buClr>
                  <a:srgbClr val="44546A"/>
                </a:buClr>
                <a:buSzTx/>
                <a:buFontTx/>
                <a:buNone/>
                <a:tabLst/>
                <a:defRPr/>
              </a:pPr>
              <a:r>
                <a:rPr kumimoji="0" lang="en-US" sz="1200" b="0" i="0" u="none" strike="noStrike" kern="1200" cap="none" spc="0" normalizeH="0" baseline="0" noProof="0" dirty="0">
                  <a:ln>
                    <a:noFill/>
                  </a:ln>
                  <a:solidFill>
                    <a:srgbClr val="808080"/>
                  </a:solidFill>
                  <a:effectLst/>
                  <a:uLnTx/>
                  <a:uFillTx/>
                  <a:latin typeface="Calibri" panose="020F0502020204030204"/>
                  <a:ea typeface="+mn-ea"/>
                  <a:cs typeface="+mn-cs"/>
                </a:rPr>
                <a:t>PRELIMINARY</a:t>
              </a:r>
            </a:p>
          </p:txBody>
        </p:sp>
        <p:cxnSp>
          <p:nvCxnSpPr>
            <p:cNvPr id="102" name="AutoShape 31"/>
            <p:cNvCxnSpPr>
              <a:cxnSpLocks noChangeShapeType="1"/>
              <a:stCxn id="101" idx="2"/>
              <a:endCxn id="101" idx="4"/>
            </p:cNvCxnSpPr>
            <p:nvPr/>
          </p:nvCxnSpPr>
          <p:spPr bwMode="auto">
            <a:xfrm>
              <a:off x="7856340" y="285750"/>
              <a:ext cx="0" cy="212366"/>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103" name="AutoShape 32"/>
            <p:cNvCxnSpPr>
              <a:cxnSpLocks noChangeShapeType="1"/>
              <a:stCxn id="101" idx="4"/>
              <a:endCxn id="101" idx="6"/>
            </p:cNvCxnSpPr>
            <p:nvPr/>
          </p:nvCxnSpPr>
          <p:spPr bwMode="auto">
            <a:xfrm>
              <a:off x="7856340" y="498116"/>
              <a:ext cx="884435" cy="0"/>
            </a:xfrm>
            <a:prstGeom prst="straightConnector1">
              <a:avLst/>
            </a:prstGeom>
            <a:noFill/>
            <a:ln w="25400">
              <a:solidFill>
                <a:srgbClr val="808080"/>
              </a:solidFill>
              <a:round/>
              <a:headEnd/>
              <a:tailEnd/>
            </a:ln>
            <a:extLst>
              <a:ext uri="{909E8E84-426E-40DD-AFC4-6F175D3DCCD1}">
                <a14:hiddenFill xmlns:a14="http://schemas.microsoft.com/office/drawing/2010/main">
                  <a:noFill/>
                </a14:hiddenFill>
              </a:ext>
            </a:extLst>
          </p:spPr>
        </p:cxnSp>
      </p:grpSp>
      <p:grpSp>
        <p:nvGrpSpPr>
          <p:cNvPr id="62" name="Moon" hidden="1"/>
          <p:cNvGrpSpPr/>
          <p:nvPr userDrawn="1">
            <p:custDataLst>
              <p:tags r:id="rId14"/>
            </p:custDataLst>
          </p:nvPr>
        </p:nvGrpSpPr>
        <p:grpSpPr>
          <a:xfrm>
            <a:off x="8513707" y="1214424"/>
            <a:ext cx="253934" cy="254000"/>
            <a:chOff x="762000" y="1270000"/>
            <a:chExt cx="254000" cy="254000"/>
          </a:xfrm>
        </p:grpSpPr>
        <p:sp>
          <p:nvSpPr>
            <p:cNvPr id="106" name="Oval 105"/>
            <p:cNvSpPr/>
            <p:nvPr/>
          </p:nvSpPr>
          <p:spPr>
            <a:xfrm>
              <a:off x="762000" y="1270000"/>
              <a:ext cx="254000" cy="254000"/>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base" latinLnBrk="0" hangingPunct="1">
                <a:lnSpc>
                  <a:spcPct val="100000"/>
                </a:lnSpc>
                <a:spcBef>
                  <a:spcPct val="0"/>
                </a:spcBef>
                <a:spcAft>
                  <a:spcPct val="0"/>
                </a:spcAft>
                <a:buClrTx/>
                <a:buSzTx/>
                <a:buFontTx/>
                <a:buNone/>
                <a:tabLst/>
                <a:defRPr/>
              </a:pPr>
              <a:endParaRPr kumimoji="0" lang="en-GB" sz="1943" b="0" i="0" u="none" strike="noStrike" kern="1200" cap="none" spc="0" normalizeH="0" baseline="0" noProof="0" dirty="0" err="1">
                <a:ln>
                  <a:noFill/>
                </a:ln>
                <a:solidFill>
                  <a:prstClr val="black"/>
                </a:solidFill>
                <a:effectLst/>
                <a:uLnTx/>
                <a:uFillTx/>
                <a:latin typeface="Calibri" panose="020F0502020204030204"/>
                <a:ea typeface="+mn-ea"/>
                <a:cs typeface="+mn-cs"/>
              </a:endParaRPr>
            </a:p>
          </p:txBody>
        </p:sp>
        <p:sp>
          <p:nvSpPr>
            <p:cNvPr id="109" name="Arc 108"/>
            <p:cNvSpPr/>
            <p:nvPr/>
          </p:nvSpPr>
          <p:spPr>
            <a:xfrm>
              <a:off x="762000" y="1270000"/>
              <a:ext cx="254000" cy="254000"/>
            </a:xfrm>
            <a:prstGeom prst="arc">
              <a:avLst/>
            </a:prstGeom>
            <a:solidFill>
              <a:schemeClr val="accent4"/>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126" rtl="0" eaLnBrk="1" fontAlgn="base" latinLnBrk="0" hangingPunct="1">
                <a:lnSpc>
                  <a:spcPct val="100000"/>
                </a:lnSpc>
                <a:spcBef>
                  <a:spcPct val="0"/>
                </a:spcBef>
                <a:spcAft>
                  <a:spcPct val="0"/>
                </a:spcAft>
                <a:buClrTx/>
                <a:buSzTx/>
                <a:buFontTx/>
                <a:buNone/>
                <a:tabLst/>
                <a:defRPr/>
              </a:pPr>
              <a:endParaRPr kumimoji="0" lang="en-GB" sz="194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711478504"/>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Lst>
  <p:hf hdr="0" ftr="0" dt="0"/>
  <p:txStyles>
    <p:titleStyle>
      <a:lvl1pPr algn="l" defTabSz="913526" rtl="0" eaLnBrk="1" fontAlgn="base" hangingPunct="1">
        <a:spcBef>
          <a:spcPct val="0"/>
        </a:spcBef>
        <a:spcAft>
          <a:spcPct val="0"/>
        </a:spcAft>
        <a:tabLst>
          <a:tab pos="275353" algn="l"/>
        </a:tabLst>
        <a:defRPr lang="en-US" sz="3199" b="1" kern="0" baseline="0" noProof="0" dirty="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algn="l" defTabSz="913526" rtl="0" eaLnBrk="1" fontAlgn="base" hangingPunct="1">
        <a:spcBef>
          <a:spcPct val="0"/>
        </a:spcBef>
        <a:spcAft>
          <a:spcPct val="0"/>
        </a:spcAft>
        <a:defRPr sz="1939" b="1">
          <a:solidFill>
            <a:schemeClr val="tx2"/>
          </a:solidFill>
          <a:latin typeface="Arial" charset="0"/>
        </a:defRPr>
      </a:lvl2pPr>
      <a:lvl3pPr algn="l" defTabSz="913526" rtl="0" eaLnBrk="1" fontAlgn="base" hangingPunct="1">
        <a:spcBef>
          <a:spcPct val="0"/>
        </a:spcBef>
        <a:spcAft>
          <a:spcPct val="0"/>
        </a:spcAft>
        <a:defRPr sz="1939" b="1">
          <a:solidFill>
            <a:schemeClr val="tx2"/>
          </a:solidFill>
          <a:latin typeface="Arial" charset="0"/>
        </a:defRPr>
      </a:lvl3pPr>
      <a:lvl4pPr algn="l" defTabSz="913526" rtl="0" eaLnBrk="1" fontAlgn="base" hangingPunct="1">
        <a:spcBef>
          <a:spcPct val="0"/>
        </a:spcBef>
        <a:spcAft>
          <a:spcPct val="0"/>
        </a:spcAft>
        <a:defRPr sz="1939" b="1">
          <a:solidFill>
            <a:schemeClr val="tx2"/>
          </a:solidFill>
          <a:latin typeface="Arial" charset="0"/>
        </a:defRPr>
      </a:lvl4pPr>
      <a:lvl5pPr algn="l" defTabSz="913526" rtl="0" eaLnBrk="1" fontAlgn="base" hangingPunct="1">
        <a:spcBef>
          <a:spcPct val="0"/>
        </a:spcBef>
        <a:spcAft>
          <a:spcPct val="0"/>
        </a:spcAft>
        <a:defRPr sz="1939" b="1">
          <a:solidFill>
            <a:schemeClr val="tx2"/>
          </a:solidFill>
          <a:latin typeface="Arial" charset="0"/>
        </a:defRPr>
      </a:lvl5pPr>
      <a:lvl6pPr marL="466481" algn="l" defTabSz="913526" rtl="0" eaLnBrk="1" fontAlgn="base" hangingPunct="1">
        <a:spcBef>
          <a:spcPct val="0"/>
        </a:spcBef>
        <a:spcAft>
          <a:spcPct val="0"/>
        </a:spcAft>
        <a:defRPr sz="1939" b="1">
          <a:solidFill>
            <a:schemeClr val="tx2"/>
          </a:solidFill>
          <a:latin typeface="Arial" charset="0"/>
        </a:defRPr>
      </a:lvl6pPr>
      <a:lvl7pPr marL="932962" algn="l" defTabSz="913526" rtl="0" eaLnBrk="1" fontAlgn="base" hangingPunct="1">
        <a:spcBef>
          <a:spcPct val="0"/>
        </a:spcBef>
        <a:spcAft>
          <a:spcPct val="0"/>
        </a:spcAft>
        <a:defRPr sz="1939" b="1">
          <a:solidFill>
            <a:schemeClr val="tx2"/>
          </a:solidFill>
          <a:latin typeface="Arial" charset="0"/>
        </a:defRPr>
      </a:lvl7pPr>
      <a:lvl8pPr marL="1399443" algn="l" defTabSz="913526" rtl="0" eaLnBrk="1" fontAlgn="base" hangingPunct="1">
        <a:spcBef>
          <a:spcPct val="0"/>
        </a:spcBef>
        <a:spcAft>
          <a:spcPct val="0"/>
        </a:spcAft>
        <a:defRPr sz="1939" b="1">
          <a:solidFill>
            <a:schemeClr val="tx2"/>
          </a:solidFill>
          <a:latin typeface="Arial" charset="0"/>
        </a:defRPr>
      </a:lvl8pPr>
      <a:lvl9pPr marL="1865925" algn="l" defTabSz="913526" rtl="0" eaLnBrk="1" fontAlgn="base" hangingPunct="1">
        <a:spcBef>
          <a:spcPct val="0"/>
        </a:spcBef>
        <a:spcAft>
          <a:spcPct val="0"/>
        </a:spcAft>
        <a:defRPr sz="1939" b="1">
          <a:solidFill>
            <a:schemeClr val="tx2"/>
          </a:solidFill>
          <a:latin typeface="Arial" charset="0"/>
        </a:defRPr>
      </a:lvl9pPr>
    </p:titleStyle>
    <p:bodyStyle>
      <a:lvl1pPr marL="0" indent="0" algn="l" defTabSz="913526" rtl="0" eaLnBrk="1" fontAlgn="base" hangingPunct="1">
        <a:spcBef>
          <a:spcPct val="0"/>
        </a:spcBef>
        <a:spcAft>
          <a:spcPct val="0"/>
        </a:spcAft>
        <a:buClr>
          <a:schemeClr val="tx2"/>
        </a:buClr>
        <a:buSzPct val="100000"/>
        <a:defRPr sz="1600" baseline="0">
          <a:solidFill>
            <a:schemeClr val="tx1"/>
          </a:solidFill>
          <a:latin typeface="+mn-lt"/>
          <a:ea typeface="+mn-ea"/>
          <a:cs typeface="+mn-cs"/>
        </a:defRPr>
      </a:lvl1pPr>
      <a:lvl2pPr marL="192024" indent="-195987" algn="l" defTabSz="913526" rtl="0" eaLnBrk="1" fontAlgn="base" hangingPunct="1">
        <a:spcBef>
          <a:spcPct val="0"/>
        </a:spcBef>
        <a:spcAft>
          <a:spcPct val="0"/>
        </a:spcAft>
        <a:buClr>
          <a:schemeClr val="tx2"/>
        </a:buClr>
        <a:buSzPct val="125000"/>
        <a:buFont typeface="Arial" charset="0"/>
        <a:buChar char="▪"/>
        <a:defRPr sz="1600" baseline="0">
          <a:solidFill>
            <a:schemeClr val="tx1"/>
          </a:solidFill>
          <a:latin typeface="+mn-lt"/>
        </a:defRPr>
      </a:lvl2pPr>
      <a:lvl3pPr marL="457200" indent="-267255" algn="l" defTabSz="913526"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defRPr>
      </a:lvl3pPr>
      <a:lvl4pPr marL="612648" indent="-158733" algn="l" defTabSz="913526" rtl="0" eaLnBrk="1" fontAlgn="base" hangingPunct="1">
        <a:spcBef>
          <a:spcPct val="0"/>
        </a:spcBef>
        <a:spcAft>
          <a:spcPct val="0"/>
        </a:spcAft>
        <a:buClr>
          <a:schemeClr val="tx2"/>
        </a:buClr>
        <a:buSzPct val="120000"/>
        <a:buFont typeface="Arial" charset="0"/>
        <a:buChar char="▫"/>
        <a:defRPr sz="1600" baseline="0">
          <a:solidFill>
            <a:schemeClr val="tx1"/>
          </a:solidFill>
          <a:latin typeface="+mn-lt"/>
        </a:defRPr>
      </a:lvl4pPr>
      <a:lvl5pPr marL="749808" indent="-128016" algn="l" defTabSz="913526" rtl="0" eaLnBrk="1" fontAlgn="base" hangingPunct="1">
        <a:spcBef>
          <a:spcPct val="0"/>
        </a:spcBef>
        <a:spcAft>
          <a:spcPct val="0"/>
        </a:spcAft>
        <a:buClr>
          <a:schemeClr val="tx2"/>
        </a:buClr>
        <a:buSzPct val="89000"/>
        <a:buFont typeface="Arial" charset="0"/>
        <a:buChar char="-"/>
        <a:defRPr sz="1600" baseline="0">
          <a:solidFill>
            <a:schemeClr val="tx1"/>
          </a:solidFill>
          <a:latin typeface="+mn-lt"/>
        </a:defRPr>
      </a:lvl5pPr>
      <a:lvl6pPr marL="765029" indent="-132818" algn="l" defTabSz="913526" rtl="0" eaLnBrk="1" fontAlgn="base" hangingPunct="1">
        <a:spcBef>
          <a:spcPct val="0"/>
        </a:spcBef>
        <a:spcAft>
          <a:spcPct val="0"/>
        </a:spcAft>
        <a:buClr>
          <a:schemeClr val="tx2"/>
        </a:buClr>
        <a:buSzPct val="89000"/>
        <a:buFont typeface="Arial" charset="0"/>
        <a:buChar char="-"/>
        <a:defRPr sz="1632" baseline="0">
          <a:solidFill>
            <a:schemeClr val="tx1"/>
          </a:solidFill>
          <a:latin typeface="+mn-lt"/>
        </a:defRPr>
      </a:lvl6pPr>
      <a:lvl7pPr marL="765029" indent="-132818" algn="l" defTabSz="913526" rtl="0" eaLnBrk="1" fontAlgn="base" hangingPunct="1">
        <a:spcBef>
          <a:spcPct val="0"/>
        </a:spcBef>
        <a:spcAft>
          <a:spcPct val="0"/>
        </a:spcAft>
        <a:buClr>
          <a:schemeClr val="tx2"/>
        </a:buClr>
        <a:buSzPct val="89000"/>
        <a:buFont typeface="Arial" charset="0"/>
        <a:buChar char="-"/>
        <a:defRPr sz="1632" baseline="0">
          <a:solidFill>
            <a:schemeClr val="tx1"/>
          </a:solidFill>
          <a:latin typeface="+mn-lt"/>
        </a:defRPr>
      </a:lvl7pPr>
      <a:lvl8pPr marL="765029" indent="-132818" algn="l" defTabSz="913526" rtl="0" eaLnBrk="1" fontAlgn="base" hangingPunct="1">
        <a:spcBef>
          <a:spcPct val="0"/>
        </a:spcBef>
        <a:spcAft>
          <a:spcPct val="0"/>
        </a:spcAft>
        <a:buClr>
          <a:schemeClr val="tx2"/>
        </a:buClr>
        <a:buSzPct val="89000"/>
        <a:buFont typeface="Arial" charset="0"/>
        <a:buChar char="-"/>
        <a:defRPr sz="1632" baseline="0">
          <a:solidFill>
            <a:schemeClr val="tx1"/>
          </a:solidFill>
          <a:latin typeface="+mn-lt"/>
        </a:defRPr>
      </a:lvl8pPr>
      <a:lvl9pPr marL="765029" indent="-132818" algn="l" defTabSz="913526" rtl="0" eaLnBrk="1" fontAlgn="base" hangingPunct="1">
        <a:spcBef>
          <a:spcPct val="0"/>
        </a:spcBef>
        <a:spcAft>
          <a:spcPct val="0"/>
        </a:spcAft>
        <a:buClr>
          <a:schemeClr val="tx2"/>
        </a:buClr>
        <a:buSzPct val="89000"/>
        <a:buFont typeface="Arial" charset="0"/>
        <a:buChar char="-"/>
        <a:defRPr sz="1632" baseline="0">
          <a:solidFill>
            <a:schemeClr val="tx1"/>
          </a:solidFill>
          <a:latin typeface="+mn-lt"/>
        </a:defRPr>
      </a:lvl9pPr>
    </p:bodyStyle>
    <p:otherStyle>
      <a:defPPr>
        <a:defRPr lang="en-US"/>
      </a:defPPr>
      <a:lvl1pPr marL="0" algn="l" defTabSz="932962" rtl="0" eaLnBrk="1" latinLnBrk="0" hangingPunct="1">
        <a:defRPr sz="1837" kern="1200">
          <a:solidFill>
            <a:schemeClr val="tx1"/>
          </a:solidFill>
          <a:latin typeface="+mn-lt"/>
          <a:ea typeface="+mn-ea"/>
          <a:cs typeface="+mn-cs"/>
        </a:defRPr>
      </a:lvl1pPr>
      <a:lvl2pPr marL="466481" algn="l" defTabSz="932962" rtl="0" eaLnBrk="1" latinLnBrk="0" hangingPunct="1">
        <a:defRPr sz="1837" kern="1200">
          <a:solidFill>
            <a:schemeClr val="tx1"/>
          </a:solidFill>
          <a:latin typeface="+mn-lt"/>
          <a:ea typeface="+mn-ea"/>
          <a:cs typeface="+mn-cs"/>
        </a:defRPr>
      </a:lvl2pPr>
      <a:lvl3pPr marL="932962" algn="l" defTabSz="932962" rtl="0" eaLnBrk="1" latinLnBrk="0" hangingPunct="1">
        <a:defRPr sz="1837" kern="1200">
          <a:solidFill>
            <a:schemeClr val="tx1"/>
          </a:solidFill>
          <a:latin typeface="+mn-lt"/>
          <a:ea typeface="+mn-ea"/>
          <a:cs typeface="+mn-cs"/>
        </a:defRPr>
      </a:lvl3pPr>
      <a:lvl4pPr marL="1399443" algn="l" defTabSz="932962" rtl="0" eaLnBrk="1" latinLnBrk="0" hangingPunct="1">
        <a:defRPr sz="1837" kern="1200">
          <a:solidFill>
            <a:schemeClr val="tx1"/>
          </a:solidFill>
          <a:latin typeface="+mn-lt"/>
          <a:ea typeface="+mn-ea"/>
          <a:cs typeface="+mn-cs"/>
        </a:defRPr>
      </a:lvl4pPr>
      <a:lvl5pPr marL="1865925" algn="l" defTabSz="932962" rtl="0" eaLnBrk="1" latinLnBrk="0" hangingPunct="1">
        <a:defRPr sz="1837" kern="1200">
          <a:solidFill>
            <a:schemeClr val="tx1"/>
          </a:solidFill>
          <a:latin typeface="+mn-lt"/>
          <a:ea typeface="+mn-ea"/>
          <a:cs typeface="+mn-cs"/>
        </a:defRPr>
      </a:lvl5pPr>
      <a:lvl6pPr marL="2332406" algn="l" defTabSz="932962" rtl="0" eaLnBrk="1" latinLnBrk="0" hangingPunct="1">
        <a:defRPr sz="1837" kern="1200">
          <a:solidFill>
            <a:schemeClr val="tx1"/>
          </a:solidFill>
          <a:latin typeface="+mn-lt"/>
          <a:ea typeface="+mn-ea"/>
          <a:cs typeface="+mn-cs"/>
        </a:defRPr>
      </a:lvl6pPr>
      <a:lvl7pPr marL="2798887" algn="l" defTabSz="932962" rtl="0" eaLnBrk="1" latinLnBrk="0" hangingPunct="1">
        <a:defRPr sz="1837" kern="1200">
          <a:solidFill>
            <a:schemeClr val="tx1"/>
          </a:solidFill>
          <a:latin typeface="+mn-lt"/>
          <a:ea typeface="+mn-ea"/>
          <a:cs typeface="+mn-cs"/>
        </a:defRPr>
      </a:lvl7pPr>
      <a:lvl8pPr marL="3265368" algn="l" defTabSz="932962" rtl="0" eaLnBrk="1" latinLnBrk="0" hangingPunct="1">
        <a:defRPr sz="1837" kern="1200">
          <a:solidFill>
            <a:schemeClr val="tx1"/>
          </a:solidFill>
          <a:latin typeface="+mn-lt"/>
          <a:ea typeface="+mn-ea"/>
          <a:cs typeface="+mn-cs"/>
        </a:defRPr>
      </a:lvl8pPr>
      <a:lvl9pPr marL="3731849" algn="l" defTabSz="932962" rtl="0" eaLnBrk="1" latinLnBrk="0" hangingPunct="1">
        <a:defRPr sz="1837"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36">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7982" y="163482"/>
            <a:ext cx="10512862"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7982" y="1219200"/>
            <a:ext cx="10512862"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2"/>
            <a:ext cx="12188825"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16"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r>
              <a:rPr kumimoji="0" lang="en-US" sz="3199" b="0" i="0" u="none" strike="noStrike" kern="1200" cap="none" spc="150" normalizeH="0" baseline="0" noProof="0" dirty="0">
                <a:ln>
                  <a:noFill/>
                </a:ln>
                <a:solidFill>
                  <a:prstClr val="white">
                    <a:lumMod val="75000"/>
                  </a:prstClr>
                </a:solidFill>
                <a:effectLst/>
                <a:uLnTx/>
                <a:uFillTx/>
                <a:latin typeface="Calibri" panose="020F0502020204030204"/>
                <a:ea typeface="+mn-ea"/>
                <a:cs typeface="+mn-cs"/>
              </a:rPr>
              <a:t>www.</a:t>
            </a:r>
            <a:r>
              <a:rPr kumimoji="0" lang="en-US" sz="3199" b="0" i="0" u="none" strike="noStrike" kern="1200" cap="none" spc="150" normalizeH="0" baseline="0" noProof="0" dirty="0">
                <a:ln>
                  <a:noFill/>
                </a:ln>
                <a:solidFill>
                  <a:prstClr val="black">
                    <a:lumMod val="85000"/>
                    <a:lumOff val="15000"/>
                  </a:prstClr>
                </a:solidFill>
                <a:effectLst/>
                <a:uLnTx/>
                <a:uFillTx/>
                <a:latin typeface="Calibri" panose="020F0502020204030204"/>
                <a:ea typeface="+mn-ea"/>
                <a:cs typeface="+mn-cs"/>
              </a:rPr>
              <a:t>presentationgo</a:t>
            </a:r>
            <a:r>
              <a:rPr kumimoji="0" lang="en-US" sz="3199" b="0" i="0" u="none" strike="noStrike" kern="1200" cap="none" spc="150" normalizeH="0" baseline="0" noProof="0" dirty="0">
                <a:ln>
                  <a:noFill/>
                </a:ln>
                <a:solidFill>
                  <a:prstClr val="white">
                    <a:lumMod val="75000"/>
                  </a:prstClr>
                </a:solidFill>
                <a:effectLst/>
                <a:uLnTx/>
                <a:uFillTx/>
                <a:latin typeface="Calibri" panose="020F0502020204030204"/>
                <a:ea typeface="+mn-ea"/>
                <a:cs typeface="+mn-cs"/>
              </a:rPr>
              <a:t>.com</a:t>
            </a:r>
          </a:p>
        </p:txBody>
      </p:sp>
      <p:sp>
        <p:nvSpPr>
          <p:cNvPr id="7" name="Rectangle 6"/>
          <p:cNvSpPr/>
          <p:nvPr userDrawn="1"/>
        </p:nvSpPr>
        <p:spPr>
          <a:xfrm>
            <a:off x="-12697" y="6959601"/>
            <a:ext cx="1660599" cy="261610"/>
          </a:xfrm>
          <a:prstGeom prst="rect">
            <a:avLst/>
          </a:prstGeom>
        </p:spPr>
        <p:txBody>
          <a:bodyPr wrap="none">
            <a:spAutoFit/>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55555"/>
                </a:solidFill>
                <a:effectLst/>
                <a:uLnTx/>
                <a:uFillTx/>
                <a:latin typeface="Open Sans" panose="020B0606030504020204" pitchFamily="34" charset="0"/>
                <a:ea typeface="+mn-ea"/>
                <a:cs typeface="+mn-cs"/>
              </a:rPr>
              <a:t>© </a:t>
            </a:r>
            <a:r>
              <a:rPr kumimoji="0" lang="en-US" sz="1100" b="0" i="0" u="none" strike="noStrike" kern="1200" cap="none" spc="0" normalizeH="0" baseline="0" noProof="0" dirty="0">
                <a:ln>
                  <a:noFill/>
                </a:ln>
                <a:solidFill>
                  <a:srgbClr val="A5CD28"/>
                </a:solidFill>
                <a:effectLst/>
                <a:uLnTx/>
                <a:uFillTx/>
                <a:latin typeface="Open Sans" panose="020B0606030504020204" pitchFamily="34" charset="0"/>
                <a:ea typeface="+mn-ea"/>
                <a:cs typeface="+mn-cs"/>
                <a:hlinkClick r:id="rId3" tooltip="PresentationGo!"/>
              </a:rPr>
              <a:t>presentationgo.com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Freeform 12"/>
          <p:cNvSpPr/>
          <p:nvPr userDrawn="1"/>
        </p:nvSpPr>
        <p:spPr>
          <a:xfrm rot="5400000">
            <a:off x="91106" y="173663"/>
            <a:ext cx="369496" cy="570753"/>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p:cNvGrpSpPr/>
          <p:nvPr userDrawn="1"/>
        </p:nvGrpSpPr>
        <p:grpSpPr>
          <a:xfrm>
            <a:off x="-1654476" y="-16654"/>
            <a:ext cx="1568774" cy="612144"/>
            <a:chOff x="-2096383" y="21447"/>
            <a:chExt cx="1569183" cy="612144"/>
          </a:xfrm>
        </p:grpSpPr>
        <p:sp>
          <p:nvSpPr>
            <p:cNvPr id="15" name="TextBox 14"/>
            <p:cNvSpPr txBox="1"/>
            <p:nvPr userDrawn="1"/>
          </p:nvSpPr>
          <p:spPr>
            <a:xfrm>
              <a:off x="-2096383" y="21447"/>
              <a:ext cx="365806" cy="246221"/>
            </a:xfrm>
            <a:prstGeom prst="rect">
              <a:avLst/>
            </a:prstGeom>
            <a:noFill/>
          </p:spPr>
          <p:txBody>
            <a:bodyPr wrap="none" rtlCol="0">
              <a:spAutoFit/>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By:</a:t>
              </a:r>
            </a:p>
          </p:txBody>
        </p:sp>
        <p:sp>
          <p:nvSpPr>
            <p:cNvPr id="16" name="TextBox 15"/>
            <p:cNvSpPr txBox="1"/>
            <p:nvPr userDrawn="1"/>
          </p:nvSpPr>
          <p:spPr>
            <a:xfrm>
              <a:off x="-1002010" y="387370"/>
              <a:ext cx="474810" cy="246221"/>
            </a:xfrm>
            <a:prstGeom prst="rect">
              <a:avLst/>
            </a:prstGeom>
            <a:noFill/>
          </p:spPr>
          <p:txBody>
            <a:bodyPr wrap="none" rtlCol="0">
              <a:spAutoFit/>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.com</a:t>
              </a:r>
            </a:p>
          </p:txBody>
        </p:sp>
        <p:pic>
          <p:nvPicPr>
            <p:cNvPr id="17" name="Picture 16"/>
            <p:cNvPicPr>
              <a:picLocks noChangeAspect="1"/>
            </p:cNvPicPr>
            <p:nvPr userDrawn="1"/>
          </p:nvPicPr>
          <p:blipFill>
            <a:blip r:embed="rId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017796117"/>
      </p:ext>
    </p:extLst>
  </p:cSld>
  <p:clrMap bg1="lt1" tx1="dk1" bg2="lt2" tx2="dk2" accent1="accent1" accent2="accent2" accent3="accent3" accent4="accent4" accent5="accent5" accent6="accent6" hlink="hlink" folHlink="folHlink"/>
  <p:sldLayoutIdLst>
    <p:sldLayoutId id="2147483717" r:id="rId1"/>
  </p:sldLayoutIdLst>
  <p:hf hdr="0" ftr="0" dt="0"/>
  <p:txStyles>
    <p:titleStyle>
      <a:lvl1pPr algn="l" defTabSz="914126" rtl="0" eaLnBrk="1" latinLnBrk="0" hangingPunct="1">
        <a:lnSpc>
          <a:spcPct val="90000"/>
        </a:lnSpc>
        <a:spcBef>
          <a:spcPct val="0"/>
        </a:spcBef>
        <a:buNone/>
        <a:defRPr lang="en-US" sz="3599" b="1" kern="1200">
          <a:solidFill>
            <a:schemeClr val="tx1"/>
          </a:solidFill>
          <a:latin typeface="Helvetica" panose="020B0500000000000000" pitchFamily="34" charset="0"/>
          <a:ea typeface="+mj-ea"/>
          <a:cs typeface="+mj-cs"/>
        </a:defRPr>
      </a:lvl1pPr>
    </p:titleStyle>
    <p:bodyStyle>
      <a:lvl1pPr marL="228531" indent="-228531" algn="l" defTabSz="914126" rtl="0" eaLnBrk="1" latinLnBrk="0" hangingPunct="1">
        <a:lnSpc>
          <a:spcPct val="90000"/>
        </a:lnSpc>
        <a:spcBef>
          <a:spcPts val="1000"/>
        </a:spcBef>
        <a:buFont typeface="Arial" panose="020B0604020202020204" pitchFamily="34" charset="0"/>
        <a:buChar char="•"/>
        <a:defRPr sz="2399" kern="1200">
          <a:solidFill>
            <a:schemeClr val="tx1"/>
          </a:solidFill>
          <a:latin typeface="+mj-lt"/>
          <a:ea typeface="+mn-ea"/>
          <a:cs typeface="+mn-cs"/>
        </a:defRPr>
      </a:lvl1pPr>
      <a:lvl2pPr marL="685594" indent="-228531" algn="l" defTabSz="914126" rtl="0" eaLnBrk="1" latinLnBrk="0" hangingPunct="1">
        <a:lnSpc>
          <a:spcPct val="90000"/>
        </a:lnSpc>
        <a:spcBef>
          <a:spcPts val="500"/>
        </a:spcBef>
        <a:buFont typeface="Arial" panose="020B0604020202020204" pitchFamily="34" charset="0"/>
        <a:buChar char="•"/>
        <a:defRPr sz="1999" kern="1200">
          <a:solidFill>
            <a:schemeClr val="tx1"/>
          </a:solidFill>
          <a:latin typeface="+mj-lt"/>
          <a:ea typeface="+mn-ea"/>
          <a:cs typeface="+mn-cs"/>
        </a:defRPr>
      </a:lvl2pPr>
      <a:lvl3pPr marL="1142657"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j-lt"/>
          <a:ea typeface="+mn-ea"/>
          <a:cs typeface="+mn-cs"/>
        </a:defRPr>
      </a:lvl3pPr>
      <a:lvl4pPr marL="1599720"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6783"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442" y="274641"/>
            <a:ext cx="10969943"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442" y="1138426"/>
            <a:ext cx="10969943"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441" y="6356353"/>
            <a:ext cx="2844059"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pPr defTabSz="457063"/>
            <a:fld id="{D9AADE59-6116-443D-8892-8AFE89E0E994}" type="datetime1">
              <a:rPr lang="en-US" smtClean="0">
                <a:solidFill>
                  <a:prstClr val="black">
                    <a:tint val="75000"/>
                  </a:prstClr>
                </a:solidFill>
              </a:rPr>
              <a:t>4/13/2022</a:t>
            </a:fld>
            <a:endParaRPr lang="en-US">
              <a:solidFill>
                <a:prstClr val="black">
                  <a:tint val="75000"/>
                </a:prstClr>
              </a:solidFill>
            </a:endParaRPr>
          </a:p>
        </p:txBody>
      </p:sp>
      <p:sp>
        <p:nvSpPr>
          <p:cNvPr id="5" name="Footer Placeholder 4"/>
          <p:cNvSpPr>
            <a:spLocks noGrp="1"/>
          </p:cNvSpPr>
          <p:nvPr>
            <p:ph type="ftr" sz="quarter" idx="3"/>
          </p:nvPr>
        </p:nvSpPr>
        <p:spPr>
          <a:xfrm>
            <a:off x="4164516" y="6356353"/>
            <a:ext cx="3859795"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pPr defTabSz="457063"/>
            <a:endParaRPr lang="en-US">
              <a:solidFill>
                <a:prstClr val="black">
                  <a:tint val="75000"/>
                </a:prstClr>
              </a:solidFill>
            </a:endParaRPr>
          </a:p>
        </p:txBody>
      </p:sp>
      <p:sp>
        <p:nvSpPr>
          <p:cNvPr id="6" name="Slide Number Placeholder 5"/>
          <p:cNvSpPr>
            <a:spLocks noGrp="1"/>
          </p:cNvSpPr>
          <p:nvPr>
            <p:ph type="sldNum" sz="quarter" idx="4"/>
          </p:nvPr>
        </p:nvSpPr>
        <p:spPr>
          <a:xfrm>
            <a:off x="8735326" y="6356353"/>
            <a:ext cx="2844059"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pPr defTabSz="457063"/>
            <a:fld id="{96E69268-9C8B-4EBF-A9EE-DC5DC2D48DC3}" type="slidenum">
              <a:rPr lang="en-US" smtClean="0">
                <a:solidFill>
                  <a:prstClr val="black">
                    <a:tint val="75000"/>
                  </a:prstClr>
                </a:solidFill>
              </a:rPr>
              <a:pPr defTabSz="457063"/>
              <a:t>‹#›</a:t>
            </a:fld>
            <a:endParaRPr lang="en-US">
              <a:solidFill>
                <a:prstClr val="black">
                  <a:tint val="75000"/>
                </a:prstClr>
              </a:solidFill>
            </a:endParaRPr>
          </a:p>
        </p:txBody>
      </p:sp>
    </p:spTree>
    <p:extLst>
      <p:ext uri="{BB962C8B-B14F-4D97-AF65-F5344CB8AC3E}">
        <p14:creationId xmlns:p14="http://schemas.microsoft.com/office/powerpoint/2010/main" val="2781056521"/>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7" r:id="rId8"/>
    <p:sldLayoutId id="2147483728" r:id="rId9"/>
    <p:sldLayoutId id="2147483729" r:id="rId10"/>
    <p:sldLayoutId id="2147483730" r:id="rId11"/>
    <p:sldLayoutId id="2147483731" r:id="rId12"/>
    <p:sldLayoutId id="2147483732" r:id="rId13"/>
    <p:sldLayoutId id="2147483733" r:id="rId14"/>
  </p:sldLayoutIdLst>
  <p:hf hdr="0" ftr="0" dt="0"/>
  <p:txStyles>
    <p:titleStyle>
      <a:lvl1pPr algn="l" defTabSz="1218621" rtl="0" eaLnBrk="1" latinLnBrk="0" hangingPunct="1">
        <a:spcBef>
          <a:spcPct val="0"/>
        </a:spcBef>
        <a:buNone/>
        <a:defRPr sz="3599" kern="1200">
          <a:solidFill>
            <a:schemeClr val="tx1"/>
          </a:solidFill>
          <a:latin typeface="+mj-lt"/>
          <a:ea typeface="+mj-ea"/>
          <a:cs typeface="+mj-cs"/>
        </a:defRPr>
      </a:lvl1pPr>
    </p:titleStyle>
    <p:bodyStyle>
      <a:lvl1pPr marL="456983" indent="-456983" algn="l" defTabSz="1218621" rtl="0" eaLnBrk="1" latinLnBrk="0" hangingPunct="1">
        <a:spcBef>
          <a:spcPct val="20000"/>
        </a:spcBef>
        <a:buFont typeface="Arial" pitchFamily="34" charset="0"/>
        <a:buChar char="•"/>
        <a:defRPr sz="3599" kern="1200">
          <a:solidFill>
            <a:schemeClr val="tx1"/>
          </a:solidFill>
          <a:latin typeface="+mj-lt"/>
          <a:ea typeface="+mn-ea"/>
          <a:cs typeface="+mn-cs"/>
        </a:defRPr>
      </a:lvl1pPr>
      <a:lvl2pPr marL="990130" indent="-380819" algn="l" defTabSz="1218621" rtl="0" eaLnBrk="1" latinLnBrk="0" hangingPunct="1">
        <a:spcBef>
          <a:spcPct val="20000"/>
        </a:spcBef>
        <a:buFont typeface="Arial" pitchFamily="34" charset="0"/>
        <a:buChar char="–"/>
        <a:defRPr sz="3199" kern="1200">
          <a:solidFill>
            <a:schemeClr val="tx1"/>
          </a:solidFill>
          <a:latin typeface="+mj-lt"/>
          <a:ea typeface="+mn-ea"/>
          <a:cs typeface="+mn-cs"/>
        </a:defRPr>
      </a:lvl2pPr>
      <a:lvl3pPr marL="1523276" indent="-304656" algn="l" defTabSz="1218621" rtl="0" eaLnBrk="1" latinLnBrk="0" hangingPunct="1">
        <a:spcBef>
          <a:spcPct val="20000"/>
        </a:spcBef>
        <a:buFont typeface="Arial" pitchFamily="34" charset="0"/>
        <a:buChar char="•"/>
        <a:defRPr sz="2399" kern="1200">
          <a:solidFill>
            <a:schemeClr val="tx1"/>
          </a:solidFill>
          <a:latin typeface="+mj-lt"/>
          <a:ea typeface="+mn-ea"/>
          <a:cs typeface="+mn-cs"/>
        </a:defRPr>
      </a:lvl3pPr>
      <a:lvl4pPr marL="2132587" indent="-304656" algn="l" defTabSz="1218621" rtl="0" eaLnBrk="1" latinLnBrk="0" hangingPunct="1">
        <a:spcBef>
          <a:spcPct val="20000"/>
        </a:spcBef>
        <a:buFont typeface="Arial" pitchFamily="34" charset="0"/>
        <a:buChar char="–"/>
        <a:defRPr sz="1999" kern="1200">
          <a:solidFill>
            <a:schemeClr val="tx1"/>
          </a:solidFill>
          <a:latin typeface="+mj-lt"/>
          <a:ea typeface="+mn-ea"/>
          <a:cs typeface="+mn-cs"/>
        </a:defRPr>
      </a:lvl4pPr>
      <a:lvl5pPr marL="2741897" indent="-304656" algn="l" defTabSz="1218621" rtl="0" eaLnBrk="1" latinLnBrk="0" hangingPunct="1">
        <a:spcBef>
          <a:spcPct val="20000"/>
        </a:spcBef>
        <a:buFont typeface="Arial" pitchFamily="34" charset="0"/>
        <a:buChar char="»"/>
        <a:defRPr sz="1999" kern="1200">
          <a:solidFill>
            <a:schemeClr val="tx1"/>
          </a:solidFill>
          <a:latin typeface="+mj-lt"/>
          <a:ea typeface="+mn-ea"/>
          <a:cs typeface="+mn-cs"/>
        </a:defRPr>
      </a:lvl5pPr>
      <a:lvl6pPr marL="3351207" indent="-304656" algn="l" defTabSz="1218621" rtl="0" eaLnBrk="1" latinLnBrk="0" hangingPunct="1">
        <a:spcBef>
          <a:spcPct val="20000"/>
        </a:spcBef>
        <a:buFont typeface="Arial" pitchFamily="34" charset="0"/>
        <a:buChar char="•"/>
        <a:defRPr sz="2699" kern="1200">
          <a:solidFill>
            <a:schemeClr val="tx1"/>
          </a:solidFill>
          <a:latin typeface="+mn-lt"/>
          <a:ea typeface="+mn-ea"/>
          <a:cs typeface="+mn-cs"/>
        </a:defRPr>
      </a:lvl6pPr>
      <a:lvl7pPr marL="3960518" indent="-304656" algn="l" defTabSz="1218621" rtl="0" eaLnBrk="1" latinLnBrk="0" hangingPunct="1">
        <a:spcBef>
          <a:spcPct val="20000"/>
        </a:spcBef>
        <a:buFont typeface="Arial" pitchFamily="34" charset="0"/>
        <a:buChar char="•"/>
        <a:defRPr sz="2699" kern="1200">
          <a:solidFill>
            <a:schemeClr val="tx1"/>
          </a:solidFill>
          <a:latin typeface="+mn-lt"/>
          <a:ea typeface="+mn-ea"/>
          <a:cs typeface="+mn-cs"/>
        </a:defRPr>
      </a:lvl7pPr>
      <a:lvl8pPr marL="4569829" indent="-304656" algn="l" defTabSz="1218621" rtl="0" eaLnBrk="1" latinLnBrk="0" hangingPunct="1">
        <a:spcBef>
          <a:spcPct val="20000"/>
        </a:spcBef>
        <a:buFont typeface="Arial" pitchFamily="34" charset="0"/>
        <a:buChar char="•"/>
        <a:defRPr sz="2699" kern="1200">
          <a:solidFill>
            <a:schemeClr val="tx1"/>
          </a:solidFill>
          <a:latin typeface="+mn-lt"/>
          <a:ea typeface="+mn-ea"/>
          <a:cs typeface="+mn-cs"/>
        </a:defRPr>
      </a:lvl8pPr>
      <a:lvl9pPr marL="5179139" indent="-304656" algn="l" defTabSz="1218621" rtl="0" eaLnBrk="1" latinLnBrk="0" hangingPunct="1">
        <a:spcBef>
          <a:spcPct val="20000"/>
        </a:spcBef>
        <a:buFont typeface="Arial" pitchFamily="34" charset="0"/>
        <a:buChar char="•"/>
        <a:defRPr sz="2699" kern="1200">
          <a:solidFill>
            <a:schemeClr val="tx1"/>
          </a:solidFill>
          <a:latin typeface="+mn-lt"/>
          <a:ea typeface="+mn-ea"/>
          <a:cs typeface="+mn-cs"/>
        </a:defRPr>
      </a:lvl9pPr>
    </p:bodyStyle>
    <p:otherStyle>
      <a:defPPr>
        <a:defRPr lang="en-US"/>
      </a:defPPr>
      <a:lvl1pPr marL="0" algn="l" defTabSz="1218621" rtl="0" eaLnBrk="1" latinLnBrk="0" hangingPunct="1">
        <a:defRPr sz="2399" kern="1200">
          <a:solidFill>
            <a:schemeClr val="tx1"/>
          </a:solidFill>
          <a:latin typeface="+mn-lt"/>
          <a:ea typeface="+mn-ea"/>
          <a:cs typeface="+mn-cs"/>
        </a:defRPr>
      </a:lvl1pPr>
      <a:lvl2pPr marL="609310" algn="l" defTabSz="1218621" rtl="0" eaLnBrk="1" latinLnBrk="0" hangingPunct="1">
        <a:defRPr sz="2399" kern="1200">
          <a:solidFill>
            <a:schemeClr val="tx1"/>
          </a:solidFill>
          <a:latin typeface="+mn-lt"/>
          <a:ea typeface="+mn-ea"/>
          <a:cs typeface="+mn-cs"/>
        </a:defRPr>
      </a:lvl2pPr>
      <a:lvl3pPr marL="1218621" algn="l" defTabSz="1218621" rtl="0" eaLnBrk="1" latinLnBrk="0" hangingPunct="1">
        <a:defRPr sz="2399" kern="1200">
          <a:solidFill>
            <a:schemeClr val="tx1"/>
          </a:solidFill>
          <a:latin typeface="+mn-lt"/>
          <a:ea typeface="+mn-ea"/>
          <a:cs typeface="+mn-cs"/>
        </a:defRPr>
      </a:lvl3pPr>
      <a:lvl4pPr marL="1827931" algn="l" defTabSz="1218621" rtl="0" eaLnBrk="1" latinLnBrk="0" hangingPunct="1">
        <a:defRPr sz="2399" kern="1200">
          <a:solidFill>
            <a:schemeClr val="tx1"/>
          </a:solidFill>
          <a:latin typeface="+mn-lt"/>
          <a:ea typeface="+mn-ea"/>
          <a:cs typeface="+mn-cs"/>
        </a:defRPr>
      </a:lvl4pPr>
      <a:lvl5pPr marL="2437242" algn="l" defTabSz="1218621" rtl="0" eaLnBrk="1" latinLnBrk="0" hangingPunct="1">
        <a:defRPr sz="2399" kern="1200">
          <a:solidFill>
            <a:schemeClr val="tx1"/>
          </a:solidFill>
          <a:latin typeface="+mn-lt"/>
          <a:ea typeface="+mn-ea"/>
          <a:cs typeface="+mn-cs"/>
        </a:defRPr>
      </a:lvl5pPr>
      <a:lvl6pPr marL="3046553" algn="l" defTabSz="1218621" rtl="0" eaLnBrk="1" latinLnBrk="0" hangingPunct="1">
        <a:defRPr sz="2399" kern="1200">
          <a:solidFill>
            <a:schemeClr val="tx1"/>
          </a:solidFill>
          <a:latin typeface="+mn-lt"/>
          <a:ea typeface="+mn-ea"/>
          <a:cs typeface="+mn-cs"/>
        </a:defRPr>
      </a:lvl6pPr>
      <a:lvl7pPr marL="3655863" algn="l" defTabSz="1218621" rtl="0" eaLnBrk="1" latinLnBrk="0" hangingPunct="1">
        <a:defRPr sz="2399" kern="1200">
          <a:solidFill>
            <a:schemeClr val="tx1"/>
          </a:solidFill>
          <a:latin typeface="+mn-lt"/>
          <a:ea typeface="+mn-ea"/>
          <a:cs typeface="+mn-cs"/>
        </a:defRPr>
      </a:lvl7pPr>
      <a:lvl8pPr marL="4265173" algn="l" defTabSz="1218621" rtl="0" eaLnBrk="1" latinLnBrk="0" hangingPunct="1">
        <a:defRPr sz="2399" kern="1200">
          <a:solidFill>
            <a:schemeClr val="tx1"/>
          </a:solidFill>
          <a:latin typeface="+mn-lt"/>
          <a:ea typeface="+mn-ea"/>
          <a:cs typeface="+mn-cs"/>
        </a:defRPr>
      </a:lvl8pPr>
      <a:lvl9pPr marL="4874484" algn="l" defTabSz="1218621" rtl="0" eaLnBrk="1" latinLnBrk="0" hangingPunct="1">
        <a:defRPr sz="2399"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그림 7"/>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Tree>
    <p:extLst>
      <p:ext uri="{BB962C8B-B14F-4D97-AF65-F5344CB8AC3E}">
        <p14:creationId xmlns:p14="http://schemas.microsoft.com/office/powerpoint/2010/main" val="2224560144"/>
      </p:ext>
    </p:extLst>
  </p:cSld>
  <p:clrMap bg1="lt1" tx1="dk1" bg2="lt2" tx2="dk2" accent1="accent1" accent2="accent2" accent3="accent3" accent4="accent4" accent5="accent5" accent6="accent6" hlink="hlink" folHlink="folHlink"/>
  <p:sldLayoutIdLst>
    <p:sldLayoutId id="2147483750" r:id="rId1"/>
    <p:sldLayoutId id="2147483751" r:id="rId2"/>
  </p:sldLayoutIdLst>
  <p:hf hdr="0" ftr="0" dt="0"/>
  <p:txStyles>
    <p:titleStyle>
      <a:lvl1pPr algn="l" defTabSz="914126" rtl="0" eaLnBrk="1" latinLnBrk="1" hangingPunct="1">
        <a:lnSpc>
          <a:spcPct val="90000"/>
        </a:lnSpc>
        <a:spcBef>
          <a:spcPct val="0"/>
        </a:spcBef>
        <a:buNone/>
        <a:defRPr sz="4399" kern="1200">
          <a:solidFill>
            <a:schemeClr val="tx1"/>
          </a:solidFill>
          <a:latin typeface="+mj-lt"/>
          <a:ea typeface="+mj-ea"/>
          <a:cs typeface="+mj-cs"/>
        </a:defRPr>
      </a:lvl1pPr>
    </p:titleStyle>
    <p:bodyStyle>
      <a:lvl1pPr marL="228531" indent="-228531" algn="l" defTabSz="914126" rtl="0" eaLnBrk="1" latinLnBrk="1" hangingPunct="1">
        <a:lnSpc>
          <a:spcPct val="90000"/>
        </a:lnSpc>
        <a:spcBef>
          <a:spcPts val="1000"/>
        </a:spcBef>
        <a:buFont typeface="Arial" panose="020B0604020202020204" pitchFamily="34" charset="0"/>
        <a:buChar char="•"/>
        <a:defRPr sz="2799" kern="1200">
          <a:solidFill>
            <a:schemeClr val="tx1"/>
          </a:solidFill>
          <a:latin typeface="+mn-lt"/>
          <a:ea typeface="+mn-ea"/>
          <a:cs typeface="+mn-cs"/>
        </a:defRPr>
      </a:lvl1pPr>
      <a:lvl2pPr marL="685594" indent="-228531" algn="l" defTabSz="914126" rtl="0" eaLnBrk="1" latinLnBrk="1" hangingPunct="1">
        <a:lnSpc>
          <a:spcPct val="90000"/>
        </a:lnSpc>
        <a:spcBef>
          <a:spcPts val="500"/>
        </a:spcBef>
        <a:buFont typeface="Arial" panose="020B0604020202020204" pitchFamily="34" charset="0"/>
        <a:buChar char="•"/>
        <a:defRPr sz="2399" kern="1200">
          <a:solidFill>
            <a:schemeClr val="tx1"/>
          </a:solidFill>
          <a:latin typeface="+mn-lt"/>
          <a:ea typeface="+mn-ea"/>
          <a:cs typeface="+mn-cs"/>
        </a:defRPr>
      </a:lvl2pPr>
      <a:lvl3pPr marL="1142657" indent="-228531" algn="l" defTabSz="914126" rtl="0" eaLnBrk="1" latinLnBrk="1"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599720"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4pPr>
      <a:lvl5pPr marL="2056783"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5pPr>
      <a:lvl6pPr marL="2513846"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p:bodyStyle>
    <p:otherStyle>
      <a:defPPr>
        <a:defRPr lang="en-US"/>
      </a:defPPr>
      <a:lvl1pPr marL="0" algn="l" defTabSz="914126" rtl="0" eaLnBrk="1" latinLnBrk="1" hangingPunct="1">
        <a:defRPr sz="1799" kern="1200">
          <a:solidFill>
            <a:schemeClr val="tx1"/>
          </a:solidFill>
          <a:latin typeface="+mn-lt"/>
          <a:ea typeface="+mn-ea"/>
          <a:cs typeface="+mn-cs"/>
        </a:defRPr>
      </a:lvl1pPr>
      <a:lvl2pPr marL="457063" algn="l" defTabSz="914126" rtl="0" eaLnBrk="1" latinLnBrk="1" hangingPunct="1">
        <a:defRPr sz="1799" kern="1200">
          <a:solidFill>
            <a:schemeClr val="tx1"/>
          </a:solidFill>
          <a:latin typeface="+mn-lt"/>
          <a:ea typeface="+mn-ea"/>
          <a:cs typeface="+mn-cs"/>
        </a:defRPr>
      </a:lvl2pPr>
      <a:lvl3pPr marL="914126" algn="l" defTabSz="914126" rtl="0" eaLnBrk="1" latinLnBrk="1" hangingPunct="1">
        <a:defRPr sz="1799" kern="1200">
          <a:solidFill>
            <a:schemeClr val="tx1"/>
          </a:solidFill>
          <a:latin typeface="+mn-lt"/>
          <a:ea typeface="+mn-ea"/>
          <a:cs typeface="+mn-cs"/>
        </a:defRPr>
      </a:lvl3pPr>
      <a:lvl4pPr marL="1371189" algn="l" defTabSz="914126" rtl="0" eaLnBrk="1" latinLnBrk="1" hangingPunct="1">
        <a:defRPr sz="1799" kern="1200">
          <a:solidFill>
            <a:schemeClr val="tx1"/>
          </a:solidFill>
          <a:latin typeface="+mn-lt"/>
          <a:ea typeface="+mn-ea"/>
          <a:cs typeface="+mn-cs"/>
        </a:defRPr>
      </a:lvl4pPr>
      <a:lvl5pPr marL="1828251" algn="l" defTabSz="914126" rtl="0" eaLnBrk="1" latinLnBrk="1" hangingPunct="1">
        <a:defRPr sz="1799" kern="1200">
          <a:solidFill>
            <a:schemeClr val="tx1"/>
          </a:solidFill>
          <a:latin typeface="+mn-lt"/>
          <a:ea typeface="+mn-ea"/>
          <a:cs typeface="+mn-cs"/>
        </a:defRPr>
      </a:lvl5pPr>
      <a:lvl6pPr marL="2285314" algn="l" defTabSz="914126" rtl="0" eaLnBrk="1" latinLnBrk="1" hangingPunct="1">
        <a:defRPr sz="1799" kern="1200">
          <a:solidFill>
            <a:schemeClr val="tx1"/>
          </a:solidFill>
          <a:latin typeface="+mn-lt"/>
          <a:ea typeface="+mn-ea"/>
          <a:cs typeface="+mn-cs"/>
        </a:defRPr>
      </a:lvl6pPr>
      <a:lvl7pPr marL="2742377" algn="l" defTabSz="914126" rtl="0" eaLnBrk="1" latinLnBrk="1" hangingPunct="1">
        <a:defRPr sz="1799" kern="1200">
          <a:solidFill>
            <a:schemeClr val="tx1"/>
          </a:solidFill>
          <a:latin typeface="+mn-lt"/>
          <a:ea typeface="+mn-ea"/>
          <a:cs typeface="+mn-cs"/>
        </a:defRPr>
      </a:lvl7pPr>
      <a:lvl8pPr marL="3199440" algn="l" defTabSz="914126" rtl="0" eaLnBrk="1" latinLnBrk="1" hangingPunct="1">
        <a:defRPr sz="1799" kern="1200">
          <a:solidFill>
            <a:schemeClr val="tx1"/>
          </a:solidFill>
          <a:latin typeface="+mn-lt"/>
          <a:ea typeface="+mn-ea"/>
          <a:cs typeface="+mn-cs"/>
        </a:defRPr>
      </a:lvl8pPr>
      <a:lvl9pPr marL="3656503" algn="l" defTabSz="914126" rtl="0" eaLnBrk="1" latinLnBrk="1" hangingPunct="1">
        <a:defRPr sz="1799"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그림 7"/>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Tree>
    <p:extLst>
      <p:ext uri="{BB962C8B-B14F-4D97-AF65-F5344CB8AC3E}">
        <p14:creationId xmlns:p14="http://schemas.microsoft.com/office/powerpoint/2010/main" val="2133062899"/>
      </p:ext>
    </p:extLst>
  </p:cSld>
  <p:clrMap bg1="lt1" tx1="dk1" bg2="lt2" tx2="dk2" accent1="accent1" accent2="accent2" accent3="accent3" accent4="accent4" accent5="accent5" accent6="accent6" hlink="hlink" folHlink="folHlink"/>
  <p:sldLayoutIdLst>
    <p:sldLayoutId id="2147483786" r:id="rId1"/>
    <p:sldLayoutId id="2147483787" r:id="rId2"/>
  </p:sldLayoutIdLst>
  <p:hf hdr="0" ftr="0" dt="0"/>
  <p:txStyles>
    <p:titleStyle>
      <a:lvl1pPr algn="l" defTabSz="914126" rtl="0" eaLnBrk="1" latinLnBrk="1" hangingPunct="1">
        <a:lnSpc>
          <a:spcPct val="90000"/>
        </a:lnSpc>
        <a:spcBef>
          <a:spcPct val="0"/>
        </a:spcBef>
        <a:buNone/>
        <a:defRPr sz="4399" kern="1200">
          <a:solidFill>
            <a:schemeClr val="tx1"/>
          </a:solidFill>
          <a:latin typeface="+mj-lt"/>
          <a:ea typeface="+mj-ea"/>
          <a:cs typeface="+mj-cs"/>
        </a:defRPr>
      </a:lvl1pPr>
    </p:titleStyle>
    <p:bodyStyle>
      <a:lvl1pPr marL="228531" indent="-228531" algn="l" defTabSz="914126" rtl="0" eaLnBrk="1" latinLnBrk="1" hangingPunct="1">
        <a:lnSpc>
          <a:spcPct val="90000"/>
        </a:lnSpc>
        <a:spcBef>
          <a:spcPts val="1000"/>
        </a:spcBef>
        <a:buFont typeface="Arial" panose="020B0604020202020204" pitchFamily="34" charset="0"/>
        <a:buChar char="•"/>
        <a:defRPr sz="2799" kern="1200">
          <a:solidFill>
            <a:schemeClr val="tx1"/>
          </a:solidFill>
          <a:latin typeface="+mn-lt"/>
          <a:ea typeface="+mn-ea"/>
          <a:cs typeface="+mn-cs"/>
        </a:defRPr>
      </a:lvl1pPr>
      <a:lvl2pPr marL="685594" indent="-228531" algn="l" defTabSz="914126" rtl="0" eaLnBrk="1" latinLnBrk="1" hangingPunct="1">
        <a:lnSpc>
          <a:spcPct val="90000"/>
        </a:lnSpc>
        <a:spcBef>
          <a:spcPts val="500"/>
        </a:spcBef>
        <a:buFont typeface="Arial" panose="020B0604020202020204" pitchFamily="34" charset="0"/>
        <a:buChar char="•"/>
        <a:defRPr sz="2399" kern="1200">
          <a:solidFill>
            <a:schemeClr val="tx1"/>
          </a:solidFill>
          <a:latin typeface="+mn-lt"/>
          <a:ea typeface="+mn-ea"/>
          <a:cs typeface="+mn-cs"/>
        </a:defRPr>
      </a:lvl2pPr>
      <a:lvl3pPr marL="1142657" indent="-228531" algn="l" defTabSz="914126" rtl="0" eaLnBrk="1" latinLnBrk="1"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599720"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4pPr>
      <a:lvl5pPr marL="2056783"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5pPr>
      <a:lvl6pPr marL="2513846"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1"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p:bodyStyle>
    <p:otherStyle>
      <a:defPPr>
        <a:defRPr lang="en-US"/>
      </a:defPPr>
      <a:lvl1pPr marL="0" algn="l" defTabSz="914126" rtl="0" eaLnBrk="1" latinLnBrk="1" hangingPunct="1">
        <a:defRPr sz="1799" kern="1200">
          <a:solidFill>
            <a:schemeClr val="tx1"/>
          </a:solidFill>
          <a:latin typeface="+mn-lt"/>
          <a:ea typeface="+mn-ea"/>
          <a:cs typeface="+mn-cs"/>
        </a:defRPr>
      </a:lvl1pPr>
      <a:lvl2pPr marL="457063" algn="l" defTabSz="914126" rtl="0" eaLnBrk="1" latinLnBrk="1" hangingPunct="1">
        <a:defRPr sz="1799" kern="1200">
          <a:solidFill>
            <a:schemeClr val="tx1"/>
          </a:solidFill>
          <a:latin typeface="+mn-lt"/>
          <a:ea typeface="+mn-ea"/>
          <a:cs typeface="+mn-cs"/>
        </a:defRPr>
      </a:lvl2pPr>
      <a:lvl3pPr marL="914126" algn="l" defTabSz="914126" rtl="0" eaLnBrk="1" latinLnBrk="1" hangingPunct="1">
        <a:defRPr sz="1799" kern="1200">
          <a:solidFill>
            <a:schemeClr val="tx1"/>
          </a:solidFill>
          <a:latin typeface="+mn-lt"/>
          <a:ea typeface="+mn-ea"/>
          <a:cs typeface="+mn-cs"/>
        </a:defRPr>
      </a:lvl3pPr>
      <a:lvl4pPr marL="1371189" algn="l" defTabSz="914126" rtl="0" eaLnBrk="1" latinLnBrk="1" hangingPunct="1">
        <a:defRPr sz="1799" kern="1200">
          <a:solidFill>
            <a:schemeClr val="tx1"/>
          </a:solidFill>
          <a:latin typeface="+mn-lt"/>
          <a:ea typeface="+mn-ea"/>
          <a:cs typeface="+mn-cs"/>
        </a:defRPr>
      </a:lvl4pPr>
      <a:lvl5pPr marL="1828251" algn="l" defTabSz="914126" rtl="0" eaLnBrk="1" latinLnBrk="1" hangingPunct="1">
        <a:defRPr sz="1799" kern="1200">
          <a:solidFill>
            <a:schemeClr val="tx1"/>
          </a:solidFill>
          <a:latin typeface="+mn-lt"/>
          <a:ea typeface="+mn-ea"/>
          <a:cs typeface="+mn-cs"/>
        </a:defRPr>
      </a:lvl5pPr>
      <a:lvl6pPr marL="2285314" algn="l" defTabSz="914126" rtl="0" eaLnBrk="1" latinLnBrk="1" hangingPunct="1">
        <a:defRPr sz="1799" kern="1200">
          <a:solidFill>
            <a:schemeClr val="tx1"/>
          </a:solidFill>
          <a:latin typeface="+mn-lt"/>
          <a:ea typeface="+mn-ea"/>
          <a:cs typeface="+mn-cs"/>
        </a:defRPr>
      </a:lvl6pPr>
      <a:lvl7pPr marL="2742377" algn="l" defTabSz="914126" rtl="0" eaLnBrk="1" latinLnBrk="1" hangingPunct="1">
        <a:defRPr sz="1799" kern="1200">
          <a:solidFill>
            <a:schemeClr val="tx1"/>
          </a:solidFill>
          <a:latin typeface="+mn-lt"/>
          <a:ea typeface="+mn-ea"/>
          <a:cs typeface="+mn-cs"/>
        </a:defRPr>
      </a:lvl7pPr>
      <a:lvl8pPr marL="3199440" algn="l" defTabSz="914126" rtl="0" eaLnBrk="1" latinLnBrk="1" hangingPunct="1">
        <a:defRPr sz="1799" kern="1200">
          <a:solidFill>
            <a:schemeClr val="tx1"/>
          </a:solidFill>
          <a:latin typeface="+mn-lt"/>
          <a:ea typeface="+mn-ea"/>
          <a:cs typeface="+mn-cs"/>
        </a:defRPr>
      </a:lvl8pPr>
      <a:lvl9pPr marL="3656503" algn="l" defTabSz="914126" rtl="0" eaLnBrk="1" latinLnBrk="1" hangingPunct="1">
        <a:defRPr sz="1799"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9218" name="Title Placeholder 1"/>
          <p:cNvSpPr>
            <a:spLocks noGrp="1"/>
          </p:cNvSpPr>
          <p:nvPr>
            <p:ph type="title"/>
          </p:nvPr>
        </p:nvSpPr>
        <p:spPr bwMode="auto">
          <a:xfrm>
            <a:off x="609521" y="274638"/>
            <a:ext cx="10969784"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899" tIns="60949" rIns="121899" bIns="60949" numCol="1" anchor="ctr" anchorCtr="0" compatLnSpc="1">
            <a:prstTxWarp prst="textNoShape">
              <a:avLst/>
            </a:prstTxWarp>
          </a:bodyPr>
          <a:lstStyle/>
          <a:p>
            <a:pPr lvl="0"/>
            <a:r>
              <a:rPr lang="en-US" altLang="ru-RU"/>
              <a:t>Click to edit Master title style</a:t>
            </a:r>
          </a:p>
        </p:txBody>
      </p:sp>
      <p:sp>
        <p:nvSpPr>
          <p:cNvPr id="9219" name="Text Placeholder 2"/>
          <p:cNvSpPr>
            <a:spLocks noGrp="1"/>
          </p:cNvSpPr>
          <p:nvPr>
            <p:ph type="body" idx="1"/>
          </p:nvPr>
        </p:nvSpPr>
        <p:spPr bwMode="auto">
          <a:xfrm>
            <a:off x="609521" y="1138239"/>
            <a:ext cx="10969784"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899" tIns="60949" rIns="121899" bIns="60949" numCol="1" anchor="t" anchorCtr="0" compatLnSpc="1">
            <a:prstTxWarp prst="textNoShape">
              <a:avLst/>
            </a:prstTxWarp>
          </a:bodyPr>
          <a:lstStyle/>
          <a:p>
            <a:pPr lvl="0"/>
            <a:r>
              <a:rPr lang="en-US" altLang="ru-RU"/>
              <a:t>Click to edit Master text styles</a:t>
            </a:r>
          </a:p>
          <a:p>
            <a:pPr lvl="1"/>
            <a:r>
              <a:rPr lang="en-US" altLang="ru-RU"/>
              <a:t>Second level</a:t>
            </a:r>
          </a:p>
          <a:p>
            <a:pPr lvl="2"/>
            <a:r>
              <a:rPr lang="en-US" altLang="ru-RU"/>
              <a:t>Third level</a:t>
            </a:r>
          </a:p>
          <a:p>
            <a:pPr lvl="3"/>
            <a:r>
              <a:rPr lang="en-US" altLang="ru-RU"/>
              <a:t>Fourth level</a:t>
            </a:r>
          </a:p>
          <a:p>
            <a:pPr lvl="4"/>
            <a:r>
              <a:rPr lang="en-US" altLang="ru-RU"/>
              <a:t>Fifth level</a:t>
            </a:r>
          </a:p>
        </p:txBody>
      </p:sp>
      <p:sp>
        <p:nvSpPr>
          <p:cNvPr id="4" name="Date Placeholder 3"/>
          <p:cNvSpPr>
            <a:spLocks noGrp="1"/>
          </p:cNvSpPr>
          <p:nvPr>
            <p:ph type="dt" sz="half" idx="2"/>
          </p:nvPr>
        </p:nvSpPr>
        <p:spPr>
          <a:xfrm>
            <a:off x="609521" y="6356351"/>
            <a:ext cx="2844429" cy="365125"/>
          </a:xfrm>
          <a:prstGeom prst="rect">
            <a:avLst/>
          </a:prstGeom>
        </p:spPr>
        <p:txBody>
          <a:bodyPr vert="horz" lIns="121899" tIns="60949" rIns="121899" bIns="60949" rtlCol="0" anchor="ctr"/>
          <a:lstStyle>
            <a:lvl1pPr algn="l" defTabSz="914218" eaLnBrk="1" hangingPunct="1">
              <a:defRPr sz="1600" smtClean="0">
                <a:solidFill>
                  <a:prstClr val="black">
                    <a:tint val="75000"/>
                  </a:prstClr>
                </a:solidFill>
                <a:latin typeface="Arial" charset="0"/>
              </a:defRPr>
            </a:lvl1pPr>
          </a:lstStyle>
          <a:p>
            <a:pPr fontAlgn="base">
              <a:spcBef>
                <a:spcPct val="0"/>
              </a:spcBef>
              <a:spcAft>
                <a:spcPct val="0"/>
              </a:spcAft>
              <a:defRPr/>
            </a:pPr>
            <a:fld id="{6F29539E-A257-4831-902D-CF0C8A9A0B19}" type="datetime1">
              <a:rPr lang="en-US" smtClean="0"/>
              <a:t>4/13/2022</a:t>
            </a:fld>
            <a:endParaRPr lang="en-US"/>
          </a:p>
        </p:txBody>
      </p:sp>
      <p:sp>
        <p:nvSpPr>
          <p:cNvPr id="5" name="Footer Placeholder 4"/>
          <p:cNvSpPr>
            <a:spLocks noGrp="1"/>
          </p:cNvSpPr>
          <p:nvPr>
            <p:ph type="ftr" sz="quarter" idx="3"/>
          </p:nvPr>
        </p:nvSpPr>
        <p:spPr>
          <a:xfrm>
            <a:off x="4165057" y="6356351"/>
            <a:ext cx="3860297" cy="365125"/>
          </a:xfrm>
          <a:prstGeom prst="rect">
            <a:avLst/>
          </a:prstGeom>
        </p:spPr>
        <p:txBody>
          <a:bodyPr vert="horz" lIns="121899" tIns="60949" rIns="121899" bIns="60949" rtlCol="0" anchor="ctr"/>
          <a:lstStyle>
            <a:lvl1pPr algn="ctr" defTabSz="914218" eaLnBrk="1" hangingPunct="1">
              <a:defRPr sz="1600">
                <a:solidFill>
                  <a:prstClr val="black">
                    <a:tint val="75000"/>
                  </a:prstClr>
                </a:solidFill>
                <a:latin typeface="Arial" charset="0"/>
              </a:defRPr>
            </a:lvl1pPr>
          </a:lstStyle>
          <a:p>
            <a:pPr fontAlgn="base">
              <a:spcBef>
                <a:spcPct val="0"/>
              </a:spcBef>
              <a:spcAft>
                <a:spcPct val="0"/>
              </a:spcAft>
              <a:defRPr/>
            </a:pPr>
            <a:endParaRPr lang="en-US"/>
          </a:p>
        </p:txBody>
      </p:sp>
      <p:sp>
        <p:nvSpPr>
          <p:cNvPr id="6" name="Slide Number Placeholder 5"/>
          <p:cNvSpPr>
            <a:spLocks noGrp="1"/>
          </p:cNvSpPr>
          <p:nvPr>
            <p:ph type="sldNum" sz="quarter" idx="4"/>
          </p:nvPr>
        </p:nvSpPr>
        <p:spPr>
          <a:xfrm>
            <a:off x="8734875" y="6356351"/>
            <a:ext cx="2844429" cy="365125"/>
          </a:xfrm>
          <a:prstGeom prst="rect">
            <a:avLst/>
          </a:prstGeom>
        </p:spPr>
        <p:txBody>
          <a:bodyPr vert="horz" lIns="121899" tIns="60949" rIns="121899" bIns="60949" rtlCol="0" anchor="ctr"/>
          <a:lstStyle>
            <a:lvl1pPr algn="r" defTabSz="914218" eaLnBrk="1" hangingPunct="1">
              <a:defRPr sz="1600" smtClean="0">
                <a:solidFill>
                  <a:prstClr val="black">
                    <a:tint val="75000"/>
                  </a:prstClr>
                </a:solidFill>
                <a:latin typeface="Arial" charset="0"/>
              </a:defRPr>
            </a:lvl1pPr>
          </a:lstStyle>
          <a:p>
            <a:pPr fontAlgn="base">
              <a:spcBef>
                <a:spcPct val="0"/>
              </a:spcBef>
              <a:spcAft>
                <a:spcPct val="0"/>
              </a:spcAft>
              <a:defRPr/>
            </a:pPr>
            <a:fld id="{0DC39D27-74BE-4507-839B-F9137807218D}" type="slidenum">
              <a:rPr lang="en-US" smtClean="0"/>
              <a:pPr fontAlgn="base">
                <a:spcBef>
                  <a:spcPct val="0"/>
                </a:spcBef>
                <a:spcAft>
                  <a:spcPct val="0"/>
                </a:spcAft>
                <a:defRPr/>
              </a:pPr>
              <a:t>‹#›</a:t>
            </a:fld>
            <a:endParaRPr lang="en-US"/>
          </a:p>
        </p:txBody>
      </p:sp>
    </p:spTree>
    <p:extLst>
      <p:ext uri="{BB962C8B-B14F-4D97-AF65-F5344CB8AC3E}">
        <p14:creationId xmlns:p14="http://schemas.microsoft.com/office/powerpoint/2010/main" val="1325510439"/>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Lst>
  <p:hf hdr="0" ftr="0" dt="0"/>
  <p:txStyles>
    <p:titleStyle>
      <a:lvl1pPr algn="l" defTabSz="1217491" rtl="0" fontAlgn="base">
        <a:spcBef>
          <a:spcPct val="0"/>
        </a:spcBef>
        <a:spcAft>
          <a:spcPct val="0"/>
        </a:spcAft>
        <a:defRPr sz="3600" kern="1200">
          <a:solidFill>
            <a:schemeClr val="tx1"/>
          </a:solidFill>
          <a:latin typeface="+mj-lt"/>
          <a:ea typeface="+mj-ea"/>
          <a:cs typeface="+mj-cs"/>
        </a:defRPr>
      </a:lvl1pPr>
      <a:lvl2pPr algn="l" defTabSz="1217491" rtl="0" fontAlgn="base">
        <a:spcBef>
          <a:spcPct val="0"/>
        </a:spcBef>
        <a:spcAft>
          <a:spcPct val="0"/>
        </a:spcAft>
        <a:defRPr sz="3600">
          <a:solidFill>
            <a:schemeClr val="tx1"/>
          </a:solidFill>
          <a:latin typeface="Calibri" panose="020F0502020204030204" pitchFamily="34" charset="0"/>
        </a:defRPr>
      </a:lvl2pPr>
      <a:lvl3pPr algn="l" defTabSz="1217491" rtl="0" fontAlgn="base">
        <a:spcBef>
          <a:spcPct val="0"/>
        </a:spcBef>
        <a:spcAft>
          <a:spcPct val="0"/>
        </a:spcAft>
        <a:defRPr sz="3600">
          <a:solidFill>
            <a:schemeClr val="tx1"/>
          </a:solidFill>
          <a:latin typeface="Calibri" panose="020F0502020204030204" pitchFamily="34" charset="0"/>
        </a:defRPr>
      </a:lvl3pPr>
      <a:lvl4pPr algn="l" defTabSz="1217491" rtl="0" fontAlgn="base">
        <a:spcBef>
          <a:spcPct val="0"/>
        </a:spcBef>
        <a:spcAft>
          <a:spcPct val="0"/>
        </a:spcAft>
        <a:defRPr sz="3600">
          <a:solidFill>
            <a:schemeClr val="tx1"/>
          </a:solidFill>
          <a:latin typeface="Calibri" panose="020F0502020204030204" pitchFamily="34" charset="0"/>
        </a:defRPr>
      </a:lvl4pPr>
      <a:lvl5pPr algn="l" defTabSz="1217491" rtl="0" fontAlgn="base">
        <a:spcBef>
          <a:spcPct val="0"/>
        </a:spcBef>
        <a:spcAft>
          <a:spcPct val="0"/>
        </a:spcAft>
        <a:defRPr sz="3600">
          <a:solidFill>
            <a:schemeClr val="tx1"/>
          </a:solidFill>
          <a:latin typeface="Calibri" panose="020F0502020204030204" pitchFamily="34" charset="0"/>
        </a:defRPr>
      </a:lvl5pPr>
      <a:lvl6pPr marL="457154" algn="l" defTabSz="1217491" rtl="0" fontAlgn="base">
        <a:spcBef>
          <a:spcPct val="0"/>
        </a:spcBef>
        <a:spcAft>
          <a:spcPct val="0"/>
        </a:spcAft>
        <a:defRPr sz="3600">
          <a:solidFill>
            <a:schemeClr val="tx1"/>
          </a:solidFill>
          <a:latin typeface="Calibri" panose="020F0502020204030204" pitchFamily="34" charset="0"/>
        </a:defRPr>
      </a:lvl6pPr>
      <a:lvl7pPr marL="914309" algn="l" defTabSz="1217491" rtl="0" fontAlgn="base">
        <a:spcBef>
          <a:spcPct val="0"/>
        </a:spcBef>
        <a:spcAft>
          <a:spcPct val="0"/>
        </a:spcAft>
        <a:defRPr sz="3600">
          <a:solidFill>
            <a:schemeClr val="tx1"/>
          </a:solidFill>
          <a:latin typeface="Calibri" panose="020F0502020204030204" pitchFamily="34" charset="0"/>
        </a:defRPr>
      </a:lvl7pPr>
      <a:lvl8pPr marL="1371463" algn="l" defTabSz="1217491" rtl="0" fontAlgn="base">
        <a:spcBef>
          <a:spcPct val="0"/>
        </a:spcBef>
        <a:spcAft>
          <a:spcPct val="0"/>
        </a:spcAft>
        <a:defRPr sz="3600">
          <a:solidFill>
            <a:schemeClr val="tx1"/>
          </a:solidFill>
          <a:latin typeface="Calibri" panose="020F0502020204030204" pitchFamily="34" charset="0"/>
        </a:defRPr>
      </a:lvl8pPr>
      <a:lvl9pPr marL="1828617" algn="l" defTabSz="1217491" rtl="0" fontAlgn="base">
        <a:spcBef>
          <a:spcPct val="0"/>
        </a:spcBef>
        <a:spcAft>
          <a:spcPct val="0"/>
        </a:spcAft>
        <a:defRPr sz="3600">
          <a:solidFill>
            <a:schemeClr val="tx1"/>
          </a:solidFill>
          <a:latin typeface="Calibri" panose="020F0502020204030204" pitchFamily="34" charset="0"/>
        </a:defRPr>
      </a:lvl9pPr>
    </p:titleStyle>
    <p:bodyStyle>
      <a:lvl1pPr marL="455567" indent="-455567" algn="l" defTabSz="1217491" rtl="0" fontAlgn="base">
        <a:spcBef>
          <a:spcPct val="20000"/>
        </a:spcBef>
        <a:spcAft>
          <a:spcPct val="0"/>
        </a:spcAft>
        <a:buFont typeface="Arial" panose="020B0604020202020204" pitchFamily="34" charset="0"/>
        <a:buChar char="•"/>
        <a:defRPr sz="3600" kern="1200">
          <a:solidFill>
            <a:schemeClr val="tx1"/>
          </a:solidFill>
          <a:latin typeface="+mj-lt"/>
          <a:ea typeface="+mn-ea"/>
          <a:cs typeface="+mn-cs"/>
        </a:defRPr>
      </a:lvl1pPr>
      <a:lvl2pPr marL="988914" indent="-379375" algn="l" defTabSz="1217491" rtl="0" fontAlgn="base">
        <a:spcBef>
          <a:spcPct val="20000"/>
        </a:spcBef>
        <a:spcAft>
          <a:spcPct val="0"/>
        </a:spcAft>
        <a:buFont typeface="Arial" panose="020B0604020202020204" pitchFamily="34" charset="0"/>
        <a:buChar char="–"/>
        <a:defRPr sz="3200" kern="1200">
          <a:solidFill>
            <a:schemeClr val="tx1"/>
          </a:solidFill>
          <a:latin typeface="+mj-lt"/>
          <a:ea typeface="+mn-ea"/>
          <a:cs typeface="+mn-cs"/>
        </a:defRPr>
      </a:lvl2pPr>
      <a:lvl3pPr marL="1522261" indent="-303183" algn="l" defTabSz="1217491" rtl="0" fontAlgn="base">
        <a:spcBef>
          <a:spcPct val="20000"/>
        </a:spcBef>
        <a:spcAft>
          <a:spcPct val="0"/>
        </a:spcAft>
        <a:buFont typeface="Arial" panose="020B0604020202020204" pitchFamily="34" charset="0"/>
        <a:buChar char="•"/>
        <a:defRPr sz="2400" kern="1200">
          <a:solidFill>
            <a:schemeClr val="tx1"/>
          </a:solidFill>
          <a:latin typeface="+mj-lt"/>
          <a:ea typeface="+mn-ea"/>
          <a:cs typeface="+mn-cs"/>
        </a:defRPr>
      </a:lvl3pPr>
      <a:lvl4pPr marL="2131800" indent="-303183" algn="l" defTabSz="1217491" rtl="0" fontAlgn="base">
        <a:spcBef>
          <a:spcPct val="20000"/>
        </a:spcBef>
        <a:spcAft>
          <a:spcPct val="0"/>
        </a:spcAft>
        <a:buFont typeface="Arial" panose="020B0604020202020204" pitchFamily="34" charset="0"/>
        <a:buChar char="–"/>
        <a:defRPr sz="2000" kern="1200">
          <a:solidFill>
            <a:schemeClr val="tx1"/>
          </a:solidFill>
          <a:latin typeface="+mj-lt"/>
          <a:ea typeface="+mn-ea"/>
          <a:cs typeface="+mn-cs"/>
        </a:defRPr>
      </a:lvl4pPr>
      <a:lvl5pPr marL="2741339" indent="-303183" algn="l" defTabSz="1217491" rtl="0" fontAlgn="base">
        <a:spcBef>
          <a:spcPct val="20000"/>
        </a:spcBef>
        <a:spcAft>
          <a:spcPct val="0"/>
        </a:spcAft>
        <a:buFont typeface="Arial" panose="020B0604020202020204" pitchFamily="34" charset="0"/>
        <a:buChar char="»"/>
        <a:defRPr sz="2000" kern="1200">
          <a:solidFill>
            <a:schemeClr val="tx1"/>
          </a:solidFill>
          <a:latin typeface="+mj-lt"/>
          <a:ea typeface="+mn-ea"/>
          <a:cs typeface="+mn-cs"/>
        </a:defRPr>
      </a:lvl5pPr>
      <a:lvl6pPr marL="3351543" indent="-304687" algn="l" defTabSz="1218743"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0915" indent="-304687" algn="l" defTabSz="1218743"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0286" indent="-304687" algn="l" defTabSz="1218743"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79657" indent="-304687" algn="l" defTabSz="1218743"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743" rtl="0" eaLnBrk="1" latinLnBrk="0" hangingPunct="1">
        <a:defRPr sz="2400" kern="1200">
          <a:solidFill>
            <a:schemeClr val="tx1"/>
          </a:solidFill>
          <a:latin typeface="+mn-lt"/>
          <a:ea typeface="+mn-ea"/>
          <a:cs typeface="+mn-cs"/>
        </a:defRPr>
      </a:lvl1pPr>
      <a:lvl2pPr marL="609371" algn="l" defTabSz="1218743" rtl="0" eaLnBrk="1" latinLnBrk="0" hangingPunct="1">
        <a:defRPr sz="2400" kern="1200">
          <a:solidFill>
            <a:schemeClr val="tx1"/>
          </a:solidFill>
          <a:latin typeface="+mn-lt"/>
          <a:ea typeface="+mn-ea"/>
          <a:cs typeface="+mn-cs"/>
        </a:defRPr>
      </a:lvl2pPr>
      <a:lvl3pPr marL="1218743" algn="l" defTabSz="1218743" rtl="0" eaLnBrk="1" latinLnBrk="0" hangingPunct="1">
        <a:defRPr sz="2400" kern="1200">
          <a:solidFill>
            <a:schemeClr val="tx1"/>
          </a:solidFill>
          <a:latin typeface="+mn-lt"/>
          <a:ea typeface="+mn-ea"/>
          <a:cs typeface="+mn-cs"/>
        </a:defRPr>
      </a:lvl3pPr>
      <a:lvl4pPr marL="1828114" algn="l" defTabSz="1218743" rtl="0" eaLnBrk="1" latinLnBrk="0" hangingPunct="1">
        <a:defRPr sz="2400" kern="1200">
          <a:solidFill>
            <a:schemeClr val="tx1"/>
          </a:solidFill>
          <a:latin typeface="+mn-lt"/>
          <a:ea typeface="+mn-ea"/>
          <a:cs typeface="+mn-cs"/>
        </a:defRPr>
      </a:lvl4pPr>
      <a:lvl5pPr marL="2437485" algn="l" defTabSz="1218743" rtl="0" eaLnBrk="1" latinLnBrk="0" hangingPunct="1">
        <a:defRPr sz="2400" kern="1200">
          <a:solidFill>
            <a:schemeClr val="tx1"/>
          </a:solidFill>
          <a:latin typeface="+mn-lt"/>
          <a:ea typeface="+mn-ea"/>
          <a:cs typeface="+mn-cs"/>
        </a:defRPr>
      </a:lvl5pPr>
      <a:lvl6pPr marL="3046857" algn="l" defTabSz="1218743" rtl="0" eaLnBrk="1" latinLnBrk="0" hangingPunct="1">
        <a:defRPr sz="2400" kern="1200">
          <a:solidFill>
            <a:schemeClr val="tx1"/>
          </a:solidFill>
          <a:latin typeface="+mn-lt"/>
          <a:ea typeface="+mn-ea"/>
          <a:cs typeface="+mn-cs"/>
        </a:defRPr>
      </a:lvl6pPr>
      <a:lvl7pPr marL="3656228" algn="l" defTabSz="1218743" rtl="0" eaLnBrk="1" latinLnBrk="0" hangingPunct="1">
        <a:defRPr sz="2400" kern="1200">
          <a:solidFill>
            <a:schemeClr val="tx1"/>
          </a:solidFill>
          <a:latin typeface="+mn-lt"/>
          <a:ea typeface="+mn-ea"/>
          <a:cs typeface="+mn-cs"/>
        </a:defRPr>
      </a:lvl7pPr>
      <a:lvl8pPr marL="4265599" algn="l" defTabSz="1218743" rtl="0" eaLnBrk="1" latinLnBrk="0" hangingPunct="1">
        <a:defRPr sz="2400" kern="1200">
          <a:solidFill>
            <a:schemeClr val="tx1"/>
          </a:solidFill>
          <a:latin typeface="+mn-lt"/>
          <a:ea typeface="+mn-ea"/>
          <a:cs typeface="+mn-cs"/>
        </a:defRPr>
      </a:lvl8pPr>
      <a:lvl9pPr marL="4874971" algn="l" defTabSz="1218743"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735" y="274642"/>
            <a:ext cx="10969944"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735" y="1138426"/>
            <a:ext cx="10969944"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442" y="6357060"/>
            <a:ext cx="2844059"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pPr defTabSz="914218" fontAlgn="base">
              <a:spcBef>
                <a:spcPct val="0"/>
              </a:spcBef>
              <a:spcAft>
                <a:spcPct val="0"/>
              </a:spcAft>
            </a:pPr>
            <a:fld id="{2D61B15A-1A7D-4CBE-984F-3B427F5A1A73}" type="datetime1">
              <a:rPr lang="en-US" smtClean="0">
                <a:solidFill>
                  <a:prstClr val="black">
                    <a:tint val="75000"/>
                  </a:prstClr>
                </a:solidFill>
                <a:latin typeface="Arial" charset="0"/>
              </a:rPr>
              <a:t>4/13/2022</a:t>
            </a:fld>
            <a:endParaRPr lang="en-US">
              <a:solidFill>
                <a:prstClr val="black">
                  <a:tint val="75000"/>
                </a:prstClr>
              </a:solidFill>
              <a:latin typeface="Arial" charset="0"/>
            </a:endParaRPr>
          </a:p>
        </p:txBody>
      </p:sp>
      <p:sp>
        <p:nvSpPr>
          <p:cNvPr id="5" name="Footer Placeholder 4"/>
          <p:cNvSpPr>
            <a:spLocks noGrp="1"/>
          </p:cNvSpPr>
          <p:nvPr>
            <p:ph type="ftr" sz="quarter" idx="3"/>
          </p:nvPr>
        </p:nvSpPr>
        <p:spPr>
          <a:xfrm>
            <a:off x="4164810" y="6357060"/>
            <a:ext cx="3859794"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pPr defTabSz="914218" fontAlgn="base">
              <a:spcBef>
                <a:spcPct val="0"/>
              </a:spcBef>
              <a:spcAft>
                <a:spcPct val="0"/>
              </a:spcAft>
            </a:pPr>
            <a:endParaRPr lang="en-US">
              <a:solidFill>
                <a:prstClr val="black">
                  <a:tint val="75000"/>
                </a:prstClr>
              </a:solidFill>
              <a:latin typeface="Arial" charset="0"/>
            </a:endParaRPr>
          </a:p>
        </p:txBody>
      </p:sp>
      <p:sp>
        <p:nvSpPr>
          <p:cNvPr id="6" name="Slide Number Placeholder 5"/>
          <p:cNvSpPr>
            <a:spLocks noGrp="1"/>
          </p:cNvSpPr>
          <p:nvPr>
            <p:ph type="sldNum" sz="quarter" idx="4"/>
          </p:nvPr>
        </p:nvSpPr>
        <p:spPr>
          <a:xfrm>
            <a:off x="8735618" y="6357060"/>
            <a:ext cx="2844059"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a:t>
            </a:fld>
            <a:endParaRPr lang="en-US">
              <a:solidFill>
                <a:prstClr val="black">
                  <a:tint val="75000"/>
                </a:prstClr>
              </a:solidFill>
              <a:latin typeface="Arial" charset="0"/>
            </a:endParaRPr>
          </a:p>
        </p:txBody>
      </p:sp>
    </p:spTree>
    <p:extLst>
      <p:ext uri="{BB962C8B-B14F-4D97-AF65-F5344CB8AC3E}">
        <p14:creationId xmlns:p14="http://schemas.microsoft.com/office/powerpoint/2010/main" val="1235145752"/>
      </p:ext>
    </p:extLst>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Lst>
  <p:hf hdr="0" ftr="0" dt="0"/>
  <p:txStyles>
    <p:titleStyle>
      <a:lvl1pPr algn="l" defTabSz="1218743" rtl="0" eaLnBrk="1" latinLnBrk="0" hangingPunct="1">
        <a:spcBef>
          <a:spcPct val="0"/>
        </a:spcBef>
        <a:buNone/>
        <a:defRPr sz="3600" kern="1200">
          <a:solidFill>
            <a:schemeClr val="tx1"/>
          </a:solidFill>
          <a:latin typeface="+mj-lt"/>
          <a:ea typeface="+mj-ea"/>
          <a:cs typeface="+mj-cs"/>
        </a:defRPr>
      </a:lvl1pPr>
    </p:titleStyle>
    <p:bodyStyle>
      <a:lvl1pPr marL="457028" indent="-457028" algn="l" defTabSz="1218743" rtl="0" eaLnBrk="1" latinLnBrk="0" hangingPunct="1">
        <a:spcBef>
          <a:spcPct val="20000"/>
        </a:spcBef>
        <a:buFont typeface="Arial" pitchFamily="34" charset="0"/>
        <a:buChar char="•"/>
        <a:defRPr sz="3600" kern="1200">
          <a:solidFill>
            <a:schemeClr val="tx1"/>
          </a:solidFill>
          <a:latin typeface="+mj-lt"/>
          <a:ea typeface="+mn-ea"/>
          <a:cs typeface="+mn-cs"/>
        </a:defRPr>
      </a:lvl1pPr>
      <a:lvl2pPr marL="990229" indent="-380857" algn="l" defTabSz="1218743" rtl="0" eaLnBrk="1" latinLnBrk="0" hangingPunct="1">
        <a:spcBef>
          <a:spcPct val="20000"/>
        </a:spcBef>
        <a:buFont typeface="Arial" pitchFamily="34" charset="0"/>
        <a:buChar char="–"/>
        <a:defRPr sz="3200" kern="1200">
          <a:solidFill>
            <a:schemeClr val="tx1"/>
          </a:solidFill>
          <a:latin typeface="+mj-lt"/>
          <a:ea typeface="+mn-ea"/>
          <a:cs typeface="+mn-cs"/>
        </a:defRPr>
      </a:lvl2pPr>
      <a:lvl3pPr marL="1523429" indent="-304687" algn="l" defTabSz="1218743" rtl="0" eaLnBrk="1" latinLnBrk="0" hangingPunct="1">
        <a:spcBef>
          <a:spcPct val="20000"/>
        </a:spcBef>
        <a:buFont typeface="Arial" pitchFamily="34" charset="0"/>
        <a:buChar char="•"/>
        <a:defRPr sz="2400" kern="1200">
          <a:solidFill>
            <a:schemeClr val="tx1"/>
          </a:solidFill>
          <a:latin typeface="+mj-lt"/>
          <a:ea typeface="+mn-ea"/>
          <a:cs typeface="+mn-cs"/>
        </a:defRPr>
      </a:lvl3pPr>
      <a:lvl4pPr marL="2132801" indent="-304687" algn="l" defTabSz="1218743"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742172" indent="-304687" algn="l" defTabSz="1218743"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3351543" indent="-304687" algn="l" defTabSz="1218743"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0915" indent="-304687" algn="l" defTabSz="1218743"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0286" indent="-304687" algn="l" defTabSz="1218743"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79657" indent="-304687" algn="l" defTabSz="1218743"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743" rtl="0" eaLnBrk="1" latinLnBrk="0" hangingPunct="1">
        <a:defRPr sz="2400" kern="1200">
          <a:solidFill>
            <a:schemeClr val="tx1"/>
          </a:solidFill>
          <a:latin typeface="+mn-lt"/>
          <a:ea typeface="+mn-ea"/>
          <a:cs typeface="+mn-cs"/>
        </a:defRPr>
      </a:lvl1pPr>
      <a:lvl2pPr marL="609371" algn="l" defTabSz="1218743" rtl="0" eaLnBrk="1" latinLnBrk="0" hangingPunct="1">
        <a:defRPr sz="2400" kern="1200">
          <a:solidFill>
            <a:schemeClr val="tx1"/>
          </a:solidFill>
          <a:latin typeface="+mn-lt"/>
          <a:ea typeface="+mn-ea"/>
          <a:cs typeface="+mn-cs"/>
        </a:defRPr>
      </a:lvl2pPr>
      <a:lvl3pPr marL="1218743" algn="l" defTabSz="1218743" rtl="0" eaLnBrk="1" latinLnBrk="0" hangingPunct="1">
        <a:defRPr sz="2400" kern="1200">
          <a:solidFill>
            <a:schemeClr val="tx1"/>
          </a:solidFill>
          <a:latin typeface="+mn-lt"/>
          <a:ea typeface="+mn-ea"/>
          <a:cs typeface="+mn-cs"/>
        </a:defRPr>
      </a:lvl3pPr>
      <a:lvl4pPr marL="1828114" algn="l" defTabSz="1218743" rtl="0" eaLnBrk="1" latinLnBrk="0" hangingPunct="1">
        <a:defRPr sz="2400" kern="1200">
          <a:solidFill>
            <a:schemeClr val="tx1"/>
          </a:solidFill>
          <a:latin typeface="+mn-lt"/>
          <a:ea typeface="+mn-ea"/>
          <a:cs typeface="+mn-cs"/>
        </a:defRPr>
      </a:lvl4pPr>
      <a:lvl5pPr marL="2437485" algn="l" defTabSz="1218743" rtl="0" eaLnBrk="1" latinLnBrk="0" hangingPunct="1">
        <a:defRPr sz="2400" kern="1200">
          <a:solidFill>
            <a:schemeClr val="tx1"/>
          </a:solidFill>
          <a:latin typeface="+mn-lt"/>
          <a:ea typeface="+mn-ea"/>
          <a:cs typeface="+mn-cs"/>
        </a:defRPr>
      </a:lvl5pPr>
      <a:lvl6pPr marL="3046857" algn="l" defTabSz="1218743" rtl="0" eaLnBrk="1" latinLnBrk="0" hangingPunct="1">
        <a:defRPr sz="2400" kern="1200">
          <a:solidFill>
            <a:schemeClr val="tx1"/>
          </a:solidFill>
          <a:latin typeface="+mn-lt"/>
          <a:ea typeface="+mn-ea"/>
          <a:cs typeface="+mn-cs"/>
        </a:defRPr>
      </a:lvl6pPr>
      <a:lvl7pPr marL="3656228" algn="l" defTabSz="1218743" rtl="0" eaLnBrk="1" latinLnBrk="0" hangingPunct="1">
        <a:defRPr sz="2400" kern="1200">
          <a:solidFill>
            <a:schemeClr val="tx1"/>
          </a:solidFill>
          <a:latin typeface="+mn-lt"/>
          <a:ea typeface="+mn-ea"/>
          <a:cs typeface="+mn-cs"/>
        </a:defRPr>
      </a:lvl7pPr>
      <a:lvl8pPr marL="4265599" algn="l" defTabSz="1218743" rtl="0" eaLnBrk="1" latinLnBrk="0" hangingPunct="1">
        <a:defRPr sz="2400" kern="1200">
          <a:solidFill>
            <a:schemeClr val="tx1"/>
          </a:solidFill>
          <a:latin typeface="+mn-lt"/>
          <a:ea typeface="+mn-ea"/>
          <a:cs typeface="+mn-cs"/>
        </a:defRPr>
      </a:lvl8pPr>
      <a:lvl9pPr marL="4874971" algn="l" defTabSz="1218743"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11286" y="-8468"/>
            <a:ext cx="12225239"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812589" y="609600"/>
            <a:ext cx="8461413"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812588" y="2160590"/>
            <a:ext cx="8461415"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4" y="6041365"/>
            <a:ext cx="911938"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843830">
              <a:defRPr/>
            </a:pPr>
            <a:fld id="{346E04B0-FABE-477F-A049-CCF152A8366D}" type="datetimeFigureOut">
              <a:rPr lang="ru-RU" smtClean="0">
                <a:solidFill>
                  <a:prstClr val="black">
                    <a:tint val="75000"/>
                  </a:prstClr>
                </a:solidFill>
              </a:rPr>
              <a:pPr defTabSz="843830">
                <a:defRPr/>
              </a:pPr>
              <a:t>13.04.2022</a:t>
            </a:fld>
            <a:endParaRPr lang="ru-RU">
              <a:solidFill>
                <a:prstClr val="black">
                  <a:tint val="75000"/>
                </a:prstClr>
              </a:solidFill>
            </a:endParaRPr>
          </a:p>
        </p:txBody>
      </p:sp>
      <p:sp>
        <p:nvSpPr>
          <p:cNvPr id="5" name="Footer Placeholder 4"/>
          <p:cNvSpPr>
            <a:spLocks noGrp="1"/>
          </p:cNvSpPr>
          <p:nvPr>
            <p:ph type="ftr" sz="quarter" idx="3"/>
          </p:nvPr>
        </p:nvSpPr>
        <p:spPr>
          <a:xfrm>
            <a:off x="812587" y="6041365"/>
            <a:ext cx="6162359"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843830">
              <a:defRPr/>
            </a:pPr>
            <a:endParaRPr lang="ru-RU">
              <a:solidFill>
                <a:prstClr val="black">
                  <a:tint val="75000"/>
                </a:prstClr>
              </a:solidFill>
            </a:endParaRPr>
          </a:p>
        </p:txBody>
      </p:sp>
      <p:sp>
        <p:nvSpPr>
          <p:cNvPr id="6" name="Slide Number Placeholder 5"/>
          <p:cNvSpPr>
            <a:spLocks noGrp="1"/>
          </p:cNvSpPr>
          <p:nvPr>
            <p:ph type="sldNum" sz="quarter" idx="4"/>
          </p:nvPr>
        </p:nvSpPr>
        <p:spPr>
          <a:xfrm>
            <a:off x="8590665" y="6041365"/>
            <a:ext cx="683339" cy="365125"/>
          </a:xfrm>
          <a:prstGeom prst="rect">
            <a:avLst/>
          </a:prstGeom>
        </p:spPr>
        <p:txBody>
          <a:bodyPr vert="horz" lIns="91440" tIns="45720" rIns="91440" bIns="45720" rtlCol="0" anchor="ctr"/>
          <a:lstStyle>
            <a:lvl1pPr algn="r">
              <a:defRPr sz="900">
                <a:solidFill>
                  <a:schemeClr val="accent1"/>
                </a:solidFill>
              </a:defRPr>
            </a:lvl1pPr>
          </a:lstStyle>
          <a:p>
            <a:pPr defTabSz="843830">
              <a:defRPr/>
            </a:pPr>
            <a:fld id="{377726D6-68E6-43F8-8A87-1DD67164F644}" type="slidenum">
              <a:rPr lang="ru-RU" smtClean="0">
                <a:solidFill>
                  <a:prstClr val="black">
                    <a:tint val="75000"/>
                  </a:prstClr>
                </a:solidFill>
              </a:rPr>
              <a:pPr defTabSz="843830">
                <a:defRPr/>
              </a:pPr>
              <a:t>‹#›</a:t>
            </a:fld>
            <a:endParaRPr lang="ru-RU">
              <a:solidFill>
                <a:prstClr val="black">
                  <a:tint val="75000"/>
                </a:prstClr>
              </a:solidFill>
            </a:endParaRPr>
          </a:p>
        </p:txBody>
      </p:sp>
    </p:spTree>
    <p:extLst>
      <p:ext uri="{BB962C8B-B14F-4D97-AF65-F5344CB8AC3E}">
        <p14:creationId xmlns:p14="http://schemas.microsoft.com/office/powerpoint/2010/main" val="1007445676"/>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 id="2147483856" r:id="rId12"/>
    <p:sldLayoutId id="2147483857" r:id="rId13"/>
    <p:sldLayoutId id="2147483858" r:id="rId14"/>
    <p:sldLayoutId id="2147483859" r:id="rId15"/>
    <p:sldLayoutId id="2147483860" r:id="rId16"/>
    <p:sldLayoutId id="2147483861" r:id="rId17"/>
    <p:sldLayoutId id="2147483862" r:id="rId18"/>
    <p:sldLayoutId id="2147483863" r:id="rId19"/>
    <p:sldLayoutId id="2147483864" r:id="rId20"/>
  </p:sldLayoutIdLst>
  <p:txStyles>
    <p:titleStyle>
      <a:lvl1pPr algn="l" defTabSz="457063" rtl="0" eaLnBrk="1" latinLnBrk="0" hangingPunct="1">
        <a:spcBef>
          <a:spcPct val="0"/>
        </a:spcBef>
        <a:buNone/>
        <a:defRPr sz="3599"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SzPct val="80000"/>
        <a:buFont typeface="Wingdings 3" charset="2"/>
        <a:buChar char=""/>
        <a:defRPr sz="1799"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7982" y="365126"/>
            <a:ext cx="10512862"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7982" y="1825625"/>
            <a:ext cx="10512862"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7982" y="6356351"/>
            <a:ext cx="274248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4E3E4D-6A94-45C0-9FA5-2F20F26F1075}" type="datetimeFigureOut">
              <a:rPr lang="ru-RU" smtClean="0"/>
              <a:t>13.04.2022</a:t>
            </a:fld>
            <a:endParaRPr lang="ru-RU"/>
          </a:p>
        </p:txBody>
      </p:sp>
      <p:sp>
        <p:nvSpPr>
          <p:cNvPr id="5" name="Нижний колонтитул 4"/>
          <p:cNvSpPr>
            <a:spLocks noGrp="1"/>
          </p:cNvSpPr>
          <p:nvPr>
            <p:ph type="ftr" sz="quarter" idx="3"/>
          </p:nvPr>
        </p:nvSpPr>
        <p:spPr>
          <a:xfrm>
            <a:off x="4037549" y="6356351"/>
            <a:ext cx="411372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08357" y="6356351"/>
            <a:ext cx="274248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CD4F4A-43C7-486D-9102-6813A6347773}" type="slidenum">
              <a:rPr lang="ru-RU" smtClean="0"/>
              <a:t>‹#›</a:t>
            </a:fld>
            <a:endParaRPr lang="ru-RU"/>
          </a:p>
        </p:txBody>
      </p:sp>
    </p:spTree>
    <p:extLst>
      <p:ext uri="{BB962C8B-B14F-4D97-AF65-F5344CB8AC3E}">
        <p14:creationId xmlns:p14="http://schemas.microsoft.com/office/powerpoint/2010/main" val="3164640300"/>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xStyles>
    <p:titleStyle>
      <a:lvl1pPr algn="l" defTabSz="914126"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31" indent="-228531" algn="l" defTabSz="914126" rtl="0" eaLnBrk="1" latinLnBrk="0" hangingPunct="1">
        <a:lnSpc>
          <a:spcPct val="90000"/>
        </a:lnSpc>
        <a:spcBef>
          <a:spcPts val="1000"/>
        </a:spcBef>
        <a:buFont typeface="Arial" panose="020B0604020202020204" pitchFamily="34" charset="0"/>
        <a:buChar char="•"/>
        <a:defRPr sz="2799" kern="1200">
          <a:solidFill>
            <a:schemeClr val="tx1"/>
          </a:solidFill>
          <a:latin typeface="+mn-lt"/>
          <a:ea typeface="+mn-ea"/>
          <a:cs typeface="+mn-cs"/>
        </a:defRPr>
      </a:lvl1pPr>
      <a:lvl2pPr marL="685594" indent="-228531" algn="l" defTabSz="914126" rtl="0" eaLnBrk="1" latinLnBrk="0" hangingPunct="1">
        <a:lnSpc>
          <a:spcPct val="90000"/>
        </a:lnSpc>
        <a:spcBef>
          <a:spcPts val="500"/>
        </a:spcBef>
        <a:buFont typeface="Arial" panose="020B0604020202020204" pitchFamily="34" charset="0"/>
        <a:buChar char="•"/>
        <a:defRPr sz="2399" kern="1200">
          <a:solidFill>
            <a:schemeClr val="tx1"/>
          </a:solidFill>
          <a:latin typeface="+mn-lt"/>
          <a:ea typeface="+mn-ea"/>
          <a:cs typeface="+mn-cs"/>
        </a:defRPr>
      </a:lvl2pPr>
      <a:lvl3pPr marL="1142657" indent="-228531" algn="l" defTabSz="914126"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599720"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4pPr>
      <a:lvl5pPr marL="2056783"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p:bodyStyle>
    <p:otherStyle>
      <a:defPPr>
        <a:defRPr lang="ru-RU"/>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833512" y="451231"/>
            <a:ext cx="10521799" cy="369332"/>
          </a:xfrm>
          <a:prstGeom prst="rect">
            <a:avLst/>
          </a:prstGeom>
        </p:spPr>
        <p:txBody>
          <a:bodyPr wrap="square" lIns="0" tIns="0" rIns="0" bIns="0">
            <a:spAutoFit/>
          </a:bodyPr>
          <a:lstStyle>
            <a:lvl1pPr>
              <a:defRPr sz="2400" b="1" i="0">
                <a:solidFill>
                  <a:schemeClr val="tx1"/>
                </a:solidFill>
                <a:latin typeface="Arial"/>
                <a:cs typeface="Arial"/>
              </a:defRPr>
            </a:lvl1pPr>
          </a:lstStyle>
          <a:p>
            <a:endParaRPr/>
          </a:p>
        </p:txBody>
      </p:sp>
      <p:sp>
        <p:nvSpPr>
          <p:cNvPr id="3" name="Holder 3"/>
          <p:cNvSpPr>
            <a:spLocks noGrp="1"/>
          </p:cNvSpPr>
          <p:nvPr>
            <p:ph type="body" idx="1"/>
          </p:nvPr>
        </p:nvSpPr>
        <p:spPr>
          <a:xfrm>
            <a:off x="988311" y="1688084"/>
            <a:ext cx="10212203" cy="307777"/>
          </a:xfrm>
          <a:prstGeom prst="rect">
            <a:avLst/>
          </a:prstGeom>
        </p:spPr>
        <p:txBody>
          <a:bodyPr wrap="square" lIns="0" tIns="0" rIns="0" bIns="0">
            <a:spAutoFit/>
          </a:bodyPr>
          <a:lstStyle>
            <a:lvl1pPr>
              <a:defRPr sz="2000" b="1" i="0">
                <a:solidFill>
                  <a:schemeClr val="tx1"/>
                </a:solidFill>
                <a:latin typeface="Arial"/>
                <a:cs typeface="Arial"/>
              </a:defRPr>
            </a:lvl1pPr>
          </a:lstStyle>
          <a:p>
            <a:endParaRPr/>
          </a:p>
        </p:txBody>
      </p:sp>
      <p:sp>
        <p:nvSpPr>
          <p:cNvPr id="4" name="Holder 4"/>
          <p:cNvSpPr>
            <a:spLocks noGrp="1"/>
          </p:cNvSpPr>
          <p:nvPr>
            <p:ph type="ftr" sz="quarter" idx="5"/>
          </p:nvPr>
        </p:nvSpPr>
        <p:spPr>
          <a:xfrm>
            <a:off x="4144201" y="6377940"/>
            <a:ext cx="3900424" cy="36933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441" y="6377940"/>
            <a:ext cx="2803430" cy="36933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4/13/2022</a:t>
            </a:fld>
            <a:endParaRPr lang="en-US"/>
          </a:p>
        </p:txBody>
      </p:sp>
      <p:sp>
        <p:nvSpPr>
          <p:cNvPr id="6" name="Holder 6"/>
          <p:cNvSpPr>
            <a:spLocks noGrp="1"/>
          </p:cNvSpPr>
          <p:nvPr>
            <p:ph type="sldNum" sz="quarter" idx="7"/>
          </p:nvPr>
        </p:nvSpPr>
        <p:spPr>
          <a:xfrm>
            <a:off x="8775954" y="6377940"/>
            <a:ext cx="2803430" cy="36933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729705380"/>
      </p:ext>
    </p:extLst>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Lst>
  <p:txStyles>
    <p:titleStyle>
      <a:lvl1pPr>
        <a:defRPr>
          <a:latin typeface="+mj-lt"/>
          <a:ea typeface="+mj-ea"/>
          <a:cs typeface="+mj-cs"/>
        </a:defRPr>
      </a:lvl1pPr>
    </p:titleStyle>
    <p:bodyStyle>
      <a:lvl1pPr marL="0">
        <a:defRPr>
          <a:latin typeface="+mn-lt"/>
          <a:ea typeface="+mn-ea"/>
          <a:cs typeface="+mn-cs"/>
        </a:defRPr>
      </a:lvl1pPr>
      <a:lvl2pPr marL="457063">
        <a:defRPr>
          <a:latin typeface="+mn-lt"/>
          <a:ea typeface="+mn-ea"/>
          <a:cs typeface="+mn-cs"/>
        </a:defRPr>
      </a:lvl2pPr>
      <a:lvl3pPr marL="914126">
        <a:defRPr>
          <a:latin typeface="+mn-lt"/>
          <a:ea typeface="+mn-ea"/>
          <a:cs typeface="+mn-cs"/>
        </a:defRPr>
      </a:lvl3pPr>
      <a:lvl4pPr marL="1371189">
        <a:defRPr>
          <a:latin typeface="+mn-lt"/>
          <a:ea typeface="+mn-ea"/>
          <a:cs typeface="+mn-cs"/>
        </a:defRPr>
      </a:lvl4pPr>
      <a:lvl5pPr marL="1828251">
        <a:defRPr>
          <a:latin typeface="+mn-lt"/>
          <a:ea typeface="+mn-ea"/>
          <a:cs typeface="+mn-cs"/>
        </a:defRPr>
      </a:lvl5pPr>
      <a:lvl6pPr marL="2285314">
        <a:defRPr>
          <a:latin typeface="+mn-lt"/>
          <a:ea typeface="+mn-ea"/>
          <a:cs typeface="+mn-cs"/>
        </a:defRPr>
      </a:lvl6pPr>
      <a:lvl7pPr marL="2742377">
        <a:defRPr>
          <a:latin typeface="+mn-lt"/>
          <a:ea typeface="+mn-ea"/>
          <a:cs typeface="+mn-cs"/>
        </a:defRPr>
      </a:lvl7pPr>
      <a:lvl8pPr marL="3199440">
        <a:defRPr>
          <a:latin typeface="+mn-lt"/>
          <a:ea typeface="+mn-ea"/>
          <a:cs typeface="+mn-cs"/>
        </a:defRPr>
      </a:lvl8pPr>
      <a:lvl9pPr marL="3656503">
        <a:defRPr>
          <a:latin typeface="+mn-lt"/>
          <a:ea typeface="+mn-ea"/>
          <a:cs typeface="+mn-cs"/>
        </a:defRPr>
      </a:lvl9pPr>
    </p:bodyStyle>
    <p:otherStyle>
      <a:lvl1pPr marL="0">
        <a:defRPr>
          <a:latin typeface="+mn-lt"/>
          <a:ea typeface="+mn-ea"/>
          <a:cs typeface="+mn-cs"/>
        </a:defRPr>
      </a:lvl1pPr>
      <a:lvl2pPr marL="457063">
        <a:defRPr>
          <a:latin typeface="+mn-lt"/>
          <a:ea typeface="+mn-ea"/>
          <a:cs typeface="+mn-cs"/>
        </a:defRPr>
      </a:lvl2pPr>
      <a:lvl3pPr marL="914126">
        <a:defRPr>
          <a:latin typeface="+mn-lt"/>
          <a:ea typeface="+mn-ea"/>
          <a:cs typeface="+mn-cs"/>
        </a:defRPr>
      </a:lvl3pPr>
      <a:lvl4pPr marL="1371189">
        <a:defRPr>
          <a:latin typeface="+mn-lt"/>
          <a:ea typeface="+mn-ea"/>
          <a:cs typeface="+mn-cs"/>
        </a:defRPr>
      </a:lvl4pPr>
      <a:lvl5pPr marL="1828251">
        <a:defRPr>
          <a:latin typeface="+mn-lt"/>
          <a:ea typeface="+mn-ea"/>
          <a:cs typeface="+mn-cs"/>
        </a:defRPr>
      </a:lvl5pPr>
      <a:lvl6pPr marL="2285314">
        <a:defRPr>
          <a:latin typeface="+mn-lt"/>
          <a:ea typeface="+mn-ea"/>
          <a:cs typeface="+mn-cs"/>
        </a:defRPr>
      </a:lvl6pPr>
      <a:lvl7pPr marL="2742377">
        <a:defRPr>
          <a:latin typeface="+mn-lt"/>
          <a:ea typeface="+mn-ea"/>
          <a:cs typeface="+mn-cs"/>
        </a:defRPr>
      </a:lvl7pPr>
      <a:lvl8pPr marL="3199440">
        <a:defRPr>
          <a:latin typeface="+mn-lt"/>
          <a:ea typeface="+mn-ea"/>
          <a:cs typeface="+mn-cs"/>
        </a:defRPr>
      </a:lvl8pPr>
      <a:lvl9pPr marL="3656503">
        <a:defRPr>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7982" y="365126"/>
            <a:ext cx="1051286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7982" y="1825625"/>
            <a:ext cx="10512862"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7982" y="6356351"/>
            <a:ext cx="274248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85BFF9-F6EC-4448-AEF7-73D2CF02BE15}" type="datetimeFigureOut">
              <a:rPr lang="en-US" smtClean="0"/>
              <a:t>4/13/2022</a:t>
            </a:fld>
            <a:endParaRPr lang="en-US"/>
          </a:p>
        </p:txBody>
      </p:sp>
      <p:sp>
        <p:nvSpPr>
          <p:cNvPr id="5" name="Footer Placeholder 4"/>
          <p:cNvSpPr>
            <a:spLocks noGrp="1"/>
          </p:cNvSpPr>
          <p:nvPr>
            <p:ph type="ftr" sz="quarter" idx="3"/>
          </p:nvPr>
        </p:nvSpPr>
        <p:spPr>
          <a:xfrm>
            <a:off x="4037549" y="6356351"/>
            <a:ext cx="411372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08357" y="6356351"/>
            <a:ext cx="274248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FB731F-24D0-4D45-8CBD-CA2B1ECCA423}" type="slidenum">
              <a:rPr lang="en-US" smtClean="0"/>
              <a:t>‹#›</a:t>
            </a:fld>
            <a:endParaRPr lang="en-US"/>
          </a:p>
        </p:txBody>
      </p:sp>
    </p:spTree>
    <p:extLst>
      <p:ext uri="{BB962C8B-B14F-4D97-AF65-F5344CB8AC3E}">
        <p14:creationId xmlns:p14="http://schemas.microsoft.com/office/powerpoint/2010/main" val="1500844716"/>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Lst>
  <p:txStyles>
    <p:titleStyle>
      <a:lvl1pPr algn="l" defTabSz="914126"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31" indent="-228531" algn="l" defTabSz="914126" rtl="0" eaLnBrk="1" latinLnBrk="0" hangingPunct="1">
        <a:lnSpc>
          <a:spcPct val="90000"/>
        </a:lnSpc>
        <a:spcBef>
          <a:spcPts val="1000"/>
        </a:spcBef>
        <a:buFont typeface="Arial"/>
        <a:buChar char="•"/>
        <a:defRPr sz="2799" kern="1200">
          <a:solidFill>
            <a:schemeClr val="tx1"/>
          </a:solidFill>
          <a:latin typeface="+mn-lt"/>
          <a:ea typeface="+mn-ea"/>
          <a:cs typeface="+mn-cs"/>
        </a:defRPr>
      </a:lvl1pPr>
      <a:lvl2pPr marL="685594" indent="-228531" algn="l" defTabSz="914126" rtl="0" eaLnBrk="1" latinLnBrk="0" hangingPunct="1">
        <a:lnSpc>
          <a:spcPct val="90000"/>
        </a:lnSpc>
        <a:spcBef>
          <a:spcPts val="500"/>
        </a:spcBef>
        <a:buFont typeface="Arial"/>
        <a:buChar char="•"/>
        <a:defRPr sz="2399" kern="1200">
          <a:solidFill>
            <a:schemeClr val="tx1"/>
          </a:solidFill>
          <a:latin typeface="+mn-lt"/>
          <a:ea typeface="+mn-ea"/>
          <a:cs typeface="+mn-cs"/>
        </a:defRPr>
      </a:lvl2pPr>
      <a:lvl3pPr marL="1142657" indent="-228531" algn="l" defTabSz="914126" rtl="0" eaLnBrk="1" latinLnBrk="0" hangingPunct="1">
        <a:lnSpc>
          <a:spcPct val="90000"/>
        </a:lnSpc>
        <a:spcBef>
          <a:spcPts val="500"/>
        </a:spcBef>
        <a:buFont typeface="Arial"/>
        <a:buChar char="•"/>
        <a:defRPr sz="1999" kern="1200">
          <a:solidFill>
            <a:schemeClr val="tx1"/>
          </a:solidFill>
          <a:latin typeface="+mn-lt"/>
          <a:ea typeface="+mn-ea"/>
          <a:cs typeface="+mn-cs"/>
        </a:defRPr>
      </a:lvl3pPr>
      <a:lvl4pPr marL="1599720" indent="-228531" algn="l" defTabSz="914126" rtl="0" eaLnBrk="1" latinLnBrk="0" hangingPunct="1">
        <a:lnSpc>
          <a:spcPct val="90000"/>
        </a:lnSpc>
        <a:spcBef>
          <a:spcPts val="500"/>
        </a:spcBef>
        <a:buFont typeface="Arial"/>
        <a:buChar char="•"/>
        <a:defRPr sz="1799" kern="1200">
          <a:solidFill>
            <a:schemeClr val="tx1"/>
          </a:solidFill>
          <a:latin typeface="+mn-lt"/>
          <a:ea typeface="+mn-ea"/>
          <a:cs typeface="+mn-cs"/>
        </a:defRPr>
      </a:lvl4pPr>
      <a:lvl5pPr marL="2056783" indent="-228531" algn="l" defTabSz="914126" rtl="0" eaLnBrk="1" latinLnBrk="0" hangingPunct="1">
        <a:lnSpc>
          <a:spcPct val="90000"/>
        </a:lnSpc>
        <a:spcBef>
          <a:spcPts val="500"/>
        </a:spcBef>
        <a:buFont typeface="Arial"/>
        <a:buChar char="•"/>
        <a:defRPr sz="1799"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a:buChar char="•"/>
        <a:defRPr sz="1799"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7982" y="365129"/>
            <a:ext cx="10512862"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7982" y="1825625"/>
            <a:ext cx="10512862"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7982" y="6356354"/>
            <a:ext cx="2742486"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defTabSz="685800">
              <a:defRPr/>
            </a:pPr>
            <a:fld id="{C73BD3DD-D253-46D8-BD30-C27C4D95E8D2}"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4037549" y="6356354"/>
            <a:ext cx="4113728" cy="365125"/>
          </a:xfrm>
          <a:prstGeom prst="rect">
            <a:avLst/>
          </a:prstGeom>
        </p:spPr>
        <p:txBody>
          <a:bodyPr vert="horz" lIns="91440" tIns="45720" rIns="91440" bIns="45720" rtlCol="0" anchor="ctr"/>
          <a:lstStyle>
            <a:lvl1pPr algn="ctr">
              <a:defRPr sz="675">
                <a:solidFill>
                  <a:schemeClr val="tx1">
                    <a:tint val="75000"/>
                  </a:schemeClr>
                </a:solidFill>
              </a:defRPr>
            </a:lvl1pPr>
          </a:lstStyle>
          <a:p>
            <a:pPr defTabSz="685800">
              <a:defRPr/>
            </a:pPr>
            <a:r>
              <a:rPr lang="ru-RU" smtClean="0">
                <a:solidFill>
                  <a:prstClr val="black">
                    <a:tint val="75000"/>
                  </a:prstClr>
                </a:solidFill>
              </a:rPr>
              <a:t>БИЗНЕС ВА ТАДБИРКОРЛИК ОЛИЙ МАКТАБИ   2020 </a:t>
            </a:r>
            <a:endParaRPr lang="ru-RU">
              <a:solidFill>
                <a:prstClr val="black">
                  <a:tint val="75000"/>
                </a:prstClr>
              </a:solidFill>
            </a:endParaRPr>
          </a:p>
        </p:txBody>
      </p:sp>
      <p:sp>
        <p:nvSpPr>
          <p:cNvPr id="6" name="Номер слайда 5"/>
          <p:cNvSpPr>
            <a:spLocks noGrp="1"/>
          </p:cNvSpPr>
          <p:nvPr>
            <p:ph type="sldNum" sz="quarter" idx="4"/>
          </p:nvPr>
        </p:nvSpPr>
        <p:spPr>
          <a:xfrm>
            <a:off x="8608357" y="6356354"/>
            <a:ext cx="2742486" cy="365125"/>
          </a:xfrm>
          <a:prstGeom prst="rect">
            <a:avLst/>
          </a:prstGeom>
        </p:spPr>
        <p:txBody>
          <a:bodyPr vert="horz" lIns="91440" tIns="45720" rIns="91440" bIns="45720" rtlCol="0" anchor="ctr"/>
          <a:lstStyle>
            <a:lvl1pPr algn="r">
              <a:defRPr sz="675">
                <a:solidFill>
                  <a:schemeClr val="tx1">
                    <a:tint val="75000"/>
                  </a:schemeClr>
                </a:solidFill>
              </a:defRPr>
            </a:lvl1p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pic>
        <p:nvPicPr>
          <p:cNvPr id="17" name="Рисунок 16"/>
          <p:cNvPicPr>
            <a:picLocks noChangeAspect="1"/>
          </p:cNvPicPr>
          <p:nvPr/>
        </p:nvPicPr>
        <p:blipFill rotWithShape="1">
          <a:blip r:embed="rId13">
            <a:extLst>
              <a:ext uri="{28A0092B-C50C-407E-A947-70E740481C1C}">
                <a14:useLocalDpi xmlns:a14="http://schemas.microsoft.com/office/drawing/2010/main" val="0"/>
              </a:ext>
            </a:extLst>
          </a:blip>
          <a:srcRect b="79324"/>
          <a:stretch/>
        </p:blipFill>
        <p:spPr>
          <a:xfrm>
            <a:off x="0" y="3"/>
            <a:ext cx="12188825" cy="1417983"/>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155012414"/>
      </p:ext>
    </p:extLst>
  </p:cSld>
  <p:clrMap bg1="lt1" tx1="dk1" bg2="lt2" tx2="dk2" accent1="accent1" accent2="accent2" accent3="accent3" accent4="accent4" accent5="accent5" accent6="accent6" hlink="hlink" folHlink="folHlink"/>
  <p:sldLayoutIdLst>
    <p:sldLayoutId id="2147483897" r:id="rId1"/>
    <p:sldLayoutId id="2147483898"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Lst>
  <p:hf sldNum="0" hdr="0" dt="0"/>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ru-RU"/>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mineconomy.uz/uz" TargetMode="External"/><Relationship Id="rId1" Type="http://schemas.openxmlformats.org/officeDocument/2006/relationships/slideLayout" Target="../slideLayouts/slideLayout103.xml"/><Relationship Id="rId6" Type="http://schemas.openxmlformats.org/officeDocument/2006/relationships/image" Target="../media/image15.png"/><Relationship Id="rId5" Type="http://schemas.openxmlformats.org/officeDocument/2006/relationships/hyperlink" Target="mailto:amankenja059@gmail.com" TargetMode="External"/><Relationship Id="rId4" Type="http://schemas.openxmlformats.org/officeDocument/2006/relationships/hyperlink" Target="mailto:atkenjabaev@mail.ru"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5.xml"/></Relationships>
</file>

<file path=ppt/slides/_rels/slide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8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48.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13.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4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1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48.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4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9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9.pn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548166" y="832704"/>
            <a:ext cx="9118247" cy="192739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85698" rIns="0" bIns="85698" numCol="1" anchor="ctr" anchorCtr="0" compatLnSpc="1">
            <a:prstTxWarp prst="textNoShape">
              <a:avLst/>
            </a:prstTxWarp>
            <a:spAutoFit/>
          </a:bodyPr>
          <a:lstStyle/>
          <a:p>
            <a:pPr defTabSz="685800" eaLnBrk="0" fontAlgn="base" hangingPunct="0">
              <a:spcBef>
                <a:spcPct val="0"/>
              </a:spcBef>
              <a:spcAft>
                <a:spcPct val="0"/>
              </a:spcAft>
              <a:defRPr/>
            </a:pPr>
            <a:r>
              <a:rPr lang="ru-RU" altLang="ru-RU" sz="750" dirty="0">
                <a:solidFill>
                  <a:srgbClr val="00B1F5"/>
                </a:solidFill>
                <a:latin typeface="Open Sans"/>
                <a:ea typeface="맑은 고딕"/>
                <a:hlinkClick r:id="rId2"/>
              </a:rPr>
              <a:t>  </a:t>
            </a:r>
            <a:r>
              <a:rPr lang="ru-RU" altLang="ru-RU" sz="11400" dirty="0">
                <a:solidFill>
                  <a:srgbClr val="00B1F5"/>
                </a:solidFill>
                <a:latin typeface="Open Sans"/>
                <a:ea typeface="맑은 고딕"/>
              </a:rPr>
              <a:t> </a:t>
            </a:r>
            <a:r>
              <a:rPr lang="ru-RU" altLang="ru-RU" sz="750" dirty="0">
                <a:solidFill>
                  <a:srgbClr val="00B1F5"/>
                </a:solidFill>
                <a:latin typeface="Open Sans"/>
                <a:ea typeface="맑은 고딕"/>
              </a:rPr>
              <a:t>                                    </a:t>
            </a:r>
          </a:p>
        </p:txBody>
      </p:sp>
      <p:pic>
        <p:nvPicPr>
          <p:cNvPr id="1026" name="Picture 2" descr="Walto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1211" y="1422208"/>
            <a:ext cx="1785938" cy="1571945"/>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7876334" y="3224985"/>
            <a:ext cx="2278587" cy="761747"/>
          </a:xfrm>
          <a:prstGeom prst="rect">
            <a:avLst/>
          </a:prstGeom>
        </p:spPr>
        <p:txBody>
          <a:bodyPr wrap="square">
            <a:spAutoFit/>
          </a:bodyPr>
          <a:lstStyle/>
          <a:p>
            <a:pPr algn="ctr" defTabSz="685800" eaLnBrk="0" fontAlgn="base" hangingPunct="0">
              <a:spcBef>
                <a:spcPct val="0"/>
              </a:spcBef>
              <a:spcAft>
                <a:spcPct val="0"/>
              </a:spcAft>
              <a:defRPr/>
            </a:pPr>
            <a:endParaRPr lang="ru-RU" sz="1350" b="1" dirty="0">
              <a:solidFill>
                <a:srgbClr val="5B9BD5">
                  <a:lumMod val="75000"/>
                </a:srgbClr>
              </a:solidFill>
              <a:latin typeface="Open Sans"/>
              <a:ea typeface="맑은 고딕"/>
            </a:endParaRPr>
          </a:p>
          <a:p>
            <a:pPr algn="ctr" defTabSz="685800" fontAlgn="base">
              <a:spcBef>
                <a:spcPct val="0"/>
              </a:spcBef>
              <a:spcAft>
                <a:spcPct val="0"/>
              </a:spcAft>
              <a:defRPr/>
            </a:pPr>
            <a:r>
              <a:rPr lang="en-US" sz="1500" dirty="0">
                <a:ln w="0"/>
                <a:solidFill>
                  <a:srgbClr val="44546A">
                    <a:lumMod val="75000"/>
                  </a:srgbClr>
                </a:solidFill>
                <a:effectLst>
                  <a:outerShdw blurRad="38100" dist="25400" dir="5400000" algn="ctr" rotWithShape="0">
                    <a:srgbClr val="6E747A">
                      <a:alpha val="43000"/>
                    </a:srgbClr>
                  </a:outerShdw>
                </a:effectLst>
                <a:latin typeface="Calibri"/>
                <a:ea typeface="맑은 고딕"/>
              </a:rPr>
              <a:t>BIZNES VA TADBIRKORLIK OLIY MAKTABI</a:t>
            </a:r>
            <a:endParaRPr lang="ru-RU" sz="1500" dirty="0">
              <a:ln w="0"/>
              <a:solidFill>
                <a:srgbClr val="44546A">
                  <a:lumMod val="75000"/>
                </a:srgbClr>
              </a:solidFill>
              <a:effectLst>
                <a:outerShdw blurRad="38100" dist="25400" dir="5400000" algn="ctr" rotWithShape="0">
                  <a:srgbClr val="6E747A">
                    <a:alpha val="43000"/>
                  </a:srgbClr>
                </a:outerShdw>
              </a:effectLst>
              <a:latin typeface="Calibri"/>
              <a:ea typeface="맑은 고딕"/>
            </a:endParaRPr>
          </a:p>
        </p:txBody>
      </p:sp>
      <p:sp>
        <p:nvSpPr>
          <p:cNvPr id="7" name="Прямоугольник 6"/>
          <p:cNvSpPr/>
          <p:nvPr/>
        </p:nvSpPr>
        <p:spPr>
          <a:xfrm>
            <a:off x="1548167" y="2994153"/>
            <a:ext cx="2845907" cy="1200329"/>
          </a:xfrm>
          <a:prstGeom prst="rect">
            <a:avLst/>
          </a:prstGeom>
        </p:spPr>
        <p:txBody>
          <a:bodyPr wrap="square">
            <a:spAutoFit/>
          </a:bodyPr>
          <a:lstStyle/>
          <a:p>
            <a:pPr algn="ctr" defTabSz="685800" eaLnBrk="0" fontAlgn="base" hangingPunct="0">
              <a:spcBef>
                <a:spcPct val="0"/>
              </a:spcBef>
              <a:spcAft>
                <a:spcPct val="0"/>
              </a:spcAft>
              <a:defRPr/>
            </a:pPr>
            <a:endParaRPr lang="ru-RU" altLang="ru-RU" sz="1200" b="1" dirty="0">
              <a:solidFill>
                <a:srgbClr val="5B9BD5">
                  <a:lumMod val="75000"/>
                </a:srgbClr>
              </a:solidFill>
              <a:latin typeface="Open Sans"/>
              <a:ea typeface="맑은 고딕"/>
            </a:endParaRPr>
          </a:p>
          <a:p>
            <a:pPr algn="ctr" defTabSz="685800" fontAlgn="base">
              <a:spcBef>
                <a:spcPct val="0"/>
              </a:spcBef>
              <a:spcAft>
                <a:spcPct val="0"/>
              </a:spcAft>
              <a:defRPr/>
            </a:pPr>
            <a:r>
              <a:rPr lang="ru-RU" altLang="ru-RU" sz="1500" dirty="0">
                <a:ln w="0"/>
                <a:solidFill>
                  <a:srgbClr val="44546A">
                    <a:lumMod val="75000"/>
                  </a:srgbClr>
                </a:solidFill>
                <a:effectLst>
                  <a:outerShdw blurRad="38100" dist="25400" dir="5400000" algn="ctr" rotWithShape="0">
                    <a:srgbClr val="6E747A">
                      <a:alpha val="43000"/>
                    </a:srgbClr>
                  </a:outerShdw>
                </a:effectLst>
                <a:latin typeface="Calibri"/>
                <a:ea typeface="맑은 고딕"/>
              </a:rPr>
              <a:t>O‘ZBEKISTON RESPUBLIKASI IQTISODIY TARAQQIYOT</a:t>
            </a:r>
            <a:br>
              <a:rPr lang="ru-RU" altLang="ru-RU" sz="1500" dirty="0">
                <a:ln w="0"/>
                <a:solidFill>
                  <a:srgbClr val="44546A">
                    <a:lumMod val="75000"/>
                  </a:srgbClr>
                </a:solidFill>
                <a:effectLst>
                  <a:outerShdw blurRad="38100" dist="25400" dir="5400000" algn="ctr" rotWithShape="0">
                    <a:srgbClr val="6E747A">
                      <a:alpha val="43000"/>
                    </a:srgbClr>
                  </a:outerShdw>
                </a:effectLst>
                <a:latin typeface="Calibri"/>
                <a:ea typeface="맑은 고딕"/>
              </a:rPr>
            </a:br>
            <a:r>
              <a:rPr lang="ru-RU" altLang="ru-RU" sz="1500" dirty="0">
                <a:ln w="0"/>
                <a:solidFill>
                  <a:srgbClr val="44546A">
                    <a:lumMod val="75000"/>
                  </a:srgbClr>
                </a:solidFill>
                <a:effectLst>
                  <a:outerShdw blurRad="38100" dist="25400" dir="5400000" algn="ctr" rotWithShape="0">
                    <a:srgbClr val="6E747A">
                      <a:alpha val="43000"/>
                    </a:srgbClr>
                  </a:outerShdw>
                </a:effectLst>
                <a:latin typeface="Calibri"/>
                <a:ea typeface="맑은 고딕"/>
              </a:rPr>
              <a:t>VA KAMBAG‘ALLIKNI QISQARTIRISH VAZIRLIGI</a:t>
            </a:r>
          </a:p>
        </p:txBody>
      </p:sp>
      <p:sp>
        <p:nvSpPr>
          <p:cNvPr id="2" name="Нижний колонтитул 1"/>
          <p:cNvSpPr>
            <a:spLocks noGrp="1"/>
          </p:cNvSpPr>
          <p:nvPr>
            <p:ph type="ftr" sz="quarter" idx="11"/>
          </p:nvPr>
        </p:nvSpPr>
        <p:spPr>
          <a:xfrm>
            <a:off x="4014152" y="706709"/>
            <a:ext cx="3623310" cy="5111162"/>
          </a:xfrm>
        </p:spPr>
        <p:txBody>
          <a:bodyPr/>
          <a:lstStyle/>
          <a:p>
            <a:pPr defTabSz="685800">
              <a:defRPr/>
            </a:pPr>
            <a:r>
              <a:rPr lang="ru-RU" sz="2700" dirty="0">
                <a:solidFill>
                  <a:srgbClr val="5B9BD5">
                    <a:lumMod val="75000"/>
                  </a:srgbClr>
                </a:solidFill>
                <a:latin typeface="Calibri"/>
                <a:ea typeface="맑은 고딕"/>
              </a:rPr>
              <a:t>БТОМ-2022 </a:t>
            </a:r>
          </a:p>
        </p:txBody>
      </p:sp>
      <p:sp>
        <p:nvSpPr>
          <p:cNvPr id="9" name="Прямоугольник 8"/>
          <p:cNvSpPr/>
          <p:nvPr/>
        </p:nvSpPr>
        <p:spPr>
          <a:xfrm>
            <a:off x="2288222" y="4405449"/>
            <a:ext cx="7509510" cy="2654573"/>
          </a:xfrm>
          <a:prstGeom prst="rect">
            <a:avLst/>
          </a:prstGeom>
          <a:noFill/>
        </p:spPr>
        <p:txBody>
          <a:bodyPr wrap="square" lIns="68580" tIns="34290" rIns="68580" bIns="34290">
            <a:spAutoFit/>
          </a:bodyPr>
          <a:lstStyle/>
          <a:p>
            <a:pPr algn="ctr" defTabSz="685800">
              <a:defRPr/>
            </a:pP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Маркетинг </a:t>
            </a:r>
            <a:r>
              <a:rPr lang="ru-RU" dirty="0" err="1">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ва</a:t>
            </a: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a:t>
            </a:r>
            <a:r>
              <a:rPr lang="ru-RU" dirty="0" err="1">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рақамли</a:t>
            </a: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a:t>
            </a:r>
            <a:r>
              <a:rPr lang="ru-RU" dirty="0" err="1">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иқтисодиёт</a:t>
            </a: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a:t>
            </a:r>
            <a:r>
              <a:rPr lang="ru-RU" dirty="0" err="1">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кафедраси</a:t>
            </a: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a:t>
            </a:r>
            <a:r>
              <a:rPr lang="ru-RU" dirty="0" err="1">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мудири</a:t>
            </a: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a:t>
            </a:r>
            <a:r>
              <a:rPr lang="ru-RU" dirty="0" err="1">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и.ф.д</a:t>
            </a: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профессор</a:t>
            </a:r>
            <a:r>
              <a:rPr lang="uz-Cyrl-UZ"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халқаро инженерлар академияси мухбир аъзоси</a:t>
            </a: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a:t>
            </a:r>
            <a:r>
              <a:rPr lang="ru-RU" dirty="0" err="1">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Кенжабаев</a:t>
            </a: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Аман </a:t>
            </a:r>
            <a:r>
              <a:rPr lang="ru-RU" dirty="0" err="1">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Тургунович</a:t>
            </a:r>
            <a:r>
              <a:rPr lang="ru-RU"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a:t>
            </a:r>
            <a:r>
              <a:rPr lang="en-US"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a:t>
            </a:r>
            <a:r>
              <a:rPr lang="en-US"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hlinkClick r:id="rId4"/>
              </a:rPr>
              <a:t>atkenjabaev@mail.ru</a:t>
            </a:r>
            <a:r>
              <a:rPr lang="en-US"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a:t>
            </a:r>
            <a:r>
              <a:rPr lang="uz-Cyrl-UZ"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a:t>
            </a:r>
            <a:r>
              <a:rPr lang="en-US"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hlinkClick r:id="rId5"/>
              </a:rPr>
              <a:t>amankenja059@gmail.com</a:t>
            </a:r>
            <a:r>
              <a:rPr lang="uz-Cyrl-UZ"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 </a:t>
            </a:r>
          </a:p>
          <a:p>
            <a:pPr algn="ctr" defTabSz="685800">
              <a:defRPr/>
            </a:pPr>
            <a:r>
              <a:rPr lang="uz-Cyrl-UZ" dirty="0">
                <a:ln w="0"/>
                <a:solidFill>
                  <a:srgbClr val="4472C4">
                    <a:lumMod val="50000"/>
                  </a:srgbClr>
                </a:solidFill>
                <a:effectLst>
                  <a:outerShdw blurRad="38100" dist="25400" dir="5400000" algn="ctr" rotWithShape="0">
                    <a:srgbClr val="6E747A">
                      <a:alpha val="43000"/>
                    </a:srgbClr>
                  </a:outerShdw>
                </a:effectLst>
                <a:latin typeface="Times New Roman" panose="02020603050405020304" pitchFamily="18" charset="0"/>
                <a:ea typeface="맑은 고딕"/>
                <a:cs typeface="Times New Roman" panose="02020603050405020304" pitchFamily="18" charset="0"/>
              </a:rPr>
              <a:t>Тел: +998977595931.</a:t>
            </a:r>
          </a:p>
          <a:p>
            <a:pPr algn="ctr" defTabSz="685800">
              <a:defRPr/>
            </a:pPr>
            <a:endParaRPr lang="ru-RU" dirty="0">
              <a:ln w="0"/>
              <a:solidFill>
                <a:srgbClr val="4472C4">
                  <a:lumMod val="50000"/>
                </a:srgbClr>
              </a:solidFill>
              <a:effectLst>
                <a:outerShdw blurRad="38100" dist="25400" dir="5400000" algn="ctr" rotWithShape="0">
                  <a:srgbClr val="6E747A">
                    <a:alpha val="43000"/>
                  </a:srgbClr>
                </a:outerShdw>
              </a:effectLst>
              <a:latin typeface="Calibri"/>
              <a:ea typeface="맑은 고딕"/>
            </a:endParaRPr>
          </a:p>
          <a:p>
            <a:pPr algn="ctr" defTabSz="685800">
              <a:defRPr/>
            </a:pPr>
            <a:r>
              <a:rPr lang="uz-Cyrl-UZ" dirty="0">
                <a:ln w="0"/>
                <a:solidFill>
                  <a:srgbClr val="44546A">
                    <a:lumMod val="75000"/>
                  </a:srgbClr>
                </a:solidFill>
                <a:effectLst>
                  <a:outerShdw blurRad="38100" dist="25400" dir="5400000" algn="ctr" rotWithShape="0">
                    <a:srgbClr val="6E747A">
                      <a:alpha val="43000"/>
                    </a:srgbClr>
                  </a:outerShdw>
                </a:effectLst>
                <a:latin typeface="Calibri"/>
                <a:ea typeface="맑은 고딕"/>
              </a:rPr>
              <a:t>	</a:t>
            </a:r>
            <a:endParaRPr lang="ru-RU" sz="2100" dirty="0">
              <a:ln w="0"/>
              <a:solidFill>
                <a:srgbClr val="44546A">
                  <a:lumMod val="75000"/>
                </a:srgbClr>
              </a:solidFill>
              <a:effectLst>
                <a:outerShdw blurRad="38100" dist="25400" dir="5400000" algn="ctr" rotWithShape="0">
                  <a:srgbClr val="6E747A">
                    <a:alpha val="43000"/>
                  </a:srgbClr>
                </a:outerShdw>
              </a:effectLst>
              <a:latin typeface="Calibri"/>
              <a:ea typeface="맑은 고딕"/>
            </a:endParaRPr>
          </a:p>
        </p:txBody>
      </p:sp>
      <p:pic>
        <p:nvPicPr>
          <p:cNvPr id="11" name="Рисунок 10">
            <a:extLst>
              <a:ext uri="{FF2B5EF4-FFF2-40B4-BE49-F238E27FC236}">
                <a16:creationId xmlns:a16="http://schemas.microsoft.com/office/drawing/2014/main" id="{BA364A63-CED7-416C-9B19-B6C3162399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47212" y="1340768"/>
            <a:ext cx="1850520" cy="1465499"/>
          </a:xfrm>
          <a:prstGeom prst="rect">
            <a:avLst/>
          </a:prstGeom>
        </p:spPr>
      </p:pic>
    </p:spTree>
    <p:extLst>
      <p:ext uri="{BB962C8B-B14F-4D97-AF65-F5344CB8AC3E}">
        <p14:creationId xmlns:p14="http://schemas.microsoft.com/office/powerpoint/2010/main" val="39278288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078713" y="2254374"/>
            <a:ext cx="8110107" cy="2530114"/>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0"/>
              </a:spcAft>
            </a:pPr>
            <a:r>
              <a:rPr lang="uz-Cyrl-UZ" sz="3600" b="1" kern="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4-мавзу: Рақамли иқтисодиётни ривожлантиришнинг мамлакат иқтисодий ўсишига таъсири</a:t>
            </a:r>
            <a:r>
              <a:rPr lang="ru-RU" sz="3600" b="1" i="1" dirty="0">
                <a:solidFill>
                  <a:srgbClr val="FF0000"/>
                </a:solidFill>
                <a:latin typeface="Times New Roman" panose="02020603050405020304" pitchFamily="18" charset="0"/>
                <a:cs typeface="Times New Roman" pitchFamily="18" charset="0"/>
              </a:rPr>
              <a:t> </a:t>
            </a: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91294" y="2254374"/>
            <a:ext cx="3887419" cy="25051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703068" y="718117"/>
            <a:ext cx="8515134" cy="1169246"/>
          </a:xfrm>
          <a:prstGeom prst="rect">
            <a:avLst/>
          </a:prstGeom>
        </p:spPr>
        <p:txBody>
          <a:bodyPr wrap="square">
            <a:spAutoFit/>
          </a:bodyPr>
          <a:lstStyle/>
          <a:p>
            <a:pPr algn="ctr" defTabSz="843830">
              <a:defRPr/>
            </a:pPr>
            <a:r>
              <a:rPr lang="ru-RU" sz="3499" b="1" dirty="0">
                <a:solidFill>
                  <a:prstClr val="black"/>
                </a:solidFill>
                <a:latin typeface="Times New Roman" pitchFamily="18" charset="0"/>
                <a:ea typeface="맑은 고딕"/>
                <a:cs typeface="Times New Roman" pitchFamily="18" charset="0"/>
              </a:rPr>
              <a:t>«Бизнес </a:t>
            </a:r>
            <a:r>
              <a:rPr lang="ru-RU" sz="3499" b="1" dirty="0" err="1">
                <a:solidFill>
                  <a:prstClr val="black"/>
                </a:solidFill>
                <a:latin typeface="Times New Roman" pitchFamily="18" charset="0"/>
                <a:ea typeface="맑은 고딕"/>
                <a:cs typeface="Times New Roman" pitchFamily="18" charset="0"/>
              </a:rPr>
              <a:t>ва</a:t>
            </a:r>
            <a:r>
              <a:rPr lang="ru-RU" sz="3499" b="1" dirty="0">
                <a:solidFill>
                  <a:prstClr val="black"/>
                </a:solidFill>
                <a:latin typeface="Times New Roman" pitchFamily="18" charset="0"/>
                <a:ea typeface="맑은 고딕"/>
                <a:cs typeface="Times New Roman" pitchFamily="18" charset="0"/>
              </a:rPr>
              <a:t> </a:t>
            </a:r>
            <a:r>
              <a:rPr lang="ru-RU" sz="3499" b="1" dirty="0" err="1">
                <a:solidFill>
                  <a:prstClr val="black"/>
                </a:solidFill>
                <a:latin typeface="Times New Roman" pitchFamily="18" charset="0"/>
                <a:ea typeface="맑은 고딕"/>
                <a:cs typeface="Times New Roman" pitchFamily="18" charset="0"/>
              </a:rPr>
              <a:t>тадбиркорлик</a:t>
            </a:r>
            <a:r>
              <a:rPr lang="ru-RU" sz="3499" b="1" dirty="0">
                <a:solidFill>
                  <a:prstClr val="black"/>
                </a:solidFill>
                <a:latin typeface="Times New Roman" pitchFamily="18" charset="0"/>
                <a:ea typeface="맑은 고딕"/>
                <a:cs typeface="Times New Roman" pitchFamily="18" charset="0"/>
              </a:rPr>
              <a:t> </a:t>
            </a:r>
            <a:r>
              <a:rPr lang="ru-RU" sz="3499" b="1" dirty="0" err="1">
                <a:solidFill>
                  <a:prstClr val="black"/>
                </a:solidFill>
                <a:latin typeface="Times New Roman" pitchFamily="18" charset="0"/>
                <a:ea typeface="맑은 고딕"/>
                <a:cs typeface="Times New Roman" pitchFamily="18" charset="0"/>
              </a:rPr>
              <a:t>олий</a:t>
            </a:r>
            <a:r>
              <a:rPr lang="ru-RU" sz="3499" b="1" dirty="0">
                <a:solidFill>
                  <a:prstClr val="black"/>
                </a:solidFill>
                <a:latin typeface="Times New Roman" pitchFamily="18" charset="0"/>
                <a:ea typeface="맑은 고딕"/>
                <a:cs typeface="Times New Roman" pitchFamily="18" charset="0"/>
              </a:rPr>
              <a:t> </a:t>
            </a:r>
            <a:r>
              <a:rPr lang="ru-RU" sz="3499" b="1" dirty="0" err="1">
                <a:solidFill>
                  <a:prstClr val="black"/>
                </a:solidFill>
                <a:latin typeface="Times New Roman" pitchFamily="18" charset="0"/>
                <a:ea typeface="맑은 고딕"/>
                <a:cs typeface="Times New Roman" pitchFamily="18" charset="0"/>
              </a:rPr>
              <a:t>мактаби</a:t>
            </a:r>
            <a:r>
              <a:rPr lang="ru-RU" sz="3499" b="1" dirty="0">
                <a:solidFill>
                  <a:prstClr val="black"/>
                </a:solidFill>
                <a:latin typeface="Times New Roman" pitchFamily="18" charset="0"/>
                <a:ea typeface="맑은 고딕"/>
                <a:cs typeface="Times New Roman" pitchFamily="18" charset="0"/>
              </a:rPr>
              <a:t>»</a:t>
            </a:r>
            <a:br>
              <a:rPr lang="ru-RU" sz="3499" b="1" dirty="0">
                <a:solidFill>
                  <a:prstClr val="black"/>
                </a:solidFill>
                <a:latin typeface="Times New Roman" pitchFamily="18" charset="0"/>
                <a:ea typeface="맑은 고딕"/>
                <a:cs typeface="Times New Roman" pitchFamily="18" charset="0"/>
              </a:rPr>
            </a:br>
            <a:endParaRPr lang="ru-RU" sz="3499" dirty="0">
              <a:solidFill>
                <a:srgbClr val="5B9BD5">
                  <a:lumMod val="20000"/>
                  <a:lumOff val="80000"/>
                </a:srgbClr>
              </a:solidFill>
              <a:latin typeface="Calibri Light"/>
              <a:ea typeface="맑은 고딕"/>
            </a:endParaRPr>
          </a:p>
        </p:txBody>
      </p:sp>
      <p:sp>
        <p:nvSpPr>
          <p:cNvPr id="8" name="Прямоугольник 7"/>
          <p:cNvSpPr/>
          <p:nvPr/>
        </p:nvSpPr>
        <p:spPr>
          <a:xfrm>
            <a:off x="5561989" y="5126557"/>
            <a:ext cx="2149786" cy="400006"/>
          </a:xfrm>
          <a:prstGeom prst="rect">
            <a:avLst/>
          </a:prstGeom>
        </p:spPr>
        <p:txBody>
          <a:bodyPr wrap="square">
            <a:spAutoFit/>
          </a:bodyPr>
          <a:lstStyle/>
          <a:p>
            <a:pPr algn="r" defTabSz="843830">
              <a:defRPr/>
            </a:pPr>
            <a:r>
              <a:rPr lang="ru-RU" sz="1999" b="1" dirty="0" err="1">
                <a:ln>
                  <a:prstDash val="solid"/>
                </a:ln>
                <a:solidFill>
                  <a:srgbClr val="44546A">
                    <a:lumMod val="75000"/>
                  </a:srgbClr>
                </a:solidFill>
                <a:latin typeface="Trebuchet MS" panose="020B0603020202020204"/>
                <a:ea typeface="맑은 고딕"/>
                <a:cs typeface="Times New Roman" pitchFamily="18" charset="0"/>
              </a:rPr>
              <a:t>Кенжабаев</a:t>
            </a:r>
            <a:r>
              <a:rPr lang="ru-RU" sz="1999" b="1" dirty="0">
                <a:ln>
                  <a:prstDash val="solid"/>
                </a:ln>
                <a:solidFill>
                  <a:srgbClr val="44546A">
                    <a:lumMod val="75000"/>
                  </a:srgbClr>
                </a:solidFill>
                <a:latin typeface="Trebuchet MS" panose="020B0603020202020204"/>
                <a:ea typeface="맑은 고딕"/>
                <a:cs typeface="Times New Roman" pitchFamily="18" charset="0"/>
              </a:rPr>
              <a:t> А.Т</a:t>
            </a:r>
          </a:p>
        </p:txBody>
      </p:sp>
      <p:sp>
        <p:nvSpPr>
          <p:cNvPr id="9" name="Прямоугольник 8"/>
          <p:cNvSpPr/>
          <p:nvPr/>
        </p:nvSpPr>
        <p:spPr>
          <a:xfrm>
            <a:off x="7966217" y="5126558"/>
            <a:ext cx="1583679" cy="603726"/>
          </a:xfrm>
          <a:prstGeom prst="rect">
            <a:avLst/>
          </a:prstGeom>
        </p:spPr>
        <p:txBody>
          <a:bodyPr wrap="square">
            <a:spAutoFit/>
          </a:bodyPr>
          <a:lstStyle/>
          <a:p>
            <a:pPr defTabSz="843830">
              <a:defRPr/>
            </a:pPr>
            <a:r>
              <a:rPr lang="ru-RU" sz="1662" i="1" dirty="0">
                <a:solidFill>
                  <a:srgbClr val="44546A">
                    <a:lumMod val="75000"/>
                  </a:srgbClr>
                </a:solidFill>
                <a:latin typeface="Trebuchet MS" panose="020B0603020202020204"/>
                <a:ea typeface="맑은 고딕"/>
                <a:cs typeface="Times New Roman" pitchFamily="18" charset="0"/>
              </a:rPr>
              <a:t>  </a:t>
            </a:r>
            <a:r>
              <a:rPr lang="ru-RU" sz="1662" i="1" dirty="0" err="1">
                <a:solidFill>
                  <a:srgbClr val="44546A">
                    <a:lumMod val="75000"/>
                  </a:srgbClr>
                </a:solidFill>
                <a:latin typeface="Trebuchet MS" panose="020B0603020202020204"/>
                <a:ea typeface="맑은 고딕"/>
                <a:cs typeface="Times New Roman" pitchFamily="18" charset="0"/>
              </a:rPr>
              <a:t>и.ф.д</a:t>
            </a:r>
            <a:r>
              <a:rPr lang="ru-RU" sz="1662" i="1" dirty="0">
                <a:solidFill>
                  <a:srgbClr val="44546A">
                    <a:lumMod val="75000"/>
                  </a:srgbClr>
                </a:solidFill>
                <a:latin typeface="Trebuchet MS" panose="020B0603020202020204"/>
                <a:ea typeface="맑은 고딕"/>
                <a:cs typeface="Times New Roman" pitchFamily="18" charset="0"/>
              </a:rPr>
              <a:t>., профессор</a:t>
            </a:r>
          </a:p>
        </p:txBody>
      </p:sp>
      <p:cxnSp>
        <p:nvCxnSpPr>
          <p:cNvPr id="12" name="Прямая соединительная линия 11"/>
          <p:cNvCxnSpPr/>
          <p:nvPr/>
        </p:nvCxnSpPr>
        <p:spPr>
          <a:xfrm>
            <a:off x="7756919" y="5126557"/>
            <a:ext cx="0" cy="110770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0367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41232" y="484586"/>
            <a:ext cx="10686805" cy="566819"/>
          </a:xfrm>
          <a:prstGeom prst="rect">
            <a:avLst/>
          </a:prstGeom>
        </p:spPr>
        <p:txBody>
          <a:bodyPr vert="horz" wrap="square" lIns="0" tIns="12697" rIns="0" bIns="0" rtlCol="0">
            <a:spAutoFit/>
          </a:bodyPr>
          <a:lstStyle/>
          <a:p>
            <a:pPr marL="12696" algn="ctr">
              <a:spcBef>
                <a:spcPts val="100"/>
              </a:spcBef>
            </a:pPr>
            <a:r>
              <a:rPr lang="ru-RU" sz="3600" spc="-15" dirty="0" err="1">
                <a:latin typeface="Times New Roman" panose="02020603050405020304" pitchFamily="18" charset="0"/>
                <a:cs typeface="Times New Roman" panose="02020603050405020304" pitchFamily="18" charset="0"/>
              </a:rPr>
              <a:t>Рақамли</a:t>
            </a:r>
            <a:r>
              <a:rPr lang="ru-RU" sz="3600" spc="-15" dirty="0">
                <a:latin typeface="Times New Roman" panose="02020603050405020304" pitchFamily="18" charset="0"/>
                <a:cs typeface="Times New Roman" panose="02020603050405020304" pitchFamily="18" charset="0"/>
              </a:rPr>
              <a:t> трансформация   </a:t>
            </a:r>
            <a:endParaRPr sz="3600" spc="-15" dirty="0">
              <a:latin typeface="Times New Roman" panose="02020603050405020304" pitchFamily="18" charset="0"/>
              <a:cs typeface="Times New Roman" panose="02020603050405020304" pitchFamily="18" charset="0"/>
            </a:endParaRPr>
          </a:p>
        </p:txBody>
      </p:sp>
      <p:grpSp>
        <p:nvGrpSpPr>
          <p:cNvPr id="3" name="object 3"/>
          <p:cNvGrpSpPr/>
          <p:nvPr/>
        </p:nvGrpSpPr>
        <p:grpSpPr>
          <a:xfrm>
            <a:off x="5876536" y="1591534"/>
            <a:ext cx="5566230" cy="4344173"/>
            <a:chOff x="5878067" y="1591055"/>
            <a:chExt cx="5567680" cy="4345305"/>
          </a:xfrm>
        </p:grpSpPr>
        <p:sp>
          <p:nvSpPr>
            <p:cNvPr id="4" name="object 4"/>
            <p:cNvSpPr/>
            <p:nvPr/>
          </p:nvSpPr>
          <p:spPr>
            <a:xfrm>
              <a:off x="5892545" y="1605533"/>
              <a:ext cx="5538470" cy="4316095"/>
            </a:xfrm>
            <a:custGeom>
              <a:avLst/>
              <a:gdLst/>
              <a:ahLst/>
              <a:cxnLst/>
              <a:rect l="l" t="t" r="r" b="b"/>
              <a:pathLst>
                <a:path w="5538470" h="4316095">
                  <a:moveTo>
                    <a:pt x="5538215" y="0"/>
                  </a:moveTo>
                  <a:lnTo>
                    <a:pt x="0" y="0"/>
                  </a:lnTo>
                  <a:lnTo>
                    <a:pt x="0" y="4315968"/>
                  </a:lnTo>
                  <a:lnTo>
                    <a:pt x="5538215" y="4315968"/>
                  </a:lnTo>
                  <a:lnTo>
                    <a:pt x="5538215" y="0"/>
                  </a:lnTo>
                  <a:close/>
                </a:path>
              </a:pathLst>
            </a:custGeom>
            <a:solidFill>
              <a:srgbClr val="F7C9AC"/>
            </a:solidFill>
          </p:spPr>
          <p:txBody>
            <a:bodyPr wrap="square" lIns="0" tIns="0" rIns="0" bIns="0" rtlCol="0"/>
            <a:lstStyle/>
            <a:p>
              <a:pPr defTabSz="914126"/>
              <a:endParaRPr sz="1799">
                <a:solidFill>
                  <a:prstClr val="black"/>
                </a:solidFill>
                <a:latin typeface="Calibri"/>
              </a:endParaRPr>
            </a:p>
          </p:txBody>
        </p:sp>
        <p:sp>
          <p:nvSpPr>
            <p:cNvPr id="5" name="object 5"/>
            <p:cNvSpPr/>
            <p:nvPr/>
          </p:nvSpPr>
          <p:spPr>
            <a:xfrm>
              <a:off x="5892545" y="1605533"/>
              <a:ext cx="5538470" cy="4316095"/>
            </a:xfrm>
            <a:custGeom>
              <a:avLst/>
              <a:gdLst/>
              <a:ahLst/>
              <a:cxnLst/>
              <a:rect l="l" t="t" r="r" b="b"/>
              <a:pathLst>
                <a:path w="5538470" h="4316095">
                  <a:moveTo>
                    <a:pt x="0" y="4315968"/>
                  </a:moveTo>
                  <a:lnTo>
                    <a:pt x="5538215" y="4315968"/>
                  </a:lnTo>
                  <a:lnTo>
                    <a:pt x="5538215" y="0"/>
                  </a:lnTo>
                  <a:lnTo>
                    <a:pt x="0" y="0"/>
                  </a:lnTo>
                  <a:lnTo>
                    <a:pt x="0" y="4315968"/>
                  </a:lnTo>
                  <a:close/>
                </a:path>
              </a:pathLst>
            </a:custGeom>
            <a:ln w="28956">
              <a:solidFill>
                <a:srgbClr val="252525"/>
              </a:solidFill>
            </a:ln>
          </p:spPr>
          <p:txBody>
            <a:bodyPr wrap="square" lIns="0" tIns="0" rIns="0" bIns="0" rtlCol="0"/>
            <a:lstStyle/>
            <a:p>
              <a:pPr defTabSz="914126"/>
              <a:endParaRPr sz="1799">
                <a:solidFill>
                  <a:prstClr val="black"/>
                </a:solidFill>
                <a:latin typeface="Calibri"/>
              </a:endParaRPr>
            </a:p>
          </p:txBody>
        </p:sp>
      </p:grpSp>
      <p:grpSp>
        <p:nvGrpSpPr>
          <p:cNvPr id="6" name="object 6"/>
          <p:cNvGrpSpPr/>
          <p:nvPr/>
        </p:nvGrpSpPr>
        <p:grpSpPr>
          <a:xfrm>
            <a:off x="726759" y="1576299"/>
            <a:ext cx="5037413" cy="4372741"/>
            <a:chOff x="726948" y="1575816"/>
            <a:chExt cx="5038725" cy="4373880"/>
          </a:xfrm>
        </p:grpSpPr>
        <p:sp>
          <p:nvSpPr>
            <p:cNvPr id="7" name="object 7"/>
            <p:cNvSpPr/>
            <p:nvPr/>
          </p:nvSpPr>
          <p:spPr>
            <a:xfrm>
              <a:off x="755904" y="1604772"/>
              <a:ext cx="4980432" cy="4315968"/>
            </a:xfrm>
            <a:prstGeom prst="rect">
              <a:avLst/>
            </a:prstGeom>
            <a:blipFill>
              <a:blip r:embed="rId2" cstate="print"/>
              <a:stretch>
                <a:fillRect/>
              </a:stretch>
            </a:blipFill>
          </p:spPr>
          <p:txBody>
            <a:bodyPr wrap="square" lIns="0" tIns="0" rIns="0" bIns="0" rtlCol="0"/>
            <a:lstStyle/>
            <a:p>
              <a:pPr defTabSz="914126"/>
              <a:endParaRPr sz="1799">
                <a:solidFill>
                  <a:prstClr val="black"/>
                </a:solidFill>
                <a:latin typeface="Calibri"/>
              </a:endParaRPr>
            </a:p>
          </p:txBody>
        </p:sp>
        <p:sp>
          <p:nvSpPr>
            <p:cNvPr id="8" name="object 8"/>
            <p:cNvSpPr/>
            <p:nvPr/>
          </p:nvSpPr>
          <p:spPr>
            <a:xfrm>
              <a:off x="741426" y="1590294"/>
              <a:ext cx="5009515" cy="4345305"/>
            </a:xfrm>
            <a:custGeom>
              <a:avLst/>
              <a:gdLst/>
              <a:ahLst/>
              <a:cxnLst/>
              <a:rect l="l" t="t" r="r" b="b"/>
              <a:pathLst>
                <a:path w="5009515" h="4345305">
                  <a:moveTo>
                    <a:pt x="0" y="4344924"/>
                  </a:moveTo>
                  <a:lnTo>
                    <a:pt x="5009388" y="4344924"/>
                  </a:lnTo>
                  <a:lnTo>
                    <a:pt x="5009388" y="0"/>
                  </a:lnTo>
                  <a:lnTo>
                    <a:pt x="0" y="0"/>
                  </a:lnTo>
                  <a:lnTo>
                    <a:pt x="0" y="4344924"/>
                  </a:lnTo>
                  <a:close/>
                </a:path>
              </a:pathLst>
            </a:custGeom>
            <a:ln w="28955">
              <a:solidFill>
                <a:srgbClr val="000000"/>
              </a:solidFill>
            </a:ln>
          </p:spPr>
          <p:txBody>
            <a:bodyPr wrap="square" lIns="0" tIns="0" rIns="0" bIns="0" rtlCol="0"/>
            <a:lstStyle/>
            <a:p>
              <a:pPr defTabSz="914126"/>
              <a:endParaRPr sz="1799">
                <a:solidFill>
                  <a:prstClr val="black"/>
                </a:solidFill>
                <a:latin typeface="Calibri"/>
              </a:endParaRPr>
            </a:p>
          </p:txBody>
        </p:sp>
      </p:grpSp>
      <p:sp>
        <p:nvSpPr>
          <p:cNvPr id="9" name="object 9"/>
          <p:cNvSpPr txBox="1">
            <a:spLocks noGrp="1"/>
          </p:cNvSpPr>
          <p:nvPr>
            <p:ph type="body" idx="1"/>
          </p:nvPr>
        </p:nvSpPr>
        <p:spPr>
          <a:xfrm>
            <a:off x="988311" y="1688536"/>
            <a:ext cx="10212203" cy="3327062"/>
          </a:xfrm>
          <a:prstGeom prst="rect">
            <a:avLst/>
          </a:prstGeom>
        </p:spPr>
        <p:txBody>
          <a:bodyPr vert="horz" wrap="square" lIns="0" tIns="13332" rIns="0" bIns="0" rtlCol="0">
            <a:spAutoFit/>
          </a:bodyPr>
          <a:lstStyle/>
          <a:p>
            <a:pPr marL="5116565">
              <a:spcBef>
                <a:spcPts val="105"/>
              </a:spcBef>
            </a:pPr>
            <a:r>
              <a:rPr lang="ru-RU" sz="2400" spc="20" dirty="0" err="1">
                <a:latin typeface="Times New Roman" panose="02020603050405020304" pitchFamily="18" charset="0"/>
                <a:cs typeface="Times New Roman" panose="02020603050405020304" pitchFamily="18" charset="0"/>
              </a:rPr>
              <a:t>Рақамли</a:t>
            </a:r>
            <a:r>
              <a:rPr lang="ru-RU" sz="2400" spc="20" dirty="0">
                <a:latin typeface="Times New Roman" panose="02020603050405020304" pitchFamily="18" charset="0"/>
                <a:cs typeface="Times New Roman" panose="02020603050405020304" pitchFamily="18" charset="0"/>
              </a:rPr>
              <a:t> трансформация* </a:t>
            </a:r>
            <a:r>
              <a:rPr lang="ru-RU" sz="2400" spc="20" dirty="0" err="1">
                <a:latin typeface="Times New Roman" panose="02020603050405020304" pitchFamily="18" charset="0"/>
                <a:cs typeface="Times New Roman" panose="02020603050405020304" pitchFamily="18" charset="0"/>
              </a:rPr>
              <a:t>бу</a:t>
            </a:r>
            <a:r>
              <a:rPr lang="ru-RU" sz="2400" spc="20" dirty="0">
                <a:latin typeface="Times New Roman" panose="02020603050405020304" pitchFamily="18" charset="0"/>
                <a:cs typeface="Times New Roman" panose="02020603050405020304" pitchFamily="18" charset="0"/>
              </a:rPr>
              <a:t>…</a:t>
            </a:r>
          </a:p>
          <a:p>
            <a:pPr marL="5116565">
              <a:spcBef>
                <a:spcPts val="105"/>
              </a:spcBef>
            </a:pPr>
            <a:endParaRPr lang="ru-RU" spc="20" dirty="0"/>
          </a:p>
          <a:p>
            <a:pPr marL="5116565">
              <a:spcBef>
                <a:spcPts val="105"/>
              </a:spcBef>
            </a:pPr>
            <a:r>
              <a:rPr lang="ru-RU" sz="2400" spc="20" dirty="0" err="1">
                <a:latin typeface="Times New Roman" panose="02020603050405020304" pitchFamily="18" charset="0"/>
                <a:cs typeface="Times New Roman" panose="02020603050405020304" pitchFamily="18" charset="0"/>
              </a:rPr>
              <a:t>Рақамли</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технологияларни</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бизнеснинг</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барча</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соҳаларига</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қўллаш</a:t>
            </a:r>
            <a:r>
              <a:rPr lang="ru-RU" sz="2400" spc="20" dirty="0">
                <a:latin typeface="Times New Roman" panose="02020603050405020304" pitchFamily="18" charset="0"/>
                <a:cs typeface="Times New Roman" panose="02020603050405020304" pitchFamily="18" charset="0"/>
              </a:rPr>
              <a:t>.</a:t>
            </a:r>
          </a:p>
          <a:p>
            <a:pPr marL="5116565">
              <a:spcBef>
                <a:spcPts val="105"/>
              </a:spcBef>
            </a:pPr>
            <a:r>
              <a:rPr lang="ru-RU" sz="2400" spc="20" dirty="0" err="1">
                <a:latin typeface="Times New Roman" panose="02020603050405020304" pitchFamily="18" charset="0"/>
                <a:cs typeface="Times New Roman" panose="02020603050405020304" pitchFamily="18" charset="0"/>
              </a:rPr>
              <a:t>Иш</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услубида</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инқилоб</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қилиш</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ва</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мижозларга</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аҳамият</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бериш</a:t>
            </a:r>
            <a:r>
              <a:rPr lang="ru-RU" sz="2400" spc="20" dirty="0">
                <a:latin typeface="Times New Roman" panose="02020603050405020304" pitchFamily="18" charset="0"/>
                <a:cs typeface="Times New Roman" panose="02020603050405020304" pitchFamily="18" charset="0"/>
              </a:rPr>
              <a:t>.</a:t>
            </a:r>
          </a:p>
          <a:p>
            <a:pPr marL="5116565">
              <a:spcBef>
                <a:spcPts val="105"/>
              </a:spcBef>
            </a:pPr>
            <a:r>
              <a:rPr lang="ru-RU" sz="2400" spc="20" dirty="0" err="1">
                <a:latin typeface="Times New Roman" panose="02020603050405020304" pitchFamily="18" charset="0"/>
                <a:cs typeface="Times New Roman" panose="02020603050405020304" pitchFamily="18" charset="0"/>
              </a:rPr>
              <a:t>Ташкилотлардан</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маданий</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ўзгаришларни</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амалга</a:t>
            </a:r>
            <a:r>
              <a:rPr lang="ru-RU" sz="2400" spc="20" dirty="0">
                <a:latin typeface="Times New Roman" panose="02020603050405020304" pitchFamily="18" charset="0"/>
                <a:cs typeface="Times New Roman" panose="02020603050405020304" pitchFamily="18" charset="0"/>
              </a:rPr>
              <a:t> </a:t>
            </a:r>
            <a:r>
              <a:rPr lang="ru-RU" sz="2400" spc="20" dirty="0" err="1">
                <a:latin typeface="Times New Roman" panose="02020603050405020304" pitchFamily="18" charset="0"/>
                <a:cs typeface="Times New Roman" panose="02020603050405020304" pitchFamily="18" charset="0"/>
              </a:rPr>
              <a:t>ошириш</a:t>
            </a:r>
            <a:r>
              <a:rPr lang="ru-RU" sz="2400" spc="20" dirty="0">
                <a:latin typeface="Times New Roman" panose="02020603050405020304" pitchFamily="18" charset="0"/>
                <a:cs typeface="Times New Roman" panose="02020603050405020304" pitchFamily="18" charset="0"/>
              </a:rPr>
              <a:t>.</a:t>
            </a:r>
            <a:endParaRPr sz="2400" spc="5" dirty="0">
              <a:latin typeface="Times New Roman" panose="02020603050405020304" pitchFamily="18" charset="0"/>
              <a:cs typeface="Times New Roman" panose="02020603050405020304" pitchFamily="18" charset="0"/>
            </a:endParaRPr>
          </a:p>
        </p:txBody>
      </p:sp>
      <p:sp>
        <p:nvSpPr>
          <p:cNvPr id="10" name="object 10"/>
          <p:cNvSpPr txBox="1"/>
          <p:nvPr/>
        </p:nvSpPr>
        <p:spPr>
          <a:xfrm>
            <a:off x="886532" y="6472651"/>
            <a:ext cx="5552264" cy="182054"/>
          </a:xfrm>
          <a:prstGeom prst="rect">
            <a:avLst/>
          </a:prstGeom>
        </p:spPr>
        <p:txBody>
          <a:bodyPr vert="horz" wrap="square" lIns="0" tIns="12697" rIns="0" bIns="0" rtlCol="0">
            <a:spAutoFit/>
          </a:bodyPr>
          <a:lstStyle/>
          <a:p>
            <a:pPr marL="12696" defTabSz="914126">
              <a:spcBef>
                <a:spcPts val="100"/>
              </a:spcBef>
            </a:pPr>
            <a:r>
              <a:rPr sz="1100" spc="-145" dirty="0">
                <a:solidFill>
                  <a:prstClr val="black"/>
                </a:solidFill>
                <a:latin typeface="Arial Black"/>
                <a:cs typeface="Arial Black"/>
              </a:rPr>
              <a:t>* </a:t>
            </a:r>
            <a:r>
              <a:rPr sz="1100" spc="-75" dirty="0">
                <a:solidFill>
                  <a:prstClr val="black"/>
                </a:solidFill>
                <a:latin typeface="Arial Black"/>
                <a:cs typeface="Arial Black"/>
              </a:rPr>
              <a:t>&lt;What </a:t>
            </a:r>
            <a:r>
              <a:rPr sz="1100" spc="-145" dirty="0">
                <a:solidFill>
                  <a:prstClr val="black"/>
                </a:solidFill>
                <a:latin typeface="Arial Black"/>
                <a:cs typeface="Arial Black"/>
              </a:rPr>
              <a:t>is </a:t>
            </a:r>
            <a:r>
              <a:rPr sz="1100" spc="-105" dirty="0">
                <a:solidFill>
                  <a:prstClr val="black"/>
                </a:solidFill>
                <a:latin typeface="Arial Black"/>
                <a:cs typeface="Arial Black"/>
              </a:rPr>
              <a:t>digital transformation&gt; by </a:t>
            </a:r>
            <a:r>
              <a:rPr sz="1100" spc="-150" dirty="0">
                <a:solidFill>
                  <a:prstClr val="black"/>
                </a:solidFill>
                <a:latin typeface="Arial Black"/>
                <a:cs typeface="Arial Black"/>
              </a:rPr>
              <a:t>The </a:t>
            </a:r>
            <a:r>
              <a:rPr sz="1100" spc="-135" dirty="0">
                <a:solidFill>
                  <a:prstClr val="black"/>
                </a:solidFill>
                <a:latin typeface="Arial Black"/>
                <a:cs typeface="Arial Black"/>
              </a:rPr>
              <a:t>Enterprisers Project,</a:t>
            </a:r>
            <a:r>
              <a:rPr sz="1100" spc="-254" dirty="0">
                <a:solidFill>
                  <a:prstClr val="black"/>
                </a:solidFill>
                <a:latin typeface="Arial Black"/>
                <a:cs typeface="Arial Black"/>
              </a:rPr>
              <a:t> </a:t>
            </a:r>
            <a:r>
              <a:rPr sz="1100" spc="-130" dirty="0">
                <a:solidFill>
                  <a:prstClr val="black"/>
                </a:solidFill>
                <a:latin typeface="Arial Black"/>
                <a:cs typeface="Arial Black"/>
              </a:rPr>
              <a:t>enterprisersproject.com</a:t>
            </a:r>
            <a:endParaRPr sz="1100" dirty="0">
              <a:solidFill>
                <a:prstClr val="black"/>
              </a:solidFill>
              <a:latin typeface="Arial Black"/>
              <a:cs typeface="Arial Black"/>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6940011" y="1203428"/>
            <a:ext cx="4387977" cy="4813316"/>
            <a:chOff x="7130795" y="1591055"/>
            <a:chExt cx="4389120" cy="4814570"/>
          </a:xfrm>
        </p:grpSpPr>
        <p:sp>
          <p:nvSpPr>
            <p:cNvPr id="3" name="object 3"/>
            <p:cNvSpPr/>
            <p:nvPr/>
          </p:nvSpPr>
          <p:spPr>
            <a:xfrm>
              <a:off x="7145273" y="1605533"/>
              <a:ext cx="4360545" cy="4785360"/>
            </a:xfrm>
            <a:custGeom>
              <a:avLst/>
              <a:gdLst/>
              <a:ahLst/>
              <a:cxnLst/>
              <a:rect l="l" t="t" r="r" b="b"/>
              <a:pathLst>
                <a:path w="4360545" h="4785360">
                  <a:moveTo>
                    <a:pt x="2931414" y="0"/>
                  </a:moveTo>
                  <a:lnTo>
                    <a:pt x="2180081" y="1284986"/>
                  </a:lnTo>
                  <a:lnTo>
                    <a:pt x="1685925" y="508380"/>
                  </a:lnTo>
                  <a:lnTo>
                    <a:pt x="1475994" y="1400175"/>
                  </a:lnTo>
                  <a:lnTo>
                    <a:pt x="74675" y="508380"/>
                  </a:lnTo>
                  <a:lnTo>
                    <a:pt x="933957" y="1687449"/>
                  </a:lnTo>
                  <a:lnTo>
                    <a:pt x="0" y="1908555"/>
                  </a:lnTo>
                  <a:lnTo>
                    <a:pt x="751331" y="2608707"/>
                  </a:lnTo>
                  <a:lnTo>
                    <a:pt x="27304" y="3231641"/>
                  </a:lnTo>
                  <a:lnTo>
                    <a:pt x="1143889" y="3087623"/>
                  </a:lnTo>
                  <a:lnTo>
                    <a:pt x="961262" y="3902964"/>
                  </a:lnTo>
                  <a:lnTo>
                    <a:pt x="1557401" y="3462020"/>
                  </a:lnTo>
                  <a:lnTo>
                    <a:pt x="1712722" y="4785359"/>
                  </a:lnTo>
                  <a:lnTo>
                    <a:pt x="2125979" y="3308730"/>
                  </a:lnTo>
                  <a:lnTo>
                    <a:pt x="2673984" y="4372622"/>
                  </a:lnTo>
                  <a:lnTo>
                    <a:pt x="2830068" y="3202813"/>
                  </a:lnTo>
                  <a:lnTo>
                    <a:pt x="3662679" y="4008843"/>
                  </a:lnTo>
                  <a:lnTo>
                    <a:pt x="3398647" y="2867279"/>
                  </a:lnTo>
                  <a:lnTo>
                    <a:pt x="4360164" y="2944367"/>
                  </a:lnTo>
                  <a:lnTo>
                    <a:pt x="3554095" y="2320671"/>
                  </a:lnTo>
                  <a:lnTo>
                    <a:pt x="4258564" y="1802764"/>
                  </a:lnTo>
                  <a:lnTo>
                    <a:pt x="3371469" y="1620646"/>
                  </a:lnTo>
                  <a:lnTo>
                    <a:pt x="3710178" y="987425"/>
                  </a:lnTo>
                  <a:lnTo>
                    <a:pt x="2857373" y="1179702"/>
                  </a:lnTo>
                  <a:lnTo>
                    <a:pt x="2931414" y="0"/>
                  </a:lnTo>
                  <a:close/>
                </a:path>
              </a:pathLst>
            </a:custGeom>
            <a:solidFill>
              <a:srgbClr val="C55A11"/>
            </a:solidFill>
          </p:spPr>
          <p:txBody>
            <a:bodyPr wrap="square" lIns="0" tIns="0" rIns="0" bIns="0" rtlCol="0"/>
            <a:lstStyle/>
            <a:p>
              <a:pPr defTabSz="914126"/>
              <a:endParaRPr sz="1799">
                <a:solidFill>
                  <a:prstClr val="black"/>
                </a:solidFill>
                <a:latin typeface="Calibri"/>
              </a:endParaRPr>
            </a:p>
          </p:txBody>
        </p:sp>
        <p:sp>
          <p:nvSpPr>
            <p:cNvPr id="4" name="object 4"/>
            <p:cNvSpPr/>
            <p:nvPr/>
          </p:nvSpPr>
          <p:spPr>
            <a:xfrm>
              <a:off x="7145273" y="1605533"/>
              <a:ext cx="4360545" cy="4785360"/>
            </a:xfrm>
            <a:custGeom>
              <a:avLst/>
              <a:gdLst/>
              <a:ahLst/>
              <a:cxnLst/>
              <a:rect l="l" t="t" r="r" b="b"/>
              <a:pathLst>
                <a:path w="4360545" h="4785360">
                  <a:moveTo>
                    <a:pt x="2180081" y="1284986"/>
                  </a:moveTo>
                  <a:lnTo>
                    <a:pt x="2931414" y="0"/>
                  </a:lnTo>
                  <a:lnTo>
                    <a:pt x="2857373" y="1179702"/>
                  </a:lnTo>
                  <a:lnTo>
                    <a:pt x="3710178" y="987425"/>
                  </a:lnTo>
                  <a:lnTo>
                    <a:pt x="3371469" y="1620646"/>
                  </a:lnTo>
                  <a:lnTo>
                    <a:pt x="4258564" y="1802764"/>
                  </a:lnTo>
                  <a:lnTo>
                    <a:pt x="3554095" y="2320671"/>
                  </a:lnTo>
                  <a:lnTo>
                    <a:pt x="4360164" y="2944367"/>
                  </a:lnTo>
                  <a:lnTo>
                    <a:pt x="3398647" y="2867279"/>
                  </a:lnTo>
                  <a:lnTo>
                    <a:pt x="3662679" y="4008843"/>
                  </a:lnTo>
                  <a:lnTo>
                    <a:pt x="2830068" y="3202813"/>
                  </a:lnTo>
                  <a:lnTo>
                    <a:pt x="2673984" y="4372622"/>
                  </a:lnTo>
                  <a:lnTo>
                    <a:pt x="2125979" y="3308730"/>
                  </a:lnTo>
                  <a:lnTo>
                    <a:pt x="1712722" y="4785359"/>
                  </a:lnTo>
                  <a:lnTo>
                    <a:pt x="1557401" y="3462020"/>
                  </a:lnTo>
                  <a:lnTo>
                    <a:pt x="961262" y="3902964"/>
                  </a:lnTo>
                  <a:lnTo>
                    <a:pt x="1143889" y="3087623"/>
                  </a:lnTo>
                  <a:lnTo>
                    <a:pt x="27304" y="3231641"/>
                  </a:lnTo>
                  <a:lnTo>
                    <a:pt x="751331" y="2608707"/>
                  </a:lnTo>
                  <a:lnTo>
                    <a:pt x="0" y="1908555"/>
                  </a:lnTo>
                  <a:lnTo>
                    <a:pt x="933957" y="1687449"/>
                  </a:lnTo>
                  <a:lnTo>
                    <a:pt x="74675" y="508380"/>
                  </a:lnTo>
                  <a:lnTo>
                    <a:pt x="1475994" y="1400175"/>
                  </a:lnTo>
                  <a:lnTo>
                    <a:pt x="1685925" y="508380"/>
                  </a:lnTo>
                  <a:lnTo>
                    <a:pt x="2180081" y="1284986"/>
                  </a:lnTo>
                  <a:close/>
                </a:path>
              </a:pathLst>
            </a:custGeom>
            <a:ln w="28956">
              <a:solidFill>
                <a:srgbClr val="000000"/>
              </a:solidFill>
            </a:ln>
          </p:spPr>
          <p:txBody>
            <a:bodyPr wrap="square" lIns="0" tIns="0" rIns="0" bIns="0" rtlCol="0"/>
            <a:lstStyle/>
            <a:p>
              <a:pPr defTabSz="914126"/>
              <a:endParaRPr sz="1799">
                <a:solidFill>
                  <a:prstClr val="black"/>
                </a:solidFill>
                <a:latin typeface="Calibri"/>
              </a:endParaRPr>
            </a:p>
          </p:txBody>
        </p:sp>
      </p:grpSp>
      <p:sp>
        <p:nvSpPr>
          <p:cNvPr id="5" name="object 5"/>
          <p:cNvSpPr txBox="1">
            <a:spLocks noGrp="1"/>
          </p:cNvSpPr>
          <p:nvPr>
            <p:ph type="title"/>
          </p:nvPr>
        </p:nvSpPr>
        <p:spPr>
          <a:xfrm>
            <a:off x="834730" y="295711"/>
            <a:ext cx="10128152" cy="874595"/>
          </a:xfrm>
          <a:prstGeom prst="rect">
            <a:avLst/>
          </a:prstGeom>
        </p:spPr>
        <p:txBody>
          <a:bodyPr vert="horz" wrap="square" lIns="0" tIns="12697" rIns="0" bIns="0" rtlCol="0">
            <a:spAutoFit/>
          </a:bodyPr>
          <a:lstStyle/>
          <a:p>
            <a:pPr marL="12696" marR="5078" algn="ctr">
              <a:spcBef>
                <a:spcPts val="100"/>
              </a:spcBef>
            </a:pPr>
            <a:r>
              <a:rPr lang="ru-RU" sz="2800" spc="-35" dirty="0" err="1">
                <a:solidFill>
                  <a:srgbClr val="FF0000"/>
                </a:solidFill>
                <a:latin typeface="Times New Roman" panose="02020603050405020304" pitchFamily="18" charset="0"/>
                <a:cs typeface="Times New Roman" panose="02020603050405020304" pitchFamily="18" charset="0"/>
              </a:rPr>
              <a:t>Рақамли</a:t>
            </a:r>
            <a:r>
              <a:rPr lang="ru-RU" sz="2800" spc="-35" dirty="0">
                <a:solidFill>
                  <a:srgbClr val="FF0000"/>
                </a:solidFill>
                <a:latin typeface="Times New Roman" panose="02020603050405020304" pitchFamily="18" charset="0"/>
                <a:cs typeface="Times New Roman" panose="02020603050405020304" pitchFamily="18" charset="0"/>
              </a:rPr>
              <a:t> </a:t>
            </a:r>
            <a:r>
              <a:rPr lang="ru-RU" sz="2800" spc="-35" dirty="0" err="1">
                <a:solidFill>
                  <a:srgbClr val="FF0000"/>
                </a:solidFill>
                <a:latin typeface="Times New Roman" panose="02020603050405020304" pitchFamily="18" charset="0"/>
                <a:cs typeface="Times New Roman" panose="02020603050405020304" pitchFamily="18" charset="0"/>
              </a:rPr>
              <a:t>технологияларнинг</a:t>
            </a:r>
            <a:r>
              <a:rPr lang="ru-RU" sz="2800" spc="-35" dirty="0">
                <a:solidFill>
                  <a:srgbClr val="FF0000"/>
                </a:solidFill>
                <a:latin typeface="Times New Roman" panose="02020603050405020304" pitchFamily="18" charset="0"/>
                <a:cs typeface="Times New Roman" panose="02020603050405020304" pitchFamily="18" charset="0"/>
              </a:rPr>
              <a:t> </a:t>
            </a:r>
            <a:r>
              <a:rPr lang="ru-RU" sz="2800" spc="-35" dirty="0" err="1">
                <a:solidFill>
                  <a:srgbClr val="FF0000"/>
                </a:solidFill>
                <a:latin typeface="Times New Roman" panose="02020603050405020304" pitchFamily="18" charset="0"/>
                <a:cs typeface="Times New Roman" panose="02020603050405020304" pitchFamily="18" charset="0"/>
              </a:rPr>
              <a:t>жадал</a:t>
            </a:r>
            <a:r>
              <a:rPr lang="ru-RU" sz="2800" spc="-35" dirty="0">
                <a:solidFill>
                  <a:srgbClr val="FF0000"/>
                </a:solidFill>
                <a:latin typeface="Times New Roman" panose="02020603050405020304" pitchFamily="18" charset="0"/>
                <a:cs typeface="Times New Roman" panose="02020603050405020304" pitchFamily="18" charset="0"/>
              </a:rPr>
              <a:t> </a:t>
            </a:r>
            <a:r>
              <a:rPr lang="ru-RU" sz="2800" spc="-35" dirty="0" err="1">
                <a:solidFill>
                  <a:srgbClr val="FF0000"/>
                </a:solidFill>
                <a:latin typeface="Times New Roman" panose="02020603050405020304" pitchFamily="18" charset="0"/>
                <a:cs typeface="Times New Roman" panose="02020603050405020304" pitchFamily="18" charset="0"/>
              </a:rPr>
              <a:t>ривожланиши</a:t>
            </a:r>
            <a:r>
              <a:rPr lang="ru-RU" sz="2800" spc="-35" dirty="0">
                <a:solidFill>
                  <a:srgbClr val="FF0000"/>
                </a:solidFill>
                <a:latin typeface="Times New Roman" panose="02020603050405020304" pitchFamily="18" charset="0"/>
                <a:cs typeface="Times New Roman" panose="02020603050405020304" pitchFamily="18" charset="0"/>
              </a:rPr>
              <a:t> бизнес </a:t>
            </a:r>
            <a:r>
              <a:rPr lang="ru-RU" sz="2800" spc="-35" dirty="0" err="1">
                <a:solidFill>
                  <a:srgbClr val="FF0000"/>
                </a:solidFill>
                <a:latin typeface="Times New Roman" panose="02020603050405020304" pitchFamily="18" charset="0"/>
                <a:cs typeface="Times New Roman" panose="02020603050405020304" pitchFamily="18" charset="0"/>
              </a:rPr>
              <a:t>учун</a:t>
            </a:r>
            <a:r>
              <a:rPr lang="ru-RU" sz="2800" spc="-35" dirty="0">
                <a:solidFill>
                  <a:srgbClr val="FF0000"/>
                </a:solidFill>
                <a:latin typeface="Times New Roman" panose="02020603050405020304" pitchFamily="18" charset="0"/>
                <a:cs typeface="Times New Roman" panose="02020603050405020304" pitchFamily="18" charset="0"/>
              </a:rPr>
              <a:t> </a:t>
            </a:r>
            <a:r>
              <a:rPr lang="ru-RU" sz="2800" spc="-35" dirty="0" err="1">
                <a:solidFill>
                  <a:srgbClr val="FF0000"/>
                </a:solidFill>
                <a:latin typeface="Times New Roman" panose="02020603050405020304" pitchFamily="18" charset="0"/>
                <a:cs typeface="Times New Roman" panose="02020603050405020304" pitchFamily="18" charset="0"/>
              </a:rPr>
              <a:t>янги</a:t>
            </a:r>
            <a:r>
              <a:rPr lang="ru-RU" sz="2800" spc="-35" dirty="0">
                <a:solidFill>
                  <a:srgbClr val="FF0000"/>
                </a:solidFill>
                <a:latin typeface="Times New Roman" panose="02020603050405020304" pitchFamily="18" charset="0"/>
                <a:cs typeface="Times New Roman" panose="02020603050405020304" pitchFamily="18" charset="0"/>
              </a:rPr>
              <a:t> </a:t>
            </a:r>
            <a:r>
              <a:rPr lang="ru-RU" sz="2800" spc="-35" dirty="0" err="1">
                <a:solidFill>
                  <a:srgbClr val="FF0000"/>
                </a:solidFill>
                <a:latin typeface="Times New Roman" panose="02020603050405020304" pitchFamily="18" charset="0"/>
                <a:cs typeface="Times New Roman" panose="02020603050405020304" pitchFamily="18" charset="0"/>
              </a:rPr>
              <a:t>имкониятлар</a:t>
            </a:r>
            <a:r>
              <a:rPr lang="ru-RU" sz="2800" spc="-35" dirty="0">
                <a:solidFill>
                  <a:srgbClr val="FF0000"/>
                </a:solidFill>
                <a:latin typeface="Times New Roman" panose="02020603050405020304" pitchFamily="18" charset="0"/>
                <a:cs typeface="Times New Roman" panose="02020603050405020304" pitchFamily="18" charset="0"/>
              </a:rPr>
              <a:t> </a:t>
            </a:r>
            <a:r>
              <a:rPr lang="ru-RU" sz="2800" spc="-35" dirty="0" err="1">
                <a:solidFill>
                  <a:srgbClr val="FF0000"/>
                </a:solidFill>
                <a:latin typeface="Times New Roman" panose="02020603050405020304" pitchFamily="18" charset="0"/>
                <a:cs typeface="Times New Roman" panose="02020603050405020304" pitchFamily="18" charset="0"/>
              </a:rPr>
              <a:t>яратади</a:t>
            </a:r>
            <a:r>
              <a:rPr lang="ru-RU" sz="2400" spc="-35" dirty="0">
                <a:solidFill>
                  <a:srgbClr val="FF0000"/>
                </a:solidFill>
                <a:latin typeface="Times New Roman" panose="02020603050405020304" pitchFamily="18" charset="0"/>
                <a:cs typeface="Times New Roman" panose="02020603050405020304" pitchFamily="18" charset="0"/>
              </a:rPr>
              <a:t>*</a:t>
            </a:r>
            <a:endParaRPr sz="2800" spc="-15" dirty="0">
              <a:solidFill>
                <a:srgbClr val="FF0000"/>
              </a:solidFill>
              <a:latin typeface="Times New Roman" panose="02020603050405020304" pitchFamily="18" charset="0"/>
              <a:cs typeface="Times New Roman" panose="02020603050405020304" pitchFamily="18" charset="0"/>
            </a:endParaRPr>
          </a:p>
        </p:txBody>
      </p:sp>
      <p:grpSp>
        <p:nvGrpSpPr>
          <p:cNvPr id="6" name="object 6"/>
          <p:cNvGrpSpPr/>
          <p:nvPr/>
        </p:nvGrpSpPr>
        <p:grpSpPr>
          <a:xfrm>
            <a:off x="777036" y="1524000"/>
            <a:ext cx="5469735" cy="4352066"/>
            <a:chOff x="742187" y="1591055"/>
            <a:chExt cx="5471160" cy="4814570"/>
          </a:xfrm>
        </p:grpSpPr>
        <p:sp>
          <p:nvSpPr>
            <p:cNvPr id="7" name="object 7"/>
            <p:cNvSpPr/>
            <p:nvPr/>
          </p:nvSpPr>
          <p:spPr>
            <a:xfrm>
              <a:off x="756665" y="1605533"/>
              <a:ext cx="5442585" cy="4785360"/>
            </a:xfrm>
            <a:custGeom>
              <a:avLst/>
              <a:gdLst/>
              <a:ahLst/>
              <a:cxnLst/>
              <a:rect l="l" t="t" r="r" b="b"/>
              <a:pathLst>
                <a:path w="5442585" h="4785360">
                  <a:moveTo>
                    <a:pt x="5442204" y="0"/>
                  </a:moveTo>
                  <a:lnTo>
                    <a:pt x="0" y="0"/>
                  </a:lnTo>
                  <a:lnTo>
                    <a:pt x="0" y="4785360"/>
                  </a:lnTo>
                  <a:lnTo>
                    <a:pt x="5442204" y="4785360"/>
                  </a:lnTo>
                  <a:lnTo>
                    <a:pt x="5442204" y="0"/>
                  </a:lnTo>
                  <a:close/>
                </a:path>
              </a:pathLst>
            </a:custGeom>
            <a:solidFill>
              <a:srgbClr val="F7C9AC"/>
            </a:solidFill>
          </p:spPr>
          <p:txBody>
            <a:bodyPr wrap="square" lIns="0" tIns="0" rIns="0" bIns="0" rtlCol="0"/>
            <a:lstStyle/>
            <a:p>
              <a:pPr defTabSz="914126"/>
              <a:endParaRPr sz="1799">
                <a:solidFill>
                  <a:prstClr val="black"/>
                </a:solidFill>
                <a:latin typeface="Calibri"/>
              </a:endParaRPr>
            </a:p>
          </p:txBody>
        </p:sp>
        <p:sp>
          <p:nvSpPr>
            <p:cNvPr id="8" name="object 8"/>
            <p:cNvSpPr/>
            <p:nvPr/>
          </p:nvSpPr>
          <p:spPr>
            <a:xfrm>
              <a:off x="756665" y="1605533"/>
              <a:ext cx="5442585" cy="4785360"/>
            </a:xfrm>
            <a:custGeom>
              <a:avLst/>
              <a:gdLst/>
              <a:ahLst/>
              <a:cxnLst/>
              <a:rect l="l" t="t" r="r" b="b"/>
              <a:pathLst>
                <a:path w="5442585" h="4785360">
                  <a:moveTo>
                    <a:pt x="0" y="4785360"/>
                  </a:moveTo>
                  <a:lnTo>
                    <a:pt x="5442204" y="4785360"/>
                  </a:lnTo>
                  <a:lnTo>
                    <a:pt x="5442204" y="0"/>
                  </a:lnTo>
                  <a:lnTo>
                    <a:pt x="0" y="0"/>
                  </a:lnTo>
                  <a:lnTo>
                    <a:pt x="0" y="4785360"/>
                  </a:lnTo>
                  <a:close/>
                </a:path>
              </a:pathLst>
            </a:custGeom>
            <a:ln w="28956">
              <a:solidFill>
                <a:srgbClr val="252525"/>
              </a:solidFill>
            </a:ln>
          </p:spPr>
          <p:txBody>
            <a:bodyPr wrap="square" lIns="0" tIns="0" rIns="0" bIns="0" rtlCol="0"/>
            <a:lstStyle/>
            <a:p>
              <a:pPr defTabSz="914126"/>
              <a:endParaRPr sz="1799">
                <a:solidFill>
                  <a:prstClr val="black"/>
                </a:solidFill>
                <a:latin typeface="Calibri"/>
              </a:endParaRPr>
            </a:p>
          </p:txBody>
        </p:sp>
      </p:grpSp>
      <p:sp>
        <p:nvSpPr>
          <p:cNvPr id="9" name="object 9"/>
          <p:cNvSpPr txBox="1"/>
          <p:nvPr/>
        </p:nvSpPr>
        <p:spPr>
          <a:xfrm>
            <a:off x="812333" y="1609771"/>
            <a:ext cx="5420344" cy="3717040"/>
          </a:xfrm>
          <a:prstGeom prst="rect">
            <a:avLst/>
          </a:prstGeom>
        </p:spPr>
        <p:txBody>
          <a:bodyPr vert="horz" wrap="square" lIns="0" tIns="13332" rIns="0" bIns="0" rtlCol="0">
            <a:spAutoFit/>
          </a:bodyPr>
          <a:lstStyle/>
          <a:p>
            <a:pPr marL="12696" defTabSz="914126">
              <a:spcBef>
                <a:spcPts val="105"/>
              </a:spcBef>
            </a:pPr>
            <a:r>
              <a:rPr lang="ru-RU" dirty="0" smtClean="0">
                <a:solidFill>
                  <a:prstClr val="black"/>
                </a:solidFill>
                <a:latin typeface="Times New Roman" panose="02020603050405020304" pitchFamily="18" charset="0"/>
                <a:cs typeface="Times New Roman" panose="02020603050405020304" pitchFamily="18" charset="0"/>
              </a:rPr>
              <a:t>150 </a:t>
            </a:r>
            <a:r>
              <a:rPr lang="ru-RU" dirty="0" err="1">
                <a:solidFill>
                  <a:prstClr val="black"/>
                </a:solidFill>
                <a:latin typeface="Times New Roman" panose="02020603050405020304" pitchFamily="18" charset="0"/>
                <a:cs typeface="Times New Roman" panose="02020603050405020304" pitchFamily="18" charset="0"/>
              </a:rPr>
              <a:t>миллионта</a:t>
            </a:r>
            <a:r>
              <a:rPr lang="ru-RU" dirty="0">
                <a:solidFill>
                  <a:prstClr val="black"/>
                </a:solidFill>
                <a:latin typeface="Times New Roman" panose="02020603050405020304" pitchFamily="18" charset="0"/>
                <a:cs typeface="Times New Roman" panose="02020603050405020304" pitchFamily="18" charset="0"/>
              </a:rPr>
              <a:t> </a:t>
            </a:r>
            <a:r>
              <a:rPr lang="ru-RU" dirty="0" err="1">
                <a:solidFill>
                  <a:prstClr val="black"/>
                </a:solidFill>
                <a:latin typeface="Times New Roman" panose="02020603050405020304" pitchFamily="18" charset="0"/>
                <a:cs typeface="Times New Roman" panose="02020603050405020304" pitchFamily="18" charset="0"/>
              </a:rPr>
              <a:t>фойдаланувчиларга</a:t>
            </a:r>
            <a:r>
              <a:rPr lang="ru-RU" dirty="0">
                <a:solidFill>
                  <a:prstClr val="black"/>
                </a:solidFill>
                <a:latin typeface="Times New Roman" panose="02020603050405020304" pitchFamily="18" charset="0"/>
                <a:cs typeface="Times New Roman" panose="02020603050405020304" pitchFamily="18" charset="0"/>
              </a:rPr>
              <a:t> </a:t>
            </a:r>
            <a:r>
              <a:rPr lang="ru-RU" dirty="0" err="1">
                <a:solidFill>
                  <a:prstClr val="black"/>
                </a:solidFill>
                <a:latin typeface="Times New Roman" panose="02020603050405020304" pitchFamily="18" charset="0"/>
                <a:cs typeface="Times New Roman" panose="02020603050405020304" pitchFamily="18" charset="0"/>
              </a:rPr>
              <a:t>эга</a:t>
            </a:r>
            <a:r>
              <a:rPr lang="ru-RU" dirty="0">
                <a:solidFill>
                  <a:prstClr val="black"/>
                </a:solidFill>
                <a:latin typeface="Times New Roman" panose="02020603050405020304" pitchFamily="18" charset="0"/>
                <a:cs typeface="Times New Roman" panose="02020603050405020304" pitchFamily="18" charset="0"/>
              </a:rPr>
              <a:t> </a:t>
            </a:r>
            <a:r>
              <a:rPr lang="ru-RU" dirty="0" err="1">
                <a:solidFill>
                  <a:prstClr val="black"/>
                </a:solidFill>
                <a:latin typeface="Times New Roman" panose="02020603050405020304" pitchFamily="18" charset="0"/>
                <a:cs typeface="Times New Roman" panose="02020603050405020304" pitchFamily="18" charset="0"/>
              </a:rPr>
              <a:t>бўлиш</a:t>
            </a:r>
            <a:r>
              <a:rPr lang="ru-RU" dirty="0">
                <a:solidFill>
                  <a:prstClr val="black"/>
                </a:solidFill>
                <a:latin typeface="Times New Roman" panose="02020603050405020304" pitchFamily="18" charset="0"/>
                <a:cs typeface="Times New Roman" panose="02020603050405020304" pitchFamily="18" charset="0"/>
              </a:rPr>
              <a:t> </a:t>
            </a:r>
            <a:r>
              <a:rPr lang="ru-RU" dirty="0" err="1">
                <a:solidFill>
                  <a:prstClr val="black"/>
                </a:solidFill>
                <a:latin typeface="Times New Roman" panose="02020603050405020304" pitchFamily="18" charset="0"/>
                <a:cs typeface="Times New Roman" panose="02020603050405020304" pitchFamily="18" charset="0"/>
              </a:rPr>
              <a:t>учун</a:t>
            </a:r>
            <a:r>
              <a:rPr lang="ru-RU" dirty="0">
                <a:solidFill>
                  <a:prstClr val="black"/>
                </a:solidFill>
                <a:latin typeface="Times New Roman" panose="02020603050405020304" pitchFamily="18" charset="0"/>
                <a:cs typeface="Times New Roman" panose="02020603050405020304" pitchFamily="18" charset="0"/>
              </a:rPr>
              <a:t>:</a:t>
            </a:r>
          </a:p>
          <a:p>
            <a:pPr marL="12696" defTabSz="914126">
              <a:spcBef>
                <a:spcPts val="105"/>
              </a:spcBef>
            </a:pPr>
            <a:r>
              <a:rPr lang="ru-RU" dirty="0">
                <a:solidFill>
                  <a:prstClr val="black"/>
                </a:solidFill>
                <a:latin typeface="Times New Roman" panose="02020603050405020304" pitchFamily="18" charset="0"/>
                <a:cs typeface="Times New Roman" panose="02020603050405020304" pitchFamily="18" charset="0"/>
              </a:rPr>
              <a:t>Телефон: 1876 </a:t>
            </a:r>
            <a:r>
              <a:rPr lang="ru-RU" dirty="0" err="1">
                <a:solidFill>
                  <a:prstClr val="black"/>
                </a:solidFill>
                <a:latin typeface="Times New Roman" panose="02020603050405020304" pitchFamily="18" charset="0"/>
                <a:cs typeface="Times New Roman" panose="02020603050405020304" pitchFamily="18" charset="0"/>
              </a:rPr>
              <a:t>йилдан</a:t>
            </a:r>
            <a:r>
              <a:rPr lang="ru-RU" dirty="0">
                <a:solidFill>
                  <a:prstClr val="black"/>
                </a:solidFill>
                <a:latin typeface="Times New Roman" panose="02020603050405020304" pitchFamily="18" charset="0"/>
                <a:cs typeface="Times New Roman" panose="02020603050405020304" pitchFamily="18" charset="0"/>
              </a:rPr>
              <a:t> бери 89 </a:t>
            </a:r>
            <a:r>
              <a:rPr lang="ru-RU" dirty="0" err="1">
                <a:solidFill>
                  <a:prstClr val="black"/>
                </a:solidFill>
                <a:latin typeface="Times New Roman" panose="02020603050405020304" pitchFamily="18" charset="0"/>
                <a:cs typeface="Times New Roman" panose="02020603050405020304" pitchFamily="18" charset="0"/>
              </a:rPr>
              <a:t>йил</a:t>
            </a:r>
            <a:endParaRPr lang="ru-RU" dirty="0">
              <a:solidFill>
                <a:prstClr val="black"/>
              </a:solidFill>
              <a:latin typeface="Times New Roman" panose="02020603050405020304" pitchFamily="18" charset="0"/>
              <a:cs typeface="Times New Roman" panose="02020603050405020304" pitchFamily="18" charset="0"/>
            </a:endParaRPr>
          </a:p>
          <a:p>
            <a:pPr marL="12696" defTabSz="914126">
              <a:spcBef>
                <a:spcPts val="105"/>
              </a:spcBef>
            </a:pPr>
            <a:r>
              <a:rPr lang="ru-RU" dirty="0">
                <a:solidFill>
                  <a:prstClr val="black"/>
                </a:solidFill>
                <a:latin typeface="Times New Roman" panose="02020603050405020304" pitchFamily="18" charset="0"/>
                <a:cs typeface="Times New Roman" panose="02020603050405020304" pitchFamily="18" charset="0"/>
              </a:rPr>
              <a:t>Телевидение: 1928 </a:t>
            </a:r>
            <a:r>
              <a:rPr lang="ru-RU" dirty="0" err="1">
                <a:solidFill>
                  <a:prstClr val="black"/>
                </a:solidFill>
                <a:latin typeface="Times New Roman" panose="02020603050405020304" pitchFamily="18" charset="0"/>
                <a:cs typeface="Times New Roman" panose="02020603050405020304" pitchFamily="18" charset="0"/>
              </a:rPr>
              <a:t>йилдан</a:t>
            </a:r>
            <a:r>
              <a:rPr lang="ru-RU" dirty="0">
                <a:solidFill>
                  <a:prstClr val="black"/>
                </a:solidFill>
                <a:latin typeface="Times New Roman" panose="02020603050405020304" pitchFamily="18" charset="0"/>
                <a:cs typeface="Times New Roman" panose="02020603050405020304" pitchFamily="18" charset="0"/>
              </a:rPr>
              <a:t> бери 38 </a:t>
            </a:r>
            <a:r>
              <a:rPr lang="ru-RU" dirty="0" err="1">
                <a:solidFill>
                  <a:prstClr val="black"/>
                </a:solidFill>
                <a:latin typeface="Times New Roman" panose="02020603050405020304" pitchFamily="18" charset="0"/>
                <a:cs typeface="Times New Roman" panose="02020603050405020304" pitchFamily="18" charset="0"/>
              </a:rPr>
              <a:t>йил</a:t>
            </a:r>
            <a:endParaRPr lang="ru-RU" dirty="0">
              <a:solidFill>
                <a:prstClr val="black"/>
              </a:solidFill>
              <a:latin typeface="Times New Roman" panose="02020603050405020304" pitchFamily="18" charset="0"/>
              <a:cs typeface="Times New Roman" panose="02020603050405020304" pitchFamily="18" charset="0"/>
            </a:endParaRPr>
          </a:p>
          <a:p>
            <a:pPr marL="12696" defTabSz="914126">
              <a:spcBef>
                <a:spcPts val="105"/>
              </a:spcBef>
            </a:pPr>
            <a:r>
              <a:rPr lang="ru-RU" dirty="0">
                <a:solidFill>
                  <a:prstClr val="black"/>
                </a:solidFill>
                <a:latin typeface="Times New Roman" panose="02020603050405020304" pitchFamily="18" charset="0"/>
                <a:cs typeface="Times New Roman" panose="02020603050405020304" pitchFamily="18" charset="0"/>
              </a:rPr>
              <a:t>Мобил </a:t>
            </a:r>
            <a:r>
              <a:rPr lang="ru-RU" dirty="0" smtClean="0">
                <a:solidFill>
                  <a:prstClr val="black"/>
                </a:solidFill>
                <a:latin typeface="Times New Roman" panose="02020603050405020304" pitchFamily="18" charset="0"/>
                <a:cs typeface="Times New Roman" panose="02020603050405020304" pitchFamily="18" charset="0"/>
              </a:rPr>
              <a:t>телефон</a:t>
            </a:r>
            <a:r>
              <a:rPr lang="ru-RU" dirty="0">
                <a:solidFill>
                  <a:prstClr val="black"/>
                </a:solidFill>
                <a:latin typeface="Times New Roman" panose="02020603050405020304" pitchFamily="18" charset="0"/>
                <a:cs typeface="Times New Roman" panose="02020603050405020304" pitchFamily="18" charset="0"/>
              </a:rPr>
              <a:t>: 14 </a:t>
            </a:r>
            <a:r>
              <a:rPr lang="ru-RU" dirty="0" err="1">
                <a:solidFill>
                  <a:prstClr val="black"/>
                </a:solidFill>
                <a:latin typeface="Times New Roman" panose="02020603050405020304" pitchFamily="18" charset="0"/>
                <a:cs typeface="Times New Roman" panose="02020603050405020304" pitchFamily="18" charset="0"/>
              </a:rPr>
              <a:t>йил</a:t>
            </a:r>
            <a:endParaRPr lang="ru-RU" dirty="0">
              <a:solidFill>
                <a:prstClr val="black"/>
              </a:solidFill>
              <a:latin typeface="Times New Roman" panose="02020603050405020304" pitchFamily="18" charset="0"/>
              <a:cs typeface="Times New Roman" panose="02020603050405020304" pitchFamily="18" charset="0"/>
            </a:endParaRPr>
          </a:p>
          <a:p>
            <a:pPr marL="12696" defTabSz="914126">
              <a:spcBef>
                <a:spcPts val="105"/>
              </a:spcBef>
            </a:pPr>
            <a:r>
              <a:rPr lang="ru-RU" dirty="0" err="1">
                <a:solidFill>
                  <a:prstClr val="black"/>
                </a:solidFill>
                <a:latin typeface="Times New Roman" panose="02020603050405020304" pitchFamily="18" charset="0"/>
                <a:cs typeface="Times New Roman" panose="02020603050405020304" pitchFamily="18" charset="0"/>
              </a:rPr>
              <a:t>Кўплаб</a:t>
            </a:r>
            <a:r>
              <a:rPr lang="ru-RU" dirty="0">
                <a:solidFill>
                  <a:prstClr val="black"/>
                </a:solidFill>
                <a:latin typeface="Times New Roman" panose="02020603050405020304" pitchFamily="18" charset="0"/>
                <a:cs typeface="Times New Roman" panose="02020603050405020304" pitchFamily="18" charset="0"/>
              </a:rPr>
              <a:t> </a:t>
            </a:r>
            <a:r>
              <a:rPr lang="ru-RU" dirty="0" err="1" smtClean="0">
                <a:solidFill>
                  <a:prstClr val="black"/>
                </a:solidFill>
                <a:latin typeface="Times New Roman" panose="02020603050405020304" pitchFamily="18" charset="0"/>
                <a:cs typeface="Times New Roman" panose="02020603050405020304" pitchFamily="18" charset="0"/>
              </a:rPr>
              <a:t>дастурий</a:t>
            </a:r>
            <a:r>
              <a:rPr lang="ru-RU" dirty="0" smtClean="0">
                <a:solidFill>
                  <a:prstClr val="black"/>
                </a:solidFill>
                <a:latin typeface="Times New Roman" panose="02020603050405020304" pitchFamily="18" charset="0"/>
                <a:cs typeface="Times New Roman" panose="02020603050405020304" pitchFamily="18" charset="0"/>
              </a:rPr>
              <a:t> </a:t>
            </a:r>
            <a:r>
              <a:rPr lang="ru-RU" dirty="0" err="1">
                <a:solidFill>
                  <a:prstClr val="black"/>
                </a:solidFill>
                <a:latin typeface="Times New Roman" panose="02020603050405020304" pitchFamily="18" charset="0"/>
                <a:cs typeface="Times New Roman" panose="02020603050405020304" pitchFamily="18" charset="0"/>
              </a:rPr>
              <a:t>таъминот</a:t>
            </a:r>
            <a:r>
              <a:rPr lang="ru-RU" dirty="0">
                <a:solidFill>
                  <a:prstClr val="black"/>
                </a:solidFill>
                <a:latin typeface="Times New Roman" panose="02020603050405020304" pitchFamily="18" charset="0"/>
                <a:cs typeface="Times New Roman" panose="02020603050405020304" pitchFamily="18" charset="0"/>
              </a:rPr>
              <a:t> </a:t>
            </a:r>
            <a:r>
              <a:rPr lang="ru-RU" dirty="0" err="1">
                <a:solidFill>
                  <a:prstClr val="black"/>
                </a:solidFill>
                <a:latin typeface="Times New Roman" panose="02020603050405020304" pitchFamily="18" charset="0"/>
                <a:cs typeface="Times New Roman" panose="02020603050405020304" pitchFamily="18" charset="0"/>
              </a:rPr>
              <a:t>ва</a:t>
            </a:r>
            <a:r>
              <a:rPr lang="ru-RU" dirty="0">
                <a:solidFill>
                  <a:prstClr val="black"/>
                </a:solidFill>
                <a:latin typeface="Times New Roman" panose="02020603050405020304" pitchFamily="18" charset="0"/>
                <a:cs typeface="Times New Roman" panose="02020603050405020304" pitchFamily="18" charset="0"/>
              </a:rPr>
              <a:t> </a:t>
            </a:r>
            <a:r>
              <a:rPr lang="ru-RU" dirty="0" err="1">
                <a:solidFill>
                  <a:prstClr val="black"/>
                </a:solidFill>
                <a:latin typeface="Times New Roman" panose="02020603050405020304" pitchFamily="18" charset="0"/>
                <a:cs typeface="Times New Roman" panose="02020603050405020304" pitchFamily="18" charset="0"/>
              </a:rPr>
              <a:t>ақлли</a:t>
            </a:r>
            <a:r>
              <a:rPr lang="ru-RU" dirty="0">
                <a:solidFill>
                  <a:prstClr val="black"/>
                </a:solidFill>
                <a:latin typeface="Times New Roman" panose="02020603050405020304" pitchFamily="18" charset="0"/>
                <a:cs typeface="Times New Roman" panose="02020603050405020304" pitchFamily="18" charset="0"/>
              </a:rPr>
              <a:t> </a:t>
            </a:r>
            <a:r>
              <a:rPr lang="ru-RU" dirty="0" err="1">
                <a:solidFill>
                  <a:prstClr val="black"/>
                </a:solidFill>
                <a:latin typeface="Times New Roman" panose="02020603050405020304" pitchFamily="18" charset="0"/>
                <a:cs typeface="Times New Roman" panose="02020603050405020304" pitchFamily="18" charset="0"/>
              </a:rPr>
              <a:t>қурилмалар</a:t>
            </a:r>
            <a:r>
              <a:rPr lang="ru-RU" dirty="0">
                <a:solidFill>
                  <a:prstClr val="black"/>
                </a:solidFill>
                <a:latin typeface="Times New Roman" panose="02020603050405020304" pitchFamily="18" charset="0"/>
                <a:cs typeface="Times New Roman" panose="02020603050405020304" pitchFamily="18" charset="0"/>
              </a:rPr>
              <a:t>: 1 </a:t>
            </a:r>
            <a:r>
              <a:rPr lang="ru-RU" dirty="0" err="1">
                <a:solidFill>
                  <a:prstClr val="black"/>
                </a:solidFill>
                <a:latin typeface="Times New Roman" panose="02020603050405020304" pitchFamily="18" charset="0"/>
                <a:cs typeface="Times New Roman" panose="02020603050405020304" pitchFamily="18" charset="0"/>
              </a:rPr>
              <a:t>йилдан</a:t>
            </a:r>
            <a:r>
              <a:rPr lang="ru-RU" dirty="0">
                <a:solidFill>
                  <a:prstClr val="black"/>
                </a:solidFill>
                <a:latin typeface="Times New Roman" panose="02020603050405020304" pitchFamily="18" charset="0"/>
                <a:cs typeface="Times New Roman" panose="02020603050405020304" pitchFamily="18" charset="0"/>
              </a:rPr>
              <a:t> </a:t>
            </a:r>
            <a:r>
              <a:rPr lang="ru-RU" dirty="0" err="1">
                <a:solidFill>
                  <a:prstClr val="black"/>
                </a:solidFill>
                <a:latin typeface="Times New Roman" panose="02020603050405020304" pitchFamily="18" charset="0"/>
                <a:cs typeface="Times New Roman" panose="02020603050405020304" pitchFamily="18" charset="0"/>
              </a:rPr>
              <a:t>камроқ</a:t>
            </a:r>
            <a:r>
              <a:rPr lang="ru-RU" dirty="0">
                <a:solidFill>
                  <a:prstClr val="black"/>
                </a:solidFill>
                <a:latin typeface="Times New Roman" panose="02020603050405020304" pitchFamily="18" charset="0"/>
                <a:cs typeface="Times New Roman" panose="02020603050405020304" pitchFamily="18" charset="0"/>
              </a:rPr>
              <a:t>.</a:t>
            </a:r>
          </a:p>
          <a:p>
            <a:pPr marL="12700" marR="5080" lvl="0" defTabSz="914400">
              <a:spcBef>
                <a:spcPts val="320"/>
              </a:spcBef>
            </a:pPr>
            <a:r>
              <a:rPr lang="ru-RU" kern="0" spc="-35" dirty="0" smtClean="0">
                <a:solidFill>
                  <a:prstClr val="black"/>
                </a:solidFill>
                <a:latin typeface="Times New Roman" pitchFamily="18" charset="0"/>
                <a:ea typeface="+mj-ea"/>
                <a:cs typeface="Times New Roman" pitchFamily="18" charset="0"/>
              </a:rPr>
              <a:t>*Р</a:t>
            </a:r>
            <a:r>
              <a:rPr lang="uz-Cyrl-UZ" kern="0" spc="-35" dirty="0" smtClean="0">
                <a:solidFill>
                  <a:prstClr val="black"/>
                </a:solidFill>
                <a:latin typeface="Times New Roman" pitchFamily="18" charset="0"/>
                <a:ea typeface="+mj-ea"/>
                <a:cs typeface="Times New Roman" pitchFamily="18" charset="0"/>
              </a:rPr>
              <a:t>ақамли трансформацияда ўз стратегиянгизни қуринг.</a:t>
            </a:r>
            <a:r>
              <a:rPr lang="ru-RU" spc="-40" dirty="0" smtClean="0">
                <a:solidFill>
                  <a:prstClr val="black"/>
                </a:solidFill>
                <a:latin typeface="Times New Roman" pitchFamily="18" charset="0"/>
                <a:cs typeface="Times New Roman" pitchFamily="18" charset="0"/>
              </a:rPr>
              <a:t> </a:t>
            </a:r>
            <a:r>
              <a:rPr lang="ru-RU" spc="-40" dirty="0">
                <a:solidFill>
                  <a:prstClr val="black"/>
                </a:solidFill>
                <a:latin typeface="Times New Roman" pitchFamily="18" charset="0"/>
                <a:cs typeface="Times New Roman" pitchFamily="18" charset="0"/>
              </a:rPr>
              <a:t>Доктор </a:t>
            </a:r>
            <a:r>
              <a:rPr lang="ru-RU" spc="-40" dirty="0" err="1">
                <a:solidFill>
                  <a:prstClr val="black"/>
                </a:solidFill>
                <a:latin typeface="Times New Roman" pitchFamily="18" charset="0"/>
                <a:cs typeface="Times New Roman" pitchFamily="18" charset="0"/>
              </a:rPr>
              <a:t>Санг</a:t>
            </a:r>
            <a:r>
              <a:rPr lang="ru-RU" spc="-40" dirty="0">
                <a:solidFill>
                  <a:prstClr val="black"/>
                </a:solidFill>
                <a:latin typeface="Times New Roman" pitchFamily="18" charset="0"/>
                <a:cs typeface="Times New Roman" pitchFamily="18" charset="0"/>
              </a:rPr>
              <a:t> </a:t>
            </a:r>
            <a:r>
              <a:rPr lang="ru-RU" spc="-40" dirty="0" smtClean="0">
                <a:solidFill>
                  <a:prstClr val="black"/>
                </a:solidFill>
                <a:latin typeface="Times New Roman" pitchFamily="18" charset="0"/>
                <a:cs typeface="Times New Roman" pitchFamily="18" charset="0"/>
              </a:rPr>
              <a:t>Ли</a:t>
            </a:r>
            <a:r>
              <a:rPr lang="ru-RU" spc="-40" dirty="0">
                <a:solidFill>
                  <a:prstClr val="black"/>
                </a:solidFill>
                <a:latin typeface="Times New Roman" pitchFamily="18" charset="0"/>
                <a:cs typeface="Times New Roman" pitchFamily="18" charset="0"/>
              </a:rPr>
              <a:t>.</a:t>
            </a:r>
          </a:p>
          <a:p>
            <a:pPr marL="12696" defTabSz="914126">
              <a:spcBef>
                <a:spcPts val="105"/>
              </a:spcBef>
            </a:pPr>
            <a:endParaRPr sz="1800" dirty="0">
              <a:solidFill>
                <a:prstClr val="black"/>
              </a:solidFill>
              <a:latin typeface="Times New Roman" panose="02020603050405020304" pitchFamily="18" charset="0"/>
              <a:cs typeface="Times New Roman" panose="02020603050405020304" pitchFamily="18" charset="0"/>
            </a:endParaRPr>
          </a:p>
        </p:txBody>
      </p:sp>
      <p:grpSp>
        <p:nvGrpSpPr>
          <p:cNvPr id="10" name="object 10"/>
          <p:cNvGrpSpPr/>
          <p:nvPr/>
        </p:nvGrpSpPr>
        <p:grpSpPr>
          <a:xfrm>
            <a:off x="6668810" y="2970396"/>
            <a:ext cx="276153" cy="1922913"/>
            <a:chOff x="6670547" y="2970276"/>
            <a:chExt cx="276225" cy="1923414"/>
          </a:xfrm>
        </p:grpSpPr>
        <p:sp>
          <p:nvSpPr>
            <p:cNvPr id="11" name="object 11"/>
            <p:cNvSpPr/>
            <p:nvPr/>
          </p:nvSpPr>
          <p:spPr>
            <a:xfrm>
              <a:off x="6675119" y="2974848"/>
              <a:ext cx="266700" cy="1914525"/>
            </a:xfrm>
            <a:custGeom>
              <a:avLst/>
              <a:gdLst/>
              <a:ahLst/>
              <a:cxnLst/>
              <a:rect l="l" t="t" r="r" b="b"/>
              <a:pathLst>
                <a:path w="266700" h="1914525">
                  <a:moveTo>
                    <a:pt x="0" y="0"/>
                  </a:moveTo>
                  <a:lnTo>
                    <a:pt x="0" y="1914144"/>
                  </a:lnTo>
                  <a:lnTo>
                    <a:pt x="266700" y="957071"/>
                  </a:lnTo>
                  <a:lnTo>
                    <a:pt x="0" y="0"/>
                  </a:lnTo>
                  <a:close/>
                </a:path>
              </a:pathLst>
            </a:custGeom>
            <a:solidFill>
              <a:srgbClr val="E7E6E6"/>
            </a:solidFill>
          </p:spPr>
          <p:txBody>
            <a:bodyPr wrap="square" lIns="0" tIns="0" rIns="0" bIns="0" rtlCol="0"/>
            <a:lstStyle/>
            <a:p>
              <a:pPr defTabSz="914126"/>
              <a:endParaRPr sz="1799">
                <a:solidFill>
                  <a:prstClr val="black"/>
                </a:solidFill>
                <a:latin typeface="Calibri"/>
              </a:endParaRPr>
            </a:p>
          </p:txBody>
        </p:sp>
        <p:sp>
          <p:nvSpPr>
            <p:cNvPr id="12" name="object 12"/>
            <p:cNvSpPr/>
            <p:nvPr/>
          </p:nvSpPr>
          <p:spPr>
            <a:xfrm>
              <a:off x="6675119" y="2974848"/>
              <a:ext cx="266700" cy="1914525"/>
            </a:xfrm>
            <a:custGeom>
              <a:avLst/>
              <a:gdLst/>
              <a:ahLst/>
              <a:cxnLst/>
              <a:rect l="l" t="t" r="r" b="b"/>
              <a:pathLst>
                <a:path w="266700" h="1914525">
                  <a:moveTo>
                    <a:pt x="0" y="0"/>
                  </a:moveTo>
                  <a:lnTo>
                    <a:pt x="266700" y="957071"/>
                  </a:lnTo>
                  <a:lnTo>
                    <a:pt x="0" y="1914144"/>
                  </a:lnTo>
                  <a:lnTo>
                    <a:pt x="0" y="0"/>
                  </a:lnTo>
                  <a:close/>
                </a:path>
              </a:pathLst>
            </a:custGeom>
            <a:ln w="9144">
              <a:solidFill>
                <a:srgbClr val="000000"/>
              </a:solidFill>
            </a:ln>
          </p:spPr>
          <p:txBody>
            <a:bodyPr wrap="square" lIns="0" tIns="0" rIns="0" bIns="0" rtlCol="0"/>
            <a:lstStyle/>
            <a:p>
              <a:pPr defTabSz="914126"/>
              <a:endParaRPr sz="1799">
                <a:solidFill>
                  <a:prstClr val="black"/>
                </a:solidFill>
                <a:latin typeface="Calibri"/>
              </a:endParaRPr>
            </a:p>
          </p:txBody>
        </p:sp>
      </p:grpSp>
      <p:sp>
        <p:nvSpPr>
          <p:cNvPr id="13" name="object 13"/>
          <p:cNvSpPr txBox="1"/>
          <p:nvPr/>
        </p:nvSpPr>
        <p:spPr>
          <a:xfrm>
            <a:off x="7999412" y="2667000"/>
            <a:ext cx="2517765" cy="1951813"/>
          </a:xfrm>
          <a:prstGeom prst="rect">
            <a:avLst/>
          </a:prstGeom>
        </p:spPr>
        <p:txBody>
          <a:bodyPr vert="horz" wrap="square" lIns="0" tIns="12697" rIns="0" bIns="0" rtlCol="0">
            <a:spAutoFit/>
          </a:bodyPr>
          <a:lstStyle/>
          <a:p>
            <a:pPr marL="12696" marR="5078" algn="ctr" defTabSz="914126">
              <a:spcBef>
                <a:spcPts val="100"/>
              </a:spcBef>
            </a:pPr>
            <a:r>
              <a:rPr lang="ru-RU" sz="1400" b="1" spc="50" dirty="0" err="1">
                <a:solidFill>
                  <a:srgbClr val="FFFFFF"/>
                </a:solidFill>
                <a:latin typeface="Arial"/>
                <a:cs typeface="Arial"/>
              </a:rPr>
              <a:t>Ҳисоблаш</a:t>
            </a:r>
            <a:r>
              <a:rPr lang="ru-RU" sz="1400" b="1" spc="50" dirty="0">
                <a:solidFill>
                  <a:srgbClr val="FFFFFF"/>
                </a:solidFill>
                <a:latin typeface="Arial"/>
                <a:cs typeface="Arial"/>
              </a:rPr>
              <a:t>, </a:t>
            </a:r>
            <a:r>
              <a:rPr lang="ru-RU" sz="1400" b="1" spc="50" dirty="0" err="1">
                <a:solidFill>
                  <a:srgbClr val="FFFFFF"/>
                </a:solidFill>
                <a:latin typeface="Arial"/>
                <a:cs typeface="Arial"/>
              </a:rPr>
              <a:t>дастурий</a:t>
            </a:r>
            <a:r>
              <a:rPr lang="ru-RU" sz="1400" b="1" spc="50" dirty="0">
                <a:solidFill>
                  <a:srgbClr val="FFFFFF"/>
                </a:solidFill>
                <a:latin typeface="Arial"/>
                <a:cs typeface="Arial"/>
              </a:rPr>
              <a:t> </a:t>
            </a:r>
            <a:r>
              <a:rPr lang="ru-RU" sz="1400" b="1" spc="50" dirty="0" err="1">
                <a:solidFill>
                  <a:srgbClr val="FFFFFF"/>
                </a:solidFill>
                <a:latin typeface="Arial"/>
                <a:cs typeface="Arial"/>
              </a:rPr>
              <a:t>таъминот</a:t>
            </a:r>
            <a:r>
              <a:rPr lang="ru-RU" sz="1400" b="1" spc="50" dirty="0">
                <a:solidFill>
                  <a:srgbClr val="FFFFFF"/>
                </a:solidFill>
                <a:latin typeface="Arial"/>
                <a:cs typeface="Arial"/>
              </a:rPr>
              <a:t>, </a:t>
            </a:r>
            <a:r>
              <a:rPr lang="ru-RU" sz="1400" b="1" spc="50" dirty="0" err="1">
                <a:solidFill>
                  <a:srgbClr val="FFFFFF"/>
                </a:solidFill>
                <a:latin typeface="Arial"/>
                <a:cs typeface="Arial"/>
              </a:rPr>
              <a:t>уланиш</a:t>
            </a:r>
            <a:r>
              <a:rPr lang="ru-RU" sz="1400" b="1" spc="50" dirty="0">
                <a:solidFill>
                  <a:srgbClr val="FFFFFF"/>
                </a:solidFill>
                <a:latin typeface="Arial"/>
                <a:cs typeface="Arial"/>
              </a:rPr>
              <a:t>, </a:t>
            </a:r>
            <a:r>
              <a:rPr lang="ru-RU" sz="1400" b="1" spc="50" dirty="0" err="1">
                <a:solidFill>
                  <a:srgbClr val="FFFFFF"/>
                </a:solidFill>
                <a:latin typeface="Arial"/>
                <a:cs typeface="Arial"/>
              </a:rPr>
              <a:t>маълумотларни</a:t>
            </a:r>
            <a:r>
              <a:rPr lang="ru-RU" sz="1400" b="1" spc="50" dirty="0">
                <a:solidFill>
                  <a:srgbClr val="FFFFFF"/>
                </a:solidFill>
                <a:latin typeface="Arial"/>
                <a:cs typeface="Arial"/>
              </a:rPr>
              <a:t> </a:t>
            </a:r>
            <a:r>
              <a:rPr lang="ru-RU" sz="1400" b="1" spc="50" dirty="0" err="1">
                <a:solidFill>
                  <a:srgbClr val="FFFFFF"/>
                </a:solidFill>
                <a:latin typeface="Arial"/>
                <a:cs typeface="Arial"/>
              </a:rPr>
              <a:t>узатиш</a:t>
            </a:r>
            <a:r>
              <a:rPr lang="ru-RU" sz="1400" b="1" spc="50" dirty="0">
                <a:solidFill>
                  <a:srgbClr val="FFFFFF"/>
                </a:solidFill>
                <a:latin typeface="Arial"/>
                <a:cs typeface="Arial"/>
              </a:rPr>
              <a:t> </a:t>
            </a:r>
            <a:r>
              <a:rPr lang="ru-RU" sz="1400" b="1" spc="50" dirty="0" err="1">
                <a:solidFill>
                  <a:srgbClr val="FFFFFF"/>
                </a:solidFill>
                <a:latin typeface="Arial"/>
                <a:cs typeface="Arial"/>
              </a:rPr>
              <a:t>ва</a:t>
            </a:r>
            <a:r>
              <a:rPr lang="ru-RU" sz="1400" b="1" spc="50" dirty="0">
                <a:solidFill>
                  <a:srgbClr val="FFFFFF"/>
                </a:solidFill>
                <a:latin typeface="Arial"/>
                <a:cs typeface="Arial"/>
              </a:rPr>
              <a:t> </a:t>
            </a:r>
            <a:r>
              <a:rPr lang="ru-RU" sz="1400" b="1" spc="50" dirty="0" err="1">
                <a:solidFill>
                  <a:srgbClr val="FFFFFF"/>
                </a:solidFill>
                <a:latin typeface="Arial"/>
                <a:cs typeface="Arial"/>
              </a:rPr>
              <a:t>бошқалар</a:t>
            </a:r>
            <a:r>
              <a:rPr lang="ru-RU" sz="1400" b="1" spc="50" dirty="0">
                <a:solidFill>
                  <a:srgbClr val="FFFFFF"/>
                </a:solidFill>
                <a:latin typeface="Arial"/>
                <a:cs typeface="Arial"/>
              </a:rPr>
              <a:t> </a:t>
            </a:r>
            <a:r>
              <a:rPr lang="ru-RU" sz="1400" b="1" spc="50" dirty="0" err="1">
                <a:solidFill>
                  <a:srgbClr val="FFFFFF"/>
                </a:solidFill>
                <a:latin typeface="Arial"/>
                <a:cs typeface="Arial"/>
              </a:rPr>
              <a:t>соҳасида</a:t>
            </a:r>
            <a:r>
              <a:rPr lang="ru-RU" sz="1400" b="1" spc="50" dirty="0">
                <a:solidFill>
                  <a:srgbClr val="FFFFFF"/>
                </a:solidFill>
                <a:latin typeface="Arial"/>
                <a:cs typeface="Arial"/>
              </a:rPr>
              <a:t> </a:t>
            </a:r>
            <a:r>
              <a:rPr lang="ru-RU" sz="1400" b="1" spc="50" dirty="0" err="1">
                <a:solidFill>
                  <a:srgbClr val="FFFFFF"/>
                </a:solidFill>
                <a:latin typeface="Arial"/>
                <a:cs typeface="Arial"/>
              </a:rPr>
              <a:t>рақамли</a:t>
            </a:r>
            <a:r>
              <a:rPr lang="ru-RU" sz="1400" b="1" spc="50" dirty="0">
                <a:solidFill>
                  <a:srgbClr val="FFFFFF"/>
                </a:solidFill>
                <a:latin typeface="Arial"/>
                <a:cs typeface="Arial"/>
              </a:rPr>
              <a:t> </a:t>
            </a:r>
            <a:r>
              <a:rPr lang="ru-RU" sz="1400" b="1" spc="50" dirty="0" err="1">
                <a:solidFill>
                  <a:srgbClr val="FFFFFF"/>
                </a:solidFill>
                <a:latin typeface="Arial"/>
                <a:cs typeface="Arial"/>
              </a:rPr>
              <a:t>технологиялардан</a:t>
            </a:r>
            <a:r>
              <a:rPr lang="ru-RU" sz="1400" b="1" spc="50" dirty="0">
                <a:solidFill>
                  <a:srgbClr val="FFFFFF"/>
                </a:solidFill>
                <a:latin typeface="Arial"/>
                <a:cs typeface="Arial"/>
              </a:rPr>
              <a:t> </a:t>
            </a:r>
            <a:r>
              <a:rPr lang="ru-RU" sz="1400" b="1" spc="50" dirty="0" err="1">
                <a:solidFill>
                  <a:srgbClr val="FFFFFF"/>
                </a:solidFill>
                <a:latin typeface="Arial"/>
                <a:cs typeface="Arial"/>
              </a:rPr>
              <a:t>фойдаланган</a:t>
            </a:r>
            <a:r>
              <a:rPr lang="ru-RU" sz="1400" b="1" spc="50" dirty="0">
                <a:solidFill>
                  <a:srgbClr val="FFFFFF"/>
                </a:solidFill>
                <a:latin typeface="Arial"/>
                <a:cs typeface="Arial"/>
              </a:rPr>
              <a:t> </a:t>
            </a:r>
            <a:r>
              <a:rPr lang="ru-RU" sz="1400" b="1" spc="50" dirty="0" err="1">
                <a:solidFill>
                  <a:srgbClr val="FFFFFF"/>
                </a:solidFill>
                <a:latin typeface="Arial"/>
                <a:cs typeface="Arial"/>
              </a:rPr>
              <a:t>ҳолда</a:t>
            </a:r>
            <a:r>
              <a:rPr lang="ru-RU" sz="1400" b="1" spc="50" dirty="0">
                <a:solidFill>
                  <a:srgbClr val="FFFFFF"/>
                </a:solidFill>
                <a:latin typeface="Arial"/>
                <a:cs typeface="Arial"/>
              </a:rPr>
              <a:t> </a:t>
            </a:r>
            <a:r>
              <a:rPr lang="ru-RU" sz="1400" b="1" spc="50" dirty="0" err="1">
                <a:solidFill>
                  <a:srgbClr val="FFFFFF"/>
                </a:solidFill>
                <a:latin typeface="Arial"/>
                <a:cs typeface="Arial"/>
              </a:rPr>
              <a:t>бизнесдаги</a:t>
            </a:r>
            <a:r>
              <a:rPr lang="ru-RU" sz="1400" b="1" spc="50" dirty="0">
                <a:solidFill>
                  <a:srgbClr val="FFFFFF"/>
                </a:solidFill>
                <a:latin typeface="Arial"/>
                <a:cs typeface="Arial"/>
              </a:rPr>
              <a:t> </a:t>
            </a:r>
            <a:r>
              <a:rPr lang="ru-RU" sz="1400" b="1" spc="50" dirty="0" err="1">
                <a:solidFill>
                  <a:srgbClr val="FFFFFF"/>
                </a:solidFill>
                <a:latin typeface="Arial"/>
                <a:cs typeface="Arial"/>
              </a:rPr>
              <a:t>янги</a:t>
            </a:r>
            <a:r>
              <a:rPr lang="ru-RU" sz="1400" b="1" spc="50" dirty="0">
                <a:solidFill>
                  <a:srgbClr val="FFFFFF"/>
                </a:solidFill>
                <a:latin typeface="Arial"/>
                <a:cs typeface="Arial"/>
              </a:rPr>
              <a:t> </a:t>
            </a:r>
            <a:r>
              <a:rPr lang="ru-RU" sz="1400" b="1" spc="50" dirty="0" err="1">
                <a:solidFill>
                  <a:srgbClr val="FFFFFF"/>
                </a:solidFill>
                <a:latin typeface="Arial"/>
                <a:cs typeface="Arial"/>
              </a:rPr>
              <a:t>имкониятлар</a:t>
            </a:r>
            <a:r>
              <a:rPr lang="ru-RU" sz="1400" b="1" spc="50" dirty="0">
                <a:solidFill>
                  <a:srgbClr val="FFFFFF"/>
                </a:solidFill>
                <a:latin typeface="Arial"/>
                <a:cs typeface="Arial"/>
              </a:rPr>
              <a:t>.</a:t>
            </a:r>
            <a:endParaRPr sz="1400" dirty="0">
              <a:solidFill>
                <a:prstClr val="black"/>
              </a:solidFill>
              <a:latin typeface="Arial"/>
              <a:cs typeface="Aria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Группа 77">
            <a:extLst>
              <a:ext uri="{FF2B5EF4-FFF2-40B4-BE49-F238E27FC236}">
                <a16:creationId xmlns:a16="http://schemas.microsoft.com/office/drawing/2014/main" id="{244D315A-5455-462F-9503-0CC48B415964}"/>
              </a:ext>
            </a:extLst>
          </p:cNvPr>
          <p:cNvGrpSpPr/>
          <p:nvPr/>
        </p:nvGrpSpPr>
        <p:grpSpPr>
          <a:xfrm>
            <a:off x="340155" y="270600"/>
            <a:ext cx="11520000" cy="720000"/>
            <a:chOff x="0" y="3985"/>
            <a:chExt cx="7929618" cy="992160"/>
          </a:xfrm>
          <a:solidFill>
            <a:srgbClr val="93E3FF"/>
          </a:solidFill>
          <a:scene3d>
            <a:camera prst="orthographicFront"/>
            <a:lightRig rig="threePt" dir="t">
              <a:rot lat="0" lon="0" rev="7500000"/>
            </a:lightRig>
          </a:scene3d>
        </p:grpSpPr>
        <p:sp>
          <p:nvSpPr>
            <p:cNvPr id="79" name="Скругленный прямоугольник 63">
              <a:extLst>
                <a:ext uri="{FF2B5EF4-FFF2-40B4-BE49-F238E27FC236}">
                  <a16:creationId xmlns:a16="http://schemas.microsoft.com/office/drawing/2014/main" id="{FB66CF08-2218-4817-BA7A-3885983C7D32}"/>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80" name="Скругленный прямоугольник 4">
              <a:extLst>
                <a:ext uri="{FF2B5EF4-FFF2-40B4-BE49-F238E27FC236}">
                  <a16:creationId xmlns:a16="http://schemas.microsoft.com/office/drawing/2014/main" id="{2B276BE6-941D-4768-83CC-394AE6FDD314}"/>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sz="2800" b="1" kern="0" dirty="0">
                  <a:solidFill>
                    <a:prstClr val="black"/>
                  </a:solidFill>
                  <a:ea typeface="Times New Roman" pitchFamily="18" charset="0"/>
                  <a:cs typeface="Times New Roman" pitchFamily="18" charset="0"/>
                </a:rPr>
                <a:t>-  </a:t>
              </a:r>
              <a:r>
                <a:rPr lang="ru-RU" sz="2800" b="1" kern="0" dirty="0" err="1">
                  <a:solidFill>
                    <a:prstClr val="black"/>
                  </a:solidFill>
                  <a:ea typeface="Times New Roman" pitchFamily="18" charset="0"/>
                  <a:cs typeface="Times New Roman" pitchFamily="18" charset="0"/>
                </a:rPr>
                <a:t>Ўзбекистонда</a:t>
              </a:r>
              <a:r>
                <a:rPr lang="ru-RU" sz="2800" b="1" kern="0" dirty="0">
                  <a:solidFill>
                    <a:prstClr val="black"/>
                  </a:solidFill>
                  <a:ea typeface="Times New Roman" pitchFamily="18" charset="0"/>
                  <a:cs typeface="Times New Roman" pitchFamily="18" charset="0"/>
                </a:rPr>
                <a:t> </a:t>
              </a:r>
              <a:r>
                <a:rPr lang="ru-RU" sz="2800" b="1" kern="0" dirty="0" err="1">
                  <a:solidFill>
                    <a:prstClr val="black"/>
                  </a:solidFill>
                  <a:ea typeface="Times New Roman" pitchFamily="18" charset="0"/>
                  <a:cs typeface="Times New Roman" pitchFamily="18" charset="0"/>
                </a:rPr>
                <a:t>бу</a:t>
              </a:r>
              <a:r>
                <a:rPr lang="ru-RU" sz="2800" b="1" kern="0" dirty="0">
                  <a:solidFill>
                    <a:prstClr val="black"/>
                  </a:solidFill>
                  <a:ea typeface="Times New Roman" pitchFamily="18" charset="0"/>
                  <a:cs typeface="Times New Roman" pitchFamily="18" charset="0"/>
                </a:rPr>
                <a:t> </a:t>
              </a:r>
              <a:r>
                <a:rPr lang="ru-RU" sz="2800" b="1" kern="0" dirty="0" err="1">
                  <a:solidFill>
                    <a:prstClr val="black"/>
                  </a:solidFill>
                  <a:ea typeface="Times New Roman" pitchFamily="18" charset="0"/>
                  <a:cs typeface="Times New Roman" pitchFamily="18" charset="0"/>
                </a:rPr>
                <a:t>кўрсаткич</a:t>
              </a:r>
              <a:r>
                <a:rPr lang="ru-RU" sz="2800" b="1" kern="0" dirty="0">
                  <a:solidFill>
                    <a:prstClr val="black"/>
                  </a:solidFill>
                  <a:ea typeface="Times New Roman" pitchFamily="18" charset="0"/>
                  <a:cs typeface="Times New Roman" pitchFamily="18" charset="0"/>
                </a:rPr>
                <a:t> 2 </a:t>
              </a:r>
              <a:r>
                <a:rPr lang="ru-RU" sz="2800" b="1" kern="0" dirty="0" err="1">
                  <a:solidFill>
                    <a:prstClr val="black"/>
                  </a:solidFill>
                  <a:ea typeface="Times New Roman" pitchFamily="18" charset="0"/>
                  <a:cs typeface="Times New Roman" pitchFamily="18" charset="0"/>
                </a:rPr>
                <a:t>фоиздан</a:t>
              </a:r>
              <a:r>
                <a:rPr lang="ru-RU" sz="2800" b="1" kern="0" dirty="0">
                  <a:solidFill>
                    <a:prstClr val="black"/>
                  </a:solidFill>
                  <a:ea typeface="Times New Roman" pitchFamily="18" charset="0"/>
                  <a:cs typeface="Times New Roman" pitchFamily="18" charset="0"/>
                </a:rPr>
                <a:t> </a:t>
              </a:r>
              <a:r>
                <a:rPr lang="ru-RU" sz="2800" b="1" kern="0" dirty="0" err="1">
                  <a:solidFill>
                    <a:prstClr val="black"/>
                  </a:solidFill>
                  <a:ea typeface="Times New Roman" pitchFamily="18" charset="0"/>
                  <a:cs typeface="Times New Roman" pitchFamily="18" charset="0"/>
                </a:rPr>
                <a:t>ҳам</a:t>
              </a:r>
              <a:r>
                <a:rPr lang="ru-RU" sz="2800" b="1" kern="0" dirty="0">
                  <a:solidFill>
                    <a:prstClr val="black"/>
                  </a:solidFill>
                  <a:ea typeface="Times New Roman" pitchFamily="18" charset="0"/>
                  <a:cs typeface="Times New Roman" pitchFamily="18" charset="0"/>
                </a:rPr>
                <a:t> </a:t>
              </a:r>
              <a:r>
                <a:rPr lang="ru-RU" sz="2800" b="1" kern="0" dirty="0" err="1">
                  <a:solidFill>
                    <a:prstClr val="black"/>
                  </a:solidFill>
                  <a:ea typeface="Times New Roman" pitchFamily="18" charset="0"/>
                  <a:cs typeface="Times New Roman" pitchFamily="18" charset="0"/>
                </a:rPr>
                <a:t>ошмаслигини</a:t>
              </a:r>
              <a:r>
                <a:rPr lang="ru-RU" sz="2800" b="1" kern="0" dirty="0">
                  <a:solidFill>
                    <a:prstClr val="black"/>
                  </a:solidFill>
                  <a:ea typeface="Times New Roman" pitchFamily="18" charset="0"/>
                  <a:cs typeface="Times New Roman" pitchFamily="18" charset="0"/>
                </a:rPr>
                <a:t> </a:t>
              </a:r>
              <a:r>
                <a:rPr lang="ru-RU" sz="2800" b="1" kern="0" dirty="0" err="1">
                  <a:solidFill>
                    <a:prstClr val="black"/>
                  </a:solidFill>
                  <a:ea typeface="Times New Roman" pitchFamily="18" charset="0"/>
                  <a:cs typeface="Times New Roman" pitchFamily="18" charset="0"/>
                </a:rPr>
                <a:t>таъкидлаб</a:t>
              </a:r>
              <a:r>
                <a:rPr lang="ru-RU" sz="2800" b="1" kern="0" dirty="0">
                  <a:solidFill>
                    <a:prstClr val="black"/>
                  </a:solidFill>
                  <a:ea typeface="Times New Roman" pitchFamily="18" charset="0"/>
                  <a:cs typeface="Times New Roman" pitchFamily="18" charset="0"/>
                </a:rPr>
                <a:t> </a:t>
              </a:r>
              <a:r>
                <a:rPr lang="ru-RU" sz="2800" b="1" kern="0" dirty="0" err="1">
                  <a:solidFill>
                    <a:prstClr val="black"/>
                  </a:solidFill>
                  <a:ea typeface="Times New Roman" pitchFamily="18" charset="0"/>
                  <a:cs typeface="Times New Roman" pitchFamily="18" charset="0"/>
                </a:rPr>
                <a:t>ўтди</a:t>
              </a:r>
              <a:r>
                <a:rPr lang="ru-RU" sz="2800" b="1" kern="0" dirty="0">
                  <a:solidFill>
                    <a:prstClr val="black"/>
                  </a:solidFill>
                  <a:ea typeface="Times New Roman" pitchFamily="18" charset="0"/>
                  <a:cs typeface="Times New Roman" pitchFamily="18" charset="0"/>
                </a:rPr>
                <a:t>.</a:t>
              </a:r>
            </a:p>
          </p:txBody>
        </p:sp>
      </p:grpSp>
      <p:graphicFrame>
        <p:nvGraphicFramePr>
          <p:cNvPr id="2" name="Схема 1">
            <a:extLst>
              <a:ext uri="{FF2B5EF4-FFF2-40B4-BE49-F238E27FC236}">
                <a16:creationId xmlns:a16="http://schemas.microsoft.com/office/drawing/2014/main" id="{712942E5-99F7-46F5-8D87-A3F8A0AFC4BC}"/>
              </a:ext>
            </a:extLst>
          </p:cNvPr>
          <p:cNvGraphicFramePr/>
          <p:nvPr>
            <p:extLst>
              <p:ext uri="{D42A27DB-BD31-4B8C-83A1-F6EECF244321}">
                <p14:modId xmlns:p14="http://schemas.microsoft.com/office/powerpoint/2010/main" val="1513344942"/>
              </p:ext>
            </p:extLst>
          </p:nvPr>
        </p:nvGraphicFramePr>
        <p:xfrm>
          <a:off x="80211" y="1219200"/>
          <a:ext cx="11850307"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Номер слайда 2">
            <a:extLst>
              <a:ext uri="{FF2B5EF4-FFF2-40B4-BE49-F238E27FC236}">
                <a16:creationId xmlns:a16="http://schemas.microsoft.com/office/drawing/2014/main" id="{6DFF585C-BED5-44D3-BC93-291F1D832EEF}"/>
              </a:ext>
            </a:extLst>
          </p:cNvPr>
          <p:cNvSpPr>
            <a:spLocks noGrp="1"/>
          </p:cNvSpPr>
          <p:nvPr>
            <p:ph type="sldNum" sz="quarter" idx="12"/>
          </p:nvPr>
        </p:nvSpPr>
        <p:spPr>
          <a:xfrm>
            <a:off x="8735618" y="6569075"/>
            <a:ext cx="2844059" cy="365125"/>
          </a:xfrm>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5</a:t>
            </a:fld>
            <a:endParaRPr lang="en-US" sz="2000" b="1" dirty="0">
              <a:solidFill>
                <a:srgbClr val="FF0000"/>
              </a:solidFill>
              <a:latin typeface="Arial" charset="0"/>
            </a:endParaRPr>
          </a:p>
        </p:txBody>
      </p:sp>
    </p:spTree>
    <p:extLst>
      <p:ext uri="{BB962C8B-B14F-4D97-AF65-F5344CB8AC3E}">
        <p14:creationId xmlns:p14="http://schemas.microsoft.com/office/powerpoint/2010/main" val="2350499222"/>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Группа 35">
            <a:extLst>
              <a:ext uri="{FF2B5EF4-FFF2-40B4-BE49-F238E27FC236}">
                <a16:creationId xmlns:a16="http://schemas.microsoft.com/office/drawing/2014/main" id="{F9145895-BEB7-4057-ADE5-A63201214FB7}"/>
              </a:ext>
            </a:extLst>
          </p:cNvPr>
          <p:cNvGrpSpPr>
            <a:grpSpLocks/>
          </p:cNvGrpSpPr>
          <p:nvPr/>
        </p:nvGrpSpPr>
        <p:grpSpPr bwMode="auto">
          <a:xfrm>
            <a:off x="225671" y="840120"/>
            <a:ext cx="10231608" cy="5764614"/>
            <a:chOff x="2419" y="-3378"/>
            <a:chExt cx="73914" cy="49634"/>
          </a:xfrm>
        </p:grpSpPr>
        <p:sp>
          <p:nvSpPr>
            <p:cNvPr id="78" name="Пузырек для мыслей: облако 2">
              <a:extLst>
                <a:ext uri="{FF2B5EF4-FFF2-40B4-BE49-F238E27FC236}">
                  <a16:creationId xmlns:a16="http://schemas.microsoft.com/office/drawing/2014/main" id="{9CA5B70A-A40B-491C-840B-72CE10F91CCA}"/>
                </a:ext>
              </a:extLst>
            </p:cNvPr>
            <p:cNvSpPr>
              <a:spLocks noChangeArrowheads="1"/>
            </p:cNvSpPr>
            <p:nvPr/>
          </p:nvSpPr>
          <p:spPr bwMode="auto">
            <a:xfrm rot="-10351820">
              <a:off x="14572" y="5282"/>
              <a:ext cx="50531" cy="35916"/>
            </a:xfrm>
            <a:prstGeom prst="cloudCallout">
              <a:avLst>
                <a:gd name="adj1" fmla="val -20833"/>
                <a:gd name="adj2" fmla="val 62500"/>
              </a:avLst>
            </a:prstGeom>
            <a:noFill/>
            <a:ln w="12700">
              <a:solidFill>
                <a:srgbClr val="2F528F"/>
              </a:solidFill>
              <a:miter lim="800000"/>
              <a:headEnd/>
              <a:tailEnd/>
            </a:ln>
            <a:extLst>
              <a:ext uri="{909E8E84-426E-40DD-AFC4-6F175D3DCCD1}">
                <a14:hiddenFill xmlns:a14="http://schemas.microsoft.com/office/drawing/2010/main">
                  <a:solidFill>
                    <a:srgbClr val="92D050"/>
                  </a:solidFill>
                </a14:hiddenFill>
              </a:ext>
            </a:extLst>
          </p:spPr>
          <p:txBody>
            <a:bodyPr vert="horz" wrap="square" lIns="91440" tIns="45720" rIns="91440" bIns="45720" numCol="1" anchor="ctr" anchorCtr="0" compatLnSpc="1">
              <a:prstTxWarp prst="textNoShape">
                <a:avLst/>
              </a:prstTxWarp>
            </a:bodyPr>
            <a:lstStyle/>
            <a:p>
              <a:endParaRPr lang="ru-RU" sz="3600"/>
            </a:p>
          </p:txBody>
        </p:sp>
        <p:grpSp>
          <p:nvGrpSpPr>
            <p:cNvPr id="79" name="Группа 3">
              <a:extLst>
                <a:ext uri="{FF2B5EF4-FFF2-40B4-BE49-F238E27FC236}">
                  <a16:creationId xmlns:a16="http://schemas.microsoft.com/office/drawing/2014/main" id="{FD7B82DB-42DE-4C68-86FD-E8B96656432F}"/>
                </a:ext>
              </a:extLst>
            </p:cNvPr>
            <p:cNvGrpSpPr>
              <a:grpSpLocks/>
            </p:cNvGrpSpPr>
            <p:nvPr/>
          </p:nvGrpSpPr>
          <p:grpSpPr bwMode="auto">
            <a:xfrm>
              <a:off x="2419" y="-3378"/>
              <a:ext cx="73914" cy="49634"/>
              <a:chOff x="3360" y="-3567"/>
              <a:chExt cx="102653" cy="52418"/>
            </a:xfrm>
          </p:grpSpPr>
          <p:sp>
            <p:nvSpPr>
              <p:cNvPr id="80" name="Freeform: Shape 54">
                <a:extLst>
                  <a:ext uri="{FF2B5EF4-FFF2-40B4-BE49-F238E27FC236}">
                    <a16:creationId xmlns:a16="http://schemas.microsoft.com/office/drawing/2014/main" id="{7EFC61E9-B5C0-46EB-B2D8-C912797F2F7F}"/>
                  </a:ext>
                </a:extLst>
              </p:cNvPr>
              <p:cNvSpPr>
                <a:spLocks/>
              </p:cNvSpPr>
              <p:nvPr/>
            </p:nvSpPr>
            <p:spPr bwMode="auto">
              <a:xfrm>
                <a:off x="26941" y="14502"/>
                <a:ext cx="28054" cy="22621"/>
              </a:xfrm>
              <a:custGeom>
                <a:avLst/>
                <a:gdLst>
                  <a:gd name="T0" fmla="*/ 11243 w 2805386"/>
                  <a:gd name="T1" fmla="*/ 7864 h 2262152"/>
                  <a:gd name="T2" fmla="*/ 8894 w 2805386"/>
                  <a:gd name="T3" fmla="*/ 14709 h 2262152"/>
                  <a:gd name="T4" fmla="*/ 8917 w 2805386"/>
                  <a:gd name="T5" fmla="*/ 14729 h 2262152"/>
                  <a:gd name="T6" fmla="*/ 10061 w 2805386"/>
                  <a:gd name="T7" fmla="*/ 14751 h 2262152"/>
                  <a:gd name="T8" fmla="*/ 16688 w 2805386"/>
                  <a:gd name="T9" fmla="*/ 14970 h 2262152"/>
                  <a:gd name="T10" fmla="*/ 16688 w 2805386"/>
                  <a:gd name="T11" fmla="*/ 14971 h 2262152"/>
                  <a:gd name="T12" fmla="*/ 16710 w 2805386"/>
                  <a:gd name="T13" fmla="*/ 14971 h 2262152"/>
                  <a:gd name="T14" fmla="*/ 16688 w 2805386"/>
                  <a:gd name="T15" fmla="*/ 14970 h 2262152"/>
                  <a:gd name="T16" fmla="*/ 17217 w 2805386"/>
                  <a:gd name="T17" fmla="*/ 13451 h 2262152"/>
                  <a:gd name="T18" fmla="*/ 18449 w 2805386"/>
                  <a:gd name="T19" fmla="*/ 9797 h 2262152"/>
                  <a:gd name="T20" fmla="*/ 18625 w 2805386"/>
                  <a:gd name="T21" fmla="*/ 9312 h 2262152"/>
                  <a:gd name="T22" fmla="*/ 18823 w 2805386"/>
                  <a:gd name="T23" fmla="*/ 8718 h 2262152"/>
                  <a:gd name="T24" fmla="*/ 18978 w 2805386"/>
                  <a:gd name="T25" fmla="*/ 8256 h 2262152"/>
                  <a:gd name="T26" fmla="*/ 19001 w 2805386"/>
                  <a:gd name="T27" fmla="*/ 8188 h 2262152"/>
                  <a:gd name="T28" fmla="*/ 18453 w 2805386"/>
                  <a:gd name="T29" fmla="*/ 8167 h 2262152"/>
                  <a:gd name="T30" fmla="*/ 11243 w 2805386"/>
                  <a:gd name="T31" fmla="*/ 7864 h 2262152"/>
                  <a:gd name="T32" fmla="*/ 5966 w 2805386"/>
                  <a:gd name="T33" fmla="*/ 0 h 2262152"/>
                  <a:gd name="T34" fmla="*/ 15764 w 2805386"/>
                  <a:gd name="T35" fmla="*/ 330 h 2262152"/>
                  <a:gd name="T36" fmla="*/ 18185 w 2805386"/>
                  <a:gd name="T37" fmla="*/ 418 h 2262152"/>
                  <a:gd name="T38" fmla="*/ 16619 w 2805386"/>
                  <a:gd name="T39" fmla="*/ 1892 h 2262152"/>
                  <a:gd name="T40" fmla="*/ 25119 w 2805386"/>
                  <a:gd name="T41" fmla="*/ 1892 h 2262152"/>
                  <a:gd name="T42" fmla="*/ 25165 w 2805386"/>
                  <a:gd name="T43" fmla="*/ 1850 h 2262152"/>
                  <a:gd name="T44" fmla="*/ 25150 w 2805386"/>
                  <a:gd name="T45" fmla="*/ 1892 h 2262152"/>
                  <a:gd name="T46" fmla="*/ 25152 w 2805386"/>
                  <a:gd name="T47" fmla="*/ 1892 h 2262152"/>
                  <a:gd name="T48" fmla="*/ 25170 w 2805386"/>
                  <a:gd name="T49" fmla="*/ 1838 h 2262152"/>
                  <a:gd name="T50" fmla="*/ 25874 w 2805386"/>
                  <a:gd name="T51" fmla="*/ 1156 h 2262152"/>
                  <a:gd name="T52" fmla="*/ 28054 w 2805386"/>
                  <a:gd name="T53" fmla="*/ 4898 h 2262152"/>
                  <a:gd name="T54" fmla="*/ 24553 w 2805386"/>
                  <a:gd name="T55" fmla="*/ 15268 h 2262152"/>
                  <a:gd name="T56" fmla="*/ 22969 w 2805386"/>
                  <a:gd name="T57" fmla="*/ 20023 h 2262152"/>
                  <a:gd name="T58" fmla="*/ 22462 w 2805386"/>
                  <a:gd name="T59" fmla="*/ 21520 h 2262152"/>
                  <a:gd name="T60" fmla="*/ 22087 w 2805386"/>
                  <a:gd name="T61" fmla="*/ 22621 h 2262152"/>
                  <a:gd name="T62" fmla="*/ 2515 w 2805386"/>
                  <a:gd name="T63" fmla="*/ 21960 h 2262152"/>
                  <a:gd name="T64" fmla="*/ 12 w 2805386"/>
                  <a:gd name="T65" fmla="*/ 17723 h 2262152"/>
                  <a:gd name="T66" fmla="*/ 0 w 2805386"/>
                  <a:gd name="T67" fmla="*/ 17723 h 2262152"/>
                  <a:gd name="T68" fmla="*/ 881 w 2805386"/>
                  <a:gd name="T69" fmla="*/ 15169 h 2262152"/>
                  <a:gd name="T70" fmla="*/ 5966 w 2805386"/>
                  <a:gd name="T71" fmla="*/ 0 h 22621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805386" h="2262152">
                    <a:moveTo>
                      <a:pt x="1124316" y="786388"/>
                    </a:moveTo>
                    <a:lnTo>
                      <a:pt x="889418" y="1470955"/>
                    </a:lnTo>
                    <a:lnTo>
                      <a:pt x="891706" y="1472911"/>
                    </a:lnTo>
                    <a:lnTo>
                      <a:pt x="1006111" y="1475121"/>
                    </a:lnTo>
                    <a:lnTo>
                      <a:pt x="1668799" y="1497065"/>
                    </a:lnTo>
                    <a:cubicBezTo>
                      <a:pt x="1668791" y="1497089"/>
                      <a:pt x="1668782" y="1497114"/>
                      <a:pt x="1668774" y="1497138"/>
                    </a:cubicBezTo>
                    <a:lnTo>
                      <a:pt x="1670987" y="1497138"/>
                    </a:lnTo>
                    <a:lnTo>
                      <a:pt x="1668799" y="1497065"/>
                    </a:lnTo>
                    <a:lnTo>
                      <a:pt x="1721666" y="1345146"/>
                    </a:lnTo>
                    <a:lnTo>
                      <a:pt x="1844925" y="979702"/>
                    </a:lnTo>
                    <a:lnTo>
                      <a:pt x="1862517" y="931248"/>
                    </a:lnTo>
                    <a:lnTo>
                      <a:pt x="1882322" y="871829"/>
                    </a:lnTo>
                    <a:lnTo>
                      <a:pt x="1897817" y="825585"/>
                    </a:lnTo>
                    <a:lnTo>
                      <a:pt x="1900134" y="818794"/>
                    </a:lnTo>
                    <a:lnTo>
                      <a:pt x="1845253" y="816685"/>
                    </a:lnTo>
                    <a:lnTo>
                      <a:pt x="1124316" y="786388"/>
                    </a:lnTo>
                    <a:close/>
                    <a:moveTo>
                      <a:pt x="596606" y="0"/>
                    </a:moveTo>
                    <a:lnTo>
                      <a:pt x="1576388" y="32983"/>
                    </a:lnTo>
                    <a:lnTo>
                      <a:pt x="1818479" y="41823"/>
                    </a:lnTo>
                    <a:lnTo>
                      <a:pt x="1661880" y="189189"/>
                    </a:lnTo>
                    <a:lnTo>
                      <a:pt x="2511923" y="189189"/>
                    </a:lnTo>
                    <a:lnTo>
                      <a:pt x="2516442" y="184974"/>
                    </a:lnTo>
                    <a:lnTo>
                      <a:pt x="2515022" y="189189"/>
                    </a:lnTo>
                    <a:lnTo>
                      <a:pt x="2515182" y="189189"/>
                    </a:lnTo>
                    <a:lnTo>
                      <a:pt x="2516980" y="183854"/>
                    </a:lnTo>
                    <a:lnTo>
                      <a:pt x="2587361" y="115581"/>
                    </a:lnTo>
                    <a:lnTo>
                      <a:pt x="2805386" y="489839"/>
                    </a:lnTo>
                    <a:lnTo>
                      <a:pt x="2455299" y="1526852"/>
                    </a:lnTo>
                    <a:lnTo>
                      <a:pt x="2296876" y="2002377"/>
                    </a:lnTo>
                    <a:lnTo>
                      <a:pt x="2246233" y="2152041"/>
                    </a:lnTo>
                    <a:lnTo>
                      <a:pt x="2208705" y="2262152"/>
                    </a:lnTo>
                    <a:lnTo>
                      <a:pt x="251540" y="2196066"/>
                    </a:lnTo>
                    <a:lnTo>
                      <a:pt x="1194" y="1772343"/>
                    </a:lnTo>
                    <a:lnTo>
                      <a:pt x="0" y="1772304"/>
                    </a:lnTo>
                    <a:lnTo>
                      <a:pt x="88075" y="1516944"/>
                    </a:lnTo>
                    <a:lnTo>
                      <a:pt x="596606" y="0"/>
                    </a:lnTo>
                    <a:close/>
                  </a:path>
                </a:pathLst>
              </a:custGeom>
              <a:solidFill>
                <a:srgbClr val="13A1D9"/>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81" name="Freeform: Shape 37">
                <a:extLst>
                  <a:ext uri="{FF2B5EF4-FFF2-40B4-BE49-F238E27FC236}">
                    <a16:creationId xmlns:a16="http://schemas.microsoft.com/office/drawing/2014/main" id="{8E9595CB-FA3A-421A-B323-0165FFEA8EE6}"/>
                  </a:ext>
                </a:extLst>
              </p:cNvPr>
              <p:cNvSpPr>
                <a:spLocks/>
              </p:cNvSpPr>
              <p:nvPr/>
            </p:nvSpPr>
            <p:spPr bwMode="auto">
              <a:xfrm>
                <a:off x="53555" y="16577"/>
                <a:ext cx="31329" cy="21081"/>
              </a:xfrm>
              <a:custGeom>
                <a:avLst/>
                <a:gdLst>
                  <a:gd name="T0" fmla="*/ 15098 w 3132892"/>
                  <a:gd name="T1" fmla="*/ 9438 h 2108130"/>
                  <a:gd name="T2" fmla="*/ 13386 w 3132892"/>
                  <a:gd name="T3" fmla="*/ 10118 h 2108130"/>
                  <a:gd name="T4" fmla="*/ 16204 w 3132892"/>
                  <a:gd name="T5" fmla="*/ 11668 h 2108130"/>
                  <a:gd name="T6" fmla="*/ 17919 w 3132892"/>
                  <a:gd name="T7" fmla="*/ 10968 h 2108130"/>
                  <a:gd name="T8" fmla="*/ 15098 w 3132892"/>
                  <a:gd name="T9" fmla="*/ 9438 h 2108130"/>
                  <a:gd name="T10" fmla="*/ 15676 w 3132892"/>
                  <a:gd name="T11" fmla="*/ 0 h 2108130"/>
                  <a:gd name="T12" fmla="*/ 31305 w 3132892"/>
                  <a:gd name="T13" fmla="*/ 8497 h 2108130"/>
                  <a:gd name="T14" fmla="*/ 31329 w 3132892"/>
                  <a:gd name="T15" fmla="*/ 8488 h 2108130"/>
                  <a:gd name="T16" fmla="*/ 30602 w 3132892"/>
                  <a:gd name="T17" fmla="*/ 14939 h 2108130"/>
                  <a:gd name="T18" fmla="*/ 15631 w 3132892"/>
                  <a:gd name="T19" fmla="*/ 21081 h 2108130"/>
                  <a:gd name="T20" fmla="*/ 6121 w 3132892"/>
                  <a:gd name="T21" fmla="*/ 15907 h 2108130"/>
                  <a:gd name="T22" fmla="*/ 2135 w 3132892"/>
                  <a:gd name="T23" fmla="*/ 13728 h 2108130"/>
                  <a:gd name="T24" fmla="*/ 727 w 3132892"/>
                  <a:gd name="T25" fmla="*/ 12958 h 2108130"/>
                  <a:gd name="T26" fmla="*/ 0 w 3132892"/>
                  <a:gd name="T27" fmla="*/ 12561 h 2108130"/>
                  <a:gd name="T28" fmla="*/ 724 w 3132892"/>
                  <a:gd name="T29" fmla="*/ 6153 h 2108130"/>
                  <a:gd name="T30" fmla="*/ 704 w 3132892"/>
                  <a:gd name="T31" fmla="*/ 6142 h 2108130"/>
                  <a:gd name="T32" fmla="*/ 727 w 3132892"/>
                  <a:gd name="T33" fmla="*/ 6133 h 2108130"/>
                  <a:gd name="T34" fmla="*/ 727 w 3132892"/>
                  <a:gd name="T35" fmla="*/ 6132 h 2108130"/>
                  <a:gd name="T36" fmla="*/ 728 w 3132892"/>
                  <a:gd name="T37" fmla="*/ 6133 h 2108130"/>
                  <a:gd name="T38" fmla="*/ 5218 w 3132892"/>
                  <a:gd name="T39" fmla="*/ 4271 h 2108130"/>
                  <a:gd name="T40" fmla="*/ 7178 w 3132892"/>
                  <a:gd name="T41" fmla="*/ 6495 h 2108130"/>
                  <a:gd name="T42" fmla="*/ 6913 w 3132892"/>
                  <a:gd name="T43" fmla="*/ 6604 h 2108130"/>
                  <a:gd name="T44" fmla="*/ 7243 w 3132892"/>
                  <a:gd name="T45" fmla="*/ 6803 h 2108130"/>
                  <a:gd name="T46" fmla="*/ 8653 w 3132892"/>
                  <a:gd name="T47" fmla="*/ 7551 h 2108130"/>
                  <a:gd name="T48" fmla="*/ 12637 w 3132892"/>
                  <a:gd name="T49" fmla="*/ 9731 h 2108130"/>
                  <a:gd name="T50" fmla="*/ 12658 w 3132892"/>
                  <a:gd name="T51" fmla="*/ 9742 h 2108130"/>
                  <a:gd name="T52" fmla="*/ 15362 w 3132892"/>
                  <a:gd name="T53" fmla="*/ 7170 h 2108130"/>
                  <a:gd name="T54" fmla="*/ 12786 w 3132892"/>
                  <a:gd name="T55" fmla="*/ 4220 h 2108130"/>
                  <a:gd name="T56" fmla="*/ 12770 w 3132892"/>
                  <a:gd name="T57" fmla="*/ 4205 h 2108130"/>
                  <a:gd name="T58" fmla="*/ 10810 w 3132892"/>
                  <a:gd name="T59" fmla="*/ 1981 h 2108130"/>
                  <a:gd name="T60" fmla="*/ 11316 w 3132892"/>
                  <a:gd name="T61" fmla="*/ 1783 h 2108130"/>
                  <a:gd name="T62" fmla="*/ 15676 w 3132892"/>
                  <a:gd name="T63" fmla="*/ 0 h 2108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132892" h="2108130">
                    <a:moveTo>
                      <a:pt x="1509802" y="943766"/>
                    </a:moveTo>
                    <a:lnTo>
                      <a:pt x="1338583" y="1011784"/>
                    </a:lnTo>
                    <a:lnTo>
                      <a:pt x="1620402" y="1166852"/>
                    </a:lnTo>
                    <a:lnTo>
                      <a:pt x="1791884" y="1096822"/>
                    </a:lnTo>
                    <a:lnTo>
                      <a:pt x="1509802" y="943766"/>
                    </a:lnTo>
                    <a:close/>
                    <a:moveTo>
                      <a:pt x="1567556" y="0"/>
                    </a:moveTo>
                    <a:lnTo>
                      <a:pt x="3130533" y="849756"/>
                    </a:lnTo>
                    <a:lnTo>
                      <a:pt x="3132892" y="848787"/>
                    </a:lnTo>
                    <a:lnTo>
                      <a:pt x="3060226" y="1493877"/>
                    </a:lnTo>
                    <a:lnTo>
                      <a:pt x="1563110" y="2108130"/>
                    </a:lnTo>
                    <a:lnTo>
                      <a:pt x="612074" y="1590750"/>
                    </a:lnTo>
                    <a:lnTo>
                      <a:pt x="213501" y="1372786"/>
                    </a:lnTo>
                    <a:lnTo>
                      <a:pt x="72666" y="1295771"/>
                    </a:lnTo>
                    <a:lnTo>
                      <a:pt x="0" y="1256134"/>
                    </a:lnTo>
                    <a:lnTo>
                      <a:pt x="72431" y="615305"/>
                    </a:lnTo>
                    <a:lnTo>
                      <a:pt x="70448" y="614233"/>
                    </a:lnTo>
                    <a:lnTo>
                      <a:pt x="72655" y="613318"/>
                    </a:lnTo>
                    <a:cubicBezTo>
                      <a:pt x="72659" y="613287"/>
                      <a:pt x="72662" y="613255"/>
                      <a:pt x="72666" y="613224"/>
                    </a:cubicBezTo>
                    <a:lnTo>
                      <a:pt x="72759" y="613275"/>
                    </a:lnTo>
                    <a:lnTo>
                      <a:pt x="521833" y="427089"/>
                    </a:lnTo>
                    <a:lnTo>
                      <a:pt x="717773" y="649479"/>
                    </a:lnTo>
                    <a:lnTo>
                      <a:pt x="691280" y="660459"/>
                    </a:lnTo>
                    <a:lnTo>
                      <a:pt x="724291" y="680319"/>
                    </a:lnTo>
                    <a:lnTo>
                      <a:pt x="865260" y="755150"/>
                    </a:lnTo>
                    <a:lnTo>
                      <a:pt x="1263658" y="973134"/>
                    </a:lnTo>
                    <a:lnTo>
                      <a:pt x="1265795" y="974234"/>
                    </a:lnTo>
                    <a:lnTo>
                      <a:pt x="1536224" y="716997"/>
                    </a:lnTo>
                    <a:lnTo>
                      <a:pt x="1278636" y="421964"/>
                    </a:lnTo>
                    <a:lnTo>
                      <a:pt x="1276975" y="420514"/>
                    </a:lnTo>
                    <a:lnTo>
                      <a:pt x="1081035" y="198124"/>
                    </a:lnTo>
                    <a:lnTo>
                      <a:pt x="1131614" y="178332"/>
                    </a:lnTo>
                    <a:lnTo>
                      <a:pt x="1567556" y="0"/>
                    </a:lnTo>
                    <a:close/>
                  </a:path>
                </a:pathLst>
              </a:custGeom>
              <a:solidFill>
                <a:srgbClr val="C96F07"/>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82" name="Freeform: Shape 30">
                <a:extLst>
                  <a:ext uri="{FF2B5EF4-FFF2-40B4-BE49-F238E27FC236}">
                    <a16:creationId xmlns:a16="http://schemas.microsoft.com/office/drawing/2014/main" id="{243B5C3E-0A80-48EF-8259-AA11BB97F1DB}"/>
                  </a:ext>
                </a:extLst>
              </p:cNvPr>
              <p:cNvSpPr>
                <a:spLocks/>
              </p:cNvSpPr>
              <p:nvPr/>
            </p:nvSpPr>
            <p:spPr bwMode="auto">
              <a:xfrm>
                <a:off x="37297" y="7571"/>
                <a:ext cx="31658" cy="30881"/>
              </a:xfrm>
              <a:custGeom>
                <a:avLst/>
                <a:gdLst>
                  <a:gd name="T0" fmla="*/ 16312 w 3165749"/>
                  <a:gd name="T1" fmla="*/ 7372 h 3088137"/>
                  <a:gd name="T2" fmla="*/ 15564 w 3165749"/>
                  <a:gd name="T3" fmla="*/ 8097 h 3088137"/>
                  <a:gd name="T4" fmla="*/ 14859 w 3165749"/>
                  <a:gd name="T5" fmla="*/ 8780 h 3088137"/>
                  <a:gd name="T6" fmla="*/ 13230 w 3165749"/>
                  <a:gd name="T7" fmla="*/ 10299 h 3088137"/>
                  <a:gd name="T8" fmla="*/ 8959 w 3165749"/>
                  <a:gd name="T9" fmla="*/ 14350 h 3088137"/>
                  <a:gd name="T10" fmla="*/ 8101 w 3165749"/>
                  <a:gd name="T11" fmla="*/ 15164 h 3088137"/>
                  <a:gd name="T12" fmla="*/ 8518 w 3165749"/>
                  <a:gd name="T13" fmla="*/ 15649 h 3088137"/>
                  <a:gd name="T14" fmla="*/ 14255 w 3165749"/>
                  <a:gd name="T15" fmla="*/ 22163 h 3088137"/>
                  <a:gd name="T16" fmla="*/ 15429 w 3165749"/>
                  <a:gd name="T17" fmla="*/ 23502 h 3088137"/>
                  <a:gd name="T18" fmla="*/ 16986 w 3165749"/>
                  <a:gd name="T19" fmla="*/ 22010 h 3088137"/>
                  <a:gd name="T20" fmla="*/ 23586 w 3165749"/>
                  <a:gd name="T21" fmla="*/ 15871 h 3088137"/>
                  <a:gd name="T22" fmla="*/ 23531 w 3165749"/>
                  <a:gd name="T23" fmla="*/ 15842 h 3088137"/>
                  <a:gd name="T24" fmla="*/ 23641 w 3165749"/>
                  <a:gd name="T25" fmla="*/ 15732 h 3088137"/>
                  <a:gd name="T26" fmla="*/ 23465 w 3165749"/>
                  <a:gd name="T27" fmla="*/ 15534 h 3088137"/>
                  <a:gd name="T28" fmla="*/ 21506 w 3165749"/>
                  <a:gd name="T29" fmla="*/ 13311 h 3088137"/>
                  <a:gd name="T30" fmla="*/ 16312 w 3165749"/>
                  <a:gd name="T31" fmla="*/ 7372 h 3088137"/>
                  <a:gd name="T32" fmla="*/ 15543 w 3165749"/>
                  <a:gd name="T33" fmla="*/ 0 h 3088137"/>
                  <a:gd name="T34" fmla="*/ 17547 w 3165749"/>
                  <a:gd name="T35" fmla="*/ 198 h 3088137"/>
                  <a:gd name="T36" fmla="*/ 17634 w 3165749"/>
                  <a:gd name="T37" fmla="*/ 194 h 3088137"/>
                  <a:gd name="T38" fmla="*/ 27123 w 3165749"/>
                  <a:gd name="T39" fmla="*/ 11048 h 3088137"/>
                  <a:gd name="T40" fmla="*/ 29082 w 3165749"/>
                  <a:gd name="T41" fmla="*/ 13272 h 3088137"/>
                  <a:gd name="T42" fmla="*/ 31658 w 3165749"/>
                  <a:gd name="T43" fmla="*/ 16221 h 3088137"/>
                  <a:gd name="T44" fmla="*/ 28950 w 3165749"/>
                  <a:gd name="T45" fmla="*/ 18797 h 3088137"/>
                  <a:gd name="T46" fmla="*/ 22423 w 3165749"/>
                  <a:gd name="T47" fmla="*/ 24937 h 3088137"/>
                  <a:gd name="T48" fmla="*/ 16941 w 3165749"/>
                  <a:gd name="T49" fmla="*/ 30110 h 3088137"/>
                  <a:gd name="T50" fmla="*/ 16126 w 3165749"/>
                  <a:gd name="T51" fmla="*/ 30881 h 3088137"/>
                  <a:gd name="T52" fmla="*/ 16108 w 3165749"/>
                  <a:gd name="T53" fmla="*/ 30860 h 3088137"/>
                  <a:gd name="T54" fmla="*/ 14124 w 3165749"/>
                  <a:gd name="T55" fmla="*/ 30664 h 3088137"/>
                  <a:gd name="T56" fmla="*/ 12164 w 3165749"/>
                  <a:gd name="T57" fmla="*/ 28396 h 3088137"/>
                  <a:gd name="T58" fmla="*/ 6297 w 3165749"/>
                  <a:gd name="T59" fmla="*/ 21906 h 3088137"/>
                  <a:gd name="T60" fmla="*/ 661 w 3165749"/>
                  <a:gd name="T61" fmla="*/ 15455 h 3088137"/>
                  <a:gd name="T62" fmla="*/ 0 w 3165749"/>
                  <a:gd name="T63" fmla="*/ 14706 h 3088137"/>
                  <a:gd name="T64" fmla="*/ 4073 w 3165749"/>
                  <a:gd name="T65" fmla="*/ 10854 h 3088137"/>
                  <a:gd name="T66" fmla="*/ 7794 w 3165749"/>
                  <a:gd name="T67" fmla="*/ 7353 h 3088137"/>
                  <a:gd name="T68" fmla="*/ 15543 w 3165749"/>
                  <a:gd name="T69" fmla="*/ 0 h 308813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165749" h="3088137">
                    <a:moveTo>
                      <a:pt x="1631175" y="737183"/>
                    </a:moveTo>
                    <a:lnTo>
                      <a:pt x="1556366" y="809739"/>
                    </a:lnTo>
                    <a:lnTo>
                      <a:pt x="1485869" y="877970"/>
                    </a:lnTo>
                    <a:lnTo>
                      <a:pt x="1322973" y="1029946"/>
                    </a:lnTo>
                    <a:lnTo>
                      <a:pt x="895884" y="1435031"/>
                    </a:lnTo>
                    <a:lnTo>
                      <a:pt x="810056" y="1516440"/>
                    </a:lnTo>
                    <a:lnTo>
                      <a:pt x="851806" y="1564949"/>
                    </a:lnTo>
                    <a:lnTo>
                      <a:pt x="1425496" y="2216298"/>
                    </a:lnTo>
                    <a:lnTo>
                      <a:pt x="1542841" y="2350247"/>
                    </a:lnTo>
                    <a:lnTo>
                      <a:pt x="1698544" y="2201029"/>
                    </a:lnTo>
                    <a:lnTo>
                      <a:pt x="2358579" y="1587167"/>
                    </a:lnTo>
                    <a:lnTo>
                      <a:pt x="2353091" y="1584252"/>
                    </a:lnTo>
                    <a:lnTo>
                      <a:pt x="2364094" y="1573256"/>
                    </a:lnTo>
                    <a:lnTo>
                      <a:pt x="2346463" y="1553435"/>
                    </a:lnTo>
                    <a:lnTo>
                      <a:pt x="2150532" y="1331067"/>
                    </a:lnTo>
                    <a:lnTo>
                      <a:pt x="1631175" y="737183"/>
                    </a:lnTo>
                    <a:close/>
                    <a:moveTo>
                      <a:pt x="1554308" y="0"/>
                    </a:moveTo>
                    <a:lnTo>
                      <a:pt x="1754699" y="19816"/>
                    </a:lnTo>
                    <a:lnTo>
                      <a:pt x="1763339" y="19386"/>
                    </a:lnTo>
                    <a:lnTo>
                      <a:pt x="2712242" y="1104813"/>
                    </a:lnTo>
                    <a:lnTo>
                      <a:pt x="2908127" y="1327170"/>
                    </a:lnTo>
                    <a:lnTo>
                      <a:pt x="3165749" y="1622151"/>
                    </a:lnTo>
                    <a:lnTo>
                      <a:pt x="2894986" y="1879745"/>
                    </a:lnTo>
                    <a:lnTo>
                      <a:pt x="2242275" y="2493713"/>
                    </a:lnTo>
                    <a:lnTo>
                      <a:pt x="1694068" y="3011084"/>
                    </a:lnTo>
                    <a:lnTo>
                      <a:pt x="1612611" y="3088137"/>
                    </a:lnTo>
                    <a:lnTo>
                      <a:pt x="1610785" y="3086043"/>
                    </a:lnTo>
                    <a:lnTo>
                      <a:pt x="1412339" y="3066417"/>
                    </a:lnTo>
                    <a:lnTo>
                      <a:pt x="1216395" y="2839651"/>
                    </a:lnTo>
                    <a:lnTo>
                      <a:pt x="629709" y="2190637"/>
                    </a:lnTo>
                    <a:lnTo>
                      <a:pt x="66088" y="1545549"/>
                    </a:lnTo>
                    <a:lnTo>
                      <a:pt x="0" y="1470655"/>
                    </a:lnTo>
                    <a:lnTo>
                      <a:pt x="407290" y="1085411"/>
                    </a:lnTo>
                    <a:lnTo>
                      <a:pt x="779407" y="735328"/>
                    </a:lnTo>
                    <a:lnTo>
                      <a:pt x="1554308" y="0"/>
                    </a:lnTo>
                    <a:close/>
                  </a:path>
                </a:pathLst>
              </a:custGeom>
              <a:solidFill>
                <a:srgbClr val="7E9445"/>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83" name="Freeform: Shape 31">
                <a:extLst>
                  <a:ext uri="{FF2B5EF4-FFF2-40B4-BE49-F238E27FC236}">
                    <a16:creationId xmlns:a16="http://schemas.microsoft.com/office/drawing/2014/main" id="{26C73548-46FC-4775-977B-1282336A63E1}"/>
                  </a:ext>
                </a:extLst>
              </p:cNvPr>
              <p:cNvSpPr>
                <a:spLocks/>
              </p:cNvSpPr>
              <p:nvPr/>
            </p:nvSpPr>
            <p:spPr bwMode="auto">
              <a:xfrm>
                <a:off x="37297" y="7571"/>
                <a:ext cx="17547" cy="30862"/>
              </a:xfrm>
              <a:custGeom>
                <a:avLst/>
                <a:gdLst>
                  <a:gd name="T0" fmla="*/ 15543 w 1754699"/>
                  <a:gd name="T1" fmla="*/ 0 h 3086231"/>
                  <a:gd name="T2" fmla="*/ 17547 w 1754699"/>
                  <a:gd name="T3" fmla="*/ 198 h 3086231"/>
                  <a:gd name="T4" fmla="*/ 9929 w 1754699"/>
                  <a:gd name="T5" fmla="*/ 7419 h 3086231"/>
                  <a:gd name="T6" fmla="*/ 6208 w 1754699"/>
                  <a:gd name="T7" fmla="*/ 10920 h 3086231"/>
                  <a:gd name="T8" fmla="*/ 2004 w 1754699"/>
                  <a:gd name="T9" fmla="*/ 14905 h 3086231"/>
                  <a:gd name="T10" fmla="*/ 2069 w 1754699"/>
                  <a:gd name="T11" fmla="*/ 14971 h 3086231"/>
                  <a:gd name="T12" fmla="*/ 6825 w 1754699"/>
                  <a:gd name="T13" fmla="*/ 20387 h 3086231"/>
                  <a:gd name="T14" fmla="*/ 12670 w 1754699"/>
                  <a:gd name="T15" fmla="*/ 26899 h 3086231"/>
                  <a:gd name="T16" fmla="*/ 16127 w 1754699"/>
                  <a:gd name="T17" fmla="*/ 30862 h 3086231"/>
                  <a:gd name="T18" fmla="*/ 14123 w 1754699"/>
                  <a:gd name="T19" fmla="*/ 30664 h 3086231"/>
                  <a:gd name="T20" fmla="*/ 12164 w 1754699"/>
                  <a:gd name="T21" fmla="*/ 28396 h 3086231"/>
                  <a:gd name="T22" fmla="*/ 6297 w 1754699"/>
                  <a:gd name="T23" fmla="*/ 21906 h 3086231"/>
                  <a:gd name="T24" fmla="*/ 661 w 1754699"/>
                  <a:gd name="T25" fmla="*/ 15455 h 3086231"/>
                  <a:gd name="T26" fmla="*/ 0 w 1754699"/>
                  <a:gd name="T27" fmla="*/ 14706 h 3086231"/>
                  <a:gd name="T28" fmla="*/ 4073 w 1754699"/>
                  <a:gd name="T29" fmla="*/ 10854 h 3086231"/>
                  <a:gd name="T30" fmla="*/ 7794 w 1754699"/>
                  <a:gd name="T31" fmla="*/ 7353 h 3086231"/>
                  <a:gd name="T32" fmla="*/ 15543 w 1754699"/>
                  <a:gd name="T33" fmla="*/ 0 h 30862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54699" h="3086231">
                    <a:moveTo>
                      <a:pt x="1554308" y="0"/>
                    </a:moveTo>
                    <a:lnTo>
                      <a:pt x="1754699" y="19816"/>
                    </a:lnTo>
                    <a:lnTo>
                      <a:pt x="992940" y="741933"/>
                    </a:lnTo>
                    <a:lnTo>
                      <a:pt x="620822" y="1092016"/>
                    </a:lnTo>
                    <a:lnTo>
                      <a:pt x="200391" y="1490471"/>
                    </a:lnTo>
                    <a:lnTo>
                      <a:pt x="206899" y="1497076"/>
                    </a:lnTo>
                    <a:lnTo>
                      <a:pt x="682529" y="2038715"/>
                    </a:lnTo>
                    <a:lnTo>
                      <a:pt x="1267032" y="2689941"/>
                    </a:lnTo>
                    <a:lnTo>
                      <a:pt x="1612686" y="3086231"/>
                    </a:lnTo>
                    <a:lnTo>
                      <a:pt x="1412339" y="3066417"/>
                    </a:lnTo>
                    <a:lnTo>
                      <a:pt x="1216395" y="2839651"/>
                    </a:lnTo>
                    <a:lnTo>
                      <a:pt x="629709" y="2190637"/>
                    </a:lnTo>
                    <a:lnTo>
                      <a:pt x="66088" y="1545549"/>
                    </a:lnTo>
                    <a:lnTo>
                      <a:pt x="0" y="1470655"/>
                    </a:lnTo>
                    <a:lnTo>
                      <a:pt x="407290" y="1085411"/>
                    </a:lnTo>
                    <a:lnTo>
                      <a:pt x="779407" y="735328"/>
                    </a:lnTo>
                    <a:lnTo>
                      <a:pt x="1554308" y="0"/>
                    </a:lnTo>
                    <a:close/>
                  </a:path>
                </a:pathLst>
              </a:custGeom>
              <a:solidFill>
                <a:srgbClr val="FF0000"/>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84" name="Freeform: Shape 28">
                <a:extLst>
                  <a:ext uri="{FF2B5EF4-FFF2-40B4-BE49-F238E27FC236}">
                    <a16:creationId xmlns:a16="http://schemas.microsoft.com/office/drawing/2014/main" id="{4D539F73-DF86-4988-A9E0-8F0BA605C7F3}"/>
                  </a:ext>
                </a:extLst>
              </p:cNvPr>
              <p:cNvSpPr>
                <a:spLocks/>
              </p:cNvSpPr>
              <p:nvPr/>
            </p:nvSpPr>
            <p:spPr bwMode="auto">
              <a:xfrm>
                <a:off x="39387" y="7765"/>
                <a:ext cx="29568" cy="30687"/>
              </a:xfrm>
              <a:custGeom>
                <a:avLst/>
                <a:gdLst>
                  <a:gd name="T0" fmla="*/ 15544 w 2956765"/>
                  <a:gd name="T1" fmla="*/ 0 h 3068751"/>
                  <a:gd name="T2" fmla="*/ 25033 w 2956765"/>
                  <a:gd name="T3" fmla="*/ 10854 h 3068751"/>
                  <a:gd name="T4" fmla="*/ 26992 w 2956765"/>
                  <a:gd name="T5" fmla="*/ 13078 h 3068751"/>
                  <a:gd name="T6" fmla="*/ 29568 w 2956765"/>
                  <a:gd name="T7" fmla="*/ 16027 h 3068751"/>
                  <a:gd name="T8" fmla="*/ 26860 w 2956765"/>
                  <a:gd name="T9" fmla="*/ 18603 h 3068751"/>
                  <a:gd name="T10" fmla="*/ 22876 w 2956765"/>
                  <a:gd name="T11" fmla="*/ 16424 h 3068751"/>
                  <a:gd name="T12" fmla="*/ 23579 w 2956765"/>
                  <a:gd name="T13" fmla="*/ 15763 h 3068751"/>
                  <a:gd name="T14" fmla="*/ 22743 w 2956765"/>
                  <a:gd name="T15" fmla="*/ 14817 h 3068751"/>
                  <a:gd name="T16" fmla="*/ 20806 w 2956765"/>
                  <a:gd name="T17" fmla="*/ 12593 h 3068751"/>
                  <a:gd name="T18" fmla="*/ 15236 w 2956765"/>
                  <a:gd name="T19" fmla="*/ 6230 h 3068751"/>
                  <a:gd name="T20" fmla="*/ 14223 w 2956765"/>
                  <a:gd name="T21" fmla="*/ 7177 h 3068751"/>
                  <a:gd name="T22" fmla="*/ 13474 w 2956765"/>
                  <a:gd name="T23" fmla="*/ 7903 h 3068751"/>
                  <a:gd name="T24" fmla="*/ 12769 w 2956765"/>
                  <a:gd name="T25" fmla="*/ 8586 h 3068751"/>
                  <a:gd name="T26" fmla="*/ 11140 w 2956765"/>
                  <a:gd name="T27" fmla="*/ 10105 h 3068751"/>
                  <a:gd name="T28" fmla="*/ 6869 w 2956765"/>
                  <a:gd name="T29" fmla="*/ 14156 h 3068751"/>
                  <a:gd name="T30" fmla="*/ 6011 w 2956765"/>
                  <a:gd name="T31" fmla="*/ 14970 h 3068751"/>
                  <a:gd name="T32" fmla="*/ 6428 w 2956765"/>
                  <a:gd name="T33" fmla="*/ 15455 h 3068751"/>
                  <a:gd name="T34" fmla="*/ 12165 w 2956765"/>
                  <a:gd name="T35" fmla="*/ 21969 h 3068751"/>
                  <a:gd name="T36" fmla="*/ 14345 w 2956765"/>
                  <a:gd name="T37" fmla="*/ 24457 h 3068751"/>
                  <a:gd name="T38" fmla="*/ 16348 w 2956765"/>
                  <a:gd name="T39" fmla="*/ 22563 h 3068751"/>
                  <a:gd name="T40" fmla="*/ 20333 w 2956765"/>
                  <a:gd name="T41" fmla="*/ 24743 h 3068751"/>
                  <a:gd name="T42" fmla="*/ 14851 w 2956765"/>
                  <a:gd name="T43" fmla="*/ 29916 h 3068751"/>
                  <a:gd name="T44" fmla="*/ 14036 w 2956765"/>
                  <a:gd name="T45" fmla="*/ 30687 h 3068751"/>
                  <a:gd name="T46" fmla="*/ 10580 w 2956765"/>
                  <a:gd name="T47" fmla="*/ 26724 h 3068751"/>
                  <a:gd name="T48" fmla="*/ 4821 w 2956765"/>
                  <a:gd name="T49" fmla="*/ 20188 h 3068751"/>
                  <a:gd name="T50" fmla="*/ 66 w 2956765"/>
                  <a:gd name="T51" fmla="*/ 14772 h 3068751"/>
                  <a:gd name="T52" fmla="*/ 0 w 2956765"/>
                  <a:gd name="T53" fmla="*/ 14707 h 3068751"/>
                  <a:gd name="T54" fmla="*/ 4205 w 2956765"/>
                  <a:gd name="T55" fmla="*/ 10721 h 3068751"/>
                  <a:gd name="T56" fmla="*/ 7926 w 2956765"/>
                  <a:gd name="T57" fmla="*/ 7221 h 3068751"/>
                  <a:gd name="T58" fmla="*/ 15544 w 2956765"/>
                  <a:gd name="T59" fmla="*/ 0 h 306875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956765" h="3068751">
                    <a:moveTo>
                      <a:pt x="1554355" y="0"/>
                    </a:moveTo>
                    <a:lnTo>
                      <a:pt x="2503258" y="1085427"/>
                    </a:lnTo>
                    <a:lnTo>
                      <a:pt x="2699143" y="1307784"/>
                    </a:lnTo>
                    <a:lnTo>
                      <a:pt x="2956765" y="1602765"/>
                    </a:lnTo>
                    <a:lnTo>
                      <a:pt x="2686002" y="1860359"/>
                    </a:lnTo>
                    <a:lnTo>
                      <a:pt x="2287523" y="1642394"/>
                    </a:lnTo>
                    <a:lnTo>
                      <a:pt x="2357883" y="1576314"/>
                    </a:lnTo>
                    <a:lnTo>
                      <a:pt x="2274245" y="1481725"/>
                    </a:lnTo>
                    <a:lnTo>
                      <a:pt x="2080550" y="1259275"/>
                    </a:lnTo>
                    <a:lnTo>
                      <a:pt x="1523555" y="623048"/>
                    </a:lnTo>
                    <a:lnTo>
                      <a:pt x="1422259" y="717730"/>
                    </a:lnTo>
                    <a:lnTo>
                      <a:pt x="1347382" y="790353"/>
                    </a:lnTo>
                    <a:lnTo>
                      <a:pt x="1276885" y="858584"/>
                    </a:lnTo>
                    <a:lnTo>
                      <a:pt x="1113989" y="1010560"/>
                    </a:lnTo>
                    <a:lnTo>
                      <a:pt x="686900" y="1415645"/>
                    </a:lnTo>
                    <a:lnTo>
                      <a:pt x="601072" y="1497054"/>
                    </a:lnTo>
                    <a:lnTo>
                      <a:pt x="642822" y="1545563"/>
                    </a:lnTo>
                    <a:lnTo>
                      <a:pt x="1216512" y="2196912"/>
                    </a:lnTo>
                    <a:lnTo>
                      <a:pt x="1434467" y="2445709"/>
                    </a:lnTo>
                    <a:lnTo>
                      <a:pt x="1634813" y="2256367"/>
                    </a:lnTo>
                    <a:lnTo>
                      <a:pt x="2033291" y="2474327"/>
                    </a:lnTo>
                    <a:lnTo>
                      <a:pt x="1485084" y="2991698"/>
                    </a:lnTo>
                    <a:lnTo>
                      <a:pt x="1403627" y="3068751"/>
                    </a:lnTo>
                    <a:lnTo>
                      <a:pt x="1057978" y="2672468"/>
                    </a:lnTo>
                    <a:lnTo>
                      <a:pt x="482117" y="2018878"/>
                    </a:lnTo>
                    <a:lnTo>
                      <a:pt x="6570" y="1477239"/>
                    </a:lnTo>
                    <a:lnTo>
                      <a:pt x="0" y="1470696"/>
                    </a:lnTo>
                    <a:lnTo>
                      <a:pt x="420517" y="1072155"/>
                    </a:lnTo>
                    <a:lnTo>
                      <a:pt x="792577" y="722123"/>
                    </a:lnTo>
                    <a:lnTo>
                      <a:pt x="1554355" y="0"/>
                    </a:lnTo>
                    <a:close/>
                  </a:path>
                </a:pathLst>
              </a:custGeom>
              <a:solidFill>
                <a:srgbClr val="FF0000"/>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85" name="Shape">
                <a:extLst>
                  <a:ext uri="{FF2B5EF4-FFF2-40B4-BE49-F238E27FC236}">
                    <a16:creationId xmlns:a16="http://schemas.microsoft.com/office/drawing/2014/main" id="{07344965-C2A4-4833-B357-049B3476EA3E}"/>
                  </a:ext>
                </a:extLst>
              </p:cNvPr>
              <p:cNvSpPr>
                <a:spLocks/>
              </p:cNvSpPr>
              <p:nvPr/>
            </p:nvSpPr>
            <p:spPr bwMode="auto">
              <a:xfrm>
                <a:off x="36980" y="29095"/>
                <a:ext cx="6649" cy="221"/>
              </a:xfrm>
              <a:custGeom>
                <a:avLst/>
                <a:gdLst>
                  <a:gd name="T0" fmla="*/ 102335 w 21600"/>
                  <a:gd name="T1" fmla="*/ 113 h 21600"/>
                  <a:gd name="T2" fmla="*/ 102335 w 21600"/>
                  <a:gd name="T3" fmla="*/ 113 h 21600"/>
                  <a:gd name="T4" fmla="*/ 102335 w 21600"/>
                  <a:gd name="T5" fmla="*/ 113 h 21600"/>
                  <a:gd name="T6" fmla="*/ 102335 w 21600"/>
                  <a:gd name="T7" fmla="*/ 113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21600"/>
                    </a:moveTo>
                    <a:lnTo>
                      <a:pt x="21528" y="21600"/>
                    </a:lnTo>
                    <a:lnTo>
                      <a:pt x="0" y="0"/>
                    </a:lnTo>
                    <a:lnTo>
                      <a:pt x="21600" y="21600"/>
                    </a:lnTo>
                    <a:close/>
                  </a:path>
                </a:pathLst>
              </a:custGeom>
              <a:solidFill>
                <a:srgbClr val="186689"/>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86" name="Shape">
                <a:extLst>
                  <a:ext uri="{FF2B5EF4-FFF2-40B4-BE49-F238E27FC236}">
                    <a16:creationId xmlns:a16="http://schemas.microsoft.com/office/drawing/2014/main" id="{E0A4B9B7-5F5E-49A9-B7AA-44A853CE67DB}"/>
                  </a:ext>
                </a:extLst>
              </p:cNvPr>
              <p:cNvSpPr>
                <a:spLocks/>
              </p:cNvSpPr>
              <p:nvPr/>
            </p:nvSpPr>
            <p:spPr bwMode="auto">
              <a:xfrm>
                <a:off x="32004" y="18203"/>
                <a:ext cx="9379" cy="11008"/>
              </a:xfrm>
              <a:custGeom>
                <a:avLst/>
                <a:gdLst>
                  <a:gd name="T0" fmla="*/ 203621 w 21600"/>
                  <a:gd name="T1" fmla="*/ 280502 h 21600"/>
                  <a:gd name="T2" fmla="*/ 203621 w 21600"/>
                  <a:gd name="T3" fmla="*/ 280502 h 21600"/>
                  <a:gd name="T4" fmla="*/ 203621 w 21600"/>
                  <a:gd name="T5" fmla="*/ 280502 h 21600"/>
                  <a:gd name="T6" fmla="*/ 203621 w 21600"/>
                  <a:gd name="T7" fmla="*/ 28050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3741" y="9418"/>
                    </a:moveTo>
                    <a:lnTo>
                      <a:pt x="12220" y="7949"/>
                    </a:lnTo>
                    <a:lnTo>
                      <a:pt x="21600" y="389"/>
                    </a:lnTo>
                    <a:lnTo>
                      <a:pt x="8417" y="0"/>
                    </a:lnTo>
                    <a:lnTo>
                      <a:pt x="0" y="21341"/>
                    </a:lnTo>
                    <a:lnTo>
                      <a:pt x="8823" y="21600"/>
                    </a:lnTo>
                    <a:lnTo>
                      <a:pt x="13741" y="9418"/>
                    </a:lnTo>
                    <a:close/>
                  </a:path>
                </a:pathLst>
              </a:custGeom>
              <a:solidFill>
                <a:srgbClr val="13A1D9"/>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87" name="Shape">
                <a:extLst>
                  <a:ext uri="{FF2B5EF4-FFF2-40B4-BE49-F238E27FC236}">
                    <a16:creationId xmlns:a16="http://schemas.microsoft.com/office/drawing/2014/main" id="{E0A78DCA-E910-4714-A0AB-BAB6E07C3673}"/>
                  </a:ext>
                </a:extLst>
              </p:cNvPr>
              <p:cNvSpPr>
                <a:spLocks/>
              </p:cNvSpPr>
              <p:nvPr/>
            </p:nvSpPr>
            <p:spPr bwMode="auto">
              <a:xfrm>
                <a:off x="26947" y="15658"/>
                <a:ext cx="28048" cy="21465"/>
              </a:xfrm>
              <a:custGeom>
                <a:avLst/>
                <a:gdLst>
                  <a:gd name="T0" fmla="*/ 1821077 w 21600"/>
                  <a:gd name="T1" fmla="*/ 1066578 h 21600"/>
                  <a:gd name="T2" fmla="*/ 1821077 w 21600"/>
                  <a:gd name="T3" fmla="*/ 1066578 h 21600"/>
                  <a:gd name="T4" fmla="*/ 1821077 w 21600"/>
                  <a:gd name="T5" fmla="*/ 1066578 h 21600"/>
                  <a:gd name="T6" fmla="*/ 1821077 w 21600"/>
                  <a:gd name="T7" fmla="*/ 1066578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9921" y="0"/>
                    </a:moveTo>
                    <a:lnTo>
                      <a:pt x="19379" y="687"/>
                    </a:lnTo>
                    <a:lnTo>
                      <a:pt x="16734" y="10944"/>
                    </a:lnTo>
                    <a:lnTo>
                      <a:pt x="15496" y="15729"/>
                    </a:lnTo>
                    <a:lnTo>
                      <a:pt x="15106" y="17236"/>
                    </a:lnTo>
                    <a:lnTo>
                      <a:pt x="15089" y="17302"/>
                    </a:lnTo>
                    <a:lnTo>
                      <a:pt x="0" y="16660"/>
                    </a:lnTo>
                    <a:lnTo>
                      <a:pt x="1933" y="20935"/>
                    </a:lnTo>
                    <a:lnTo>
                      <a:pt x="17005" y="21600"/>
                    </a:lnTo>
                    <a:lnTo>
                      <a:pt x="17294" y="20492"/>
                    </a:lnTo>
                    <a:lnTo>
                      <a:pt x="17684" y="18986"/>
                    </a:lnTo>
                    <a:lnTo>
                      <a:pt x="18904" y="14201"/>
                    </a:lnTo>
                    <a:lnTo>
                      <a:pt x="21600" y="3766"/>
                    </a:lnTo>
                    <a:lnTo>
                      <a:pt x="19921" y="0"/>
                    </a:lnTo>
                    <a:close/>
                  </a:path>
                </a:pathLst>
              </a:custGeom>
              <a:solidFill>
                <a:srgbClr val="13A1D9"/>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88" name="Shape">
                <a:extLst>
                  <a:ext uri="{FF2B5EF4-FFF2-40B4-BE49-F238E27FC236}">
                    <a16:creationId xmlns:a16="http://schemas.microsoft.com/office/drawing/2014/main" id="{4A104016-363D-48A8-A1D8-345696B134C5}"/>
                  </a:ext>
                </a:extLst>
              </p:cNvPr>
              <p:cNvSpPr>
                <a:spLocks/>
              </p:cNvSpPr>
              <p:nvPr/>
            </p:nvSpPr>
            <p:spPr bwMode="auto">
              <a:xfrm>
                <a:off x="26941" y="14502"/>
                <a:ext cx="25165" cy="18361"/>
              </a:xfrm>
              <a:custGeom>
                <a:avLst/>
                <a:gdLst>
                  <a:gd name="T0" fmla="*/ 1465886 w 21600"/>
                  <a:gd name="T1" fmla="*/ 780404 h 21600"/>
                  <a:gd name="T2" fmla="*/ 1465886 w 21600"/>
                  <a:gd name="T3" fmla="*/ 780404 h 21600"/>
                  <a:gd name="T4" fmla="*/ 1465886 w 21600"/>
                  <a:gd name="T5" fmla="*/ 780404 h 21600"/>
                  <a:gd name="T6" fmla="*/ 1465886 w 21600"/>
                  <a:gd name="T7" fmla="*/ 78040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202" y="3963"/>
                    </a:moveTo>
                    <a:lnTo>
                      <a:pt x="16535" y="8728"/>
                    </a:lnTo>
                    <a:lnTo>
                      <a:pt x="16290" y="9712"/>
                    </a:lnTo>
                    <a:lnTo>
                      <a:pt x="16157" y="10256"/>
                    </a:lnTo>
                    <a:lnTo>
                      <a:pt x="15987" y="10955"/>
                    </a:lnTo>
                    <a:lnTo>
                      <a:pt x="15836" y="11525"/>
                    </a:lnTo>
                    <a:lnTo>
                      <a:pt x="14778" y="15824"/>
                    </a:lnTo>
                    <a:lnTo>
                      <a:pt x="14324" y="17612"/>
                    </a:lnTo>
                    <a:lnTo>
                      <a:pt x="14343" y="17612"/>
                    </a:lnTo>
                    <a:lnTo>
                      <a:pt x="14362" y="17663"/>
                    </a:lnTo>
                    <a:lnTo>
                      <a:pt x="14343" y="17612"/>
                    </a:lnTo>
                    <a:lnTo>
                      <a:pt x="8636" y="17353"/>
                    </a:lnTo>
                    <a:lnTo>
                      <a:pt x="7654" y="17327"/>
                    </a:lnTo>
                    <a:lnTo>
                      <a:pt x="4365" y="17171"/>
                    </a:lnTo>
                    <a:lnTo>
                      <a:pt x="7502" y="4377"/>
                    </a:lnTo>
                    <a:lnTo>
                      <a:pt x="12416" y="4610"/>
                    </a:lnTo>
                    <a:lnTo>
                      <a:pt x="15609" y="492"/>
                    </a:lnTo>
                    <a:lnTo>
                      <a:pt x="13531" y="388"/>
                    </a:lnTo>
                    <a:lnTo>
                      <a:pt x="5121" y="0"/>
                    </a:lnTo>
                    <a:lnTo>
                      <a:pt x="756" y="17845"/>
                    </a:lnTo>
                    <a:lnTo>
                      <a:pt x="0" y="20849"/>
                    </a:lnTo>
                    <a:lnTo>
                      <a:pt x="16819" y="21600"/>
                    </a:lnTo>
                    <a:lnTo>
                      <a:pt x="16838" y="21522"/>
                    </a:lnTo>
                    <a:lnTo>
                      <a:pt x="17272" y="19761"/>
                    </a:lnTo>
                    <a:lnTo>
                      <a:pt x="18652" y="14167"/>
                    </a:lnTo>
                    <a:lnTo>
                      <a:pt x="21600" y="2176"/>
                    </a:lnTo>
                    <a:lnTo>
                      <a:pt x="20202" y="3963"/>
                    </a:lnTo>
                    <a:close/>
                  </a:path>
                </a:pathLst>
              </a:custGeom>
              <a:solidFill>
                <a:srgbClr val="4CC1EF"/>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89" name="Shape">
                <a:extLst>
                  <a:ext uri="{FF2B5EF4-FFF2-40B4-BE49-F238E27FC236}">
                    <a16:creationId xmlns:a16="http://schemas.microsoft.com/office/drawing/2014/main" id="{DF755E82-652E-4B77-9FA4-C29A5A2A1734}"/>
                  </a:ext>
                </a:extLst>
              </p:cNvPr>
              <p:cNvSpPr>
                <a:spLocks/>
              </p:cNvSpPr>
              <p:nvPr/>
            </p:nvSpPr>
            <p:spPr bwMode="auto">
              <a:xfrm>
                <a:off x="59781" y="23018"/>
                <a:ext cx="1529" cy="1070"/>
              </a:xfrm>
              <a:custGeom>
                <a:avLst/>
                <a:gdLst>
                  <a:gd name="T0" fmla="*/ 5411 w 21600"/>
                  <a:gd name="T1" fmla="*/ 2651 h 21600"/>
                  <a:gd name="T2" fmla="*/ 5411 w 21600"/>
                  <a:gd name="T3" fmla="*/ 2651 h 21600"/>
                  <a:gd name="T4" fmla="*/ 5411 w 21600"/>
                  <a:gd name="T5" fmla="*/ 2651 h 21600"/>
                  <a:gd name="T6" fmla="*/ 5411 w 21600"/>
                  <a:gd name="T7" fmla="*/ 265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200" y="21600"/>
                    </a:moveTo>
                    <a:lnTo>
                      <a:pt x="21600" y="13886"/>
                    </a:lnTo>
                    <a:lnTo>
                      <a:pt x="12959" y="0"/>
                    </a:lnTo>
                    <a:lnTo>
                      <a:pt x="0" y="7714"/>
                    </a:lnTo>
                    <a:lnTo>
                      <a:pt x="16200" y="21600"/>
                    </a:lnTo>
                    <a:close/>
                  </a:path>
                </a:pathLst>
              </a:custGeom>
              <a:solidFill>
                <a:srgbClr val="C96F07"/>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90" name="Shape">
                <a:extLst>
                  <a:ext uri="{FF2B5EF4-FFF2-40B4-BE49-F238E27FC236}">
                    <a16:creationId xmlns:a16="http://schemas.microsoft.com/office/drawing/2014/main" id="{B14230CC-5EDB-44CB-B258-8F121BEBD6D9}"/>
                  </a:ext>
                </a:extLst>
              </p:cNvPr>
              <p:cNvSpPr>
                <a:spLocks/>
              </p:cNvSpPr>
              <p:nvPr/>
            </p:nvSpPr>
            <p:spPr bwMode="auto">
              <a:xfrm>
                <a:off x="53577" y="20838"/>
                <a:ext cx="31329" cy="16820"/>
              </a:xfrm>
              <a:custGeom>
                <a:avLst/>
                <a:gdLst>
                  <a:gd name="T0" fmla="*/ 2271999 w 21600"/>
                  <a:gd name="T1" fmla="*/ 654902 h 21600"/>
                  <a:gd name="T2" fmla="*/ 2271999 w 21600"/>
                  <a:gd name="T3" fmla="*/ 654902 h 21600"/>
                  <a:gd name="T4" fmla="*/ 2271999 w 21600"/>
                  <a:gd name="T5" fmla="*/ 654902 h 21600"/>
                  <a:gd name="T6" fmla="*/ 2271999 w 21600"/>
                  <a:gd name="T7" fmla="*/ 65490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1293" y="13316"/>
                    </a:moveTo>
                    <a:lnTo>
                      <a:pt x="7392" y="9358"/>
                    </a:lnTo>
                    <a:lnTo>
                      <a:pt x="4645" y="6587"/>
                    </a:lnTo>
                    <a:lnTo>
                      <a:pt x="3673" y="5598"/>
                    </a:lnTo>
                    <a:lnTo>
                      <a:pt x="501" y="2403"/>
                    </a:lnTo>
                    <a:lnTo>
                      <a:pt x="3613" y="0"/>
                    </a:lnTo>
                    <a:lnTo>
                      <a:pt x="501" y="2403"/>
                    </a:lnTo>
                    <a:lnTo>
                      <a:pt x="0" y="10659"/>
                    </a:lnTo>
                    <a:lnTo>
                      <a:pt x="501" y="11168"/>
                    </a:lnTo>
                    <a:lnTo>
                      <a:pt x="1472" y="12157"/>
                    </a:lnTo>
                    <a:lnTo>
                      <a:pt x="4220" y="14956"/>
                    </a:lnTo>
                    <a:lnTo>
                      <a:pt x="10777" y="21600"/>
                    </a:lnTo>
                    <a:lnTo>
                      <a:pt x="21099" y="13712"/>
                    </a:lnTo>
                    <a:lnTo>
                      <a:pt x="21600" y="5428"/>
                    </a:lnTo>
                    <a:lnTo>
                      <a:pt x="11293" y="13316"/>
                    </a:lnTo>
                    <a:close/>
                  </a:path>
                </a:pathLst>
              </a:custGeom>
              <a:solidFill>
                <a:srgbClr val="C96F07"/>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dirty="0"/>
              </a:p>
            </p:txBody>
          </p:sp>
          <p:sp>
            <p:nvSpPr>
              <p:cNvPr id="91" name="Shape">
                <a:extLst>
                  <a:ext uri="{FF2B5EF4-FFF2-40B4-BE49-F238E27FC236}">
                    <a16:creationId xmlns:a16="http://schemas.microsoft.com/office/drawing/2014/main" id="{2847735D-9670-427B-9F93-F51272BFAD6D}"/>
                  </a:ext>
                </a:extLst>
              </p:cNvPr>
              <p:cNvSpPr>
                <a:spLocks/>
              </p:cNvSpPr>
              <p:nvPr/>
            </p:nvSpPr>
            <p:spPr bwMode="auto">
              <a:xfrm>
                <a:off x="54281" y="16577"/>
                <a:ext cx="30603" cy="14641"/>
              </a:xfrm>
              <a:custGeom>
                <a:avLst/>
                <a:gdLst>
                  <a:gd name="T0" fmla="*/ 2167881 w 21600"/>
                  <a:gd name="T1" fmla="*/ 496192 h 21600"/>
                  <a:gd name="T2" fmla="*/ 2167881 w 21600"/>
                  <a:gd name="T3" fmla="*/ 496192 h 21600"/>
                  <a:gd name="T4" fmla="*/ 2167881 w 21600"/>
                  <a:gd name="T5" fmla="*/ 496192 h 21600"/>
                  <a:gd name="T6" fmla="*/ 2167881 w 21600"/>
                  <a:gd name="T7" fmla="*/ 49619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0567" y="0"/>
                    </a:moveTo>
                    <a:lnTo>
                      <a:pt x="7490" y="2631"/>
                    </a:lnTo>
                    <a:lnTo>
                      <a:pt x="7133" y="2923"/>
                    </a:lnTo>
                    <a:lnTo>
                      <a:pt x="8516" y="6204"/>
                    </a:lnTo>
                    <a:lnTo>
                      <a:pt x="10660" y="4385"/>
                    </a:lnTo>
                    <a:lnTo>
                      <a:pt x="17218" y="11856"/>
                    </a:lnTo>
                    <a:lnTo>
                      <a:pt x="10940" y="17215"/>
                    </a:lnTo>
                    <a:lnTo>
                      <a:pt x="8935" y="14909"/>
                    </a:lnTo>
                    <a:lnTo>
                      <a:pt x="8422" y="14357"/>
                    </a:lnTo>
                    <a:lnTo>
                      <a:pt x="5610" y="11141"/>
                    </a:lnTo>
                    <a:lnTo>
                      <a:pt x="4615" y="10037"/>
                    </a:lnTo>
                    <a:lnTo>
                      <a:pt x="4382" y="9744"/>
                    </a:lnTo>
                    <a:lnTo>
                      <a:pt x="4569" y="9582"/>
                    </a:lnTo>
                    <a:lnTo>
                      <a:pt x="3186" y="6301"/>
                    </a:lnTo>
                    <a:lnTo>
                      <a:pt x="0" y="9062"/>
                    </a:lnTo>
                    <a:lnTo>
                      <a:pt x="3248" y="12733"/>
                    </a:lnTo>
                    <a:lnTo>
                      <a:pt x="4242" y="13869"/>
                    </a:lnTo>
                    <a:lnTo>
                      <a:pt x="7055" y="17053"/>
                    </a:lnTo>
                    <a:lnTo>
                      <a:pt x="11049" y="21600"/>
                    </a:lnTo>
                    <a:lnTo>
                      <a:pt x="21600" y="12538"/>
                    </a:lnTo>
                    <a:lnTo>
                      <a:pt x="10567" y="0"/>
                    </a:lnTo>
                    <a:close/>
                  </a:path>
                </a:pathLst>
              </a:custGeom>
              <a:solidFill>
                <a:srgbClr val="F7931F"/>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92" name="Shape">
                <a:extLst>
                  <a:ext uri="{FF2B5EF4-FFF2-40B4-BE49-F238E27FC236}">
                    <a16:creationId xmlns:a16="http://schemas.microsoft.com/office/drawing/2014/main" id="{D6382830-C13C-42AF-94D7-333381AD5AEF}"/>
                  </a:ext>
                </a:extLst>
              </p:cNvPr>
              <p:cNvSpPr>
                <a:spLocks/>
              </p:cNvSpPr>
              <p:nvPr/>
            </p:nvSpPr>
            <p:spPr bwMode="auto">
              <a:xfrm>
                <a:off x="18881" y="26233"/>
                <a:ext cx="9992" cy="10247"/>
              </a:xfrm>
              <a:custGeom>
                <a:avLst/>
                <a:gdLst>
                  <a:gd name="T0" fmla="*/ 189942 w 21580"/>
                  <a:gd name="T1" fmla="*/ 243353 h 21572"/>
                  <a:gd name="T2" fmla="*/ 189942 w 21580"/>
                  <a:gd name="T3" fmla="*/ 243353 h 21572"/>
                  <a:gd name="T4" fmla="*/ 189942 w 21580"/>
                  <a:gd name="T5" fmla="*/ 243353 h 21572"/>
                  <a:gd name="T6" fmla="*/ 189942 w 21580"/>
                  <a:gd name="T7" fmla="*/ 243353 h 21572"/>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80" h="21572" extrusionOk="0">
                    <a:moveTo>
                      <a:pt x="14940" y="12487"/>
                    </a:moveTo>
                    <a:lnTo>
                      <a:pt x="20673" y="250"/>
                    </a:lnTo>
                    <a:cubicBezTo>
                      <a:pt x="20731" y="157"/>
                      <a:pt x="20673" y="65"/>
                      <a:pt x="20558" y="18"/>
                    </a:cubicBezTo>
                    <a:cubicBezTo>
                      <a:pt x="20442" y="-28"/>
                      <a:pt x="20326" y="18"/>
                      <a:pt x="20268" y="111"/>
                    </a:cubicBezTo>
                    <a:lnTo>
                      <a:pt x="14535" y="12348"/>
                    </a:lnTo>
                    <a:lnTo>
                      <a:pt x="2432" y="12348"/>
                    </a:lnTo>
                    <a:cubicBezTo>
                      <a:pt x="2316" y="11884"/>
                      <a:pt x="1795" y="11514"/>
                      <a:pt x="1216" y="11514"/>
                    </a:cubicBezTo>
                    <a:cubicBezTo>
                      <a:pt x="521" y="11514"/>
                      <a:pt x="0" y="11977"/>
                      <a:pt x="0" y="12487"/>
                    </a:cubicBezTo>
                    <a:cubicBezTo>
                      <a:pt x="0" y="12997"/>
                      <a:pt x="579" y="13460"/>
                      <a:pt x="1216" y="13460"/>
                    </a:cubicBezTo>
                    <a:cubicBezTo>
                      <a:pt x="1853" y="13460"/>
                      <a:pt x="2316" y="13090"/>
                      <a:pt x="2432" y="12626"/>
                    </a:cubicBezTo>
                    <a:lnTo>
                      <a:pt x="14535" y="12626"/>
                    </a:lnTo>
                    <a:lnTo>
                      <a:pt x="21195" y="21479"/>
                    </a:lnTo>
                    <a:cubicBezTo>
                      <a:pt x="21253" y="21526"/>
                      <a:pt x="21310" y="21572"/>
                      <a:pt x="21368" y="21572"/>
                    </a:cubicBezTo>
                    <a:cubicBezTo>
                      <a:pt x="21426" y="21572"/>
                      <a:pt x="21426" y="21572"/>
                      <a:pt x="21484" y="21526"/>
                    </a:cubicBezTo>
                    <a:cubicBezTo>
                      <a:pt x="21600" y="21479"/>
                      <a:pt x="21600" y="21387"/>
                      <a:pt x="21542" y="21294"/>
                    </a:cubicBezTo>
                    <a:lnTo>
                      <a:pt x="14940" y="12487"/>
                    </a:lnTo>
                    <a:close/>
                  </a:path>
                </a:pathLst>
              </a:custGeom>
              <a:solidFill>
                <a:srgbClr val="0D0D0D"/>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93" name="Shape">
                <a:extLst>
                  <a:ext uri="{FF2B5EF4-FFF2-40B4-BE49-F238E27FC236}">
                    <a16:creationId xmlns:a16="http://schemas.microsoft.com/office/drawing/2014/main" id="{F589A81F-02F7-4165-B1AD-67C8F15E4756}"/>
                  </a:ext>
                </a:extLst>
              </p:cNvPr>
              <p:cNvSpPr>
                <a:spLocks/>
              </p:cNvSpPr>
              <p:nvPr/>
            </p:nvSpPr>
            <p:spPr bwMode="auto">
              <a:xfrm rot="-10623278">
                <a:off x="49583" y="35888"/>
                <a:ext cx="7624" cy="8176"/>
              </a:xfrm>
              <a:custGeom>
                <a:avLst/>
                <a:gdLst>
                  <a:gd name="T0" fmla="*/ 102185 w 21531"/>
                  <a:gd name="T1" fmla="*/ 133753 h 21600"/>
                  <a:gd name="T2" fmla="*/ 102185 w 21531"/>
                  <a:gd name="T3" fmla="*/ 133753 h 21600"/>
                  <a:gd name="T4" fmla="*/ 102185 w 21531"/>
                  <a:gd name="T5" fmla="*/ 133753 h 21600"/>
                  <a:gd name="T6" fmla="*/ 102185 w 21531"/>
                  <a:gd name="T7" fmla="*/ 133753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31" h="21600" extrusionOk="0">
                    <a:moveTo>
                      <a:pt x="21121" y="14333"/>
                    </a:moveTo>
                    <a:lnTo>
                      <a:pt x="10608" y="13256"/>
                    </a:lnTo>
                    <a:lnTo>
                      <a:pt x="10608" y="2826"/>
                    </a:lnTo>
                    <a:cubicBezTo>
                      <a:pt x="11429" y="2692"/>
                      <a:pt x="12086" y="2086"/>
                      <a:pt x="12086" y="1413"/>
                    </a:cubicBezTo>
                    <a:cubicBezTo>
                      <a:pt x="12086" y="606"/>
                      <a:pt x="11265" y="0"/>
                      <a:pt x="10361" y="0"/>
                    </a:cubicBezTo>
                    <a:cubicBezTo>
                      <a:pt x="9376" y="0"/>
                      <a:pt x="8637" y="673"/>
                      <a:pt x="8637" y="1413"/>
                    </a:cubicBezTo>
                    <a:cubicBezTo>
                      <a:pt x="8637" y="2153"/>
                      <a:pt x="9294" y="2692"/>
                      <a:pt x="10115" y="2826"/>
                    </a:cubicBezTo>
                    <a:lnTo>
                      <a:pt x="10115" y="13391"/>
                    </a:lnTo>
                    <a:lnTo>
                      <a:pt x="95" y="21196"/>
                    </a:lnTo>
                    <a:cubicBezTo>
                      <a:pt x="13" y="21264"/>
                      <a:pt x="-69" y="21465"/>
                      <a:pt x="95" y="21533"/>
                    </a:cubicBezTo>
                    <a:cubicBezTo>
                      <a:pt x="177" y="21600"/>
                      <a:pt x="259" y="21600"/>
                      <a:pt x="342" y="21600"/>
                    </a:cubicBezTo>
                    <a:cubicBezTo>
                      <a:pt x="424" y="21600"/>
                      <a:pt x="506" y="21600"/>
                      <a:pt x="588" y="21533"/>
                    </a:cubicBezTo>
                    <a:lnTo>
                      <a:pt x="10608" y="13727"/>
                    </a:lnTo>
                    <a:lnTo>
                      <a:pt x="21203" y="14804"/>
                    </a:lnTo>
                    <a:cubicBezTo>
                      <a:pt x="21367" y="14804"/>
                      <a:pt x="21531" y="14736"/>
                      <a:pt x="21531" y="14602"/>
                    </a:cubicBezTo>
                    <a:cubicBezTo>
                      <a:pt x="21449" y="14467"/>
                      <a:pt x="21285" y="14400"/>
                      <a:pt x="21121" y="14333"/>
                    </a:cubicBezTo>
                    <a:close/>
                  </a:path>
                </a:pathLst>
              </a:custGeom>
              <a:solidFill>
                <a:srgbClr val="0D0D0D"/>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94" name="Freeform 28">
                <a:extLst>
                  <a:ext uri="{FF2B5EF4-FFF2-40B4-BE49-F238E27FC236}">
                    <a16:creationId xmlns:a16="http://schemas.microsoft.com/office/drawing/2014/main" id="{4CFC6C99-E539-4636-B3D3-2CD1669E4CCC}"/>
                  </a:ext>
                </a:extLst>
              </p:cNvPr>
              <p:cNvSpPr>
                <a:spLocks/>
              </p:cNvSpPr>
              <p:nvPr/>
            </p:nvSpPr>
            <p:spPr bwMode="auto">
              <a:xfrm>
                <a:off x="79654" y="27527"/>
                <a:ext cx="11514" cy="6362"/>
              </a:xfrm>
              <a:custGeom>
                <a:avLst/>
                <a:gdLst>
                  <a:gd name="T0" fmla="*/ 5606 w 973984"/>
                  <a:gd name="T1" fmla="*/ 0 h 636267"/>
                  <a:gd name="T2" fmla="*/ 5684 w 973984"/>
                  <a:gd name="T3" fmla="*/ 88 h 636267"/>
                  <a:gd name="T4" fmla="*/ 5190 w 973984"/>
                  <a:gd name="T5" fmla="*/ 4249 h 636267"/>
                  <a:gd name="T6" fmla="*/ 10489 w 973984"/>
                  <a:gd name="T7" fmla="*/ 4249 h 636267"/>
                  <a:gd name="T8" fmla="*/ 10581 w 973984"/>
                  <a:gd name="T9" fmla="*/ 4060 h 636267"/>
                  <a:gd name="T10" fmla="*/ 10967 w 973984"/>
                  <a:gd name="T11" fmla="*/ 3925 h 636267"/>
                  <a:gd name="T12" fmla="*/ 11514 w 973984"/>
                  <a:gd name="T13" fmla="*/ 4387 h 636267"/>
                  <a:gd name="T14" fmla="*/ 10967 w 973984"/>
                  <a:gd name="T15" fmla="*/ 4849 h 636267"/>
                  <a:gd name="T16" fmla="*/ 10581 w 973984"/>
                  <a:gd name="T17" fmla="*/ 4714 h 636267"/>
                  <a:gd name="T18" fmla="*/ 10428 w 973984"/>
                  <a:gd name="T19" fmla="*/ 4403 h 636267"/>
                  <a:gd name="T20" fmla="*/ 5111 w 973984"/>
                  <a:gd name="T21" fmla="*/ 4403 h 636267"/>
                  <a:gd name="T22" fmla="*/ 140 w 973984"/>
                  <a:gd name="T23" fmla="*/ 6362 h 636267"/>
                  <a:gd name="T24" fmla="*/ 88 w 973984"/>
                  <a:gd name="T25" fmla="*/ 6362 h 636267"/>
                  <a:gd name="T26" fmla="*/ 10 w 973984"/>
                  <a:gd name="T27" fmla="*/ 6318 h 636267"/>
                  <a:gd name="T28" fmla="*/ 63 w 973984"/>
                  <a:gd name="T29" fmla="*/ 6208 h 636267"/>
                  <a:gd name="T30" fmla="*/ 5008 w 973984"/>
                  <a:gd name="T31" fmla="*/ 4271 h 636267"/>
                  <a:gd name="T32" fmla="*/ 5502 w 973984"/>
                  <a:gd name="T33" fmla="*/ 66 h 636267"/>
                  <a:gd name="T34" fmla="*/ 5606 w 973984"/>
                  <a:gd name="T35" fmla="*/ 0 h 6362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973984" h="636267">
                    <a:moveTo>
                      <a:pt x="474218" y="0"/>
                    </a:moveTo>
                    <a:cubicBezTo>
                      <a:pt x="478605" y="0"/>
                      <a:pt x="480799" y="4389"/>
                      <a:pt x="480799" y="8807"/>
                    </a:cubicBezTo>
                    <a:lnTo>
                      <a:pt x="438990" y="424915"/>
                    </a:lnTo>
                    <a:lnTo>
                      <a:pt x="887245" y="424915"/>
                    </a:lnTo>
                    <a:lnTo>
                      <a:pt x="895052" y="406067"/>
                    </a:lnTo>
                    <a:cubicBezTo>
                      <a:pt x="903420" y="397700"/>
                      <a:pt x="914979" y="392525"/>
                      <a:pt x="927747" y="392525"/>
                    </a:cubicBezTo>
                    <a:cubicBezTo>
                      <a:pt x="953283" y="392525"/>
                      <a:pt x="973984" y="413225"/>
                      <a:pt x="973984" y="438759"/>
                    </a:cubicBezTo>
                    <a:cubicBezTo>
                      <a:pt x="973984" y="464293"/>
                      <a:pt x="953283" y="484993"/>
                      <a:pt x="927747" y="484993"/>
                    </a:cubicBezTo>
                    <a:cubicBezTo>
                      <a:pt x="914979" y="484993"/>
                      <a:pt x="903420" y="479818"/>
                      <a:pt x="895052" y="471452"/>
                    </a:cubicBezTo>
                    <a:lnTo>
                      <a:pt x="882157" y="440321"/>
                    </a:lnTo>
                    <a:lnTo>
                      <a:pt x="432366" y="440321"/>
                    </a:lnTo>
                    <a:lnTo>
                      <a:pt x="11871" y="636267"/>
                    </a:lnTo>
                    <a:cubicBezTo>
                      <a:pt x="9677" y="636267"/>
                      <a:pt x="9677" y="636267"/>
                      <a:pt x="7483" y="636267"/>
                    </a:cubicBezTo>
                    <a:cubicBezTo>
                      <a:pt x="5290" y="636267"/>
                      <a:pt x="3053" y="634058"/>
                      <a:pt x="859" y="631878"/>
                    </a:cubicBezTo>
                    <a:cubicBezTo>
                      <a:pt x="-1334" y="627460"/>
                      <a:pt x="859" y="623071"/>
                      <a:pt x="5290" y="620861"/>
                    </a:cubicBezTo>
                    <a:lnTo>
                      <a:pt x="423591" y="427124"/>
                    </a:lnTo>
                    <a:lnTo>
                      <a:pt x="465400" y="6598"/>
                    </a:lnTo>
                    <a:cubicBezTo>
                      <a:pt x="465400" y="2209"/>
                      <a:pt x="469787" y="0"/>
                      <a:pt x="474218" y="0"/>
                    </a:cubicBezTo>
                    <a:close/>
                  </a:path>
                </a:pathLst>
              </a:custGeom>
              <a:solidFill>
                <a:srgbClr val="0D0D0D"/>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95" name="Shape">
                <a:extLst>
                  <a:ext uri="{FF2B5EF4-FFF2-40B4-BE49-F238E27FC236}">
                    <a16:creationId xmlns:a16="http://schemas.microsoft.com/office/drawing/2014/main" id="{6F422A11-1F1F-40A3-9976-53CF7C8BF227}"/>
                  </a:ext>
                </a:extLst>
              </p:cNvPr>
              <p:cNvSpPr>
                <a:spLocks/>
              </p:cNvSpPr>
              <p:nvPr/>
            </p:nvSpPr>
            <p:spPr bwMode="auto">
              <a:xfrm>
                <a:off x="66209" y="19564"/>
                <a:ext cx="12461" cy="7992"/>
              </a:xfrm>
              <a:custGeom>
                <a:avLst/>
                <a:gdLst>
                  <a:gd name="T0" fmla="*/ 359441 w 21600"/>
                  <a:gd name="T1" fmla="*/ 147849 h 21600"/>
                  <a:gd name="T2" fmla="*/ 359441 w 21600"/>
                  <a:gd name="T3" fmla="*/ 147849 h 21600"/>
                  <a:gd name="T4" fmla="*/ 359441 w 21600"/>
                  <a:gd name="T5" fmla="*/ 147849 h 21600"/>
                  <a:gd name="T6" fmla="*/ 359441 w 21600"/>
                  <a:gd name="T7" fmla="*/ 14784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4236" y="17435"/>
                    </a:moveTo>
                    <a:lnTo>
                      <a:pt x="9159" y="21600"/>
                    </a:lnTo>
                    <a:lnTo>
                      <a:pt x="21600" y="13686"/>
                    </a:lnTo>
                    <a:lnTo>
                      <a:pt x="5495" y="0"/>
                    </a:lnTo>
                    <a:lnTo>
                      <a:pt x="229" y="3332"/>
                    </a:lnTo>
                    <a:lnTo>
                      <a:pt x="4694" y="11306"/>
                    </a:lnTo>
                    <a:lnTo>
                      <a:pt x="0" y="18268"/>
                    </a:lnTo>
                    <a:lnTo>
                      <a:pt x="1259" y="19279"/>
                    </a:lnTo>
                    <a:lnTo>
                      <a:pt x="4236" y="17435"/>
                    </a:lnTo>
                    <a:close/>
                  </a:path>
                </a:pathLst>
              </a:custGeom>
              <a:solidFill>
                <a:srgbClr val="C96F07"/>
              </a:solidFill>
              <a:ln>
                <a:noFill/>
              </a:ln>
              <a:extLst>
                <a:ext uri="{91240B29-F687-4F45-9708-019B960494DF}">
                  <a14:hiddenLine xmlns:a14="http://schemas.microsoft.com/office/drawing/2010/main" w="12700">
                    <a:solidFill>
                      <a:srgbClr val="000000"/>
                    </a:solidFill>
                    <a:miter lim="400000"/>
                    <a:headEnd/>
                    <a:tailEnd/>
                  </a14:hiddenLine>
                </a:ext>
              </a:extLst>
            </p:spPr>
            <p:txBody>
              <a:bodyPr vert="horz" wrap="square" lIns="91440" tIns="45720" rIns="91440" bIns="45720" numCol="1" anchor="ctr" anchorCtr="0" compatLnSpc="1">
                <a:prstTxWarp prst="textNoShape">
                  <a:avLst/>
                </a:prstTxWarp>
              </a:bodyPr>
              <a:lstStyle/>
              <a:p>
                <a:endParaRPr lang="ru-RU" sz="3600"/>
              </a:p>
            </p:txBody>
          </p:sp>
          <p:sp>
            <p:nvSpPr>
              <p:cNvPr id="96" name="TextBox 45">
                <a:extLst>
                  <a:ext uri="{FF2B5EF4-FFF2-40B4-BE49-F238E27FC236}">
                    <a16:creationId xmlns:a16="http://schemas.microsoft.com/office/drawing/2014/main" id="{3FDABF2A-14D2-48CE-902D-4BF76FAB883C}"/>
                  </a:ext>
                </a:extLst>
              </p:cNvPr>
              <p:cNvSpPr txBox="1">
                <a:spLocks noChangeArrowheads="1"/>
              </p:cNvSpPr>
              <p:nvPr/>
            </p:nvSpPr>
            <p:spPr bwMode="auto">
              <a:xfrm>
                <a:off x="85480" y="32863"/>
                <a:ext cx="16389" cy="7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Интернет, </a:t>
                </a:r>
                <a:r>
                  <a:rPr lang="ru-RU" altLang="ru-RU" sz="1800" b="1" dirty="0" err="1">
                    <a:solidFill>
                      <a:srgbClr val="000000"/>
                    </a:solidFill>
                    <a:latin typeface="Arial" panose="020B0604020202020204" pitchFamily="34" charset="0"/>
                    <a:ea typeface="Times New Roman" panose="02020603050405020304" pitchFamily="18" charset="0"/>
                    <a:cs typeface="Arial" panose="020B0604020202020204" pitchFamily="34" charset="0"/>
                  </a:rPr>
                  <a:t>д</a:t>
                </a:r>
                <a:r>
                  <a:rPr kumimoji="0" lang="ru-RU" altLang="ru-RU" sz="1800" b="1" i="0" u="none" strike="noStrike" cap="none" normalizeH="0" baseline="0" dirty="0" err="1">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астурий</a:t>
                </a:r>
                <a:r>
                  <a:rPr kumimoji="0" lang="ru-RU" altLang="ru-RU" sz="18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kumimoji="0" lang="ru-RU" altLang="ru-RU" sz="1800" b="1" i="0" u="none" strike="noStrike" cap="none" normalizeH="0" baseline="0" dirty="0" err="1">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таъминот</a:t>
                </a:r>
                <a:endParaRPr kumimoji="0" lang="ru-RU" altLang="ru-RU" sz="2800" b="0" i="0" u="none" strike="noStrike" cap="none" normalizeH="0" baseline="0" dirty="0">
                  <a:ln>
                    <a:noFill/>
                  </a:ln>
                  <a:solidFill>
                    <a:schemeClr val="tx1"/>
                  </a:solidFill>
                  <a:effectLst/>
                  <a:latin typeface="Arial" panose="020B0604020202020204" pitchFamily="34" charset="0"/>
                </a:endParaRPr>
              </a:p>
            </p:txBody>
          </p:sp>
          <p:sp>
            <p:nvSpPr>
              <p:cNvPr id="97" name="TextBox 48">
                <a:extLst>
                  <a:ext uri="{FF2B5EF4-FFF2-40B4-BE49-F238E27FC236}">
                    <a16:creationId xmlns:a16="http://schemas.microsoft.com/office/drawing/2014/main" id="{14BDCD13-972A-448F-8460-FB53AB0A2124}"/>
                  </a:ext>
                </a:extLst>
              </p:cNvPr>
              <p:cNvSpPr txBox="1">
                <a:spLocks noChangeArrowheads="1"/>
              </p:cNvSpPr>
              <p:nvPr/>
            </p:nvSpPr>
            <p:spPr bwMode="auto">
              <a:xfrm>
                <a:off x="3360" y="25744"/>
                <a:ext cx="19698" cy="16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Ахборот</a:t>
                </a:r>
                <a:r>
                  <a:rPr kumimoji="0" lang="ru-RU" altLang="ru-RU" sz="18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-коммуникация </a:t>
                </a:r>
                <a:endParaRPr kumimoji="0" lang="ru-RU" altLang="ru-RU" sz="1800" b="0" i="0" u="none" strike="noStrike" cap="none" normalizeH="0" baseline="0" dirty="0">
                  <a:ln>
                    <a:noFill/>
                  </a:ln>
                  <a:solidFill>
                    <a:schemeClr val="tx1"/>
                  </a:solidFill>
                  <a:effectLst/>
                  <a:ea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технологиялари</a:t>
                </a:r>
                <a:r>
                  <a:rPr kumimoji="0" lang="ru-RU" altLang="ru-RU" sz="18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ru-RU" altLang="ru-RU" sz="2800" b="0" i="0" u="none" strike="noStrike" cap="none" normalizeH="0" baseline="0" dirty="0">
                  <a:ln>
                    <a:noFill/>
                  </a:ln>
                  <a:solidFill>
                    <a:schemeClr val="tx1"/>
                  </a:solidFill>
                  <a:effectLst/>
                  <a:latin typeface="Arial" panose="020B0604020202020204" pitchFamily="34" charset="0"/>
                </a:endParaRPr>
              </a:p>
            </p:txBody>
          </p:sp>
          <p:sp>
            <p:nvSpPr>
              <p:cNvPr id="98" name="TextBox 51">
                <a:extLst>
                  <a:ext uri="{FF2B5EF4-FFF2-40B4-BE49-F238E27FC236}">
                    <a16:creationId xmlns:a16="http://schemas.microsoft.com/office/drawing/2014/main" id="{45D0DA28-749D-4EB1-A29E-D7B0B2A9B76C}"/>
                  </a:ext>
                </a:extLst>
              </p:cNvPr>
              <p:cNvSpPr txBox="1">
                <a:spLocks noChangeArrowheads="1"/>
              </p:cNvSpPr>
              <p:nvPr/>
            </p:nvSpPr>
            <p:spPr bwMode="auto">
              <a:xfrm>
                <a:off x="33809" y="44144"/>
                <a:ext cx="40476" cy="4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Ан</a:t>
                </a:r>
                <a:r>
                  <a:rPr kumimoji="0" lang="uz-Cyrl-UZ" altLang="ru-RU" sz="20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ъанавий </a:t>
                </a: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sz="2000" b="1"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иқтисодиёт</a:t>
                </a:r>
                <a:endParaRPr kumimoji="0" lang="uz-Cyrl-UZ" altLang="ru-RU" sz="2800" b="0" i="0" u="none" strike="noStrike" cap="none" normalizeH="0" baseline="0" dirty="0">
                  <a:ln>
                    <a:noFill/>
                  </a:ln>
                  <a:solidFill>
                    <a:schemeClr val="tx1"/>
                  </a:solidFill>
                  <a:effectLst/>
                  <a:latin typeface="Arial" panose="020B0604020202020204" pitchFamily="34" charset="0"/>
                </a:endParaRPr>
              </a:p>
            </p:txBody>
          </p:sp>
          <p:sp>
            <p:nvSpPr>
              <p:cNvPr id="99" name="TextBox 51">
                <a:extLst>
                  <a:ext uri="{FF2B5EF4-FFF2-40B4-BE49-F238E27FC236}">
                    <a16:creationId xmlns:a16="http://schemas.microsoft.com/office/drawing/2014/main" id="{CDA3CA0E-DF80-418A-AD1D-C0DC77F1EDB8}"/>
                  </a:ext>
                </a:extLst>
              </p:cNvPr>
              <p:cNvSpPr txBox="1">
                <a:spLocks noChangeArrowheads="1"/>
              </p:cNvSpPr>
              <p:nvPr/>
            </p:nvSpPr>
            <p:spPr bwMode="auto">
              <a:xfrm>
                <a:off x="48614" y="-3567"/>
                <a:ext cx="57399" cy="6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rPr>
                  <a:t>РАҚАМЛИ ИҚТИСОДИЁТ</a:t>
                </a:r>
                <a:endParaRPr kumimoji="0" lang="ru-RU" altLang="ru-RU" sz="2800" b="0" i="0" u="none" strike="noStrike" cap="none" normalizeH="0" baseline="0" dirty="0">
                  <a:ln>
                    <a:noFill/>
                  </a:ln>
                  <a:solidFill>
                    <a:srgbClr val="FF0000"/>
                  </a:solidFill>
                  <a:effectLst/>
                  <a:latin typeface="Arial" panose="020B0604020202020204" pitchFamily="34" charset="0"/>
                </a:endParaRPr>
              </a:p>
            </p:txBody>
          </p:sp>
        </p:grpSp>
      </p:grpSp>
      <p:grpSp>
        <p:nvGrpSpPr>
          <p:cNvPr id="26" name="Группа 25">
            <a:extLst>
              <a:ext uri="{FF2B5EF4-FFF2-40B4-BE49-F238E27FC236}">
                <a16:creationId xmlns:a16="http://schemas.microsoft.com/office/drawing/2014/main" id="{9E8857F5-52E3-4F13-9CEC-B2964AF26554}"/>
              </a:ext>
            </a:extLst>
          </p:cNvPr>
          <p:cNvGrpSpPr/>
          <p:nvPr/>
        </p:nvGrpSpPr>
        <p:grpSpPr>
          <a:xfrm>
            <a:off x="289412" y="255818"/>
            <a:ext cx="11520000" cy="560835"/>
            <a:chOff x="0" y="3985"/>
            <a:chExt cx="7929618" cy="992160"/>
          </a:xfrm>
          <a:solidFill>
            <a:srgbClr val="93E3FF"/>
          </a:solidFill>
          <a:scene3d>
            <a:camera prst="orthographicFront"/>
            <a:lightRig rig="threePt" dir="t">
              <a:rot lat="0" lon="0" rev="7500000"/>
            </a:lightRig>
          </a:scene3d>
        </p:grpSpPr>
        <p:sp>
          <p:nvSpPr>
            <p:cNvPr id="27" name="Скругленный прямоугольник 63">
              <a:extLst>
                <a:ext uri="{FF2B5EF4-FFF2-40B4-BE49-F238E27FC236}">
                  <a16:creationId xmlns:a16="http://schemas.microsoft.com/office/drawing/2014/main" id="{57E2B5EF-F2AE-4318-ABB2-63ADF154CF29}"/>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28" name="Скругленный прямоугольник 4">
              <a:extLst>
                <a:ext uri="{FF2B5EF4-FFF2-40B4-BE49-F238E27FC236}">
                  <a16:creationId xmlns:a16="http://schemas.microsoft.com/office/drawing/2014/main" id="{6F369FDF-0C41-481E-9D5E-42DA0F543996}"/>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b="1" kern="0" dirty="0">
                  <a:solidFill>
                    <a:prstClr val="black"/>
                  </a:solidFill>
                  <a:ea typeface="Times New Roman" pitchFamily="18" charset="0"/>
                  <a:cs typeface="Times New Roman" pitchFamily="18" charset="0"/>
                </a:rPr>
                <a:t>АНЪАНАВИЙ ИҚТИСОДИЁТ ВА РАҚАМЛИ ИҚТИСОДИЁТНИНГ БОҒЛИҚЛИГИ</a:t>
              </a:r>
            </a:p>
          </p:txBody>
        </p:sp>
      </p:grpSp>
      <p:sp>
        <p:nvSpPr>
          <p:cNvPr id="2" name="Номер слайда 1">
            <a:extLst>
              <a:ext uri="{FF2B5EF4-FFF2-40B4-BE49-F238E27FC236}">
                <a16:creationId xmlns:a16="http://schemas.microsoft.com/office/drawing/2014/main" id="{3649E2C2-37BC-4C88-8827-C061D9C50A08}"/>
              </a:ext>
            </a:extLst>
          </p:cNvPr>
          <p:cNvSpPr>
            <a:spLocks noGrp="1"/>
          </p:cNvSpPr>
          <p:nvPr>
            <p:ph type="sldNum" sz="quarter" idx="12"/>
          </p:nvPr>
        </p:nvSpPr>
        <p:spPr/>
        <p:txBody>
          <a:bodyPr/>
          <a:lstStyle/>
          <a:p>
            <a:pPr fontAlgn="base">
              <a:spcBef>
                <a:spcPct val="0"/>
              </a:spcBef>
              <a:spcAft>
                <a:spcPct val="0"/>
              </a:spcAft>
              <a:defRPr/>
            </a:pPr>
            <a:fld id="{4C977C1E-0FA3-4F86-A743-EE51080AB92F}" type="slidenum">
              <a:rPr lang="en-US" sz="2000" b="1" smtClean="0">
                <a:solidFill>
                  <a:srgbClr val="FF0000"/>
                </a:solidFill>
              </a:rPr>
              <a:pPr fontAlgn="base">
                <a:spcBef>
                  <a:spcPct val="0"/>
                </a:spcBef>
                <a:spcAft>
                  <a:spcPct val="0"/>
                </a:spcAft>
                <a:defRPr/>
              </a:pPr>
              <a:t>6</a:t>
            </a:fld>
            <a:endParaRPr lang="en-US" sz="2000" b="1" dirty="0">
              <a:solidFill>
                <a:srgbClr val="FF0000"/>
              </a:solidFill>
            </a:endParaRPr>
          </a:p>
        </p:txBody>
      </p:sp>
    </p:spTree>
    <p:extLst>
      <p:ext uri="{BB962C8B-B14F-4D97-AF65-F5344CB8AC3E}">
        <p14:creationId xmlns:p14="http://schemas.microsoft.com/office/powerpoint/2010/main" val="144551264"/>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Прямая соединительная линия 70">
            <a:extLst>
              <a:ext uri="{FF2B5EF4-FFF2-40B4-BE49-F238E27FC236}">
                <a16:creationId xmlns:a16="http://schemas.microsoft.com/office/drawing/2014/main" id="{FFA18A50-B231-4C47-9E82-CD0B2F341EFC}"/>
              </a:ext>
            </a:extLst>
          </p:cNvPr>
          <p:cNvCxnSpPr>
            <a:cxnSpLocks/>
          </p:cNvCxnSpPr>
          <p:nvPr/>
        </p:nvCxnSpPr>
        <p:spPr>
          <a:xfrm flipH="1" flipV="1">
            <a:off x="462352" y="1112742"/>
            <a:ext cx="359946" cy="0"/>
          </a:xfrm>
          <a:prstGeom prst="line">
            <a:avLst/>
          </a:prstGeom>
          <a:ln>
            <a:solidFill>
              <a:srgbClr val="063951"/>
            </a:solidFill>
          </a:ln>
        </p:spPr>
        <p:style>
          <a:lnRef idx="1">
            <a:schemeClr val="accent1"/>
          </a:lnRef>
          <a:fillRef idx="0">
            <a:schemeClr val="accent1"/>
          </a:fillRef>
          <a:effectRef idx="0">
            <a:schemeClr val="accent1"/>
          </a:effectRef>
          <a:fontRef idx="minor">
            <a:schemeClr val="tx1"/>
          </a:fontRef>
        </p:style>
      </p:cxnSp>
      <p:grpSp>
        <p:nvGrpSpPr>
          <p:cNvPr id="155" name="Группа 154"/>
          <p:cNvGrpSpPr/>
          <p:nvPr/>
        </p:nvGrpSpPr>
        <p:grpSpPr>
          <a:xfrm>
            <a:off x="462352" y="1768286"/>
            <a:ext cx="10508860" cy="5011003"/>
            <a:chOff x="2629171" y="2058347"/>
            <a:chExt cx="6930482" cy="4213017"/>
          </a:xfrm>
        </p:grpSpPr>
        <p:grpSp>
          <p:nvGrpSpPr>
            <p:cNvPr id="156" name="Group 70">
              <a:extLst>
                <a:ext uri="{FF2B5EF4-FFF2-40B4-BE49-F238E27FC236}">
                  <a16:creationId xmlns:a16="http://schemas.microsoft.com/office/drawing/2014/main" id="{8D400161-01DE-4217-B5D6-1BE6506B4C13}"/>
                </a:ext>
              </a:extLst>
            </p:cNvPr>
            <p:cNvGrpSpPr/>
            <p:nvPr/>
          </p:nvGrpSpPr>
          <p:grpSpPr>
            <a:xfrm>
              <a:off x="4335619" y="2340265"/>
              <a:ext cx="3516558" cy="3037461"/>
              <a:chOff x="12501563" y="3965576"/>
              <a:chExt cx="4078287" cy="3522661"/>
            </a:xfrm>
            <a:solidFill>
              <a:sysClr val="window" lastClr="FFFFFF">
                <a:lumMod val="50000"/>
                <a:alpha val="62000"/>
              </a:sysClr>
            </a:solidFill>
            <a:scene3d>
              <a:camera prst="perspectiveRelaxedModerately" fov="1800000">
                <a:rot lat="18600000" lon="0" rev="0"/>
              </a:camera>
              <a:lightRig rig="threePt" dir="t"/>
            </a:scene3d>
          </p:grpSpPr>
          <p:sp>
            <p:nvSpPr>
              <p:cNvPr id="197" name="Freeform 41">
                <a:extLst>
                  <a:ext uri="{FF2B5EF4-FFF2-40B4-BE49-F238E27FC236}">
                    <a16:creationId xmlns:a16="http://schemas.microsoft.com/office/drawing/2014/main" id="{71C4FC7E-4D2A-4321-8EA3-B406FC7136DD}"/>
                  </a:ext>
                </a:extLst>
              </p:cNvPr>
              <p:cNvSpPr>
                <a:spLocks/>
              </p:cNvSpPr>
              <p:nvPr/>
            </p:nvSpPr>
            <p:spPr bwMode="auto">
              <a:xfrm>
                <a:off x="14700251" y="5645150"/>
                <a:ext cx="1538287" cy="1697037"/>
              </a:xfrm>
              <a:custGeom>
                <a:avLst/>
                <a:gdLst>
                  <a:gd name="T0" fmla="*/ 197 w 507"/>
                  <a:gd name="T1" fmla="*/ 559 h 559"/>
                  <a:gd name="T2" fmla="*/ 507 w 507"/>
                  <a:gd name="T3" fmla="*/ 306 h 559"/>
                  <a:gd name="T4" fmla="*/ 0 w 507"/>
                  <a:gd name="T5" fmla="*/ 0 h 559"/>
                  <a:gd name="T6" fmla="*/ 197 w 507"/>
                  <a:gd name="T7" fmla="*/ 559 h 559"/>
                </a:gdLst>
                <a:ahLst/>
                <a:cxnLst>
                  <a:cxn ang="0">
                    <a:pos x="T0" y="T1"/>
                  </a:cxn>
                  <a:cxn ang="0">
                    <a:pos x="T2" y="T3"/>
                  </a:cxn>
                  <a:cxn ang="0">
                    <a:pos x="T4" y="T5"/>
                  </a:cxn>
                  <a:cxn ang="0">
                    <a:pos x="T6" y="T7"/>
                  </a:cxn>
                </a:cxnLst>
                <a:rect l="0" t="0" r="r" b="b"/>
                <a:pathLst>
                  <a:path w="507" h="559">
                    <a:moveTo>
                      <a:pt x="197" y="559"/>
                    </a:moveTo>
                    <a:cubicBezTo>
                      <a:pt x="325" y="508"/>
                      <a:pt x="432" y="419"/>
                      <a:pt x="507" y="306"/>
                    </a:cubicBezTo>
                    <a:cubicBezTo>
                      <a:pt x="0" y="0"/>
                      <a:pt x="0" y="0"/>
                      <a:pt x="0" y="0"/>
                    </a:cubicBezTo>
                    <a:lnTo>
                      <a:pt x="197" y="559"/>
                    </a:lnTo>
                    <a:close/>
                  </a:path>
                </a:pathLst>
              </a:custGeom>
              <a:grpFill/>
              <a:ln w="9525">
                <a:noFill/>
                <a:round/>
                <a:headEnd/>
                <a:tailEnd/>
              </a:ln>
              <a:sp3d>
                <a:bevelT w="0" h="0"/>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black"/>
                  </a:solidFill>
                  <a:effectLst/>
                  <a:uLnTx/>
                  <a:uFillTx/>
                </a:endParaRPr>
              </a:p>
            </p:txBody>
          </p:sp>
          <p:sp>
            <p:nvSpPr>
              <p:cNvPr id="198" name="Freeform 42">
                <a:extLst>
                  <a:ext uri="{FF2B5EF4-FFF2-40B4-BE49-F238E27FC236}">
                    <a16:creationId xmlns:a16="http://schemas.microsoft.com/office/drawing/2014/main" id="{1451E604-1871-43A0-B675-9E44634FF236}"/>
                  </a:ext>
                </a:extLst>
              </p:cNvPr>
              <p:cNvSpPr>
                <a:spLocks/>
              </p:cNvSpPr>
              <p:nvPr/>
            </p:nvSpPr>
            <p:spPr bwMode="auto">
              <a:xfrm>
                <a:off x="14784388" y="5219700"/>
                <a:ext cx="1795462" cy="1208087"/>
              </a:xfrm>
              <a:custGeom>
                <a:avLst/>
                <a:gdLst>
                  <a:gd name="T0" fmla="*/ 586 w 591"/>
                  <a:gd name="T1" fmla="*/ 0 h 398"/>
                  <a:gd name="T2" fmla="*/ 0 w 591"/>
                  <a:gd name="T3" fmla="*/ 92 h 398"/>
                  <a:gd name="T4" fmla="*/ 508 w 591"/>
                  <a:gd name="T5" fmla="*/ 398 h 398"/>
                  <a:gd name="T6" fmla="*/ 591 w 591"/>
                  <a:gd name="T7" fmla="*/ 76 h 398"/>
                  <a:gd name="T8" fmla="*/ 586 w 591"/>
                  <a:gd name="T9" fmla="*/ 0 h 398"/>
                </a:gdLst>
                <a:ahLst/>
                <a:cxnLst>
                  <a:cxn ang="0">
                    <a:pos x="T0" y="T1"/>
                  </a:cxn>
                  <a:cxn ang="0">
                    <a:pos x="T2" y="T3"/>
                  </a:cxn>
                  <a:cxn ang="0">
                    <a:pos x="T4" y="T5"/>
                  </a:cxn>
                  <a:cxn ang="0">
                    <a:pos x="T6" y="T7"/>
                  </a:cxn>
                  <a:cxn ang="0">
                    <a:pos x="T8" y="T9"/>
                  </a:cxn>
                </a:cxnLst>
                <a:rect l="0" t="0" r="r" b="b"/>
                <a:pathLst>
                  <a:path w="591" h="398">
                    <a:moveTo>
                      <a:pt x="586" y="0"/>
                    </a:moveTo>
                    <a:cubicBezTo>
                      <a:pt x="0" y="92"/>
                      <a:pt x="0" y="92"/>
                      <a:pt x="0" y="92"/>
                    </a:cubicBezTo>
                    <a:cubicBezTo>
                      <a:pt x="508" y="398"/>
                      <a:pt x="508" y="398"/>
                      <a:pt x="508" y="398"/>
                    </a:cubicBezTo>
                    <a:cubicBezTo>
                      <a:pt x="561" y="303"/>
                      <a:pt x="591" y="193"/>
                      <a:pt x="591" y="76"/>
                    </a:cubicBezTo>
                    <a:cubicBezTo>
                      <a:pt x="591" y="50"/>
                      <a:pt x="589" y="25"/>
                      <a:pt x="586" y="0"/>
                    </a:cubicBezTo>
                    <a:close/>
                  </a:path>
                </a:pathLst>
              </a:custGeom>
              <a:grpFill/>
              <a:ln w="9525">
                <a:noFill/>
                <a:round/>
                <a:headEnd/>
                <a:tailEnd/>
              </a:ln>
              <a:sp3d>
                <a:bevelT w="0" h="0"/>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black"/>
                  </a:solidFill>
                  <a:effectLst/>
                  <a:uLnTx/>
                  <a:uFillTx/>
                </a:endParaRPr>
              </a:p>
            </p:txBody>
          </p:sp>
          <p:sp>
            <p:nvSpPr>
              <p:cNvPr id="199" name="Freeform 43">
                <a:extLst>
                  <a:ext uri="{FF2B5EF4-FFF2-40B4-BE49-F238E27FC236}">
                    <a16:creationId xmlns:a16="http://schemas.microsoft.com/office/drawing/2014/main" id="{D13261E1-1061-44A0-889B-86711DA5F0F5}"/>
                  </a:ext>
                </a:extLst>
              </p:cNvPr>
              <p:cNvSpPr>
                <a:spLocks/>
              </p:cNvSpPr>
              <p:nvPr/>
            </p:nvSpPr>
            <p:spPr bwMode="auto">
              <a:xfrm>
                <a:off x="13938250" y="5705475"/>
                <a:ext cx="1201738" cy="1782762"/>
              </a:xfrm>
              <a:custGeom>
                <a:avLst/>
                <a:gdLst>
                  <a:gd name="T0" fmla="*/ 0 w 396"/>
                  <a:gd name="T1" fmla="*/ 557 h 587"/>
                  <a:gd name="T2" fmla="*/ 198 w 396"/>
                  <a:gd name="T3" fmla="*/ 587 h 587"/>
                  <a:gd name="T4" fmla="*/ 396 w 396"/>
                  <a:gd name="T5" fmla="*/ 558 h 587"/>
                  <a:gd name="T6" fmla="*/ 198 w 396"/>
                  <a:gd name="T7" fmla="*/ 0 h 587"/>
                  <a:gd name="T8" fmla="*/ 0 w 396"/>
                  <a:gd name="T9" fmla="*/ 557 h 587"/>
                </a:gdLst>
                <a:ahLst/>
                <a:cxnLst>
                  <a:cxn ang="0">
                    <a:pos x="T0" y="T1"/>
                  </a:cxn>
                  <a:cxn ang="0">
                    <a:pos x="T2" y="T3"/>
                  </a:cxn>
                  <a:cxn ang="0">
                    <a:pos x="T4" y="T5"/>
                  </a:cxn>
                  <a:cxn ang="0">
                    <a:pos x="T6" y="T7"/>
                  </a:cxn>
                  <a:cxn ang="0">
                    <a:pos x="T8" y="T9"/>
                  </a:cxn>
                </a:cxnLst>
                <a:rect l="0" t="0" r="r" b="b"/>
                <a:pathLst>
                  <a:path w="396" h="587">
                    <a:moveTo>
                      <a:pt x="0" y="557"/>
                    </a:moveTo>
                    <a:cubicBezTo>
                      <a:pt x="63" y="577"/>
                      <a:pt x="129" y="587"/>
                      <a:pt x="198" y="587"/>
                    </a:cubicBezTo>
                    <a:cubicBezTo>
                      <a:pt x="267" y="587"/>
                      <a:pt x="333" y="577"/>
                      <a:pt x="396" y="558"/>
                    </a:cubicBezTo>
                    <a:cubicBezTo>
                      <a:pt x="198" y="0"/>
                      <a:pt x="198" y="0"/>
                      <a:pt x="198" y="0"/>
                    </a:cubicBezTo>
                    <a:lnTo>
                      <a:pt x="0" y="557"/>
                    </a:lnTo>
                    <a:close/>
                  </a:path>
                </a:pathLst>
              </a:custGeom>
              <a:grpFill/>
              <a:ln w="9525">
                <a:noFill/>
                <a:round/>
                <a:headEnd/>
                <a:tailEnd/>
              </a:ln>
              <a:sp3d>
                <a:bevelT w="0" h="0"/>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black"/>
                  </a:solidFill>
                  <a:effectLst/>
                  <a:uLnTx/>
                  <a:uFillTx/>
                </a:endParaRPr>
              </a:p>
            </p:txBody>
          </p:sp>
          <p:sp>
            <p:nvSpPr>
              <p:cNvPr id="200" name="Freeform 44">
                <a:extLst>
                  <a:ext uri="{FF2B5EF4-FFF2-40B4-BE49-F238E27FC236}">
                    <a16:creationId xmlns:a16="http://schemas.microsoft.com/office/drawing/2014/main" id="{77E0B57E-8AF7-4011-A09E-AEE10373F8BE}"/>
                  </a:ext>
                </a:extLst>
              </p:cNvPr>
              <p:cNvSpPr>
                <a:spLocks/>
              </p:cNvSpPr>
              <p:nvPr/>
            </p:nvSpPr>
            <p:spPr bwMode="auto">
              <a:xfrm>
                <a:off x="14757400" y="3968750"/>
                <a:ext cx="1782762" cy="1360486"/>
              </a:xfrm>
              <a:custGeom>
                <a:avLst/>
                <a:gdLst>
                  <a:gd name="T0" fmla="*/ 587 w 587"/>
                  <a:gd name="T1" fmla="*/ 356 h 448"/>
                  <a:gd name="T2" fmla="*/ 389 w 587"/>
                  <a:gd name="T3" fmla="*/ 0 h 448"/>
                  <a:gd name="T4" fmla="*/ 0 w 587"/>
                  <a:gd name="T5" fmla="*/ 448 h 448"/>
                  <a:gd name="T6" fmla="*/ 587 w 587"/>
                  <a:gd name="T7" fmla="*/ 356 h 448"/>
                </a:gdLst>
                <a:ahLst/>
                <a:cxnLst>
                  <a:cxn ang="0">
                    <a:pos x="T0" y="T1"/>
                  </a:cxn>
                  <a:cxn ang="0">
                    <a:pos x="T2" y="T3"/>
                  </a:cxn>
                  <a:cxn ang="0">
                    <a:pos x="T4" y="T5"/>
                  </a:cxn>
                  <a:cxn ang="0">
                    <a:pos x="T6" y="T7"/>
                  </a:cxn>
                </a:cxnLst>
                <a:rect l="0" t="0" r="r" b="b"/>
                <a:pathLst>
                  <a:path w="587" h="448">
                    <a:moveTo>
                      <a:pt x="587" y="356"/>
                    </a:moveTo>
                    <a:cubicBezTo>
                      <a:pt x="559" y="217"/>
                      <a:pt x="488" y="94"/>
                      <a:pt x="389" y="0"/>
                    </a:cubicBezTo>
                    <a:cubicBezTo>
                      <a:pt x="0" y="448"/>
                      <a:pt x="0" y="448"/>
                      <a:pt x="0" y="448"/>
                    </a:cubicBezTo>
                    <a:lnTo>
                      <a:pt x="587" y="356"/>
                    </a:lnTo>
                    <a:close/>
                  </a:path>
                </a:pathLst>
              </a:custGeom>
              <a:grpFill/>
              <a:ln w="9525">
                <a:noFill/>
                <a:round/>
                <a:headEnd/>
                <a:tailEnd/>
              </a:ln>
              <a:sp3d>
                <a:bevelT w="0" h="0"/>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black"/>
                  </a:solidFill>
                  <a:effectLst/>
                  <a:uLnTx/>
                  <a:uFillTx/>
                </a:endParaRPr>
              </a:p>
            </p:txBody>
          </p:sp>
          <p:sp>
            <p:nvSpPr>
              <p:cNvPr id="201" name="Freeform 46">
                <a:extLst>
                  <a:ext uri="{FF2B5EF4-FFF2-40B4-BE49-F238E27FC236}">
                    <a16:creationId xmlns:a16="http://schemas.microsoft.com/office/drawing/2014/main" id="{B7B64C18-A5A9-4D79-A248-8B32B397EE07}"/>
                  </a:ext>
                </a:extLst>
              </p:cNvPr>
              <p:cNvSpPr>
                <a:spLocks/>
              </p:cNvSpPr>
              <p:nvPr/>
            </p:nvSpPr>
            <p:spPr bwMode="auto">
              <a:xfrm>
                <a:off x="12544426" y="3965576"/>
                <a:ext cx="1779588" cy="1363662"/>
              </a:xfrm>
              <a:custGeom>
                <a:avLst/>
                <a:gdLst>
                  <a:gd name="T0" fmla="*/ 197 w 586"/>
                  <a:gd name="T1" fmla="*/ 0 h 449"/>
                  <a:gd name="T2" fmla="*/ 0 w 586"/>
                  <a:gd name="T3" fmla="*/ 354 h 449"/>
                  <a:gd name="T4" fmla="*/ 586 w 586"/>
                  <a:gd name="T5" fmla="*/ 449 h 449"/>
                  <a:gd name="T6" fmla="*/ 197 w 586"/>
                  <a:gd name="T7" fmla="*/ 0 h 449"/>
                </a:gdLst>
                <a:ahLst/>
                <a:cxnLst>
                  <a:cxn ang="0">
                    <a:pos x="T0" y="T1"/>
                  </a:cxn>
                  <a:cxn ang="0">
                    <a:pos x="T2" y="T3"/>
                  </a:cxn>
                  <a:cxn ang="0">
                    <a:pos x="T4" y="T5"/>
                  </a:cxn>
                  <a:cxn ang="0">
                    <a:pos x="T6" y="T7"/>
                  </a:cxn>
                </a:cxnLst>
                <a:rect l="0" t="0" r="r" b="b"/>
                <a:pathLst>
                  <a:path w="586" h="449">
                    <a:moveTo>
                      <a:pt x="197" y="0"/>
                    </a:moveTo>
                    <a:cubicBezTo>
                      <a:pt x="98" y="93"/>
                      <a:pt x="28" y="216"/>
                      <a:pt x="0" y="354"/>
                    </a:cubicBezTo>
                    <a:cubicBezTo>
                      <a:pt x="586" y="449"/>
                      <a:pt x="586" y="449"/>
                      <a:pt x="586" y="449"/>
                    </a:cubicBezTo>
                    <a:lnTo>
                      <a:pt x="197" y="0"/>
                    </a:lnTo>
                    <a:close/>
                  </a:path>
                </a:pathLst>
              </a:custGeom>
              <a:grpFill/>
              <a:ln w="9525">
                <a:noFill/>
                <a:round/>
                <a:headEnd/>
                <a:tailEnd/>
              </a:ln>
              <a:sp3d>
                <a:bevelT w="0" h="0"/>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black"/>
                  </a:solidFill>
                  <a:effectLst/>
                  <a:uLnTx/>
                  <a:uFillTx/>
                </a:endParaRPr>
              </a:p>
            </p:txBody>
          </p:sp>
          <p:sp>
            <p:nvSpPr>
              <p:cNvPr id="202" name="Freeform 48">
                <a:extLst>
                  <a:ext uri="{FF2B5EF4-FFF2-40B4-BE49-F238E27FC236}">
                    <a16:creationId xmlns:a16="http://schemas.microsoft.com/office/drawing/2014/main" id="{96DCA8D3-D4B6-407A-9A3E-591D445AD5F6}"/>
                  </a:ext>
                </a:extLst>
              </p:cNvPr>
              <p:cNvSpPr>
                <a:spLocks/>
              </p:cNvSpPr>
              <p:nvPr/>
            </p:nvSpPr>
            <p:spPr bwMode="auto">
              <a:xfrm>
                <a:off x="12501563" y="5207000"/>
                <a:ext cx="1793874" cy="1209675"/>
              </a:xfrm>
              <a:custGeom>
                <a:avLst/>
                <a:gdLst>
                  <a:gd name="T0" fmla="*/ 5 w 591"/>
                  <a:gd name="T1" fmla="*/ 0 h 398"/>
                  <a:gd name="T2" fmla="*/ 0 w 591"/>
                  <a:gd name="T3" fmla="*/ 80 h 398"/>
                  <a:gd name="T4" fmla="*/ 80 w 591"/>
                  <a:gd name="T5" fmla="*/ 398 h 398"/>
                  <a:gd name="T6" fmla="*/ 591 w 591"/>
                  <a:gd name="T7" fmla="*/ 95 h 398"/>
                  <a:gd name="T8" fmla="*/ 5 w 591"/>
                  <a:gd name="T9" fmla="*/ 0 h 398"/>
                </a:gdLst>
                <a:ahLst/>
                <a:cxnLst>
                  <a:cxn ang="0">
                    <a:pos x="T0" y="T1"/>
                  </a:cxn>
                  <a:cxn ang="0">
                    <a:pos x="T2" y="T3"/>
                  </a:cxn>
                  <a:cxn ang="0">
                    <a:pos x="T4" y="T5"/>
                  </a:cxn>
                  <a:cxn ang="0">
                    <a:pos x="T6" y="T7"/>
                  </a:cxn>
                  <a:cxn ang="0">
                    <a:pos x="T8" y="T9"/>
                  </a:cxn>
                </a:cxnLst>
                <a:rect l="0" t="0" r="r" b="b"/>
                <a:pathLst>
                  <a:path w="591" h="398">
                    <a:moveTo>
                      <a:pt x="5" y="0"/>
                    </a:moveTo>
                    <a:cubicBezTo>
                      <a:pt x="2" y="26"/>
                      <a:pt x="0" y="53"/>
                      <a:pt x="0" y="80"/>
                    </a:cubicBezTo>
                    <a:cubicBezTo>
                      <a:pt x="0" y="195"/>
                      <a:pt x="29" y="304"/>
                      <a:pt x="80" y="398"/>
                    </a:cubicBezTo>
                    <a:cubicBezTo>
                      <a:pt x="591" y="95"/>
                      <a:pt x="591" y="95"/>
                      <a:pt x="591" y="95"/>
                    </a:cubicBezTo>
                    <a:lnTo>
                      <a:pt x="5" y="0"/>
                    </a:lnTo>
                    <a:close/>
                  </a:path>
                </a:pathLst>
              </a:custGeom>
              <a:grpFill/>
              <a:ln w="9525">
                <a:noFill/>
                <a:round/>
                <a:headEnd/>
                <a:tailEnd/>
              </a:ln>
              <a:sp3d>
                <a:bevelT w="0" h="0"/>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black"/>
                  </a:solidFill>
                  <a:effectLst/>
                  <a:uLnTx/>
                  <a:uFillTx/>
                </a:endParaRPr>
              </a:p>
            </p:txBody>
          </p:sp>
          <p:sp>
            <p:nvSpPr>
              <p:cNvPr id="203" name="Freeform 49">
                <a:extLst>
                  <a:ext uri="{FF2B5EF4-FFF2-40B4-BE49-F238E27FC236}">
                    <a16:creationId xmlns:a16="http://schemas.microsoft.com/office/drawing/2014/main" id="{E136EB2D-A9D9-4952-BACE-748386C86618}"/>
                  </a:ext>
                </a:extLst>
              </p:cNvPr>
              <p:cNvSpPr>
                <a:spLocks/>
              </p:cNvSpPr>
              <p:nvPr/>
            </p:nvSpPr>
            <p:spPr bwMode="auto">
              <a:xfrm>
                <a:off x="12833350" y="5645150"/>
                <a:ext cx="1547813" cy="1697037"/>
              </a:xfrm>
              <a:custGeom>
                <a:avLst/>
                <a:gdLst>
                  <a:gd name="T0" fmla="*/ 0 w 510"/>
                  <a:gd name="T1" fmla="*/ 303 h 559"/>
                  <a:gd name="T2" fmla="*/ 311 w 510"/>
                  <a:gd name="T3" fmla="*/ 559 h 559"/>
                  <a:gd name="T4" fmla="*/ 510 w 510"/>
                  <a:gd name="T5" fmla="*/ 0 h 559"/>
                  <a:gd name="T6" fmla="*/ 0 w 510"/>
                  <a:gd name="T7" fmla="*/ 303 h 559"/>
                </a:gdLst>
                <a:ahLst/>
                <a:cxnLst>
                  <a:cxn ang="0">
                    <a:pos x="T0" y="T1"/>
                  </a:cxn>
                  <a:cxn ang="0">
                    <a:pos x="T2" y="T3"/>
                  </a:cxn>
                  <a:cxn ang="0">
                    <a:pos x="T4" y="T5"/>
                  </a:cxn>
                  <a:cxn ang="0">
                    <a:pos x="T6" y="T7"/>
                  </a:cxn>
                </a:cxnLst>
                <a:rect l="0" t="0" r="r" b="b"/>
                <a:pathLst>
                  <a:path w="510" h="559">
                    <a:moveTo>
                      <a:pt x="0" y="303"/>
                    </a:moveTo>
                    <a:cubicBezTo>
                      <a:pt x="74" y="417"/>
                      <a:pt x="183" y="507"/>
                      <a:pt x="311" y="559"/>
                    </a:cubicBezTo>
                    <a:cubicBezTo>
                      <a:pt x="510" y="0"/>
                      <a:pt x="510" y="0"/>
                      <a:pt x="510" y="0"/>
                    </a:cubicBezTo>
                    <a:lnTo>
                      <a:pt x="0" y="303"/>
                    </a:lnTo>
                    <a:close/>
                  </a:path>
                </a:pathLst>
              </a:custGeom>
              <a:grpFill/>
              <a:ln w="9525">
                <a:noFill/>
                <a:round/>
                <a:headEnd/>
                <a:tailEnd/>
              </a:ln>
              <a:sp3d>
                <a:bevelT w="0" h="0"/>
              </a:sp3d>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black"/>
                  </a:solidFill>
                  <a:effectLst/>
                  <a:uLnTx/>
                  <a:uFillTx/>
                </a:endParaRPr>
              </a:p>
            </p:txBody>
          </p:sp>
        </p:grpSp>
        <p:sp>
          <p:nvSpPr>
            <p:cNvPr id="157" name="Freeform: Shape 102">
              <a:extLst>
                <a:ext uri="{FF2B5EF4-FFF2-40B4-BE49-F238E27FC236}">
                  <a16:creationId xmlns:a16="http://schemas.microsoft.com/office/drawing/2014/main" id="{3D4C78D9-5DB4-4156-92EF-371485C7610F}"/>
                </a:ext>
              </a:extLst>
            </p:cNvPr>
            <p:cNvSpPr/>
            <p:nvPr/>
          </p:nvSpPr>
          <p:spPr>
            <a:xfrm>
              <a:off x="2629171" y="2133600"/>
              <a:ext cx="6930482" cy="4137764"/>
            </a:xfrm>
            <a:custGeom>
              <a:avLst/>
              <a:gdLst>
                <a:gd name="connsiteX0" fmla="*/ 4983628 w 6533086"/>
                <a:gd name="connsiteY0" fmla="*/ 0 h 3900504"/>
                <a:gd name="connsiteX1" fmla="*/ 5650893 w 6533086"/>
                <a:gd name="connsiteY1" fmla="*/ 0 h 3900504"/>
                <a:gd name="connsiteX2" fmla="*/ 5505525 w 6533086"/>
                <a:gd name="connsiteY2" fmla="*/ 117102 h 3900504"/>
                <a:gd name="connsiteX3" fmla="*/ 5576339 w 6533086"/>
                <a:gd name="connsiteY3" fmla="*/ 160269 h 3900504"/>
                <a:gd name="connsiteX4" fmla="*/ 6533086 w 6533086"/>
                <a:gd name="connsiteY4" fmla="*/ 1709525 h 3900504"/>
                <a:gd name="connsiteX5" fmla="*/ 3266543 w 6533086"/>
                <a:gd name="connsiteY5" fmla="*/ 3900504 h 3900504"/>
                <a:gd name="connsiteX6" fmla="*/ 0 w 6533086"/>
                <a:gd name="connsiteY6" fmla="*/ 1709525 h 3900504"/>
                <a:gd name="connsiteX7" fmla="*/ 956748 w 6533086"/>
                <a:gd name="connsiteY7" fmla="*/ 160269 h 3900504"/>
                <a:gd name="connsiteX8" fmla="*/ 1101878 w 6533086"/>
                <a:gd name="connsiteY8" fmla="*/ 71798 h 3900504"/>
                <a:gd name="connsiteX9" fmla="*/ 1310772 w 6533086"/>
                <a:gd name="connsiteY9" fmla="*/ 218307 h 3900504"/>
                <a:gd name="connsiteX10" fmla="*/ 1170639 w 6533086"/>
                <a:gd name="connsiteY10" fmla="*/ 303732 h 3900504"/>
                <a:gd name="connsiteX11" fmla="*/ 302487 w 6533086"/>
                <a:gd name="connsiteY11" fmla="*/ 1709525 h 3900504"/>
                <a:gd name="connsiteX12" fmla="*/ 3266543 w 6533086"/>
                <a:gd name="connsiteY12" fmla="*/ 3697617 h 3900504"/>
                <a:gd name="connsiteX13" fmla="*/ 6230599 w 6533086"/>
                <a:gd name="connsiteY13" fmla="*/ 1709525 h 3900504"/>
                <a:gd name="connsiteX14" fmla="*/ 5362448 w 6533086"/>
                <a:gd name="connsiteY14" fmla="*/ 303732 h 3900504"/>
                <a:gd name="connsiteX15" fmla="*/ 5312013 w 6533086"/>
                <a:gd name="connsiteY15" fmla="*/ 272987 h 3900504"/>
                <a:gd name="connsiteX16" fmla="*/ 5206049 w 6533086"/>
                <a:gd name="connsiteY16" fmla="*/ 358346 h 3900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33086" h="3900504">
                  <a:moveTo>
                    <a:pt x="4983628" y="0"/>
                  </a:moveTo>
                  <a:lnTo>
                    <a:pt x="5650893" y="0"/>
                  </a:lnTo>
                  <a:lnTo>
                    <a:pt x="5505525" y="117102"/>
                  </a:lnTo>
                  <a:lnTo>
                    <a:pt x="5576339" y="160269"/>
                  </a:lnTo>
                  <a:cubicBezTo>
                    <a:pt x="6167465" y="556758"/>
                    <a:pt x="6533086" y="1104503"/>
                    <a:pt x="6533086" y="1709525"/>
                  </a:cubicBezTo>
                  <a:cubicBezTo>
                    <a:pt x="6533086" y="2919569"/>
                    <a:pt x="5070605" y="3900504"/>
                    <a:pt x="3266543" y="3900504"/>
                  </a:cubicBezTo>
                  <a:cubicBezTo>
                    <a:pt x="1462481" y="3900504"/>
                    <a:pt x="0" y="2919569"/>
                    <a:pt x="0" y="1709525"/>
                  </a:cubicBezTo>
                  <a:cubicBezTo>
                    <a:pt x="0" y="1104503"/>
                    <a:pt x="365620" y="556758"/>
                    <a:pt x="956748" y="160269"/>
                  </a:cubicBezTo>
                  <a:lnTo>
                    <a:pt x="1101878" y="71798"/>
                  </a:lnTo>
                  <a:lnTo>
                    <a:pt x="1310772" y="218307"/>
                  </a:lnTo>
                  <a:lnTo>
                    <a:pt x="1170639" y="303732"/>
                  </a:lnTo>
                  <a:cubicBezTo>
                    <a:pt x="634250" y="663506"/>
                    <a:pt x="302487" y="1160529"/>
                    <a:pt x="302487" y="1709525"/>
                  </a:cubicBezTo>
                  <a:cubicBezTo>
                    <a:pt x="302487" y="2807518"/>
                    <a:pt x="1629540" y="3697617"/>
                    <a:pt x="3266543" y="3697617"/>
                  </a:cubicBezTo>
                  <a:cubicBezTo>
                    <a:pt x="4903546" y="3697617"/>
                    <a:pt x="6230599" y="2807518"/>
                    <a:pt x="6230599" y="1709525"/>
                  </a:cubicBezTo>
                  <a:cubicBezTo>
                    <a:pt x="6230599" y="1160529"/>
                    <a:pt x="5898836" y="663506"/>
                    <a:pt x="5362448" y="303732"/>
                  </a:cubicBezTo>
                  <a:lnTo>
                    <a:pt x="5312013" y="272987"/>
                  </a:lnTo>
                  <a:lnTo>
                    <a:pt x="5206049" y="358346"/>
                  </a:lnTo>
                  <a:close/>
                </a:path>
              </a:pathLst>
            </a:custGeom>
            <a:solidFill>
              <a:sysClr val="window" lastClr="FFFFFF">
                <a:lumMod val="85000"/>
              </a:sys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dirty="0">
                <a:ln>
                  <a:noFill/>
                </a:ln>
                <a:solidFill>
                  <a:prstClr val="white"/>
                </a:solidFill>
                <a:effectLst/>
                <a:uLnTx/>
                <a:uFillTx/>
                <a:latin typeface="Calibri"/>
                <a:ea typeface="+mn-ea"/>
                <a:cs typeface="+mn-cs"/>
              </a:endParaRPr>
            </a:p>
          </p:txBody>
        </p:sp>
        <p:sp>
          <p:nvSpPr>
            <p:cNvPr id="158" name="TextBox 157">
              <a:extLst>
                <a:ext uri="{FF2B5EF4-FFF2-40B4-BE49-F238E27FC236}">
                  <a16:creationId xmlns:a16="http://schemas.microsoft.com/office/drawing/2014/main" id="{346E3A00-032F-4B8B-8C9B-E14041701C01}"/>
                </a:ext>
              </a:extLst>
            </p:cNvPr>
            <p:cNvSpPr txBox="1"/>
            <p:nvPr/>
          </p:nvSpPr>
          <p:spPr>
            <a:xfrm rot="18863836">
              <a:off x="3254794" y="2753095"/>
              <a:ext cx="1370478" cy="351382"/>
            </a:xfrm>
            <a:prstGeom prst="rect">
              <a:avLst/>
            </a:prstGeom>
            <a:noFill/>
          </p:spPr>
          <p:txBody>
            <a:bodyPr wrap="none" rtlCol="0">
              <a:prstTxWarp prst="textArchUp">
                <a:avLst/>
              </a:prstTxWarp>
              <a:spAutoFit/>
            </a:bodyPr>
            <a:lstStyle/>
            <a:p>
              <a:pPr lvl="0" algn="ctr" defTabSz="914400">
                <a:lnSpc>
                  <a:spcPct val="80000"/>
                </a:lnSpc>
              </a:pPr>
              <a:r>
                <a:rPr lang="en-US" kern="0" noProof="1">
                  <a:solidFill>
                    <a:prstClr val="black">
                      <a:lumMod val="85000"/>
                      <a:lumOff val="15000"/>
                    </a:prstClr>
                  </a:solidFill>
                  <a:latin typeface="+mj-lt"/>
                  <a:cs typeface="Times New Roman" panose="02020603050405020304" pitchFamily="18" charset="0"/>
                </a:rPr>
                <a:t>Blockchain</a:t>
              </a:r>
              <a:endParaRPr kumimoji="0" lang="en-IN" b="0" i="0" u="none" strike="noStrike" kern="0" cap="none" spc="0" normalizeH="0" baseline="0" noProof="0" dirty="0">
                <a:ln>
                  <a:noFill/>
                </a:ln>
                <a:solidFill>
                  <a:prstClr val="black"/>
                </a:solidFill>
                <a:effectLst/>
                <a:uLnTx/>
                <a:uFillTx/>
                <a:latin typeface="+mj-lt"/>
                <a:cs typeface="Times New Roman" panose="02020603050405020304" pitchFamily="18" charset="0"/>
              </a:endParaRPr>
            </a:p>
          </p:txBody>
        </p:sp>
        <p:sp>
          <p:nvSpPr>
            <p:cNvPr id="159" name="TextBox 158">
              <a:extLst>
                <a:ext uri="{FF2B5EF4-FFF2-40B4-BE49-F238E27FC236}">
                  <a16:creationId xmlns:a16="http://schemas.microsoft.com/office/drawing/2014/main" id="{6BC33388-B1ED-48D8-B21F-FB9CC205BB75}"/>
                </a:ext>
              </a:extLst>
            </p:cNvPr>
            <p:cNvSpPr txBox="1"/>
            <p:nvPr/>
          </p:nvSpPr>
          <p:spPr>
            <a:xfrm rot="4706857">
              <a:off x="2829427" y="3949823"/>
              <a:ext cx="1370478" cy="350407"/>
            </a:xfrm>
            <a:prstGeom prst="rect">
              <a:avLst/>
            </a:prstGeom>
            <a:noFill/>
          </p:spPr>
          <p:txBody>
            <a:bodyPr wrap="none" rtlCol="0">
              <a:prstTxWarp prst="textArchDown">
                <a:avLst/>
              </a:prstTxWarp>
              <a:spAutoFit/>
            </a:body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Big Data</a:t>
              </a:r>
              <a:endParaRPr kumimoji="0" lang="en-IN"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60" name="TextBox 159">
              <a:extLst>
                <a:ext uri="{FF2B5EF4-FFF2-40B4-BE49-F238E27FC236}">
                  <a16:creationId xmlns:a16="http://schemas.microsoft.com/office/drawing/2014/main" id="{CC99D8BA-7105-4BD6-9106-1ECD5C8D7D94}"/>
                </a:ext>
              </a:extLst>
            </p:cNvPr>
            <p:cNvSpPr txBox="1"/>
            <p:nvPr/>
          </p:nvSpPr>
          <p:spPr>
            <a:xfrm rot="1658433">
              <a:off x="3521341" y="4847639"/>
              <a:ext cx="1807662" cy="577463"/>
            </a:xfrm>
            <a:prstGeom prst="rect">
              <a:avLst/>
            </a:prstGeom>
            <a:noFill/>
          </p:spPr>
          <p:txBody>
            <a:bodyPr wrap="none" rtlCol="0">
              <a:prstTxWarp prst="textArchDown">
                <a:avLst>
                  <a:gd name="adj" fmla="val 1520611"/>
                </a:avLst>
              </a:prstTxWarp>
              <a:spAutoFit/>
            </a:bodyPr>
            <a:lstStyle/>
            <a:p>
              <a:pPr lvl="0" algn="ctr" defTabSz="914400">
                <a:lnSpc>
                  <a:spcPct val="80000"/>
                </a:lnSpc>
              </a:pPr>
              <a:r>
                <a:rPr lang="en-US" kern="0" noProof="1">
                  <a:solidFill>
                    <a:prstClr val="black">
                      <a:lumMod val="85000"/>
                      <a:lumOff val="15000"/>
                    </a:prstClr>
                  </a:solidFill>
                  <a:latin typeface="+mj-lt"/>
                  <a:cs typeface="Times New Roman" panose="02020603050405020304" pitchFamily="18" charset="0"/>
                </a:rPr>
                <a:t>Emerging</a:t>
              </a:r>
              <a:r>
                <a:rPr lang="en-US" kern="0" noProof="1">
                  <a:solidFill>
                    <a:prstClr val="black">
                      <a:lumMod val="85000"/>
                      <a:lumOff val="15000"/>
                    </a:prstClr>
                  </a:solidFill>
                  <a:cs typeface="Times New Roman" panose="02020603050405020304" pitchFamily="18" charset="0"/>
                </a:rPr>
                <a:t> technologies</a:t>
              </a:r>
              <a:endParaRPr kumimoji="0" lang="en-IN"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61" name="TextBox 160">
              <a:extLst>
                <a:ext uri="{FF2B5EF4-FFF2-40B4-BE49-F238E27FC236}">
                  <a16:creationId xmlns:a16="http://schemas.microsoft.com/office/drawing/2014/main" id="{E63BA5E6-ADD2-425A-854A-BA56130D8DB7}"/>
                </a:ext>
              </a:extLst>
            </p:cNvPr>
            <p:cNvSpPr txBox="1"/>
            <p:nvPr/>
          </p:nvSpPr>
          <p:spPr>
            <a:xfrm>
              <a:off x="5093495" y="5436817"/>
              <a:ext cx="1986191" cy="330535"/>
            </a:xfrm>
            <a:prstGeom prst="rect">
              <a:avLst/>
            </a:prstGeom>
            <a:noFill/>
          </p:spPr>
          <p:txBody>
            <a:bodyPr wrap="none" rtlCol="0">
              <a:prstTxWarp prst="textArchDown">
                <a:avLst/>
              </a:prstTxWarp>
              <a:spAutoFit/>
            </a:body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uz-Cyrl-UZ" b="0" i="0" u="none" strike="noStrike" kern="0" cap="none" spc="0" normalizeH="0" baseline="0" noProof="0" dirty="0">
                  <a:ln>
                    <a:noFill/>
                  </a:ln>
                  <a:solidFill>
                    <a:prstClr val="black"/>
                  </a:solidFill>
                  <a:effectLst/>
                  <a:uLnTx/>
                  <a:uFillTx/>
                  <a:latin typeface="+mj-lt"/>
                  <a:cs typeface="Times New Roman" panose="02020603050405020304" pitchFamily="18" charset="0"/>
                </a:rPr>
                <a:t>3</a:t>
              </a:r>
              <a:r>
                <a:rPr kumimoji="0" lang="en-US" b="0" i="0" u="none" strike="noStrike" kern="0" cap="none" spc="0" normalizeH="0" baseline="0" noProof="0" dirty="0">
                  <a:ln>
                    <a:noFill/>
                  </a:ln>
                  <a:solidFill>
                    <a:prstClr val="black"/>
                  </a:solidFill>
                  <a:effectLst/>
                  <a:uLnTx/>
                  <a:uFillTx/>
                  <a:latin typeface="+mj-lt"/>
                  <a:cs typeface="Times New Roman" panose="02020603050405020304" pitchFamily="18" charset="0"/>
                </a:rPr>
                <a:t>D</a:t>
              </a:r>
              <a:r>
                <a:rPr kumimoji="0" lang="uz-Cyrl-UZ" b="0" i="0" u="none" strike="noStrike" kern="0" cap="none" spc="0" normalizeH="0" baseline="0" noProof="0" dirty="0">
                  <a:ln>
                    <a:noFill/>
                  </a:ln>
                  <a:solidFill>
                    <a:prstClr val="black"/>
                  </a:solidFill>
                  <a:effectLst/>
                  <a:uLnTx/>
                  <a:uFillTx/>
                  <a:latin typeface="+mj-lt"/>
                  <a:cs typeface="Times New Roman" panose="02020603050405020304" pitchFamily="18" charset="0"/>
                </a:rPr>
                <a:t> </a:t>
              </a:r>
              <a:r>
                <a:rPr kumimoji="0" lang="en-US" b="0" i="0" u="none" strike="noStrike" kern="0" cap="none" spc="0" normalizeH="0" baseline="0" noProof="0" dirty="0">
                  <a:ln>
                    <a:noFill/>
                  </a:ln>
                  <a:solidFill>
                    <a:prstClr val="black"/>
                  </a:solidFill>
                  <a:effectLst/>
                  <a:uLnTx/>
                  <a:uFillTx/>
                  <a:latin typeface="+mj-lt"/>
                  <a:cs typeface="Times New Roman" panose="02020603050405020304" pitchFamily="18" charset="0"/>
                </a:rPr>
                <a:t>printer</a:t>
              </a:r>
              <a:endParaRPr kumimoji="0" lang="en-IN" b="0" i="0" u="none" strike="noStrike" kern="0" cap="none" spc="0" normalizeH="0" baseline="0" noProof="0" dirty="0">
                <a:ln>
                  <a:noFill/>
                </a:ln>
                <a:solidFill>
                  <a:prstClr val="black"/>
                </a:solidFill>
                <a:effectLst/>
                <a:uLnTx/>
                <a:uFillTx/>
                <a:latin typeface="+mj-lt"/>
                <a:cs typeface="Times New Roman" panose="02020603050405020304" pitchFamily="18" charset="0"/>
              </a:endParaRPr>
            </a:p>
          </p:txBody>
        </p:sp>
        <p:sp>
          <p:nvSpPr>
            <p:cNvPr id="162" name="TextBox 161">
              <a:extLst>
                <a:ext uri="{FF2B5EF4-FFF2-40B4-BE49-F238E27FC236}">
                  <a16:creationId xmlns:a16="http://schemas.microsoft.com/office/drawing/2014/main" id="{9349E333-672E-4F88-83CB-0C5431AF3A26}"/>
                </a:ext>
              </a:extLst>
            </p:cNvPr>
            <p:cNvSpPr txBox="1"/>
            <p:nvPr/>
          </p:nvSpPr>
          <p:spPr>
            <a:xfrm rot="19993590">
              <a:off x="7030588" y="5068036"/>
              <a:ext cx="1574732" cy="330535"/>
            </a:xfrm>
            <a:prstGeom prst="rect">
              <a:avLst/>
            </a:prstGeom>
            <a:noFill/>
          </p:spPr>
          <p:txBody>
            <a:bodyPr wrap="none" rtlCol="0">
              <a:prstTxWarp prst="textArchDown">
                <a:avLst/>
              </a:prstTxWarp>
              <a:spAutoFit/>
            </a:bodyPr>
            <a:lstStyle/>
            <a:p>
              <a:pPr lvl="0" algn="ctr" defTabSz="914400">
                <a:lnSpc>
                  <a:spcPct val="80000"/>
                </a:lnSpc>
              </a:pPr>
              <a:r>
                <a:rPr lang="en-US" kern="0" noProof="1">
                  <a:solidFill>
                    <a:prstClr val="black">
                      <a:lumMod val="85000"/>
                      <a:lumOff val="15000"/>
                    </a:prstClr>
                  </a:solidFill>
                  <a:latin typeface="+mj-lt"/>
                  <a:cs typeface="Times New Roman" panose="02020603050405020304" pitchFamily="18" charset="0"/>
                </a:rPr>
                <a:t>Internet of Things</a:t>
              </a:r>
              <a:endParaRPr kumimoji="0" lang="en-IN" b="0" i="0" u="none" strike="noStrike" kern="0" cap="none" spc="0" normalizeH="0" baseline="0" noProof="0" dirty="0">
                <a:ln>
                  <a:noFill/>
                </a:ln>
                <a:solidFill>
                  <a:prstClr val="black"/>
                </a:solidFill>
                <a:effectLst/>
                <a:uLnTx/>
                <a:uFillTx/>
                <a:latin typeface="+mj-lt"/>
                <a:cs typeface="Times New Roman" panose="02020603050405020304" pitchFamily="18" charset="0"/>
              </a:endParaRPr>
            </a:p>
          </p:txBody>
        </p:sp>
        <p:sp>
          <p:nvSpPr>
            <p:cNvPr id="163" name="TextBox 162">
              <a:extLst>
                <a:ext uri="{FF2B5EF4-FFF2-40B4-BE49-F238E27FC236}">
                  <a16:creationId xmlns:a16="http://schemas.microsoft.com/office/drawing/2014/main" id="{2E070ADA-1FF0-4B9C-9952-075D0719F4BC}"/>
                </a:ext>
              </a:extLst>
            </p:cNvPr>
            <p:cNvSpPr txBox="1"/>
            <p:nvPr/>
          </p:nvSpPr>
          <p:spPr>
            <a:xfrm rot="16704402">
              <a:off x="7871416" y="3795880"/>
              <a:ext cx="1399209" cy="379002"/>
            </a:xfrm>
            <a:prstGeom prst="rect">
              <a:avLst/>
            </a:prstGeom>
            <a:noFill/>
          </p:spPr>
          <p:txBody>
            <a:bodyPr wrap="none" rtlCol="0">
              <a:prstTxWarp prst="textArchDown">
                <a:avLst>
                  <a:gd name="adj" fmla="val 258824"/>
                </a:avLst>
              </a:prstTxWarp>
              <a:spAutoFit/>
            </a:bodyPr>
            <a:lstStyle/>
            <a:p>
              <a:pPr lvl="0" algn="ctr" defTabSz="914400">
                <a:lnSpc>
                  <a:spcPct val="80000"/>
                </a:lnSpc>
              </a:pPr>
              <a:r>
                <a:rPr lang="en-US" sz="1800" kern="0" noProof="1">
                  <a:solidFill>
                    <a:prstClr val="black">
                      <a:lumMod val="85000"/>
                      <a:lumOff val="15000"/>
                    </a:prstClr>
                  </a:solidFill>
                  <a:latin typeface="+mj-lt"/>
                  <a:cs typeface="Times New Roman" panose="02020603050405020304" pitchFamily="18" charset="0"/>
                </a:rPr>
                <a:t>Artificial Intelligence</a:t>
              </a:r>
              <a:endParaRPr kumimoji="0" lang="en-IN" sz="1800" b="0" i="0" u="none" strike="noStrike" kern="0" cap="none" spc="0" normalizeH="0" baseline="0" noProof="0" dirty="0">
                <a:ln>
                  <a:noFill/>
                </a:ln>
                <a:solidFill>
                  <a:prstClr val="black"/>
                </a:solidFill>
                <a:effectLst/>
                <a:uLnTx/>
                <a:uFillTx/>
                <a:latin typeface="+mj-lt"/>
                <a:cs typeface="Times New Roman" panose="02020603050405020304" pitchFamily="18" charset="0"/>
              </a:endParaRPr>
            </a:p>
          </p:txBody>
        </p:sp>
        <p:grpSp>
          <p:nvGrpSpPr>
            <p:cNvPr id="165" name="Group 196">
              <a:extLst>
                <a:ext uri="{FF2B5EF4-FFF2-40B4-BE49-F238E27FC236}">
                  <a16:creationId xmlns:a16="http://schemas.microsoft.com/office/drawing/2014/main" id="{D654E7B3-5411-4B5A-A0DC-DA3500563FF2}"/>
                </a:ext>
              </a:extLst>
            </p:cNvPr>
            <p:cNvGrpSpPr/>
            <p:nvPr/>
          </p:nvGrpSpPr>
          <p:grpSpPr>
            <a:xfrm>
              <a:off x="3587376" y="2512531"/>
              <a:ext cx="5012704" cy="2985611"/>
              <a:chOff x="4519694" y="1253854"/>
              <a:chExt cx="7136304" cy="4310208"/>
            </a:xfrm>
          </p:grpSpPr>
          <p:sp>
            <p:nvSpPr>
              <p:cNvPr id="174" name="Freeform 5">
                <a:extLst>
                  <a:ext uri="{FF2B5EF4-FFF2-40B4-BE49-F238E27FC236}">
                    <a16:creationId xmlns:a16="http://schemas.microsoft.com/office/drawing/2014/main" id="{3E0EF1E9-9910-4771-9FAC-43722B65A87C}"/>
                  </a:ext>
                </a:extLst>
              </p:cNvPr>
              <p:cNvSpPr>
                <a:spLocks/>
              </p:cNvSpPr>
              <p:nvPr/>
            </p:nvSpPr>
            <p:spPr bwMode="auto">
              <a:xfrm>
                <a:off x="10478263" y="2626131"/>
                <a:ext cx="55916" cy="305209"/>
              </a:xfrm>
              <a:custGeom>
                <a:avLst/>
                <a:gdLst>
                  <a:gd name="T0" fmla="*/ 0 w 25"/>
                  <a:gd name="T1" fmla="*/ 1 h 137"/>
                  <a:gd name="T2" fmla="*/ 0 w 25"/>
                  <a:gd name="T3" fmla="*/ 26 h 137"/>
                  <a:gd name="T4" fmla="*/ 24 w 25"/>
                  <a:gd name="T5" fmla="*/ 137 h 137"/>
                  <a:gd name="T6" fmla="*/ 25 w 25"/>
                  <a:gd name="T7" fmla="*/ 105 h 137"/>
                  <a:gd name="T8" fmla="*/ 12 w 25"/>
                  <a:gd name="T9" fmla="*/ 0 h 137"/>
                  <a:gd name="T10" fmla="*/ 0 w 25"/>
                  <a:gd name="T11" fmla="*/ 1 h 137"/>
                </a:gdLst>
                <a:ahLst/>
                <a:cxnLst>
                  <a:cxn ang="0">
                    <a:pos x="T0" y="T1"/>
                  </a:cxn>
                  <a:cxn ang="0">
                    <a:pos x="T2" y="T3"/>
                  </a:cxn>
                  <a:cxn ang="0">
                    <a:pos x="T4" y="T5"/>
                  </a:cxn>
                  <a:cxn ang="0">
                    <a:pos x="T6" y="T7"/>
                  </a:cxn>
                  <a:cxn ang="0">
                    <a:pos x="T8" y="T9"/>
                  </a:cxn>
                  <a:cxn ang="0">
                    <a:pos x="T10" y="T11"/>
                  </a:cxn>
                </a:cxnLst>
                <a:rect l="0" t="0" r="r" b="b"/>
                <a:pathLst>
                  <a:path w="25" h="137">
                    <a:moveTo>
                      <a:pt x="0" y="1"/>
                    </a:moveTo>
                    <a:cubicBezTo>
                      <a:pt x="0" y="26"/>
                      <a:pt x="0" y="26"/>
                      <a:pt x="0" y="26"/>
                    </a:cubicBezTo>
                    <a:cubicBezTo>
                      <a:pt x="13" y="62"/>
                      <a:pt x="21" y="99"/>
                      <a:pt x="24" y="137"/>
                    </a:cubicBezTo>
                    <a:cubicBezTo>
                      <a:pt x="25" y="126"/>
                      <a:pt x="25" y="115"/>
                      <a:pt x="25" y="105"/>
                    </a:cubicBezTo>
                    <a:cubicBezTo>
                      <a:pt x="25" y="69"/>
                      <a:pt x="20" y="34"/>
                      <a:pt x="12" y="0"/>
                    </a:cubicBezTo>
                    <a:lnTo>
                      <a:pt x="0" y="1"/>
                    </a:ln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75" name="Freeform 6">
                <a:extLst>
                  <a:ext uri="{FF2B5EF4-FFF2-40B4-BE49-F238E27FC236}">
                    <a16:creationId xmlns:a16="http://schemas.microsoft.com/office/drawing/2014/main" id="{8446ABBF-D96B-400E-A61F-757E3CD4C18B}"/>
                  </a:ext>
                </a:extLst>
              </p:cNvPr>
              <p:cNvSpPr>
                <a:spLocks/>
              </p:cNvSpPr>
              <p:nvPr/>
            </p:nvSpPr>
            <p:spPr bwMode="auto">
              <a:xfrm>
                <a:off x="9666312" y="1710503"/>
                <a:ext cx="763023" cy="866701"/>
              </a:xfrm>
              <a:custGeom>
                <a:avLst/>
                <a:gdLst>
                  <a:gd name="T0" fmla="*/ 7 w 343"/>
                  <a:gd name="T1" fmla="*/ 0 h 389"/>
                  <a:gd name="T2" fmla="*/ 0 w 343"/>
                  <a:gd name="T3" fmla="*/ 6 h 389"/>
                  <a:gd name="T4" fmla="*/ 0 w 343"/>
                  <a:gd name="T5" fmla="*/ 61 h 389"/>
                  <a:gd name="T6" fmla="*/ 343 w 343"/>
                  <a:gd name="T7" fmla="*/ 389 h 389"/>
                  <a:gd name="T8" fmla="*/ 343 w 343"/>
                  <a:gd name="T9" fmla="*/ 325 h 389"/>
                  <a:gd name="T10" fmla="*/ 7 w 343"/>
                  <a:gd name="T11" fmla="*/ 0 h 389"/>
                </a:gdLst>
                <a:ahLst/>
                <a:cxnLst>
                  <a:cxn ang="0">
                    <a:pos x="T0" y="T1"/>
                  </a:cxn>
                  <a:cxn ang="0">
                    <a:pos x="T2" y="T3"/>
                  </a:cxn>
                  <a:cxn ang="0">
                    <a:pos x="T4" y="T5"/>
                  </a:cxn>
                  <a:cxn ang="0">
                    <a:pos x="T6" y="T7"/>
                  </a:cxn>
                  <a:cxn ang="0">
                    <a:pos x="T8" y="T9"/>
                  </a:cxn>
                  <a:cxn ang="0">
                    <a:pos x="T10" y="T11"/>
                  </a:cxn>
                </a:cxnLst>
                <a:rect l="0" t="0" r="r" b="b"/>
                <a:pathLst>
                  <a:path w="343" h="389">
                    <a:moveTo>
                      <a:pt x="7" y="0"/>
                    </a:moveTo>
                    <a:cubicBezTo>
                      <a:pt x="0" y="6"/>
                      <a:pt x="0" y="6"/>
                      <a:pt x="0" y="6"/>
                    </a:cubicBezTo>
                    <a:cubicBezTo>
                      <a:pt x="0" y="61"/>
                      <a:pt x="0" y="61"/>
                      <a:pt x="0" y="61"/>
                    </a:cubicBezTo>
                    <a:cubicBezTo>
                      <a:pt x="156" y="142"/>
                      <a:pt x="279" y="265"/>
                      <a:pt x="343" y="389"/>
                    </a:cubicBezTo>
                    <a:cubicBezTo>
                      <a:pt x="343" y="325"/>
                      <a:pt x="343" y="325"/>
                      <a:pt x="343" y="325"/>
                    </a:cubicBezTo>
                    <a:cubicBezTo>
                      <a:pt x="280" y="203"/>
                      <a:pt x="160" y="82"/>
                      <a:pt x="7" y="0"/>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76" name="Freeform 9">
                <a:extLst>
                  <a:ext uri="{FF2B5EF4-FFF2-40B4-BE49-F238E27FC236}">
                    <a16:creationId xmlns:a16="http://schemas.microsoft.com/office/drawing/2014/main" id="{CF65D59E-9C66-462F-9C36-A8D8830EAEC9}"/>
                  </a:ext>
                </a:extLst>
              </p:cNvPr>
              <p:cNvSpPr>
                <a:spLocks/>
              </p:cNvSpPr>
              <p:nvPr/>
            </p:nvSpPr>
            <p:spPr bwMode="auto">
              <a:xfrm>
                <a:off x="5746357" y="1710503"/>
                <a:ext cx="774671" cy="864371"/>
              </a:xfrm>
              <a:custGeom>
                <a:avLst/>
                <a:gdLst>
                  <a:gd name="T0" fmla="*/ 340 w 348"/>
                  <a:gd name="T1" fmla="*/ 0 h 388"/>
                  <a:gd name="T2" fmla="*/ 0 w 348"/>
                  <a:gd name="T3" fmla="*/ 324 h 388"/>
                  <a:gd name="T4" fmla="*/ 0 w 348"/>
                  <a:gd name="T5" fmla="*/ 388 h 388"/>
                  <a:gd name="T6" fmla="*/ 348 w 348"/>
                  <a:gd name="T7" fmla="*/ 60 h 388"/>
                  <a:gd name="T8" fmla="*/ 348 w 348"/>
                  <a:gd name="T9" fmla="*/ 6 h 388"/>
                  <a:gd name="T10" fmla="*/ 340 w 348"/>
                  <a:gd name="T11" fmla="*/ 0 h 388"/>
                </a:gdLst>
                <a:ahLst/>
                <a:cxnLst>
                  <a:cxn ang="0">
                    <a:pos x="T0" y="T1"/>
                  </a:cxn>
                  <a:cxn ang="0">
                    <a:pos x="T2" y="T3"/>
                  </a:cxn>
                  <a:cxn ang="0">
                    <a:pos x="T4" y="T5"/>
                  </a:cxn>
                  <a:cxn ang="0">
                    <a:pos x="T6" y="T7"/>
                  </a:cxn>
                  <a:cxn ang="0">
                    <a:pos x="T8" y="T9"/>
                  </a:cxn>
                  <a:cxn ang="0">
                    <a:pos x="T10" y="T11"/>
                  </a:cxn>
                </a:cxnLst>
                <a:rect l="0" t="0" r="r" b="b"/>
                <a:pathLst>
                  <a:path w="348" h="388">
                    <a:moveTo>
                      <a:pt x="340" y="0"/>
                    </a:moveTo>
                    <a:cubicBezTo>
                      <a:pt x="184" y="83"/>
                      <a:pt x="62" y="199"/>
                      <a:pt x="0" y="324"/>
                    </a:cubicBezTo>
                    <a:cubicBezTo>
                      <a:pt x="0" y="388"/>
                      <a:pt x="0" y="388"/>
                      <a:pt x="0" y="388"/>
                    </a:cubicBezTo>
                    <a:cubicBezTo>
                      <a:pt x="63" y="261"/>
                      <a:pt x="188" y="143"/>
                      <a:pt x="348" y="60"/>
                    </a:cubicBezTo>
                    <a:cubicBezTo>
                      <a:pt x="348" y="6"/>
                      <a:pt x="348" y="6"/>
                      <a:pt x="348" y="6"/>
                    </a:cubicBezTo>
                    <a:lnTo>
                      <a:pt x="340" y="0"/>
                    </a:ln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grpSp>
            <p:nvGrpSpPr>
              <p:cNvPr id="177" name="Group 202">
                <a:extLst>
                  <a:ext uri="{FF2B5EF4-FFF2-40B4-BE49-F238E27FC236}">
                    <a16:creationId xmlns:a16="http://schemas.microsoft.com/office/drawing/2014/main" id="{F1E096EC-FA06-4662-9DF7-689D877C32F5}"/>
                  </a:ext>
                </a:extLst>
              </p:cNvPr>
              <p:cNvGrpSpPr/>
              <p:nvPr/>
            </p:nvGrpSpPr>
            <p:grpSpPr>
              <a:xfrm>
                <a:off x="4519694" y="1253854"/>
                <a:ext cx="7136304" cy="4148286"/>
                <a:chOff x="4519694" y="1253853"/>
                <a:chExt cx="7136303" cy="4148284"/>
              </a:xfrm>
              <a:gradFill>
                <a:gsLst>
                  <a:gs pos="0">
                    <a:srgbClr val="F3C900">
                      <a:lumMod val="61000"/>
                      <a:lumOff val="39000"/>
                    </a:srgbClr>
                  </a:gs>
                  <a:gs pos="100000">
                    <a:srgbClr val="F3C900">
                      <a:lumMod val="75000"/>
                    </a:srgbClr>
                  </a:gs>
                </a:gsLst>
                <a:lin ang="2700000" scaled="1"/>
              </a:gradFill>
            </p:grpSpPr>
            <p:sp>
              <p:nvSpPr>
                <p:cNvPr id="190" name="Freeform 11">
                  <a:extLst>
                    <a:ext uri="{FF2B5EF4-FFF2-40B4-BE49-F238E27FC236}">
                      <a16:creationId xmlns:a16="http://schemas.microsoft.com/office/drawing/2014/main" id="{CC5FCDFC-94BC-4E62-8315-CF6833F82B8E}"/>
                    </a:ext>
                  </a:extLst>
                </p:cNvPr>
                <p:cNvSpPr>
                  <a:spLocks/>
                </p:cNvSpPr>
                <p:nvPr/>
              </p:nvSpPr>
              <p:spPr bwMode="auto">
                <a:xfrm>
                  <a:off x="4680453" y="1256183"/>
                  <a:ext cx="1840574" cy="1238311"/>
                </a:xfrm>
                <a:custGeom>
                  <a:avLst/>
                  <a:gdLst>
                    <a:gd name="T0" fmla="*/ 827 w 827"/>
                    <a:gd name="T1" fmla="*/ 209 h 556"/>
                    <a:gd name="T2" fmla="*/ 546 w 827"/>
                    <a:gd name="T3" fmla="*/ 0 h 556"/>
                    <a:gd name="T4" fmla="*/ 0 w 827"/>
                    <a:gd name="T5" fmla="*/ 511 h 556"/>
                    <a:gd name="T6" fmla="*/ 480 w 827"/>
                    <a:gd name="T7" fmla="*/ 556 h 556"/>
                    <a:gd name="T8" fmla="*/ 827 w 827"/>
                    <a:gd name="T9" fmla="*/ 209 h 556"/>
                  </a:gdLst>
                  <a:ahLst/>
                  <a:cxnLst>
                    <a:cxn ang="0">
                      <a:pos x="T0" y="T1"/>
                    </a:cxn>
                    <a:cxn ang="0">
                      <a:pos x="T2" y="T3"/>
                    </a:cxn>
                    <a:cxn ang="0">
                      <a:pos x="T4" y="T5"/>
                    </a:cxn>
                    <a:cxn ang="0">
                      <a:pos x="T6" y="T7"/>
                    </a:cxn>
                    <a:cxn ang="0">
                      <a:pos x="T8" y="T9"/>
                    </a:cxn>
                  </a:cxnLst>
                  <a:rect l="0" t="0" r="r" b="b"/>
                  <a:pathLst>
                    <a:path w="827" h="556">
                      <a:moveTo>
                        <a:pt x="827" y="209"/>
                      </a:moveTo>
                      <a:cubicBezTo>
                        <a:pt x="546" y="0"/>
                        <a:pt x="546" y="0"/>
                        <a:pt x="546" y="0"/>
                      </a:cubicBezTo>
                      <a:cubicBezTo>
                        <a:pt x="291" y="129"/>
                        <a:pt x="98" y="306"/>
                        <a:pt x="0" y="511"/>
                      </a:cubicBezTo>
                      <a:cubicBezTo>
                        <a:pt x="480" y="556"/>
                        <a:pt x="480" y="556"/>
                        <a:pt x="480" y="556"/>
                      </a:cubicBezTo>
                      <a:cubicBezTo>
                        <a:pt x="542" y="419"/>
                        <a:pt x="664" y="299"/>
                        <a:pt x="827" y="209"/>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dirty="0">
                    <a:ln>
                      <a:noFill/>
                    </a:ln>
                    <a:solidFill>
                      <a:prstClr val="white"/>
                    </a:solidFill>
                    <a:effectLst/>
                    <a:uLnTx/>
                    <a:uFillTx/>
                    <a:latin typeface="Calibri"/>
                    <a:ea typeface="+mn-ea"/>
                    <a:cs typeface="+mn-cs"/>
                  </a:endParaRPr>
                </a:p>
              </p:txBody>
            </p:sp>
            <p:sp>
              <p:nvSpPr>
                <p:cNvPr id="191" name="Freeform 12">
                  <a:extLst>
                    <a:ext uri="{FF2B5EF4-FFF2-40B4-BE49-F238E27FC236}">
                      <a16:creationId xmlns:a16="http://schemas.microsoft.com/office/drawing/2014/main" id="{28794CC1-8CE3-453B-9769-B98C7E6927BA}"/>
                    </a:ext>
                  </a:extLst>
                </p:cNvPr>
                <p:cNvSpPr>
                  <a:spLocks/>
                </p:cNvSpPr>
                <p:nvPr/>
              </p:nvSpPr>
              <p:spPr bwMode="auto">
                <a:xfrm>
                  <a:off x="9666312" y="1253853"/>
                  <a:ext cx="1823101" cy="1231322"/>
                </a:xfrm>
                <a:custGeom>
                  <a:avLst/>
                  <a:gdLst>
                    <a:gd name="T0" fmla="*/ 343 w 819"/>
                    <a:gd name="T1" fmla="*/ 553 h 553"/>
                    <a:gd name="T2" fmla="*/ 819 w 819"/>
                    <a:gd name="T3" fmla="*/ 505 h 553"/>
                    <a:gd name="T4" fmla="*/ 275 w 819"/>
                    <a:gd name="T5" fmla="*/ 0 h 553"/>
                    <a:gd name="T6" fmla="*/ 0 w 819"/>
                    <a:gd name="T7" fmla="*/ 211 h 553"/>
                    <a:gd name="T8" fmla="*/ 343 w 819"/>
                    <a:gd name="T9" fmla="*/ 553 h 553"/>
                  </a:gdLst>
                  <a:ahLst/>
                  <a:cxnLst>
                    <a:cxn ang="0">
                      <a:pos x="T0" y="T1"/>
                    </a:cxn>
                    <a:cxn ang="0">
                      <a:pos x="T2" y="T3"/>
                    </a:cxn>
                    <a:cxn ang="0">
                      <a:pos x="T4" y="T5"/>
                    </a:cxn>
                    <a:cxn ang="0">
                      <a:pos x="T6" y="T7"/>
                    </a:cxn>
                    <a:cxn ang="0">
                      <a:pos x="T8" y="T9"/>
                    </a:cxn>
                  </a:cxnLst>
                  <a:rect l="0" t="0" r="r" b="b"/>
                  <a:pathLst>
                    <a:path w="819" h="553">
                      <a:moveTo>
                        <a:pt x="343" y="553"/>
                      </a:moveTo>
                      <a:cubicBezTo>
                        <a:pt x="819" y="505"/>
                        <a:pt x="819" y="505"/>
                        <a:pt x="819" y="505"/>
                      </a:cubicBezTo>
                      <a:cubicBezTo>
                        <a:pt x="720" y="303"/>
                        <a:pt x="527" y="128"/>
                        <a:pt x="275" y="0"/>
                      </a:cubicBezTo>
                      <a:cubicBezTo>
                        <a:pt x="0" y="211"/>
                        <a:pt x="0" y="211"/>
                        <a:pt x="0" y="211"/>
                      </a:cubicBezTo>
                      <a:cubicBezTo>
                        <a:pt x="160" y="300"/>
                        <a:pt x="281" y="418"/>
                        <a:pt x="343" y="553"/>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92" name="Freeform 13">
                  <a:extLst>
                    <a:ext uri="{FF2B5EF4-FFF2-40B4-BE49-F238E27FC236}">
                      <a16:creationId xmlns:a16="http://schemas.microsoft.com/office/drawing/2014/main" id="{1AEB9442-4A5A-48C4-A7F5-DFFC66EDC792}"/>
                    </a:ext>
                  </a:extLst>
                </p:cNvPr>
                <p:cNvSpPr>
                  <a:spLocks/>
                </p:cNvSpPr>
                <p:nvPr/>
              </p:nvSpPr>
              <p:spPr bwMode="auto">
                <a:xfrm>
                  <a:off x="4519694" y="2503813"/>
                  <a:ext cx="1333834" cy="1474790"/>
                </a:xfrm>
                <a:custGeom>
                  <a:avLst/>
                  <a:gdLst>
                    <a:gd name="T0" fmla="*/ 508 w 599"/>
                    <a:gd name="T1" fmla="*/ 198 h 662"/>
                    <a:gd name="T2" fmla="*/ 533 w 599"/>
                    <a:gd name="T3" fmla="*/ 47 h 662"/>
                    <a:gd name="T4" fmla="*/ 50 w 599"/>
                    <a:gd name="T5" fmla="*/ 0 h 662"/>
                    <a:gd name="T6" fmla="*/ 0 w 599"/>
                    <a:gd name="T7" fmla="*/ 261 h 662"/>
                    <a:gd name="T8" fmla="*/ 123 w 599"/>
                    <a:gd name="T9" fmla="*/ 662 h 662"/>
                    <a:gd name="T10" fmla="*/ 599 w 599"/>
                    <a:gd name="T11" fmla="*/ 483 h 662"/>
                    <a:gd name="T12" fmla="*/ 508 w 599"/>
                    <a:gd name="T13" fmla="*/ 198 h 662"/>
                  </a:gdLst>
                  <a:ahLst/>
                  <a:cxnLst>
                    <a:cxn ang="0">
                      <a:pos x="T0" y="T1"/>
                    </a:cxn>
                    <a:cxn ang="0">
                      <a:pos x="T2" y="T3"/>
                    </a:cxn>
                    <a:cxn ang="0">
                      <a:pos x="T4" y="T5"/>
                    </a:cxn>
                    <a:cxn ang="0">
                      <a:pos x="T6" y="T7"/>
                    </a:cxn>
                    <a:cxn ang="0">
                      <a:pos x="T8" y="T9"/>
                    </a:cxn>
                    <a:cxn ang="0">
                      <a:pos x="T10" y="T11"/>
                    </a:cxn>
                    <a:cxn ang="0">
                      <a:pos x="T12" y="T13"/>
                    </a:cxn>
                  </a:cxnLst>
                  <a:rect l="0" t="0" r="r" b="b"/>
                  <a:pathLst>
                    <a:path w="599" h="662">
                      <a:moveTo>
                        <a:pt x="508" y="198"/>
                      </a:moveTo>
                      <a:cubicBezTo>
                        <a:pt x="508" y="146"/>
                        <a:pt x="517" y="95"/>
                        <a:pt x="533" y="47"/>
                      </a:cubicBezTo>
                      <a:cubicBezTo>
                        <a:pt x="50" y="0"/>
                        <a:pt x="50" y="0"/>
                        <a:pt x="50" y="0"/>
                      </a:cubicBezTo>
                      <a:cubicBezTo>
                        <a:pt x="17" y="83"/>
                        <a:pt x="0" y="171"/>
                        <a:pt x="0" y="261"/>
                      </a:cubicBezTo>
                      <a:cubicBezTo>
                        <a:pt x="0" y="403"/>
                        <a:pt x="43" y="538"/>
                        <a:pt x="123" y="662"/>
                      </a:cubicBezTo>
                      <a:cubicBezTo>
                        <a:pt x="599" y="483"/>
                        <a:pt x="599" y="483"/>
                        <a:pt x="599" y="483"/>
                      </a:cubicBezTo>
                      <a:cubicBezTo>
                        <a:pt x="540" y="396"/>
                        <a:pt x="508" y="299"/>
                        <a:pt x="508" y="198"/>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93" name="Freeform 15">
                  <a:extLst>
                    <a:ext uri="{FF2B5EF4-FFF2-40B4-BE49-F238E27FC236}">
                      <a16:creationId xmlns:a16="http://schemas.microsoft.com/office/drawing/2014/main" id="{832D250C-6F65-4B1A-A62A-45CCDFC71DEA}"/>
                    </a:ext>
                  </a:extLst>
                </p:cNvPr>
                <p:cNvSpPr>
                  <a:spLocks/>
                </p:cNvSpPr>
                <p:nvPr/>
              </p:nvSpPr>
              <p:spPr bwMode="auto">
                <a:xfrm>
                  <a:off x="10322163" y="2521287"/>
                  <a:ext cx="1333834" cy="1457316"/>
                </a:xfrm>
                <a:custGeom>
                  <a:avLst/>
                  <a:gdLst>
                    <a:gd name="T0" fmla="*/ 94 w 599"/>
                    <a:gd name="T1" fmla="*/ 190 h 654"/>
                    <a:gd name="T2" fmla="*/ 0 w 599"/>
                    <a:gd name="T3" fmla="*/ 479 h 654"/>
                    <a:gd name="T4" fmla="*/ 476 w 599"/>
                    <a:gd name="T5" fmla="*/ 654 h 654"/>
                    <a:gd name="T6" fmla="*/ 599 w 599"/>
                    <a:gd name="T7" fmla="*/ 253 h 654"/>
                    <a:gd name="T8" fmla="*/ 552 w 599"/>
                    <a:gd name="T9" fmla="*/ 0 h 654"/>
                    <a:gd name="T10" fmla="*/ 72 w 599"/>
                    <a:gd name="T11" fmla="*/ 49 h 654"/>
                    <a:gd name="T12" fmla="*/ 94 w 599"/>
                    <a:gd name="T13" fmla="*/ 190 h 654"/>
                  </a:gdLst>
                  <a:ahLst/>
                  <a:cxnLst>
                    <a:cxn ang="0">
                      <a:pos x="T0" y="T1"/>
                    </a:cxn>
                    <a:cxn ang="0">
                      <a:pos x="T2" y="T3"/>
                    </a:cxn>
                    <a:cxn ang="0">
                      <a:pos x="T4" y="T5"/>
                    </a:cxn>
                    <a:cxn ang="0">
                      <a:pos x="T6" y="T7"/>
                    </a:cxn>
                    <a:cxn ang="0">
                      <a:pos x="T8" y="T9"/>
                    </a:cxn>
                    <a:cxn ang="0">
                      <a:pos x="T10" y="T11"/>
                    </a:cxn>
                    <a:cxn ang="0">
                      <a:pos x="T12" y="T13"/>
                    </a:cxn>
                  </a:cxnLst>
                  <a:rect l="0" t="0" r="r" b="b"/>
                  <a:pathLst>
                    <a:path w="599" h="654">
                      <a:moveTo>
                        <a:pt x="94" y="190"/>
                      </a:moveTo>
                      <a:cubicBezTo>
                        <a:pt x="94" y="293"/>
                        <a:pt x="60" y="391"/>
                        <a:pt x="0" y="479"/>
                      </a:cubicBezTo>
                      <a:cubicBezTo>
                        <a:pt x="476" y="654"/>
                        <a:pt x="476" y="654"/>
                        <a:pt x="476" y="654"/>
                      </a:cubicBezTo>
                      <a:cubicBezTo>
                        <a:pt x="554" y="532"/>
                        <a:pt x="599" y="394"/>
                        <a:pt x="599" y="253"/>
                      </a:cubicBezTo>
                      <a:cubicBezTo>
                        <a:pt x="599" y="166"/>
                        <a:pt x="583" y="81"/>
                        <a:pt x="552" y="0"/>
                      </a:cubicBezTo>
                      <a:cubicBezTo>
                        <a:pt x="72" y="49"/>
                        <a:pt x="72" y="49"/>
                        <a:pt x="72" y="49"/>
                      </a:cubicBezTo>
                      <a:cubicBezTo>
                        <a:pt x="86" y="94"/>
                        <a:pt x="94" y="141"/>
                        <a:pt x="94" y="190"/>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dirty="0">
                    <a:ln>
                      <a:noFill/>
                    </a:ln>
                    <a:solidFill>
                      <a:prstClr val="white"/>
                    </a:solidFill>
                    <a:effectLst/>
                    <a:uLnTx/>
                    <a:uFillTx/>
                    <a:latin typeface="Calibri"/>
                    <a:ea typeface="+mn-ea"/>
                    <a:cs typeface="+mn-cs"/>
                  </a:endParaRPr>
                </a:p>
              </p:txBody>
            </p:sp>
            <p:sp>
              <p:nvSpPr>
                <p:cNvPr id="194" name="Freeform 16">
                  <a:extLst>
                    <a:ext uri="{FF2B5EF4-FFF2-40B4-BE49-F238E27FC236}">
                      <a16:creationId xmlns:a16="http://schemas.microsoft.com/office/drawing/2014/main" id="{5A007F96-8A55-420F-B19B-0C3823C10786}"/>
                    </a:ext>
                  </a:extLst>
                </p:cNvPr>
                <p:cNvSpPr>
                  <a:spLocks/>
                </p:cNvSpPr>
                <p:nvPr/>
              </p:nvSpPr>
              <p:spPr bwMode="auto">
                <a:xfrm>
                  <a:off x="9092007" y="3700187"/>
                  <a:ext cx="2197040" cy="1502748"/>
                </a:xfrm>
                <a:custGeom>
                  <a:avLst/>
                  <a:gdLst>
                    <a:gd name="T0" fmla="*/ 0 w 987"/>
                    <a:gd name="T1" fmla="*/ 314 h 675"/>
                    <a:gd name="T2" fmla="*/ 200 w 987"/>
                    <a:gd name="T3" fmla="*/ 675 h 675"/>
                    <a:gd name="T4" fmla="*/ 987 w 987"/>
                    <a:gd name="T5" fmla="*/ 185 h 675"/>
                    <a:gd name="T6" fmla="*/ 516 w 987"/>
                    <a:gd name="T7" fmla="*/ 0 h 675"/>
                    <a:gd name="T8" fmla="*/ 0 w 987"/>
                    <a:gd name="T9" fmla="*/ 314 h 675"/>
                  </a:gdLst>
                  <a:ahLst/>
                  <a:cxnLst>
                    <a:cxn ang="0">
                      <a:pos x="T0" y="T1"/>
                    </a:cxn>
                    <a:cxn ang="0">
                      <a:pos x="T2" y="T3"/>
                    </a:cxn>
                    <a:cxn ang="0">
                      <a:pos x="T4" y="T5"/>
                    </a:cxn>
                    <a:cxn ang="0">
                      <a:pos x="T6" y="T7"/>
                    </a:cxn>
                    <a:cxn ang="0">
                      <a:pos x="T8" y="T9"/>
                    </a:cxn>
                  </a:cxnLst>
                  <a:rect l="0" t="0" r="r" b="b"/>
                  <a:pathLst>
                    <a:path w="987" h="675">
                      <a:moveTo>
                        <a:pt x="0" y="314"/>
                      </a:moveTo>
                      <a:cubicBezTo>
                        <a:pt x="200" y="675"/>
                        <a:pt x="200" y="675"/>
                        <a:pt x="200" y="675"/>
                      </a:cubicBezTo>
                      <a:cubicBezTo>
                        <a:pt x="542" y="576"/>
                        <a:pt x="821" y="402"/>
                        <a:pt x="987" y="185"/>
                      </a:cubicBezTo>
                      <a:cubicBezTo>
                        <a:pt x="516" y="0"/>
                        <a:pt x="516" y="0"/>
                        <a:pt x="516" y="0"/>
                      </a:cubicBezTo>
                      <a:cubicBezTo>
                        <a:pt x="402" y="139"/>
                        <a:pt x="220" y="250"/>
                        <a:pt x="0" y="314"/>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95" name="Freeform 17">
                  <a:extLst>
                    <a:ext uri="{FF2B5EF4-FFF2-40B4-BE49-F238E27FC236}">
                      <a16:creationId xmlns:a16="http://schemas.microsoft.com/office/drawing/2014/main" id="{EFD1C948-01BF-4EBB-9B99-1A29EB65DE2F}"/>
                    </a:ext>
                  </a:extLst>
                </p:cNvPr>
                <p:cNvSpPr>
                  <a:spLocks/>
                </p:cNvSpPr>
                <p:nvPr/>
              </p:nvSpPr>
              <p:spPr bwMode="auto">
                <a:xfrm>
                  <a:off x="6858854" y="4450396"/>
                  <a:ext cx="2466137" cy="951741"/>
                </a:xfrm>
                <a:custGeom>
                  <a:avLst/>
                  <a:gdLst>
                    <a:gd name="T0" fmla="*/ 553 w 1108"/>
                    <a:gd name="T1" fmla="*/ 40 h 427"/>
                    <a:gd name="T2" fmla="*/ 196 w 1108"/>
                    <a:gd name="T3" fmla="*/ 1 h 427"/>
                    <a:gd name="T4" fmla="*/ 0 w 1108"/>
                    <a:gd name="T5" fmla="*/ 364 h 427"/>
                    <a:gd name="T6" fmla="*/ 552 w 1108"/>
                    <a:gd name="T7" fmla="*/ 427 h 427"/>
                    <a:gd name="T8" fmla="*/ 1108 w 1108"/>
                    <a:gd name="T9" fmla="*/ 363 h 427"/>
                    <a:gd name="T10" fmla="*/ 916 w 1108"/>
                    <a:gd name="T11" fmla="*/ 0 h 427"/>
                    <a:gd name="T12" fmla="*/ 553 w 1108"/>
                    <a:gd name="T13" fmla="*/ 40 h 427"/>
                  </a:gdLst>
                  <a:ahLst/>
                  <a:cxnLst>
                    <a:cxn ang="0">
                      <a:pos x="T0" y="T1"/>
                    </a:cxn>
                    <a:cxn ang="0">
                      <a:pos x="T2" y="T3"/>
                    </a:cxn>
                    <a:cxn ang="0">
                      <a:pos x="T4" y="T5"/>
                    </a:cxn>
                    <a:cxn ang="0">
                      <a:pos x="T6" y="T7"/>
                    </a:cxn>
                    <a:cxn ang="0">
                      <a:pos x="T8" y="T9"/>
                    </a:cxn>
                    <a:cxn ang="0">
                      <a:pos x="T10" y="T11"/>
                    </a:cxn>
                    <a:cxn ang="0">
                      <a:pos x="T12" y="T13"/>
                    </a:cxn>
                  </a:cxnLst>
                  <a:rect l="0" t="0" r="r" b="b"/>
                  <a:pathLst>
                    <a:path w="1108" h="427">
                      <a:moveTo>
                        <a:pt x="553" y="40"/>
                      </a:moveTo>
                      <a:cubicBezTo>
                        <a:pt x="428" y="40"/>
                        <a:pt x="308" y="27"/>
                        <a:pt x="196" y="1"/>
                      </a:cubicBezTo>
                      <a:cubicBezTo>
                        <a:pt x="0" y="364"/>
                        <a:pt x="0" y="364"/>
                        <a:pt x="0" y="364"/>
                      </a:cubicBezTo>
                      <a:cubicBezTo>
                        <a:pt x="172" y="405"/>
                        <a:pt x="358" y="427"/>
                        <a:pt x="552" y="427"/>
                      </a:cubicBezTo>
                      <a:cubicBezTo>
                        <a:pt x="747" y="427"/>
                        <a:pt x="935" y="405"/>
                        <a:pt x="1108" y="363"/>
                      </a:cubicBezTo>
                      <a:cubicBezTo>
                        <a:pt x="916" y="0"/>
                        <a:pt x="916" y="0"/>
                        <a:pt x="916" y="0"/>
                      </a:cubicBezTo>
                      <a:cubicBezTo>
                        <a:pt x="803" y="26"/>
                        <a:pt x="681" y="40"/>
                        <a:pt x="553" y="40"/>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96" name="Freeform 18">
                  <a:extLst>
                    <a:ext uri="{FF2B5EF4-FFF2-40B4-BE49-F238E27FC236}">
                      <a16:creationId xmlns:a16="http://schemas.microsoft.com/office/drawing/2014/main" id="{EDFBDE70-6D54-4F50-B97F-28586542E2BF}"/>
                    </a:ext>
                  </a:extLst>
                </p:cNvPr>
                <p:cNvSpPr>
                  <a:spLocks/>
                </p:cNvSpPr>
                <p:nvPr/>
              </p:nvSpPr>
              <p:spPr bwMode="auto">
                <a:xfrm>
                  <a:off x="4893634" y="3688538"/>
                  <a:ext cx="2192380" cy="1510903"/>
                </a:xfrm>
                <a:custGeom>
                  <a:avLst/>
                  <a:gdLst>
                    <a:gd name="T0" fmla="*/ 466 w 985"/>
                    <a:gd name="T1" fmla="*/ 0 h 678"/>
                    <a:gd name="T2" fmla="*/ 0 w 985"/>
                    <a:gd name="T3" fmla="*/ 193 h 678"/>
                    <a:gd name="T4" fmla="*/ 778 w 985"/>
                    <a:gd name="T5" fmla="*/ 678 h 678"/>
                    <a:gd name="T6" fmla="*/ 985 w 985"/>
                    <a:gd name="T7" fmla="*/ 319 h 678"/>
                    <a:gd name="T8" fmla="*/ 466 w 985"/>
                    <a:gd name="T9" fmla="*/ 0 h 678"/>
                  </a:gdLst>
                  <a:ahLst/>
                  <a:cxnLst>
                    <a:cxn ang="0">
                      <a:pos x="T0" y="T1"/>
                    </a:cxn>
                    <a:cxn ang="0">
                      <a:pos x="T2" y="T3"/>
                    </a:cxn>
                    <a:cxn ang="0">
                      <a:pos x="T4" y="T5"/>
                    </a:cxn>
                    <a:cxn ang="0">
                      <a:pos x="T6" y="T7"/>
                    </a:cxn>
                    <a:cxn ang="0">
                      <a:pos x="T8" y="T9"/>
                    </a:cxn>
                  </a:cxnLst>
                  <a:rect l="0" t="0" r="r" b="b"/>
                  <a:pathLst>
                    <a:path w="985" h="678">
                      <a:moveTo>
                        <a:pt x="466" y="0"/>
                      </a:moveTo>
                      <a:cubicBezTo>
                        <a:pt x="0" y="193"/>
                        <a:pt x="0" y="193"/>
                        <a:pt x="0" y="193"/>
                      </a:cubicBezTo>
                      <a:cubicBezTo>
                        <a:pt x="165" y="407"/>
                        <a:pt x="440" y="580"/>
                        <a:pt x="778" y="678"/>
                      </a:cubicBezTo>
                      <a:cubicBezTo>
                        <a:pt x="985" y="319"/>
                        <a:pt x="985" y="319"/>
                        <a:pt x="985" y="319"/>
                      </a:cubicBezTo>
                      <a:cubicBezTo>
                        <a:pt x="762" y="253"/>
                        <a:pt x="580" y="140"/>
                        <a:pt x="466" y="0"/>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grpSp>
          <p:sp>
            <p:nvSpPr>
              <p:cNvPr id="178" name="Freeform 19">
                <a:extLst>
                  <a:ext uri="{FF2B5EF4-FFF2-40B4-BE49-F238E27FC236}">
                    <a16:creationId xmlns:a16="http://schemas.microsoft.com/office/drawing/2014/main" id="{906596D3-BC7B-4955-837D-8D932406B143}"/>
                  </a:ext>
                </a:extLst>
              </p:cNvPr>
              <p:cNvSpPr>
                <a:spLocks/>
              </p:cNvSpPr>
              <p:nvPr/>
            </p:nvSpPr>
            <p:spPr bwMode="auto">
              <a:xfrm>
                <a:off x="9534678" y="4111405"/>
                <a:ext cx="1754370" cy="1254620"/>
              </a:xfrm>
              <a:custGeom>
                <a:avLst/>
                <a:gdLst>
                  <a:gd name="T0" fmla="*/ 0 w 788"/>
                  <a:gd name="T1" fmla="*/ 490 h 563"/>
                  <a:gd name="T2" fmla="*/ 0 w 788"/>
                  <a:gd name="T3" fmla="*/ 563 h 563"/>
                  <a:gd name="T4" fmla="*/ 788 w 788"/>
                  <a:gd name="T5" fmla="*/ 73 h 563"/>
                  <a:gd name="T6" fmla="*/ 788 w 788"/>
                  <a:gd name="T7" fmla="*/ 0 h 563"/>
                  <a:gd name="T8" fmla="*/ 0 w 788"/>
                  <a:gd name="T9" fmla="*/ 490 h 563"/>
                </a:gdLst>
                <a:ahLst/>
                <a:cxnLst>
                  <a:cxn ang="0">
                    <a:pos x="T0" y="T1"/>
                  </a:cxn>
                  <a:cxn ang="0">
                    <a:pos x="T2" y="T3"/>
                  </a:cxn>
                  <a:cxn ang="0">
                    <a:pos x="T4" y="T5"/>
                  </a:cxn>
                  <a:cxn ang="0">
                    <a:pos x="T6" y="T7"/>
                  </a:cxn>
                  <a:cxn ang="0">
                    <a:pos x="T8" y="T9"/>
                  </a:cxn>
                </a:cxnLst>
                <a:rect l="0" t="0" r="r" b="b"/>
                <a:pathLst>
                  <a:path w="788" h="563">
                    <a:moveTo>
                      <a:pt x="0" y="490"/>
                    </a:moveTo>
                    <a:cubicBezTo>
                      <a:pt x="0" y="563"/>
                      <a:pt x="0" y="563"/>
                      <a:pt x="0" y="563"/>
                    </a:cubicBezTo>
                    <a:cubicBezTo>
                      <a:pt x="343" y="464"/>
                      <a:pt x="622" y="290"/>
                      <a:pt x="788" y="73"/>
                    </a:cubicBezTo>
                    <a:cubicBezTo>
                      <a:pt x="788" y="0"/>
                      <a:pt x="788" y="0"/>
                      <a:pt x="788" y="0"/>
                    </a:cubicBezTo>
                    <a:cubicBezTo>
                      <a:pt x="622" y="217"/>
                      <a:pt x="343" y="391"/>
                      <a:pt x="0" y="490"/>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79" name="Freeform 20">
                <a:extLst>
                  <a:ext uri="{FF2B5EF4-FFF2-40B4-BE49-F238E27FC236}">
                    <a16:creationId xmlns:a16="http://schemas.microsoft.com/office/drawing/2014/main" id="{8ADC19B9-502B-4E5D-A24F-E32AD9D7C086}"/>
                  </a:ext>
                </a:extLst>
              </p:cNvPr>
              <p:cNvSpPr>
                <a:spLocks/>
              </p:cNvSpPr>
              <p:nvPr/>
            </p:nvSpPr>
            <p:spPr bwMode="auto">
              <a:xfrm>
                <a:off x="11382241" y="3165490"/>
                <a:ext cx="273757" cy="975039"/>
              </a:xfrm>
              <a:custGeom>
                <a:avLst/>
                <a:gdLst>
                  <a:gd name="T0" fmla="*/ 122 w 123"/>
                  <a:gd name="T1" fmla="*/ 0 h 438"/>
                  <a:gd name="T2" fmla="*/ 0 w 123"/>
                  <a:gd name="T3" fmla="*/ 365 h 438"/>
                  <a:gd name="T4" fmla="*/ 0 w 123"/>
                  <a:gd name="T5" fmla="*/ 438 h 438"/>
                  <a:gd name="T6" fmla="*/ 123 w 123"/>
                  <a:gd name="T7" fmla="*/ 37 h 438"/>
                  <a:gd name="T8" fmla="*/ 122 w 123"/>
                  <a:gd name="T9" fmla="*/ 0 h 438"/>
                </a:gdLst>
                <a:ahLst/>
                <a:cxnLst>
                  <a:cxn ang="0">
                    <a:pos x="T0" y="T1"/>
                  </a:cxn>
                  <a:cxn ang="0">
                    <a:pos x="T2" y="T3"/>
                  </a:cxn>
                  <a:cxn ang="0">
                    <a:pos x="T4" y="T5"/>
                  </a:cxn>
                  <a:cxn ang="0">
                    <a:pos x="T6" y="T7"/>
                  </a:cxn>
                  <a:cxn ang="0">
                    <a:pos x="T8" y="T9"/>
                  </a:cxn>
                </a:cxnLst>
                <a:rect l="0" t="0" r="r" b="b"/>
                <a:pathLst>
                  <a:path w="123" h="438">
                    <a:moveTo>
                      <a:pt x="122" y="0"/>
                    </a:moveTo>
                    <a:cubicBezTo>
                      <a:pt x="116" y="129"/>
                      <a:pt x="73" y="252"/>
                      <a:pt x="0" y="365"/>
                    </a:cubicBezTo>
                    <a:cubicBezTo>
                      <a:pt x="0" y="438"/>
                      <a:pt x="0" y="438"/>
                      <a:pt x="0" y="438"/>
                    </a:cubicBezTo>
                    <a:cubicBezTo>
                      <a:pt x="79" y="315"/>
                      <a:pt x="123" y="179"/>
                      <a:pt x="123" y="37"/>
                    </a:cubicBezTo>
                    <a:cubicBezTo>
                      <a:pt x="123" y="25"/>
                      <a:pt x="123" y="12"/>
                      <a:pt x="122" y="0"/>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0" name="Freeform 21">
                <a:extLst>
                  <a:ext uri="{FF2B5EF4-FFF2-40B4-BE49-F238E27FC236}">
                    <a16:creationId xmlns:a16="http://schemas.microsoft.com/office/drawing/2014/main" id="{02B2987B-9920-4038-8BB7-2E2C55FB03FE}"/>
                  </a:ext>
                </a:extLst>
              </p:cNvPr>
              <p:cNvSpPr>
                <a:spLocks/>
              </p:cNvSpPr>
              <p:nvPr/>
            </p:nvSpPr>
            <p:spPr bwMode="auto">
              <a:xfrm>
                <a:off x="4893634" y="4118395"/>
                <a:ext cx="1727577" cy="1242971"/>
              </a:xfrm>
              <a:custGeom>
                <a:avLst/>
                <a:gdLst>
                  <a:gd name="T0" fmla="*/ 0 w 776"/>
                  <a:gd name="T1" fmla="*/ 0 h 558"/>
                  <a:gd name="T2" fmla="*/ 0 w 776"/>
                  <a:gd name="T3" fmla="*/ 73 h 558"/>
                  <a:gd name="T4" fmla="*/ 776 w 776"/>
                  <a:gd name="T5" fmla="*/ 558 h 558"/>
                  <a:gd name="T6" fmla="*/ 776 w 776"/>
                  <a:gd name="T7" fmla="*/ 485 h 558"/>
                  <a:gd name="T8" fmla="*/ 0 w 776"/>
                  <a:gd name="T9" fmla="*/ 0 h 558"/>
                </a:gdLst>
                <a:ahLst/>
                <a:cxnLst>
                  <a:cxn ang="0">
                    <a:pos x="T0" y="T1"/>
                  </a:cxn>
                  <a:cxn ang="0">
                    <a:pos x="T2" y="T3"/>
                  </a:cxn>
                  <a:cxn ang="0">
                    <a:pos x="T4" y="T5"/>
                  </a:cxn>
                  <a:cxn ang="0">
                    <a:pos x="T6" y="T7"/>
                  </a:cxn>
                  <a:cxn ang="0">
                    <a:pos x="T8" y="T9"/>
                  </a:cxn>
                </a:cxnLst>
                <a:rect l="0" t="0" r="r" b="b"/>
                <a:pathLst>
                  <a:path w="776" h="558">
                    <a:moveTo>
                      <a:pt x="0" y="0"/>
                    </a:moveTo>
                    <a:cubicBezTo>
                      <a:pt x="0" y="73"/>
                      <a:pt x="0" y="73"/>
                      <a:pt x="0" y="73"/>
                    </a:cubicBezTo>
                    <a:cubicBezTo>
                      <a:pt x="165" y="287"/>
                      <a:pt x="439" y="459"/>
                      <a:pt x="776" y="558"/>
                    </a:cubicBezTo>
                    <a:cubicBezTo>
                      <a:pt x="776" y="485"/>
                      <a:pt x="776" y="485"/>
                      <a:pt x="776" y="485"/>
                    </a:cubicBezTo>
                    <a:cubicBezTo>
                      <a:pt x="439" y="386"/>
                      <a:pt x="165" y="214"/>
                      <a:pt x="0" y="0"/>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headEnd/>
                <a:tailEn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1" name="Freeform 22">
                <a:extLst>
                  <a:ext uri="{FF2B5EF4-FFF2-40B4-BE49-F238E27FC236}">
                    <a16:creationId xmlns:a16="http://schemas.microsoft.com/office/drawing/2014/main" id="{D5A834AB-31DE-43BB-8647-80D7A9C62118}"/>
                  </a:ext>
                </a:extLst>
              </p:cNvPr>
              <p:cNvSpPr>
                <a:spLocks/>
              </p:cNvSpPr>
              <p:nvPr/>
            </p:nvSpPr>
            <p:spPr bwMode="auto">
              <a:xfrm>
                <a:off x="6858854" y="5258853"/>
                <a:ext cx="2466138" cy="305209"/>
              </a:xfrm>
              <a:custGeom>
                <a:avLst/>
                <a:gdLst>
                  <a:gd name="T0" fmla="*/ 552 w 1108"/>
                  <a:gd name="T1" fmla="*/ 64 h 137"/>
                  <a:gd name="T2" fmla="*/ 0 w 1108"/>
                  <a:gd name="T3" fmla="*/ 1 h 137"/>
                  <a:gd name="T4" fmla="*/ 0 w 1108"/>
                  <a:gd name="T5" fmla="*/ 74 h 137"/>
                  <a:gd name="T6" fmla="*/ 552 w 1108"/>
                  <a:gd name="T7" fmla="*/ 137 h 137"/>
                  <a:gd name="T8" fmla="*/ 1108 w 1108"/>
                  <a:gd name="T9" fmla="*/ 73 h 137"/>
                  <a:gd name="T10" fmla="*/ 1108 w 1108"/>
                  <a:gd name="T11" fmla="*/ 0 h 137"/>
                  <a:gd name="T12" fmla="*/ 552 w 1108"/>
                  <a:gd name="T13" fmla="*/ 64 h 137"/>
                </a:gdLst>
                <a:ahLst/>
                <a:cxnLst>
                  <a:cxn ang="0">
                    <a:pos x="T0" y="T1"/>
                  </a:cxn>
                  <a:cxn ang="0">
                    <a:pos x="T2" y="T3"/>
                  </a:cxn>
                  <a:cxn ang="0">
                    <a:pos x="T4" y="T5"/>
                  </a:cxn>
                  <a:cxn ang="0">
                    <a:pos x="T6" y="T7"/>
                  </a:cxn>
                  <a:cxn ang="0">
                    <a:pos x="T8" y="T9"/>
                  </a:cxn>
                  <a:cxn ang="0">
                    <a:pos x="T10" y="T11"/>
                  </a:cxn>
                  <a:cxn ang="0">
                    <a:pos x="T12" y="T13"/>
                  </a:cxn>
                </a:cxnLst>
                <a:rect l="0" t="0" r="r" b="b"/>
                <a:pathLst>
                  <a:path w="1108" h="137">
                    <a:moveTo>
                      <a:pt x="552" y="64"/>
                    </a:moveTo>
                    <a:cubicBezTo>
                      <a:pt x="358" y="64"/>
                      <a:pt x="172" y="42"/>
                      <a:pt x="0" y="1"/>
                    </a:cubicBezTo>
                    <a:cubicBezTo>
                      <a:pt x="0" y="74"/>
                      <a:pt x="0" y="74"/>
                      <a:pt x="0" y="74"/>
                    </a:cubicBezTo>
                    <a:cubicBezTo>
                      <a:pt x="172" y="115"/>
                      <a:pt x="358" y="137"/>
                      <a:pt x="552" y="137"/>
                    </a:cubicBezTo>
                    <a:cubicBezTo>
                      <a:pt x="747" y="137"/>
                      <a:pt x="935" y="115"/>
                      <a:pt x="1108" y="73"/>
                    </a:cubicBezTo>
                    <a:cubicBezTo>
                      <a:pt x="1108" y="0"/>
                      <a:pt x="1108" y="0"/>
                      <a:pt x="1108" y="0"/>
                    </a:cubicBezTo>
                    <a:cubicBezTo>
                      <a:pt x="935" y="42"/>
                      <a:pt x="747" y="64"/>
                      <a:pt x="552" y="64"/>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headEnd/>
                <a:tailEn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2" name="Freeform 23">
                <a:extLst>
                  <a:ext uri="{FF2B5EF4-FFF2-40B4-BE49-F238E27FC236}">
                    <a16:creationId xmlns:a16="http://schemas.microsoft.com/office/drawing/2014/main" id="{2AC12C92-DC69-4098-A815-A327E239A968}"/>
                  </a:ext>
                </a:extLst>
              </p:cNvPr>
              <p:cNvSpPr>
                <a:spLocks/>
              </p:cNvSpPr>
              <p:nvPr/>
            </p:nvSpPr>
            <p:spPr bwMode="auto">
              <a:xfrm>
                <a:off x="4519694" y="3165490"/>
                <a:ext cx="273757" cy="975039"/>
              </a:xfrm>
              <a:custGeom>
                <a:avLst/>
                <a:gdLst>
                  <a:gd name="T0" fmla="*/ 1 w 123"/>
                  <a:gd name="T1" fmla="*/ 0 h 438"/>
                  <a:gd name="T2" fmla="*/ 0 w 123"/>
                  <a:gd name="T3" fmla="*/ 37 h 438"/>
                  <a:gd name="T4" fmla="*/ 123 w 123"/>
                  <a:gd name="T5" fmla="*/ 438 h 438"/>
                  <a:gd name="T6" fmla="*/ 123 w 123"/>
                  <a:gd name="T7" fmla="*/ 364 h 438"/>
                  <a:gd name="T8" fmla="*/ 1 w 123"/>
                  <a:gd name="T9" fmla="*/ 0 h 438"/>
                </a:gdLst>
                <a:ahLst/>
                <a:cxnLst>
                  <a:cxn ang="0">
                    <a:pos x="T0" y="T1"/>
                  </a:cxn>
                  <a:cxn ang="0">
                    <a:pos x="T2" y="T3"/>
                  </a:cxn>
                  <a:cxn ang="0">
                    <a:pos x="T4" y="T5"/>
                  </a:cxn>
                  <a:cxn ang="0">
                    <a:pos x="T6" y="T7"/>
                  </a:cxn>
                  <a:cxn ang="0">
                    <a:pos x="T8" y="T9"/>
                  </a:cxn>
                </a:cxnLst>
                <a:rect l="0" t="0" r="r" b="b"/>
                <a:pathLst>
                  <a:path w="123" h="438">
                    <a:moveTo>
                      <a:pt x="1" y="0"/>
                    </a:moveTo>
                    <a:cubicBezTo>
                      <a:pt x="0" y="12"/>
                      <a:pt x="0" y="25"/>
                      <a:pt x="0" y="37"/>
                    </a:cubicBezTo>
                    <a:cubicBezTo>
                      <a:pt x="0" y="179"/>
                      <a:pt x="43" y="314"/>
                      <a:pt x="123" y="438"/>
                    </a:cubicBezTo>
                    <a:cubicBezTo>
                      <a:pt x="123" y="364"/>
                      <a:pt x="123" y="364"/>
                      <a:pt x="123" y="364"/>
                    </a:cubicBezTo>
                    <a:cubicBezTo>
                      <a:pt x="50" y="252"/>
                      <a:pt x="7" y="129"/>
                      <a:pt x="1" y="0"/>
                    </a:cubicBez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3" name="Freeform 24">
                <a:extLst>
                  <a:ext uri="{FF2B5EF4-FFF2-40B4-BE49-F238E27FC236}">
                    <a16:creationId xmlns:a16="http://schemas.microsoft.com/office/drawing/2014/main" id="{71A5912A-F66F-4B80-96C6-6213830C5D3A}"/>
                  </a:ext>
                </a:extLst>
              </p:cNvPr>
              <p:cNvSpPr>
                <a:spLocks/>
              </p:cNvSpPr>
              <p:nvPr/>
            </p:nvSpPr>
            <p:spPr bwMode="auto">
              <a:xfrm>
                <a:off x="5648503" y="2606327"/>
                <a:ext cx="66402" cy="325013"/>
              </a:xfrm>
              <a:custGeom>
                <a:avLst/>
                <a:gdLst>
                  <a:gd name="T0" fmla="*/ 16 w 30"/>
                  <a:gd name="T1" fmla="*/ 0 h 146"/>
                  <a:gd name="T2" fmla="*/ 0 w 30"/>
                  <a:gd name="T3" fmla="*/ 114 h 146"/>
                  <a:gd name="T4" fmla="*/ 1 w 30"/>
                  <a:gd name="T5" fmla="*/ 146 h 146"/>
                  <a:gd name="T6" fmla="*/ 30 w 30"/>
                  <a:gd name="T7" fmla="*/ 18 h 146"/>
                  <a:gd name="T8" fmla="*/ 30 w 30"/>
                  <a:gd name="T9" fmla="*/ 1 h 146"/>
                  <a:gd name="T10" fmla="*/ 16 w 30"/>
                  <a:gd name="T11" fmla="*/ 0 h 146"/>
                </a:gdLst>
                <a:ahLst/>
                <a:cxnLst>
                  <a:cxn ang="0">
                    <a:pos x="T0" y="T1"/>
                  </a:cxn>
                  <a:cxn ang="0">
                    <a:pos x="T2" y="T3"/>
                  </a:cxn>
                  <a:cxn ang="0">
                    <a:pos x="T4" y="T5"/>
                  </a:cxn>
                  <a:cxn ang="0">
                    <a:pos x="T6" y="T7"/>
                  </a:cxn>
                  <a:cxn ang="0">
                    <a:pos x="T8" y="T9"/>
                  </a:cxn>
                  <a:cxn ang="0">
                    <a:pos x="T10" y="T11"/>
                  </a:cxn>
                </a:cxnLst>
                <a:rect l="0" t="0" r="r" b="b"/>
                <a:pathLst>
                  <a:path w="30" h="146">
                    <a:moveTo>
                      <a:pt x="16" y="0"/>
                    </a:moveTo>
                    <a:cubicBezTo>
                      <a:pt x="5" y="37"/>
                      <a:pt x="0" y="74"/>
                      <a:pt x="0" y="114"/>
                    </a:cubicBezTo>
                    <a:cubicBezTo>
                      <a:pt x="0" y="124"/>
                      <a:pt x="0" y="135"/>
                      <a:pt x="1" y="146"/>
                    </a:cubicBezTo>
                    <a:cubicBezTo>
                      <a:pt x="4" y="102"/>
                      <a:pt x="14" y="59"/>
                      <a:pt x="30" y="18"/>
                    </a:cubicBezTo>
                    <a:cubicBezTo>
                      <a:pt x="30" y="1"/>
                      <a:pt x="30" y="1"/>
                      <a:pt x="30" y="1"/>
                    </a:cubicBezTo>
                    <a:lnTo>
                      <a:pt x="16" y="0"/>
                    </a:ln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4" name="Freeform 25">
                <a:extLst>
                  <a:ext uri="{FF2B5EF4-FFF2-40B4-BE49-F238E27FC236}">
                    <a16:creationId xmlns:a16="http://schemas.microsoft.com/office/drawing/2014/main" id="{D37326F7-EED5-4445-8516-1271ECD98168}"/>
                  </a:ext>
                </a:extLst>
              </p:cNvPr>
              <p:cNvSpPr>
                <a:spLocks/>
              </p:cNvSpPr>
              <p:nvPr/>
            </p:nvSpPr>
            <p:spPr bwMode="auto">
              <a:xfrm>
                <a:off x="4680455" y="2394311"/>
                <a:ext cx="1065903" cy="180563"/>
              </a:xfrm>
              <a:custGeom>
                <a:avLst/>
                <a:gdLst>
                  <a:gd name="T0" fmla="*/ 0 w 915"/>
                  <a:gd name="T1" fmla="*/ 0 h 155"/>
                  <a:gd name="T2" fmla="*/ 0 w 915"/>
                  <a:gd name="T3" fmla="*/ 101 h 155"/>
                  <a:gd name="T4" fmla="*/ 915 w 915"/>
                  <a:gd name="T5" fmla="*/ 155 h 155"/>
                  <a:gd name="T6" fmla="*/ 915 w 915"/>
                  <a:gd name="T7" fmla="*/ 32 h 155"/>
                  <a:gd name="T8" fmla="*/ 0 w 915"/>
                  <a:gd name="T9" fmla="*/ 0 h 155"/>
                </a:gdLst>
                <a:ahLst/>
                <a:cxnLst>
                  <a:cxn ang="0">
                    <a:pos x="T0" y="T1"/>
                  </a:cxn>
                  <a:cxn ang="0">
                    <a:pos x="T2" y="T3"/>
                  </a:cxn>
                  <a:cxn ang="0">
                    <a:pos x="T4" y="T5"/>
                  </a:cxn>
                  <a:cxn ang="0">
                    <a:pos x="T6" y="T7"/>
                  </a:cxn>
                  <a:cxn ang="0">
                    <a:pos x="T8" y="T9"/>
                  </a:cxn>
                </a:cxnLst>
                <a:rect l="0" t="0" r="r" b="b"/>
                <a:pathLst>
                  <a:path w="915" h="155">
                    <a:moveTo>
                      <a:pt x="0" y="0"/>
                    </a:moveTo>
                    <a:lnTo>
                      <a:pt x="0" y="101"/>
                    </a:lnTo>
                    <a:lnTo>
                      <a:pt x="915" y="155"/>
                    </a:lnTo>
                    <a:lnTo>
                      <a:pt x="915" y="32"/>
                    </a:lnTo>
                    <a:lnTo>
                      <a:pt x="0" y="0"/>
                    </a:ln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headEnd/>
                <a:tailEn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5" name="Freeform 26">
                <a:extLst>
                  <a:ext uri="{FF2B5EF4-FFF2-40B4-BE49-F238E27FC236}">
                    <a16:creationId xmlns:a16="http://schemas.microsoft.com/office/drawing/2014/main" id="{C089271D-736A-4F5C-8B2D-D18B9FF13682}"/>
                  </a:ext>
                </a:extLst>
              </p:cNvPr>
              <p:cNvSpPr>
                <a:spLocks/>
              </p:cNvSpPr>
              <p:nvPr/>
            </p:nvSpPr>
            <p:spPr bwMode="auto">
              <a:xfrm>
                <a:off x="4793452" y="3579036"/>
                <a:ext cx="1060078" cy="561491"/>
              </a:xfrm>
              <a:custGeom>
                <a:avLst/>
                <a:gdLst>
                  <a:gd name="T0" fmla="*/ 0 w 910"/>
                  <a:gd name="T1" fmla="*/ 482 h 482"/>
                  <a:gd name="T2" fmla="*/ 910 w 910"/>
                  <a:gd name="T3" fmla="*/ 121 h 482"/>
                  <a:gd name="T4" fmla="*/ 910 w 910"/>
                  <a:gd name="T5" fmla="*/ 0 h 482"/>
                  <a:gd name="T6" fmla="*/ 0 w 910"/>
                  <a:gd name="T7" fmla="*/ 341 h 482"/>
                  <a:gd name="T8" fmla="*/ 0 w 910"/>
                  <a:gd name="T9" fmla="*/ 482 h 482"/>
                </a:gdLst>
                <a:ahLst/>
                <a:cxnLst>
                  <a:cxn ang="0">
                    <a:pos x="T0" y="T1"/>
                  </a:cxn>
                  <a:cxn ang="0">
                    <a:pos x="T2" y="T3"/>
                  </a:cxn>
                  <a:cxn ang="0">
                    <a:pos x="T4" y="T5"/>
                  </a:cxn>
                  <a:cxn ang="0">
                    <a:pos x="T6" y="T7"/>
                  </a:cxn>
                  <a:cxn ang="0">
                    <a:pos x="T8" y="T9"/>
                  </a:cxn>
                </a:cxnLst>
                <a:rect l="0" t="0" r="r" b="b"/>
                <a:pathLst>
                  <a:path w="910" h="482">
                    <a:moveTo>
                      <a:pt x="0" y="482"/>
                    </a:moveTo>
                    <a:lnTo>
                      <a:pt x="910" y="121"/>
                    </a:lnTo>
                    <a:lnTo>
                      <a:pt x="910" y="0"/>
                    </a:lnTo>
                    <a:lnTo>
                      <a:pt x="0" y="341"/>
                    </a:lnTo>
                    <a:lnTo>
                      <a:pt x="0" y="482"/>
                    </a:ln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6" name="Freeform 27">
                <a:extLst>
                  <a:ext uri="{FF2B5EF4-FFF2-40B4-BE49-F238E27FC236}">
                    <a16:creationId xmlns:a16="http://schemas.microsoft.com/office/drawing/2014/main" id="{BA01AD8D-DD3F-4B46-830F-A0F789F73FE3}"/>
                  </a:ext>
                </a:extLst>
              </p:cNvPr>
              <p:cNvSpPr>
                <a:spLocks/>
              </p:cNvSpPr>
              <p:nvPr/>
            </p:nvSpPr>
            <p:spPr bwMode="auto">
              <a:xfrm>
                <a:off x="6621211" y="4399141"/>
                <a:ext cx="464804" cy="962226"/>
              </a:xfrm>
              <a:custGeom>
                <a:avLst/>
                <a:gdLst>
                  <a:gd name="T0" fmla="*/ 399 w 399"/>
                  <a:gd name="T1" fmla="*/ 0 h 826"/>
                  <a:gd name="T2" fmla="*/ 399 w 399"/>
                  <a:gd name="T3" fmla="*/ 149 h 826"/>
                  <a:gd name="T4" fmla="*/ 0 w 399"/>
                  <a:gd name="T5" fmla="*/ 826 h 826"/>
                  <a:gd name="T6" fmla="*/ 0 w 399"/>
                  <a:gd name="T7" fmla="*/ 687 h 826"/>
                  <a:gd name="T8" fmla="*/ 399 w 399"/>
                  <a:gd name="T9" fmla="*/ 0 h 826"/>
                </a:gdLst>
                <a:ahLst/>
                <a:cxnLst>
                  <a:cxn ang="0">
                    <a:pos x="T0" y="T1"/>
                  </a:cxn>
                  <a:cxn ang="0">
                    <a:pos x="T2" y="T3"/>
                  </a:cxn>
                  <a:cxn ang="0">
                    <a:pos x="T4" y="T5"/>
                  </a:cxn>
                  <a:cxn ang="0">
                    <a:pos x="T6" y="T7"/>
                  </a:cxn>
                  <a:cxn ang="0">
                    <a:pos x="T8" y="T9"/>
                  </a:cxn>
                </a:cxnLst>
                <a:rect l="0" t="0" r="r" b="b"/>
                <a:pathLst>
                  <a:path w="399" h="826">
                    <a:moveTo>
                      <a:pt x="399" y="0"/>
                    </a:moveTo>
                    <a:lnTo>
                      <a:pt x="399" y="149"/>
                    </a:lnTo>
                    <a:lnTo>
                      <a:pt x="0" y="826"/>
                    </a:lnTo>
                    <a:lnTo>
                      <a:pt x="0" y="687"/>
                    </a:lnTo>
                    <a:lnTo>
                      <a:pt x="399" y="0"/>
                    </a:ln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7" name="Freeform 28">
                <a:extLst>
                  <a:ext uri="{FF2B5EF4-FFF2-40B4-BE49-F238E27FC236}">
                    <a16:creationId xmlns:a16="http://schemas.microsoft.com/office/drawing/2014/main" id="{B038EAEF-2BC2-4C7D-9D17-B0F42AF2298C}"/>
                  </a:ext>
                </a:extLst>
              </p:cNvPr>
              <p:cNvSpPr>
                <a:spLocks/>
              </p:cNvSpPr>
              <p:nvPr/>
            </p:nvSpPr>
            <p:spPr bwMode="auto">
              <a:xfrm>
                <a:off x="9092010" y="4399141"/>
                <a:ext cx="442671" cy="966884"/>
              </a:xfrm>
              <a:custGeom>
                <a:avLst/>
                <a:gdLst>
                  <a:gd name="T0" fmla="*/ 0 w 380"/>
                  <a:gd name="T1" fmla="*/ 0 h 830"/>
                  <a:gd name="T2" fmla="*/ 0 w 380"/>
                  <a:gd name="T3" fmla="*/ 145 h 830"/>
                  <a:gd name="T4" fmla="*/ 380 w 380"/>
                  <a:gd name="T5" fmla="*/ 830 h 830"/>
                  <a:gd name="T6" fmla="*/ 380 w 380"/>
                  <a:gd name="T7" fmla="*/ 690 h 830"/>
                  <a:gd name="T8" fmla="*/ 0 w 380"/>
                  <a:gd name="T9" fmla="*/ 0 h 830"/>
                </a:gdLst>
                <a:ahLst/>
                <a:cxnLst>
                  <a:cxn ang="0">
                    <a:pos x="T0" y="T1"/>
                  </a:cxn>
                  <a:cxn ang="0">
                    <a:pos x="T2" y="T3"/>
                  </a:cxn>
                  <a:cxn ang="0">
                    <a:pos x="T4" y="T5"/>
                  </a:cxn>
                  <a:cxn ang="0">
                    <a:pos x="T6" y="T7"/>
                  </a:cxn>
                  <a:cxn ang="0">
                    <a:pos x="T8" y="T9"/>
                  </a:cxn>
                </a:cxnLst>
                <a:rect l="0" t="0" r="r" b="b"/>
                <a:pathLst>
                  <a:path w="380" h="830">
                    <a:moveTo>
                      <a:pt x="0" y="0"/>
                    </a:moveTo>
                    <a:lnTo>
                      <a:pt x="0" y="145"/>
                    </a:lnTo>
                    <a:lnTo>
                      <a:pt x="380" y="830"/>
                    </a:lnTo>
                    <a:lnTo>
                      <a:pt x="380" y="690"/>
                    </a:lnTo>
                    <a:lnTo>
                      <a:pt x="0" y="0"/>
                    </a:ln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8" name="Freeform 29">
                <a:extLst>
                  <a:ext uri="{FF2B5EF4-FFF2-40B4-BE49-F238E27FC236}">
                    <a16:creationId xmlns:a16="http://schemas.microsoft.com/office/drawing/2014/main" id="{8A1D5DBC-9692-448F-9CA0-DE339D39519E}"/>
                  </a:ext>
                </a:extLst>
              </p:cNvPr>
              <p:cNvSpPr>
                <a:spLocks/>
              </p:cNvSpPr>
              <p:nvPr/>
            </p:nvSpPr>
            <p:spPr bwMode="auto">
              <a:xfrm>
                <a:off x="10322166" y="3588355"/>
                <a:ext cx="1060078" cy="552173"/>
              </a:xfrm>
              <a:custGeom>
                <a:avLst/>
                <a:gdLst>
                  <a:gd name="T0" fmla="*/ 910 w 910"/>
                  <a:gd name="T1" fmla="*/ 474 h 474"/>
                  <a:gd name="T2" fmla="*/ 0 w 910"/>
                  <a:gd name="T3" fmla="*/ 124 h 474"/>
                  <a:gd name="T4" fmla="*/ 0 w 910"/>
                  <a:gd name="T5" fmla="*/ 0 h 474"/>
                  <a:gd name="T6" fmla="*/ 910 w 910"/>
                  <a:gd name="T7" fmla="*/ 335 h 474"/>
                  <a:gd name="T8" fmla="*/ 910 w 910"/>
                  <a:gd name="T9" fmla="*/ 474 h 474"/>
                </a:gdLst>
                <a:ahLst/>
                <a:cxnLst>
                  <a:cxn ang="0">
                    <a:pos x="T0" y="T1"/>
                  </a:cxn>
                  <a:cxn ang="0">
                    <a:pos x="T2" y="T3"/>
                  </a:cxn>
                  <a:cxn ang="0">
                    <a:pos x="T4" y="T5"/>
                  </a:cxn>
                  <a:cxn ang="0">
                    <a:pos x="T6" y="T7"/>
                  </a:cxn>
                  <a:cxn ang="0">
                    <a:pos x="T8" y="T9"/>
                  </a:cxn>
                </a:cxnLst>
                <a:rect l="0" t="0" r="r" b="b"/>
                <a:pathLst>
                  <a:path w="910" h="474">
                    <a:moveTo>
                      <a:pt x="910" y="474"/>
                    </a:moveTo>
                    <a:lnTo>
                      <a:pt x="0" y="124"/>
                    </a:lnTo>
                    <a:lnTo>
                      <a:pt x="0" y="0"/>
                    </a:lnTo>
                    <a:lnTo>
                      <a:pt x="910" y="335"/>
                    </a:lnTo>
                    <a:lnTo>
                      <a:pt x="910" y="474"/>
                    </a:ln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headEnd/>
                <a:tailEn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sp>
            <p:nvSpPr>
              <p:cNvPr id="189" name="Freeform 30">
                <a:extLst>
                  <a:ext uri="{FF2B5EF4-FFF2-40B4-BE49-F238E27FC236}">
                    <a16:creationId xmlns:a16="http://schemas.microsoft.com/office/drawing/2014/main" id="{529D06F7-39BF-4D3C-BA6D-B32D7684AF7E}"/>
                  </a:ext>
                </a:extLst>
              </p:cNvPr>
              <p:cNvSpPr>
                <a:spLocks/>
              </p:cNvSpPr>
              <p:nvPr/>
            </p:nvSpPr>
            <p:spPr bwMode="auto">
              <a:xfrm>
                <a:off x="10429335" y="2379167"/>
                <a:ext cx="1060078" cy="198037"/>
              </a:xfrm>
              <a:custGeom>
                <a:avLst/>
                <a:gdLst>
                  <a:gd name="T0" fmla="*/ 0 w 910"/>
                  <a:gd name="T1" fmla="*/ 170 h 170"/>
                  <a:gd name="T2" fmla="*/ 910 w 910"/>
                  <a:gd name="T3" fmla="*/ 109 h 170"/>
                  <a:gd name="T4" fmla="*/ 910 w 910"/>
                  <a:gd name="T5" fmla="*/ 0 h 170"/>
                  <a:gd name="T6" fmla="*/ 0 w 910"/>
                  <a:gd name="T7" fmla="*/ 47 h 170"/>
                  <a:gd name="T8" fmla="*/ 0 w 910"/>
                  <a:gd name="T9" fmla="*/ 170 h 170"/>
                </a:gdLst>
                <a:ahLst/>
                <a:cxnLst>
                  <a:cxn ang="0">
                    <a:pos x="T0" y="T1"/>
                  </a:cxn>
                  <a:cxn ang="0">
                    <a:pos x="T2" y="T3"/>
                  </a:cxn>
                  <a:cxn ang="0">
                    <a:pos x="T4" y="T5"/>
                  </a:cxn>
                  <a:cxn ang="0">
                    <a:pos x="T6" y="T7"/>
                  </a:cxn>
                  <a:cxn ang="0">
                    <a:pos x="T8" y="T9"/>
                  </a:cxn>
                </a:cxnLst>
                <a:rect l="0" t="0" r="r" b="b"/>
                <a:pathLst>
                  <a:path w="910" h="170">
                    <a:moveTo>
                      <a:pt x="0" y="170"/>
                    </a:moveTo>
                    <a:lnTo>
                      <a:pt x="910" y="109"/>
                    </a:lnTo>
                    <a:lnTo>
                      <a:pt x="910" y="0"/>
                    </a:lnTo>
                    <a:lnTo>
                      <a:pt x="0" y="47"/>
                    </a:lnTo>
                    <a:lnTo>
                      <a:pt x="0" y="170"/>
                    </a:lnTo>
                    <a:close/>
                  </a:path>
                </a:pathLst>
              </a:custGeom>
              <a:gradFill rotWithShape="1">
                <a:gsLst>
                  <a:gs pos="0">
                    <a:srgbClr val="48ADDA">
                      <a:shade val="51000"/>
                      <a:satMod val="130000"/>
                    </a:srgbClr>
                  </a:gs>
                  <a:gs pos="80000">
                    <a:srgbClr val="48ADDA">
                      <a:shade val="93000"/>
                      <a:satMod val="130000"/>
                    </a:srgbClr>
                  </a:gs>
                  <a:gs pos="100000">
                    <a:srgbClr val="48ADDA">
                      <a:shade val="94000"/>
                      <a:satMod val="135000"/>
                    </a:srgbClr>
                  </a:gs>
                </a:gsLst>
                <a:lin ang="16200000" scaled="0"/>
              </a:gradFill>
              <a:ln w="9525" cap="flat" cmpd="sng" algn="ctr">
                <a:solidFill>
                  <a:srgbClr val="48ADDA">
                    <a:shade val="95000"/>
                    <a:satMod val="105000"/>
                  </a:srgbClr>
                </a:solidFill>
                <a:prstDash val="solid"/>
                <a:headEnd/>
                <a:tailEnd/>
              </a:ln>
              <a:effectLst>
                <a:outerShdw blurRad="40000" dist="230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3200" b="0" i="0" u="none" strike="noStrike" kern="0" cap="none" spc="0" normalizeH="0" baseline="0" noProof="0">
                  <a:ln>
                    <a:noFill/>
                  </a:ln>
                  <a:solidFill>
                    <a:prstClr val="white"/>
                  </a:solidFill>
                  <a:effectLst/>
                  <a:uLnTx/>
                  <a:uFillTx/>
                  <a:latin typeface="Calibri"/>
                  <a:ea typeface="+mn-ea"/>
                  <a:cs typeface="+mn-cs"/>
                </a:endParaRPr>
              </a:p>
            </p:txBody>
          </p:sp>
        </p:grpSp>
        <p:pic>
          <p:nvPicPr>
            <p:cNvPr id="166" name="Picture 3">
              <a:extLst>
                <a:ext uri="{FF2B5EF4-FFF2-40B4-BE49-F238E27FC236}">
                  <a16:creationId xmlns:a16="http://schemas.microsoft.com/office/drawing/2014/main" id="{069E69AC-9C60-4828-B1CD-A3684B5EFD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95811" y="2058347"/>
              <a:ext cx="2438405" cy="2438405"/>
            </a:xfrm>
            <a:prstGeom prst="rect">
              <a:avLst/>
            </a:prstGeom>
          </p:spPr>
        </p:pic>
        <p:pic>
          <p:nvPicPr>
            <p:cNvPr id="167" name="Рисунок 166">
              <a:extLst>
                <a:ext uri="{FF2B5EF4-FFF2-40B4-BE49-F238E27FC236}">
                  <a16:creationId xmlns:a16="http://schemas.microsoft.com/office/drawing/2014/main" id="{92EB47DC-401A-44A5-8240-F36F740824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79768" y="2776459"/>
              <a:ext cx="379463" cy="379463"/>
            </a:xfrm>
            <a:prstGeom prst="rect">
              <a:avLst/>
            </a:prstGeom>
          </p:spPr>
        </p:pic>
        <p:pic>
          <p:nvPicPr>
            <p:cNvPr id="168" name="Рисунок 167">
              <a:extLst>
                <a:ext uri="{FF2B5EF4-FFF2-40B4-BE49-F238E27FC236}">
                  <a16:creationId xmlns:a16="http://schemas.microsoft.com/office/drawing/2014/main" id="{57A4D8CB-B77A-49D0-9FD5-C1CC6D3D35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833" y="3639708"/>
              <a:ext cx="477222" cy="477222"/>
            </a:xfrm>
            <a:prstGeom prst="rect">
              <a:avLst/>
            </a:prstGeom>
          </p:spPr>
        </p:pic>
        <p:pic>
          <p:nvPicPr>
            <p:cNvPr id="169" name="Рисунок 168">
              <a:extLst>
                <a:ext uri="{FF2B5EF4-FFF2-40B4-BE49-F238E27FC236}">
                  <a16:creationId xmlns:a16="http://schemas.microsoft.com/office/drawing/2014/main" id="{762C4012-60C0-4232-9285-734C292C607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32456" y="4537784"/>
              <a:ext cx="449360" cy="449360"/>
            </a:xfrm>
            <a:prstGeom prst="rect">
              <a:avLst/>
            </a:prstGeom>
          </p:spPr>
        </p:pic>
        <p:pic>
          <p:nvPicPr>
            <p:cNvPr id="170" name="Рисунок 169">
              <a:extLst>
                <a:ext uri="{FF2B5EF4-FFF2-40B4-BE49-F238E27FC236}">
                  <a16:creationId xmlns:a16="http://schemas.microsoft.com/office/drawing/2014/main" id="{1D47612B-95A1-461D-89A3-74708D51A9A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97430" y="4898398"/>
              <a:ext cx="452421" cy="452421"/>
            </a:xfrm>
            <a:prstGeom prst="rect">
              <a:avLst/>
            </a:prstGeom>
          </p:spPr>
        </p:pic>
        <p:pic>
          <p:nvPicPr>
            <p:cNvPr id="171" name="Рисунок 170">
              <a:extLst>
                <a:ext uri="{FF2B5EF4-FFF2-40B4-BE49-F238E27FC236}">
                  <a16:creationId xmlns:a16="http://schemas.microsoft.com/office/drawing/2014/main" id="{B731C7D5-F399-4952-9726-82567C01BFD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73036" y="4541363"/>
              <a:ext cx="418044" cy="418044"/>
            </a:xfrm>
            <a:prstGeom prst="rect">
              <a:avLst/>
            </a:prstGeom>
          </p:spPr>
        </p:pic>
        <p:pic>
          <p:nvPicPr>
            <p:cNvPr id="172" name="Рисунок 171">
              <a:extLst>
                <a:ext uri="{FF2B5EF4-FFF2-40B4-BE49-F238E27FC236}">
                  <a16:creationId xmlns:a16="http://schemas.microsoft.com/office/drawing/2014/main" id="{83073914-F8C6-478D-9119-DB0D5E69B91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61825" y="3624052"/>
              <a:ext cx="499009" cy="499009"/>
            </a:xfrm>
            <a:prstGeom prst="rect">
              <a:avLst/>
            </a:prstGeom>
          </p:spPr>
        </p:pic>
        <p:pic>
          <p:nvPicPr>
            <p:cNvPr id="173" name="Рисунок 172">
              <a:extLst>
                <a:ext uri="{FF2B5EF4-FFF2-40B4-BE49-F238E27FC236}">
                  <a16:creationId xmlns:a16="http://schemas.microsoft.com/office/drawing/2014/main" id="{3667ED46-CE1D-44E5-9F0D-00BE61AE05B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70264" y="2776459"/>
              <a:ext cx="429555" cy="429555"/>
            </a:xfrm>
            <a:prstGeom prst="rect">
              <a:avLst/>
            </a:prstGeom>
          </p:spPr>
        </p:pic>
      </p:grpSp>
      <p:sp>
        <p:nvSpPr>
          <p:cNvPr id="206" name="TextBox 205">
            <a:extLst>
              <a:ext uri="{FF2B5EF4-FFF2-40B4-BE49-F238E27FC236}">
                <a16:creationId xmlns:a16="http://schemas.microsoft.com/office/drawing/2014/main" id="{2E070ADA-1FF0-4B9C-9952-075D0719F4BC}"/>
              </a:ext>
            </a:extLst>
          </p:cNvPr>
          <p:cNvSpPr txBox="1"/>
          <p:nvPr/>
        </p:nvSpPr>
        <p:spPr>
          <a:xfrm rot="13047470">
            <a:off x="8098207" y="2373610"/>
            <a:ext cx="1288037" cy="504350"/>
          </a:xfrm>
          <a:prstGeom prst="rect">
            <a:avLst/>
          </a:prstGeom>
          <a:noFill/>
        </p:spPr>
        <p:txBody>
          <a:bodyPr wrap="none" rtlCol="0">
            <a:prstTxWarp prst="textArchDown">
              <a:avLst>
                <a:gd name="adj" fmla="val 21415317"/>
              </a:avLst>
            </a:prstTxWarp>
            <a:spAutoFit/>
          </a:bodyPr>
          <a:lstStyle/>
          <a:p>
            <a:pPr lvl="0" algn="ctr" defTabSz="914400">
              <a:lnSpc>
                <a:spcPct val="80000"/>
              </a:lnSpc>
            </a:pPr>
            <a:r>
              <a:rPr lang="en-US" kern="0" noProof="1">
                <a:solidFill>
                  <a:prstClr val="black">
                    <a:lumMod val="85000"/>
                    <a:lumOff val="15000"/>
                  </a:prstClr>
                </a:solidFill>
                <a:latin typeface="+mj-lt"/>
                <a:cs typeface="Times New Roman" panose="02020603050405020304" pitchFamily="18" charset="0"/>
              </a:rPr>
              <a:t>Cloud Computing</a:t>
            </a:r>
            <a:endParaRPr kumimoji="0" lang="en-IN" b="0" i="0" u="none" strike="noStrike" kern="0" cap="none" spc="0" normalizeH="0" baseline="0" noProof="0" dirty="0">
              <a:ln>
                <a:noFill/>
              </a:ln>
              <a:solidFill>
                <a:prstClr val="black"/>
              </a:solidFill>
              <a:effectLst/>
              <a:uLnTx/>
              <a:uFillTx/>
              <a:latin typeface="+mj-lt"/>
              <a:cs typeface="Times New Roman" panose="02020603050405020304" pitchFamily="18" charset="0"/>
            </a:endParaRPr>
          </a:p>
        </p:txBody>
      </p:sp>
      <p:grpSp>
        <p:nvGrpSpPr>
          <p:cNvPr id="53" name="Группа 52">
            <a:extLst>
              <a:ext uri="{FF2B5EF4-FFF2-40B4-BE49-F238E27FC236}">
                <a16:creationId xmlns:a16="http://schemas.microsoft.com/office/drawing/2014/main" id="{7DE1C416-BA48-471F-9189-3ED0EEE108BA}"/>
              </a:ext>
            </a:extLst>
          </p:cNvPr>
          <p:cNvGrpSpPr/>
          <p:nvPr/>
        </p:nvGrpSpPr>
        <p:grpSpPr>
          <a:xfrm>
            <a:off x="334412" y="304125"/>
            <a:ext cx="11520000" cy="720000"/>
            <a:chOff x="0" y="3985"/>
            <a:chExt cx="7929618" cy="992160"/>
          </a:xfrm>
          <a:solidFill>
            <a:srgbClr val="93E3FF"/>
          </a:solidFill>
          <a:scene3d>
            <a:camera prst="orthographicFront"/>
            <a:lightRig rig="threePt" dir="t">
              <a:rot lat="0" lon="0" rev="7500000"/>
            </a:lightRig>
          </a:scene3d>
        </p:grpSpPr>
        <p:sp>
          <p:nvSpPr>
            <p:cNvPr id="54" name="Скругленный прямоугольник 63">
              <a:extLst>
                <a:ext uri="{FF2B5EF4-FFF2-40B4-BE49-F238E27FC236}">
                  <a16:creationId xmlns:a16="http://schemas.microsoft.com/office/drawing/2014/main" id="{97E329D4-C82C-4AE7-9182-A42BD87AF32F}"/>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55" name="Скругленный прямоугольник 4">
              <a:extLst>
                <a:ext uri="{FF2B5EF4-FFF2-40B4-BE49-F238E27FC236}">
                  <a16:creationId xmlns:a16="http://schemas.microsoft.com/office/drawing/2014/main" id="{B6B36D19-3E73-41FA-A1D0-99693D418730}"/>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b="1" kern="0" dirty="0">
                  <a:solidFill>
                    <a:prstClr val="black"/>
                  </a:solidFill>
                  <a:ea typeface="Times New Roman" pitchFamily="18" charset="0"/>
                  <a:cs typeface="Times New Roman" pitchFamily="18" charset="0"/>
                </a:rPr>
                <a:t>РАҚАМЛИ ИҚТИСОДИЁТНИНГ  ЗАМОНАВИЙ ТЕХНОЛОГИЯЛАРИ</a:t>
              </a:r>
            </a:p>
          </p:txBody>
        </p:sp>
      </p:grpSp>
      <p:sp>
        <p:nvSpPr>
          <p:cNvPr id="2" name="Номер слайда 1">
            <a:extLst>
              <a:ext uri="{FF2B5EF4-FFF2-40B4-BE49-F238E27FC236}">
                <a16:creationId xmlns:a16="http://schemas.microsoft.com/office/drawing/2014/main" id="{42D036D6-6F48-4445-B5C7-2E6D232D16B3}"/>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7</a:t>
            </a:fld>
            <a:endParaRPr lang="en-US" sz="2000" b="1" dirty="0">
              <a:solidFill>
                <a:srgbClr val="FF0000"/>
              </a:solidFill>
              <a:latin typeface="Arial" charset="0"/>
            </a:endParaRPr>
          </a:p>
        </p:txBody>
      </p:sp>
    </p:spTree>
    <p:extLst>
      <p:ext uri="{BB962C8B-B14F-4D97-AF65-F5344CB8AC3E}">
        <p14:creationId xmlns:p14="http://schemas.microsoft.com/office/powerpoint/2010/main" val="3896596490"/>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851531267"/>
              </p:ext>
            </p:extLst>
          </p:nvPr>
        </p:nvGraphicFramePr>
        <p:xfrm>
          <a:off x="-1588" y="76201"/>
          <a:ext cx="12038012" cy="6629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Овал 2"/>
          <p:cNvSpPr/>
          <p:nvPr/>
        </p:nvSpPr>
        <p:spPr>
          <a:xfrm>
            <a:off x="2798763" y="1863000"/>
            <a:ext cx="6038849" cy="3132000"/>
          </a:xfrm>
          <a:prstGeom prst="ellipse">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sz="3600" b="1" dirty="0">
                <a:solidFill>
                  <a:srgbClr val="7030A0"/>
                </a:solidFill>
              </a:rPr>
              <a:t>РА</a:t>
            </a:r>
            <a:r>
              <a:rPr lang="uz-Cyrl-UZ" sz="3600" b="1" dirty="0">
                <a:solidFill>
                  <a:srgbClr val="7030A0"/>
                </a:solidFill>
              </a:rPr>
              <a:t>ҚАМЛИ ТЕХНОЛОГИЯЛАРНИ ҚЎЛЛАНИШ СОҲАЛАРИ</a:t>
            </a:r>
            <a:endParaRPr lang="ru-RU" sz="3600" b="1" dirty="0">
              <a:solidFill>
                <a:srgbClr val="7030A0"/>
              </a:solidFill>
            </a:endParaRPr>
          </a:p>
        </p:txBody>
      </p:sp>
      <p:sp>
        <p:nvSpPr>
          <p:cNvPr id="4" name="Номер слайда 3">
            <a:extLst>
              <a:ext uri="{FF2B5EF4-FFF2-40B4-BE49-F238E27FC236}">
                <a16:creationId xmlns:a16="http://schemas.microsoft.com/office/drawing/2014/main" id="{0BB2AD9E-D7B7-4522-95E4-A238C6531025}"/>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8</a:t>
            </a:fld>
            <a:endParaRPr lang="en-US" sz="2000" b="1" dirty="0">
              <a:solidFill>
                <a:srgbClr val="FF0000"/>
              </a:solidFill>
              <a:latin typeface="Arial" charset="0"/>
            </a:endParaRPr>
          </a:p>
        </p:txBody>
      </p:sp>
    </p:spTree>
    <p:extLst>
      <p:ext uri="{BB962C8B-B14F-4D97-AF65-F5344CB8AC3E}">
        <p14:creationId xmlns:p14="http://schemas.microsoft.com/office/powerpoint/2010/main" val="3947376663"/>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p:cNvGrpSpPr/>
          <p:nvPr/>
        </p:nvGrpSpPr>
        <p:grpSpPr>
          <a:xfrm>
            <a:off x="531813" y="914400"/>
            <a:ext cx="12115799" cy="6013954"/>
            <a:chOff x="531812" y="508200"/>
            <a:chExt cx="12115799" cy="6013954"/>
          </a:xfrm>
        </p:grpSpPr>
        <p:sp>
          <p:nvSpPr>
            <p:cNvPr id="3" name="Прямоугольник 2"/>
            <p:cNvSpPr/>
            <p:nvPr/>
          </p:nvSpPr>
          <p:spPr>
            <a:xfrm>
              <a:off x="531812" y="508200"/>
              <a:ext cx="6170612" cy="6013954"/>
            </a:xfrm>
            <a:prstGeom prst="rect">
              <a:avLst/>
            </a:prstGeom>
          </p:spPr>
          <p:txBody>
            <a:bodyPr wrap="square">
              <a:spAutoFit/>
            </a:bodyPr>
            <a:lstStyle/>
            <a:p>
              <a:pPr lvl="0">
                <a:lnSpc>
                  <a:spcPct val="80000"/>
                </a:lnSpc>
              </a:pPr>
              <a:r>
                <a:rPr lang="ru-RU" sz="1400" b="1" dirty="0"/>
                <a:t>АКТ (</a:t>
              </a:r>
              <a:r>
                <a:rPr lang="ru-RU" sz="1400" b="1" dirty="0" err="1"/>
                <a:t>Information</a:t>
              </a:r>
              <a:r>
                <a:rPr lang="ru-RU" sz="1400" b="1" dirty="0"/>
                <a:t> &amp; </a:t>
              </a:r>
              <a:r>
                <a:rPr lang="ru-RU" sz="1400" b="1" dirty="0" err="1"/>
                <a:t>communication</a:t>
              </a:r>
              <a:r>
                <a:rPr lang="ru-RU" sz="1400" b="1" dirty="0"/>
                <a:t> </a:t>
              </a:r>
              <a:r>
                <a:rPr lang="ru-RU" sz="1400" b="1" dirty="0" err="1"/>
                <a:t>technology</a:t>
              </a:r>
              <a:r>
                <a:rPr lang="ru-RU" sz="1400" b="1" dirty="0"/>
                <a:t>)</a:t>
              </a:r>
            </a:p>
            <a:p>
              <a:pPr lvl="0">
                <a:lnSpc>
                  <a:spcPct val="80000"/>
                </a:lnSpc>
              </a:pPr>
              <a:endParaRPr lang="ru-RU" sz="300" b="1" dirty="0"/>
            </a:p>
            <a:p>
              <a:pPr marL="285750" lvl="0" indent="-193675">
                <a:lnSpc>
                  <a:spcPct val="80000"/>
                </a:lnSpc>
                <a:buFont typeface="Arial" panose="020B0604020202020204" pitchFamily="34" charset="0"/>
                <a:buChar char="•"/>
              </a:pPr>
              <a:r>
                <a:rPr lang="ru-RU" sz="1200" dirty="0" err="1">
                  <a:solidFill>
                    <a:srgbClr val="009DEF"/>
                  </a:solidFill>
                </a:rPr>
                <a:t>Сунъий</a:t>
              </a:r>
              <a:r>
                <a:rPr lang="ru-RU" sz="1200" dirty="0">
                  <a:solidFill>
                    <a:srgbClr val="009DEF"/>
                  </a:solidFill>
                </a:rPr>
                <a:t> </a:t>
              </a:r>
              <a:r>
                <a:rPr lang="ru-RU" sz="1200" dirty="0" err="1">
                  <a:solidFill>
                    <a:srgbClr val="009DEF"/>
                  </a:solidFill>
                </a:rPr>
                <a:t>интелект</a:t>
              </a:r>
              <a:r>
                <a:rPr lang="ru-RU" sz="1200" dirty="0">
                  <a:solidFill>
                    <a:srgbClr val="009DEF"/>
                  </a:solidFill>
                </a:rPr>
                <a:t> (A</a:t>
              </a:r>
              <a:r>
                <a:rPr lang="en-US" sz="1200" dirty="0" err="1">
                  <a:solidFill>
                    <a:srgbClr val="009DEF"/>
                  </a:solidFill>
                </a:rPr>
                <a:t>rtificial</a:t>
              </a:r>
              <a:r>
                <a:rPr lang="en-US" sz="1200" dirty="0">
                  <a:solidFill>
                    <a:srgbClr val="009DEF"/>
                  </a:solidFill>
                </a:rPr>
                <a:t> </a:t>
              </a:r>
              <a:r>
                <a:rPr lang="en-US" sz="1200" dirty="0" err="1">
                  <a:solidFill>
                    <a:srgbClr val="009DEF"/>
                  </a:solidFill>
                </a:rPr>
                <a:t>intelligency</a:t>
              </a:r>
              <a:r>
                <a:rPr lang="ru-RU" sz="1200" dirty="0">
                  <a:solidFill>
                    <a:srgbClr val="009DEF"/>
                  </a:solidFill>
                </a:rPr>
                <a:t>)</a:t>
              </a:r>
            </a:p>
            <a:p>
              <a:pPr marL="285750" lvl="0" indent="-193675">
                <a:lnSpc>
                  <a:spcPct val="80000"/>
                </a:lnSpc>
                <a:buFont typeface="Arial" panose="020B0604020202020204" pitchFamily="34" charset="0"/>
                <a:buChar char="•"/>
              </a:pPr>
              <a:r>
                <a:rPr lang="ru-RU" sz="1200" dirty="0" err="1">
                  <a:solidFill>
                    <a:srgbClr val="009DEF"/>
                  </a:solidFill>
                </a:rPr>
                <a:t>Буюмлар</a:t>
              </a:r>
              <a:r>
                <a:rPr lang="ru-RU" sz="1200" dirty="0">
                  <a:solidFill>
                    <a:srgbClr val="009DEF"/>
                  </a:solidFill>
                </a:rPr>
                <a:t> </a:t>
              </a:r>
              <a:r>
                <a:rPr lang="ru-RU" sz="1200" dirty="0" err="1">
                  <a:solidFill>
                    <a:srgbClr val="009DEF"/>
                  </a:solidFill>
                </a:rPr>
                <a:t>интернети</a:t>
              </a:r>
              <a:r>
                <a:rPr lang="ru-RU" sz="1200" dirty="0">
                  <a:solidFill>
                    <a:srgbClr val="009DEF"/>
                  </a:solidFill>
                </a:rPr>
                <a:t> (</a:t>
              </a:r>
              <a:r>
                <a:rPr lang="en-US" sz="1200" dirty="0">
                  <a:solidFill>
                    <a:srgbClr val="009DEF"/>
                  </a:solidFill>
                </a:rPr>
                <a:t>Internet of Things</a:t>
              </a:r>
              <a:r>
                <a:rPr lang="ru-RU" sz="1200" dirty="0">
                  <a:solidFill>
                    <a:srgbClr val="009DEF"/>
                  </a:solidFill>
                </a:rPr>
                <a:t>)</a:t>
              </a:r>
              <a:endParaRPr lang="en-US" sz="1200" dirty="0">
                <a:solidFill>
                  <a:srgbClr val="009DEF"/>
                </a:solidFill>
              </a:endParaRPr>
            </a:p>
            <a:p>
              <a:pPr marL="285750" lvl="0" indent="-193675">
                <a:lnSpc>
                  <a:spcPct val="80000"/>
                </a:lnSpc>
                <a:buFont typeface="Arial" panose="020B0604020202020204" pitchFamily="34" charset="0"/>
                <a:buChar char="•"/>
              </a:pPr>
              <a:r>
                <a:rPr lang="ru-RU" sz="1200" dirty="0" err="1">
                  <a:solidFill>
                    <a:srgbClr val="009DEF"/>
                  </a:solidFill>
                </a:rPr>
                <a:t>Булутли</a:t>
              </a:r>
              <a:r>
                <a:rPr lang="ru-RU" sz="1200" dirty="0">
                  <a:solidFill>
                    <a:srgbClr val="009DEF"/>
                  </a:solidFill>
                </a:rPr>
                <a:t> технология (</a:t>
              </a:r>
              <a:r>
                <a:rPr lang="en-US" sz="1200" dirty="0">
                  <a:solidFill>
                    <a:srgbClr val="009DEF"/>
                  </a:solidFill>
                </a:rPr>
                <a:t>Cloud computing</a:t>
              </a:r>
              <a:r>
                <a:rPr lang="ru-RU" sz="1200" dirty="0">
                  <a:solidFill>
                    <a:srgbClr val="009DEF"/>
                  </a:solidFill>
                </a:rPr>
                <a:t>)</a:t>
              </a:r>
            </a:p>
            <a:p>
              <a:pPr marL="285750" indent="-193675">
                <a:lnSpc>
                  <a:spcPct val="80000"/>
                </a:lnSpc>
                <a:buFont typeface="Arial" panose="020B0604020202020204" pitchFamily="34" charset="0"/>
                <a:buChar char="•"/>
              </a:pPr>
              <a:r>
                <a:rPr lang="ru-RU" sz="1200" dirty="0" err="1">
                  <a:solidFill>
                    <a:srgbClr val="009DEF"/>
                  </a:solidFill>
                </a:rPr>
                <a:t>Катта</a:t>
              </a:r>
              <a:r>
                <a:rPr lang="ru-RU" sz="1200" dirty="0">
                  <a:solidFill>
                    <a:srgbClr val="009DEF"/>
                  </a:solidFill>
                </a:rPr>
                <a:t>/</a:t>
              </a:r>
              <a:r>
                <a:rPr lang="ru-RU" sz="1200" dirty="0" err="1">
                  <a:solidFill>
                    <a:srgbClr val="009DEF"/>
                  </a:solidFill>
                </a:rPr>
                <a:t>кичик</a:t>
              </a:r>
              <a:r>
                <a:rPr lang="ru-RU" sz="1200" dirty="0">
                  <a:solidFill>
                    <a:srgbClr val="009DEF"/>
                  </a:solidFill>
                </a:rPr>
                <a:t> </a:t>
              </a:r>
              <a:r>
                <a:rPr lang="ru-RU" sz="1200" dirty="0" err="1">
                  <a:solidFill>
                    <a:srgbClr val="009DEF"/>
                  </a:solidFill>
                </a:rPr>
                <a:t>ҳажмдаги</a:t>
              </a:r>
              <a:r>
                <a:rPr lang="ru-RU" sz="1200" dirty="0">
                  <a:solidFill>
                    <a:srgbClr val="009DEF"/>
                  </a:solidFill>
                </a:rPr>
                <a:t> </a:t>
              </a:r>
              <a:r>
                <a:rPr lang="ru-RU" sz="1200" dirty="0" err="1">
                  <a:solidFill>
                    <a:srgbClr val="009DEF"/>
                  </a:solidFill>
                </a:rPr>
                <a:t>маълумотлар</a:t>
              </a:r>
              <a:r>
                <a:rPr lang="ru-RU" sz="1200" dirty="0">
                  <a:solidFill>
                    <a:srgbClr val="009DEF"/>
                  </a:solidFill>
                </a:rPr>
                <a:t> </a:t>
              </a:r>
              <a:r>
                <a:rPr lang="ru-RU" sz="1200" dirty="0" err="1">
                  <a:solidFill>
                    <a:srgbClr val="009DEF"/>
                  </a:solidFill>
                </a:rPr>
                <a:t>таҳлили</a:t>
              </a:r>
              <a:r>
                <a:rPr lang="ru-RU" sz="1200" dirty="0">
                  <a:solidFill>
                    <a:srgbClr val="009DEF"/>
                  </a:solidFill>
                </a:rPr>
                <a:t> (</a:t>
              </a:r>
              <a:r>
                <a:rPr lang="ru-RU" sz="1200" dirty="0" err="1">
                  <a:solidFill>
                    <a:srgbClr val="009DEF"/>
                  </a:solidFill>
                </a:rPr>
                <a:t>Large</a:t>
              </a:r>
              <a:r>
                <a:rPr lang="ru-RU" sz="1200" dirty="0">
                  <a:solidFill>
                    <a:srgbClr val="009DEF"/>
                  </a:solidFill>
                </a:rPr>
                <a:t>\</a:t>
              </a:r>
              <a:r>
                <a:rPr lang="ru-RU" sz="1200" dirty="0" err="1">
                  <a:solidFill>
                    <a:srgbClr val="009DEF"/>
                  </a:solidFill>
                </a:rPr>
                <a:t>small</a:t>
              </a:r>
              <a:r>
                <a:rPr lang="ru-RU" sz="1200" dirty="0">
                  <a:solidFill>
                    <a:srgbClr val="009DEF"/>
                  </a:solidFill>
                </a:rPr>
                <a:t> </a:t>
              </a:r>
              <a:r>
                <a:rPr lang="ru-RU" sz="1200" dirty="0" err="1">
                  <a:solidFill>
                    <a:srgbClr val="009DEF"/>
                  </a:solidFill>
                </a:rPr>
                <a:t>data</a:t>
              </a:r>
              <a:r>
                <a:rPr lang="ru-RU" sz="1200" dirty="0">
                  <a:solidFill>
                    <a:srgbClr val="009DEF"/>
                  </a:solidFill>
                </a:rPr>
                <a:t> </a:t>
              </a:r>
              <a:r>
                <a:rPr lang="ru-RU" sz="1200" dirty="0" err="1">
                  <a:solidFill>
                    <a:srgbClr val="009DEF"/>
                  </a:solidFill>
                </a:rPr>
                <a:t>analytics</a:t>
              </a:r>
              <a:r>
                <a:rPr lang="ru-RU" sz="1200" dirty="0">
                  <a:solidFill>
                    <a:srgbClr val="009DEF"/>
                  </a:solidFill>
                </a:rPr>
                <a:t>)</a:t>
              </a:r>
            </a:p>
            <a:p>
              <a:pPr marL="285750" lvl="0" indent="-193675">
                <a:lnSpc>
                  <a:spcPct val="80000"/>
                </a:lnSpc>
                <a:buFont typeface="Arial" panose="020B0604020202020204" pitchFamily="34" charset="0"/>
                <a:buChar char="•"/>
              </a:pPr>
              <a:r>
                <a:rPr lang="ru-RU" sz="1200" dirty="0">
                  <a:solidFill>
                    <a:srgbClr val="009DEF"/>
                  </a:solidFill>
                </a:rPr>
                <a:t>5G</a:t>
              </a:r>
            </a:p>
            <a:p>
              <a:pPr marL="285750" lvl="0" indent="-193675">
                <a:lnSpc>
                  <a:spcPct val="80000"/>
                </a:lnSpc>
                <a:buFont typeface="Arial" panose="020B0604020202020204" pitchFamily="34" charset="0"/>
                <a:buChar char="•"/>
              </a:pPr>
              <a:r>
                <a:rPr lang="ru-RU" sz="1200" dirty="0" err="1">
                  <a:solidFill>
                    <a:srgbClr val="009DEF"/>
                  </a:solidFill>
                </a:rPr>
                <a:t>Интерактив</a:t>
              </a:r>
              <a:r>
                <a:rPr lang="ru-RU" sz="1200" dirty="0">
                  <a:solidFill>
                    <a:srgbClr val="009DEF"/>
                  </a:solidFill>
                </a:rPr>
                <a:t> </a:t>
              </a:r>
              <a:r>
                <a:rPr lang="ru-RU" sz="1200" dirty="0" err="1">
                  <a:solidFill>
                    <a:srgbClr val="009DEF"/>
                  </a:solidFill>
                </a:rPr>
                <a:t>таржима</a:t>
              </a:r>
              <a:r>
                <a:rPr lang="ru-RU" sz="1200" dirty="0">
                  <a:solidFill>
                    <a:srgbClr val="009DEF"/>
                  </a:solidFill>
                </a:rPr>
                <a:t> (</a:t>
              </a:r>
              <a:r>
                <a:rPr lang="ru-RU" sz="1200" dirty="0" err="1">
                  <a:solidFill>
                    <a:srgbClr val="009DEF"/>
                  </a:solidFill>
                </a:rPr>
                <a:t>Natural</a:t>
              </a:r>
              <a:r>
                <a:rPr lang="ru-RU" sz="1200" dirty="0">
                  <a:solidFill>
                    <a:srgbClr val="009DEF"/>
                  </a:solidFill>
                </a:rPr>
                <a:t> </a:t>
              </a:r>
              <a:r>
                <a:rPr lang="ru-RU" sz="1200" dirty="0" err="1">
                  <a:solidFill>
                    <a:srgbClr val="009DEF"/>
                  </a:solidFill>
                </a:rPr>
                <a:t>language</a:t>
              </a:r>
              <a:r>
                <a:rPr lang="ru-RU" sz="1200" dirty="0">
                  <a:solidFill>
                    <a:srgbClr val="009DEF"/>
                  </a:solidFill>
                </a:rPr>
                <a:t> </a:t>
              </a:r>
              <a:r>
                <a:rPr lang="ru-RU" sz="1200" dirty="0" err="1">
                  <a:solidFill>
                    <a:srgbClr val="009DEF"/>
                  </a:solidFill>
                </a:rPr>
                <a:t>interaction</a:t>
              </a:r>
              <a:r>
                <a:rPr lang="ru-RU" sz="1200" dirty="0">
                  <a:solidFill>
                    <a:srgbClr val="009DEF"/>
                  </a:solidFill>
                </a:rPr>
                <a:t>)</a:t>
              </a:r>
            </a:p>
            <a:p>
              <a:pPr marL="285750" lvl="0" indent="-193675">
                <a:lnSpc>
                  <a:spcPct val="80000"/>
                </a:lnSpc>
                <a:buFont typeface="Arial" panose="020B0604020202020204" pitchFamily="34" charset="0"/>
                <a:buChar char="•"/>
              </a:pPr>
              <a:r>
                <a:rPr lang="ru-RU" sz="1200" dirty="0" err="1">
                  <a:solidFill>
                    <a:srgbClr val="009DEF"/>
                  </a:solidFill>
                </a:rPr>
                <a:t>Гипер</a:t>
              </a:r>
              <a:r>
                <a:rPr lang="ru-RU" sz="1200" dirty="0">
                  <a:solidFill>
                    <a:srgbClr val="009DEF"/>
                  </a:solidFill>
                </a:rPr>
                <a:t> </a:t>
              </a:r>
              <a:r>
                <a:rPr lang="ru-RU" sz="1200" dirty="0" err="1">
                  <a:solidFill>
                    <a:srgbClr val="009DEF"/>
                  </a:solidFill>
                </a:rPr>
                <a:t>бирлаштирилган</a:t>
              </a:r>
              <a:r>
                <a:rPr lang="ru-RU" sz="1200" dirty="0">
                  <a:solidFill>
                    <a:srgbClr val="009DEF"/>
                  </a:solidFill>
                </a:rPr>
                <a:t> </a:t>
              </a:r>
              <a:r>
                <a:rPr lang="ru-RU" sz="1200" dirty="0" err="1">
                  <a:solidFill>
                    <a:srgbClr val="009DEF"/>
                  </a:solidFill>
                </a:rPr>
                <a:t>тизимилар</a:t>
              </a:r>
              <a:r>
                <a:rPr lang="ru-RU" sz="1200" dirty="0">
                  <a:solidFill>
                    <a:srgbClr val="009DEF"/>
                  </a:solidFill>
                </a:rPr>
                <a:t> (</a:t>
              </a:r>
              <a:r>
                <a:rPr lang="ru-RU" sz="1200" dirty="0" err="1">
                  <a:solidFill>
                    <a:srgbClr val="009DEF"/>
                  </a:solidFill>
                </a:rPr>
                <a:t>Hyper</a:t>
              </a:r>
              <a:r>
                <a:rPr lang="ru-RU" sz="1200" dirty="0">
                  <a:solidFill>
                    <a:srgbClr val="009DEF"/>
                  </a:solidFill>
                </a:rPr>
                <a:t> </a:t>
              </a:r>
              <a:r>
                <a:rPr lang="ru-RU" sz="1200" dirty="0" err="1">
                  <a:solidFill>
                    <a:srgbClr val="009DEF"/>
                  </a:solidFill>
                </a:rPr>
                <a:t>converged</a:t>
              </a:r>
              <a:r>
                <a:rPr lang="ru-RU" sz="1200" dirty="0">
                  <a:solidFill>
                    <a:srgbClr val="009DEF"/>
                  </a:solidFill>
                </a:rPr>
                <a:t> </a:t>
              </a:r>
              <a:r>
                <a:rPr lang="ru-RU" sz="1200" dirty="0" err="1">
                  <a:solidFill>
                    <a:srgbClr val="009DEF"/>
                  </a:solidFill>
                </a:rPr>
                <a:t>systems</a:t>
              </a:r>
              <a:r>
                <a:rPr lang="ru-RU" sz="1200" dirty="0">
                  <a:solidFill>
                    <a:srgbClr val="009DEF"/>
                  </a:solidFill>
                </a:rPr>
                <a:t>)</a:t>
              </a:r>
            </a:p>
            <a:p>
              <a:pPr marL="285750" lvl="0" indent="-193675">
                <a:lnSpc>
                  <a:spcPct val="80000"/>
                </a:lnSpc>
                <a:buFont typeface="Arial" panose="020B0604020202020204" pitchFamily="34" charset="0"/>
                <a:buChar char="•"/>
              </a:pPr>
              <a:r>
                <a:rPr lang="ru-RU" sz="1200" dirty="0" err="1">
                  <a:solidFill>
                    <a:srgbClr val="009DEF"/>
                  </a:solidFill>
                </a:rPr>
                <a:t>Барча</a:t>
              </a:r>
              <a:r>
                <a:rPr lang="ru-RU" sz="1200" dirty="0">
                  <a:solidFill>
                    <a:srgbClr val="009DEF"/>
                  </a:solidFill>
                </a:rPr>
                <a:t> </a:t>
              </a:r>
              <a:r>
                <a:rPr lang="ru-RU" sz="1200" dirty="0" err="1">
                  <a:solidFill>
                    <a:srgbClr val="009DEF"/>
                  </a:solidFill>
                </a:rPr>
                <a:t>иловаларни</a:t>
              </a:r>
              <a:r>
                <a:rPr lang="ru-RU" sz="1200" dirty="0">
                  <a:solidFill>
                    <a:srgbClr val="009DEF"/>
                  </a:solidFill>
                </a:rPr>
                <a:t> </a:t>
              </a:r>
              <a:r>
                <a:rPr lang="ru-RU" sz="1200" dirty="0" err="1">
                  <a:solidFill>
                    <a:srgbClr val="009DEF"/>
                  </a:solidFill>
                </a:rPr>
                <a:t>бирлаштириш</a:t>
              </a:r>
              <a:r>
                <a:rPr lang="ru-RU" sz="1200" dirty="0">
                  <a:solidFill>
                    <a:srgbClr val="009DEF"/>
                  </a:solidFill>
                </a:rPr>
                <a:t> (</a:t>
              </a:r>
              <a:r>
                <a:rPr lang="ru-RU" sz="1200" dirty="0" err="1">
                  <a:solidFill>
                    <a:srgbClr val="009DEF"/>
                  </a:solidFill>
                </a:rPr>
                <a:t>Mesh</a:t>
              </a:r>
              <a:r>
                <a:rPr lang="ru-RU" sz="1200" dirty="0">
                  <a:solidFill>
                    <a:srgbClr val="009DEF"/>
                  </a:solidFill>
                </a:rPr>
                <a:t> </a:t>
              </a:r>
              <a:r>
                <a:rPr lang="ru-RU" sz="1200" dirty="0" err="1">
                  <a:solidFill>
                    <a:srgbClr val="009DEF"/>
                  </a:solidFill>
                </a:rPr>
                <a:t>app</a:t>
              </a:r>
              <a:r>
                <a:rPr lang="ru-RU" sz="1200" dirty="0">
                  <a:solidFill>
                    <a:srgbClr val="009DEF"/>
                  </a:solidFill>
                </a:rPr>
                <a:t> &amp; </a:t>
              </a:r>
              <a:r>
                <a:rPr lang="ru-RU" sz="1200" dirty="0" err="1">
                  <a:solidFill>
                    <a:srgbClr val="009DEF"/>
                  </a:solidFill>
                </a:rPr>
                <a:t>service</a:t>
              </a:r>
              <a:r>
                <a:rPr lang="ru-RU" sz="1200" dirty="0">
                  <a:solidFill>
                    <a:srgbClr val="009DEF"/>
                  </a:solidFill>
                </a:rPr>
                <a:t> </a:t>
              </a:r>
              <a:r>
                <a:rPr lang="ru-RU" sz="1200" dirty="0" err="1">
                  <a:solidFill>
                    <a:srgbClr val="009DEF"/>
                  </a:solidFill>
                </a:rPr>
                <a:t>architecture</a:t>
              </a:r>
              <a:r>
                <a:rPr lang="ru-RU" sz="1200" dirty="0">
                  <a:solidFill>
                    <a:srgbClr val="009DEF"/>
                  </a:solidFill>
                </a:rPr>
                <a:t>)</a:t>
              </a:r>
            </a:p>
            <a:p>
              <a:pPr marL="285750" lvl="0" indent="-193675">
                <a:lnSpc>
                  <a:spcPct val="80000"/>
                </a:lnSpc>
                <a:buFont typeface="Arial" panose="020B0604020202020204" pitchFamily="34" charset="0"/>
                <a:buChar char="•"/>
              </a:pPr>
              <a:r>
                <a:rPr lang="ru-RU" sz="1200" dirty="0" err="1">
                  <a:solidFill>
                    <a:srgbClr val="009DEF"/>
                  </a:solidFill>
                </a:rPr>
                <a:t>Блокчейн</a:t>
              </a:r>
              <a:r>
                <a:rPr lang="ru-RU" sz="1200" dirty="0">
                  <a:solidFill>
                    <a:srgbClr val="009DEF"/>
                  </a:solidFill>
                </a:rPr>
                <a:t> (</a:t>
              </a:r>
              <a:r>
                <a:rPr lang="ru-RU" sz="1200" dirty="0" err="1">
                  <a:solidFill>
                    <a:srgbClr val="009DEF"/>
                  </a:solidFill>
                </a:rPr>
                <a:t>Blockchain</a:t>
              </a:r>
              <a:r>
                <a:rPr lang="ru-RU" sz="1200" dirty="0">
                  <a:solidFill>
                    <a:srgbClr val="009DEF"/>
                  </a:solidFill>
                </a:rPr>
                <a:t> &amp; </a:t>
              </a:r>
              <a:r>
                <a:rPr lang="ru-RU" sz="1200" dirty="0" err="1">
                  <a:solidFill>
                    <a:srgbClr val="009DEF"/>
                  </a:solidFill>
                </a:rPr>
                <a:t>distributed</a:t>
              </a:r>
              <a:r>
                <a:rPr lang="ru-RU" sz="1200" dirty="0">
                  <a:solidFill>
                    <a:srgbClr val="009DEF"/>
                  </a:solidFill>
                </a:rPr>
                <a:t> </a:t>
              </a:r>
              <a:r>
                <a:rPr lang="ru-RU" sz="1200" dirty="0" err="1">
                  <a:solidFill>
                    <a:srgbClr val="009DEF"/>
                  </a:solidFill>
                </a:rPr>
                <a:t>ledgers</a:t>
              </a:r>
              <a:r>
                <a:rPr lang="ru-RU" sz="1200" dirty="0">
                  <a:solidFill>
                    <a:srgbClr val="009DEF"/>
                  </a:solidFill>
                </a:rPr>
                <a:t>)</a:t>
              </a:r>
            </a:p>
            <a:p>
              <a:pPr marL="285750" lvl="0" indent="-193675">
                <a:lnSpc>
                  <a:spcPct val="80000"/>
                </a:lnSpc>
                <a:buFont typeface="Arial" panose="020B0604020202020204" pitchFamily="34" charset="0"/>
                <a:buChar char="•"/>
              </a:pPr>
              <a:r>
                <a:rPr lang="ru-RU" sz="1200" dirty="0" err="1">
                  <a:solidFill>
                    <a:srgbClr val="009DEF"/>
                  </a:solidFill>
                </a:rPr>
                <a:t>Вертуал</a:t>
              </a:r>
              <a:r>
                <a:rPr lang="ru-RU" sz="1200" dirty="0">
                  <a:solidFill>
                    <a:srgbClr val="009DEF"/>
                  </a:solidFill>
                </a:rPr>
                <a:t> </a:t>
              </a:r>
              <a:r>
                <a:rPr lang="ru-RU" sz="1200" dirty="0" err="1">
                  <a:solidFill>
                    <a:srgbClr val="009DEF"/>
                  </a:solidFill>
                </a:rPr>
                <a:t>реаллик</a:t>
              </a:r>
              <a:r>
                <a:rPr lang="ru-RU" sz="1200" dirty="0">
                  <a:solidFill>
                    <a:srgbClr val="009DEF"/>
                  </a:solidFill>
                </a:rPr>
                <a:t> (</a:t>
              </a:r>
              <a:r>
                <a:rPr lang="ru-RU" sz="1200" dirty="0" err="1">
                  <a:solidFill>
                    <a:srgbClr val="009DEF"/>
                  </a:solidFill>
                </a:rPr>
                <a:t>Mixed</a:t>
              </a:r>
              <a:r>
                <a:rPr lang="ru-RU" sz="1200" dirty="0">
                  <a:solidFill>
                    <a:srgbClr val="009DEF"/>
                  </a:solidFill>
                </a:rPr>
                <a:t> </a:t>
              </a:r>
              <a:r>
                <a:rPr lang="ru-RU" sz="1200" dirty="0" err="1">
                  <a:solidFill>
                    <a:srgbClr val="009DEF"/>
                  </a:solidFill>
                </a:rPr>
                <a:t>reality</a:t>
              </a:r>
              <a:r>
                <a:rPr lang="ru-RU" sz="1200" dirty="0">
                  <a:solidFill>
                    <a:srgbClr val="009DEF"/>
                  </a:solidFill>
                </a:rPr>
                <a:t> (AR\VR))</a:t>
              </a:r>
            </a:p>
            <a:p>
              <a:pPr marL="285750" lvl="0" indent="-193675">
                <a:lnSpc>
                  <a:spcPct val="80000"/>
                </a:lnSpc>
                <a:buFont typeface="Arial" panose="020B0604020202020204" pitchFamily="34" charset="0"/>
                <a:buChar char="•"/>
              </a:pPr>
              <a:r>
                <a:rPr lang="ru-RU" sz="1200" dirty="0" err="1">
                  <a:solidFill>
                    <a:srgbClr val="009DEF"/>
                  </a:solidFill>
                </a:rPr>
                <a:t>Маълумот</a:t>
              </a:r>
              <a:r>
                <a:rPr lang="ru-RU" sz="1200" dirty="0">
                  <a:solidFill>
                    <a:srgbClr val="009DEF"/>
                  </a:solidFill>
                </a:rPr>
                <a:t> </a:t>
              </a:r>
              <a:r>
                <a:rPr lang="ru-RU" sz="1200" dirty="0" err="1">
                  <a:solidFill>
                    <a:srgbClr val="009DEF"/>
                  </a:solidFill>
                </a:rPr>
                <a:t>ва</a:t>
              </a:r>
              <a:r>
                <a:rPr lang="ru-RU" sz="1200" dirty="0">
                  <a:solidFill>
                    <a:srgbClr val="009DEF"/>
                  </a:solidFill>
                </a:rPr>
                <a:t> </a:t>
              </a:r>
              <a:r>
                <a:rPr lang="ru-RU" sz="1200" dirty="0" err="1">
                  <a:solidFill>
                    <a:srgbClr val="009DEF"/>
                  </a:solidFill>
                </a:rPr>
                <a:t>киберхавфсизлик</a:t>
              </a:r>
              <a:r>
                <a:rPr lang="ru-RU" sz="1200" dirty="0">
                  <a:solidFill>
                    <a:srgbClr val="009DEF"/>
                  </a:solidFill>
                </a:rPr>
                <a:t> (</a:t>
              </a:r>
              <a:r>
                <a:rPr lang="ru-RU" sz="1200" dirty="0" err="1">
                  <a:solidFill>
                    <a:srgbClr val="009DEF"/>
                  </a:solidFill>
                </a:rPr>
                <a:t>Data</a:t>
              </a:r>
              <a:r>
                <a:rPr lang="ru-RU" sz="1200" dirty="0">
                  <a:solidFill>
                    <a:srgbClr val="009DEF"/>
                  </a:solidFill>
                </a:rPr>
                <a:t> &amp; </a:t>
              </a:r>
              <a:r>
                <a:rPr lang="ru-RU" sz="1200" dirty="0" err="1">
                  <a:solidFill>
                    <a:srgbClr val="009DEF"/>
                  </a:solidFill>
                </a:rPr>
                <a:t>cybersecurity</a:t>
              </a:r>
              <a:r>
                <a:rPr lang="ru-RU" sz="1200" dirty="0">
                  <a:solidFill>
                    <a:srgbClr val="009DEF"/>
                  </a:solidFill>
                </a:rPr>
                <a:t>)</a:t>
              </a:r>
            </a:p>
            <a:p>
              <a:pPr>
                <a:lnSpc>
                  <a:spcPct val="80000"/>
                </a:lnSpc>
              </a:pPr>
              <a:endParaRPr lang="ru-RU" sz="900" b="1" dirty="0"/>
            </a:p>
            <a:p>
              <a:pPr>
                <a:lnSpc>
                  <a:spcPct val="80000"/>
                </a:lnSpc>
              </a:pPr>
              <a:r>
                <a:rPr lang="ru-RU" sz="1400" b="1" dirty="0" err="1"/>
                <a:t>Соғлиқ</a:t>
              </a:r>
              <a:r>
                <a:rPr lang="ru-RU" sz="1400" b="1" dirty="0"/>
                <a:t> </a:t>
              </a:r>
              <a:r>
                <a:rPr lang="ru-RU" sz="1400" b="1" dirty="0" err="1"/>
                <a:t>ва</a:t>
              </a:r>
              <a:r>
                <a:rPr lang="ru-RU" sz="1400" b="1" dirty="0"/>
                <a:t> </a:t>
              </a:r>
              <a:r>
                <a:rPr lang="ru-RU" sz="1400" b="1" dirty="0" err="1"/>
                <a:t>саломатлик</a:t>
              </a:r>
              <a:r>
                <a:rPr lang="ru-RU" sz="1400" b="1" dirty="0"/>
                <a:t> (</a:t>
              </a:r>
              <a:r>
                <a:rPr lang="ru-RU" sz="1400" b="1" dirty="0" err="1"/>
                <a:t>Health</a:t>
              </a:r>
              <a:r>
                <a:rPr lang="ru-RU" sz="1400" b="1" dirty="0"/>
                <a:t> &amp; </a:t>
              </a:r>
              <a:r>
                <a:rPr lang="ru-RU" sz="1400" b="1" dirty="0" err="1"/>
                <a:t>Wellness</a:t>
              </a:r>
              <a:r>
                <a:rPr lang="ru-RU" sz="1400" b="1" dirty="0"/>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Иммунитетни</a:t>
              </a:r>
              <a:r>
                <a:rPr lang="ru-RU" sz="1200" dirty="0">
                  <a:solidFill>
                    <a:schemeClr val="tx1">
                      <a:lumMod val="75000"/>
                      <a:lumOff val="25000"/>
                    </a:schemeClr>
                  </a:solidFill>
                </a:rPr>
                <a:t> </a:t>
              </a:r>
              <a:r>
                <a:rPr lang="ru-RU" sz="1200" dirty="0" err="1">
                  <a:solidFill>
                    <a:schemeClr val="tx1">
                      <a:lumMod val="75000"/>
                      <a:lumOff val="25000"/>
                    </a:schemeClr>
                  </a:solidFill>
                </a:rPr>
                <a:t>тиклаш</a:t>
              </a:r>
              <a:r>
                <a:rPr lang="ru-RU" sz="1200" dirty="0">
                  <a:solidFill>
                    <a:schemeClr val="tx1">
                      <a:lumMod val="75000"/>
                      <a:lumOff val="25000"/>
                    </a:schemeClr>
                  </a:solidFill>
                </a:rPr>
                <a:t> </a:t>
              </a:r>
              <a:r>
                <a:rPr lang="ru-RU" sz="1200" dirty="0" err="1">
                  <a:solidFill>
                    <a:schemeClr val="tx1">
                      <a:lumMod val="75000"/>
                      <a:lumOff val="25000"/>
                    </a:schemeClr>
                  </a:solidFill>
                </a:rPr>
                <a:t>ва</a:t>
              </a:r>
              <a:r>
                <a:rPr lang="ru-RU" sz="1200" dirty="0">
                  <a:solidFill>
                    <a:schemeClr val="tx1">
                      <a:lumMod val="75000"/>
                      <a:lumOff val="25000"/>
                    </a:schemeClr>
                  </a:solidFill>
                </a:rPr>
                <a:t> </a:t>
              </a:r>
              <a:r>
                <a:rPr lang="ru-RU" sz="1200" dirty="0" err="1">
                  <a:solidFill>
                    <a:schemeClr val="tx1">
                      <a:lumMod val="75000"/>
                      <a:lumOff val="25000"/>
                    </a:schemeClr>
                  </a:solidFill>
                </a:rPr>
                <a:t>ишлаб</a:t>
              </a:r>
              <a:r>
                <a:rPr lang="ru-RU" sz="1200" dirty="0">
                  <a:solidFill>
                    <a:schemeClr val="tx1">
                      <a:lumMod val="75000"/>
                      <a:lumOff val="25000"/>
                    </a:schemeClr>
                  </a:solidFill>
                </a:rPr>
                <a:t> </a:t>
              </a:r>
              <a:r>
                <a:rPr lang="ru-RU" sz="1200" dirty="0" err="1">
                  <a:solidFill>
                    <a:schemeClr val="tx1">
                      <a:lumMod val="75000"/>
                      <a:lumOff val="25000"/>
                    </a:schemeClr>
                  </a:solidFill>
                </a:rPr>
                <a:t>чиқиш</a:t>
              </a:r>
              <a:r>
                <a:rPr lang="ru-RU" sz="1200" dirty="0">
                  <a:solidFill>
                    <a:schemeClr val="tx1">
                      <a:lumMod val="75000"/>
                      <a:lumOff val="25000"/>
                    </a:schemeClr>
                  </a:solidFill>
                </a:rPr>
                <a:t> (</a:t>
              </a:r>
              <a:r>
                <a:rPr lang="ru-RU" sz="1200" dirty="0" err="1">
                  <a:solidFill>
                    <a:schemeClr val="tx1">
                      <a:lumMod val="75000"/>
                      <a:lumOff val="25000"/>
                    </a:schemeClr>
                  </a:solidFill>
                </a:rPr>
                <a:t>Immune</a:t>
              </a:r>
              <a:r>
                <a:rPr lang="ru-RU" sz="1200" dirty="0">
                  <a:solidFill>
                    <a:schemeClr val="tx1">
                      <a:lumMod val="75000"/>
                      <a:lumOff val="25000"/>
                    </a:schemeClr>
                  </a:solidFill>
                </a:rPr>
                <a:t> </a:t>
              </a:r>
              <a:r>
                <a:rPr lang="ru-RU" sz="1200" dirty="0" err="1">
                  <a:solidFill>
                    <a:schemeClr val="tx1">
                      <a:lumMod val="75000"/>
                      <a:lumOff val="25000"/>
                    </a:schemeClr>
                  </a:solidFill>
                </a:rPr>
                <a:t>engineering</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a:solidFill>
                    <a:schemeClr val="tx1">
                      <a:lumMod val="75000"/>
                      <a:lumOff val="25000"/>
                    </a:schemeClr>
                  </a:solidFill>
                </a:rPr>
                <a:t>Ген </a:t>
              </a:r>
              <a:r>
                <a:rPr lang="ru-RU" sz="1200" dirty="0" err="1">
                  <a:solidFill>
                    <a:schemeClr val="tx1">
                      <a:lumMod val="75000"/>
                      <a:lumOff val="25000"/>
                    </a:schemeClr>
                  </a:solidFill>
                </a:rPr>
                <a:t>таркибини</a:t>
              </a:r>
              <a:r>
                <a:rPr lang="ru-RU" sz="1200" dirty="0">
                  <a:solidFill>
                    <a:schemeClr val="tx1">
                      <a:lumMod val="75000"/>
                      <a:lumOff val="25000"/>
                    </a:schemeClr>
                  </a:solidFill>
                </a:rPr>
                <a:t> </a:t>
              </a:r>
              <a:r>
                <a:rPr lang="ru-RU" sz="1200" dirty="0" err="1">
                  <a:solidFill>
                    <a:schemeClr val="tx1">
                      <a:lumMod val="75000"/>
                      <a:lumOff val="25000"/>
                    </a:schemeClr>
                  </a:solidFill>
                </a:rPr>
                <a:t>ўзгартириш</a:t>
              </a:r>
              <a:r>
                <a:rPr lang="ru-RU" sz="1200" dirty="0">
                  <a:solidFill>
                    <a:schemeClr val="tx1">
                      <a:lumMod val="75000"/>
                      <a:lumOff val="25000"/>
                    </a:schemeClr>
                  </a:solidFill>
                </a:rPr>
                <a:t> (</a:t>
              </a:r>
              <a:r>
                <a:rPr lang="ru-RU" sz="1200" dirty="0" err="1">
                  <a:solidFill>
                    <a:schemeClr val="tx1">
                      <a:lumMod val="75000"/>
                      <a:lumOff val="25000"/>
                    </a:schemeClr>
                  </a:solidFill>
                </a:rPr>
                <a:t>Gene</a:t>
              </a:r>
              <a:r>
                <a:rPr lang="ru-RU" sz="1200" dirty="0">
                  <a:solidFill>
                    <a:schemeClr val="tx1">
                      <a:lumMod val="75000"/>
                      <a:lumOff val="25000"/>
                    </a:schemeClr>
                  </a:solidFill>
                </a:rPr>
                <a:t> </a:t>
              </a:r>
              <a:r>
                <a:rPr lang="ru-RU" sz="1200" dirty="0" err="1">
                  <a:solidFill>
                    <a:schemeClr val="tx1">
                      <a:lumMod val="75000"/>
                      <a:lumOff val="25000"/>
                    </a:schemeClr>
                  </a:solidFill>
                </a:rPr>
                <a:t>editing</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Саратон</a:t>
              </a:r>
              <a:r>
                <a:rPr lang="ru-RU" sz="1200" dirty="0">
                  <a:solidFill>
                    <a:schemeClr val="tx1">
                      <a:lumMod val="75000"/>
                      <a:lumOff val="25000"/>
                    </a:schemeClr>
                  </a:solidFill>
                </a:rPr>
                <a:t> </a:t>
              </a:r>
              <a:r>
                <a:rPr lang="ru-RU" sz="1200" dirty="0" err="1">
                  <a:solidFill>
                    <a:schemeClr val="tx1">
                      <a:lumMod val="75000"/>
                      <a:lumOff val="25000"/>
                    </a:schemeClr>
                  </a:solidFill>
                </a:rPr>
                <a:t>ўсмалари</a:t>
              </a:r>
              <a:r>
                <a:rPr lang="ru-RU" sz="1200" dirty="0">
                  <a:solidFill>
                    <a:schemeClr val="tx1">
                      <a:lumMod val="75000"/>
                      <a:lumOff val="25000"/>
                    </a:schemeClr>
                  </a:solidFill>
                </a:rPr>
                <a:t> </a:t>
              </a:r>
              <a:r>
                <a:rPr lang="ru-RU" sz="1200" dirty="0" err="1">
                  <a:solidFill>
                    <a:schemeClr val="tx1">
                      <a:lumMod val="75000"/>
                      <a:lumOff val="25000"/>
                    </a:schemeClr>
                  </a:solidFill>
                </a:rPr>
                <a:t>профилактикаси</a:t>
              </a:r>
              <a:r>
                <a:rPr lang="ru-RU" sz="1200" dirty="0">
                  <a:solidFill>
                    <a:schemeClr val="tx1">
                      <a:lumMod val="75000"/>
                      <a:lumOff val="25000"/>
                    </a:schemeClr>
                  </a:solidFill>
                </a:rPr>
                <a:t> (</a:t>
              </a:r>
              <a:r>
                <a:rPr lang="ru-RU" sz="1200" dirty="0" err="1">
                  <a:solidFill>
                    <a:schemeClr val="tx1">
                      <a:lumMod val="75000"/>
                      <a:lumOff val="25000"/>
                    </a:schemeClr>
                  </a:solidFill>
                </a:rPr>
                <a:t>Cancer</a:t>
              </a:r>
              <a:r>
                <a:rPr lang="ru-RU" sz="1200" dirty="0">
                  <a:solidFill>
                    <a:schemeClr val="tx1">
                      <a:lumMod val="75000"/>
                      <a:lumOff val="25000"/>
                    </a:schemeClr>
                  </a:solidFill>
                </a:rPr>
                <a:t> </a:t>
              </a:r>
              <a:r>
                <a:rPr lang="ru-RU" sz="1200" dirty="0" err="1">
                  <a:solidFill>
                    <a:schemeClr val="tx1">
                      <a:lumMod val="75000"/>
                      <a:lumOff val="25000"/>
                    </a:schemeClr>
                  </a:solidFill>
                </a:rPr>
                <a:t>tumor</a:t>
              </a:r>
              <a:r>
                <a:rPr lang="ru-RU" sz="1200" dirty="0">
                  <a:solidFill>
                    <a:schemeClr val="tx1">
                      <a:lumMod val="75000"/>
                      <a:lumOff val="25000"/>
                    </a:schemeClr>
                  </a:solidFill>
                </a:rPr>
                <a:t> </a:t>
              </a:r>
              <a:r>
                <a:rPr lang="ru-RU" sz="1200" dirty="0" err="1">
                  <a:solidFill>
                    <a:schemeClr val="tx1">
                      <a:lumMod val="75000"/>
                      <a:lumOff val="25000"/>
                    </a:schemeClr>
                  </a:solidFill>
                </a:rPr>
                <a:t>profiling</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Био</a:t>
              </a:r>
              <a:r>
                <a:rPr lang="ru-RU" sz="1200" dirty="0">
                  <a:solidFill>
                    <a:schemeClr val="tx1">
                      <a:lumMod val="75000"/>
                      <a:lumOff val="25000"/>
                    </a:schemeClr>
                  </a:solidFill>
                </a:rPr>
                <a:t> </a:t>
              </a:r>
              <a:r>
                <a:rPr lang="ru-RU" sz="1200" dirty="0" err="1">
                  <a:solidFill>
                    <a:schemeClr val="tx1">
                      <a:lumMod val="75000"/>
                      <a:lumOff val="25000"/>
                    </a:schemeClr>
                  </a:solidFill>
                </a:rPr>
                <a:t>башоратли</a:t>
              </a:r>
              <a:r>
                <a:rPr lang="ru-RU" sz="1200" dirty="0">
                  <a:solidFill>
                    <a:schemeClr val="tx1">
                      <a:lumMod val="75000"/>
                      <a:lumOff val="25000"/>
                    </a:schemeClr>
                  </a:solidFill>
                </a:rPr>
                <a:t> </a:t>
              </a:r>
              <a:r>
                <a:rPr lang="ru-RU" sz="1200" dirty="0" err="1">
                  <a:solidFill>
                    <a:schemeClr val="tx1">
                      <a:lumMod val="75000"/>
                      <a:lumOff val="25000"/>
                    </a:schemeClr>
                  </a:solidFill>
                </a:rPr>
                <a:t>маркерлар</a:t>
              </a:r>
              <a:r>
                <a:rPr lang="ru-RU" sz="1200" dirty="0">
                  <a:solidFill>
                    <a:schemeClr val="tx1">
                      <a:lumMod val="75000"/>
                      <a:lumOff val="25000"/>
                    </a:schemeClr>
                  </a:solidFill>
                </a:rPr>
                <a:t> (</a:t>
              </a:r>
              <a:r>
                <a:rPr lang="ru-RU" sz="1200" dirty="0" err="1">
                  <a:solidFill>
                    <a:schemeClr val="tx1">
                      <a:lumMod val="75000"/>
                      <a:lumOff val="25000"/>
                    </a:schemeClr>
                  </a:solidFill>
                </a:rPr>
                <a:t>Predictive</a:t>
              </a:r>
              <a:r>
                <a:rPr lang="ru-RU" sz="1200" dirty="0">
                  <a:solidFill>
                    <a:schemeClr val="tx1">
                      <a:lumMod val="75000"/>
                      <a:lumOff val="25000"/>
                    </a:schemeClr>
                  </a:solidFill>
                </a:rPr>
                <a:t> </a:t>
              </a:r>
              <a:r>
                <a:rPr lang="ru-RU" sz="1200" dirty="0" err="1">
                  <a:solidFill>
                    <a:schemeClr val="tx1">
                      <a:lumMod val="75000"/>
                      <a:lumOff val="25000"/>
                    </a:schemeClr>
                  </a:solidFill>
                </a:rPr>
                <a:t>biomarkers</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Инсон</a:t>
              </a:r>
              <a:r>
                <a:rPr lang="ru-RU" sz="1200" dirty="0">
                  <a:solidFill>
                    <a:schemeClr val="tx1">
                      <a:lumMod val="75000"/>
                      <a:lumOff val="25000"/>
                    </a:schemeClr>
                  </a:solidFill>
                </a:rPr>
                <a:t> </a:t>
              </a:r>
              <a:r>
                <a:rPr lang="ru-RU" sz="1200" dirty="0" err="1">
                  <a:solidFill>
                    <a:schemeClr val="tx1">
                      <a:lumMod val="75000"/>
                      <a:lumOff val="25000"/>
                    </a:schemeClr>
                  </a:solidFill>
                </a:rPr>
                <a:t>микобиомалари</a:t>
              </a:r>
              <a:r>
                <a:rPr lang="ru-RU" sz="1200" dirty="0">
                  <a:solidFill>
                    <a:schemeClr val="tx1">
                      <a:lumMod val="75000"/>
                      <a:lumOff val="25000"/>
                    </a:schemeClr>
                  </a:solidFill>
                </a:rPr>
                <a:t> (</a:t>
              </a:r>
              <a:r>
                <a:rPr lang="ru-RU" sz="1200" dirty="0" err="1">
                  <a:solidFill>
                    <a:schemeClr val="tx1">
                      <a:lumMod val="75000"/>
                      <a:lumOff val="25000"/>
                    </a:schemeClr>
                  </a:solidFill>
                </a:rPr>
                <a:t>Human</a:t>
              </a:r>
              <a:r>
                <a:rPr lang="ru-RU" sz="1200" dirty="0">
                  <a:solidFill>
                    <a:schemeClr val="tx1">
                      <a:lumMod val="75000"/>
                      <a:lumOff val="25000"/>
                    </a:schemeClr>
                  </a:solidFill>
                </a:rPr>
                <a:t> </a:t>
              </a:r>
              <a:r>
                <a:rPr lang="ru-RU" sz="1200" dirty="0" err="1">
                  <a:solidFill>
                    <a:schemeClr val="tx1">
                      <a:lumMod val="75000"/>
                      <a:lumOff val="25000"/>
                    </a:schemeClr>
                  </a:solidFill>
                </a:rPr>
                <a:t>microbiomics</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Ҳужайра</a:t>
              </a:r>
              <a:r>
                <a:rPr lang="ru-RU" sz="1200" dirty="0">
                  <a:solidFill>
                    <a:schemeClr val="tx1">
                      <a:lumMod val="75000"/>
                      <a:lumOff val="25000"/>
                    </a:schemeClr>
                  </a:solidFill>
                </a:rPr>
                <a:t> </a:t>
              </a:r>
              <a:r>
                <a:rPr lang="ru-RU" sz="1200" dirty="0" err="1">
                  <a:solidFill>
                    <a:schemeClr val="tx1">
                      <a:lumMod val="75000"/>
                      <a:lumOff val="25000"/>
                    </a:schemeClr>
                  </a:solidFill>
                </a:rPr>
                <a:t>терапияси</a:t>
              </a:r>
              <a:r>
                <a:rPr lang="ru-RU" sz="1200" dirty="0">
                  <a:solidFill>
                    <a:schemeClr val="tx1">
                      <a:lumMod val="75000"/>
                      <a:lumOff val="25000"/>
                    </a:schemeClr>
                  </a:solidFill>
                </a:rPr>
                <a:t> (</a:t>
              </a:r>
              <a:r>
                <a:rPr lang="ru-RU" sz="1200" dirty="0" err="1">
                  <a:solidFill>
                    <a:schemeClr val="tx1">
                      <a:lumMod val="75000"/>
                      <a:lumOff val="25000"/>
                    </a:schemeClr>
                  </a:solidFill>
                </a:rPr>
                <a:t>Cellular</a:t>
              </a:r>
              <a:r>
                <a:rPr lang="ru-RU" sz="1200" dirty="0">
                  <a:solidFill>
                    <a:schemeClr val="tx1">
                      <a:lumMod val="75000"/>
                      <a:lumOff val="25000"/>
                    </a:schemeClr>
                  </a:solidFill>
                </a:rPr>
                <a:t> </a:t>
              </a:r>
              <a:r>
                <a:rPr lang="ru-RU" sz="1200" dirty="0" err="1">
                  <a:solidFill>
                    <a:schemeClr val="tx1">
                      <a:lumMod val="75000"/>
                      <a:lumOff val="25000"/>
                    </a:schemeClr>
                  </a:solidFill>
                </a:rPr>
                <a:t>therapeutics</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Медтехнология</a:t>
              </a:r>
              <a:r>
                <a:rPr lang="ru-RU" sz="1200" dirty="0">
                  <a:solidFill>
                    <a:schemeClr val="tx1">
                      <a:lumMod val="75000"/>
                      <a:lumOff val="25000"/>
                    </a:schemeClr>
                  </a:solidFill>
                </a:rPr>
                <a:t> (</a:t>
              </a:r>
              <a:r>
                <a:rPr lang="ru-RU" sz="1200" dirty="0" err="1">
                  <a:solidFill>
                    <a:schemeClr val="tx1">
                      <a:lumMod val="75000"/>
                      <a:lumOff val="25000"/>
                    </a:schemeClr>
                  </a:solidFill>
                </a:rPr>
                <a:t>Medtech</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Ақилли</a:t>
              </a:r>
              <a:r>
                <a:rPr lang="ru-RU" sz="1200" dirty="0">
                  <a:solidFill>
                    <a:schemeClr val="tx1">
                      <a:lumMod val="75000"/>
                      <a:lumOff val="25000"/>
                    </a:schemeClr>
                  </a:solidFill>
                </a:rPr>
                <a:t> </a:t>
              </a:r>
              <a:r>
                <a:rPr lang="ru-RU" sz="1200" dirty="0" err="1">
                  <a:solidFill>
                    <a:schemeClr val="tx1">
                      <a:lumMod val="75000"/>
                      <a:lumOff val="25000"/>
                    </a:schemeClr>
                  </a:solidFill>
                </a:rPr>
                <a:t>ёрдамчи</a:t>
              </a:r>
              <a:r>
                <a:rPr lang="ru-RU" sz="1200" dirty="0">
                  <a:solidFill>
                    <a:schemeClr val="tx1">
                      <a:lumMod val="75000"/>
                      <a:lumOff val="25000"/>
                    </a:schemeClr>
                  </a:solidFill>
                </a:rPr>
                <a:t> </a:t>
              </a:r>
              <a:r>
                <a:rPr lang="ru-RU" sz="1200" dirty="0" err="1">
                  <a:solidFill>
                    <a:schemeClr val="tx1">
                      <a:lumMod val="75000"/>
                      <a:lumOff val="25000"/>
                    </a:schemeClr>
                  </a:solidFill>
                </a:rPr>
                <a:t>қурилмалар</a:t>
              </a:r>
              <a:r>
                <a:rPr lang="ru-RU" sz="1200" dirty="0">
                  <a:solidFill>
                    <a:schemeClr val="tx1">
                      <a:lumMod val="75000"/>
                      <a:lumOff val="25000"/>
                    </a:schemeClr>
                  </a:solidFill>
                </a:rPr>
                <a:t> (</a:t>
              </a:r>
              <a:r>
                <a:rPr lang="ru-RU" sz="1200" dirty="0" err="1">
                  <a:solidFill>
                    <a:schemeClr val="tx1">
                      <a:lumMod val="75000"/>
                      <a:lumOff val="25000"/>
                    </a:schemeClr>
                  </a:solidFill>
                </a:rPr>
                <a:t>Smart</a:t>
              </a:r>
              <a:r>
                <a:rPr lang="ru-RU" sz="1200" dirty="0">
                  <a:solidFill>
                    <a:schemeClr val="tx1">
                      <a:lumMod val="75000"/>
                      <a:lumOff val="25000"/>
                    </a:schemeClr>
                  </a:solidFill>
                </a:rPr>
                <a:t> </a:t>
              </a:r>
              <a:r>
                <a:rPr lang="ru-RU" sz="1200" dirty="0" err="1">
                  <a:solidFill>
                    <a:schemeClr val="tx1">
                      <a:lumMod val="75000"/>
                      <a:lumOff val="25000"/>
                    </a:schemeClr>
                  </a:solidFill>
                </a:rPr>
                <a:t>assistive</a:t>
              </a:r>
              <a:r>
                <a:rPr lang="ru-RU" sz="1200" dirty="0">
                  <a:solidFill>
                    <a:schemeClr val="tx1">
                      <a:lumMod val="75000"/>
                      <a:lumOff val="25000"/>
                    </a:schemeClr>
                  </a:solidFill>
                </a:rPr>
                <a:t> </a:t>
              </a:r>
              <a:r>
                <a:rPr lang="ru-RU" sz="1200" dirty="0" err="1">
                  <a:solidFill>
                    <a:schemeClr val="tx1">
                      <a:lumMod val="75000"/>
                      <a:lumOff val="25000"/>
                    </a:schemeClr>
                  </a:solidFill>
                </a:rPr>
                <a:t>devices</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Тиббий</a:t>
              </a:r>
              <a:r>
                <a:rPr lang="ru-RU" sz="1200" dirty="0">
                  <a:solidFill>
                    <a:schemeClr val="tx1">
                      <a:lumMod val="75000"/>
                      <a:lumOff val="25000"/>
                    </a:schemeClr>
                  </a:solidFill>
                </a:rPr>
                <a:t> </a:t>
              </a:r>
              <a:r>
                <a:rPr lang="ru-RU" sz="1200" dirty="0" err="1">
                  <a:solidFill>
                    <a:schemeClr val="tx1">
                      <a:lumMod val="75000"/>
                      <a:lumOff val="25000"/>
                    </a:schemeClr>
                  </a:solidFill>
                </a:rPr>
                <a:t>ёрдам</a:t>
              </a:r>
              <a:r>
                <a:rPr lang="ru-RU" sz="1200" dirty="0">
                  <a:solidFill>
                    <a:schemeClr val="tx1">
                      <a:lumMod val="75000"/>
                      <a:lumOff val="25000"/>
                    </a:schemeClr>
                  </a:solidFill>
                </a:rPr>
                <a:t> </a:t>
              </a:r>
              <a:r>
                <a:rPr lang="ru-RU" sz="1200" dirty="0" err="1">
                  <a:solidFill>
                    <a:schemeClr val="tx1">
                      <a:lumMod val="75000"/>
                      <a:lumOff val="25000"/>
                    </a:schemeClr>
                  </a:solidFill>
                </a:rPr>
                <a:t>диагностикаси</a:t>
              </a:r>
              <a:r>
                <a:rPr lang="ru-RU" sz="1200" dirty="0">
                  <a:solidFill>
                    <a:schemeClr val="tx1">
                      <a:lumMod val="75000"/>
                      <a:lumOff val="25000"/>
                    </a:schemeClr>
                  </a:solidFill>
                </a:rPr>
                <a:t> (</a:t>
              </a:r>
              <a:r>
                <a:rPr lang="ru-RU" sz="1200" dirty="0" err="1">
                  <a:solidFill>
                    <a:schemeClr val="tx1">
                      <a:lumMod val="75000"/>
                      <a:lumOff val="25000"/>
                    </a:schemeClr>
                  </a:solidFill>
                </a:rPr>
                <a:t>Point</a:t>
              </a:r>
              <a:r>
                <a:rPr lang="ru-RU" sz="1200" dirty="0">
                  <a:solidFill>
                    <a:schemeClr val="tx1">
                      <a:lumMod val="75000"/>
                      <a:lumOff val="25000"/>
                    </a:schemeClr>
                  </a:solidFill>
                </a:rPr>
                <a:t> </a:t>
              </a:r>
              <a:r>
                <a:rPr lang="ru-RU" sz="1200" dirty="0" err="1">
                  <a:solidFill>
                    <a:schemeClr val="tx1">
                      <a:lumMod val="75000"/>
                      <a:lumOff val="25000"/>
                    </a:schemeClr>
                  </a:solidFill>
                </a:rPr>
                <a:t>of</a:t>
              </a:r>
              <a:r>
                <a:rPr lang="ru-RU" sz="1200" dirty="0">
                  <a:solidFill>
                    <a:schemeClr val="tx1">
                      <a:lumMod val="75000"/>
                      <a:lumOff val="25000"/>
                    </a:schemeClr>
                  </a:solidFill>
                </a:rPr>
                <a:t> </a:t>
              </a:r>
              <a:r>
                <a:rPr lang="ru-RU" sz="1200" dirty="0" err="1">
                  <a:solidFill>
                    <a:schemeClr val="tx1">
                      <a:lumMod val="75000"/>
                      <a:lumOff val="25000"/>
                    </a:schemeClr>
                  </a:solidFill>
                </a:rPr>
                <a:t>care</a:t>
              </a:r>
              <a:r>
                <a:rPr lang="ru-RU" sz="1200" dirty="0">
                  <a:solidFill>
                    <a:schemeClr val="tx1">
                      <a:lumMod val="75000"/>
                      <a:lumOff val="25000"/>
                    </a:schemeClr>
                  </a:solidFill>
                </a:rPr>
                <a:t> </a:t>
              </a:r>
              <a:r>
                <a:rPr lang="ru-RU" sz="1200" dirty="0" err="1">
                  <a:solidFill>
                    <a:schemeClr val="tx1">
                      <a:lumMod val="75000"/>
                      <a:lumOff val="25000"/>
                    </a:schemeClr>
                  </a:solidFill>
                </a:rPr>
                <a:t>diagnostic</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Соғлиқ</a:t>
              </a:r>
              <a:r>
                <a:rPr lang="ru-RU" sz="1200" dirty="0">
                  <a:solidFill>
                    <a:schemeClr val="tx1">
                      <a:lumMod val="75000"/>
                      <a:lumOff val="25000"/>
                    </a:schemeClr>
                  </a:solidFill>
                </a:rPr>
                <a:t> </a:t>
              </a:r>
              <a:r>
                <a:rPr lang="ru-RU" sz="1200" dirty="0" err="1">
                  <a:solidFill>
                    <a:schemeClr val="tx1">
                      <a:lumMod val="75000"/>
                      <a:lumOff val="25000"/>
                    </a:schemeClr>
                  </a:solidFill>
                </a:rPr>
                <a:t>информаторлари</a:t>
              </a:r>
              <a:r>
                <a:rPr lang="ru-RU" sz="1200" dirty="0">
                  <a:solidFill>
                    <a:schemeClr val="tx1">
                      <a:lumMod val="75000"/>
                      <a:lumOff val="25000"/>
                    </a:schemeClr>
                  </a:solidFill>
                </a:rPr>
                <a:t> (</a:t>
              </a:r>
              <a:r>
                <a:rPr lang="ru-RU" sz="1200" dirty="0" err="1">
                  <a:solidFill>
                    <a:schemeClr val="tx1">
                      <a:lumMod val="75000"/>
                      <a:lumOff val="25000"/>
                    </a:schemeClr>
                  </a:solidFill>
                </a:rPr>
                <a:t>Health</a:t>
              </a:r>
              <a:r>
                <a:rPr lang="ru-RU" sz="1200" dirty="0">
                  <a:solidFill>
                    <a:schemeClr val="tx1">
                      <a:lumMod val="75000"/>
                      <a:lumOff val="25000"/>
                    </a:schemeClr>
                  </a:solidFill>
                </a:rPr>
                <a:t> </a:t>
              </a:r>
              <a:r>
                <a:rPr lang="ru-RU" sz="1200" dirty="0" err="1">
                  <a:solidFill>
                    <a:schemeClr val="tx1">
                      <a:lumMod val="75000"/>
                      <a:lumOff val="25000"/>
                    </a:schemeClr>
                  </a:solidFill>
                </a:rPr>
                <a:t>informatics</a:t>
              </a:r>
              <a:r>
                <a:rPr lang="ru-RU" sz="1200" dirty="0">
                  <a:solidFill>
                    <a:schemeClr val="tx1">
                      <a:lumMod val="75000"/>
                      <a:lumOff val="25000"/>
                    </a:schemeClr>
                  </a:solidFill>
                </a:rPr>
                <a:t>)</a:t>
              </a:r>
            </a:p>
            <a:p>
              <a:pPr marL="92075" indent="174625">
                <a:lnSpc>
                  <a:spcPct val="80000"/>
                </a:lnSpc>
                <a:buFont typeface="Arial" panose="020B0604020202020204" pitchFamily="34" charset="0"/>
                <a:buChar char="•"/>
              </a:pPr>
              <a:r>
                <a:rPr lang="ru-RU" sz="1200" dirty="0" err="1">
                  <a:solidFill>
                    <a:schemeClr val="tx1">
                      <a:lumMod val="75000"/>
                      <a:lumOff val="25000"/>
                    </a:schemeClr>
                  </a:solidFill>
                </a:rPr>
                <a:t>Озиқлантирувчи</a:t>
              </a:r>
              <a:r>
                <a:rPr lang="ru-RU" sz="1200" dirty="0">
                  <a:solidFill>
                    <a:schemeClr val="tx1">
                      <a:lumMod val="75000"/>
                      <a:lumOff val="25000"/>
                    </a:schemeClr>
                  </a:solidFill>
                </a:rPr>
                <a:t> </a:t>
              </a:r>
              <a:r>
                <a:rPr lang="ru-RU" sz="1200" dirty="0" err="1">
                  <a:solidFill>
                    <a:schemeClr val="tx1">
                      <a:lumMod val="75000"/>
                      <a:lumOff val="25000"/>
                    </a:schemeClr>
                  </a:solidFill>
                </a:rPr>
                <a:t>воситалар</a:t>
              </a:r>
              <a:r>
                <a:rPr lang="ru-RU" sz="1200" dirty="0">
                  <a:solidFill>
                    <a:schemeClr val="tx1">
                      <a:lumMod val="75000"/>
                      <a:lumOff val="25000"/>
                    </a:schemeClr>
                  </a:solidFill>
                </a:rPr>
                <a:t> (</a:t>
              </a:r>
              <a:r>
                <a:rPr lang="ru-RU" sz="1200" dirty="0" err="1">
                  <a:solidFill>
                    <a:schemeClr val="tx1">
                      <a:lumMod val="75000"/>
                      <a:lumOff val="25000"/>
                    </a:schemeClr>
                  </a:solidFill>
                </a:rPr>
                <a:t>Nutraceuticals</a:t>
              </a:r>
              <a:r>
                <a:rPr lang="ru-RU" sz="1200" dirty="0">
                  <a:solidFill>
                    <a:schemeClr val="tx1">
                      <a:lumMod val="75000"/>
                      <a:lumOff val="25000"/>
                    </a:schemeClr>
                  </a:solidFill>
                </a:rPr>
                <a:t>)</a:t>
              </a:r>
            </a:p>
            <a:p>
              <a:pPr>
                <a:lnSpc>
                  <a:spcPct val="80000"/>
                </a:lnSpc>
              </a:pPr>
              <a:endParaRPr lang="ru-RU" sz="900" dirty="0">
                <a:solidFill>
                  <a:schemeClr val="tx1">
                    <a:lumMod val="50000"/>
                    <a:lumOff val="50000"/>
                  </a:schemeClr>
                </a:solidFill>
              </a:endParaRPr>
            </a:p>
            <a:p>
              <a:pPr>
                <a:lnSpc>
                  <a:spcPct val="80000"/>
                </a:lnSpc>
              </a:pPr>
              <a:r>
                <a:rPr lang="ru-RU" sz="1400" b="1" dirty="0"/>
                <a:t>Энергия </a:t>
              </a:r>
              <a:r>
                <a:rPr lang="ru-RU" sz="1400" b="1" dirty="0" err="1"/>
                <a:t>ва</a:t>
              </a:r>
              <a:r>
                <a:rPr lang="ru-RU" sz="1400" b="1" dirty="0"/>
                <a:t> </a:t>
              </a:r>
              <a:r>
                <a:rPr lang="ru-RU" sz="1400" b="1" dirty="0" err="1"/>
                <a:t>коммунал</a:t>
              </a:r>
              <a:r>
                <a:rPr lang="ru-RU" sz="1400" b="1" dirty="0"/>
                <a:t> </a:t>
              </a:r>
              <a:r>
                <a:rPr lang="ru-RU" sz="1400" b="1" dirty="0" err="1"/>
                <a:t>хизматлар</a:t>
              </a:r>
              <a:r>
                <a:rPr lang="ru-RU" sz="1400" b="1" dirty="0"/>
                <a:t> (</a:t>
              </a:r>
              <a:r>
                <a:rPr lang="ru-RU" sz="1400" b="1" dirty="0" err="1"/>
                <a:t>Energy</a:t>
              </a:r>
              <a:r>
                <a:rPr lang="ru-RU" sz="1400" b="1" dirty="0"/>
                <a:t> &amp; </a:t>
              </a:r>
              <a:r>
                <a:rPr lang="ru-RU" sz="1400" b="1" dirty="0" err="1"/>
                <a:t>Utilities</a:t>
              </a:r>
              <a:r>
                <a:rPr lang="ru-RU" sz="1400" b="1" dirty="0"/>
                <a:t>)</a:t>
              </a:r>
            </a:p>
            <a:p>
              <a:pPr marL="285750" indent="-193675">
                <a:lnSpc>
                  <a:spcPct val="80000"/>
                </a:lnSpc>
                <a:buFont typeface="Arial" panose="020B0604020202020204" pitchFamily="34" charset="0"/>
                <a:buChar char="•"/>
              </a:pPr>
              <a:r>
                <a:rPr lang="ru-RU" sz="1200" dirty="0">
                  <a:solidFill>
                    <a:schemeClr val="tx1">
                      <a:lumMod val="75000"/>
                      <a:lumOff val="25000"/>
                    </a:schemeClr>
                  </a:solidFill>
                </a:rPr>
                <a:t>Батарея </a:t>
              </a:r>
              <a:r>
                <a:rPr lang="ru-RU" sz="1200" dirty="0" err="1">
                  <a:solidFill>
                    <a:schemeClr val="tx1">
                      <a:lumMod val="75000"/>
                      <a:lumOff val="25000"/>
                    </a:schemeClr>
                  </a:solidFill>
                </a:rPr>
                <a:t>қувватини</a:t>
              </a:r>
              <a:r>
                <a:rPr lang="ru-RU" sz="1200" dirty="0">
                  <a:solidFill>
                    <a:schemeClr val="tx1">
                      <a:lumMod val="75000"/>
                      <a:lumOff val="25000"/>
                    </a:schemeClr>
                  </a:solidFill>
                </a:rPr>
                <a:t> </a:t>
              </a:r>
              <a:r>
                <a:rPr lang="ru-RU" sz="1200" dirty="0" err="1">
                  <a:solidFill>
                    <a:schemeClr val="tx1">
                      <a:lumMod val="75000"/>
                      <a:lumOff val="25000"/>
                    </a:schemeClr>
                  </a:solidFill>
                </a:rPr>
                <a:t>бошқариш</a:t>
              </a:r>
              <a:r>
                <a:rPr lang="ru-RU" sz="1200" dirty="0">
                  <a:solidFill>
                    <a:schemeClr val="tx1">
                      <a:lumMod val="75000"/>
                      <a:lumOff val="25000"/>
                    </a:schemeClr>
                  </a:solidFill>
                </a:rPr>
                <a:t> (</a:t>
              </a:r>
              <a:r>
                <a:rPr lang="ru-RU" sz="1200" dirty="0" err="1">
                  <a:solidFill>
                    <a:schemeClr val="tx1">
                      <a:lumMod val="75000"/>
                      <a:lumOff val="25000"/>
                    </a:schemeClr>
                  </a:solidFill>
                </a:rPr>
                <a:t>Battery</a:t>
              </a:r>
              <a:r>
                <a:rPr lang="ru-RU" sz="1200" dirty="0">
                  <a:solidFill>
                    <a:schemeClr val="tx1">
                      <a:lumMod val="75000"/>
                      <a:lumOff val="25000"/>
                    </a:schemeClr>
                  </a:solidFill>
                </a:rPr>
                <a:t> </a:t>
              </a:r>
              <a:r>
                <a:rPr lang="ru-RU" sz="1200" dirty="0" err="1">
                  <a:solidFill>
                    <a:schemeClr val="tx1">
                      <a:lumMod val="75000"/>
                      <a:lumOff val="25000"/>
                    </a:schemeClr>
                  </a:solidFill>
                </a:rPr>
                <a:t>energy</a:t>
              </a:r>
              <a:r>
                <a:rPr lang="ru-RU" sz="1200" dirty="0">
                  <a:solidFill>
                    <a:schemeClr val="tx1">
                      <a:lumMod val="75000"/>
                      <a:lumOff val="25000"/>
                    </a:schemeClr>
                  </a:solidFill>
                </a:rPr>
                <a:t> </a:t>
              </a:r>
              <a:r>
                <a:rPr lang="ru-RU" sz="1200" dirty="0" err="1">
                  <a:solidFill>
                    <a:schemeClr val="tx1">
                      <a:lumMod val="75000"/>
                      <a:lumOff val="25000"/>
                    </a:schemeClr>
                  </a:solidFill>
                </a:rPr>
                <a:t>management</a:t>
              </a:r>
              <a:r>
                <a:rPr lang="ru-RU" sz="1200" dirty="0">
                  <a:solidFill>
                    <a:schemeClr val="tx1">
                      <a:lumMod val="75000"/>
                      <a:lumOff val="25000"/>
                    </a:schemeClr>
                  </a:solidFill>
                </a:rPr>
                <a:t>)</a:t>
              </a:r>
            </a:p>
            <a:p>
              <a:pPr marL="285750" indent="-193675">
                <a:lnSpc>
                  <a:spcPct val="80000"/>
                </a:lnSpc>
                <a:buFont typeface="Arial" panose="020B0604020202020204" pitchFamily="34" charset="0"/>
                <a:buChar char="•"/>
              </a:pPr>
              <a:r>
                <a:rPr lang="ru-RU" sz="1200" dirty="0">
                  <a:solidFill>
                    <a:schemeClr val="tx1">
                      <a:lumMod val="75000"/>
                      <a:lumOff val="25000"/>
                    </a:schemeClr>
                  </a:solidFill>
                </a:rPr>
                <a:t>Энергия </a:t>
              </a:r>
              <a:r>
                <a:rPr lang="ru-RU" sz="1200" dirty="0" err="1">
                  <a:solidFill>
                    <a:schemeClr val="tx1">
                      <a:lumMod val="75000"/>
                      <a:lumOff val="25000"/>
                    </a:schemeClr>
                  </a:solidFill>
                </a:rPr>
                <a:t>ишлаб</a:t>
              </a:r>
              <a:r>
                <a:rPr lang="ru-RU" sz="1200" dirty="0">
                  <a:solidFill>
                    <a:schemeClr val="tx1">
                      <a:lumMod val="75000"/>
                      <a:lumOff val="25000"/>
                    </a:schemeClr>
                  </a:solidFill>
                </a:rPr>
                <a:t> </a:t>
              </a:r>
              <a:r>
                <a:rPr lang="ru-RU" sz="1200" dirty="0" err="1">
                  <a:solidFill>
                    <a:schemeClr val="tx1">
                      <a:lumMod val="75000"/>
                      <a:lumOff val="25000"/>
                    </a:schemeClr>
                  </a:solidFill>
                </a:rPr>
                <a:t>чиқариш</a:t>
              </a:r>
              <a:r>
                <a:rPr lang="ru-RU" sz="1200" dirty="0">
                  <a:solidFill>
                    <a:schemeClr val="tx1">
                      <a:lumMod val="75000"/>
                      <a:lumOff val="25000"/>
                    </a:schemeClr>
                  </a:solidFill>
                </a:rPr>
                <a:t> </a:t>
              </a:r>
              <a:r>
                <a:rPr lang="ru-RU" sz="1200" dirty="0" err="1">
                  <a:solidFill>
                    <a:schemeClr val="tx1">
                      <a:lumMod val="75000"/>
                      <a:lumOff val="25000"/>
                    </a:schemeClr>
                  </a:solidFill>
                </a:rPr>
                <a:t>тақсимоти</a:t>
              </a:r>
              <a:r>
                <a:rPr lang="ru-RU" sz="1200" dirty="0">
                  <a:solidFill>
                    <a:schemeClr val="tx1">
                      <a:lumMod val="75000"/>
                      <a:lumOff val="25000"/>
                    </a:schemeClr>
                  </a:solidFill>
                </a:rPr>
                <a:t> (</a:t>
              </a:r>
              <a:r>
                <a:rPr lang="ru-RU" sz="1200" dirty="0" err="1">
                  <a:solidFill>
                    <a:schemeClr val="tx1">
                      <a:lumMod val="75000"/>
                      <a:lumOff val="25000"/>
                    </a:schemeClr>
                  </a:solidFill>
                </a:rPr>
                <a:t>Distributed</a:t>
              </a:r>
              <a:r>
                <a:rPr lang="ru-RU" sz="1200" dirty="0">
                  <a:solidFill>
                    <a:schemeClr val="tx1">
                      <a:lumMod val="75000"/>
                      <a:lumOff val="25000"/>
                    </a:schemeClr>
                  </a:solidFill>
                </a:rPr>
                <a:t> </a:t>
              </a:r>
              <a:r>
                <a:rPr lang="ru-RU" sz="1200" dirty="0" err="1">
                  <a:solidFill>
                    <a:schemeClr val="tx1">
                      <a:lumMod val="75000"/>
                      <a:lumOff val="25000"/>
                    </a:schemeClr>
                  </a:solidFill>
                </a:rPr>
                <a:t>energy</a:t>
              </a:r>
              <a:r>
                <a:rPr lang="ru-RU" sz="1200" dirty="0">
                  <a:solidFill>
                    <a:schemeClr val="tx1">
                      <a:lumMod val="75000"/>
                      <a:lumOff val="25000"/>
                    </a:schemeClr>
                  </a:solidFill>
                </a:rPr>
                <a:t> </a:t>
              </a:r>
              <a:r>
                <a:rPr lang="ru-RU" sz="1200" dirty="0" err="1">
                  <a:solidFill>
                    <a:schemeClr val="tx1">
                      <a:lumMod val="75000"/>
                      <a:lumOff val="25000"/>
                    </a:schemeClr>
                  </a:solidFill>
                </a:rPr>
                <a:t>generation</a:t>
              </a:r>
              <a:r>
                <a:rPr lang="ru-RU" sz="1200" dirty="0">
                  <a:solidFill>
                    <a:schemeClr val="tx1">
                      <a:lumMod val="75000"/>
                      <a:lumOff val="25000"/>
                    </a:schemeClr>
                  </a:solidFill>
                </a:rPr>
                <a:t>)</a:t>
              </a:r>
            </a:p>
            <a:p>
              <a:pPr marL="285750" indent="-193675">
                <a:lnSpc>
                  <a:spcPct val="80000"/>
                </a:lnSpc>
                <a:buFont typeface="Arial" panose="020B0604020202020204" pitchFamily="34" charset="0"/>
                <a:buChar char="•"/>
              </a:pPr>
              <a:r>
                <a:rPr lang="ru-RU" sz="1200" dirty="0" err="1">
                  <a:solidFill>
                    <a:schemeClr val="tx1">
                      <a:lumMod val="75000"/>
                      <a:lumOff val="25000"/>
                    </a:schemeClr>
                  </a:solidFill>
                </a:rPr>
                <a:t>Ақлли</a:t>
              </a:r>
              <a:r>
                <a:rPr lang="ru-RU" sz="1200" dirty="0">
                  <a:solidFill>
                    <a:schemeClr val="tx1">
                      <a:lumMod val="75000"/>
                      <a:lumOff val="25000"/>
                    </a:schemeClr>
                  </a:solidFill>
                </a:rPr>
                <a:t> </a:t>
              </a:r>
              <a:r>
                <a:rPr lang="ru-RU" sz="1200" dirty="0" err="1">
                  <a:solidFill>
                    <a:schemeClr val="tx1">
                      <a:lumMod val="75000"/>
                      <a:lumOff val="25000"/>
                    </a:schemeClr>
                  </a:solidFill>
                </a:rPr>
                <a:t>тармоқлар</a:t>
              </a:r>
              <a:r>
                <a:rPr lang="ru-RU" sz="1200" dirty="0">
                  <a:solidFill>
                    <a:schemeClr val="tx1">
                      <a:lumMod val="75000"/>
                      <a:lumOff val="25000"/>
                    </a:schemeClr>
                  </a:solidFill>
                </a:rPr>
                <a:t> (</a:t>
              </a:r>
              <a:r>
                <a:rPr lang="ru-RU" sz="1200" dirty="0" err="1">
                  <a:solidFill>
                    <a:schemeClr val="tx1">
                      <a:lumMod val="75000"/>
                      <a:lumOff val="25000"/>
                    </a:schemeClr>
                  </a:solidFill>
                </a:rPr>
                <a:t>Smart</a:t>
              </a:r>
              <a:r>
                <a:rPr lang="ru-RU" sz="1200" dirty="0">
                  <a:solidFill>
                    <a:schemeClr val="tx1">
                      <a:lumMod val="75000"/>
                      <a:lumOff val="25000"/>
                    </a:schemeClr>
                  </a:solidFill>
                </a:rPr>
                <a:t> </a:t>
              </a:r>
              <a:r>
                <a:rPr lang="ru-RU" sz="1200" dirty="0" err="1">
                  <a:solidFill>
                    <a:schemeClr val="tx1">
                      <a:lumMod val="75000"/>
                      <a:lumOff val="25000"/>
                    </a:schemeClr>
                  </a:solidFill>
                </a:rPr>
                <a:t>grids</a:t>
              </a:r>
              <a:r>
                <a:rPr lang="ru-RU" sz="1200" dirty="0">
                  <a:solidFill>
                    <a:schemeClr val="tx1">
                      <a:lumMod val="75000"/>
                      <a:lumOff val="25000"/>
                    </a:schemeClr>
                  </a:solidFill>
                </a:rPr>
                <a:t>)</a:t>
              </a:r>
            </a:p>
            <a:p>
              <a:pPr marL="285750" indent="-193675">
                <a:lnSpc>
                  <a:spcPct val="80000"/>
                </a:lnSpc>
                <a:buFont typeface="Arial" panose="020B0604020202020204" pitchFamily="34" charset="0"/>
                <a:buChar char="•"/>
              </a:pPr>
              <a:r>
                <a:rPr lang="ru-RU" sz="1200" dirty="0" err="1">
                  <a:solidFill>
                    <a:schemeClr val="tx1">
                      <a:lumMod val="75000"/>
                      <a:lumOff val="25000"/>
                    </a:schemeClr>
                  </a:solidFill>
                </a:rPr>
                <a:t>Қуёш</a:t>
              </a:r>
              <a:r>
                <a:rPr lang="ru-RU" sz="1200" dirty="0">
                  <a:solidFill>
                    <a:schemeClr val="tx1">
                      <a:lumMod val="75000"/>
                      <a:lumOff val="25000"/>
                    </a:schemeClr>
                  </a:solidFill>
                </a:rPr>
                <a:t> </a:t>
              </a:r>
              <a:r>
                <a:rPr lang="ru-RU" sz="1200" dirty="0" err="1">
                  <a:solidFill>
                    <a:schemeClr val="tx1">
                      <a:lumMod val="75000"/>
                      <a:lumOff val="25000"/>
                    </a:schemeClr>
                  </a:solidFill>
                </a:rPr>
                <a:t>ва</a:t>
              </a:r>
              <a:r>
                <a:rPr lang="ru-RU" sz="1200" dirty="0">
                  <a:solidFill>
                    <a:schemeClr val="tx1">
                      <a:lumMod val="75000"/>
                      <a:lumOff val="25000"/>
                    </a:schemeClr>
                  </a:solidFill>
                </a:rPr>
                <a:t> </a:t>
              </a:r>
              <a:r>
                <a:rPr lang="ru-RU" sz="1200" dirty="0" err="1">
                  <a:solidFill>
                    <a:schemeClr val="tx1">
                      <a:lumMod val="75000"/>
                      <a:lumOff val="25000"/>
                    </a:schemeClr>
                  </a:solidFill>
                </a:rPr>
                <a:t>шамол</a:t>
              </a:r>
              <a:r>
                <a:rPr lang="ru-RU" sz="1200" dirty="0">
                  <a:solidFill>
                    <a:schemeClr val="tx1">
                      <a:lumMod val="75000"/>
                      <a:lumOff val="25000"/>
                    </a:schemeClr>
                  </a:solidFill>
                </a:rPr>
                <a:t> </a:t>
              </a:r>
              <a:r>
                <a:rPr lang="ru-RU" sz="1200" dirty="0" err="1">
                  <a:solidFill>
                    <a:schemeClr val="tx1">
                      <a:lumMod val="75000"/>
                      <a:lumOff val="25000"/>
                    </a:schemeClr>
                  </a:solidFill>
                </a:rPr>
                <a:t>энергияси</a:t>
              </a:r>
              <a:r>
                <a:rPr lang="ru-RU" sz="1200" dirty="0">
                  <a:solidFill>
                    <a:schemeClr val="tx1">
                      <a:lumMod val="75000"/>
                      <a:lumOff val="25000"/>
                    </a:schemeClr>
                  </a:solidFill>
                </a:rPr>
                <a:t> (</a:t>
              </a:r>
              <a:r>
                <a:rPr lang="ru-RU" sz="1200" dirty="0" err="1">
                  <a:solidFill>
                    <a:schemeClr val="tx1">
                      <a:lumMod val="75000"/>
                      <a:lumOff val="25000"/>
                    </a:schemeClr>
                  </a:solidFill>
                </a:rPr>
                <a:t>Solar</a:t>
              </a:r>
              <a:r>
                <a:rPr lang="ru-RU" sz="1200" dirty="0">
                  <a:solidFill>
                    <a:schemeClr val="tx1">
                      <a:lumMod val="75000"/>
                      <a:lumOff val="25000"/>
                    </a:schemeClr>
                  </a:solidFill>
                </a:rPr>
                <a:t> PV/</a:t>
              </a:r>
              <a:r>
                <a:rPr lang="ru-RU" sz="1200" dirty="0" err="1">
                  <a:solidFill>
                    <a:schemeClr val="tx1">
                      <a:lumMod val="75000"/>
                      <a:lumOff val="25000"/>
                    </a:schemeClr>
                  </a:solidFill>
                </a:rPr>
                <a:t>Offshore</a:t>
              </a:r>
              <a:r>
                <a:rPr lang="ru-RU" sz="1200" dirty="0">
                  <a:solidFill>
                    <a:schemeClr val="tx1">
                      <a:lumMod val="75000"/>
                      <a:lumOff val="25000"/>
                    </a:schemeClr>
                  </a:solidFill>
                </a:rPr>
                <a:t> </a:t>
              </a:r>
              <a:r>
                <a:rPr lang="ru-RU" sz="1200" dirty="0" err="1">
                  <a:solidFill>
                    <a:schemeClr val="tx1">
                      <a:lumMod val="75000"/>
                      <a:lumOff val="25000"/>
                    </a:schemeClr>
                  </a:solidFill>
                </a:rPr>
                <a:t>wind</a:t>
              </a:r>
              <a:r>
                <a:rPr lang="ru-RU" sz="1200" dirty="0">
                  <a:solidFill>
                    <a:schemeClr val="tx1">
                      <a:lumMod val="75000"/>
                      <a:lumOff val="25000"/>
                    </a:schemeClr>
                  </a:solidFill>
                </a:rPr>
                <a:t> </a:t>
              </a:r>
              <a:r>
                <a:rPr lang="ru-RU" sz="1200" dirty="0" err="1">
                  <a:solidFill>
                    <a:schemeClr val="tx1">
                      <a:lumMod val="75000"/>
                      <a:lumOff val="25000"/>
                    </a:schemeClr>
                  </a:solidFill>
                </a:rPr>
                <a:t>energy</a:t>
              </a:r>
              <a:r>
                <a:rPr lang="ru-RU" sz="1200" dirty="0">
                  <a:solidFill>
                    <a:schemeClr val="tx1">
                      <a:lumMod val="75000"/>
                      <a:lumOff val="25000"/>
                    </a:schemeClr>
                  </a:solidFill>
                </a:rPr>
                <a:t>)</a:t>
              </a:r>
            </a:p>
            <a:p>
              <a:pPr marL="285750" indent="-193675">
                <a:lnSpc>
                  <a:spcPct val="80000"/>
                </a:lnSpc>
                <a:buFont typeface="Arial" panose="020B0604020202020204" pitchFamily="34" charset="0"/>
                <a:buChar char="•"/>
              </a:pPr>
              <a:r>
                <a:rPr lang="ru-RU" sz="1200" dirty="0" err="1">
                  <a:solidFill>
                    <a:schemeClr val="tx1">
                      <a:lumMod val="75000"/>
                      <a:lumOff val="25000"/>
                    </a:schemeClr>
                  </a:solidFill>
                </a:rPr>
                <a:t>Литюм</a:t>
              </a:r>
              <a:r>
                <a:rPr lang="ru-RU" sz="1200" dirty="0">
                  <a:solidFill>
                    <a:schemeClr val="tx1">
                      <a:lumMod val="75000"/>
                      <a:lumOff val="25000"/>
                    </a:schemeClr>
                  </a:solidFill>
                </a:rPr>
                <a:t> </a:t>
              </a:r>
              <a:r>
                <a:rPr lang="ru-RU" sz="1200" dirty="0" err="1">
                  <a:solidFill>
                    <a:schemeClr val="tx1">
                      <a:lumMod val="75000"/>
                      <a:lumOff val="25000"/>
                    </a:schemeClr>
                  </a:solidFill>
                </a:rPr>
                <a:t>батареялар</a:t>
              </a:r>
              <a:r>
                <a:rPr lang="ru-RU" sz="1200" dirty="0">
                  <a:solidFill>
                    <a:schemeClr val="tx1">
                      <a:lumMod val="75000"/>
                      <a:lumOff val="25000"/>
                    </a:schemeClr>
                  </a:solidFill>
                </a:rPr>
                <a:t> (</a:t>
              </a:r>
              <a:r>
                <a:rPr lang="ru-RU" sz="1200" dirty="0" err="1">
                  <a:solidFill>
                    <a:schemeClr val="tx1">
                      <a:lumMod val="75000"/>
                      <a:lumOff val="25000"/>
                    </a:schemeClr>
                  </a:solidFill>
                </a:rPr>
                <a:t>Lithium</a:t>
              </a:r>
              <a:r>
                <a:rPr lang="ru-RU" sz="1200" dirty="0">
                  <a:solidFill>
                    <a:schemeClr val="tx1">
                      <a:lumMod val="75000"/>
                      <a:lumOff val="25000"/>
                    </a:schemeClr>
                  </a:solidFill>
                </a:rPr>
                <a:t> </a:t>
              </a:r>
              <a:r>
                <a:rPr lang="ru-RU" sz="1200" dirty="0" err="1">
                  <a:solidFill>
                    <a:schemeClr val="tx1">
                      <a:lumMod val="75000"/>
                      <a:lumOff val="25000"/>
                    </a:schemeClr>
                  </a:solidFill>
                </a:rPr>
                <a:t>batteries</a:t>
              </a:r>
              <a:r>
                <a:rPr lang="ru-RU" sz="1200" dirty="0">
                  <a:solidFill>
                    <a:schemeClr val="tx1">
                      <a:lumMod val="75000"/>
                      <a:lumOff val="25000"/>
                    </a:schemeClr>
                  </a:solidFill>
                </a:rPr>
                <a:t>)</a:t>
              </a:r>
            </a:p>
            <a:p>
              <a:pPr marL="285750" indent="-193675">
                <a:lnSpc>
                  <a:spcPct val="80000"/>
                </a:lnSpc>
                <a:buFont typeface="Arial" panose="020B0604020202020204" pitchFamily="34" charset="0"/>
                <a:buChar char="•"/>
              </a:pPr>
              <a:r>
                <a:rPr lang="ru-RU" sz="1200" dirty="0" err="1">
                  <a:solidFill>
                    <a:schemeClr val="tx1">
                      <a:lumMod val="75000"/>
                      <a:lumOff val="25000"/>
                    </a:schemeClr>
                  </a:solidFill>
                </a:rPr>
                <a:t>Нефтни</a:t>
              </a:r>
              <a:r>
                <a:rPr lang="ru-RU" sz="1200" dirty="0">
                  <a:solidFill>
                    <a:schemeClr val="tx1">
                      <a:lumMod val="75000"/>
                      <a:lumOff val="25000"/>
                    </a:schemeClr>
                  </a:solidFill>
                </a:rPr>
                <a:t> </a:t>
              </a:r>
              <a:r>
                <a:rPr lang="ru-RU" sz="1200" dirty="0" err="1">
                  <a:solidFill>
                    <a:schemeClr val="tx1">
                      <a:lumMod val="75000"/>
                      <a:lumOff val="25000"/>
                    </a:schemeClr>
                  </a:solidFill>
                </a:rPr>
                <a:t>қайта</a:t>
              </a:r>
              <a:r>
                <a:rPr lang="ru-RU" sz="1200" dirty="0">
                  <a:solidFill>
                    <a:schemeClr val="tx1">
                      <a:lumMod val="75000"/>
                      <a:lumOff val="25000"/>
                    </a:schemeClr>
                  </a:solidFill>
                </a:rPr>
                <a:t> </a:t>
              </a:r>
              <a:r>
                <a:rPr lang="ru-RU" sz="1200" dirty="0" err="1">
                  <a:solidFill>
                    <a:schemeClr val="tx1">
                      <a:lumMod val="75000"/>
                      <a:lumOff val="25000"/>
                    </a:schemeClr>
                  </a:solidFill>
                </a:rPr>
                <a:t>ишлаш</a:t>
              </a:r>
              <a:r>
                <a:rPr lang="ru-RU" sz="1200" dirty="0">
                  <a:solidFill>
                    <a:schemeClr val="tx1">
                      <a:lumMod val="75000"/>
                      <a:lumOff val="25000"/>
                    </a:schemeClr>
                  </a:solidFill>
                </a:rPr>
                <a:t> (</a:t>
              </a:r>
              <a:r>
                <a:rPr lang="ru-RU" sz="1200" dirty="0" err="1">
                  <a:solidFill>
                    <a:schemeClr val="tx1">
                      <a:lumMod val="75000"/>
                      <a:lumOff val="25000"/>
                    </a:schemeClr>
                  </a:solidFill>
                </a:rPr>
                <a:t>Enhanced</a:t>
              </a:r>
              <a:r>
                <a:rPr lang="ru-RU" sz="1200" dirty="0">
                  <a:solidFill>
                    <a:schemeClr val="tx1">
                      <a:lumMod val="75000"/>
                      <a:lumOff val="25000"/>
                    </a:schemeClr>
                  </a:solidFill>
                </a:rPr>
                <a:t> </a:t>
              </a:r>
              <a:r>
                <a:rPr lang="ru-RU" sz="1200" dirty="0" err="1">
                  <a:solidFill>
                    <a:schemeClr val="tx1">
                      <a:lumMod val="75000"/>
                      <a:lumOff val="25000"/>
                    </a:schemeClr>
                  </a:solidFill>
                </a:rPr>
                <a:t>oil</a:t>
              </a:r>
              <a:r>
                <a:rPr lang="ru-RU" sz="1200" dirty="0">
                  <a:solidFill>
                    <a:schemeClr val="tx1">
                      <a:lumMod val="75000"/>
                      <a:lumOff val="25000"/>
                    </a:schemeClr>
                  </a:solidFill>
                </a:rPr>
                <a:t> </a:t>
              </a:r>
              <a:r>
                <a:rPr lang="ru-RU" sz="1200" dirty="0" err="1">
                  <a:solidFill>
                    <a:schemeClr val="tx1">
                      <a:lumMod val="75000"/>
                      <a:lumOff val="25000"/>
                    </a:schemeClr>
                  </a:solidFill>
                </a:rPr>
                <a:t>recovery</a:t>
              </a:r>
              <a:r>
                <a:rPr lang="ru-RU" sz="1200" dirty="0">
                  <a:solidFill>
                    <a:schemeClr val="tx1">
                      <a:lumMod val="75000"/>
                      <a:lumOff val="25000"/>
                    </a:schemeClr>
                  </a:solidFill>
                </a:rPr>
                <a:t>)</a:t>
              </a:r>
            </a:p>
            <a:p>
              <a:pPr>
                <a:lnSpc>
                  <a:spcPct val="80000"/>
                </a:lnSpc>
              </a:pPr>
              <a:endParaRPr lang="ru-RU" sz="900" dirty="0">
                <a:solidFill>
                  <a:schemeClr val="tx1">
                    <a:lumMod val="50000"/>
                    <a:lumOff val="50000"/>
                  </a:schemeClr>
                </a:solidFill>
              </a:endParaRPr>
            </a:p>
            <a:p>
              <a:pPr>
                <a:lnSpc>
                  <a:spcPct val="80000"/>
                </a:lnSpc>
              </a:pPr>
              <a:r>
                <a:rPr lang="ru-RU" sz="1400" b="1" dirty="0" err="1"/>
                <a:t>Атроф</a:t>
              </a:r>
              <a:r>
                <a:rPr lang="ru-RU" sz="1400" b="1" dirty="0"/>
                <a:t> </a:t>
              </a:r>
              <a:r>
                <a:rPr lang="ru-RU" sz="1400" b="1" dirty="0" err="1"/>
                <a:t>муҳит</a:t>
              </a:r>
              <a:r>
                <a:rPr lang="ru-RU" sz="1400" b="1" dirty="0"/>
                <a:t> (</a:t>
              </a:r>
              <a:r>
                <a:rPr lang="ru-RU" sz="1400" b="1" dirty="0" err="1"/>
                <a:t>Environment</a:t>
              </a:r>
              <a:r>
                <a:rPr lang="ru-RU" sz="1400" b="1" dirty="0"/>
                <a:t> &amp; </a:t>
              </a:r>
              <a:r>
                <a:rPr lang="ru-RU" sz="1400" b="1" dirty="0" err="1"/>
                <a:t>Sustainability</a:t>
              </a:r>
              <a:r>
                <a:rPr lang="ru-RU" sz="1400" b="1" dirty="0"/>
                <a:t>)</a:t>
              </a:r>
            </a:p>
            <a:p>
              <a:pPr marL="285750" indent="-193675">
                <a:lnSpc>
                  <a:spcPct val="80000"/>
                </a:lnSpc>
                <a:buFont typeface="Arial" panose="020B0604020202020204" pitchFamily="34" charset="0"/>
                <a:buChar char="•"/>
              </a:pPr>
              <a:r>
                <a:rPr lang="ru-RU" sz="1200" dirty="0" err="1">
                  <a:solidFill>
                    <a:schemeClr val="tx1">
                      <a:lumMod val="75000"/>
                      <a:lumOff val="25000"/>
                    </a:schemeClr>
                  </a:solidFill>
                </a:rPr>
                <a:t>Углероддан</a:t>
              </a:r>
              <a:r>
                <a:rPr lang="ru-RU" sz="1200" dirty="0">
                  <a:solidFill>
                    <a:schemeClr val="tx1">
                      <a:lumMod val="75000"/>
                      <a:lumOff val="25000"/>
                    </a:schemeClr>
                  </a:solidFill>
                </a:rPr>
                <a:t> </a:t>
              </a:r>
              <a:r>
                <a:rPr lang="ru-RU" sz="1200" dirty="0" err="1">
                  <a:solidFill>
                    <a:schemeClr val="tx1">
                      <a:lumMod val="75000"/>
                      <a:lumOff val="25000"/>
                    </a:schemeClr>
                  </a:solidFill>
                </a:rPr>
                <a:t>сақланиш</a:t>
              </a:r>
              <a:r>
                <a:rPr lang="ru-RU" sz="1200" dirty="0">
                  <a:solidFill>
                    <a:schemeClr val="tx1">
                      <a:lumMod val="75000"/>
                      <a:lumOff val="25000"/>
                    </a:schemeClr>
                  </a:solidFill>
                </a:rPr>
                <a:t> </a:t>
              </a:r>
              <a:r>
                <a:rPr lang="ru-RU" sz="1200" dirty="0" err="1">
                  <a:solidFill>
                    <a:schemeClr val="tx1">
                      <a:lumMod val="75000"/>
                      <a:lumOff val="25000"/>
                    </a:schemeClr>
                  </a:solidFill>
                </a:rPr>
                <a:t>ва</a:t>
              </a:r>
              <a:r>
                <a:rPr lang="ru-RU" sz="1200" dirty="0">
                  <a:solidFill>
                    <a:schemeClr val="tx1">
                      <a:lumMod val="75000"/>
                      <a:lumOff val="25000"/>
                    </a:schemeClr>
                  </a:solidFill>
                </a:rPr>
                <a:t> </a:t>
              </a:r>
              <a:r>
                <a:rPr lang="ru-RU" sz="1200" dirty="0" err="1">
                  <a:solidFill>
                    <a:schemeClr val="tx1">
                      <a:lumMod val="75000"/>
                      <a:lumOff val="25000"/>
                    </a:schemeClr>
                  </a:solidFill>
                </a:rPr>
                <a:t>фойдаланиш</a:t>
              </a:r>
              <a:r>
                <a:rPr lang="ru-RU" sz="1200" dirty="0">
                  <a:solidFill>
                    <a:schemeClr val="tx1">
                      <a:lumMod val="75000"/>
                      <a:lumOff val="25000"/>
                    </a:schemeClr>
                  </a:solidFill>
                </a:rPr>
                <a:t> (</a:t>
              </a:r>
              <a:r>
                <a:rPr lang="ru-RU" sz="1200" dirty="0" err="1">
                  <a:solidFill>
                    <a:schemeClr val="tx1">
                      <a:lumMod val="75000"/>
                      <a:lumOff val="25000"/>
                    </a:schemeClr>
                  </a:solidFill>
                </a:rPr>
                <a:t>Carbon</a:t>
              </a:r>
              <a:r>
                <a:rPr lang="ru-RU" sz="1200" dirty="0">
                  <a:solidFill>
                    <a:schemeClr val="tx1">
                      <a:lumMod val="75000"/>
                      <a:lumOff val="25000"/>
                    </a:schemeClr>
                  </a:solidFill>
                </a:rPr>
                <a:t> </a:t>
              </a:r>
              <a:r>
                <a:rPr lang="ru-RU" sz="1200" dirty="0" err="1">
                  <a:solidFill>
                    <a:schemeClr val="tx1">
                      <a:lumMod val="75000"/>
                      <a:lumOff val="25000"/>
                    </a:schemeClr>
                  </a:solidFill>
                </a:rPr>
                <a:t>capture</a:t>
              </a:r>
              <a:r>
                <a:rPr lang="ru-RU" sz="1200" dirty="0">
                  <a:solidFill>
                    <a:schemeClr val="tx1">
                      <a:lumMod val="75000"/>
                      <a:lumOff val="25000"/>
                    </a:schemeClr>
                  </a:solidFill>
                </a:rPr>
                <a:t> </a:t>
              </a:r>
              <a:r>
                <a:rPr lang="ru-RU" sz="1200" dirty="0" err="1">
                  <a:solidFill>
                    <a:schemeClr val="tx1">
                      <a:lumMod val="75000"/>
                      <a:lumOff val="25000"/>
                    </a:schemeClr>
                  </a:solidFill>
                </a:rPr>
                <a:t>utilization</a:t>
              </a:r>
              <a:r>
                <a:rPr lang="ru-RU" sz="1200" dirty="0">
                  <a:solidFill>
                    <a:schemeClr val="tx1">
                      <a:lumMod val="75000"/>
                      <a:lumOff val="25000"/>
                    </a:schemeClr>
                  </a:solidFill>
                </a:rPr>
                <a:t> &amp; </a:t>
              </a:r>
              <a:r>
                <a:rPr lang="ru-RU" sz="1200" dirty="0" err="1">
                  <a:solidFill>
                    <a:schemeClr val="tx1">
                      <a:lumMod val="75000"/>
                      <a:lumOff val="25000"/>
                    </a:schemeClr>
                  </a:solidFill>
                </a:rPr>
                <a:t>storage</a:t>
              </a:r>
              <a:r>
                <a:rPr lang="ru-RU" sz="1200" dirty="0">
                  <a:solidFill>
                    <a:schemeClr val="tx1">
                      <a:lumMod val="75000"/>
                      <a:lumOff val="25000"/>
                    </a:schemeClr>
                  </a:solidFill>
                </a:rPr>
                <a:t>)</a:t>
              </a:r>
            </a:p>
            <a:p>
              <a:pPr marL="285750" indent="-193675">
                <a:lnSpc>
                  <a:spcPct val="80000"/>
                </a:lnSpc>
                <a:buFont typeface="Arial" panose="020B0604020202020204" pitchFamily="34" charset="0"/>
                <a:buChar char="•"/>
              </a:pPr>
              <a:r>
                <a:rPr lang="ru-RU" sz="1200" dirty="0" err="1">
                  <a:solidFill>
                    <a:schemeClr val="tx1">
                      <a:lumMod val="75000"/>
                      <a:lumOff val="25000"/>
                    </a:schemeClr>
                  </a:solidFill>
                </a:rPr>
                <a:t>Денгиз</a:t>
              </a:r>
              <a:r>
                <a:rPr lang="ru-RU" sz="1200" dirty="0">
                  <a:solidFill>
                    <a:schemeClr val="tx1">
                      <a:lumMod val="75000"/>
                      <a:lumOff val="25000"/>
                    </a:schemeClr>
                  </a:solidFill>
                </a:rPr>
                <a:t> </a:t>
              </a:r>
              <a:r>
                <a:rPr lang="ru-RU" sz="1200" dirty="0" err="1">
                  <a:solidFill>
                    <a:schemeClr val="tx1">
                      <a:lumMod val="75000"/>
                      <a:lumOff val="25000"/>
                    </a:schemeClr>
                  </a:solidFill>
                </a:rPr>
                <a:t>сувини</a:t>
              </a:r>
              <a:r>
                <a:rPr lang="ru-RU" sz="1200" dirty="0">
                  <a:solidFill>
                    <a:schemeClr val="tx1">
                      <a:lumMod val="75000"/>
                      <a:lumOff val="25000"/>
                    </a:schemeClr>
                  </a:solidFill>
                </a:rPr>
                <a:t> </a:t>
              </a:r>
              <a:r>
                <a:rPr lang="ru-RU" sz="1200" dirty="0" err="1">
                  <a:solidFill>
                    <a:schemeClr val="tx1">
                      <a:lumMod val="75000"/>
                      <a:lumOff val="25000"/>
                    </a:schemeClr>
                  </a:solidFill>
                </a:rPr>
                <a:t>чучуклаштириш</a:t>
              </a:r>
              <a:r>
                <a:rPr lang="ru-RU" sz="1200" dirty="0">
                  <a:solidFill>
                    <a:schemeClr val="tx1">
                      <a:lumMod val="75000"/>
                      <a:lumOff val="25000"/>
                    </a:schemeClr>
                  </a:solidFill>
                </a:rPr>
                <a:t> (</a:t>
              </a:r>
              <a:r>
                <a:rPr lang="ru-RU" sz="1200" dirty="0" err="1">
                  <a:solidFill>
                    <a:schemeClr val="tx1">
                      <a:lumMod val="75000"/>
                      <a:lumOff val="25000"/>
                    </a:schemeClr>
                  </a:solidFill>
                </a:rPr>
                <a:t>Off</a:t>
              </a:r>
              <a:r>
                <a:rPr lang="ru-RU" sz="1200" dirty="0">
                  <a:solidFill>
                    <a:schemeClr val="tx1">
                      <a:lumMod val="75000"/>
                      <a:lumOff val="25000"/>
                    </a:schemeClr>
                  </a:solidFill>
                </a:rPr>
                <a:t> </a:t>
              </a:r>
              <a:r>
                <a:rPr lang="ru-RU" sz="1200" dirty="0" err="1">
                  <a:solidFill>
                    <a:schemeClr val="tx1">
                      <a:lumMod val="75000"/>
                      <a:lumOff val="25000"/>
                    </a:schemeClr>
                  </a:solidFill>
                </a:rPr>
                <a:t>grid</a:t>
              </a:r>
              <a:r>
                <a:rPr lang="ru-RU" sz="1200" dirty="0">
                  <a:solidFill>
                    <a:schemeClr val="tx1">
                      <a:lumMod val="75000"/>
                      <a:lumOff val="25000"/>
                    </a:schemeClr>
                  </a:solidFill>
                </a:rPr>
                <a:t> </a:t>
              </a:r>
              <a:r>
                <a:rPr lang="ru-RU" sz="1200" dirty="0" err="1">
                  <a:solidFill>
                    <a:schemeClr val="tx1">
                      <a:lumMod val="75000"/>
                      <a:lumOff val="25000"/>
                    </a:schemeClr>
                  </a:solidFill>
                </a:rPr>
                <a:t>desalination</a:t>
              </a:r>
              <a:r>
                <a:rPr lang="ru-RU" sz="1200" dirty="0">
                  <a:solidFill>
                    <a:schemeClr val="tx1">
                      <a:lumMod val="75000"/>
                      <a:lumOff val="25000"/>
                    </a:schemeClr>
                  </a:solidFill>
                </a:rPr>
                <a:t>)</a:t>
              </a:r>
            </a:p>
            <a:p>
              <a:pPr marL="285750" indent="-193675">
                <a:lnSpc>
                  <a:spcPct val="80000"/>
                </a:lnSpc>
                <a:buFont typeface="Arial" panose="020B0604020202020204" pitchFamily="34" charset="0"/>
                <a:buChar char="•"/>
              </a:pPr>
              <a:r>
                <a:rPr lang="ru-RU" sz="1200" dirty="0" err="1">
                  <a:solidFill>
                    <a:schemeClr val="tx1">
                      <a:lumMod val="75000"/>
                      <a:lumOff val="25000"/>
                    </a:schemeClr>
                  </a:solidFill>
                </a:rPr>
                <a:t>Ўта</a:t>
              </a:r>
              <a:r>
                <a:rPr lang="ru-RU" sz="1200" dirty="0">
                  <a:solidFill>
                    <a:schemeClr val="tx1">
                      <a:lumMod val="75000"/>
                      <a:lumOff val="25000"/>
                    </a:schemeClr>
                  </a:solidFill>
                </a:rPr>
                <a:t> </a:t>
              </a:r>
              <a:r>
                <a:rPr lang="ru-RU" sz="1200" dirty="0" err="1">
                  <a:solidFill>
                    <a:schemeClr val="tx1">
                      <a:lumMod val="75000"/>
                      <a:lumOff val="25000"/>
                    </a:schemeClr>
                  </a:solidFill>
                </a:rPr>
                <a:t>аниқ</a:t>
              </a:r>
              <a:r>
                <a:rPr lang="ru-RU" sz="1200" dirty="0">
                  <a:solidFill>
                    <a:schemeClr val="tx1">
                      <a:lumMod val="75000"/>
                      <a:lumOff val="25000"/>
                    </a:schemeClr>
                  </a:solidFill>
                </a:rPr>
                <a:t> </a:t>
              </a:r>
              <a:r>
                <a:rPr lang="ru-RU" sz="1200" dirty="0" err="1">
                  <a:solidFill>
                    <a:schemeClr val="tx1">
                      <a:lumMod val="75000"/>
                      <a:lumOff val="25000"/>
                    </a:schemeClr>
                  </a:solidFill>
                </a:rPr>
                <a:t>режалаштирилган</a:t>
              </a:r>
              <a:r>
                <a:rPr lang="ru-RU" sz="1200" dirty="0">
                  <a:solidFill>
                    <a:schemeClr val="tx1">
                      <a:lumMod val="75000"/>
                      <a:lumOff val="25000"/>
                    </a:schemeClr>
                  </a:solidFill>
                </a:rPr>
                <a:t> </a:t>
              </a:r>
              <a:r>
                <a:rPr lang="ru-RU" sz="1200" dirty="0" err="1">
                  <a:solidFill>
                    <a:schemeClr val="tx1">
                      <a:lumMod val="75000"/>
                      <a:lumOff val="25000"/>
                    </a:schemeClr>
                  </a:solidFill>
                </a:rPr>
                <a:t>қишлоқ</a:t>
              </a:r>
              <a:r>
                <a:rPr lang="ru-RU" sz="1200" dirty="0">
                  <a:solidFill>
                    <a:schemeClr val="tx1">
                      <a:lumMod val="75000"/>
                      <a:lumOff val="25000"/>
                    </a:schemeClr>
                  </a:solidFill>
                </a:rPr>
                <a:t> </a:t>
              </a:r>
              <a:r>
                <a:rPr lang="ru-RU" sz="1200" dirty="0" err="1">
                  <a:solidFill>
                    <a:schemeClr val="tx1">
                      <a:lumMod val="75000"/>
                      <a:lumOff val="25000"/>
                    </a:schemeClr>
                  </a:solidFill>
                </a:rPr>
                <a:t>хўжалик</a:t>
              </a:r>
              <a:r>
                <a:rPr lang="ru-RU" sz="1200" dirty="0">
                  <a:solidFill>
                    <a:schemeClr val="tx1">
                      <a:lumMod val="75000"/>
                      <a:lumOff val="25000"/>
                    </a:schemeClr>
                  </a:solidFill>
                </a:rPr>
                <a:t> (</a:t>
              </a:r>
              <a:r>
                <a:rPr lang="ru-RU" sz="1200" dirty="0" err="1">
                  <a:solidFill>
                    <a:schemeClr val="tx1">
                      <a:lumMod val="75000"/>
                      <a:lumOff val="25000"/>
                    </a:schemeClr>
                  </a:solidFill>
                </a:rPr>
                <a:t>Precision</a:t>
              </a:r>
              <a:r>
                <a:rPr lang="ru-RU" sz="1200" dirty="0">
                  <a:solidFill>
                    <a:schemeClr val="tx1">
                      <a:lumMod val="75000"/>
                      <a:lumOff val="25000"/>
                    </a:schemeClr>
                  </a:solidFill>
                </a:rPr>
                <a:t> </a:t>
              </a:r>
              <a:r>
                <a:rPr lang="ru-RU" sz="1200" dirty="0" err="1">
                  <a:solidFill>
                    <a:schemeClr val="tx1">
                      <a:lumMod val="75000"/>
                      <a:lumOff val="25000"/>
                    </a:schemeClr>
                  </a:solidFill>
                </a:rPr>
                <a:t>agriculture</a:t>
              </a:r>
              <a:r>
                <a:rPr lang="ru-RU" sz="1200" dirty="0">
                  <a:solidFill>
                    <a:schemeClr val="tx1">
                      <a:lumMod val="75000"/>
                      <a:lumOff val="25000"/>
                    </a:schemeClr>
                  </a:solidFill>
                </a:rPr>
                <a:t>)</a:t>
              </a:r>
            </a:p>
            <a:p>
              <a:pPr marL="285750" indent="-193675">
                <a:lnSpc>
                  <a:spcPct val="80000"/>
                </a:lnSpc>
                <a:buFont typeface="Arial" panose="020B0604020202020204" pitchFamily="34" charset="0"/>
                <a:buChar char="•"/>
              </a:pPr>
              <a:r>
                <a:rPr lang="ru-RU" sz="1200" dirty="0" err="1">
                  <a:solidFill>
                    <a:schemeClr val="tx1">
                      <a:lumMod val="75000"/>
                      <a:lumOff val="25000"/>
                    </a:schemeClr>
                  </a:solidFill>
                </a:rPr>
                <a:t>Оқава</a:t>
              </a:r>
              <a:r>
                <a:rPr lang="ru-RU" sz="1200" dirty="0">
                  <a:solidFill>
                    <a:schemeClr val="tx1">
                      <a:lumMod val="75000"/>
                      <a:lumOff val="25000"/>
                    </a:schemeClr>
                  </a:solidFill>
                </a:rPr>
                <a:t> </a:t>
              </a:r>
              <a:r>
                <a:rPr lang="ru-RU" sz="1200" dirty="0" err="1">
                  <a:solidFill>
                    <a:schemeClr val="tx1">
                      <a:lumMod val="75000"/>
                      <a:lumOff val="25000"/>
                    </a:schemeClr>
                  </a:solidFill>
                </a:rPr>
                <a:t>сувларни</a:t>
              </a:r>
              <a:r>
                <a:rPr lang="ru-RU" sz="1200" dirty="0">
                  <a:solidFill>
                    <a:schemeClr val="tx1">
                      <a:lumMod val="75000"/>
                      <a:lumOff val="25000"/>
                    </a:schemeClr>
                  </a:solidFill>
                </a:rPr>
                <a:t> </a:t>
              </a:r>
              <a:r>
                <a:rPr lang="ru-RU" sz="1200" dirty="0" err="1">
                  <a:solidFill>
                    <a:schemeClr val="tx1">
                      <a:lumMod val="75000"/>
                      <a:lumOff val="25000"/>
                    </a:schemeClr>
                  </a:solidFill>
                </a:rPr>
                <a:t>яроқли</a:t>
              </a:r>
              <a:r>
                <a:rPr lang="ru-RU" sz="1200" dirty="0">
                  <a:solidFill>
                    <a:schemeClr val="tx1">
                      <a:lumMod val="75000"/>
                      <a:lumOff val="25000"/>
                    </a:schemeClr>
                  </a:solidFill>
                </a:rPr>
                <a:t> </a:t>
              </a:r>
              <a:r>
                <a:rPr lang="ru-RU" sz="1200" dirty="0" err="1">
                  <a:solidFill>
                    <a:schemeClr val="tx1">
                      <a:lumMod val="75000"/>
                      <a:lumOff val="25000"/>
                    </a:schemeClr>
                  </a:solidFill>
                </a:rPr>
                <a:t>ҳолатга</a:t>
              </a:r>
              <a:r>
                <a:rPr lang="ru-RU" sz="1200" dirty="0">
                  <a:solidFill>
                    <a:schemeClr val="tx1">
                      <a:lumMod val="75000"/>
                      <a:lumOff val="25000"/>
                    </a:schemeClr>
                  </a:solidFill>
                </a:rPr>
                <a:t> </a:t>
              </a:r>
              <a:r>
                <a:rPr lang="ru-RU" sz="1200" dirty="0" err="1">
                  <a:solidFill>
                    <a:schemeClr val="tx1">
                      <a:lumMod val="75000"/>
                      <a:lumOff val="25000"/>
                    </a:schemeClr>
                  </a:solidFill>
                </a:rPr>
                <a:t>келтириш</a:t>
              </a:r>
              <a:r>
                <a:rPr lang="ru-RU" sz="1200" dirty="0">
                  <a:solidFill>
                    <a:schemeClr val="tx1">
                      <a:lumMod val="75000"/>
                      <a:lumOff val="25000"/>
                    </a:schemeClr>
                  </a:solidFill>
                </a:rPr>
                <a:t> (</a:t>
              </a:r>
              <a:r>
                <a:rPr lang="ru-RU" sz="1200" dirty="0" err="1">
                  <a:solidFill>
                    <a:schemeClr val="tx1">
                      <a:lumMod val="75000"/>
                      <a:lumOff val="25000"/>
                    </a:schemeClr>
                  </a:solidFill>
                </a:rPr>
                <a:t>Wastewater</a:t>
              </a:r>
              <a:r>
                <a:rPr lang="ru-RU" sz="1200" dirty="0">
                  <a:solidFill>
                    <a:schemeClr val="tx1">
                      <a:lumMod val="75000"/>
                      <a:lumOff val="25000"/>
                    </a:schemeClr>
                  </a:solidFill>
                </a:rPr>
                <a:t> </a:t>
              </a:r>
              <a:r>
                <a:rPr lang="ru-RU" sz="1200" dirty="0" err="1">
                  <a:solidFill>
                    <a:schemeClr val="tx1">
                      <a:lumMod val="75000"/>
                      <a:lumOff val="25000"/>
                    </a:schemeClr>
                  </a:solidFill>
                </a:rPr>
                <a:t>nutrient</a:t>
              </a:r>
              <a:r>
                <a:rPr lang="ru-RU" sz="1200" dirty="0">
                  <a:solidFill>
                    <a:schemeClr val="tx1">
                      <a:lumMod val="75000"/>
                      <a:lumOff val="25000"/>
                    </a:schemeClr>
                  </a:solidFill>
                </a:rPr>
                <a:t> </a:t>
              </a:r>
              <a:r>
                <a:rPr lang="ru-RU" sz="1200" dirty="0" err="1">
                  <a:solidFill>
                    <a:schemeClr val="tx1">
                      <a:lumMod val="75000"/>
                      <a:lumOff val="25000"/>
                    </a:schemeClr>
                  </a:solidFill>
                </a:rPr>
                <a:t>recovery</a:t>
              </a:r>
              <a:r>
                <a:rPr lang="ru-RU" sz="1200" dirty="0">
                  <a:solidFill>
                    <a:schemeClr val="tx1">
                      <a:lumMod val="75000"/>
                      <a:lumOff val="25000"/>
                    </a:schemeClr>
                  </a:solidFill>
                </a:rPr>
                <a:t>)</a:t>
              </a:r>
            </a:p>
          </p:txBody>
        </p:sp>
        <p:sp>
          <p:nvSpPr>
            <p:cNvPr id="9" name="Прямоугольник 8"/>
            <p:cNvSpPr/>
            <p:nvPr/>
          </p:nvSpPr>
          <p:spPr>
            <a:xfrm>
              <a:off x="6399212" y="508200"/>
              <a:ext cx="6248399" cy="4844403"/>
            </a:xfrm>
            <a:prstGeom prst="rect">
              <a:avLst/>
            </a:prstGeom>
          </p:spPr>
          <p:txBody>
            <a:bodyPr wrap="square">
              <a:spAutoFit/>
            </a:bodyPr>
            <a:lstStyle/>
            <a:p>
              <a:pPr lvl="0">
                <a:lnSpc>
                  <a:spcPct val="80000"/>
                </a:lnSpc>
              </a:pPr>
              <a:r>
                <a:rPr lang="ru-RU" sz="1400" b="1" dirty="0" err="1"/>
                <a:t>Илғор</a:t>
              </a:r>
              <a:r>
                <a:rPr lang="ru-RU" sz="1400" b="1" dirty="0"/>
                <a:t> </a:t>
              </a:r>
              <a:r>
                <a:rPr lang="ru-RU" sz="1400" b="1" dirty="0" err="1"/>
                <a:t>ишлаб</a:t>
              </a:r>
              <a:r>
                <a:rPr lang="ru-RU" sz="1400" b="1" dirty="0"/>
                <a:t> </a:t>
              </a:r>
              <a:r>
                <a:rPr lang="ru-RU" sz="1400" b="1" dirty="0" err="1"/>
                <a:t>чиқариш</a:t>
              </a:r>
              <a:r>
                <a:rPr lang="ru-RU" sz="1400" b="1" dirty="0"/>
                <a:t> </a:t>
              </a:r>
              <a:r>
                <a:rPr lang="ru-RU" sz="1400" b="1" dirty="0" err="1"/>
                <a:t>ва</a:t>
              </a:r>
              <a:r>
                <a:rPr lang="ru-RU" sz="1400" b="1" dirty="0"/>
                <a:t> </a:t>
              </a:r>
              <a:r>
                <a:rPr lang="ru-RU" sz="1400" b="1" dirty="0" err="1"/>
                <a:t>автоматлаштириш</a:t>
              </a:r>
              <a:r>
                <a:rPr lang="ru-RU" sz="1400" b="1" dirty="0"/>
                <a:t> </a:t>
              </a:r>
              <a:r>
                <a:rPr lang="ru-RU" sz="1200" b="1" dirty="0"/>
                <a:t>(</a:t>
              </a:r>
              <a:r>
                <a:rPr lang="ru-RU" sz="1200" b="1" dirty="0" err="1"/>
                <a:t>Advanced</a:t>
              </a:r>
              <a:r>
                <a:rPr lang="ru-RU" sz="1200" b="1" dirty="0"/>
                <a:t> MFG &amp; </a:t>
              </a:r>
              <a:r>
                <a:rPr lang="ru-RU" sz="1200" b="1" dirty="0" err="1"/>
                <a:t>Automation</a:t>
              </a:r>
              <a:r>
                <a:rPr lang="ru-RU" sz="1200" b="1" dirty="0"/>
                <a:t>)</a:t>
              </a:r>
            </a:p>
            <a:p>
              <a:pPr lvl="0">
                <a:lnSpc>
                  <a:spcPct val="80000"/>
                </a:lnSpc>
              </a:pPr>
              <a:endParaRPr lang="ru-RU" sz="300" b="1" dirty="0"/>
            </a:p>
            <a:p>
              <a:pPr marL="358775" lvl="0" indent="-176213">
                <a:lnSpc>
                  <a:spcPct val="80000"/>
                </a:lnSpc>
                <a:buFont typeface="Arial" panose="020B0604020202020204" pitchFamily="34" charset="0"/>
                <a:buChar char="•"/>
              </a:pPr>
              <a:r>
                <a:rPr lang="ru-RU" sz="1200" dirty="0">
                  <a:solidFill>
                    <a:srgbClr val="009DEF"/>
                  </a:solidFill>
                </a:rPr>
                <a:t>Робот </a:t>
              </a:r>
              <a:r>
                <a:rPr lang="ru-RU" sz="1200" dirty="0" err="1">
                  <a:solidFill>
                    <a:srgbClr val="009DEF"/>
                  </a:solidFill>
                </a:rPr>
                <a:t>эгзоскелитлари</a:t>
              </a:r>
              <a:r>
                <a:rPr lang="ru-RU" sz="1200" dirty="0">
                  <a:solidFill>
                    <a:srgbClr val="009DEF"/>
                  </a:solidFill>
                </a:rPr>
                <a:t> (</a:t>
              </a:r>
              <a:r>
                <a:rPr lang="ru-RU" sz="1200" dirty="0" err="1">
                  <a:solidFill>
                    <a:srgbClr val="009DEF"/>
                  </a:solidFill>
                </a:rPr>
                <a:t>Robotics</a:t>
              </a:r>
              <a:r>
                <a:rPr lang="ru-RU" sz="1200" dirty="0">
                  <a:solidFill>
                    <a:srgbClr val="009DEF"/>
                  </a:solidFill>
                </a:rPr>
                <a:t> </a:t>
              </a:r>
              <a:r>
                <a:rPr lang="ru-RU" sz="1200" dirty="0" err="1">
                  <a:solidFill>
                    <a:srgbClr val="009DEF"/>
                  </a:solidFill>
                </a:rPr>
                <a:t>exoskeletons</a:t>
              </a:r>
              <a:r>
                <a:rPr lang="ru-RU" sz="1200" dirty="0">
                  <a:solidFill>
                    <a:srgbClr val="009DEF"/>
                  </a:solidFill>
                </a:rPr>
                <a:t>)</a:t>
              </a:r>
            </a:p>
            <a:p>
              <a:pPr marL="358775" lvl="0" indent="-176213">
                <a:lnSpc>
                  <a:spcPct val="80000"/>
                </a:lnSpc>
                <a:buFont typeface="Arial" panose="020B0604020202020204" pitchFamily="34" charset="0"/>
                <a:buChar char="•"/>
              </a:pPr>
              <a:r>
                <a:rPr lang="ru-RU" sz="1200" dirty="0">
                  <a:solidFill>
                    <a:srgbClr val="009DEF"/>
                  </a:solidFill>
                </a:rPr>
                <a:t>Метал 3D  </a:t>
              </a:r>
              <a:r>
                <a:rPr lang="ru-RU" sz="1200" dirty="0" err="1">
                  <a:solidFill>
                    <a:srgbClr val="009DEF"/>
                  </a:solidFill>
                </a:rPr>
                <a:t>принтрлари</a:t>
              </a:r>
              <a:r>
                <a:rPr lang="ru-RU" sz="1200" dirty="0">
                  <a:solidFill>
                    <a:srgbClr val="009DEF"/>
                  </a:solidFill>
                </a:rPr>
                <a:t> (</a:t>
              </a:r>
              <a:r>
                <a:rPr lang="ru-RU" sz="1200" dirty="0" err="1">
                  <a:solidFill>
                    <a:srgbClr val="009DEF"/>
                  </a:solidFill>
                </a:rPr>
                <a:t>Metal</a:t>
              </a:r>
              <a:r>
                <a:rPr lang="ru-RU" sz="1200" dirty="0">
                  <a:solidFill>
                    <a:srgbClr val="009DEF"/>
                  </a:solidFill>
                </a:rPr>
                <a:t> 3D </a:t>
              </a:r>
              <a:r>
                <a:rPr lang="ru-RU" sz="1200" dirty="0" err="1">
                  <a:solidFill>
                    <a:srgbClr val="009DEF"/>
                  </a:solidFill>
                </a:rPr>
                <a:t>printing</a:t>
              </a:r>
              <a:r>
                <a:rPr lang="ru-RU" sz="1200" dirty="0">
                  <a:solidFill>
                    <a:srgbClr val="009DEF"/>
                  </a:solidFill>
                </a:rPr>
                <a:t>) </a:t>
              </a:r>
            </a:p>
            <a:p>
              <a:pPr marL="358775" lvl="0" indent="-176213">
                <a:lnSpc>
                  <a:spcPct val="80000"/>
                </a:lnSpc>
                <a:buFont typeface="Arial" panose="020B0604020202020204" pitchFamily="34" charset="0"/>
                <a:buChar char="•"/>
              </a:pPr>
              <a:r>
                <a:rPr lang="ru-RU" sz="1200" dirty="0" err="1">
                  <a:solidFill>
                    <a:srgbClr val="009DEF"/>
                  </a:solidFill>
                </a:rPr>
                <a:t>Саноатда</a:t>
              </a:r>
              <a:r>
                <a:rPr lang="ru-RU" sz="1200" dirty="0">
                  <a:solidFill>
                    <a:srgbClr val="009DEF"/>
                  </a:solidFill>
                </a:rPr>
                <a:t> </a:t>
              </a:r>
              <a:r>
                <a:rPr lang="ru-RU" sz="1200" dirty="0" err="1">
                  <a:solidFill>
                    <a:srgbClr val="009DEF"/>
                  </a:solidFill>
                </a:rPr>
                <a:t>роботлар</a:t>
              </a:r>
              <a:r>
                <a:rPr lang="ru-RU" sz="1200" dirty="0">
                  <a:solidFill>
                    <a:srgbClr val="009DEF"/>
                  </a:solidFill>
                </a:rPr>
                <a:t> </a:t>
              </a:r>
              <a:r>
                <a:rPr lang="ru-RU" sz="1200" dirty="0" err="1">
                  <a:solidFill>
                    <a:srgbClr val="009DEF"/>
                  </a:solidFill>
                </a:rPr>
                <a:t>ҳамкорлиги</a:t>
              </a:r>
              <a:r>
                <a:rPr lang="ru-RU" sz="1200" dirty="0">
                  <a:solidFill>
                    <a:srgbClr val="009DEF"/>
                  </a:solidFill>
                </a:rPr>
                <a:t> (</a:t>
              </a:r>
              <a:r>
                <a:rPr lang="ru-RU" sz="1200" dirty="0" err="1">
                  <a:solidFill>
                    <a:srgbClr val="009DEF"/>
                  </a:solidFill>
                </a:rPr>
                <a:t>Collaborative</a:t>
              </a:r>
              <a:r>
                <a:rPr lang="ru-RU" sz="1200" dirty="0">
                  <a:solidFill>
                    <a:srgbClr val="009DEF"/>
                  </a:solidFill>
                </a:rPr>
                <a:t> </a:t>
              </a:r>
              <a:r>
                <a:rPr lang="ru-RU" sz="1200" dirty="0" err="1">
                  <a:solidFill>
                    <a:srgbClr val="009DEF"/>
                  </a:solidFill>
                </a:rPr>
                <a:t>industrial</a:t>
              </a:r>
              <a:r>
                <a:rPr lang="ru-RU" sz="1200" dirty="0">
                  <a:solidFill>
                    <a:srgbClr val="009DEF"/>
                  </a:solidFill>
                </a:rPr>
                <a:t> </a:t>
              </a:r>
              <a:r>
                <a:rPr lang="ru-RU" sz="1200" dirty="0" err="1">
                  <a:solidFill>
                    <a:srgbClr val="009DEF"/>
                  </a:solidFill>
                </a:rPr>
                <a:t>robots</a:t>
              </a:r>
              <a:r>
                <a:rPr lang="ru-RU" sz="1200" dirty="0">
                  <a:solidFill>
                    <a:srgbClr val="009DEF"/>
                  </a:solidFill>
                </a:rPr>
                <a:t>)</a:t>
              </a:r>
            </a:p>
            <a:p>
              <a:pPr marL="358775" lvl="0" indent="-176213">
                <a:lnSpc>
                  <a:spcPct val="80000"/>
                </a:lnSpc>
                <a:buFont typeface="Arial" panose="020B0604020202020204" pitchFamily="34" charset="0"/>
                <a:buChar char="•"/>
              </a:pPr>
              <a:r>
                <a:rPr lang="ru-RU" sz="1200" dirty="0" err="1">
                  <a:solidFill>
                    <a:srgbClr val="009DEF"/>
                  </a:solidFill>
                </a:rPr>
                <a:t>Ишлаб</a:t>
              </a:r>
              <a:r>
                <a:rPr lang="ru-RU" sz="1200" dirty="0">
                  <a:solidFill>
                    <a:srgbClr val="009DEF"/>
                  </a:solidFill>
                </a:rPr>
                <a:t> </a:t>
              </a:r>
              <a:r>
                <a:rPr lang="ru-RU" sz="1200" dirty="0" err="1">
                  <a:solidFill>
                    <a:srgbClr val="009DEF"/>
                  </a:solidFill>
                </a:rPr>
                <a:t>чиқарувчи</a:t>
              </a:r>
              <a:r>
                <a:rPr lang="ru-RU" sz="1200" dirty="0">
                  <a:solidFill>
                    <a:srgbClr val="009DEF"/>
                  </a:solidFill>
                </a:rPr>
                <a:t> </a:t>
              </a:r>
              <a:r>
                <a:rPr lang="ru-RU" sz="1200" dirty="0" err="1">
                  <a:solidFill>
                    <a:srgbClr val="009DEF"/>
                  </a:solidFill>
                </a:rPr>
                <a:t>ва</a:t>
              </a:r>
              <a:r>
                <a:rPr lang="ru-RU" sz="1200" dirty="0">
                  <a:solidFill>
                    <a:srgbClr val="009DEF"/>
                  </a:solidFill>
                </a:rPr>
                <a:t> </a:t>
              </a:r>
              <a:r>
                <a:rPr lang="ru-RU" sz="1200" dirty="0" err="1">
                  <a:solidFill>
                    <a:srgbClr val="009DEF"/>
                  </a:solidFill>
                </a:rPr>
                <a:t>мижоз</a:t>
              </a:r>
              <a:r>
                <a:rPr lang="ru-RU" sz="1200" dirty="0">
                  <a:solidFill>
                    <a:srgbClr val="009DEF"/>
                  </a:solidFill>
                </a:rPr>
                <a:t> </a:t>
              </a:r>
              <a:r>
                <a:rPr lang="ru-RU" sz="1200" dirty="0" err="1">
                  <a:solidFill>
                    <a:srgbClr val="009DEF"/>
                  </a:solidFill>
                </a:rPr>
                <a:t>ўртасидаги</a:t>
              </a:r>
              <a:r>
                <a:rPr lang="ru-RU" sz="1200" dirty="0">
                  <a:solidFill>
                    <a:srgbClr val="009DEF"/>
                  </a:solidFill>
                </a:rPr>
                <a:t> </a:t>
              </a:r>
              <a:r>
                <a:rPr lang="ru-RU" sz="1200" dirty="0" err="1">
                  <a:solidFill>
                    <a:srgbClr val="009DEF"/>
                  </a:solidFill>
                </a:rPr>
                <a:t>умумий</a:t>
              </a:r>
              <a:r>
                <a:rPr lang="ru-RU" sz="1200" dirty="0">
                  <a:solidFill>
                    <a:srgbClr val="009DEF"/>
                  </a:solidFill>
                </a:rPr>
                <a:t> </a:t>
              </a:r>
              <a:r>
                <a:rPr lang="ru-RU" sz="1200" dirty="0" err="1">
                  <a:solidFill>
                    <a:srgbClr val="009DEF"/>
                  </a:solidFill>
                </a:rPr>
                <a:t>назорат</a:t>
              </a:r>
              <a:r>
                <a:rPr lang="ru-RU" sz="1200" dirty="0">
                  <a:solidFill>
                    <a:srgbClr val="009DEF"/>
                  </a:solidFill>
                </a:rPr>
                <a:t> </a:t>
              </a:r>
              <a:r>
                <a:rPr lang="ru-RU" sz="1200" dirty="0" err="1">
                  <a:solidFill>
                    <a:srgbClr val="009DEF"/>
                  </a:solidFill>
                </a:rPr>
                <a:t>дастурлариCIM</a:t>
              </a:r>
              <a:endParaRPr lang="ru-RU" sz="1200" dirty="0">
                <a:solidFill>
                  <a:srgbClr val="009DEF"/>
                </a:solidFill>
              </a:endParaRPr>
            </a:p>
            <a:p>
              <a:pPr marL="358775" lvl="0" indent="-176213">
                <a:lnSpc>
                  <a:spcPct val="80000"/>
                </a:lnSpc>
                <a:buFont typeface="Arial" panose="020B0604020202020204" pitchFamily="34" charset="0"/>
                <a:buChar char="•"/>
              </a:pPr>
              <a:r>
                <a:rPr lang="ru-RU" sz="1200" dirty="0">
                  <a:solidFill>
                    <a:srgbClr val="009DEF"/>
                  </a:solidFill>
                </a:rPr>
                <a:t>Нано 3D </a:t>
              </a:r>
              <a:r>
                <a:rPr lang="ru-RU" sz="1200" dirty="0" err="1">
                  <a:solidFill>
                    <a:srgbClr val="009DEF"/>
                  </a:solidFill>
                </a:rPr>
                <a:t>притрлари</a:t>
              </a:r>
              <a:r>
                <a:rPr lang="ru-RU" sz="1200" dirty="0">
                  <a:solidFill>
                    <a:srgbClr val="009DEF"/>
                  </a:solidFill>
                </a:rPr>
                <a:t> (</a:t>
              </a:r>
              <a:r>
                <a:rPr lang="ru-RU" sz="1200" dirty="0" err="1">
                  <a:solidFill>
                    <a:srgbClr val="009DEF"/>
                  </a:solidFill>
                </a:rPr>
                <a:t>Nano</a:t>
              </a:r>
              <a:r>
                <a:rPr lang="ru-RU" sz="1200" dirty="0">
                  <a:solidFill>
                    <a:srgbClr val="009DEF"/>
                  </a:solidFill>
                </a:rPr>
                <a:t> 3D </a:t>
              </a:r>
              <a:r>
                <a:rPr lang="ru-RU" sz="1200" dirty="0" err="1">
                  <a:solidFill>
                    <a:srgbClr val="009DEF"/>
                  </a:solidFill>
                </a:rPr>
                <a:t>printing</a:t>
              </a:r>
              <a:r>
                <a:rPr lang="ru-RU" sz="1200" dirty="0">
                  <a:solidFill>
                    <a:srgbClr val="009DEF"/>
                  </a:solidFill>
                </a:rPr>
                <a:t>)</a:t>
              </a:r>
            </a:p>
            <a:p>
              <a:pPr marL="358775" lvl="0" indent="-176213">
                <a:lnSpc>
                  <a:spcPct val="80000"/>
                </a:lnSpc>
                <a:buFont typeface="Arial" panose="020B0604020202020204" pitchFamily="34" charset="0"/>
                <a:buChar char="•"/>
              </a:pPr>
              <a:r>
                <a:rPr lang="ru-RU" sz="1200" dirty="0" err="1">
                  <a:solidFill>
                    <a:srgbClr val="009DEF"/>
                  </a:solidFill>
                </a:rPr>
                <a:t>Таҳлилий</a:t>
              </a:r>
              <a:r>
                <a:rPr lang="ru-RU" sz="1200" dirty="0">
                  <a:solidFill>
                    <a:srgbClr val="009DEF"/>
                  </a:solidFill>
                </a:rPr>
                <a:t> </a:t>
              </a:r>
              <a:r>
                <a:rPr lang="ru-RU" sz="1200" dirty="0" err="1">
                  <a:solidFill>
                    <a:srgbClr val="009DEF"/>
                  </a:solidFill>
                </a:rPr>
                <a:t>башорат</a:t>
              </a:r>
              <a:r>
                <a:rPr lang="ru-RU" sz="1200" dirty="0">
                  <a:solidFill>
                    <a:srgbClr val="009DEF"/>
                  </a:solidFill>
                </a:rPr>
                <a:t> (</a:t>
              </a:r>
              <a:r>
                <a:rPr lang="ru-RU" sz="1200" dirty="0" err="1">
                  <a:solidFill>
                    <a:srgbClr val="009DEF"/>
                  </a:solidFill>
                </a:rPr>
                <a:t>Predictive</a:t>
              </a:r>
              <a:r>
                <a:rPr lang="ru-RU" sz="1200" dirty="0">
                  <a:solidFill>
                    <a:srgbClr val="009DEF"/>
                  </a:solidFill>
                </a:rPr>
                <a:t> </a:t>
              </a:r>
              <a:r>
                <a:rPr lang="ru-RU" sz="1200" dirty="0" err="1">
                  <a:solidFill>
                    <a:srgbClr val="009DEF"/>
                  </a:solidFill>
                </a:rPr>
                <a:t>analytics</a:t>
              </a:r>
              <a:r>
                <a:rPr lang="ru-RU" sz="1200" dirty="0">
                  <a:solidFill>
                    <a:srgbClr val="009DEF"/>
                  </a:solidFill>
                </a:rPr>
                <a:t>)</a:t>
              </a:r>
            </a:p>
            <a:p>
              <a:pPr marL="358775" lvl="0" indent="-176213">
                <a:lnSpc>
                  <a:spcPct val="80000"/>
                </a:lnSpc>
                <a:buFont typeface="Arial" panose="020B0604020202020204" pitchFamily="34" charset="0"/>
                <a:buChar char="•"/>
              </a:pPr>
              <a:r>
                <a:rPr lang="ru-RU" sz="1200" dirty="0" err="1">
                  <a:solidFill>
                    <a:srgbClr val="009DEF"/>
                  </a:solidFill>
                </a:rPr>
                <a:t>Барқарор</a:t>
              </a:r>
              <a:r>
                <a:rPr lang="ru-RU" sz="1200" dirty="0">
                  <a:solidFill>
                    <a:srgbClr val="009DEF"/>
                  </a:solidFill>
                </a:rPr>
                <a:t> </a:t>
              </a:r>
              <a:r>
                <a:rPr lang="ru-RU" sz="1200" dirty="0" err="1">
                  <a:solidFill>
                    <a:srgbClr val="009DEF"/>
                  </a:solidFill>
                </a:rPr>
                <a:t>ишлаб</a:t>
              </a:r>
              <a:r>
                <a:rPr lang="ru-RU" sz="1200" dirty="0">
                  <a:solidFill>
                    <a:srgbClr val="009DEF"/>
                  </a:solidFill>
                </a:rPr>
                <a:t> </a:t>
              </a:r>
              <a:r>
                <a:rPr lang="ru-RU" sz="1200" dirty="0" err="1">
                  <a:solidFill>
                    <a:srgbClr val="009DEF"/>
                  </a:solidFill>
                </a:rPr>
                <a:t>чиқариш</a:t>
              </a:r>
              <a:r>
                <a:rPr lang="ru-RU" sz="1200" dirty="0">
                  <a:solidFill>
                    <a:srgbClr val="009DEF"/>
                  </a:solidFill>
                </a:rPr>
                <a:t> (</a:t>
              </a:r>
              <a:r>
                <a:rPr lang="ru-RU" sz="1200" dirty="0" err="1">
                  <a:solidFill>
                    <a:srgbClr val="009DEF"/>
                  </a:solidFill>
                </a:rPr>
                <a:t>Sustainable</a:t>
              </a:r>
              <a:r>
                <a:rPr lang="ru-RU" sz="1200" dirty="0">
                  <a:solidFill>
                    <a:srgbClr val="009DEF"/>
                  </a:solidFill>
                </a:rPr>
                <a:t> </a:t>
              </a:r>
              <a:r>
                <a:rPr lang="ru-RU" sz="1200" dirty="0" err="1">
                  <a:solidFill>
                    <a:srgbClr val="009DEF"/>
                  </a:solidFill>
                </a:rPr>
                <a:t>manufacturing</a:t>
              </a:r>
              <a:r>
                <a:rPr lang="ru-RU" sz="1200" dirty="0">
                  <a:solidFill>
                    <a:srgbClr val="009DEF"/>
                  </a:solidFill>
                </a:rPr>
                <a:t> (C&amp;G))</a:t>
              </a:r>
            </a:p>
            <a:p>
              <a:pPr>
                <a:lnSpc>
                  <a:spcPct val="80000"/>
                </a:lnSpc>
              </a:pPr>
              <a:endParaRPr lang="ru-RU" sz="600" b="1" dirty="0"/>
            </a:p>
            <a:p>
              <a:pPr>
                <a:lnSpc>
                  <a:spcPct val="80000"/>
                </a:lnSpc>
              </a:pPr>
              <a:r>
                <a:rPr lang="ru-RU" sz="1400" b="1" dirty="0" err="1"/>
                <a:t>Тиббий</a:t>
              </a:r>
              <a:r>
                <a:rPr lang="ru-RU" sz="1400" b="1" dirty="0"/>
                <a:t> </a:t>
              </a:r>
              <a:r>
                <a:rPr lang="ru-RU" sz="1400" b="1" dirty="0" err="1"/>
                <a:t>асбоблар</a:t>
              </a:r>
              <a:r>
                <a:rPr lang="ru-RU" sz="1400" b="1" dirty="0"/>
                <a:t> </a:t>
              </a:r>
              <a:r>
                <a:rPr lang="ru-RU" sz="1400" b="1" dirty="0" err="1"/>
                <a:t>ва</a:t>
              </a:r>
              <a:r>
                <a:rPr lang="ru-RU" sz="1400" b="1" dirty="0"/>
                <a:t> </a:t>
              </a:r>
              <a:r>
                <a:rPr lang="ru-RU" sz="1400" b="1" dirty="0" err="1"/>
                <a:t>қурилмалар</a:t>
              </a:r>
              <a:r>
                <a:rPr lang="ru-RU" sz="1400" b="1" dirty="0"/>
                <a:t> (</a:t>
              </a:r>
              <a:r>
                <a:rPr lang="ru-RU" sz="1400" b="1" dirty="0" err="1"/>
                <a:t>Medical</a:t>
              </a:r>
              <a:r>
                <a:rPr lang="ru-RU" sz="1400" b="1" dirty="0"/>
                <a:t> </a:t>
              </a:r>
              <a:r>
                <a:rPr lang="ru-RU" sz="1400" b="1" dirty="0" err="1"/>
                <a:t>devices</a:t>
              </a:r>
              <a:r>
                <a:rPr lang="ru-RU" sz="1400" b="1" dirty="0"/>
                <a:t>&amp; </a:t>
              </a:r>
              <a:r>
                <a:rPr lang="ru-RU" sz="1400" b="1" dirty="0" err="1"/>
                <a:t>Imaging</a:t>
              </a:r>
              <a:r>
                <a:rPr lang="ru-RU" sz="1400" b="1" dirty="0"/>
                <a:t>)</a:t>
              </a:r>
            </a:p>
            <a:p>
              <a:pPr marL="358775" indent="-176213">
                <a:lnSpc>
                  <a:spcPct val="80000"/>
                </a:lnSpc>
                <a:buFont typeface="Arial" panose="020B0604020202020204" pitchFamily="34" charset="0"/>
                <a:buChar char="•"/>
              </a:pPr>
              <a:r>
                <a:rPr lang="ru-RU" sz="1200" dirty="0">
                  <a:solidFill>
                    <a:schemeClr val="tx1">
                      <a:lumMod val="75000"/>
                      <a:lumOff val="25000"/>
                    </a:schemeClr>
                  </a:solidFill>
                </a:rPr>
                <a:t>Супер </a:t>
              </a:r>
              <a:r>
                <a:rPr lang="ru-RU" sz="1200" dirty="0" err="1">
                  <a:solidFill>
                    <a:schemeClr val="tx1">
                      <a:lumMod val="75000"/>
                      <a:lumOff val="25000"/>
                    </a:schemeClr>
                  </a:solidFill>
                </a:rPr>
                <a:t>аниқликдаги</a:t>
              </a:r>
              <a:r>
                <a:rPr lang="ru-RU" sz="1200" dirty="0">
                  <a:solidFill>
                    <a:schemeClr val="tx1">
                      <a:lumMod val="75000"/>
                      <a:lumOff val="25000"/>
                    </a:schemeClr>
                  </a:solidFill>
                </a:rPr>
                <a:t> микроскоп (</a:t>
              </a:r>
              <a:r>
                <a:rPr lang="ru-RU" sz="1200" dirty="0" err="1">
                  <a:solidFill>
                    <a:schemeClr val="tx1">
                      <a:lumMod val="75000"/>
                      <a:lumOff val="25000"/>
                    </a:schemeClr>
                  </a:solidFill>
                </a:rPr>
                <a:t>Super</a:t>
              </a:r>
              <a:r>
                <a:rPr lang="ru-RU" sz="1200" dirty="0">
                  <a:solidFill>
                    <a:schemeClr val="tx1">
                      <a:lumMod val="75000"/>
                      <a:lumOff val="25000"/>
                    </a:schemeClr>
                  </a:solidFill>
                </a:rPr>
                <a:t> </a:t>
              </a:r>
              <a:r>
                <a:rPr lang="ru-RU" sz="1200" dirty="0" err="1">
                  <a:solidFill>
                    <a:schemeClr val="tx1">
                      <a:lumMod val="75000"/>
                      <a:lumOff val="25000"/>
                    </a:schemeClr>
                  </a:solidFill>
                </a:rPr>
                <a:t>resolution</a:t>
              </a:r>
              <a:r>
                <a:rPr lang="ru-RU" sz="1200" dirty="0">
                  <a:solidFill>
                    <a:schemeClr val="tx1">
                      <a:lumMod val="75000"/>
                      <a:lumOff val="25000"/>
                    </a:schemeClr>
                  </a:solidFill>
                </a:rPr>
                <a:t> </a:t>
              </a:r>
              <a:r>
                <a:rPr lang="ru-RU" sz="1200" dirty="0" err="1">
                  <a:solidFill>
                    <a:schemeClr val="tx1">
                      <a:lumMod val="75000"/>
                      <a:lumOff val="25000"/>
                    </a:schemeClr>
                  </a:solidFill>
                </a:rPr>
                <a:t>microscopy</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Сунъий</a:t>
              </a:r>
              <a:r>
                <a:rPr lang="ru-RU" sz="1200" dirty="0">
                  <a:solidFill>
                    <a:schemeClr val="tx1">
                      <a:lumMod val="75000"/>
                      <a:lumOff val="25000"/>
                    </a:schemeClr>
                  </a:solidFill>
                </a:rPr>
                <a:t> </a:t>
              </a:r>
              <a:r>
                <a:rPr lang="ru-RU" sz="1200" dirty="0" err="1">
                  <a:solidFill>
                    <a:schemeClr val="tx1">
                      <a:lumMod val="75000"/>
                      <a:lumOff val="25000"/>
                    </a:schemeClr>
                  </a:solidFill>
                </a:rPr>
                <a:t>органлар</a:t>
              </a:r>
              <a:r>
                <a:rPr lang="ru-RU" sz="1200" dirty="0">
                  <a:solidFill>
                    <a:schemeClr val="tx1">
                      <a:lumMod val="75000"/>
                      <a:lumOff val="25000"/>
                    </a:schemeClr>
                  </a:solidFill>
                </a:rPr>
                <a:t> (</a:t>
              </a:r>
              <a:r>
                <a:rPr lang="ru-RU" sz="1200" dirty="0" err="1">
                  <a:solidFill>
                    <a:schemeClr val="tx1">
                      <a:lumMod val="75000"/>
                      <a:lumOff val="25000"/>
                    </a:schemeClr>
                  </a:solidFill>
                </a:rPr>
                <a:t>Artificial</a:t>
              </a:r>
              <a:r>
                <a:rPr lang="ru-RU" sz="1200" dirty="0">
                  <a:solidFill>
                    <a:schemeClr val="tx1">
                      <a:lumMod val="75000"/>
                      <a:lumOff val="25000"/>
                    </a:schemeClr>
                  </a:solidFill>
                </a:rPr>
                <a:t> </a:t>
              </a:r>
              <a:r>
                <a:rPr lang="ru-RU" sz="1200" dirty="0" err="1">
                  <a:solidFill>
                    <a:schemeClr val="tx1">
                      <a:lumMod val="75000"/>
                      <a:lumOff val="25000"/>
                    </a:schemeClr>
                  </a:solidFill>
                </a:rPr>
                <a:t>organs</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a:solidFill>
                    <a:schemeClr val="tx1">
                      <a:lumMod val="75000"/>
                      <a:lumOff val="25000"/>
                    </a:schemeClr>
                  </a:solidFill>
                </a:rPr>
                <a:t>Оптик биопсия (</a:t>
              </a:r>
              <a:r>
                <a:rPr lang="ru-RU" sz="1200" dirty="0" err="1">
                  <a:solidFill>
                    <a:schemeClr val="tx1">
                      <a:lumMod val="75000"/>
                      <a:lumOff val="25000"/>
                    </a:schemeClr>
                  </a:solidFill>
                </a:rPr>
                <a:t>Optical</a:t>
              </a:r>
              <a:r>
                <a:rPr lang="ru-RU" sz="1200" dirty="0">
                  <a:solidFill>
                    <a:schemeClr val="tx1">
                      <a:lumMod val="75000"/>
                      <a:lumOff val="25000"/>
                    </a:schemeClr>
                  </a:solidFill>
                </a:rPr>
                <a:t> </a:t>
              </a:r>
              <a:r>
                <a:rPr lang="ru-RU" sz="1200" dirty="0" err="1">
                  <a:solidFill>
                    <a:schemeClr val="tx1">
                      <a:lumMod val="75000"/>
                      <a:lumOff val="25000"/>
                    </a:schemeClr>
                  </a:solidFill>
                </a:rPr>
                <a:t>biopsy</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Жарроҳлик</a:t>
              </a:r>
              <a:r>
                <a:rPr lang="ru-RU" sz="1200" dirty="0">
                  <a:solidFill>
                    <a:schemeClr val="tx1">
                      <a:lumMod val="75000"/>
                      <a:lumOff val="25000"/>
                    </a:schemeClr>
                  </a:solidFill>
                </a:rPr>
                <a:t> </a:t>
              </a:r>
              <a:r>
                <a:rPr lang="ru-RU" sz="1200" dirty="0" err="1">
                  <a:solidFill>
                    <a:schemeClr val="tx1">
                      <a:lumMod val="75000"/>
                      <a:lumOff val="25000"/>
                    </a:schemeClr>
                  </a:solidFill>
                </a:rPr>
                <a:t>роботлари</a:t>
              </a:r>
              <a:r>
                <a:rPr lang="ru-RU" sz="1200" dirty="0">
                  <a:solidFill>
                    <a:schemeClr val="tx1">
                      <a:lumMod val="75000"/>
                      <a:lumOff val="25000"/>
                    </a:schemeClr>
                  </a:solidFill>
                </a:rPr>
                <a:t> (</a:t>
              </a:r>
              <a:r>
                <a:rPr lang="ru-RU" sz="1200" dirty="0" err="1">
                  <a:solidFill>
                    <a:schemeClr val="tx1">
                      <a:lumMod val="75000"/>
                      <a:lumOff val="25000"/>
                    </a:schemeClr>
                  </a:solidFill>
                </a:rPr>
                <a:t>Surgical</a:t>
              </a:r>
              <a:r>
                <a:rPr lang="ru-RU" sz="1200" dirty="0">
                  <a:solidFill>
                    <a:schemeClr val="tx1">
                      <a:lumMod val="75000"/>
                      <a:lumOff val="25000"/>
                    </a:schemeClr>
                  </a:solidFill>
                </a:rPr>
                <a:t> </a:t>
              </a:r>
              <a:r>
                <a:rPr lang="ru-RU" sz="1200" dirty="0" err="1">
                  <a:solidFill>
                    <a:schemeClr val="tx1">
                      <a:lumMod val="75000"/>
                      <a:lumOff val="25000"/>
                    </a:schemeClr>
                  </a:solidFill>
                </a:rPr>
                <a:t>robots</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Тасвирларни</a:t>
              </a:r>
              <a:r>
                <a:rPr lang="ru-RU" sz="1200" dirty="0">
                  <a:solidFill>
                    <a:schemeClr val="tx1">
                      <a:lumMod val="75000"/>
                      <a:lumOff val="25000"/>
                    </a:schemeClr>
                  </a:solidFill>
                </a:rPr>
                <a:t> </a:t>
              </a:r>
              <a:r>
                <a:rPr lang="ru-RU" sz="1200" dirty="0" err="1">
                  <a:solidFill>
                    <a:schemeClr val="tx1">
                      <a:lumMod val="75000"/>
                      <a:lumOff val="25000"/>
                    </a:schemeClr>
                  </a:solidFill>
                </a:rPr>
                <a:t>кўриш</a:t>
              </a:r>
              <a:r>
                <a:rPr lang="ru-RU" sz="1200" dirty="0">
                  <a:solidFill>
                    <a:schemeClr val="tx1">
                      <a:lumMod val="75000"/>
                      <a:lumOff val="25000"/>
                    </a:schemeClr>
                  </a:solidFill>
                </a:rPr>
                <a:t> </a:t>
              </a:r>
              <a:r>
                <a:rPr lang="ru-RU" sz="1200" dirty="0" err="1">
                  <a:solidFill>
                    <a:schemeClr val="tx1">
                      <a:lumMod val="75000"/>
                      <a:lumOff val="25000"/>
                    </a:schemeClr>
                  </a:solidFill>
                </a:rPr>
                <a:t>орқали</a:t>
              </a:r>
              <a:r>
                <a:rPr lang="ru-RU" sz="1200" dirty="0">
                  <a:solidFill>
                    <a:schemeClr val="tx1">
                      <a:lumMod val="75000"/>
                      <a:lumOff val="25000"/>
                    </a:schemeClr>
                  </a:solidFill>
                </a:rPr>
                <a:t> </a:t>
              </a:r>
              <a:r>
                <a:rPr lang="ru-RU" sz="1200" dirty="0" err="1">
                  <a:solidFill>
                    <a:schemeClr val="tx1">
                      <a:lumMod val="75000"/>
                      <a:lumOff val="25000"/>
                    </a:schemeClr>
                  </a:solidFill>
                </a:rPr>
                <a:t>сезиш</a:t>
              </a:r>
              <a:r>
                <a:rPr lang="ru-RU" sz="1200" dirty="0">
                  <a:solidFill>
                    <a:schemeClr val="tx1">
                      <a:lumMod val="75000"/>
                      <a:lumOff val="25000"/>
                    </a:schemeClr>
                  </a:solidFill>
                </a:rPr>
                <a:t> (</a:t>
              </a:r>
              <a:r>
                <a:rPr lang="ru-RU" sz="1200" dirty="0" err="1">
                  <a:solidFill>
                    <a:schemeClr val="tx1">
                      <a:lumMod val="75000"/>
                      <a:lumOff val="25000"/>
                    </a:schemeClr>
                  </a:solidFill>
                </a:rPr>
                <a:t>Tactile</a:t>
              </a:r>
              <a:r>
                <a:rPr lang="ru-RU" sz="1200" dirty="0">
                  <a:solidFill>
                    <a:schemeClr val="tx1">
                      <a:lumMod val="75000"/>
                      <a:lumOff val="25000"/>
                    </a:schemeClr>
                  </a:solidFill>
                </a:rPr>
                <a:t> </a:t>
              </a:r>
              <a:r>
                <a:rPr lang="ru-RU" sz="1200" dirty="0" err="1">
                  <a:solidFill>
                    <a:schemeClr val="tx1">
                      <a:lumMod val="75000"/>
                      <a:lumOff val="25000"/>
                    </a:schemeClr>
                  </a:solidFill>
                </a:rPr>
                <a:t>imaging</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Нервстимул</a:t>
              </a:r>
              <a:r>
                <a:rPr lang="ru-RU" sz="1200" dirty="0">
                  <a:solidFill>
                    <a:schemeClr val="tx1">
                      <a:lumMod val="75000"/>
                      <a:lumOff val="25000"/>
                    </a:schemeClr>
                  </a:solidFill>
                </a:rPr>
                <a:t> (</a:t>
              </a:r>
              <a:r>
                <a:rPr lang="ru-RU" sz="1200" dirty="0" err="1">
                  <a:solidFill>
                    <a:schemeClr val="tx1">
                      <a:lumMod val="75000"/>
                      <a:lumOff val="25000"/>
                    </a:schemeClr>
                  </a:solidFill>
                </a:rPr>
                <a:t>Neurostimulation</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a:solidFill>
                    <a:schemeClr val="tx1">
                      <a:lumMod val="75000"/>
                      <a:lumOff val="25000"/>
                    </a:schemeClr>
                  </a:solidFill>
                </a:rPr>
                <a:t>Лазер </a:t>
              </a:r>
              <a:r>
                <a:rPr lang="ru-RU" sz="1200" dirty="0" err="1">
                  <a:solidFill>
                    <a:schemeClr val="tx1">
                      <a:lumMod val="75000"/>
                      <a:lumOff val="25000"/>
                    </a:schemeClr>
                  </a:solidFill>
                </a:rPr>
                <a:t>саноати</a:t>
              </a:r>
              <a:r>
                <a:rPr lang="ru-RU" sz="1200" dirty="0">
                  <a:solidFill>
                    <a:schemeClr val="tx1">
                      <a:lumMod val="75000"/>
                      <a:lumOff val="25000"/>
                    </a:schemeClr>
                  </a:solidFill>
                </a:rPr>
                <a:t> (</a:t>
              </a:r>
              <a:r>
                <a:rPr lang="ru-RU" sz="1200" dirty="0" err="1">
                  <a:solidFill>
                    <a:schemeClr val="tx1">
                      <a:lumMod val="75000"/>
                      <a:lumOff val="25000"/>
                    </a:schemeClr>
                  </a:solidFill>
                </a:rPr>
                <a:t>Image</a:t>
              </a:r>
              <a:r>
                <a:rPr lang="ru-RU" sz="1200" dirty="0">
                  <a:solidFill>
                    <a:schemeClr val="tx1">
                      <a:lumMod val="75000"/>
                      <a:lumOff val="25000"/>
                    </a:schemeClr>
                  </a:solidFill>
                </a:rPr>
                <a:t> </a:t>
              </a:r>
              <a:r>
                <a:rPr lang="ru-RU" sz="1200" dirty="0" err="1">
                  <a:solidFill>
                    <a:schemeClr val="tx1">
                      <a:lumMod val="75000"/>
                      <a:lumOff val="25000"/>
                    </a:schemeClr>
                  </a:solidFill>
                </a:rPr>
                <a:t>engineering</a:t>
              </a:r>
              <a:r>
                <a:rPr lang="ru-RU" sz="1200" dirty="0">
                  <a:solidFill>
                    <a:schemeClr val="tx1">
                      <a:lumMod val="75000"/>
                      <a:lumOff val="25000"/>
                    </a:schemeClr>
                  </a:solidFill>
                </a:rPr>
                <a:t>)</a:t>
              </a:r>
            </a:p>
            <a:p>
              <a:pPr>
                <a:lnSpc>
                  <a:spcPct val="80000"/>
                </a:lnSpc>
              </a:pPr>
              <a:endParaRPr lang="ru-RU" sz="700" dirty="0">
                <a:solidFill>
                  <a:schemeClr val="tx1">
                    <a:lumMod val="65000"/>
                    <a:lumOff val="35000"/>
                  </a:schemeClr>
                </a:solidFill>
              </a:endParaRPr>
            </a:p>
            <a:p>
              <a:pPr>
                <a:lnSpc>
                  <a:spcPct val="80000"/>
                </a:lnSpc>
              </a:pPr>
              <a:r>
                <a:rPr lang="ru-RU" sz="1400" b="1" dirty="0"/>
                <a:t>Микроэлектроника (</a:t>
              </a:r>
              <a:r>
                <a:rPr lang="ru-RU" sz="1400" b="1" dirty="0" err="1"/>
                <a:t>Microelectronics</a:t>
              </a:r>
              <a:r>
                <a:rPr lang="ru-RU" sz="1400" b="1" dirty="0"/>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Симсиз</a:t>
              </a:r>
              <a:r>
                <a:rPr lang="ru-RU" sz="1200" dirty="0">
                  <a:solidFill>
                    <a:schemeClr val="tx1">
                      <a:lumMod val="75000"/>
                      <a:lumOff val="25000"/>
                    </a:schemeClr>
                  </a:solidFill>
                </a:rPr>
                <a:t> </a:t>
              </a:r>
              <a:r>
                <a:rPr lang="ru-RU" sz="1200" dirty="0" err="1">
                  <a:solidFill>
                    <a:schemeClr val="tx1">
                      <a:lumMod val="75000"/>
                      <a:lumOff val="25000"/>
                    </a:schemeClr>
                  </a:solidFill>
                </a:rPr>
                <a:t>технологиялар</a:t>
              </a:r>
              <a:r>
                <a:rPr lang="ru-RU" sz="1200" dirty="0">
                  <a:solidFill>
                    <a:schemeClr val="tx1">
                      <a:lumMod val="75000"/>
                      <a:lumOff val="25000"/>
                    </a:schemeClr>
                  </a:solidFill>
                </a:rPr>
                <a:t> (</a:t>
              </a:r>
              <a:r>
                <a:rPr lang="ru-RU" sz="1200" dirty="0" err="1">
                  <a:solidFill>
                    <a:schemeClr val="tx1">
                      <a:lumMod val="75000"/>
                      <a:lumOff val="25000"/>
                    </a:schemeClr>
                  </a:solidFill>
                </a:rPr>
                <a:t>Wearables</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Олед</a:t>
              </a:r>
              <a:r>
                <a:rPr lang="ru-RU" sz="1200" dirty="0">
                  <a:solidFill>
                    <a:schemeClr val="tx1">
                      <a:lumMod val="75000"/>
                      <a:lumOff val="25000"/>
                    </a:schemeClr>
                  </a:solidFill>
                </a:rPr>
                <a:t> </a:t>
              </a:r>
              <a:r>
                <a:rPr lang="ru-RU" sz="1200" dirty="0" err="1">
                  <a:solidFill>
                    <a:schemeClr val="tx1">
                      <a:lumMod val="75000"/>
                      <a:lumOff val="25000"/>
                    </a:schemeClr>
                  </a:solidFill>
                </a:rPr>
                <a:t>чироқлари</a:t>
              </a:r>
              <a:r>
                <a:rPr lang="ru-RU" sz="1200" dirty="0">
                  <a:solidFill>
                    <a:schemeClr val="tx1">
                      <a:lumMod val="75000"/>
                      <a:lumOff val="25000"/>
                    </a:schemeClr>
                  </a:solidFill>
                </a:rPr>
                <a:t> (OLED </a:t>
              </a:r>
              <a:r>
                <a:rPr lang="ru-RU" sz="1200" dirty="0" err="1">
                  <a:solidFill>
                    <a:schemeClr val="tx1">
                      <a:lumMod val="75000"/>
                      <a:lumOff val="25000"/>
                    </a:schemeClr>
                  </a:solidFill>
                </a:rPr>
                <a:t>lighting</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Кейинги</a:t>
              </a:r>
              <a:r>
                <a:rPr lang="ru-RU" sz="1200" dirty="0">
                  <a:solidFill>
                    <a:schemeClr val="tx1">
                      <a:lumMod val="75000"/>
                      <a:lumOff val="25000"/>
                    </a:schemeClr>
                  </a:solidFill>
                </a:rPr>
                <a:t> Ген </a:t>
              </a:r>
              <a:r>
                <a:rPr lang="ru-RU" sz="1200" dirty="0" err="1">
                  <a:solidFill>
                    <a:schemeClr val="tx1">
                      <a:lumMod val="75000"/>
                      <a:lumOff val="25000"/>
                    </a:schemeClr>
                  </a:solidFill>
                </a:rPr>
                <a:t>маълумотларини</a:t>
              </a:r>
              <a:r>
                <a:rPr lang="ru-RU" sz="1200" dirty="0">
                  <a:solidFill>
                    <a:schemeClr val="tx1">
                      <a:lumMod val="75000"/>
                      <a:lumOff val="25000"/>
                    </a:schemeClr>
                  </a:solidFill>
                </a:rPr>
                <a:t> </a:t>
              </a:r>
              <a:r>
                <a:rPr lang="ru-RU" sz="1200" dirty="0" err="1">
                  <a:solidFill>
                    <a:schemeClr val="tx1">
                      <a:lumMod val="75000"/>
                      <a:lumOff val="25000"/>
                    </a:schemeClr>
                  </a:solidFill>
                </a:rPr>
                <a:t>сақлаш</a:t>
              </a:r>
              <a:r>
                <a:rPr lang="ru-RU" sz="1200" dirty="0">
                  <a:solidFill>
                    <a:schemeClr val="tx1">
                      <a:lumMod val="75000"/>
                      <a:lumOff val="25000"/>
                    </a:schemeClr>
                  </a:solidFill>
                </a:rPr>
                <a:t> (</a:t>
              </a:r>
              <a:r>
                <a:rPr lang="ru-RU" sz="1200" dirty="0" err="1">
                  <a:solidFill>
                    <a:schemeClr val="tx1">
                      <a:lumMod val="75000"/>
                      <a:lumOff val="25000"/>
                    </a:schemeClr>
                  </a:solidFill>
                </a:rPr>
                <a:t>Next</a:t>
              </a:r>
              <a:r>
                <a:rPr lang="ru-RU" sz="1200" dirty="0">
                  <a:solidFill>
                    <a:schemeClr val="tx1">
                      <a:lumMod val="75000"/>
                      <a:lumOff val="25000"/>
                    </a:schemeClr>
                  </a:solidFill>
                </a:rPr>
                <a:t> </a:t>
              </a:r>
              <a:r>
                <a:rPr lang="ru-RU" sz="1200" dirty="0" err="1">
                  <a:solidFill>
                    <a:schemeClr val="tx1">
                      <a:lumMod val="75000"/>
                      <a:lumOff val="25000"/>
                    </a:schemeClr>
                  </a:solidFill>
                </a:rPr>
                <a:t>gen</a:t>
              </a:r>
              <a:r>
                <a:rPr lang="ru-RU" sz="1200" dirty="0">
                  <a:solidFill>
                    <a:schemeClr val="tx1">
                      <a:lumMod val="75000"/>
                      <a:lumOff val="25000"/>
                    </a:schemeClr>
                  </a:solidFill>
                </a:rPr>
                <a:t> </a:t>
              </a:r>
              <a:r>
                <a:rPr lang="ru-RU" sz="1200" dirty="0" err="1">
                  <a:solidFill>
                    <a:schemeClr val="tx1">
                      <a:lumMod val="75000"/>
                      <a:lumOff val="25000"/>
                    </a:schemeClr>
                  </a:solidFill>
                </a:rPr>
                <a:t>data</a:t>
              </a:r>
              <a:r>
                <a:rPr lang="ru-RU" sz="1200" dirty="0">
                  <a:solidFill>
                    <a:schemeClr val="tx1">
                      <a:lumMod val="75000"/>
                      <a:lumOff val="25000"/>
                    </a:schemeClr>
                  </a:solidFill>
                </a:rPr>
                <a:t> </a:t>
              </a:r>
              <a:r>
                <a:rPr lang="ru-RU" sz="1200" dirty="0" err="1">
                  <a:solidFill>
                    <a:schemeClr val="tx1">
                      <a:lumMod val="75000"/>
                      <a:lumOff val="25000"/>
                    </a:schemeClr>
                  </a:solidFill>
                </a:rPr>
                <a:t>storage</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a:solidFill>
                    <a:schemeClr val="tx1">
                      <a:lumMod val="75000"/>
                      <a:lumOff val="25000"/>
                    </a:schemeClr>
                  </a:solidFill>
                </a:rPr>
                <a:t>Микро ЛЕД (</a:t>
              </a:r>
              <a:r>
                <a:rPr lang="ru-RU" sz="1200" dirty="0" err="1">
                  <a:solidFill>
                    <a:schemeClr val="tx1">
                      <a:lumMod val="75000"/>
                      <a:lumOff val="25000"/>
                    </a:schemeClr>
                  </a:solidFill>
                </a:rPr>
                <a:t>Micro</a:t>
              </a:r>
              <a:r>
                <a:rPr lang="ru-RU" sz="1200" dirty="0">
                  <a:solidFill>
                    <a:schemeClr val="tx1">
                      <a:lumMod val="75000"/>
                      <a:lumOff val="25000"/>
                    </a:schemeClr>
                  </a:solidFill>
                </a:rPr>
                <a:t> LED)</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Колографик</a:t>
              </a:r>
              <a:r>
                <a:rPr lang="ru-RU" sz="1200" dirty="0">
                  <a:solidFill>
                    <a:schemeClr val="tx1">
                      <a:lumMod val="75000"/>
                      <a:lumOff val="25000"/>
                    </a:schemeClr>
                  </a:solidFill>
                </a:rPr>
                <a:t> дисплей (</a:t>
              </a:r>
              <a:r>
                <a:rPr lang="ru-RU" sz="1200" dirty="0" err="1">
                  <a:solidFill>
                    <a:schemeClr val="tx1">
                      <a:lumMod val="75000"/>
                      <a:lumOff val="25000"/>
                    </a:schemeClr>
                  </a:solidFill>
                </a:rPr>
                <a:t>Holographic</a:t>
              </a:r>
              <a:r>
                <a:rPr lang="ru-RU" sz="1200" dirty="0">
                  <a:solidFill>
                    <a:schemeClr val="tx1">
                      <a:lumMod val="75000"/>
                      <a:lumOff val="25000"/>
                    </a:schemeClr>
                  </a:solidFill>
                </a:rPr>
                <a:t> </a:t>
              </a:r>
              <a:r>
                <a:rPr lang="ru-RU" sz="1200" dirty="0" err="1">
                  <a:solidFill>
                    <a:schemeClr val="tx1">
                      <a:lumMod val="75000"/>
                      <a:lumOff val="25000"/>
                    </a:schemeClr>
                  </a:solidFill>
                </a:rPr>
                <a:t>display</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Симсиз</a:t>
              </a:r>
              <a:r>
                <a:rPr lang="ru-RU" sz="1200" dirty="0">
                  <a:solidFill>
                    <a:schemeClr val="tx1">
                      <a:lumMod val="75000"/>
                      <a:lumOff val="25000"/>
                    </a:schemeClr>
                  </a:solidFill>
                </a:rPr>
                <a:t> </a:t>
              </a:r>
              <a:r>
                <a:rPr lang="ru-RU" sz="1200" dirty="0" err="1">
                  <a:solidFill>
                    <a:schemeClr val="tx1">
                      <a:lumMod val="75000"/>
                      <a:lumOff val="25000"/>
                    </a:schemeClr>
                  </a:solidFill>
                </a:rPr>
                <a:t>қувватлаш</a:t>
              </a:r>
              <a:r>
                <a:rPr lang="ru-RU" sz="1200" dirty="0">
                  <a:solidFill>
                    <a:schemeClr val="tx1">
                      <a:lumMod val="75000"/>
                      <a:lumOff val="25000"/>
                    </a:schemeClr>
                  </a:solidFill>
                </a:rPr>
                <a:t> (</a:t>
              </a:r>
              <a:r>
                <a:rPr lang="ru-RU" sz="1200" dirty="0" err="1">
                  <a:solidFill>
                    <a:schemeClr val="tx1">
                      <a:lumMod val="75000"/>
                      <a:lumOff val="25000"/>
                    </a:schemeClr>
                  </a:solidFill>
                </a:rPr>
                <a:t>Wireless</a:t>
              </a:r>
              <a:r>
                <a:rPr lang="ru-RU" sz="1200" dirty="0">
                  <a:solidFill>
                    <a:schemeClr val="tx1">
                      <a:lumMod val="75000"/>
                      <a:lumOff val="25000"/>
                    </a:schemeClr>
                  </a:solidFill>
                </a:rPr>
                <a:t> </a:t>
              </a:r>
              <a:r>
                <a:rPr lang="ru-RU" sz="1200" dirty="0" err="1">
                  <a:solidFill>
                    <a:schemeClr val="tx1">
                      <a:lumMod val="75000"/>
                      <a:lumOff val="25000"/>
                    </a:schemeClr>
                  </a:solidFill>
                </a:rPr>
                <a:t>charging</a:t>
              </a:r>
              <a:r>
                <a:rPr lang="ru-RU" sz="1200" dirty="0">
                  <a:solidFill>
                    <a:schemeClr val="tx1">
                      <a:lumMod val="75000"/>
                      <a:lumOff val="25000"/>
                    </a:schemeClr>
                  </a:solidFill>
                </a:rPr>
                <a:t>)</a:t>
              </a:r>
            </a:p>
            <a:p>
              <a:pPr>
                <a:lnSpc>
                  <a:spcPct val="80000"/>
                </a:lnSpc>
              </a:pPr>
              <a:endParaRPr lang="ru-RU" sz="700" dirty="0">
                <a:solidFill>
                  <a:schemeClr val="tx1">
                    <a:lumMod val="65000"/>
                    <a:lumOff val="35000"/>
                  </a:schemeClr>
                </a:solidFill>
              </a:endParaRPr>
            </a:p>
            <a:p>
              <a:pPr>
                <a:lnSpc>
                  <a:spcPct val="80000"/>
                </a:lnSpc>
              </a:pPr>
              <a:r>
                <a:rPr lang="ru-RU" sz="1400" b="1" dirty="0"/>
                <a:t>Сенсор </a:t>
              </a:r>
              <a:r>
                <a:rPr lang="ru-RU" sz="1400" b="1" dirty="0" err="1"/>
                <a:t>қурилмалар</a:t>
              </a:r>
              <a:r>
                <a:rPr lang="ru-RU" sz="1400" b="1" dirty="0"/>
                <a:t> (</a:t>
              </a:r>
              <a:r>
                <a:rPr lang="ru-RU" sz="1400" b="1" dirty="0" err="1"/>
                <a:t>Sensors</a:t>
              </a:r>
              <a:r>
                <a:rPr lang="ru-RU" sz="1400" b="1" dirty="0"/>
                <a:t> &amp; </a:t>
              </a:r>
              <a:r>
                <a:rPr lang="ru-RU" sz="1400" b="1" dirty="0" err="1"/>
                <a:t>Instrumentation</a:t>
              </a:r>
              <a:r>
                <a:rPr lang="ru-RU" sz="1400" b="1" dirty="0"/>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Биосенсорлар</a:t>
              </a:r>
              <a:r>
                <a:rPr lang="ru-RU" sz="1200" dirty="0">
                  <a:solidFill>
                    <a:schemeClr val="tx1">
                      <a:lumMod val="75000"/>
                      <a:lumOff val="25000"/>
                    </a:schemeClr>
                  </a:solidFill>
                </a:rPr>
                <a:t> (</a:t>
              </a:r>
              <a:r>
                <a:rPr lang="ru-RU" sz="1200" dirty="0" err="1">
                  <a:solidFill>
                    <a:schemeClr val="tx1">
                      <a:lumMod val="75000"/>
                      <a:lumOff val="25000"/>
                    </a:schemeClr>
                  </a:solidFill>
                </a:rPr>
                <a:t>Biosensors</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Воситасиз</a:t>
              </a:r>
              <a:r>
                <a:rPr lang="ru-RU" sz="1200" dirty="0">
                  <a:solidFill>
                    <a:schemeClr val="tx1">
                      <a:lumMod val="75000"/>
                      <a:lumOff val="25000"/>
                    </a:schemeClr>
                  </a:solidFill>
                </a:rPr>
                <a:t> </a:t>
              </a:r>
              <a:r>
                <a:rPr lang="ru-RU" sz="1200" dirty="0" err="1">
                  <a:solidFill>
                    <a:schemeClr val="tx1">
                      <a:lumMod val="75000"/>
                      <a:lumOff val="25000"/>
                    </a:schemeClr>
                  </a:solidFill>
                </a:rPr>
                <a:t>таъсир</a:t>
              </a:r>
              <a:r>
                <a:rPr lang="ru-RU" sz="1200" dirty="0">
                  <a:solidFill>
                    <a:schemeClr val="tx1">
                      <a:lumMod val="75000"/>
                      <a:lumOff val="25000"/>
                    </a:schemeClr>
                  </a:solidFill>
                </a:rPr>
                <a:t> </a:t>
              </a:r>
              <a:r>
                <a:rPr lang="ru-RU" sz="1200" dirty="0" err="1">
                  <a:solidFill>
                    <a:schemeClr val="tx1">
                      <a:lumMod val="75000"/>
                      <a:lumOff val="25000"/>
                    </a:schemeClr>
                  </a:solidFill>
                </a:rPr>
                <a:t>этмоқ</a:t>
              </a:r>
              <a:r>
                <a:rPr lang="ru-RU" sz="1200" dirty="0">
                  <a:solidFill>
                    <a:schemeClr val="tx1">
                      <a:lumMod val="75000"/>
                      <a:lumOff val="25000"/>
                    </a:schemeClr>
                  </a:solidFill>
                </a:rPr>
                <a:t> (</a:t>
              </a:r>
              <a:r>
                <a:rPr lang="ru-RU" sz="1200" dirty="0" err="1">
                  <a:solidFill>
                    <a:schemeClr val="tx1">
                      <a:lumMod val="75000"/>
                      <a:lumOff val="25000"/>
                    </a:schemeClr>
                  </a:solidFill>
                </a:rPr>
                <a:t>Touchless</a:t>
              </a:r>
              <a:r>
                <a:rPr lang="ru-RU" sz="1200" dirty="0">
                  <a:solidFill>
                    <a:schemeClr val="tx1">
                      <a:lumMod val="75000"/>
                      <a:lumOff val="25000"/>
                    </a:schemeClr>
                  </a:solidFill>
                </a:rPr>
                <a:t> </a:t>
              </a:r>
              <a:r>
                <a:rPr lang="ru-RU" sz="1200" dirty="0" err="1">
                  <a:solidFill>
                    <a:schemeClr val="tx1">
                      <a:lumMod val="75000"/>
                      <a:lumOff val="25000"/>
                    </a:schemeClr>
                  </a:solidFill>
                </a:rPr>
                <a:t>sensing</a:t>
              </a:r>
              <a:r>
                <a:rPr lang="ru-RU" sz="1200" dirty="0">
                  <a:solidFill>
                    <a:schemeClr val="tx1">
                      <a:lumMod val="75000"/>
                      <a:lumOff val="25000"/>
                    </a:schemeClr>
                  </a:solidFill>
                </a:rPr>
                <a:t>)</a:t>
              </a: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Ақлли</a:t>
              </a:r>
              <a:r>
                <a:rPr lang="ru-RU" sz="1200" dirty="0">
                  <a:solidFill>
                    <a:schemeClr val="tx1">
                      <a:lumMod val="75000"/>
                      <a:lumOff val="25000"/>
                    </a:schemeClr>
                  </a:solidFill>
                </a:rPr>
                <a:t> </a:t>
              </a:r>
              <a:r>
                <a:rPr lang="ru-RU" sz="1200" dirty="0" err="1">
                  <a:solidFill>
                    <a:schemeClr val="tx1">
                      <a:lumMod val="75000"/>
                      <a:lumOff val="25000"/>
                    </a:schemeClr>
                  </a:solidFill>
                </a:rPr>
                <a:t>воситалар</a:t>
              </a:r>
              <a:r>
                <a:rPr lang="ru-RU" sz="1200" dirty="0">
                  <a:solidFill>
                    <a:schemeClr val="tx1">
                      <a:lumMod val="75000"/>
                      <a:lumOff val="25000"/>
                    </a:schemeClr>
                  </a:solidFill>
                </a:rPr>
                <a:t> (</a:t>
              </a:r>
              <a:r>
                <a:rPr lang="ru-RU" sz="1200" dirty="0" err="1">
                  <a:solidFill>
                    <a:schemeClr val="tx1">
                      <a:lumMod val="75000"/>
                      <a:lumOff val="25000"/>
                    </a:schemeClr>
                  </a:solidFill>
                </a:rPr>
                <a:t>қўл</a:t>
              </a:r>
              <a:r>
                <a:rPr lang="ru-RU" sz="1200" dirty="0">
                  <a:solidFill>
                    <a:schemeClr val="tx1">
                      <a:lumMod val="75000"/>
                      <a:lumOff val="25000"/>
                    </a:schemeClr>
                  </a:solidFill>
                </a:rPr>
                <a:t>, юз </a:t>
              </a:r>
              <a:r>
                <a:rPr lang="ru-RU" sz="1200" dirty="0" err="1">
                  <a:solidFill>
                    <a:schemeClr val="tx1">
                      <a:lumMod val="75000"/>
                      <a:lumOff val="25000"/>
                    </a:schemeClr>
                  </a:solidFill>
                </a:rPr>
                <a:t>ва</a:t>
              </a:r>
              <a:r>
                <a:rPr lang="ru-RU" sz="1200" dirty="0">
                  <a:solidFill>
                    <a:schemeClr val="tx1">
                      <a:lumMod val="75000"/>
                      <a:lumOff val="25000"/>
                    </a:schemeClr>
                  </a:solidFill>
                </a:rPr>
                <a:t> </a:t>
              </a:r>
              <a:r>
                <a:rPr lang="ru-RU" sz="1200" dirty="0" err="1">
                  <a:solidFill>
                    <a:schemeClr val="tx1">
                      <a:lumMod val="75000"/>
                      <a:lumOff val="25000"/>
                    </a:schemeClr>
                  </a:solidFill>
                </a:rPr>
                <a:t>кўз</a:t>
              </a:r>
              <a:r>
                <a:rPr lang="ru-RU" sz="1200" dirty="0">
                  <a:solidFill>
                    <a:schemeClr val="tx1">
                      <a:lumMod val="75000"/>
                      <a:lumOff val="25000"/>
                    </a:schemeClr>
                  </a:solidFill>
                </a:rPr>
                <a:t>) (</a:t>
              </a:r>
              <a:r>
                <a:rPr lang="ru-RU" sz="1200" dirty="0" err="1">
                  <a:solidFill>
                    <a:schemeClr val="tx1">
                      <a:lumMod val="75000"/>
                      <a:lumOff val="25000"/>
                    </a:schemeClr>
                  </a:solidFill>
                </a:rPr>
                <a:t>Smart</a:t>
              </a:r>
              <a:r>
                <a:rPr lang="ru-RU" sz="1200" dirty="0">
                  <a:solidFill>
                    <a:schemeClr val="tx1">
                      <a:lumMod val="75000"/>
                      <a:lumOff val="25000"/>
                    </a:schemeClr>
                  </a:solidFill>
                </a:rPr>
                <a:t> </a:t>
              </a:r>
              <a:r>
                <a:rPr lang="ru-RU" sz="1200" dirty="0" err="1">
                  <a:solidFill>
                    <a:schemeClr val="tx1">
                      <a:lumMod val="75000"/>
                      <a:lumOff val="25000"/>
                    </a:schemeClr>
                  </a:solidFill>
                </a:rPr>
                <a:t>haptics</a:t>
              </a:r>
              <a:r>
                <a:rPr lang="ru-RU" sz="1200" dirty="0">
                  <a:solidFill>
                    <a:schemeClr val="tx1">
                      <a:lumMod val="75000"/>
                      <a:lumOff val="25000"/>
                    </a:schemeClr>
                  </a:solidFill>
                </a:rPr>
                <a:t>) </a:t>
              </a:r>
            </a:p>
            <a:p>
              <a:pPr marL="358775" indent="-176213">
                <a:lnSpc>
                  <a:spcPct val="80000"/>
                </a:lnSpc>
                <a:buFont typeface="Arial" panose="020B0604020202020204" pitchFamily="34" charset="0"/>
                <a:buChar char="•"/>
              </a:pPr>
              <a:r>
                <a:rPr lang="ru-RU" sz="1200" dirty="0">
                  <a:solidFill>
                    <a:schemeClr val="tx1">
                      <a:lumMod val="75000"/>
                      <a:lumOff val="25000"/>
                    </a:schemeClr>
                  </a:solidFill>
                </a:rPr>
                <a:t>Электрон </a:t>
              </a:r>
              <a:r>
                <a:rPr lang="ru-RU" sz="1200" dirty="0" err="1">
                  <a:solidFill>
                    <a:schemeClr val="tx1">
                      <a:lumMod val="75000"/>
                      <a:lumOff val="25000"/>
                    </a:schemeClr>
                  </a:solidFill>
                </a:rPr>
                <a:t>пустин</a:t>
              </a:r>
              <a:r>
                <a:rPr lang="ru-RU" sz="1200" dirty="0">
                  <a:solidFill>
                    <a:schemeClr val="tx1">
                      <a:lumMod val="75000"/>
                      <a:lumOff val="25000"/>
                    </a:schemeClr>
                  </a:solidFill>
                </a:rPr>
                <a:t> (</a:t>
              </a:r>
              <a:r>
                <a:rPr lang="ru-RU" sz="1200" dirty="0" err="1">
                  <a:solidFill>
                    <a:schemeClr val="tx1">
                      <a:lumMod val="75000"/>
                      <a:lumOff val="25000"/>
                    </a:schemeClr>
                  </a:solidFill>
                </a:rPr>
                <a:t>тери</a:t>
              </a:r>
              <a:r>
                <a:rPr lang="ru-RU" sz="1200" dirty="0">
                  <a:solidFill>
                    <a:schemeClr val="tx1">
                      <a:lumMod val="75000"/>
                      <a:lumOff val="25000"/>
                    </a:schemeClr>
                  </a:solidFill>
                </a:rPr>
                <a:t>) </a:t>
              </a:r>
              <a:r>
                <a:rPr lang="ru-RU" sz="1200" dirty="0" err="1">
                  <a:solidFill>
                    <a:schemeClr val="tx1">
                      <a:lumMod val="75000"/>
                      <a:lumOff val="25000"/>
                    </a:schemeClr>
                  </a:solidFill>
                </a:rPr>
                <a:t>Electronic</a:t>
              </a:r>
              <a:r>
                <a:rPr lang="ru-RU" sz="1200" dirty="0">
                  <a:solidFill>
                    <a:schemeClr val="tx1">
                      <a:lumMod val="75000"/>
                      <a:lumOff val="25000"/>
                    </a:schemeClr>
                  </a:solidFill>
                </a:rPr>
                <a:t> </a:t>
              </a:r>
              <a:r>
                <a:rPr lang="ru-RU" sz="1200" dirty="0" err="1">
                  <a:solidFill>
                    <a:schemeClr val="tx1">
                      <a:lumMod val="75000"/>
                      <a:lumOff val="25000"/>
                    </a:schemeClr>
                  </a:solidFill>
                </a:rPr>
                <a:t>skin</a:t>
              </a:r>
              <a:endParaRPr lang="ru-RU" sz="1200" dirty="0">
                <a:solidFill>
                  <a:schemeClr val="tx1">
                    <a:lumMod val="75000"/>
                    <a:lumOff val="25000"/>
                  </a:schemeClr>
                </a:solidFill>
              </a:endParaRPr>
            </a:p>
            <a:p>
              <a:pPr marL="358775" indent="-176213">
                <a:lnSpc>
                  <a:spcPct val="80000"/>
                </a:lnSpc>
                <a:buFont typeface="Arial" panose="020B0604020202020204" pitchFamily="34" charset="0"/>
                <a:buChar char="•"/>
              </a:pPr>
              <a:r>
                <a:rPr lang="ru-RU" sz="1200" dirty="0" err="1">
                  <a:solidFill>
                    <a:schemeClr val="tx1">
                      <a:lumMod val="75000"/>
                      <a:lumOff val="25000"/>
                    </a:schemeClr>
                  </a:solidFill>
                </a:rPr>
                <a:t>Ҳайдовчиларга</a:t>
              </a:r>
              <a:r>
                <a:rPr lang="ru-RU" sz="1200" dirty="0">
                  <a:solidFill>
                    <a:schemeClr val="tx1">
                      <a:lumMod val="75000"/>
                      <a:lumOff val="25000"/>
                    </a:schemeClr>
                  </a:solidFill>
                </a:rPr>
                <a:t> </a:t>
              </a:r>
              <a:r>
                <a:rPr lang="ru-RU" sz="1200" dirty="0" err="1">
                  <a:solidFill>
                    <a:schemeClr val="tx1">
                      <a:lumMod val="75000"/>
                      <a:lumOff val="25000"/>
                    </a:schemeClr>
                  </a:solidFill>
                </a:rPr>
                <a:t>ёрдам</a:t>
              </a:r>
              <a:r>
                <a:rPr lang="ru-RU" sz="1200" dirty="0">
                  <a:solidFill>
                    <a:schemeClr val="tx1">
                      <a:lumMod val="75000"/>
                      <a:lumOff val="25000"/>
                    </a:schemeClr>
                  </a:solidFill>
                </a:rPr>
                <a:t> </a:t>
              </a:r>
              <a:r>
                <a:rPr lang="ru-RU" sz="1200" dirty="0" err="1">
                  <a:solidFill>
                    <a:schemeClr val="tx1">
                      <a:lumMod val="75000"/>
                      <a:lumOff val="25000"/>
                    </a:schemeClr>
                  </a:solidFill>
                </a:rPr>
                <a:t>бериш</a:t>
              </a:r>
              <a:r>
                <a:rPr lang="ru-RU" sz="1200" dirty="0">
                  <a:solidFill>
                    <a:schemeClr val="tx1">
                      <a:lumMod val="75000"/>
                      <a:lumOff val="25000"/>
                    </a:schemeClr>
                  </a:solidFill>
                </a:rPr>
                <a:t> </a:t>
              </a:r>
              <a:r>
                <a:rPr lang="ru-RU" sz="1200" dirty="0" err="1">
                  <a:solidFill>
                    <a:schemeClr val="tx1">
                      <a:lumMod val="75000"/>
                      <a:lumOff val="25000"/>
                    </a:schemeClr>
                  </a:solidFill>
                </a:rPr>
                <a:t>тизимлари</a:t>
              </a:r>
              <a:r>
                <a:rPr lang="ru-RU" sz="1200" dirty="0">
                  <a:solidFill>
                    <a:schemeClr val="tx1">
                      <a:lumMod val="75000"/>
                      <a:lumOff val="25000"/>
                    </a:schemeClr>
                  </a:solidFill>
                </a:rPr>
                <a:t> (</a:t>
              </a:r>
              <a:r>
                <a:rPr lang="ru-RU" sz="1200" dirty="0" err="1">
                  <a:solidFill>
                    <a:schemeClr val="tx1">
                      <a:lumMod val="75000"/>
                      <a:lumOff val="25000"/>
                    </a:schemeClr>
                  </a:solidFill>
                </a:rPr>
                <a:t>Driver</a:t>
              </a:r>
              <a:r>
                <a:rPr lang="ru-RU" sz="1200" dirty="0">
                  <a:solidFill>
                    <a:schemeClr val="tx1">
                      <a:lumMod val="75000"/>
                      <a:lumOff val="25000"/>
                    </a:schemeClr>
                  </a:solidFill>
                </a:rPr>
                <a:t> </a:t>
              </a:r>
              <a:r>
                <a:rPr lang="ru-RU" sz="1200" dirty="0" err="1">
                  <a:solidFill>
                    <a:schemeClr val="tx1">
                      <a:lumMod val="75000"/>
                      <a:lumOff val="25000"/>
                    </a:schemeClr>
                  </a:solidFill>
                </a:rPr>
                <a:t>assistance</a:t>
              </a:r>
              <a:r>
                <a:rPr lang="ru-RU" sz="1200" dirty="0">
                  <a:solidFill>
                    <a:schemeClr val="tx1">
                      <a:lumMod val="75000"/>
                      <a:lumOff val="25000"/>
                    </a:schemeClr>
                  </a:solidFill>
                </a:rPr>
                <a:t> </a:t>
              </a:r>
              <a:r>
                <a:rPr lang="ru-RU" sz="1200" dirty="0" err="1">
                  <a:solidFill>
                    <a:schemeClr val="tx1">
                      <a:lumMod val="75000"/>
                      <a:lumOff val="25000"/>
                    </a:schemeClr>
                  </a:solidFill>
                </a:rPr>
                <a:t>systems</a:t>
              </a:r>
              <a:r>
                <a:rPr lang="ru-RU" sz="1200" dirty="0">
                  <a:solidFill>
                    <a:schemeClr val="tx1">
                      <a:lumMod val="75000"/>
                      <a:lumOff val="25000"/>
                    </a:schemeClr>
                  </a:solidFill>
                </a:rPr>
                <a:t>)</a:t>
              </a:r>
            </a:p>
            <a:p>
              <a:pPr>
                <a:lnSpc>
                  <a:spcPct val="80000"/>
                </a:lnSpc>
              </a:pPr>
              <a:endParaRPr lang="ru-RU" sz="700" dirty="0">
                <a:solidFill>
                  <a:schemeClr val="tx1">
                    <a:lumMod val="65000"/>
                    <a:lumOff val="35000"/>
                  </a:schemeClr>
                </a:solidFill>
              </a:endParaRPr>
            </a:p>
          </p:txBody>
        </p:sp>
      </p:grpSp>
      <p:grpSp>
        <p:nvGrpSpPr>
          <p:cNvPr id="7" name="Группа 6">
            <a:extLst>
              <a:ext uri="{FF2B5EF4-FFF2-40B4-BE49-F238E27FC236}">
                <a16:creationId xmlns:a16="http://schemas.microsoft.com/office/drawing/2014/main" id="{87C0629B-58C8-4811-BC55-9443A17B3B5B}"/>
              </a:ext>
            </a:extLst>
          </p:cNvPr>
          <p:cNvGrpSpPr/>
          <p:nvPr/>
        </p:nvGrpSpPr>
        <p:grpSpPr>
          <a:xfrm>
            <a:off x="334412" y="152400"/>
            <a:ext cx="11703600" cy="457200"/>
            <a:chOff x="0" y="3985"/>
            <a:chExt cx="7929618" cy="992160"/>
          </a:xfrm>
          <a:solidFill>
            <a:srgbClr val="93E3FF"/>
          </a:solidFill>
          <a:scene3d>
            <a:camera prst="orthographicFront"/>
            <a:lightRig rig="threePt" dir="t">
              <a:rot lat="0" lon="0" rev="7500000"/>
            </a:lightRig>
          </a:scene3d>
        </p:grpSpPr>
        <p:sp>
          <p:nvSpPr>
            <p:cNvPr id="8" name="Скругленный прямоугольник 63">
              <a:extLst>
                <a:ext uri="{FF2B5EF4-FFF2-40B4-BE49-F238E27FC236}">
                  <a16:creationId xmlns:a16="http://schemas.microsoft.com/office/drawing/2014/main" id="{7F68556D-668D-492B-A5E9-1042C95EE954}"/>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10" name="Скругленный прямоугольник 4">
              <a:extLst>
                <a:ext uri="{FF2B5EF4-FFF2-40B4-BE49-F238E27FC236}">
                  <a16:creationId xmlns:a16="http://schemas.microsoft.com/office/drawing/2014/main" id="{2B6A19C3-5784-45E0-84A5-4E7E5C8CAFE1}"/>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sz="2000" b="1" kern="0" dirty="0">
                  <a:solidFill>
                    <a:prstClr val="black"/>
                  </a:solidFill>
                  <a:ea typeface="Times New Roman" pitchFamily="18" charset="0"/>
                  <a:cs typeface="Times New Roman" pitchFamily="18" charset="0"/>
                </a:rPr>
                <a:t>РАҚАМЛИ ТЕХНОЛОГИЯЛАРНИ ҚЎЛЛАНИШ СОҲАЛАРИ </a:t>
              </a:r>
              <a:r>
                <a:rPr lang="ru-RU" b="1" kern="0" dirty="0">
                  <a:solidFill>
                    <a:prstClr val="black"/>
                  </a:solidFill>
                  <a:ea typeface="Times New Roman" pitchFamily="18" charset="0"/>
                  <a:cs typeface="Times New Roman" pitchFamily="18" charset="0"/>
                </a:rPr>
                <a:t>(</a:t>
              </a:r>
              <a:r>
                <a:rPr lang="ru-RU" b="1" kern="0" dirty="0" err="1">
                  <a:solidFill>
                    <a:prstClr val="black"/>
                  </a:solidFill>
                  <a:ea typeface="Times New Roman" pitchFamily="18" charset="0"/>
                  <a:cs typeface="Times New Roman" pitchFamily="18" charset="0"/>
                </a:rPr>
                <a:t>тармоқлари</a:t>
              </a:r>
              <a:r>
                <a:rPr lang="ru-RU" b="1" kern="0" dirty="0">
                  <a:solidFill>
                    <a:prstClr val="black"/>
                  </a:solidFill>
                  <a:ea typeface="Times New Roman" pitchFamily="18" charset="0"/>
                  <a:cs typeface="Times New Roman" pitchFamily="18" charset="0"/>
                </a:rPr>
                <a:t> </a:t>
              </a:r>
              <a:r>
                <a:rPr lang="ru-RU" b="1" kern="0" dirty="0" err="1">
                  <a:solidFill>
                    <a:prstClr val="black"/>
                  </a:solidFill>
                  <a:ea typeface="Times New Roman" pitchFamily="18" charset="0"/>
                  <a:cs typeface="Times New Roman" pitchFamily="18" charset="0"/>
                </a:rPr>
                <a:t>бўйича</a:t>
              </a:r>
              <a:r>
                <a:rPr lang="ru-RU" b="1" kern="0" dirty="0">
                  <a:solidFill>
                    <a:prstClr val="black"/>
                  </a:solidFill>
                  <a:ea typeface="Times New Roman" pitchFamily="18" charset="0"/>
                  <a:cs typeface="Times New Roman" pitchFamily="18" charset="0"/>
                </a:rPr>
                <a:t>)</a:t>
              </a:r>
            </a:p>
          </p:txBody>
        </p:sp>
      </p:grpSp>
      <p:sp>
        <p:nvSpPr>
          <p:cNvPr id="4" name="Номер слайда 3">
            <a:extLst>
              <a:ext uri="{FF2B5EF4-FFF2-40B4-BE49-F238E27FC236}">
                <a16:creationId xmlns:a16="http://schemas.microsoft.com/office/drawing/2014/main" id="{2B9DE95F-5539-4D4E-99F1-DB10BDB1FE97}"/>
              </a:ext>
            </a:extLst>
          </p:cNvPr>
          <p:cNvSpPr>
            <a:spLocks noGrp="1"/>
          </p:cNvSpPr>
          <p:nvPr>
            <p:ph type="sldNum" sz="quarter" idx="12"/>
          </p:nvPr>
        </p:nvSpPr>
        <p:spPr>
          <a:xfrm>
            <a:off x="8965353" y="6357060"/>
            <a:ext cx="2844059" cy="365125"/>
          </a:xfrm>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9</a:t>
            </a:fld>
            <a:endParaRPr lang="en-US" sz="2000" b="1">
              <a:solidFill>
                <a:srgbClr val="FF0000"/>
              </a:solidFill>
              <a:latin typeface="Arial" charset="0"/>
            </a:endParaRPr>
          </a:p>
        </p:txBody>
      </p:sp>
    </p:spTree>
    <p:extLst>
      <p:ext uri="{BB962C8B-B14F-4D97-AF65-F5344CB8AC3E}">
        <p14:creationId xmlns:p14="http://schemas.microsoft.com/office/powerpoint/2010/main" val="151428745"/>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8E2ED5BB-2B20-4232-B85A-D7CD1C968E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8360" y="990622"/>
            <a:ext cx="7041252" cy="5867378"/>
          </a:xfrm>
          <a:prstGeom prst="rect">
            <a:avLst/>
          </a:prstGeom>
        </p:spPr>
      </p:pic>
      <p:grpSp>
        <p:nvGrpSpPr>
          <p:cNvPr id="5" name="Группа 4">
            <a:extLst>
              <a:ext uri="{FF2B5EF4-FFF2-40B4-BE49-F238E27FC236}">
                <a16:creationId xmlns:a16="http://schemas.microsoft.com/office/drawing/2014/main" id="{8FE2242D-5B62-4E3C-95B3-4B47CF843D1A}"/>
              </a:ext>
            </a:extLst>
          </p:cNvPr>
          <p:cNvGrpSpPr/>
          <p:nvPr/>
        </p:nvGrpSpPr>
        <p:grpSpPr>
          <a:xfrm>
            <a:off x="2558360" y="304800"/>
            <a:ext cx="7041252" cy="643800"/>
            <a:chOff x="0" y="3985"/>
            <a:chExt cx="7929618" cy="992160"/>
          </a:xfrm>
          <a:solidFill>
            <a:srgbClr val="93E3FF"/>
          </a:solidFill>
          <a:scene3d>
            <a:camera prst="orthographicFront"/>
            <a:lightRig rig="threePt" dir="t">
              <a:rot lat="0" lon="0" rev="7500000"/>
            </a:lightRig>
          </a:scene3d>
        </p:grpSpPr>
        <p:sp>
          <p:nvSpPr>
            <p:cNvPr id="6" name="Скругленный прямоугольник 63">
              <a:extLst>
                <a:ext uri="{FF2B5EF4-FFF2-40B4-BE49-F238E27FC236}">
                  <a16:creationId xmlns:a16="http://schemas.microsoft.com/office/drawing/2014/main" id="{22B6555C-E9E7-408C-BA58-B7E58BF6DCDB}"/>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7" name="Скругленный прямоугольник 4">
              <a:extLst>
                <a:ext uri="{FF2B5EF4-FFF2-40B4-BE49-F238E27FC236}">
                  <a16:creationId xmlns:a16="http://schemas.microsoft.com/office/drawing/2014/main" id="{9F437743-3C25-44D8-93EE-0FEB8E47F07E}"/>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sz="2000" b="1" kern="0" dirty="0">
                  <a:solidFill>
                    <a:prstClr val="black"/>
                  </a:solidFill>
                  <a:ea typeface="Times New Roman" pitchFamily="18" charset="0"/>
                  <a:cs typeface="Times New Roman" pitchFamily="18" charset="0"/>
                </a:rPr>
                <a:t>КАСБЛАР БЎЙИЧА РАҚАМЛАШТИРИШ </a:t>
              </a:r>
              <a:r>
                <a:rPr lang="ru-RU" sz="2000" b="1" kern="0" dirty="0" smtClean="0">
                  <a:solidFill>
                    <a:prstClr val="black"/>
                  </a:solidFill>
                  <a:ea typeface="Times New Roman" pitchFamily="18" charset="0"/>
                  <a:cs typeface="Times New Roman" pitchFamily="18" charset="0"/>
                </a:rPr>
                <a:t>ДАРАЖАСИ (</a:t>
              </a:r>
              <a:r>
                <a:rPr lang="en-US" sz="2000" b="1" kern="0" dirty="0" smtClean="0">
                  <a:solidFill>
                    <a:prstClr val="black"/>
                  </a:solidFill>
                  <a:ea typeface="Times New Roman" pitchFamily="18" charset="0"/>
                  <a:cs typeface="Times New Roman" pitchFamily="18" charset="0"/>
                </a:rPr>
                <a:t>https</a:t>
              </a:r>
              <a:r>
                <a:rPr lang="en-US" sz="2000" b="1" kern="0" dirty="0">
                  <a:solidFill>
                    <a:prstClr val="black"/>
                  </a:solidFill>
                  <a:ea typeface="Times New Roman" pitchFamily="18" charset="0"/>
                  <a:cs typeface="Times New Roman" pitchFamily="18" charset="0"/>
                </a:rPr>
                <a:t>://</a:t>
              </a:r>
              <a:r>
                <a:rPr lang="en-US" sz="2000" b="1" kern="0" dirty="0" smtClean="0">
                  <a:solidFill>
                    <a:prstClr val="black"/>
                  </a:solidFill>
                  <a:ea typeface="Times New Roman" pitchFamily="18" charset="0"/>
                  <a:cs typeface="Times New Roman" pitchFamily="18" charset="0"/>
                </a:rPr>
                <a:t>review.uz/oz/z1w</a:t>
              </a:r>
              <a:r>
                <a:rPr lang="uz-Cyrl-UZ" sz="2000" b="1" kern="0" dirty="0" smtClean="0">
                  <a:solidFill>
                    <a:prstClr val="black"/>
                  </a:solidFill>
                  <a:ea typeface="Times New Roman" pitchFamily="18" charset="0"/>
                  <a:cs typeface="Times New Roman" pitchFamily="18" charset="0"/>
                </a:rPr>
                <a:t>)</a:t>
              </a:r>
              <a:endParaRPr lang="ru-RU" sz="2000" b="1" kern="0" dirty="0">
                <a:solidFill>
                  <a:prstClr val="black"/>
                </a:solidFill>
                <a:ea typeface="Times New Roman" pitchFamily="18" charset="0"/>
                <a:cs typeface="Times New Roman" pitchFamily="18" charset="0"/>
              </a:endParaRPr>
            </a:p>
          </p:txBody>
        </p:sp>
      </p:grpSp>
      <p:sp>
        <p:nvSpPr>
          <p:cNvPr id="2" name="Номер слайда 1">
            <a:extLst>
              <a:ext uri="{FF2B5EF4-FFF2-40B4-BE49-F238E27FC236}">
                <a16:creationId xmlns:a16="http://schemas.microsoft.com/office/drawing/2014/main" id="{3CEDB321-140D-438A-B35E-502007EDC251}"/>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10</a:t>
            </a:fld>
            <a:endParaRPr lang="en-US" sz="2000" b="1">
              <a:solidFill>
                <a:srgbClr val="FF0000"/>
              </a:solidFill>
              <a:latin typeface="Arial" charset="0"/>
            </a:endParaRPr>
          </a:p>
        </p:txBody>
      </p:sp>
    </p:spTree>
    <p:extLst>
      <p:ext uri="{BB962C8B-B14F-4D97-AF65-F5344CB8AC3E}">
        <p14:creationId xmlns:p14="http://schemas.microsoft.com/office/powerpoint/2010/main" val="3190034454"/>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DAD73EBA-06E0-4FB6-832F-26DE11CA7778}"/>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11</a:t>
            </a:fld>
            <a:endParaRPr lang="en-US">
              <a:solidFill>
                <a:prstClr val="black">
                  <a:tint val="75000"/>
                </a:prstClr>
              </a:solidFill>
              <a:latin typeface="Arial" charset="0"/>
            </a:endParaRPr>
          </a:p>
        </p:txBody>
      </p:sp>
      <p:grpSp>
        <p:nvGrpSpPr>
          <p:cNvPr id="4" name="Группа 3">
            <a:extLst>
              <a:ext uri="{FF2B5EF4-FFF2-40B4-BE49-F238E27FC236}">
                <a16:creationId xmlns:a16="http://schemas.microsoft.com/office/drawing/2014/main" id="{0EE5A1B9-E2F9-4932-9F45-68DBD5E0B928}"/>
              </a:ext>
            </a:extLst>
          </p:cNvPr>
          <p:cNvGrpSpPr/>
          <p:nvPr/>
        </p:nvGrpSpPr>
        <p:grpSpPr>
          <a:xfrm>
            <a:off x="303212" y="37067"/>
            <a:ext cx="12188824" cy="6816922"/>
            <a:chOff x="0" y="-152399"/>
            <a:chExt cx="6019021" cy="7272582"/>
          </a:xfrm>
        </p:grpSpPr>
        <p:cxnSp>
          <p:nvCxnSpPr>
            <p:cNvPr id="5" name="Прямая со стрелкой 4">
              <a:extLst>
                <a:ext uri="{FF2B5EF4-FFF2-40B4-BE49-F238E27FC236}">
                  <a16:creationId xmlns:a16="http://schemas.microsoft.com/office/drawing/2014/main" id="{7919D864-1227-429A-A007-0737DD56C154}"/>
                </a:ext>
              </a:extLst>
            </p:cNvPr>
            <p:cNvCxnSpPr/>
            <p:nvPr/>
          </p:nvCxnSpPr>
          <p:spPr>
            <a:xfrm>
              <a:off x="3067050" y="552450"/>
              <a:ext cx="0" cy="977900"/>
            </a:xfrm>
            <a:prstGeom prst="straightConnector1">
              <a:avLst/>
            </a:prstGeom>
            <a:noFill/>
            <a:ln w="19050" cap="flat" cmpd="sng" algn="ctr">
              <a:solidFill>
                <a:sysClr val="windowText" lastClr="000000">
                  <a:lumMod val="95000"/>
                  <a:lumOff val="5000"/>
                </a:sysClr>
              </a:solidFill>
              <a:prstDash val="solid"/>
              <a:miter lim="800000"/>
              <a:tailEnd type="triangle"/>
            </a:ln>
            <a:effectLst/>
          </p:spPr>
        </p:cxnSp>
        <p:cxnSp>
          <p:nvCxnSpPr>
            <p:cNvPr id="6" name="Прямая со стрелкой 5">
              <a:extLst>
                <a:ext uri="{FF2B5EF4-FFF2-40B4-BE49-F238E27FC236}">
                  <a16:creationId xmlns:a16="http://schemas.microsoft.com/office/drawing/2014/main" id="{FE45C1AC-A391-4FC9-A775-AFCD130C2D13}"/>
                </a:ext>
              </a:extLst>
            </p:cNvPr>
            <p:cNvCxnSpPr/>
            <p:nvPr/>
          </p:nvCxnSpPr>
          <p:spPr>
            <a:xfrm flipH="1">
              <a:off x="1343025" y="676275"/>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7" name="Прямая со стрелкой 6">
              <a:extLst>
                <a:ext uri="{FF2B5EF4-FFF2-40B4-BE49-F238E27FC236}">
                  <a16:creationId xmlns:a16="http://schemas.microsoft.com/office/drawing/2014/main" id="{365A9C25-DDAA-44A3-BD5B-440D2C1ADC7A}"/>
                </a:ext>
              </a:extLst>
            </p:cNvPr>
            <p:cNvCxnSpPr/>
            <p:nvPr/>
          </p:nvCxnSpPr>
          <p:spPr>
            <a:xfrm flipH="1">
              <a:off x="4800600" y="666750"/>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grpSp>
          <p:nvGrpSpPr>
            <p:cNvPr id="8" name="Группа 7">
              <a:extLst>
                <a:ext uri="{FF2B5EF4-FFF2-40B4-BE49-F238E27FC236}">
                  <a16:creationId xmlns:a16="http://schemas.microsoft.com/office/drawing/2014/main" id="{07A71E3F-E8EC-423E-891B-D5659FC12A49}"/>
                </a:ext>
              </a:extLst>
            </p:cNvPr>
            <p:cNvGrpSpPr/>
            <p:nvPr/>
          </p:nvGrpSpPr>
          <p:grpSpPr>
            <a:xfrm>
              <a:off x="0" y="-152399"/>
              <a:ext cx="6019021" cy="7272582"/>
              <a:chOff x="0" y="-152399"/>
              <a:chExt cx="6019021" cy="7272582"/>
            </a:xfrm>
            <a:solidFill>
              <a:srgbClr val="4472C4">
                <a:lumMod val="20000"/>
                <a:lumOff val="80000"/>
              </a:srgbClr>
            </a:solidFill>
          </p:grpSpPr>
          <p:sp>
            <p:nvSpPr>
              <p:cNvPr id="36" name="Прямоугольник 35">
                <a:extLst>
                  <a:ext uri="{FF2B5EF4-FFF2-40B4-BE49-F238E27FC236}">
                    <a16:creationId xmlns:a16="http://schemas.microsoft.com/office/drawing/2014/main" id="{1CF88F7E-622E-4D31-894E-7F06BADCDEF3}"/>
                  </a:ext>
                </a:extLst>
              </p:cNvPr>
              <p:cNvSpPr/>
              <p:nvPr/>
            </p:nvSpPr>
            <p:spPr>
              <a:xfrm>
                <a:off x="1570878" y="-152399"/>
                <a:ext cx="2943225" cy="722823"/>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Самарали хўжалик</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ОБЪЕКТ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7" name="Прямоугольник 36">
                <a:extLst>
                  <a:ext uri="{FF2B5EF4-FFF2-40B4-BE49-F238E27FC236}">
                    <a16:creationId xmlns:a16="http://schemas.microsoft.com/office/drawing/2014/main" id="{FC265E6A-E450-483B-A2BC-1652592751CE}"/>
                  </a:ext>
                </a:extLst>
              </p:cNvPr>
              <p:cNvSpPr/>
              <p:nvPr/>
            </p:nvSpPr>
            <p:spPr>
              <a:xfrm>
                <a:off x="3321170" y="802256"/>
                <a:ext cx="2689225" cy="624205"/>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Ишлаб чиқариш жараёни учта омилдан самарали фойдаланади (меҳнат, ер, капитал)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8" name="Прямоугольник 37">
                <a:extLst>
                  <a:ext uri="{FF2B5EF4-FFF2-40B4-BE49-F238E27FC236}">
                    <a16:creationId xmlns:a16="http://schemas.microsoft.com/office/drawing/2014/main" id="{0A440B6A-248E-490E-8FE6-C8AD0B220439}"/>
                  </a:ext>
                </a:extLst>
              </p:cNvPr>
              <p:cNvSpPr/>
              <p:nvPr/>
            </p:nvSpPr>
            <p:spPr>
              <a:xfrm>
                <a:off x="138023" y="1673524"/>
                <a:ext cx="2694940" cy="619125"/>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Халқ хўжалиги тизими (бошқариладиган, эркин)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9" name="Прямоугольник 38">
                <a:extLst>
                  <a:ext uri="{FF2B5EF4-FFF2-40B4-BE49-F238E27FC236}">
                    <a16:creationId xmlns:a16="http://schemas.microsoft.com/office/drawing/2014/main" id="{9E409592-DF19-481F-B508-C513DF9D7F22}"/>
                  </a:ext>
                </a:extLst>
              </p:cNvPr>
              <p:cNvSpPr/>
              <p:nvPr/>
            </p:nvSpPr>
            <p:spPr>
              <a:xfrm>
                <a:off x="138023" y="810883"/>
                <a:ext cx="2691765" cy="624205"/>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Самарали иқтисодиёт қуйидаги саволларга жавоб беради: нима и/ч? қандай и/ч?, ким учун и/ч?</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0" name="Прямоугольник 39">
                <a:extLst>
                  <a:ext uri="{FF2B5EF4-FFF2-40B4-BE49-F238E27FC236}">
                    <a16:creationId xmlns:a16="http://schemas.microsoft.com/office/drawing/2014/main" id="{5DB5DF45-AC4C-42E7-A47C-00CE2E12FCE1}"/>
                  </a:ext>
                </a:extLst>
              </p:cNvPr>
              <p:cNvSpPr/>
              <p:nvPr/>
            </p:nvSpPr>
            <p:spPr>
              <a:xfrm>
                <a:off x="3329796" y="1656272"/>
                <a:ext cx="2689225" cy="619125"/>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Номукаммал рақобат кўринишлари (монополистик рақобат, олигополия, монополия)</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Прямоугольник 40">
                <a:extLst>
                  <a:ext uri="{FF2B5EF4-FFF2-40B4-BE49-F238E27FC236}">
                    <a16:creationId xmlns:a16="http://schemas.microsoft.com/office/drawing/2014/main" id="{AC9D8FB8-F313-4675-A2BD-50F21B35BBB7}"/>
                  </a:ext>
                </a:extLst>
              </p:cNvPr>
              <p:cNvSpPr/>
              <p:nvPr/>
            </p:nvSpPr>
            <p:spPr>
              <a:xfrm>
                <a:off x="396815" y="2467540"/>
                <a:ext cx="5343525" cy="403225"/>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Институционал таъминот (расмий, норасмий)</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2" name="Прямоугольник 41">
                <a:extLst>
                  <a:ext uri="{FF2B5EF4-FFF2-40B4-BE49-F238E27FC236}">
                    <a16:creationId xmlns:a16="http://schemas.microsoft.com/office/drawing/2014/main" id="{487BE54C-D32F-45C3-AC67-EDD7C2BD4809}"/>
                  </a:ext>
                </a:extLst>
              </p:cNvPr>
              <p:cNvSpPr/>
              <p:nvPr/>
            </p:nvSpPr>
            <p:spPr>
              <a:xfrm>
                <a:off x="0" y="3191773"/>
                <a:ext cx="1409700" cy="390525"/>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Микродаража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3" name="Прямоугольник 42">
                <a:extLst>
                  <a:ext uri="{FF2B5EF4-FFF2-40B4-BE49-F238E27FC236}">
                    <a16:creationId xmlns:a16="http://schemas.microsoft.com/office/drawing/2014/main" id="{7EBD847E-1A63-4653-A181-F03B32505AD5}"/>
                  </a:ext>
                </a:extLst>
              </p:cNvPr>
              <p:cNvSpPr/>
              <p:nvPr/>
            </p:nvSpPr>
            <p:spPr>
              <a:xfrm>
                <a:off x="1509623" y="3183147"/>
                <a:ext cx="1409700" cy="390525"/>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Мезодаража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4" name="Прямоугольник 43">
                <a:extLst>
                  <a:ext uri="{FF2B5EF4-FFF2-40B4-BE49-F238E27FC236}">
                    <a16:creationId xmlns:a16="http://schemas.microsoft.com/office/drawing/2014/main" id="{F36AC727-A174-40F5-A42D-103F54D678F1}"/>
                  </a:ext>
                </a:extLst>
              </p:cNvPr>
              <p:cNvSpPr/>
              <p:nvPr/>
            </p:nvSpPr>
            <p:spPr>
              <a:xfrm>
                <a:off x="3096883" y="3165894"/>
                <a:ext cx="1409700" cy="390525"/>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Макродаража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5" name="Прямоугольник 44">
                <a:extLst>
                  <a:ext uri="{FF2B5EF4-FFF2-40B4-BE49-F238E27FC236}">
                    <a16:creationId xmlns:a16="http://schemas.microsoft.com/office/drawing/2014/main" id="{7DA5407A-FB6B-4F87-B0B1-E6A5B41FB723}"/>
                  </a:ext>
                </a:extLst>
              </p:cNvPr>
              <p:cNvSpPr/>
              <p:nvPr/>
            </p:nvSpPr>
            <p:spPr>
              <a:xfrm>
                <a:off x="4606506" y="3157268"/>
                <a:ext cx="1409700" cy="390525"/>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Мегадаража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6" name="Прямоугольник 45">
                <a:extLst>
                  <a:ext uri="{FF2B5EF4-FFF2-40B4-BE49-F238E27FC236}">
                    <a16:creationId xmlns:a16="http://schemas.microsoft.com/office/drawing/2014/main" id="{10570292-78DE-44FC-907E-91EA1E4A1A6E}"/>
                  </a:ext>
                </a:extLst>
              </p:cNvPr>
              <p:cNvSpPr/>
              <p:nvPr/>
            </p:nvSpPr>
            <p:spPr>
              <a:xfrm>
                <a:off x="0" y="3873260"/>
                <a:ext cx="1409700" cy="800100"/>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Хўжалик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СУБЪЕКТ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7" name="Прямоугольник 46">
                <a:extLst>
                  <a:ext uri="{FF2B5EF4-FFF2-40B4-BE49-F238E27FC236}">
                    <a16:creationId xmlns:a16="http://schemas.microsoft.com/office/drawing/2014/main" id="{DE8B7BED-2471-41B0-B983-CFC728E464C3}"/>
                  </a:ext>
                </a:extLst>
              </p:cNvPr>
              <p:cNvSpPr/>
              <p:nvPr/>
            </p:nvSpPr>
            <p:spPr>
              <a:xfrm>
                <a:off x="1509623" y="3864634"/>
                <a:ext cx="1409700" cy="564491"/>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Бошқарув хўжалиги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СУБЪЕКТ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8" name="Прямоугольник 47">
                <a:extLst>
                  <a:ext uri="{FF2B5EF4-FFF2-40B4-BE49-F238E27FC236}">
                    <a16:creationId xmlns:a16="http://schemas.microsoft.com/office/drawing/2014/main" id="{45B37A20-34A2-4E10-8C3F-CFAA1ABB027F}"/>
                  </a:ext>
                </a:extLst>
              </p:cNvPr>
              <p:cNvSpPr/>
              <p:nvPr/>
            </p:nvSpPr>
            <p:spPr>
              <a:xfrm>
                <a:off x="3096883" y="3847384"/>
                <a:ext cx="1409700" cy="581743"/>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Хўжалик</a:t>
                </a: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назорати</a:t>
                </a: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рақамли</a:t>
                </a: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инфратузилма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СУБЪЕКТ</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9" name="Прямоугольник 48">
                <a:extLst>
                  <a:ext uri="{FF2B5EF4-FFF2-40B4-BE49-F238E27FC236}">
                    <a16:creationId xmlns:a16="http://schemas.microsoft.com/office/drawing/2014/main" id="{AEF867BF-EA67-40E9-907A-C82E6CDF368A}"/>
                  </a:ext>
                </a:extLst>
              </p:cNvPr>
              <p:cNvSpPr/>
              <p:nvPr/>
            </p:nvSpPr>
            <p:spPr>
              <a:xfrm>
                <a:off x="4606506" y="3838755"/>
                <a:ext cx="1409700" cy="800100"/>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Хўжалик салоҳияти СУБЪЕКТ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0" name="Прямоугольник 49">
                <a:extLst>
                  <a:ext uri="{FF2B5EF4-FFF2-40B4-BE49-F238E27FC236}">
                    <a16:creationId xmlns:a16="http://schemas.microsoft.com/office/drawing/2014/main" id="{29AF332B-3CEF-46BA-8DA3-B6E5D3B54540}"/>
                  </a:ext>
                </a:extLst>
              </p:cNvPr>
              <p:cNvSpPr/>
              <p:nvPr/>
            </p:nvSpPr>
            <p:spPr>
              <a:xfrm>
                <a:off x="391783" y="4994694"/>
                <a:ext cx="4557336" cy="304800"/>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Кўрсаткичлар. Дастлабки чегаравий қиймат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1" name="Прямоугольник 50">
                <a:extLst>
                  <a:ext uri="{FF2B5EF4-FFF2-40B4-BE49-F238E27FC236}">
                    <a16:creationId xmlns:a16="http://schemas.microsoft.com/office/drawing/2014/main" id="{DA180089-A257-45FD-90D3-15001E74F2A6}"/>
                  </a:ext>
                </a:extLst>
              </p:cNvPr>
              <p:cNvSpPr/>
              <p:nvPr/>
            </p:nvSpPr>
            <p:spPr>
              <a:xfrm>
                <a:off x="391784" y="5464013"/>
                <a:ext cx="4557335" cy="406562"/>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Маълумотларни тўплаш</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3" name="Прямоугольник 52">
                <a:extLst>
                  <a:ext uri="{FF2B5EF4-FFF2-40B4-BE49-F238E27FC236}">
                    <a16:creationId xmlns:a16="http://schemas.microsoft.com/office/drawing/2014/main" id="{1FED92A9-FC1D-4795-974B-86573CC51B41}"/>
                  </a:ext>
                </a:extLst>
              </p:cNvPr>
              <p:cNvSpPr/>
              <p:nvPr/>
            </p:nvSpPr>
            <p:spPr>
              <a:xfrm>
                <a:off x="396815" y="5965695"/>
                <a:ext cx="4508560" cy="522267"/>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Тадқиқот хулосалари/рақамли назорат ва менежерни бошқариш</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sz="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(таваккалчилик — риск — хавф — хатар)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4" name="Прямоугольник 53">
                <a:extLst>
                  <a:ext uri="{FF2B5EF4-FFF2-40B4-BE49-F238E27FC236}">
                    <a16:creationId xmlns:a16="http://schemas.microsoft.com/office/drawing/2014/main" id="{72111F4D-1AA3-4F71-8BC3-03ACEB76B2A6}"/>
                  </a:ext>
                </a:extLst>
              </p:cNvPr>
              <p:cNvSpPr/>
              <p:nvPr/>
            </p:nvSpPr>
            <p:spPr>
              <a:xfrm>
                <a:off x="396816" y="6569377"/>
                <a:ext cx="4508560" cy="531481"/>
              </a:xfrm>
              <a:prstGeom prst="rect">
                <a:avLst/>
              </a:prstGeom>
              <a:grpFill/>
              <a:ln w="12700" cap="flat" cmpd="sng" algn="ctr">
                <a:solidFill>
                  <a:sysClr val="windowText" lastClr="000000">
                    <a:lumMod val="95000"/>
                    <a:lumOff val="5000"/>
                  </a:sysClr>
                </a:solidFill>
                <a:prstDash val="solid"/>
                <a:miter lim="800000"/>
              </a:ln>
              <a:effectLst>
                <a:glow rad="25400">
                  <a:sysClr val="windowText" lastClr="000000">
                    <a:alpha val="40000"/>
                  </a:sysClr>
                </a:glo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uz-Cyrl-UZ"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Замон </a:t>
                </a: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билан</a:t>
                </a: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боғлиқ</a:t>
                </a: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тузатиш</a:t>
                </a: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жараёни</a:t>
                </a: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стратегик</a:t>
                </a: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тактик, </a:t>
                </a:r>
                <a:r>
                  <a:rPr lang="ru-RU"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оператив</a:t>
                </a:r>
                <a:r>
                  <a:rPr lang="ru-RU"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55" name="Прямая соединительная линия 54">
                <a:extLst>
                  <a:ext uri="{FF2B5EF4-FFF2-40B4-BE49-F238E27FC236}">
                    <a16:creationId xmlns:a16="http://schemas.microsoft.com/office/drawing/2014/main" id="{897FCD24-D592-4AA3-B03B-00566D63C6C0}"/>
                  </a:ext>
                </a:extLst>
              </p:cNvPr>
              <p:cNvCxnSpPr/>
              <p:nvPr/>
            </p:nvCxnSpPr>
            <p:spPr>
              <a:xfrm flipV="1">
                <a:off x="1342126" y="669266"/>
                <a:ext cx="3466465" cy="23495"/>
              </a:xfrm>
              <a:prstGeom prst="line">
                <a:avLst/>
              </a:prstGeom>
              <a:grpFill/>
              <a:ln w="19050" cap="flat" cmpd="sng" algn="ctr">
                <a:solidFill>
                  <a:sysClr val="windowText" lastClr="000000">
                    <a:lumMod val="95000"/>
                    <a:lumOff val="5000"/>
                  </a:sysClr>
                </a:solidFill>
                <a:prstDash val="solid"/>
                <a:miter lim="800000"/>
              </a:ln>
              <a:effectLst/>
            </p:spPr>
          </p:cxnSp>
          <p:cxnSp>
            <p:nvCxnSpPr>
              <p:cNvPr id="56" name="Соединитель: уступ 55">
                <a:extLst>
                  <a:ext uri="{FF2B5EF4-FFF2-40B4-BE49-F238E27FC236}">
                    <a16:creationId xmlns:a16="http://schemas.microsoft.com/office/drawing/2014/main" id="{9940EA98-7811-4795-8588-21FFEAF57E10}"/>
                  </a:ext>
                </a:extLst>
              </p:cNvPr>
              <p:cNvCxnSpPr/>
              <p:nvPr/>
            </p:nvCxnSpPr>
            <p:spPr>
              <a:xfrm flipV="1">
                <a:off x="391783" y="331398"/>
                <a:ext cx="1190625" cy="6788785"/>
              </a:xfrm>
              <a:prstGeom prst="bentConnector3">
                <a:avLst>
                  <a:gd name="adj1" fmla="val -44189"/>
                </a:avLst>
              </a:prstGeom>
              <a:grpFill/>
              <a:ln w="19050" cap="flat" cmpd="sng" algn="ctr">
                <a:solidFill>
                  <a:sysClr val="windowText" lastClr="000000">
                    <a:lumMod val="95000"/>
                    <a:lumOff val="5000"/>
                  </a:sysClr>
                </a:solidFill>
                <a:prstDash val="solid"/>
                <a:miter lim="800000"/>
                <a:tailEnd type="triangle"/>
              </a:ln>
              <a:effectLst/>
            </p:spPr>
          </p:cxnSp>
        </p:grpSp>
        <p:cxnSp>
          <p:nvCxnSpPr>
            <p:cNvPr id="9" name="Прямая соединительная линия 8">
              <a:extLst>
                <a:ext uri="{FF2B5EF4-FFF2-40B4-BE49-F238E27FC236}">
                  <a16:creationId xmlns:a16="http://schemas.microsoft.com/office/drawing/2014/main" id="{421813E8-EFFF-4DE4-A4F4-67B8D7F6F12A}"/>
                </a:ext>
              </a:extLst>
            </p:cNvPr>
            <p:cNvCxnSpPr/>
            <p:nvPr/>
          </p:nvCxnSpPr>
          <p:spPr>
            <a:xfrm flipV="1">
              <a:off x="1438275" y="1533525"/>
              <a:ext cx="3466465" cy="0"/>
            </a:xfrm>
            <a:prstGeom prst="line">
              <a:avLst/>
            </a:prstGeom>
            <a:noFill/>
            <a:ln w="19050" cap="flat" cmpd="sng" algn="ctr">
              <a:solidFill>
                <a:sysClr val="windowText" lastClr="000000">
                  <a:lumMod val="95000"/>
                  <a:lumOff val="5000"/>
                </a:sysClr>
              </a:solidFill>
              <a:prstDash val="solid"/>
              <a:miter lim="800000"/>
            </a:ln>
            <a:effectLst/>
          </p:spPr>
        </p:cxnSp>
        <p:cxnSp>
          <p:nvCxnSpPr>
            <p:cNvPr id="10" name="Прямая со стрелкой 9">
              <a:extLst>
                <a:ext uri="{FF2B5EF4-FFF2-40B4-BE49-F238E27FC236}">
                  <a16:creationId xmlns:a16="http://schemas.microsoft.com/office/drawing/2014/main" id="{03E78AEC-D4B6-4F3C-B686-5ABF8771E23D}"/>
                </a:ext>
              </a:extLst>
            </p:cNvPr>
            <p:cNvCxnSpPr/>
            <p:nvPr/>
          </p:nvCxnSpPr>
          <p:spPr>
            <a:xfrm flipH="1">
              <a:off x="1438275" y="1552575"/>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11" name="Прямая со стрелкой 10">
              <a:extLst>
                <a:ext uri="{FF2B5EF4-FFF2-40B4-BE49-F238E27FC236}">
                  <a16:creationId xmlns:a16="http://schemas.microsoft.com/office/drawing/2014/main" id="{621D2D4A-4E53-4509-81B0-6280C23BA8FE}"/>
                </a:ext>
              </a:extLst>
            </p:cNvPr>
            <p:cNvCxnSpPr/>
            <p:nvPr/>
          </p:nvCxnSpPr>
          <p:spPr>
            <a:xfrm flipH="1">
              <a:off x="4905375" y="1533525"/>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12" name="Прямая со стрелкой 11">
              <a:extLst>
                <a:ext uri="{FF2B5EF4-FFF2-40B4-BE49-F238E27FC236}">
                  <a16:creationId xmlns:a16="http://schemas.microsoft.com/office/drawing/2014/main" id="{2500AD54-EB62-4664-9962-8B9FAF118A5A}"/>
                </a:ext>
              </a:extLst>
            </p:cNvPr>
            <p:cNvCxnSpPr/>
            <p:nvPr/>
          </p:nvCxnSpPr>
          <p:spPr>
            <a:xfrm flipH="1">
              <a:off x="1485900" y="2305050"/>
              <a:ext cx="0" cy="14400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13" name="Прямая со стрелкой 12">
              <a:extLst>
                <a:ext uri="{FF2B5EF4-FFF2-40B4-BE49-F238E27FC236}">
                  <a16:creationId xmlns:a16="http://schemas.microsoft.com/office/drawing/2014/main" id="{B00D8015-93A1-45F4-9406-7CFDB2BE71C8}"/>
                </a:ext>
              </a:extLst>
            </p:cNvPr>
            <p:cNvCxnSpPr/>
            <p:nvPr/>
          </p:nvCxnSpPr>
          <p:spPr>
            <a:xfrm>
              <a:off x="4667250" y="2276475"/>
              <a:ext cx="0" cy="18000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14" name="Прямая со стрелкой 13">
              <a:extLst>
                <a:ext uri="{FF2B5EF4-FFF2-40B4-BE49-F238E27FC236}">
                  <a16:creationId xmlns:a16="http://schemas.microsoft.com/office/drawing/2014/main" id="{B0E5E079-D1C7-4BFA-A48C-A2A9764FD87A}"/>
                </a:ext>
              </a:extLst>
            </p:cNvPr>
            <p:cNvCxnSpPr/>
            <p:nvPr/>
          </p:nvCxnSpPr>
          <p:spPr>
            <a:xfrm>
              <a:off x="2838450" y="1971675"/>
              <a:ext cx="488950" cy="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15" name="Прямая со стрелкой 14">
              <a:extLst>
                <a:ext uri="{FF2B5EF4-FFF2-40B4-BE49-F238E27FC236}">
                  <a16:creationId xmlns:a16="http://schemas.microsoft.com/office/drawing/2014/main" id="{9DDFF03F-87F9-466D-AFC7-F6FEEFDEA5CC}"/>
                </a:ext>
              </a:extLst>
            </p:cNvPr>
            <p:cNvCxnSpPr/>
            <p:nvPr/>
          </p:nvCxnSpPr>
          <p:spPr>
            <a:xfrm flipH="1">
              <a:off x="2838450" y="1857375"/>
              <a:ext cx="473075" cy="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16" name="Прямая соединительная линия 15">
              <a:extLst>
                <a:ext uri="{FF2B5EF4-FFF2-40B4-BE49-F238E27FC236}">
                  <a16:creationId xmlns:a16="http://schemas.microsoft.com/office/drawing/2014/main" id="{58CBE145-FEA6-4115-BF18-3F23F3220239}"/>
                </a:ext>
              </a:extLst>
            </p:cNvPr>
            <p:cNvCxnSpPr/>
            <p:nvPr/>
          </p:nvCxnSpPr>
          <p:spPr>
            <a:xfrm>
              <a:off x="685800" y="4810125"/>
              <a:ext cx="4726305" cy="0"/>
            </a:xfrm>
            <a:prstGeom prst="line">
              <a:avLst/>
            </a:prstGeom>
            <a:noFill/>
            <a:ln w="19050" cap="flat" cmpd="sng" algn="ctr">
              <a:solidFill>
                <a:sysClr val="windowText" lastClr="000000">
                  <a:lumMod val="95000"/>
                  <a:lumOff val="5000"/>
                </a:sysClr>
              </a:solidFill>
              <a:prstDash val="solid"/>
              <a:miter lim="800000"/>
            </a:ln>
            <a:effectLst/>
          </p:spPr>
        </p:cxnSp>
        <p:cxnSp>
          <p:nvCxnSpPr>
            <p:cNvPr id="17" name="Прямая со стрелкой 16">
              <a:extLst>
                <a:ext uri="{FF2B5EF4-FFF2-40B4-BE49-F238E27FC236}">
                  <a16:creationId xmlns:a16="http://schemas.microsoft.com/office/drawing/2014/main" id="{9818D3C4-8283-457D-88F2-3868F64541E6}"/>
                </a:ext>
              </a:extLst>
            </p:cNvPr>
            <p:cNvCxnSpPr/>
            <p:nvPr/>
          </p:nvCxnSpPr>
          <p:spPr>
            <a:xfrm flipH="1">
              <a:off x="685800" y="4695825"/>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18" name="Прямая со стрелкой 17">
              <a:extLst>
                <a:ext uri="{FF2B5EF4-FFF2-40B4-BE49-F238E27FC236}">
                  <a16:creationId xmlns:a16="http://schemas.microsoft.com/office/drawing/2014/main" id="{01FE1666-8F13-4FE7-90D1-D512D7179D97}"/>
                </a:ext>
              </a:extLst>
            </p:cNvPr>
            <p:cNvCxnSpPr/>
            <p:nvPr/>
          </p:nvCxnSpPr>
          <p:spPr>
            <a:xfrm flipH="1">
              <a:off x="3781425" y="4667250"/>
              <a:ext cx="0" cy="14400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19" name="Прямая со стрелкой 18">
              <a:extLst>
                <a:ext uri="{FF2B5EF4-FFF2-40B4-BE49-F238E27FC236}">
                  <a16:creationId xmlns:a16="http://schemas.microsoft.com/office/drawing/2014/main" id="{81832697-C467-4582-AB05-620A7CD89B46}"/>
                </a:ext>
              </a:extLst>
            </p:cNvPr>
            <p:cNvCxnSpPr/>
            <p:nvPr/>
          </p:nvCxnSpPr>
          <p:spPr>
            <a:xfrm flipH="1">
              <a:off x="3009900" y="2876550"/>
              <a:ext cx="0" cy="2088000"/>
            </a:xfrm>
            <a:prstGeom prst="straightConnector1">
              <a:avLst/>
            </a:prstGeom>
            <a:noFill/>
            <a:ln w="19050" cap="flat" cmpd="sng" algn="ctr">
              <a:solidFill>
                <a:sysClr val="windowText" lastClr="000000">
                  <a:lumMod val="95000"/>
                  <a:lumOff val="5000"/>
                </a:sysClr>
              </a:solidFill>
              <a:prstDash val="solid"/>
              <a:miter lim="800000"/>
              <a:tailEnd type="triangle"/>
            </a:ln>
            <a:effectLst/>
          </p:spPr>
        </p:cxnSp>
        <p:cxnSp>
          <p:nvCxnSpPr>
            <p:cNvPr id="20" name="Прямая со стрелкой 19">
              <a:extLst>
                <a:ext uri="{FF2B5EF4-FFF2-40B4-BE49-F238E27FC236}">
                  <a16:creationId xmlns:a16="http://schemas.microsoft.com/office/drawing/2014/main" id="{7D1912CE-735A-4620-8DC1-2D4437C01BF3}"/>
                </a:ext>
              </a:extLst>
            </p:cNvPr>
            <p:cNvCxnSpPr/>
            <p:nvPr/>
          </p:nvCxnSpPr>
          <p:spPr>
            <a:xfrm flipH="1">
              <a:off x="2238375" y="4676775"/>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21" name="Прямая со стрелкой 20">
              <a:extLst>
                <a:ext uri="{FF2B5EF4-FFF2-40B4-BE49-F238E27FC236}">
                  <a16:creationId xmlns:a16="http://schemas.microsoft.com/office/drawing/2014/main" id="{916A0D47-6563-4117-A323-98A365455690}"/>
                </a:ext>
              </a:extLst>
            </p:cNvPr>
            <p:cNvCxnSpPr/>
            <p:nvPr/>
          </p:nvCxnSpPr>
          <p:spPr>
            <a:xfrm>
              <a:off x="5391150" y="4648200"/>
              <a:ext cx="0" cy="14400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22" name="Прямая соединительная линия 21">
              <a:extLst>
                <a:ext uri="{FF2B5EF4-FFF2-40B4-BE49-F238E27FC236}">
                  <a16:creationId xmlns:a16="http://schemas.microsoft.com/office/drawing/2014/main" id="{EE227F5B-127E-4296-9553-8E9FE2B6398A}"/>
                </a:ext>
              </a:extLst>
            </p:cNvPr>
            <p:cNvCxnSpPr/>
            <p:nvPr/>
          </p:nvCxnSpPr>
          <p:spPr>
            <a:xfrm>
              <a:off x="657225" y="3019425"/>
              <a:ext cx="4726305" cy="0"/>
            </a:xfrm>
            <a:prstGeom prst="line">
              <a:avLst/>
            </a:prstGeom>
            <a:noFill/>
            <a:ln w="19050" cap="flat" cmpd="sng" algn="ctr">
              <a:solidFill>
                <a:sysClr val="windowText" lastClr="000000">
                  <a:lumMod val="95000"/>
                  <a:lumOff val="5000"/>
                </a:sysClr>
              </a:solidFill>
              <a:prstDash val="solid"/>
              <a:miter lim="800000"/>
            </a:ln>
            <a:effectLst/>
          </p:spPr>
        </p:cxnSp>
        <p:cxnSp>
          <p:nvCxnSpPr>
            <p:cNvPr id="23" name="Прямая со стрелкой 22">
              <a:extLst>
                <a:ext uri="{FF2B5EF4-FFF2-40B4-BE49-F238E27FC236}">
                  <a16:creationId xmlns:a16="http://schemas.microsoft.com/office/drawing/2014/main" id="{46EA41AE-5B72-4C8F-B209-88DAEDE6D29B}"/>
                </a:ext>
              </a:extLst>
            </p:cNvPr>
            <p:cNvCxnSpPr/>
            <p:nvPr/>
          </p:nvCxnSpPr>
          <p:spPr>
            <a:xfrm flipH="1">
              <a:off x="666750" y="3028950"/>
              <a:ext cx="0" cy="14351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24" name="Прямая со стрелкой 23">
              <a:extLst>
                <a:ext uri="{FF2B5EF4-FFF2-40B4-BE49-F238E27FC236}">
                  <a16:creationId xmlns:a16="http://schemas.microsoft.com/office/drawing/2014/main" id="{D5610CF8-6113-4EE5-8CE7-D16C0A6FBD7C}"/>
                </a:ext>
              </a:extLst>
            </p:cNvPr>
            <p:cNvCxnSpPr/>
            <p:nvPr/>
          </p:nvCxnSpPr>
          <p:spPr>
            <a:xfrm flipH="1">
              <a:off x="3752850" y="3038475"/>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25" name="Прямая со стрелкой 24">
              <a:extLst>
                <a:ext uri="{FF2B5EF4-FFF2-40B4-BE49-F238E27FC236}">
                  <a16:creationId xmlns:a16="http://schemas.microsoft.com/office/drawing/2014/main" id="{E64954DA-166A-4B83-A9EC-26485A5DDE2E}"/>
                </a:ext>
              </a:extLst>
            </p:cNvPr>
            <p:cNvCxnSpPr/>
            <p:nvPr/>
          </p:nvCxnSpPr>
          <p:spPr>
            <a:xfrm flipH="1">
              <a:off x="2209800" y="3038475"/>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26" name="Прямая со стрелкой 25">
              <a:extLst>
                <a:ext uri="{FF2B5EF4-FFF2-40B4-BE49-F238E27FC236}">
                  <a16:creationId xmlns:a16="http://schemas.microsoft.com/office/drawing/2014/main" id="{E9188EBD-B5ED-40E9-B838-C2E3FD6A34B7}"/>
                </a:ext>
              </a:extLst>
            </p:cNvPr>
            <p:cNvCxnSpPr/>
            <p:nvPr/>
          </p:nvCxnSpPr>
          <p:spPr>
            <a:xfrm flipH="1">
              <a:off x="5372100" y="3028950"/>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27" name="Прямая соединительная линия 26">
              <a:extLst>
                <a:ext uri="{FF2B5EF4-FFF2-40B4-BE49-F238E27FC236}">
                  <a16:creationId xmlns:a16="http://schemas.microsoft.com/office/drawing/2014/main" id="{5E019765-CF9B-46FC-B070-72565A73DCAD}"/>
                </a:ext>
              </a:extLst>
            </p:cNvPr>
            <p:cNvCxnSpPr/>
            <p:nvPr/>
          </p:nvCxnSpPr>
          <p:spPr>
            <a:xfrm>
              <a:off x="714375" y="3724275"/>
              <a:ext cx="4726305" cy="0"/>
            </a:xfrm>
            <a:prstGeom prst="line">
              <a:avLst/>
            </a:prstGeom>
            <a:noFill/>
            <a:ln w="19050" cap="flat" cmpd="sng" algn="ctr">
              <a:solidFill>
                <a:sysClr val="windowText" lastClr="000000">
                  <a:lumMod val="95000"/>
                  <a:lumOff val="5000"/>
                </a:sysClr>
              </a:solidFill>
              <a:prstDash val="solid"/>
              <a:miter lim="800000"/>
            </a:ln>
            <a:effectLst/>
          </p:spPr>
        </p:cxnSp>
        <p:cxnSp>
          <p:nvCxnSpPr>
            <p:cNvPr id="28" name="Прямая со стрелкой 27">
              <a:extLst>
                <a:ext uri="{FF2B5EF4-FFF2-40B4-BE49-F238E27FC236}">
                  <a16:creationId xmlns:a16="http://schemas.microsoft.com/office/drawing/2014/main" id="{232BDB96-636E-4A06-804B-CA50B15CD5B7}"/>
                </a:ext>
              </a:extLst>
            </p:cNvPr>
            <p:cNvCxnSpPr/>
            <p:nvPr/>
          </p:nvCxnSpPr>
          <p:spPr>
            <a:xfrm flipH="1">
              <a:off x="714375" y="3724275"/>
              <a:ext cx="0" cy="14400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29" name="Прямая со стрелкой 28">
              <a:extLst>
                <a:ext uri="{FF2B5EF4-FFF2-40B4-BE49-F238E27FC236}">
                  <a16:creationId xmlns:a16="http://schemas.microsoft.com/office/drawing/2014/main" id="{635C70F1-3B43-4195-A315-0A5711DA39F1}"/>
                </a:ext>
              </a:extLst>
            </p:cNvPr>
            <p:cNvCxnSpPr/>
            <p:nvPr/>
          </p:nvCxnSpPr>
          <p:spPr>
            <a:xfrm flipH="1">
              <a:off x="3810000" y="3724275"/>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30" name="Прямая со стрелкой 29">
              <a:extLst>
                <a:ext uri="{FF2B5EF4-FFF2-40B4-BE49-F238E27FC236}">
                  <a16:creationId xmlns:a16="http://schemas.microsoft.com/office/drawing/2014/main" id="{DE914854-3174-40C9-9539-0B60CC1B2D03}"/>
                </a:ext>
              </a:extLst>
            </p:cNvPr>
            <p:cNvCxnSpPr/>
            <p:nvPr/>
          </p:nvCxnSpPr>
          <p:spPr>
            <a:xfrm flipH="1">
              <a:off x="2266950" y="3733800"/>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31" name="Прямая со стрелкой 30">
              <a:extLst>
                <a:ext uri="{FF2B5EF4-FFF2-40B4-BE49-F238E27FC236}">
                  <a16:creationId xmlns:a16="http://schemas.microsoft.com/office/drawing/2014/main" id="{83D8D70F-42F0-4ABF-83C3-9FD9542937FD}"/>
                </a:ext>
              </a:extLst>
            </p:cNvPr>
            <p:cNvCxnSpPr/>
            <p:nvPr/>
          </p:nvCxnSpPr>
          <p:spPr>
            <a:xfrm flipH="1">
              <a:off x="5429250" y="3733800"/>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32" name="Прямая со стрелкой 31">
              <a:extLst>
                <a:ext uri="{FF2B5EF4-FFF2-40B4-BE49-F238E27FC236}">
                  <a16:creationId xmlns:a16="http://schemas.microsoft.com/office/drawing/2014/main" id="{4AB47C83-B44B-4881-A2FB-3362F7B13D8C}"/>
                </a:ext>
              </a:extLst>
            </p:cNvPr>
            <p:cNvCxnSpPr/>
            <p:nvPr/>
          </p:nvCxnSpPr>
          <p:spPr>
            <a:xfrm flipH="1">
              <a:off x="3038475" y="5314950"/>
              <a:ext cx="0" cy="10795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33" name="Прямая со стрелкой 32">
              <a:extLst>
                <a:ext uri="{FF2B5EF4-FFF2-40B4-BE49-F238E27FC236}">
                  <a16:creationId xmlns:a16="http://schemas.microsoft.com/office/drawing/2014/main" id="{5F9F6783-6CB6-4BBC-B44F-0C3B08378D17}"/>
                </a:ext>
              </a:extLst>
            </p:cNvPr>
            <p:cNvCxnSpPr/>
            <p:nvPr/>
          </p:nvCxnSpPr>
          <p:spPr>
            <a:xfrm>
              <a:off x="3038475" y="5870575"/>
              <a:ext cx="0" cy="9512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cxnSp>
          <p:nvCxnSpPr>
            <p:cNvPr id="35" name="Прямая со стрелкой 34">
              <a:extLst>
                <a:ext uri="{FF2B5EF4-FFF2-40B4-BE49-F238E27FC236}">
                  <a16:creationId xmlns:a16="http://schemas.microsoft.com/office/drawing/2014/main" id="{088B8365-3FE5-43CB-9976-A53A924FABDA}"/>
                </a:ext>
              </a:extLst>
            </p:cNvPr>
            <p:cNvCxnSpPr/>
            <p:nvPr/>
          </p:nvCxnSpPr>
          <p:spPr>
            <a:xfrm>
              <a:off x="3038475" y="6569378"/>
              <a:ext cx="0" cy="0"/>
            </a:xfrm>
            <a:prstGeom prst="straightConnector1">
              <a:avLst/>
            </a:prstGeom>
            <a:noFill/>
            <a:ln w="12700" cap="flat" cmpd="sng" algn="ctr">
              <a:solidFill>
                <a:sysClr val="windowText" lastClr="000000">
                  <a:lumMod val="95000"/>
                  <a:lumOff val="5000"/>
                </a:sysClr>
              </a:solidFill>
              <a:prstDash val="solid"/>
              <a:miter lim="800000"/>
              <a:tailEnd type="triangle"/>
            </a:ln>
            <a:effectLst/>
          </p:spPr>
        </p:cxnSp>
      </p:grpSp>
    </p:spTree>
    <p:extLst>
      <p:ext uri="{BB962C8B-B14F-4D97-AF65-F5344CB8AC3E}">
        <p14:creationId xmlns:p14="http://schemas.microsoft.com/office/powerpoint/2010/main" val="11403955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Прямая соединительная линия 70">
            <a:extLst>
              <a:ext uri="{FF2B5EF4-FFF2-40B4-BE49-F238E27FC236}">
                <a16:creationId xmlns:a16="http://schemas.microsoft.com/office/drawing/2014/main" id="{FFA18A50-B231-4C47-9E82-CD0B2F341EFC}"/>
              </a:ext>
            </a:extLst>
          </p:cNvPr>
          <p:cNvCxnSpPr>
            <a:cxnSpLocks/>
          </p:cNvCxnSpPr>
          <p:nvPr/>
        </p:nvCxnSpPr>
        <p:spPr>
          <a:xfrm flipH="1" flipV="1">
            <a:off x="462352" y="1112742"/>
            <a:ext cx="359946" cy="0"/>
          </a:xfrm>
          <a:prstGeom prst="line">
            <a:avLst/>
          </a:prstGeom>
          <a:ln>
            <a:solidFill>
              <a:srgbClr val="063951"/>
            </a:solidFill>
          </a:ln>
        </p:spPr>
        <p:style>
          <a:lnRef idx="1">
            <a:schemeClr val="accent1"/>
          </a:lnRef>
          <a:fillRef idx="0">
            <a:schemeClr val="accent1"/>
          </a:fillRef>
          <a:effectRef idx="0">
            <a:schemeClr val="accent1"/>
          </a:effectRef>
          <a:fontRef idx="minor">
            <a:schemeClr val="tx1"/>
          </a:fontRef>
        </p:style>
      </p:cxnSp>
      <p:grpSp>
        <p:nvGrpSpPr>
          <p:cNvPr id="5" name="Группа 4">
            <a:extLst>
              <a:ext uri="{FF2B5EF4-FFF2-40B4-BE49-F238E27FC236}">
                <a16:creationId xmlns:a16="http://schemas.microsoft.com/office/drawing/2014/main" id="{0240A7FB-7E2B-44A0-925C-6992AD3C6392}"/>
              </a:ext>
            </a:extLst>
          </p:cNvPr>
          <p:cNvGrpSpPr>
            <a:grpSpLocks/>
          </p:cNvGrpSpPr>
          <p:nvPr/>
        </p:nvGrpSpPr>
        <p:grpSpPr bwMode="auto">
          <a:xfrm>
            <a:off x="164983" y="1441248"/>
            <a:ext cx="11734799" cy="5188152"/>
            <a:chOff x="817" y="3067"/>
            <a:chExt cx="9975" cy="4866"/>
          </a:xfrm>
        </p:grpSpPr>
        <p:sp>
          <p:nvSpPr>
            <p:cNvPr id="6" name="Shape">
              <a:extLst>
                <a:ext uri="{FF2B5EF4-FFF2-40B4-BE49-F238E27FC236}">
                  <a16:creationId xmlns:a16="http://schemas.microsoft.com/office/drawing/2014/main" id="{06C3398E-2C99-4FAF-B408-D3B6485E62AB}"/>
                </a:ext>
              </a:extLst>
            </p:cNvPr>
            <p:cNvSpPr>
              <a:spLocks/>
            </p:cNvSpPr>
            <p:nvPr/>
          </p:nvSpPr>
          <p:spPr bwMode="auto">
            <a:xfrm>
              <a:off x="7987" y="3208"/>
              <a:ext cx="2805" cy="3086"/>
            </a:xfrm>
            <a:custGeom>
              <a:avLst/>
              <a:gdLst>
                <a:gd name="T0" fmla="*/ 169778 w 21600"/>
                <a:gd name="T1" fmla="*/ 186787 h 21600"/>
                <a:gd name="T2" fmla="*/ 169778 w 21600"/>
                <a:gd name="T3" fmla="*/ 186787 h 21600"/>
                <a:gd name="T4" fmla="*/ 169778 w 21600"/>
                <a:gd name="T5" fmla="*/ 186787 h 21600"/>
                <a:gd name="T6" fmla="*/ 169778 w 21600"/>
                <a:gd name="T7" fmla="*/ 18678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7228" y="0"/>
                  </a:moveTo>
                  <a:lnTo>
                    <a:pt x="4372" y="0"/>
                  </a:lnTo>
                  <a:cubicBezTo>
                    <a:pt x="1951" y="0"/>
                    <a:pt x="0" y="1951"/>
                    <a:pt x="0" y="4372"/>
                  </a:cubicBezTo>
                  <a:lnTo>
                    <a:pt x="0" y="17228"/>
                  </a:lnTo>
                  <a:cubicBezTo>
                    <a:pt x="0" y="19649"/>
                    <a:pt x="1951" y="21600"/>
                    <a:pt x="4372" y="21600"/>
                  </a:cubicBezTo>
                  <a:lnTo>
                    <a:pt x="17228" y="21600"/>
                  </a:lnTo>
                  <a:cubicBezTo>
                    <a:pt x="19649" y="21600"/>
                    <a:pt x="21600" y="19649"/>
                    <a:pt x="21600" y="17228"/>
                  </a:cubicBezTo>
                  <a:lnTo>
                    <a:pt x="21600" y="4372"/>
                  </a:lnTo>
                  <a:cubicBezTo>
                    <a:pt x="21600" y="1951"/>
                    <a:pt x="19649" y="0"/>
                    <a:pt x="17228" y="0"/>
                  </a:cubicBezTo>
                  <a:close/>
                  <a:moveTo>
                    <a:pt x="20895" y="17228"/>
                  </a:moveTo>
                  <a:cubicBezTo>
                    <a:pt x="20895" y="19250"/>
                    <a:pt x="19250" y="20895"/>
                    <a:pt x="17228" y="20895"/>
                  </a:cubicBezTo>
                  <a:lnTo>
                    <a:pt x="4372" y="20895"/>
                  </a:lnTo>
                  <a:cubicBezTo>
                    <a:pt x="2350" y="20895"/>
                    <a:pt x="705" y="19250"/>
                    <a:pt x="705" y="17228"/>
                  </a:cubicBezTo>
                  <a:lnTo>
                    <a:pt x="705" y="4372"/>
                  </a:lnTo>
                  <a:cubicBezTo>
                    <a:pt x="705" y="2350"/>
                    <a:pt x="2350" y="705"/>
                    <a:pt x="4372" y="705"/>
                  </a:cubicBezTo>
                  <a:lnTo>
                    <a:pt x="17228" y="705"/>
                  </a:lnTo>
                  <a:cubicBezTo>
                    <a:pt x="19250" y="705"/>
                    <a:pt x="20895" y="2350"/>
                    <a:pt x="20895" y="4372"/>
                  </a:cubicBezTo>
                  <a:lnTo>
                    <a:pt x="20895" y="17228"/>
                  </a:lnTo>
                  <a:close/>
                </a:path>
              </a:pathLst>
            </a:custGeom>
            <a:solidFill>
              <a:srgbClr val="FFCC4C"/>
            </a:solidFill>
            <a:ln>
              <a:noFill/>
            </a:ln>
            <a:extLst>
              <a:ext uri="{91240B29-F687-4F45-9708-019B960494DF}">
                <a14:hiddenLine xmlns:a14="http://schemas.microsoft.com/office/drawing/2010/main" w="12700">
                  <a:solidFill>
                    <a:srgbClr val="000000"/>
                  </a:solidFill>
                  <a:miter lim="400000"/>
                  <a:headEnd/>
                  <a:tailEnd/>
                </a14:hiddenLine>
              </a:ext>
            </a:extLst>
          </p:spPr>
          <p:txBody>
            <a:bodyPr rot="0" vert="horz" wrap="square" lIns="38100" tIns="38100" rIns="38100" bIns="38100" anchor="ctr" anchorCtr="0" upright="1">
              <a:noAutofit/>
            </a:bodyPr>
            <a:lstStyle/>
            <a:p>
              <a:endParaRPr lang="ru-RU" sz="4400"/>
            </a:p>
          </p:txBody>
        </p:sp>
        <p:sp>
          <p:nvSpPr>
            <p:cNvPr id="7" name="Shape">
              <a:extLst>
                <a:ext uri="{FF2B5EF4-FFF2-40B4-BE49-F238E27FC236}">
                  <a16:creationId xmlns:a16="http://schemas.microsoft.com/office/drawing/2014/main" id="{D91F9C51-A04A-43F0-BE67-F281279047F5}"/>
                </a:ext>
              </a:extLst>
            </p:cNvPr>
            <p:cNvSpPr>
              <a:spLocks/>
            </p:cNvSpPr>
            <p:nvPr/>
          </p:nvSpPr>
          <p:spPr bwMode="auto">
            <a:xfrm>
              <a:off x="817" y="3067"/>
              <a:ext cx="3376" cy="2923"/>
            </a:xfrm>
            <a:custGeom>
              <a:avLst/>
              <a:gdLst>
                <a:gd name="T0" fmla="*/ 191276 w 21527"/>
                <a:gd name="T1" fmla="*/ 181156 h 21600"/>
                <a:gd name="T2" fmla="*/ 191276 w 21527"/>
                <a:gd name="T3" fmla="*/ 181156 h 21600"/>
                <a:gd name="T4" fmla="*/ 191276 w 21527"/>
                <a:gd name="T5" fmla="*/ 181156 h 21600"/>
                <a:gd name="T6" fmla="*/ 191276 w 21527"/>
                <a:gd name="T7" fmla="*/ 181156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27" h="21600" extrusionOk="0">
                  <a:moveTo>
                    <a:pt x="12741" y="19901"/>
                  </a:moveTo>
                  <a:cubicBezTo>
                    <a:pt x="12398" y="19901"/>
                    <a:pt x="12101" y="20108"/>
                    <a:pt x="11987" y="20406"/>
                  </a:cubicBezTo>
                  <a:lnTo>
                    <a:pt x="4270" y="20406"/>
                  </a:lnTo>
                  <a:cubicBezTo>
                    <a:pt x="2306" y="20406"/>
                    <a:pt x="708" y="18800"/>
                    <a:pt x="708" y="16826"/>
                  </a:cubicBezTo>
                  <a:lnTo>
                    <a:pt x="708" y="4270"/>
                  </a:lnTo>
                  <a:cubicBezTo>
                    <a:pt x="708" y="2295"/>
                    <a:pt x="2306" y="689"/>
                    <a:pt x="4270" y="689"/>
                  </a:cubicBezTo>
                  <a:lnTo>
                    <a:pt x="16759" y="689"/>
                  </a:lnTo>
                  <a:cubicBezTo>
                    <a:pt x="18723" y="689"/>
                    <a:pt x="20321" y="2295"/>
                    <a:pt x="20321" y="4270"/>
                  </a:cubicBezTo>
                  <a:lnTo>
                    <a:pt x="20321" y="11179"/>
                  </a:lnTo>
                  <a:lnTo>
                    <a:pt x="20070" y="11179"/>
                  </a:lnTo>
                  <a:cubicBezTo>
                    <a:pt x="19842" y="11179"/>
                    <a:pt x="19728" y="11408"/>
                    <a:pt x="19819" y="11615"/>
                  </a:cubicBezTo>
                  <a:lnTo>
                    <a:pt x="20413" y="12671"/>
                  </a:lnTo>
                  <a:cubicBezTo>
                    <a:pt x="20527" y="12854"/>
                    <a:pt x="20801" y="12854"/>
                    <a:pt x="20892" y="12671"/>
                  </a:cubicBezTo>
                  <a:lnTo>
                    <a:pt x="21486" y="11615"/>
                  </a:lnTo>
                  <a:cubicBezTo>
                    <a:pt x="21600" y="11431"/>
                    <a:pt x="21463" y="11179"/>
                    <a:pt x="21235" y="11179"/>
                  </a:cubicBezTo>
                  <a:lnTo>
                    <a:pt x="20984" y="11179"/>
                  </a:lnTo>
                  <a:lnTo>
                    <a:pt x="20984" y="4270"/>
                  </a:lnTo>
                  <a:cubicBezTo>
                    <a:pt x="20984" y="1905"/>
                    <a:pt x="19088" y="0"/>
                    <a:pt x="16737" y="0"/>
                  </a:cubicBezTo>
                  <a:lnTo>
                    <a:pt x="4247" y="0"/>
                  </a:lnTo>
                  <a:cubicBezTo>
                    <a:pt x="1895" y="0"/>
                    <a:pt x="0" y="1905"/>
                    <a:pt x="0" y="4270"/>
                  </a:cubicBezTo>
                  <a:lnTo>
                    <a:pt x="0" y="16826"/>
                  </a:lnTo>
                  <a:cubicBezTo>
                    <a:pt x="0" y="19190"/>
                    <a:pt x="1895" y="21095"/>
                    <a:pt x="4247" y="21095"/>
                  </a:cubicBezTo>
                  <a:lnTo>
                    <a:pt x="11964" y="21095"/>
                  </a:lnTo>
                  <a:cubicBezTo>
                    <a:pt x="12101" y="21393"/>
                    <a:pt x="12375" y="21600"/>
                    <a:pt x="12718" y="21600"/>
                  </a:cubicBezTo>
                  <a:cubicBezTo>
                    <a:pt x="13175" y="21600"/>
                    <a:pt x="13563" y="21233"/>
                    <a:pt x="13563" y="20751"/>
                  </a:cubicBezTo>
                  <a:cubicBezTo>
                    <a:pt x="13563" y="20269"/>
                    <a:pt x="13197" y="19901"/>
                    <a:pt x="12741" y="19901"/>
                  </a:cubicBezTo>
                  <a:close/>
                </a:path>
              </a:pathLst>
            </a:custGeom>
            <a:solidFill>
              <a:srgbClr val="A2B969"/>
            </a:solidFill>
            <a:ln>
              <a:noFill/>
            </a:ln>
            <a:extLst>
              <a:ext uri="{91240B29-F687-4F45-9708-019B960494DF}">
                <a14:hiddenLine xmlns:a14="http://schemas.microsoft.com/office/drawing/2010/main" w="12700">
                  <a:solidFill>
                    <a:srgbClr val="000000"/>
                  </a:solidFill>
                  <a:miter lim="400000"/>
                  <a:headEnd/>
                  <a:tailEnd/>
                </a14:hiddenLine>
              </a:ext>
            </a:extLst>
          </p:spPr>
          <p:txBody>
            <a:bodyPr rot="0" vert="horz" wrap="square" lIns="38100" tIns="38100" rIns="38100" bIns="38100" anchor="ctr" anchorCtr="0" upright="1">
              <a:noAutofit/>
            </a:bodyPr>
            <a:lstStyle/>
            <a:p>
              <a:endParaRPr lang="ru-RU" sz="4400"/>
            </a:p>
          </p:txBody>
        </p:sp>
        <p:sp>
          <p:nvSpPr>
            <p:cNvPr id="8" name="Shape">
              <a:extLst>
                <a:ext uri="{FF2B5EF4-FFF2-40B4-BE49-F238E27FC236}">
                  <a16:creationId xmlns:a16="http://schemas.microsoft.com/office/drawing/2014/main" id="{394E6B2D-273B-4601-AFEB-2F2AC97EE26C}"/>
                </a:ext>
              </a:extLst>
            </p:cNvPr>
            <p:cNvSpPr>
              <a:spLocks/>
            </p:cNvSpPr>
            <p:nvPr/>
          </p:nvSpPr>
          <p:spPr bwMode="auto">
            <a:xfrm>
              <a:off x="4575" y="3208"/>
              <a:ext cx="2878" cy="2923"/>
            </a:xfrm>
            <a:custGeom>
              <a:avLst/>
              <a:gdLst>
                <a:gd name="T0" fmla="*/ 179314 w 21527"/>
                <a:gd name="T1" fmla="*/ 181156 h 21600"/>
                <a:gd name="T2" fmla="*/ 179314 w 21527"/>
                <a:gd name="T3" fmla="*/ 181156 h 21600"/>
                <a:gd name="T4" fmla="*/ 179314 w 21527"/>
                <a:gd name="T5" fmla="*/ 181156 h 21600"/>
                <a:gd name="T6" fmla="*/ 179314 w 21527"/>
                <a:gd name="T7" fmla="*/ 181156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27" h="21600" extrusionOk="0">
                  <a:moveTo>
                    <a:pt x="12672" y="19901"/>
                  </a:moveTo>
                  <a:cubicBezTo>
                    <a:pt x="12330" y="19901"/>
                    <a:pt x="12033" y="20108"/>
                    <a:pt x="11919" y="20406"/>
                  </a:cubicBezTo>
                  <a:lnTo>
                    <a:pt x="4270" y="20406"/>
                  </a:lnTo>
                  <a:cubicBezTo>
                    <a:pt x="2306" y="20406"/>
                    <a:pt x="708" y="18800"/>
                    <a:pt x="708" y="16826"/>
                  </a:cubicBezTo>
                  <a:lnTo>
                    <a:pt x="708" y="4270"/>
                  </a:lnTo>
                  <a:cubicBezTo>
                    <a:pt x="708" y="2295"/>
                    <a:pt x="2306" y="689"/>
                    <a:pt x="4270" y="689"/>
                  </a:cubicBezTo>
                  <a:lnTo>
                    <a:pt x="16759" y="689"/>
                  </a:lnTo>
                  <a:cubicBezTo>
                    <a:pt x="18723" y="689"/>
                    <a:pt x="20321" y="2295"/>
                    <a:pt x="20321" y="4270"/>
                  </a:cubicBezTo>
                  <a:lnTo>
                    <a:pt x="20321" y="11179"/>
                  </a:lnTo>
                  <a:lnTo>
                    <a:pt x="20070" y="11179"/>
                  </a:lnTo>
                  <a:cubicBezTo>
                    <a:pt x="19842" y="11179"/>
                    <a:pt x="19728" y="11408"/>
                    <a:pt x="19819" y="11615"/>
                  </a:cubicBezTo>
                  <a:lnTo>
                    <a:pt x="20413" y="12671"/>
                  </a:lnTo>
                  <a:cubicBezTo>
                    <a:pt x="20527" y="12854"/>
                    <a:pt x="20801" y="12854"/>
                    <a:pt x="20892" y="12671"/>
                  </a:cubicBezTo>
                  <a:lnTo>
                    <a:pt x="21486" y="11615"/>
                  </a:lnTo>
                  <a:cubicBezTo>
                    <a:pt x="21600" y="11431"/>
                    <a:pt x="21463" y="11179"/>
                    <a:pt x="21235" y="11179"/>
                  </a:cubicBezTo>
                  <a:lnTo>
                    <a:pt x="20984" y="11179"/>
                  </a:lnTo>
                  <a:lnTo>
                    <a:pt x="20984" y="4270"/>
                  </a:lnTo>
                  <a:cubicBezTo>
                    <a:pt x="20984" y="1905"/>
                    <a:pt x="19088" y="0"/>
                    <a:pt x="16737" y="0"/>
                  </a:cubicBezTo>
                  <a:lnTo>
                    <a:pt x="4247" y="0"/>
                  </a:lnTo>
                  <a:cubicBezTo>
                    <a:pt x="1895" y="0"/>
                    <a:pt x="0" y="1905"/>
                    <a:pt x="0" y="4270"/>
                  </a:cubicBezTo>
                  <a:lnTo>
                    <a:pt x="0" y="16826"/>
                  </a:lnTo>
                  <a:cubicBezTo>
                    <a:pt x="0" y="19190"/>
                    <a:pt x="1895" y="21095"/>
                    <a:pt x="4247" y="21095"/>
                  </a:cubicBezTo>
                  <a:lnTo>
                    <a:pt x="11896" y="21095"/>
                  </a:lnTo>
                  <a:cubicBezTo>
                    <a:pt x="12033" y="21393"/>
                    <a:pt x="12307" y="21600"/>
                    <a:pt x="12650" y="21600"/>
                  </a:cubicBezTo>
                  <a:cubicBezTo>
                    <a:pt x="13106" y="21600"/>
                    <a:pt x="13494" y="21233"/>
                    <a:pt x="13494" y="20751"/>
                  </a:cubicBezTo>
                  <a:cubicBezTo>
                    <a:pt x="13494" y="20269"/>
                    <a:pt x="13152" y="19901"/>
                    <a:pt x="12672" y="19901"/>
                  </a:cubicBezTo>
                  <a:close/>
                </a:path>
              </a:pathLst>
            </a:custGeom>
            <a:solidFill>
              <a:srgbClr val="F7931F"/>
            </a:solidFill>
            <a:ln>
              <a:noFill/>
            </a:ln>
            <a:extLst>
              <a:ext uri="{91240B29-F687-4F45-9708-019B960494DF}">
                <a14:hiddenLine xmlns:a14="http://schemas.microsoft.com/office/drawing/2010/main" w="12700">
                  <a:solidFill>
                    <a:srgbClr val="000000"/>
                  </a:solidFill>
                  <a:miter lim="400000"/>
                  <a:headEnd/>
                  <a:tailEnd/>
                </a14:hiddenLine>
              </a:ext>
            </a:extLst>
          </p:spPr>
          <p:txBody>
            <a:bodyPr rot="0" vert="horz" wrap="square" lIns="38100" tIns="38100" rIns="38100" bIns="38100" anchor="ctr" anchorCtr="0" upright="1">
              <a:noAutofit/>
            </a:bodyPr>
            <a:lstStyle/>
            <a:p>
              <a:endParaRPr lang="ru-RU" sz="4400"/>
            </a:p>
          </p:txBody>
        </p:sp>
        <p:sp>
          <p:nvSpPr>
            <p:cNvPr id="9" name="Shape">
              <a:extLst>
                <a:ext uri="{FF2B5EF4-FFF2-40B4-BE49-F238E27FC236}">
                  <a16:creationId xmlns:a16="http://schemas.microsoft.com/office/drawing/2014/main" id="{3D63D049-A70E-4415-8123-57967AB166E1}"/>
                </a:ext>
              </a:extLst>
            </p:cNvPr>
            <p:cNvSpPr>
              <a:spLocks/>
            </p:cNvSpPr>
            <p:nvPr/>
          </p:nvSpPr>
          <p:spPr bwMode="auto">
            <a:xfrm>
              <a:off x="2790" y="4866"/>
              <a:ext cx="3099" cy="3067"/>
            </a:xfrm>
            <a:custGeom>
              <a:avLst/>
              <a:gdLst>
                <a:gd name="T0" fmla="*/ 192881 w 21540"/>
                <a:gd name="T1" fmla="*/ 190081 h 21600"/>
                <a:gd name="T2" fmla="*/ 192881 w 21540"/>
                <a:gd name="T3" fmla="*/ 190081 h 21600"/>
                <a:gd name="T4" fmla="*/ 192881 w 21540"/>
                <a:gd name="T5" fmla="*/ 190081 h 21600"/>
                <a:gd name="T6" fmla="*/ 192881 w 21540"/>
                <a:gd name="T7" fmla="*/ 19008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40" h="21600" extrusionOk="0">
                  <a:moveTo>
                    <a:pt x="20891" y="8608"/>
                  </a:moveTo>
                  <a:cubicBezTo>
                    <a:pt x="20777" y="8424"/>
                    <a:pt x="20503" y="8424"/>
                    <a:pt x="20411" y="8608"/>
                  </a:cubicBezTo>
                  <a:lnTo>
                    <a:pt x="19817" y="9664"/>
                  </a:lnTo>
                  <a:cubicBezTo>
                    <a:pt x="19703" y="9847"/>
                    <a:pt x="19840" y="10100"/>
                    <a:pt x="20069" y="10100"/>
                  </a:cubicBezTo>
                  <a:lnTo>
                    <a:pt x="20320" y="10100"/>
                  </a:lnTo>
                  <a:lnTo>
                    <a:pt x="20320" y="17331"/>
                  </a:lnTo>
                  <a:cubicBezTo>
                    <a:pt x="20320" y="19305"/>
                    <a:pt x="18720" y="20911"/>
                    <a:pt x="16754" y="20911"/>
                  </a:cubicBezTo>
                  <a:lnTo>
                    <a:pt x="4251" y="20911"/>
                  </a:lnTo>
                  <a:cubicBezTo>
                    <a:pt x="2286" y="20911"/>
                    <a:pt x="686" y="19305"/>
                    <a:pt x="686" y="17331"/>
                  </a:cubicBezTo>
                  <a:lnTo>
                    <a:pt x="686" y="4774"/>
                  </a:lnTo>
                  <a:cubicBezTo>
                    <a:pt x="686" y="2800"/>
                    <a:pt x="2286" y="1194"/>
                    <a:pt x="4251" y="1194"/>
                  </a:cubicBezTo>
                  <a:lnTo>
                    <a:pt x="12069" y="1194"/>
                  </a:lnTo>
                  <a:cubicBezTo>
                    <a:pt x="12206" y="1492"/>
                    <a:pt x="12480" y="1699"/>
                    <a:pt x="12823" y="1699"/>
                  </a:cubicBezTo>
                  <a:cubicBezTo>
                    <a:pt x="13280" y="1699"/>
                    <a:pt x="13669" y="1331"/>
                    <a:pt x="13669" y="849"/>
                  </a:cubicBezTo>
                  <a:cubicBezTo>
                    <a:pt x="13669" y="367"/>
                    <a:pt x="13303" y="0"/>
                    <a:pt x="12823" y="0"/>
                  </a:cubicBezTo>
                  <a:cubicBezTo>
                    <a:pt x="12480" y="0"/>
                    <a:pt x="12183" y="207"/>
                    <a:pt x="12069" y="505"/>
                  </a:cubicBezTo>
                  <a:lnTo>
                    <a:pt x="4251" y="505"/>
                  </a:lnTo>
                  <a:cubicBezTo>
                    <a:pt x="1897" y="505"/>
                    <a:pt x="0" y="2410"/>
                    <a:pt x="0" y="4774"/>
                  </a:cubicBezTo>
                  <a:lnTo>
                    <a:pt x="0" y="17331"/>
                  </a:lnTo>
                  <a:cubicBezTo>
                    <a:pt x="0" y="19695"/>
                    <a:pt x="1897" y="21600"/>
                    <a:pt x="4251" y="21600"/>
                  </a:cubicBezTo>
                  <a:lnTo>
                    <a:pt x="16754" y="21600"/>
                  </a:lnTo>
                  <a:cubicBezTo>
                    <a:pt x="19109" y="21600"/>
                    <a:pt x="21006" y="19695"/>
                    <a:pt x="21006" y="17331"/>
                  </a:cubicBezTo>
                  <a:lnTo>
                    <a:pt x="21006" y="10077"/>
                  </a:lnTo>
                  <a:lnTo>
                    <a:pt x="21257" y="10077"/>
                  </a:lnTo>
                  <a:cubicBezTo>
                    <a:pt x="21486" y="10077"/>
                    <a:pt x="21600" y="9847"/>
                    <a:pt x="21509" y="9641"/>
                  </a:cubicBezTo>
                  <a:lnTo>
                    <a:pt x="20891" y="8608"/>
                  </a:lnTo>
                  <a:close/>
                </a:path>
              </a:pathLst>
            </a:custGeom>
            <a:solidFill>
              <a:srgbClr val="4CC1EF"/>
            </a:solidFill>
            <a:ln>
              <a:noFill/>
            </a:ln>
            <a:extLst>
              <a:ext uri="{91240B29-F687-4F45-9708-019B960494DF}">
                <a14:hiddenLine xmlns:a14="http://schemas.microsoft.com/office/drawing/2010/main" w="12700">
                  <a:solidFill>
                    <a:srgbClr val="000000"/>
                  </a:solidFill>
                  <a:miter lim="400000"/>
                  <a:headEnd/>
                  <a:tailEnd/>
                </a14:hiddenLine>
              </a:ext>
            </a:extLst>
          </p:spPr>
          <p:txBody>
            <a:bodyPr rot="0" vert="horz" wrap="square" lIns="38100" tIns="38100" rIns="38100" bIns="38100" anchor="ctr" anchorCtr="0" upright="1">
              <a:noAutofit/>
            </a:bodyPr>
            <a:lstStyle/>
            <a:p>
              <a:endParaRPr lang="ru-RU" sz="4400"/>
            </a:p>
          </p:txBody>
        </p:sp>
        <p:sp>
          <p:nvSpPr>
            <p:cNvPr id="10" name="Shape">
              <a:extLst>
                <a:ext uri="{FF2B5EF4-FFF2-40B4-BE49-F238E27FC236}">
                  <a16:creationId xmlns:a16="http://schemas.microsoft.com/office/drawing/2014/main" id="{442B305C-53D8-41F0-906B-3B453D1444CF}"/>
                </a:ext>
              </a:extLst>
            </p:cNvPr>
            <p:cNvSpPr>
              <a:spLocks/>
            </p:cNvSpPr>
            <p:nvPr/>
          </p:nvSpPr>
          <p:spPr bwMode="auto">
            <a:xfrm>
              <a:off x="6332" y="5172"/>
              <a:ext cx="2876" cy="2743"/>
            </a:xfrm>
            <a:custGeom>
              <a:avLst/>
              <a:gdLst>
                <a:gd name="T0" fmla="*/ 179002 w 21540"/>
                <a:gd name="T1" fmla="*/ 170000 h 21600"/>
                <a:gd name="T2" fmla="*/ 179002 w 21540"/>
                <a:gd name="T3" fmla="*/ 170000 h 21600"/>
                <a:gd name="T4" fmla="*/ 179002 w 21540"/>
                <a:gd name="T5" fmla="*/ 170000 h 21600"/>
                <a:gd name="T6" fmla="*/ 179002 w 21540"/>
                <a:gd name="T7" fmla="*/ 170000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40" h="21600" extrusionOk="0">
                  <a:moveTo>
                    <a:pt x="20891" y="8608"/>
                  </a:moveTo>
                  <a:cubicBezTo>
                    <a:pt x="20777" y="8424"/>
                    <a:pt x="20503" y="8424"/>
                    <a:pt x="20411" y="8608"/>
                  </a:cubicBezTo>
                  <a:lnTo>
                    <a:pt x="19817" y="9664"/>
                  </a:lnTo>
                  <a:cubicBezTo>
                    <a:pt x="19703" y="9847"/>
                    <a:pt x="19840" y="10100"/>
                    <a:pt x="20069" y="10100"/>
                  </a:cubicBezTo>
                  <a:lnTo>
                    <a:pt x="20320" y="10100"/>
                  </a:lnTo>
                  <a:lnTo>
                    <a:pt x="20320" y="17331"/>
                  </a:lnTo>
                  <a:cubicBezTo>
                    <a:pt x="20320" y="19305"/>
                    <a:pt x="18720" y="20911"/>
                    <a:pt x="16754" y="20911"/>
                  </a:cubicBezTo>
                  <a:lnTo>
                    <a:pt x="4251" y="20911"/>
                  </a:lnTo>
                  <a:cubicBezTo>
                    <a:pt x="2286" y="20911"/>
                    <a:pt x="686" y="19305"/>
                    <a:pt x="686" y="17331"/>
                  </a:cubicBezTo>
                  <a:lnTo>
                    <a:pt x="686" y="4774"/>
                  </a:lnTo>
                  <a:cubicBezTo>
                    <a:pt x="686" y="2800"/>
                    <a:pt x="2286" y="1194"/>
                    <a:pt x="4251" y="1194"/>
                  </a:cubicBezTo>
                  <a:lnTo>
                    <a:pt x="11680" y="1194"/>
                  </a:lnTo>
                  <a:cubicBezTo>
                    <a:pt x="11817" y="1492"/>
                    <a:pt x="12091" y="1699"/>
                    <a:pt x="12434" y="1699"/>
                  </a:cubicBezTo>
                  <a:cubicBezTo>
                    <a:pt x="12891" y="1699"/>
                    <a:pt x="13280" y="1331"/>
                    <a:pt x="13280" y="849"/>
                  </a:cubicBezTo>
                  <a:cubicBezTo>
                    <a:pt x="13280" y="367"/>
                    <a:pt x="12914" y="0"/>
                    <a:pt x="12434" y="0"/>
                  </a:cubicBezTo>
                  <a:cubicBezTo>
                    <a:pt x="12091" y="0"/>
                    <a:pt x="11794" y="207"/>
                    <a:pt x="11680" y="505"/>
                  </a:cubicBezTo>
                  <a:lnTo>
                    <a:pt x="4251" y="505"/>
                  </a:lnTo>
                  <a:cubicBezTo>
                    <a:pt x="1897" y="505"/>
                    <a:pt x="0" y="2410"/>
                    <a:pt x="0" y="4774"/>
                  </a:cubicBezTo>
                  <a:lnTo>
                    <a:pt x="0" y="17331"/>
                  </a:lnTo>
                  <a:cubicBezTo>
                    <a:pt x="0" y="19695"/>
                    <a:pt x="1897" y="21600"/>
                    <a:pt x="4251" y="21600"/>
                  </a:cubicBezTo>
                  <a:lnTo>
                    <a:pt x="16754" y="21600"/>
                  </a:lnTo>
                  <a:cubicBezTo>
                    <a:pt x="19109" y="21600"/>
                    <a:pt x="21006" y="19695"/>
                    <a:pt x="21006" y="17331"/>
                  </a:cubicBezTo>
                  <a:lnTo>
                    <a:pt x="21006" y="10077"/>
                  </a:lnTo>
                  <a:lnTo>
                    <a:pt x="21257" y="10077"/>
                  </a:lnTo>
                  <a:cubicBezTo>
                    <a:pt x="21486" y="10077"/>
                    <a:pt x="21600" y="9847"/>
                    <a:pt x="21509" y="9641"/>
                  </a:cubicBezTo>
                  <a:lnTo>
                    <a:pt x="20891" y="8608"/>
                  </a:lnTo>
                  <a:close/>
                </a:path>
              </a:pathLst>
            </a:custGeom>
            <a:solidFill>
              <a:srgbClr val="C13018"/>
            </a:solidFill>
            <a:ln>
              <a:noFill/>
            </a:ln>
            <a:extLst>
              <a:ext uri="{91240B29-F687-4F45-9708-019B960494DF}">
                <a14:hiddenLine xmlns:a14="http://schemas.microsoft.com/office/drawing/2010/main" w="12700">
                  <a:solidFill>
                    <a:srgbClr val="000000"/>
                  </a:solidFill>
                  <a:miter lim="400000"/>
                  <a:headEnd/>
                  <a:tailEnd/>
                </a14:hiddenLine>
              </a:ext>
            </a:extLst>
          </p:spPr>
          <p:txBody>
            <a:bodyPr rot="0" vert="horz" wrap="square" lIns="38100" tIns="38100" rIns="38100" bIns="38100" anchor="ctr" anchorCtr="0" upright="1">
              <a:noAutofit/>
            </a:bodyPr>
            <a:lstStyle/>
            <a:p>
              <a:endParaRPr lang="ru-RU" sz="4400"/>
            </a:p>
          </p:txBody>
        </p:sp>
        <p:grpSp>
          <p:nvGrpSpPr>
            <p:cNvPr id="11" name="Group 32">
              <a:extLst>
                <a:ext uri="{FF2B5EF4-FFF2-40B4-BE49-F238E27FC236}">
                  <a16:creationId xmlns:a16="http://schemas.microsoft.com/office/drawing/2014/main" id="{2F8BB3A4-DF0C-46E6-AEA1-75BC97F5AB06}"/>
                </a:ext>
              </a:extLst>
            </p:cNvPr>
            <p:cNvGrpSpPr>
              <a:grpSpLocks/>
            </p:cNvGrpSpPr>
            <p:nvPr/>
          </p:nvGrpSpPr>
          <p:grpSpPr bwMode="auto">
            <a:xfrm>
              <a:off x="8220" y="3530"/>
              <a:ext cx="2399" cy="1948"/>
              <a:chOff x="7591147" y="595446"/>
              <a:chExt cx="2771950" cy="1365326"/>
            </a:xfrm>
          </p:grpSpPr>
          <p:sp>
            <p:nvSpPr>
              <p:cNvPr id="44" name="TextBox 168">
                <a:extLst>
                  <a:ext uri="{FF2B5EF4-FFF2-40B4-BE49-F238E27FC236}">
                    <a16:creationId xmlns:a16="http://schemas.microsoft.com/office/drawing/2014/main" id="{4D070411-FB6A-4271-989D-43B4C7B3D3D0}"/>
                  </a:ext>
                </a:extLst>
              </p:cNvPr>
              <p:cNvSpPr txBox="1">
                <a:spLocks noChangeArrowheads="1"/>
              </p:cNvSpPr>
              <p:nvPr/>
            </p:nvSpPr>
            <p:spPr bwMode="auto">
              <a:xfrm>
                <a:off x="7859185" y="595446"/>
                <a:ext cx="2463474" cy="35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b" anchorCtr="0" upright="1">
                <a:noAutofit/>
              </a:bodyPr>
              <a:lstStyle/>
              <a:p>
                <a:pPr algn="ctr">
                  <a:spcAft>
                    <a:spcPts val="0"/>
                  </a:spcAft>
                </a:pPr>
                <a:r>
                  <a:rPr lang="ru-RU"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5-босқич</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5" name="TextBox 169">
                <a:extLst>
                  <a:ext uri="{FF2B5EF4-FFF2-40B4-BE49-F238E27FC236}">
                    <a16:creationId xmlns:a16="http://schemas.microsoft.com/office/drawing/2014/main" id="{79D9BDE0-F30F-4883-8484-FAD2C655D8C4}"/>
                  </a:ext>
                </a:extLst>
              </p:cNvPr>
              <p:cNvSpPr txBox="1">
                <a:spLocks noChangeArrowheads="1"/>
              </p:cNvSpPr>
              <p:nvPr/>
            </p:nvSpPr>
            <p:spPr bwMode="auto">
              <a:xfrm>
                <a:off x="7591147" y="921969"/>
                <a:ext cx="2771950" cy="1038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t" anchorCtr="0" upright="1">
                <a:noAutofit/>
              </a:bodyPr>
              <a:lstStyle/>
              <a:p>
                <a:pPr algn="ctr">
                  <a:spcAft>
                    <a:spcPts val="0"/>
                  </a:spcAft>
                </a:pP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Рақамли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технологияларни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экспорт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қилишни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йўлга</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қўйиш</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2" name="Group 35">
              <a:extLst>
                <a:ext uri="{FF2B5EF4-FFF2-40B4-BE49-F238E27FC236}">
                  <a16:creationId xmlns:a16="http://schemas.microsoft.com/office/drawing/2014/main" id="{BE646C2A-5AD6-48B2-B394-7E2FF103F4B2}"/>
                </a:ext>
              </a:extLst>
            </p:cNvPr>
            <p:cNvGrpSpPr>
              <a:grpSpLocks/>
            </p:cNvGrpSpPr>
            <p:nvPr/>
          </p:nvGrpSpPr>
          <p:grpSpPr bwMode="auto">
            <a:xfrm>
              <a:off x="4852" y="3372"/>
              <a:ext cx="2479" cy="2082"/>
              <a:chOff x="3817618" y="485925"/>
              <a:chExt cx="3092280" cy="1461048"/>
            </a:xfrm>
          </p:grpSpPr>
          <p:sp>
            <p:nvSpPr>
              <p:cNvPr id="42" name="TextBox 166">
                <a:extLst>
                  <a:ext uri="{FF2B5EF4-FFF2-40B4-BE49-F238E27FC236}">
                    <a16:creationId xmlns:a16="http://schemas.microsoft.com/office/drawing/2014/main" id="{E185F2EA-AD61-4EFC-BFC8-C5CD0D3D7917}"/>
                  </a:ext>
                </a:extLst>
              </p:cNvPr>
              <p:cNvSpPr txBox="1">
                <a:spLocks noChangeArrowheads="1"/>
              </p:cNvSpPr>
              <p:nvPr/>
            </p:nvSpPr>
            <p:spPr bwMode="auto">
              <a:xfrm>
                <a:off x="3898373" y="485925"/>
                <a:ext cx="2926115" cy="306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b" anchorCtr="0" upright="1">
                <a:noAutofit/>
              </a:bodyPr>
              <a:lstStyle/>
              <a:p>
                <a:pPr algn="ctr">
                  <a:spcAft>
                    <a:spcPts val="0"/>
                  </a:spcAft>
                </a:pPr>
                <a:r>
                  <a:rPr lang="ru-RU"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3-босқич</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3" name="TextBox 167">
                <a:extLst>
                  <a:ext uri="{FF2B5EF4-FFF2-40B4-BE49-F238E27FC236}">
                    <a16:creationId xmlns:a16="http://schemas.microsoft.com/office/drawing/2014/main" id="{7A0F62F0-4722-435B-BD59-AD43DEDF5972}"/>
                  </a:ext>
                </a:extLst>
              </p:cNvPr>
              <p:cNvSpPr txBox="1">
                <a:spLocks noChangeArrowheads="1"/>
              </p:cNvSpPr>
              <p:nvPr/>
            </p:nvSpPr>
            <p:spPr bwMode="auto">
              <a:xfrm>
                <a:off x="3817618" y="748323"/>
                <a:ext cx="3092280" cy="11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t" anchorCtr="0" upright="1">
                <a:noAutofit/>
              </a:bodyPr>
              <a:lstStyle/>
              <a:p>
                <a:pPr algn="ctr">
                  <a:spcAft>
                    <a:spcPts val="0"/>
                  </a:spcAft>
                </a:pP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Рақамли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технология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ва</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жиҳозларнинг</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ишлаб</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чиқаришни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рағбатлантириш</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3" name="Group 38">
              <a:extLst>
                <a:ext uri="{FF2B5EF4-FFF2-40B4-BE49-F238E27FC236}">
                  <a16:creationId xmlns:a16="http://schemas.microsoft.com/office/drawing/2014/main" id="{FD706F03-8E66-4DEA-8A3F-19B9178FBFD5}"/>
                </a:ext>
              </a:extLst>
            </p:cNvPr>
            <p:cNvGrpSpPr>
              <a:grpSpLocks/>
            </p:cNvGrpSpPr>
            <p:nvPr/>
          </p:nvGrpSpPr>
          <p:grpSpPr bwMode="auto">
            <a:xfrm>
              <a:off x="1036" y="3228"/>
              <a:ext cx="2851" cy="2174"/>
              <a:chOff x="-159238" y="385342"/>
              <a:chExt cx="3215680" cy="1524239"/>
            </a:xfrm>
          </p:grpSpPr>
          <p:sp>
            <p:nvSpPr>
              <p:cNvPr id="40" name="TextBox 164">
                <a:extLst>
                  <a:ext uri="{FF2B5EF4-FFF2-40B4-BE49-F238E27FC236}">
                    <a16:creationId xmlns:a16="http://schemas.microsoft.com/office/drawing/2014/main" id="{D4659C60-AA6E-4483-9BB5-0DF3A222686C}"/>
                  </a:ext>
                </a:extLst>
              </p:cNvPr>
              <p:cNvSpPr txBox="1">
                <a:spLocks noChangeArrowheads="1"/>
              </p:cNvSpPr>
              <p:nvPr/>
            </p:nvSpPr>
            <p:spPr bwMode="auto">
              <a:xfrm>
                <a:off x="123327" y="385342"/>
                <a:ext cx="2597724" cy="331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b" anchorCtr="0" upright="1">
                <a:noAutofit/>
              </a:bodyPr>
              <a:lstStyle/>
              <a:p>
                <a:pPr algn="ctr">
                  <a:spcAft>
                    <a:spcPts val="0"/>
                  </a:spcAft>
                </a:pPr>
                <a:r>
                  <a:rPr lang="ru-RU"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1-босқич</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TextBox 165">
                <a:extLst>
                  <a:ext uri="{FF2B5EF4-FFF2-40B4-BE49-F238E27FC236}">
                    <a16:creationId xmlns:a16="http://schemas.microsoft.com/office/drawing/2014/main" id="{52F091CD-BBA7-4855-AF53-AA84A06537CC}"/>
                  </a:ext>
                </a:extLst>
              </p:cNvPr>
              <p:cNvSpPr txBox="1">
                <a:spLocks noChangeArrowheads="1"/>
              </p:cNvSpPr>
              <p:nvPr/>
            </p:nvSpPr>
            <p:spPr bwMode="auto">
              <a:xfrm>
                <a:off x="-159238" y="621569"/>
                <a:ext cx="3215680" cy="12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t" anchorCtr="0" upright="1">
                <a:noAutofit/>
              </a:bodyPr>
              <a:lstStyle/>
              <a:p>
                <a:pPr>
                  <a:spcAft>
                    <a:spcPts val="0"/>
                  </a:spcAft>
                </a:pP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Соҳанинг</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норматив-</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ҳуқуқий</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асосларини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шакллантириш</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рақамли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иқтисодиётни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самарали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ривожлантириш</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учун</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зарурий</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инфратузилмани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шакллантириш</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4" name="Group 41">
              <a:extLst>
                <a:ext uri="{FF2B5EF4-FFF2-40B4-BE49-F238E27FC236}">
                  <a16:creationId xmlns:a16="http://schemas.microsoft.com/office/drawing/2014/main" id="{BE66DE93-90DF-4A5C-A92D-95E4F1A8C6B9}"/>
                </a:ext>
              </a:extLst>
            </p:cNvPr>
            <p:cNvGrpSpPr>
              <a:grpSpLocks/>
            </p:cNvGrpSpPr>
            <p:nvPr/>
          </p:nvGrpSpPr>
          <p:grpSpPr bwMode="auto">
            <a:xfrm>
              <a:off x="2941" y="5770"/>
              <a:ext cx="2644" cy="1850"/>
              <a:chOff x="1910567" y="2354238"/>
              <a:chExt cx="2978909" cy="1297718"/>
            </a:xfrm>
          </p:grpSpPr>
          <p:sp>
            <p:nvSpPr>
              <p:cNvPr id="38" name="TextBox 162">
                <a:extLst>
                  <a:ext uri="{FF2B5EF4-FFF2-40B4-BE49-F238E27FC236}">
                    <a16:creationId xmlns:a16="http://schemas.microsoft.com/office/drawing/2014/main" id="{B599D88B-CDD5-499D-9CE6-1B013A47A647}"/>
                  </a:ext>
                </a:extLst>
              </p:cNvPr>
              <p:cNvSpPr txBox="1">
                <a:spLocks noChangeArrowheads="1"/>
              </p:cNvSpPr>
              <p:nvPr/>
            </p:nvSpPr>
            <p:spPr bwMode="auto">
              <a:xfrm>
                <a:off x="1910567" y="2354238"/>
                <a:ext cx="2367193" cy="34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b" anchorCtr="0" upright="1">
                <a:noAutofit/>
              </a:bodyPr>
              <a:lstStyle/>
              <a:p>
                <a:pPr algn="ctr">
                  <a:spcAft>
                    <a:spcPts val="0"/>
                  </a:spcAft>
                </a:pPr>
                <a:r>
                  <a:rPr lang="ru-RU"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2-босқич</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9" name="TextBox 163">
                <a:extLst>
                  <a:ext uri="{FF2B5EF4-FFF2-40B4-BE49-F238E27FC236}">
                    <a16:creationId xmlns:a16="http://schemas.microsoft.com/office/drawing/2014/main" id="{E97CDE93-30F2-4137-A17C-53E8FC1FE295}"/>
                  </a:ext>
                </a:extLst>
              </p:cNvPr>
              <p:cNvSpPr txBox="1">
                <a:spLocks noChangeArrowheads="1"/>
              </p:cNvSpPr>
              <p:nvPr/>
            </p:nvSpPr>
            <p:spPr bwMode="auto">
              <a:xfrm>
                <a:off x="2015458" y="2580622"/>
                <a:ext cx="2874018" cy="107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t" anchorCtr="0" upright="1">
                <a:noAutofit/>
              </a:bodyPr>
              <a:lstStyle/>
              <a:p>
                <a:pPr algn="ctr">
                  <a:spcAft>
                    <a:spcPts val="0"/>
                  </a:spcAft>
                </a:pP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Аҳоли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барча</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қатламлари</a:t>
                </a:r>
                <a:r>
                  <a:rPr lang="uz-Cyrl-UZ"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га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рақамли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технологиялардан</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фойдаланишни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ўргатиш</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5" name="Group 44">
              <a:extLst>
                <a:ext uri="{FF2B5EF4-FFF2-40B4-BE49-F238E27FC236}">
                  <a16:creationId xmlns:a16="http://schemas.microsoft.com/office/drawing/2014/main" id="{C02E0D29-8EE6-4BDB-8B90-8D6E0E9B7AB8}"/>
                </a:ext>
              </a:extLst>
            </p:cNvPr>
            <p:cNvGrpSpPr>
              <a:grpSpLocks/>
            </p:cNvGrpSpPr>
            <p:nvPr/>
          </p:nvGrpSpPr>
          <p:grpSpPr bwMode="auto">
            <a:xfrm>
              <a:off x="6416" y="5698"/>
              <a:ext cx="2589" cy="2160"/>
              <a:chOff x="5605042" y="2298141"/>
              <a:chExt cx="2969643" cy="1511302"/>
            </a:xfrm>
          </p:grpSpPr>
          <p:sp>
            <p:nvSpPr>
              <p:cNvPr id="36" name="TextBox 160">
                <a:extLst>
                  <a:ext uri="{FF2B5EF4-FFF2-40B4-BE49-F238E27FC236}">
                    <a16:creationId xmlns:a16="http://schemas.microsoft.com/office/drawing/2014/main" id="{CEBD83BF-734B-4AF6-896A-DC7886DF1045}"/>
                  </a:ext>
                </a:extLst>
              </p:cNvPr>
              <p:cNvSpPr txBox="1">
                <a:spLocks noChangeArrowheads="1"/>
              </p:cNvSpPr>
              <p:nvPr/>
            </p:nvSpPr>
            <p:spPr bwMode="auto">
              <a:xfrm>
                <a:off x="5605042" y="2298141"/>
                <a:ext cx="1630056" cy="341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b" anchorCtr="0" upright="1">
                <a:noAutofit/>
              </a:bodyPr>
              <a:lstStyle/>
              <a:p>
                <a:pPr algn="ctr">
                  <a:spcAft>
                    <a:spcPts val="0"/>
                  </a:spcAft>
                </a:pPr>
                <a:r>
                  <a:rPr lang="ru-RU"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4-босқич</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7" name="TextBox 161">
                <a:extLst>
                  <a:ext uri="{FF2B5EF4-FFF2-40B4-BE49-F238E27FC236}">
                    <a16:creationId xmlns:a16="http://schemas.microsoft.com/office/drawing/2014/main" id="{91FFE343-B4EE-42C3-9FAC-02AA987F3C7B}"/>
                  </a:ext>
                </a:extLst>
              </p:cNvPr>
              <p:cNvSpPr txBox="1">
                <a:spLocks noChangeArrowheads="1"/>
              </p:cNvSpPr>
              <p:nvPr/>
            </p:nvSpPr>
            <p:spPr bwMode="auto">
              <a:xfrm>
                <a:off x="5648570" y="2711670"/>
                <a:ext cx="2926115" cy="1097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45720" rIns="0" bIns="45720" anchor="t" anchorCtr="0" upright="1">
                <a:noAutofit/>
              </a:bodyPr>
              <a:lstStyle/>
              <a:p>
                <a:pPr algn="ctr">
                  <a:spcAft>
                    <a:spcPts val="0"/>
                  </a:spcAft>
                </a:pP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Рақамли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тизимдан</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algn="ctr">
                  <a:spcAft>
                    <a:spcPts val="0"/>
                  </a:spcAft>
                </a:pP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иқтисодиёт</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барча</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тармоқ</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ва</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соҳаларида</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фойдаланишни</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рағбатлантириш</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6" name="Graphic 53" descr="Layers Design">
              <a:extLst>
                <a:ext uri="{FF2B5EF4-FFF2-40B4-BE49-F238E27FC236}">
                  <a16:creationId xmlns:a16="http://schemas.microsoft.com/office/drawing/2014/main" id="{A5AF268F-084B-458C-9C0F-F10078A4BBF5}"/>
                </a:ext>
              </a:extLst>
            </p:cNvPr>
            <p:cNvGrpSpPr>
              <a:grpSpLocks/>
            </p:cNvGrpSpPr>
            <p:nvPr/>
          </p:nvGrpSpPr>
          <p:grpSpPr bwMode="auto">
            <a:xfrm>
              <a:off x="1246" y="5267"/>
              <a:ext cx="636" cy="505"/>
              <a:chOff x="382362" y="1958668"/>
              <a:chExt cx="592310" cy="386608"/>
            </a:xfrm>
          </p:grpSpPr>
          <p:sp>
            <p:nvSpPr>
              <p:cNvPr id="34" name="Freeform: Shape 59">
                <a:extLst>
                  <a:ext uri="{FF2B5EF4-FFF2-40B4-BE49-F238E27FC236}">
                    <a16:creationId xmlns:a16="http://schemas.microsoft.com/office/drawing/2014/main" id="{5F7053CB-9F3C-4FF8-85DC-E12957D4C359}"/>
                  </a:ext>
                </a:extLst>
              </p:cNvPr>
              <p:cNvSpPr>
                <a:spLocks/>
              </p:cNvSpPr>
              <p:nvPr/>
            </p:nvSpPr>
            <p:spPr bwMode="auto">
              <a:xfrm>
                <a:off x="382362" y="2165974"/>
                <a:ext cx="592310" cy="179302"/>
              </a:xfrm>
              <a:custGeom>
                <a:avLst/>
                <a:gdLst>
                  <a:gd name="T0" fmla="*/ 296155 w 592310"/>
                  <a:gd name="T1" fmla="*/ 71987 h 179302"/>
                  <a:gd name="T2" fmla="*/ 126473 w 592310"/>
                  <a:gd name="T3" fmla="*/ 0 h 179302"/>
                  <a:gd name="T4" fmla="*/ 0 w 592310"/>
                  <a:gd name="T5" fmla="*/ 53655 h 179302"/>
                  <a:gd name="T6" fmla="*/ 296155 w 592310"/>
                  <a:gd name="T7" fmla="*/ 179303 h 179302"/>
                  <a:gd name="T8" fmla="*/ 592310 w 592310"/>
                  <a:gd name="T9" fmla="*/ 53655 h 179302"/>
                  <a:gd name="T10" fmla="*/ 465838 w 592310"/>
                  <a:gd name="T11" fmla="*/ 0 h 179302"/>
                  <a:gd name="T12" fmla="*/ 296155 w 592310"/>
                  <a:gd name="T13" fmla="*/ 71987 h 17930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92310" h="179302">
                    <a:moveTo>
                      <a:pt x="296155" y="71987"/>
                    </a:moveTo>
                    <a:lnTo>
                      <a:pt x="126473" y="0"/>
                    </a:lnTo>
                    <a:lnTo>
                      <a:pt x="0" y="53655"/>
                    </a:lnTo>
                    <a:lnTo>
                      <a:pt x="296155" y="179303"/>
                    </a:lnTo>
                    <a:lnTo>
                      <a:pt x="592310" y="53655"/>
                    </a:lnTo>
                    <a:lnTo>
                      <a:pt x="465838" y="0"/>
                    </a:lnTo>
                    <a:lnTo>
                      <a:pt x="296155" y="71987"/>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35" name="Freeform: Shape 60">
                <a:extLst>
                  <a:ext uri="{FF2B5EF4-FFF2-40B4-BE49-F238E27FC236}">
                    <a16:creationId xmlns:a16="http://schemas.microsoft.com/office/drawing/2014/main" id="{25FD35B1-55F6-4E21-A107-A207B7054886}"/>
                  </a:ext>
                </a:extLst>
              </p:cNvPr>
              <p:cNvSpPr>
                <a:spLocks/>
              </p:cNvSpPr>
              <p:nvPr/>
            </p:nvSpPr>
            <p:spPr bwMode="auto">
              <a:xfrm>
                <a:off x="382362" y="1958668"/>
                <a:ext cx="592310" cy="251295"/>
              </a:xfrm>
              <a:custGeom>
                <a:avLst/>
                <a:gdLst>
                  <a:gd name="T0" fmla="*/ 296155 w 592310"/>
                  <a:gd name="T1" fmla="*/ 0 h 251295"/>
                  <a:gd name="T2" fmla="*/ 0 w 592310"/>
                  <a:gd name="T3" fmla="*/ 125648 h 251295"/>
                  <a:gd name="T4" fmla="*/ 296155 w 592310"/>
                  <a:gd name="T5" fmla="*/ 251296 h 251295"/>
                  <a:gd name="T6" fmla="*/ 592310 w 592310"/>
                  <a:gd name="T7" fmla="*/ 125648 h 251295"/>
                  <a:gd name="T8" fmla="*/ 296155 w 592310"/>
                  <a:gd name="T9" fmla="*/ 0 h 2512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92310" h="251295">
                    <a:moveTo>
                      <a:pt x="296155" y="0"/>
                    </a:moveTo>
                    <a:lnTo>
                      <a:pt x="0" y="125648"/>
                    </a:lnTo>
                    <a:lnTo>
                      <a:pt x="296155" y="251296"/>
                    </a:lnTo>
                    <a:lnTo>
                      <a:pt x="592310" y="125648"/>
                    </a:lnTo>
                    <a:lnTo>
                      <a:pt x="296155"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grpSp>
        <p:grpSp>
          <p:nvGrpSpPr>
            <p:cNvPr id="17" name="Graphic 55" descr="Plugged Unplugged">
              <a:extLst>
                <a:ext uri="{FF2B5EF4-FFF2-40B4-BE49-F238E27FC236}">
                  <a16:creationId xmlns:a16="http://schemas.microsoft.com/office/drawing/2014/main" id="{51FC2B4D-28C5-419E-A530-519E84EA9A49}"/>
                </a:ext>
              </a:extLst>
            </p:cNvPr>
            <p:cNvGrpSpPr>
              <a:grpSpLocks/>
            </p:cNvGrpSpPr>
            <p:nvPr/>
          </p:nvGrpSpPr>
          <p:grpSpPr bwMode="auto">
            <a:xfrm>
              <a:off x="3216" y="5319"/>
              <a:ext cx="636" cy="603"/>
              <a:chOff x="2218169" y="2001066"/>
              <a:chExt cx="592800" cy="462880"/>
            </a:xfrm>
          </p:grpSpPr>
          <p:sp>
            <p:nvSpPr>
              <p:cNvPr id="32" name="Freeform: Shape 62">
                <a:extLst>
                  <a:ext uri="{FF2B5EF4-FFF2-40B4-BE49-F238E27FC236}">
                    <a16:creationId xmlns:a16="http://schemas.microsoft.com/office/drawing/2014/main" id="{582ECAC8-279C-4B56-938A-03F956F38923}"/>
                  </a:ext>
                </a:extLst>
              </p:cNvPr>
              <p:cNvSpPr>
                <a:spLocks/>
              </p:cNvSpPr>
              <p:nvPr/>
            </p:nvSpPr>
            <p:spPr bwMode="auto">
              <a:xfrm>
                <a:off x="2218169" y="2001066"/>
                <a:ext cx="347836" cy="282351"/>
              </a:xfrm>
              <a:custGeom>
                <a:avLst/>
                <a:gdLst>
                  <a:gd name="T0" fmla="*/ 278500 w 347836"/>
                  <a:gd name="T1" fmla="*/ 249466 h 282351"/>
                  <a:gd name="T2" fmla="*/ 242049 w 347836"/>
                  <a:gd name="T3" fmla="*/ 213015 h 282351"/>
                  <a:gd name="T4" fmla="*/ 278500 w 347836"/>
                  <a:gd name="T5" fmla="*/ 176564 h 282351"/>
                  <a:gd name="T6" fmla="*/ 314951 w 347836"/>
                  <a:gd name="T7" fmla="*/ 213015 h 282351"/>
                  <a:gd name="T8" fmla="*/ 342287 w 347836"/>
                  <a:gd name="T9" fmla="*/ 212789 h 282351"/>
                  <a:gd name="T10" fmla="*/ 342284 w 347836"/>
                  <a:gd name="T11" fmla="*/ 185675 h 282351"/>
                  <a:gd name="T12" fmla="*/ 305833 w 347836"/>
                  <a:gd name="T13" fmla="*/ 149231 h 282351"/>
                  <a:gd name="T14" fmla="*/ 328617 w 347836"/>
                  <a:gd name="T15" fmla="*/ 126447 h 282351"/>
                  <a:gd name="T16" fmla="*/ 283056 w 347836"/>
                  <a:gd name="T17" fmla="*/ 80885 h 282351"/>
                  <a:gd name="T18" fmla="*/ 161564 w 347836"/>
                  <a:gd name="T19" fmla="*/ 68481 h 282351"/>
                  <a:gd name="T20" fmla="*/ 146621 w 347836"/>
                  <a:gd name="T21" fmla="*/ 53017 h 282351"/>
                  <a:gd name="T22" fmla="*/ 21566 w 347836"/>
                  <a:gd name="T23" fmla="*/ 0 h 282351"/>
                  <a:gd name="T24" fmla="*/ 0 w 347836"/>
                  <a:gd name="T25" fmla="*/ 0 h 282351"/>
                  <a:gd name="T26" fmla="*/ 0 w 347836"/>
                  <a:gd name="T27" fmla="*/ 38661 h 282351"/>
                  <a:gd name="T28" fmla="*/ 21566 w 347836"/>
                  <a:gd name="T29" fmla="*/ 38661 h 282351"/>
                  <a:gd name="T30" fmla="*/ 118863 w 347836"/>
                  <a:gd name="T31" fmla="*/ 79899 h 282351"/>
                  <a:gd name="T32" fmla="*/ 134211 w 347836"/>
                  <a:gd name="T33" fmla="*/ 95776 h 282351"/>
                  <a:gd name="T34" fmla="*/ 146402 w 347836"/>
                  <a:gd name="T35" fmla="*/ 217558 h 282351"/>
                  <a:gd name="T36" fmla="*/ 191932 w 347836"/>
                  <a:gd name="T37" fmla="*/ 263132 h 282351"/>
                  <a:gd name="T38" fmla="*/ 214716 w 347836"/>
                  <a:gd name="T39" fmla="*/ 240348 h 282351"/>
                  <a:gd name="T40" fmla="*/ 251160 w 347836"/>
                  <a:gd name="T41" fmla="*/ 276799 h 282351"/>
                  <a:gd name="T42" fmla="*/ 278497 w 347836"/>
                  <a:gd name="T43" fmla="*/ 276580 h 282351"/>
                  <a:gd name="T44" fmla="*/ 278500 w 347836"/>
                  <a:gd name="T45" fmla="*/ 249466 h 28235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47836" h="282351">
                    <a:moveTo>
                      <a:pt x="278500" y="249466"/>
                    </a:moveTo>
                    <a:lnTo>
                      <a:pt x="242049" y="213015"/>
                    </a:lnTo>
                    <a:lnTo>
                      <a:pt x="278500" y="176564"/>
                    </a:lnTo>
                    <a:lnTo>
                      <a:pt x="314951" y="213015"/>
                    </a:lnTo>
                    <a:cubicBezTo>
                      <a:pt x="322562" y="220502"/>
                      <a:pt x="334801" y="220400"/>
                      <a:pt x="342287" y="212789"/>
                    </a:cubicBezTo>
                    <a:cubicBezTo>
                      <a:pt x="349688" y="205265"/>
                      <a:pt x="349686" y="193197"/>
                      <a:pt x="342284" y="185675"/>
                    </a:cubicBezTo>
                    <a:lnTo>
                      <a:pt x="305833" y="149231"/>
                    </a:lnTo>
                    <a:lnTo>
                      <a:pt x="328617" y="126447"/>
                    </a:lnTo>
                    <a:lnTo>
                      <a:pt x="283056" y="80885"/>
                    </a:lnTo>
                    <a:cubicBezTo>
                      <a:pt x="250631" y="48449"/>
                      <a:pt x="199875" y="43267"/>
                      <a:pt x="161564" y="68481"/>
                    </a:cubicBezTo>
                    <a:lnTo>
                      <a:pt x="146621" y="53017"/>
                    </a:lnTo>
                    <a:cubicBezTo>
                      <a:pt x="113780" y="19222"/>
                      <a:pt x="68691" y="106"/>
                      <a:pt x="21566" y="0"/>
                    </a:cubicBezTo>
                    <a:lnTo>
                      <a:pt x="0" y="0"/>
                    </a:lnTo>
                    <a:lnTo>
                      <a:pt x="0" y="38661"/>
                    </a:lnTo>
                    <a:lnTo>
                      <a:pt x="21566" y="38661"/>
                    </a:lnTo>
                    <a:cubicBezTo>
                      <a:pt x="58230" y="38734"/>
                      <a:pt x="93313" y="53603"/>
                      <a:pt x="118863" y="79899"/>
                    </a:cubicBezTo>
                    <a:lnTo>
                      <a:pt x="134211" y="95776"/>
                    </a:lnTo>
                    <a:cubicBezTo>
                      <a:pt x="108781" y="134100"/>
                      <a:pt x="113880" y="185035"/>
                      <a:pt x="146402" y="217558"/>
                    </a:cubicBezTo>
                    <a:lnTo>
                      <a:pt x="191932" y="263132"/>
                    </a:lnTo>
                    <a:lnTo>
                      <a:pt x="214716" y="240348"/>
                    </a:lnTo>
                    <a:lnTo>
                      <a:pt x="251160" y="276799"/>
                    </a:lnTo>
                    <a:cubicBezTo>
                      <a:pt x="258769" y="284287"/>
                      <a:pt x="271009" y="284189"/>
                      <a:pt x="278497" y="276580"/>
                    </a:cubicBezTo>
                    <a:cubicBezTo>
                      <a:pt x="285899" y="269058"/>
                      <a:pt x="285900" y="256989"/>
                      <a:pt x="278500" y="249466"/>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33" name="Freeform: Shape 63">
                <a:extLst>
                  <a:ext uri="{FF2B5EF4-FFF2-40B4-BE49-F238E27FC236}">
                    <a16:creationId xmlns:a16="http://schemas.microsoft.com/office/drawing/2014/main" id="{E8882930-15CC-4BFB-B4DF-E91AD6094EAF}"/>
                  </a:ext>
                </a:extLst>
              </p:cNvPr>
              <p:cNvSpPr>
                <a:spLocks/>
              </p:cNvSpPr>
              <p:nvPr/>
            </p:nvSpPr>
            <p:spPr bwMode="auto">
              <a:xfrm>
                <a:off x="2483402" y="2203133"/>
                <a:ext cx="327567" cy="260813"/>
              </a:xfrm>
              <a:custGeom>
                <a:avLst/>
                <a:gdLst>
                  <a:gd name="T0" fmla="*/ 306349 w 327567"/>
                  <a:gd name="T1" fmla="*/ 222152 h 260813"/>
                  <a:gd name="T2" fmla="*/ 212274 w 327567"/>
                  <a:gd name="T3" fmla="*/ 184103 h 260813"/>
                  <a:gd name="T4" fmla="*/ 194651 w 327567"/>
                  <a:gd name="T5" fmla="*/ 167054 h 260813"/>
                  <a:gd name="T6" fmla="*/ 182241 w 327567"/>
                  <a:gd name="T7" fmla="*/ 45562 h 260813"/>
                  <a:gd name="T8" fmla="*/ 136679 w 327567"/>
                  <a:gd name="T9" fmla="*/ 0 h 260813"/>
                  <a:gd name="T10" fmla="*/ 0 w 327567"/>
                  <a:gd name="T11" fmla="*/ 136692 h 260813"/>
                  <a:gd name="T12" fmla="*/ 45562 w 327567"/>
                  <a:gd name="T13" fmla="*/ 182254 h 260813"/>
                  <a:gd name="T14" fmla="*/ 167344 w 327567"/>
                  <a:gd name="T15" fmla="*/ 194438 h 260813"/>
                  <a:gd name="T16" fmla="*/ 185385 w 327567"/>
                  <a:gd name="T17" fmla="*/ 211894 h 260813"/>
                  <a:gd name="T18" fmla="*/ 306349 w 327567"/>
                  <a:gd name="T19" fmla="*/ 260813 h 260813"/>
                  <a:gd name="T20" fmla="*/ 327567 w 327567"/>
                  <a:gd name="T21" fmla="*/ 260813 h 260813"/>
                  <a:gd name="T22" fmla="*/ 327567 w 327567"/>
                  <a:gd name="T23" fmla="*/ 222152 h 2608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27567" h="260813">
                    <a:moveTo>
                      <a:pt x="306349" y="222152"/>
                    </a:moveTo>
                    <a:cubicBezTo>
                      <a:pt x="271228" y="222225"/>
                      <a:pt x="237469" y="208571"/>
                      <a:pt x="212274" y="184103"/>
                    </a:cubicBezTo>
                    <a:lnTo>
                      <a:pt x="194651" y="167054"/>
                    </a:lnTo>
                    <a:cubicBezTo>
                      <a:pt x="219848" y="128737"/>
                      <a:pt x="214665" y="77992"/>
                      <a:pt x="182241" y="45562"/>
                    </a:cubicBezTo>
                    <a:lnTo>
                      <a:pt x="136679" y="0"/>
                    </a:lnTo>
                    <a:lnTo>
                      <a:pt x="0" y="136692"/>
                    </a:lnTo>
                    <a:lnTo>
                      <a:pt x="45562" y="182254"/>
                    </a:lnTo>
                    <a:cubicBezTo>
                      <a:pt x="78086" y="214773"/>
                      <a:pt x="129021" y="219870"/>
                      <a:pt x="167344" y="194438"/>
                    </a:cubicBezTo>
                    <a:lnTo>
                      <a:pt x="185385" y="211894"/>
                    </a:lnTo>
                    <a:cubicBezTo>
                      <a:pt x="217782" y="243354"/>
                      <a:pt x="261190" y="260909"/>
                      <a:pt x="306349" y="260813"/>
                    </a:cubicBezTo>
                    <a:lnTo>
                      <a:pt x="327567" y="260813"/>
                    </a:lnTo>
                    <a:lnTo>
                      <a:pt x="327567" y="222152"/>
                    </a:lnTo>
                    <a:lnTo>
                      <a:pt x="306349" y="222152"/>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grpSp>
        <p:sp>
          <p:nvSpPr>
            <p:cNvPr id="18" name="Graphic 57" descr="USB">
              <a:extLst>
                <a:ext uri="{FF2B5EF4-FFF2-40B4-BE49-F238E27FC236}">
                  <a16:creationId xmlns:a16="http://schemas.microsoft.com/office/drawing/2014/main" id="{7EAD1463-54C5-41B7-9D98-CB6144D72AA3}"/>
                </a:ext>
              </a:extLst>
            </p:cNvPr>
            <p:cNvSpPr>
              <a:spLocks/>
            </p:cNvSpPr>
            <p:nvPr/>
          </p:nvSpPr>
          <p:spPr bwMode="auto">
            <a:xfrm>
              <a:off x="5057" y="5234"/>
              <a:ext cx="484" cy="572"/>
            </a:xfrm>
            <a:custGeom>
              <a:avLst/>
              <a:gdLst>
                <a:gd name="T0" fmla="*/ 463 w 451043"/>
                <a:gd name="T1" fmla="*/ 262 h 438156"/>
                <a:gd name="T2" fmla="*/ 463 w 451043"/>
                <a:gd name="T3" fmla="*/ 219 h 438156"/>
                <a:gd name="T4" fmla="*/ 429 w 451043"/>
                <a:gd name="T5" fmla="*/ 219 h 438156"/>
                <a:gd name="T6" fmla="*/ 429 w 451043"/>
                <a:gd name="T7" fmla="*/ 59 h 438156"/>
                <a:gd name="T8" fmla="*/ 387 w 451043"/>
                <a:gd name="T9" fmla="*/ 8 h 438156"/>
                <a:gd name="T10" fmla="*/ 270 w 451043"/>
                <a:gd name="T11" fmla="*/ 8 h 438156"/>
                <a:gd name="T12" fmla="*/ 228 w 451043"/>
                <a:gd name="T13" fmla="*/ 59 h 438156"/>
                <a:gd name="T14" fmla="*/ 228 w 451043"/>
                <a:gd name="T15" fmla="*/ 505 h 438156"/>
                <a:gd name="T16" fmla="*/ 214 w 451043"/>
                <a:gd name="T17" fmla="*/ 522 h 438156"/>
                <a:gd name="T18" fmla="*/ 97 w 451043"/>
                <a:gd name="T19" fmla="*/ 522 h 438156"/>
                <a:gd name="T20" fmla="*/ 83 w 451043"/>
                <a:gd name="T21" fmla="*/ 505 h 438156"/>
                <a:gd name="T22" fmla="*/ 83 w 451043"/>
                <a:gd name="T23" fmla="*/ 353 h 438156"/>
                <a:gd name="T24" fmla="*/ 118 w 451043"/>
                <a:gd name="T25" fmla="*/ 353 h 438156"/>
                <a:gd name="T26" fmla="*/ 118 w 451043"/>
                <a:gd name="T27" fmla="*/ 310 h 438156"/>
                <a:gd name="T28" fmla="*/ 138 w 451043"/>
                <a:gd name="T29" fmla="*/ 278 h 438156"/>
                <a:gd name="T30" fmla="*/ 138 w 451043"/>
                <a:gd name="T31" fmla="*/ 76 h 438156"/>
                <a:gd name="T32" fmla="*/ 118 w 451043"/>
                <a:gd name="T33" fmla="*/ 76 h 438156"/>
                <a:gd name="T34" fmla="*/ 118 w 451043"/>
                <a:gd name="T35" fmla="*/ 0 h 438156"/>
                <a:gd name="T36" fmla="*/ 21 w 451043"/>
                <a:gd name="T37" fmla="*/ 0 h 438156"/>
                <a:gd name="T38" fmla="*/ 21 w 451043"/>
                <a:gd name="T39" fmla="*/ 76 h 438156"/>
                <a:gd name="T40" fmla="*/ 0 w 451043"/>
                <a:gd name="T41" fmla="*/ 76 h 438156"/>
                <a:gd name="T42" fmla="*/ 0 w 451043"/>
                <a:gd name="T43" fmla="*/ 278 h 438156"/>
                <a:gd name="T44" fmla="*/ 21 w 451043"/>
                <a:gd name="T45" fmla="*/ 310 h 438156"/>
                <a:gd name="T46" fmla="*/ 21 w 451043"/>
                <a:gd name="T47" fmla="*/ 353 h 438156"/>
                <a:gd name="T48" fmla="*/ 55 w 451043"/>
                <a:gd name="T49" fmla="*/ 353 h 438156"/>
                <a:gd name="T50" fmla="*/ 55 w 451043"/>
                <a:gd name="T51" fmla="*/ 505 h 438156"/>
                <a:gd name="T52" fmla="*/ 97 w 451043"/>
                <a:gd name="T53" fmla="*/ 555 h 438156"/>
                <a:gd name="T54" fmla="*/ 214 w 451043"/>
                <a:gd name="T55" fmla="*/ 555 h 438156"/>
                <a:gd name="T56" fmla="*/ 256 w 451043"/>
                <a:gd name="T57" fmla="*/ 505 h 438156"/>
                <a:gd name="T58" fmla="*/ 256 w 451043"/>
                <a:gd name="T59" fmla="*/ 59 h 438156"/>
                <a:gd name="T60" fmla="*/ 270 w 451043"/>
                <a:gd name="T61" fmla="*/ 42 h 438156"/>
                <a:gd name="T62" fmla="*/ 387 w 451043"/>
                <a:gd name="T63" fmla="*/ 42 h 438156"/>
                <a:gd name="T64" fmla="*/ 401 w 451043"/>
                <a:gd name="T65" fmla="*/ 59 h 438156"/>
                <a:gd name="T66" fmla="*/ 401 w 451043"/>
                <a:gd name="T67" fmla="*/ 219 h 438156"/>
                <a:gd name="T68" fmla="*/ 366 w 451043"/>
                <a:gd name="T69" fmla="*/ 219 h 438156"/>
                <a:gd name="T70" fmla="*/ 366 w 451043"/>
                <a:gd name="T71" fmla="*/ 262 h 438156"/>
                <a:gd name="T72" fmla="*/ 346 w 451043"/>
                <a:gd name="T73" fmla="*/ 294 h 438156"/>
                <a:gd name="T74" fmla="*/ 346 w 451043"/>
                <a:gd name="T75" fmla="*/ 496 h 438156"/>
                <a:gd name="T76" fmla="*/ 366 w 451043"/>
                <a:gd name="T77" fmla="*/ 496 h 438156"/>
                <a:gd name="T78" fmla="*/ 366 w 451043"/>
                <a:gd name="T79" fmla="*/ 572 h 438156"/>
                <a:gd name="T80" fmla="*/ 463 w 451043"/>
                <a:gd name="T81" fmla="*/ 572 h 438156"/>
                <a:gd name="T82" fmla="*/ 463 w 451043"/>
                <a:gd name="T83" fmla="*/ 496 h 438156"/>
                <a:gd name="T84" fmla="*/ 484 w 451043"/>
                <a:gd name="T85" fmla="*/ 496 h 438156"/>
                <a:gd name="T86" fmla="*/ 484 w 451043"/>
                <a:gd name="T87" fmla="*/ 294 h 438156"/>
                <a:gd name="T88" fmla="*/ 463 w 451043"/>
                <a:gd name="T89" fmla="*/ 262 h 438156"/>
                <a:gd name="T90" fmla="*/ 48 w 451043"/>
                <a:gd name="T91" fmla="*/ 34 h 438156"/>
                <a:gd name="T92" fmla="*/ 90 w 451043"/>
                <a:gd name="T93" fmla="*/ 34 h 438156"/>
                <a:gd name="T94" fmla="*/ 90 w 451043"/>
                <a:gd name="T95" fmla="*/ 76 h 438156"/>
                <a:gd name="T96" fmla="*/ 48 w 451043"/>
                <a:gd name="T97" fmla="*/ 76 h 438156"/>
                <a:gd name="T98" fmla="*/ 436 w 451043"/>
                <a:gd name="T99" fmla="*/ 538 h 438156"/>
                <a:gd name="T100" fmla="*/ 394 w 451043"/>
                <a:gd name="T101" fmla="*/ 538 h 438156"/>
                <a:gd name="T102" fmla="*/ 394 w 451043"/>
                <a:gd name="T103" fmla="*/ 496 h 438156"/>
                <a:gd name="T104" fmla="*/ 436 w 451043"/>
                <a:gd name="T105" fmla="*/ 496 h 4381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51043" h="438156">
                  <a:moveTo>
                    <a:pt x="431713" y="200650"/>
                  </a:moveTo>
                  <a:lnTo>
                    <a:pt x="431713" y="167530"/>
                  </a:lnTo>
                  <a:lnTo>
                    <a:pt x="399496" y="167530"/>
                  </a:lnTo>
                  <a:lnTo>
                    <a:pt x="399496" y="45104"/>
                  </a:lnTo>
                  <a:cubicBezTo>
                    <a:pt x="399496" y="23753"/>
                    <a:pt x="382187" y="6443"/>
                    <a:pt x="360835" y="6443"/>
                  </a:cubicBezTo>
                  <a:lnTo>
                    <a:pt x="251296" y="6443"/>
                  </a:lnTo>
                  <a:cubicBezTo>
                    <a:pt x="229944" y="6443"/>
                    <a:pt x="212635" y="23753"/>
                    <a:pt x="212635" y="45104"/>
                  </a:cubicBezTo>
                  <a:lnTo>
                    <a:pt x="212635" y="386609"/>
                  </a:lnTo>
                  <a:cubicBezTo>
                    <a:pt x="212635" y="393726"/>
                    <a:pt x="206865" y="399496"/>
                    <a:pt x="199748" y="399496"/>
                  </a:cubicBezTo>
                  <a:lnTo>
                    <a:pt x="90209" y="399496"/>
                  </a:lnTo>
                  <a:cubicBezTo>
                    <a:pt x="83091" y="399496"/>
                    <a:pt x="77322" y="393726"/>
                    <a:pt x="77322" y="386609"/>
                  </a:cubicBezTo>
                  <a:lnTo>
                    <a:pt x="77322" y="270626"/>
                  </a:lnTo>
                  <a:lnTo>
                    <a:pt x="109539" y="270626"/>
                  </a:lnTo>
                  <a:lnTo>
                    <a:pt x="109539" y="237507"/>
                  </a:lnTo>
                  <a:cubicBezTo>
                    <a:pt x="120889" y="234576"/>
                    <a:pt x="128832" y="224357"/>
                    <a:pt x="128870" y="212635"/>
                  </a:cubicBezTo>
                  <a:lnTo>
                    <a:pt x="128870" y="57991"/>
                  </a:lnTo>
                  <a:lnTo>
                    <a:pt x="109539" y="57991"/>
                  </a:lnTo>
                  <a:lnTo>
                    <a:pt x="109539" y="0"/>
                  </a:lnTo>
                  <a:lnTo>
                    <a:pt x="19330" y="0"/>
                  </a:lnTo>
                  <a:lnTo>
                    <a:pt x="19330" y="57991"/>
                  </a:lnTo>
                  <a:lnTo>
                    <a:pt x="0" y="57991"/>
                  </a:lnTo>
                  <a:lnTo>
                    <a:pt x="0" y="212635"/>
                  </a:lnTo>
                  <a:cubicBezTo>
                    <a:pt x="38" y="224357"/>
                    <a:pt x="7981" y="234576"/>
                    <a:pt x="19330" y="237507"/>
                  </a:cubicBezTo>
                  <a:lnTo>
                    <a:pt x="19330" y="270626"/>
                  </a:lnTo>
                  <a:lnTo>
                    <a:pt x="51548" y="270626"/>
                  </a:lnTo>
                  <a:lnTo>
                    <a:pt x="51548" y="386609"/>
                  </a:lnTo>
                  <a:cubicBezTo>
                    <a:pt x="51548" y="407961"/>
                    <a:pt x="68857" y="425270"/>
                    <a:pt x="90209" y="425270"/>
                  </a:cubicBezTo>
                  <a:lnTo>
                    <a:pt x="199748" y="425270"/>
                  </a:lnTo>
                  <a:cubicBezTo>
                    <a:pt x="221100" y="425270"/>
                    <a:pt x="238409" y="407961"/>
                    <a:pt x="238409" y="386609"/>
                  </a:cubicBezTo>
                  <a:lnTo>
                    <a:pt x="238409" y="45104"/>
                  </a:lnTo>
                  <a:cubicBezTo>
                    <a:pt x="238409" y="37987"/>
                    <a:pt x="244178" y="32217"/>
                    <a:pt x="251296" y="32217"/>
                  </a:cubicBezTo>
                  <a:lnTo>
                    <a:pt x="360835" y="32217"/>
                  </a:lnTo>
                  <a:cubicBezTo>
                    <a:pt x="367952" y="32217"/>
                    <a:pt x="373722" y="37987"/>
                    <a:pt x="373722" y="45104"/>
                  </a:cubicBezTo>
                  <a:lnTo>
                    <a:pt x="373722" y="167530"/>
                  </a:lnTo>
                  <a:lnTo>
                    <a:pt x="341504" y="167530"/>
                  </a:lnTo>
                  <a:lnTo>
                    <a:pt x="341504" y="200650"/>
                  </a:lnTo>
                  <a:cubicBezTo>
                    <a:pt x="330155" y="203580"/>
                    <a:pt x="322212" y="213800"/>
                    <a:pt x="322174" y="225522"/>
                  </a:cubicBezTo>
                  <a:lnTo>
                    <a:pt x="322174" y="380165"/>
                  </a:lnTo>
                  <a:lnTo>
                    <a:pt x="341504" y="380165"/>
                  </a:lnTo>
                  <a:lnTo>
                    <a:pt x="341504" y="438157"/>
                  </a:lnTo>
                  <a:lnTo>
                    <a:pt x="431713" y="438157"/>
                  </a:lnTo>
                  <a:lnTo>
                    <a:pt x="431713" y="380165"/>
                  </a:lnTo>
                  <a:lnTo>
                    <a:pt x="451044" y="380165"/>
                  </a:lnTo>
                  <a:lnTo>
                    <a:pt x="451044" y="225522"/>
                  </a:lnTo>
                  <a:cubicBezTo>
                    <a:pt x="451006" y="213800"/>
                    <a:pt x="443063" y="203580"/>
                    <a:pt x="431713" y="200650"/>
                  </a:cubicBezTo>
                  <a:close/>
                  <a:moveTo>
                    <a:pt x="45104" y="25774"/>
                  </a:moveTo>
                  <a:lnTo>
                    <a:pt x="83765" y="25774"/>
                  </a:lnTo>
                  <a:lnTo>
                    <a:pt x="83765" y="57991"/>
                  </a:lnTo>
                  <a:lnTo>
                    <a:pt x="45104" y="57991"/>
                  </a:lnTo>
                  <a:lnTo>
                    <a:pt x="45104" y="25774"/>
                  </a:lnTo>
                  <a:close/>
                  <a:moveTo>
                    <a:pt x="405939" y="412383"/>
                  </a:moveTo>
                  <a:lnTo>
                    <a:pt x="367278" y="412383"/>
                  </a:lnTo>
                  <a:lnTo>
                    <a:pt x="367278" y="380165"/>
                  </a:lnTo>
                  <a:lnTo>
                    <a:pt x="405939" y="380165"/>
                  </a:lnTo>
                  <a:lnTo>
                    <a:pt x="405939" y="412383"/>
                  </a:lnTo>
                  <a:close/>
                </a:path>
              </a:pathLst>
            </a:custGeom>
            <a:solidFill>
              <a:srgbClr val="864A05"/>
            </a:solidFill>
            <a:ln>
              <a:noFill/>
            </a:ln>
            <a:extLs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grpSp>
          <p:nvGrpSpPr>
            <p:cNvPr id="19" name="Graphic 51" descr="Fluorescent Light Blub">
              <a:extLst>
                <a:ext uri="{FF2B5EF4-FFF2-40B4-BE49-F238E27FC236}">
                  <a16:creationId xmlns:a16="http://schemas.microsoft.com/office/drawing/2014/main" id="{EEF0B796-E4D8-41BC-8FB9-70F48F88E7BE}"/>
                </a:ext>
              </a:extLst>
            </p:cNvPr>
            <p:cNvGrpSpPr>
              <a:grpSpLocks/>
            </p:cNvGrpSpPr>
            <p:nvPr/>
          </p:nvGrpSpPr>
          <p:grpSpPr bwMode="auto">
            <a:xfrm>
              <a:off x="7100" y="5319"/>
              <a:ext cx="278" cy="671"/>
              <a:chOff x="5818383" y="1980525"/>
              <a:chExt cx="258219" cy="509194"/>
            </a:xfrm>
          </p:grpSpPr>
          <p:sp>
            <p:nvSpPr>
              <p:cNvPr id="28" name="Freeform: Shape 66">
                <a:extLst>
                  <a:ext uri="{FF2B5EF4-FFF2-40B4-BE49-F238E27FC236}">
                    <a16:creationId xmlns:a16="http://schemas.microsoft.com/office/drawing/2014/main" id="{6F822D60-331C-4719-9ABD-66B38B8EA9B9}"/>
                  </a:ext>
                </a:extLst>
              </p:cNvPr>
              <p:cNvSpPr>
                <a:spLocks/>
              </p:cNvSpPr>
              <p:nvPr/>
            </p:nvSpPr>
            <p:spPr bwMode="auto">
              <a:xfrm>
                <a:off x="5905392" y="2450994"/>
                <a:ext cx="83765" cy="38725"/>
              </a:xfrm>
              <a:custGeom>
                <a:avLst/>
                <a:gdLst>
                  <a:gd name="T0" fmla="*/ 41883 w 83765"/>
                  <a:gd name="T1" fmla="*/ 38725 h 38725"/>
                  <a:gd name="T2" fmla="*/ 83765 w 83765"/>
                  <a:gd name="T3" fmla="*/ 0 h 38725"/>
                  <a:gd name="T4" fmla="*/ 0 w 83765"/>
                  <a:gd name="T5" fmla="*/ 0 h 38725"/>
                  <a:gd name="T6" fmla="*/ 41883 w 83765"/>
                  <a:gd name="T7" fmla="*/ 38725 h 387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765" h="38725">
                    <a:moveTo>
                      <a:pt x="41883" y="38725"/>
                    </a:moveTo>
                    <a:cubicBezTo>
                      <a:pt x="63810" y="38725"/>
                      <a:pt x="82050" y="21861"/>
                      <a:pt x="83765" y="0"/>
                    </a:cubicBezTo>
                    <a:lnTo>
                      <a:pt x="0" y="0"/>
                    </a:lnTo>
                    <a:cubicBezTo>
                      <a:pt x="1715" y="21861"/>
                      <a:pt x="19955" y="38725"/>
                      <a:pt x="41883" y="38725"/>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29" name="Freeform: Shape 67">
                <a:extLst>
                  <a:ext uri="{FF2B5EF4-FFF2-40B4-BE49-F238E27FC236}">
                    <a16:creationId xmlns:a16="http://schemas.microsoft.com/office/drawing/2014/main" id="{EC84D33E-634F-462B-8201-02B1E794E531}"/>
                  </a:ext>
                </a:extLst>
              </p:cNvPr>
              <p:cNvSpPr>
                <a:spLocks/>
              </p:cNvSpPr>
              <p:nvPr/>
            </p:nvSpPr>
            <p:spPr bwMode="auto">
              <a:xfrm>
                <a:off x="5818397" y="2095108"/>
                <a:ext cx="257735" cy="330112"/>
              </a:xfrm>
              <a:custGeom>
                <a:avLst/>
                <a:gdLst>
                  <a:gd name="T0" fmla="*/ 255775 w 257735"/>
                  <a:gd name="T1" fmla="*/ 15916 h 330112"/>
                  <a:gd name="T2" fmla="*/ 222108 w 257735"/>
                  <a:gd name="T3" fmla="*/ 1966 h 330112"/>
                  <a:gd name="T4" fmla="*/ 15917 w 257735"/>
                  <a:gd name="T5" fmla="*/ 87374 h 330112"/>
                  <a:gd name="T6" fmla="*/ 1969 w 257735"/>
                  <a:gd name="T7" fmla="*/ 121049 h 330112"/>
                  <a:gd name="T8" fmla="*/ 15917 w 257735"/>
                  <a:gd name="T9" fmla="*/ 134998 h 330112"/>
                  <a:gd name="T10" fmla="*/ 64443 w 257735"/>
                  <a:gd name="T11" fmla="*/ 155101 h 330112"/>
                  <a:gd name="T12" fmla="*/ 64443 w 257735"/>
                  <a:gd name="T13" fmla="*/ 194800 h 330112"/>
                  <a:gd name="T14" fmla="*/ 38669 w 257735"/>
                  <a:gd name="T15" fmla="*/ 194800 h 330112"/>
                  <a:gd name="T16" fmla="*/ 38669 w 257735"/>
                  <a:gd name="T17" fmla="*/ 304339 h 330112"/>
                  <a:gd name="T18" fmla="*/ 64443 w 257735"/>
                  <a:gd name="T19" fmla="*/ 330113 h 330112"/>
                  <a:gd name="T20" fmla="*/ 193312 w 257735"/>
                  <a:gd name="T21" fmla="*/ 330113 h 330112"/>
                  <a:gd name="T22" fmla="*/ 219086 w 257735"/>
                  <a:gd name="T23" fmla="*/ 304339 h 330112"/>
                  <a:gd name="T24" fmla="*/ 219086 w 257735"/>
                  <a:gd name="T25" fmla="*/ 194800 h 330112"/>
                  <a:gd name="T26" fmla="*/ 193312 w 257735"/>
                  <a:gd name="T27" fmla="*/ 194800 h 330112"/>
                  <a:gd name="T28" fmla="*/ 193312 w 257735"/>
                  <a:gd name="T29" fmla="*/ 155101 h 330112"/>
                  <a:gd name="T30" fmla="*/ 241832 w 257735"/>
                  <a:gd name="T31" fmla="*/ 134998 h 330112"/>
                  <a:gd name="T32" fmla="*/ 255375 w 257735"/>
                  <a:gd name="T33" fmla="*/ 101157 h 330112"/>
                  <a:gd name="T34" fmla="*/ 222115 w 257735"/>
                  <a:gd name="T35" fmla="*/ 87374 h 330112"/>
                  <a:gd name="T36" fmla="*/ 157680 w 257735"/>
                  <a:gd name="T37" fmla="*/ 114063 h 330112"/>
                  <a:gd name="T38" fmla="*/ 141765 w 257735"/>
                  <a:gd name="T39" fmla="*/ 137904 h 330112"/>
                  <a:gd name="T40" fmla="*/ 141765 w 257735"/>
                  <a:gd name="T41" fmla="*/ 194800 h 330112"/>
                  <a:gd name="T42" fmla="*/ 115991 w 257735"/>
                  <a:gd name="T43" fmla="*/ 194800 h 330112"/>
                  <a:gd name="T44" fmla="*/ 115991 w 257735"/>
                  <a:gd name="T45" fmla="*/ 137878 h 330112"/>
                  <a:gd name="T46" fmla="*/ 100075 w 257735"/>
                  <a:gd name="T47" fmla="*/ 114037 h 330112"/>
                  <a:gd name="T48" fmla="*/ 93129 w 257735"/>
                  <a:gd name="T49" fmla="*/ 111163 h 330112"/>
                  <a:gd name="T50" fmla="*/ 241832 w 257735"/>
                  <a:gd name="T51" fmla="*/ 49564 h 330112"/>
                  <a:gd name="T52" fmla="*/ 255775 w 257735"/>
                  <a:gd name="T53" fmla="*/ 15916 h 33011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57735" h="330112">
                    <a:moveTo>
                      <a:pt x="255775" y="15916"/>
                    </a:moveTo>
                    <a:cubicBezTo>
                      <a:pt x="250329" y="2768"/>
                      <a:pt x="235257" y="-3476"/>
                      <a:pt x="222108" y="1966"/>
                    </a:cubicBezTo>
                    <a:lnTo>
                      <a:pt x="15917" y="87374"/>
                    </a:lnTo>
                    <a:cubicBezTo>
                      <a:pt x="2766" y="92821"/>
                      <a:pt x="-3479" y="107898"/>
                      <a:pt x="1969" y="121049"/>
                    </a:cubicBezTo>
                    <a:cubicBezTo>
                      <a:pt x="4585" y="127365"/>
                      <a:pt x="9602" y="132382"/>
                      <a:pt x="15917" y="134998"/>
                    </a:cubicBezTo>
                    <a:lnTo>
                      <a:pt x="64443" y="155101"/>
                    </a:lnTo>
                    <a:lnTo>
                      <a:pt x="64443" y="194800"/>
                    </a:lnTo>
                    <a:lnTo>
                      <a:pt x="38669" y="194800"/>
                    </a:lnTo>
                    <a:lnTo>
                      <a:pt x="38669" y="304339"/>
                    </a:lnTo>
                    <a:cubicBezTo>
                      <a:pt x="38669" y="318573"/>
                      <a:pt x="50209" y="330113"/>
                      <a:pt x="64443" y="330113"/>
                    </a:cubicBezTo>
                    <a:lnTo>
                      <a:pt x="193312" y="330113"/>
                    </a:lnTo>
                    <a:cubicBezTo>
                      <a:pt x="207547" y="330113"/>
                      <a:pt x="219086" y="318573"/>
                      <a:pt x="219086" y="304339"/>
                    </a:cubicBezTo>
                    <a:lnTo>
                      <a:pt x="219086" y="194800"/>
                    </a:lnTo>
                    <a:lnTo>
                      <a:pt x="193312" y="194800"/>
                    </a:lnTo>
                    <a:lnTo>
                      <a:pt x="193312" y="155101"/>
                    </a:lnTo>
                    <a:lnTo>
                      <a:pt x="241832" y="134998"/>
                    </a:lnTo>
                    <a:cubicBezTo>
                      <a:pt x="254917" y="129392"/>
                      <a:pt x="260980" y="114242"/>
                      <a:pt x="255375" y="101157"/>
                    </a:cubicBezTo>
                    <a:cubicBezTo>
                      <a:pt x="249866" y="88298"/>
                      <a:pt x="235105" y="82180"/>
                      <a:pt x="222115" y="87374"/>
                    </a:cubicBezTo>
                    <a:lnTo>
                      <a:pt x="157680" y="114063"/>
                    </a:lnTo>
                    <a:cubicBezTo>
                      <a:pt x="148037" y="118054"/>
                      <a:pt x="141754" y="127467"/>
                      <a:pt x="141765" y="137904"/>
                    </a:cubicBezTo>
                    <a:lnTo>
                      <a:pt x="141765" y="194800"/>
                    </a:lnTo>
                    <a:lnTo>
                      <a:pt x="115991" y="194800"/>
                    </a:lnTo>
                    <a:lnTo>
                      <a:pt x="115991" y="137878"/>
                    </a:lnTo>
                    <a:cubicBezTo>
                      <a:pt x="116002" y="127441"/>
                      <a:pt x="109718" y="118029"/>
                      <a:pt x="100075" y="114037"/>
                    </a:cubicBezTo>
                    <a:lnTo>
                      <a:pt x="93129" y="111163"/>
                    </a:lnTo>
                    <a:lnTo>
                      <a:pt x="241832" y="49564"/>
                    </a:lnTo>
                    <a:cubicBezTo>
                      <a:pt x="254966" y="44114"/>
                      <a:pt x="261205" y="29058"/>
                      <a:pt x="255775" y="15916"/>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30" name="Freeform: Shape 68">
                <a:extLst>
                  <a:ext uri="{FF2B5EF4-FFF2-40B4-BE49-F238E27FC236}">
                    <a16:creationId xmlns:a16="http://schemas.microsoft.com/office/drawing/2014/main" id="{4EB19F0B-4F6E-455B-ABF6-46F7A12733E8}"/>
                  </a:ext>
                </a:extLst>
              </p:cNvPr>
              <p:cNvSpPr>
                <a:spLocks/>
              </p:cNvSpPr>
              <p:nvPr/>
            </p:nvSpPr>
            <p:spPr bwMode="auto">
              <a:xfrm>
                <a:off x="5818383" y="2010918"/>
                <a:ext cx="258219" cy="137161"/>
              </a:xfrm>
              <a:custGeom>
                <a:avLst/>
                <a:gdLst>
                  <a:gd name="T0" fmla="*/ 25796 w 258219"/>
                  <a:gd name="T1" fmla="*/ 137162 h 137161"/>
                  <a:gd name="T2" fmla="*/ 35642 w 258219"/>
                  <a:gd name="T3" fmla="*/ 135190 h 137161"/>
                  <a:gd name="T4" fmla="*/ 241833 w 258219"/>
                  <a:gd name="T5" fmla="*/ 49782 h 137161"/>
                  <a:gd name="T6" fmla="*/ 256439 w 258219"/>
                  <a:gd name="T7" fmla="*/ 16386 h 137161"/>
                  <a:gd name="T8" fmla="*/ 223044 w 258219"/>
                  <a:gd name="T9" fmla="*/ 1780 h 137161"/>
                  <a:gd name="T10" fmla="*/ 222116 w 258219"/>
                  <a:gd name="T11" fmla="*/ 2164 h 137161"/>
                  <a:gd name="T12" fmla="*/ 15925 w 258219"/>
                  <a:gd name="T13" fmla="*/ 87573 h 137161"/>
                  <a:gd name="T14" fmla="*/ 1966 w 258219"/>
                  <a:gd name="T15" fmla="*/ 121244 h 137161"/>
                  <a:gd name="T16" fmla="*/ 25796 w 258219"/>
                  <a:gd name="T17" fmla="*/ 137162 h 137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8219" h="137161">
                    <a:moveTo>
                      <a:pt x="25796" y="137162"/>
                    </a:moveTo>
                    <a:cubicBezTo>
                      <a:pt x="29176" y="137162"/>
                      <a:pt x="32523" y="136492"/>
                      <a:pt x="35642" y="135190"/>
                    </a:cubicBezTo>
                    <a:lnTo>
                      <a:pt x="241833" y="49782"/>
                    </a:lnTo>
                    <a:cubicBezTo>
                      <a:pt x="255089" y="44593"/>
                      <a:pt x="261628" y="29642"/>
                      <a:pt x="256439" y="16386"/>
                    </a:cubicBezTo>
                    <a:cubicBezTo>
                      <a:pt x="251251" y="3131"/>
                      <a:pt x="236300" y="-3409"/>
                      <a:pt x="223044" y="1780"/>
                    </a:cubicBezTo>
                    <a:cubicBezTo>
                      <a:pt x="222732" y="1902"/>
                      <a:pt x="222423" y="2030"/>
                      <a:pt x="222116" y="2164"/>
                    </a:cubicBezTo>
                    <a:lnTo>
                      <a:pt x="15925" y="87573"/>
                    </a:lnTo>
                    <a:cubicBezTo>
                      <a:pt x="2772" y="93016"/>
                      <a:pt x="-3478" y="108091"/>
                      <a:pt x="1966" y="121244"/>
                    </a:cubicBezTo>
                    <a:cubicBezTo>
                      <a:pt x="5955" y="130884"/>
                      <a:pt x="15363" y="137168"/>
                      <a:pt x="25796" y="137162"/>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31" name="Freeform: Shape 69">
                <a:extLst>
                  <a:ext uri="{FF2B5EF4-FFF2-40B4-BE49-F238E27FC236}">
                    <a16:creationId xmlns:a16="http://schemas.microsoft.com/office/drawing/2014/main" id="{9AB7920C-8798-4185-992D-FD865E7F43B3}"/>
                  </a:ext>
                </a:extLst>
              </p:cNvPr>
              <p:cNvSpPr>
                <a:spLocks/>
              </p:cNvSpPr>
              <p:nvPr/>
            </p:nvSpPr>
            <p:spPr bwMode="auto">
              <a:xfrm>
                <a:off x="5818389" y="1980525"/>
                <a:ext cx="129368" cy="83789"/>
              </a:xfrm>
              <a:custGeom>
                <a:avLst/>
                <a:gdLst>
                  <a:gd name="T0" fmla="*/ 25790 w 129368"/>
                  <a:gd name="T1" fmla="*/ 83790 h 83789"/>
                  <a:gd name="T2" fmla="*/ 35635 w 129368"/>
                  <a:gd name="T3" fmla="*/ 81818 h 83789"/>
                  <a:gd name="T4" fmla="*/ 113737 w 129368"/>
                  <a:gd name="T5" fmla="*/ 49472 h 83789"/>
                  <a:gd name="T6" fmla="*/ 127280 w 129368"/>
                  <a:gd name="T7" fmla="*/ 15631 h 83789"/>
                  <a:gd name="T8" fmla="*/ 94020 w 129368"/>
                  <a:gd name="T9" fmla="*/ 1848 h 83789"/>
                  <a:gd name="T10" fmla="*/ 15925 w 129368"/>
                  <a:gd name="T11" fmla="*/ 34201 h 83789"/>
                  <a:gd name="T12" fmla="*/ 1966 w 129368"/>
                  <a:gd name="T13" fmla="*/ 67872 h 83789"/>
                  <a:gd name="T14" fmla="*/ 25790 w 129368"/>
                  <a:gd name="T15" fmla="*/ 83790 h 837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9368" h="83789">
                    <a:moveTo>
                      <a:pt x="25790" y="83790"/>
                    </a:moveTo>
                    <a:cubicBezTo>
                      <a:pt x="29170" y="83790"/>
                      <a:pt x="32516" y="83120"/>
                      <a:pt x="35635" y="81818"/>
                    </a:cubicBezTo>
                    <a:lnTo>
                      <a:pt x="113737" y="49472"/>
                    </a:lnTo>
                    <a:cubicBezTo>
                      <a:pt x="126822" y="43867"/>
                      <a:pt x="132885" y="28716"/>
                      <a:pt x="127280" y="15631"/>
                    </a:cubicBezTo>
                    <a:cubicBezTo>
                      <a:pt x="121771" y="2772"/>
                      <a:pt x="107010" y="-3345"/>
                      <a:pt x="94020" y="1848"/>
                    </a:cubicBezTo>
                    <a:lnTo>
                      <a:pt x="15925" y="34201"/>
                    </a:lnTo>
                    <a:cubicBezTo>
                      <a:pt x="2772" y="39644"/>
                      <a:pt x="-3478" y="54719"/>
                      <a:pt x="1966" y="67872"/>
                    </a:cubicBezTo>
                    <a:cubicBezTo>
                      <a:pt x="5954" y="77510"/>
                      <a:pt x="15359" y="83794"/>
                      <a:pt x="25790" y="8379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grpSp>
        <p:grpSp>
          <p:nvGrpSpPr>
            <p:cNvPr id="20" name="Graphic 49" descr="Cell Tower">
              <a:extLst>
                <a:ext uri="{FF2B5EF4-FFF2-40B4-BE49-F238E27FC236}">
                  <a16:creationId xmlns:a16="http://schemas.microsoft.com/office/drawing/2014/main" id="{1B954C97-D1E7-40A1-8875-D080C26A5930}"/>
                </a:ext>
              </a:extLst>
            </p:cNvPr>
            <p:cNvGrpSpPr>
              <a:grpSpLocks/>
            </p:cNvGrpSpPr>
            <p:nvPr/>
          </p:nvGrpSpPr>
          <p:grpSpPr bwMode="auto">
            <a:xfrm>
              <a:off x="9099" y="5170"/>
              <a:ext cx="427" cy="692"/>
              <a:chOff x="7592896" y="1885857"/>
              <a:chExt cx="392798" cy="530298"/>
            </a:xfrm>
          </p:grpSpPr>
          <p:sp>
            <p:nvSpPr>
              <p:cNvPr id="21" name="Freeform: Shape 71">
                <a:extLst>
                  <a:ext uri="{FF2B5EF4-FFF2-40B4-BE49-F238E27FC236}">
                    <a16:creationId xmlns:a16="http://schemas.microsoft.com/office/drawing/2014/main" id="{F64EDF70-3FE0-4BE4-A968-88416457FBB4}"/>
                  </a:ext>
                </a:extLst>
              </p:cNvPr>
              <p:cNvSpPr>
                <a:spLocks/>
              </p:cNvSpPr>
              <p:nvPr/>
            </p:nvSpPr>
            <p:spPr bwMode="auto">
              <a:xfrm>
                <a:off x="7711831" y="1958668"/>
                <a:ext cx="40597" cy="109539"/>
              </a:xfrm>
              <a:custGeom>
                <a:avLst/>
                <a:gdLst>
                  <a:gd name="T0" fmla="*/ 22556 w 40597"/>
                  <a:gd name="T1" fmla="*/ 109539 h 109539"/>
                  <a:gd name="T2" fmla="*/ 40597 w 40597"/>
                  <a:gd name="T3" fmla="*/ 91497 h 109539"/>
                  <a:gd name="T4" fmla="*/ 40597 w 40597"/>
                  <a:gd name="T5" fmla="*/ 18042 h 109539"/>
                  <a:gd name="T6" fmla="*/ 22556 w 40597"/>
                  <a:gd name="T7" fmla="*/ 0 h 109539"/>
                  <a:gd name="T8" fmla="*/ 22556 w 40597"/>
                  <a:gd name="T9" fmla="*/ 109539 h 1095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597" h="109539">
                    <a:moveTo>
                      <a:pt x="22556" y="109539"/>
                    </a:moveTo>
                    <a:lnTo>
                      <a:pt x="40597" y="91497"/>
                    </a:lnTo>
                    <a:cubicBezTo>
                      <a:pt x="20828" y="71003"/>
                      <a:pt x="20828" y="38536"/>
                      <a:pt x="40597" y="18042"/>
                    </a:cubicBezTo>
                    <a:lnTo>
                      <a:pt x="22556" y="0"/>
                    </a:lnTo>
                    <a:cubicBezTo>
                      <a:pt x="-7519" y="30320"/>
                      <a:pt x="-7519" y="79219"/>
                      <a:pt x="22556" y="109539"/>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22" name="Freeform: Shape 72">
                <a:extLst>
                  <a:ext uri="{FF2B5EF4-FFF2-40B4-BE49-F238E27FC236}">
                    <a16:creationId xmlns:a16="http://schemas.microsoft.com/office/drawing/2014/main" id="{A4F17D14-A8F7-4DD6-804F-D4622C19C7B8}"/>
                  </a:ext>
                </a:extLst>
              </p:cNvPr>
              <p:cNvSpPr>
                <a:spLocks/>
              </p:cNvSpPr>
              <p:nvPr/>
            </p:nvSpPr>
            <p:spPr bwMode="auto">
              <a:xfrm>
                <a:off x="7660291" y="1922585"/>
                <a:ext cx="56053" cy="181706"/>
              </a:xfrm>
              <a:custGeom>
                <a:avLst/>
                <a:gdLst>
                  <a:gd name="T0" fmla="*/ 38012 w 56053"/>
                  <a:gd name="T1" fmla="*/ 181706 h 181706"/>
                  <a:gd name="T2" fmla="*/ 56054 w 56053"/>
                  <a:gd name="T3" fmla="*/ 163664 h 181706"/>
                  <a:gd name="T4" fmla="*/ 55592 w 56053"/>
                  <a:gd name="T5" fmla="*/ 18504 h 181706"/>
                  <a:gd name="T6" fmla="*/ 56054 w 56053"/>
                  <a:gd name="T7" fmla="*/ 18042 h 181706"/>
                  <a:gd name="T8" fmla="*/ 38012 w 56053"/>
                  <a:gd name="T9" fmla="*/ 0 h 181706"/>
                  <a:gd name="T10" fmla="*/ 36728 w 56053"/>
                  <a:gd name="T11" fmla="*/ 180422 h 181706"/>
                  <a:gd name="T12" fmla="*/ 38012 w 56053"/>
                  <a:gd name="T13" fmla="*/ 181706 h 18170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53" h="181706">
                    <a:moveTo>
                      <a:pt x="38012" y="181706"/>
                    </a:moveTo>
                    <a:lnTo>
                      <a:pt x="56054" y="163664"/>
                    </a:lnTo>
                    <a:cubicBezTo>
                      <a:pt x="15841" y="123707"/>
                      <a:pt x="15634" y="58716"/>
                      <a:pt x="55592" y="18504"/>
                    </a:cubicBezTo>
                    <a:cubicBezTo>
                      <a:pt x="55745" y="18349"/>
                      <a:pt x="55899" y="18195"/>
                      <a:pt x="56054" y="18042"/>
                    </a:cubicBezTo>
                    <a:lnTo>
                      <a:pt x="38012" y="0"/>
                    </a:lnTo>
                    <a:cubicBezTo>
                      <a:pt x="-12165" y="49468"/>
                      <a:pt x="-12740" y="130245"/>
                      <a:pt x="36728" y="180422"/>
                    </a:cubicBezTo>
                    <a:cubicBezTo>
                      <a:pt x="37153" y="180853"/>
                      <a:pt x="37581" y="181281"/>
                      <a:pt x="38012" y="181706"/>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23" name="Freeform: Shape 73">
                <a:extLst>
                  <a:ext uri="{FF2B5EF4-FFF2-40B4-BE49-F238E27FC236}">
                    <a16:creationId xmlns:a16="http://schemas.microsoft.com/office/drawing/2014/main" id="{89BB6AEC-EDF5-4B16-B724-331B1C1E66FD}"/>
                  </a:ext>
                </a:extLst>
              </p:cNvPr>
              <p:cNvSpPr>
                <a:spLocks/>
              </p:cNvSpPr>
              <p:nvPr/>
            </p:nvSpPr>
            <p:spPr bwMode="auto">
              <a:xfrm>
                <a:off x="7608726" y="1885857"/>
                <a:ext cx="70891" cy="255161"/>
              </a:xfrm>
              <a:custGeom>
                <a:avLst/>
                <a:gdLst>
                  <a:gd name="T0" fmla="*/ 70891 w 70891"/>
                  <a:gd name="T1" fmla="*/ 237120 h 255161"/>
                  <a:gd name="T2" fmla="*/ 70891 w 70891"/>
                  <a:gd name="T3" fmla="*/ 18042 h 255161"/>
                  <a:gd name="T4" fmla="*/ 52849 w 70891"/>
                  <a:gd name="T5" fmla="*/ 0 h 255161"/>
                  <a:gd name="T6" fmla="*/ 52836 w 70891"/>
                  <a:gd name="T7" fmla="*/ 255149 h 255161"/>
                  <a:gd name="T8" fmla="*/ 52849 w 70891"/>
                  <a:gd name="T9" fmla="*/ 255162 h 25516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0891" h="255161">
                    <a:moveTo>
                      <a:pt x="70891" y="237120"/>
                    </a:moveTo>
                    <a:cubicBezTo>
                      <a:pt x="10742" y="176480"/>
                      <a:pt x="10742" y="78682"/>
                      <a:pt x="70891" y="18042"/>
                    </a:cubicBezTo>
                    <a:lnTo>
                      <a:pt x="52849" y="0"/>
                    </a:lnTo>
                    <a:cubicBezTo>
                      <a:pt x="-17611" y="70454"/>
                      <a:pt x="-17617" y="184688"/>
                      <a:pt x="52836" y="255149"/>
                    </a:cubicBezTo>
                    <a:cubicBezTo>
                      <a:pt x="52841" y="255153"/>
                      <a:pt x="52845" y="255157"/>
                      <a:pt x="52849" y="255162"/>
                    </a:cubicBezTo>
                    <a:lnTo>
                      <a:pt x="70891" y="23712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24" name="Freeform: Shape 74">
                <a:extLst>
                  <a:ext uri="{FF2B5EF4-FFF2-40B4-BE49-F238E27FC236}">
                    <a16:creationId xmlns:a16="http://schemas.microsoft.com/office/drawing/2014/main" id="{1A7E3511-FA69-4539-A30B-305CDF40EAB8}"/>
                  </a:ext>
                </a:extLst>
              </p:cNvPr>
              <p:cNvSpPr>
                <a:spLocks/>
              </p:cNvSpPr>
              <p:nvPr/>
            </p:nvSpPr>
            <p:spPr bwMode="auto">
              <a:xfrm>
                <a:off x="7825884" y="1958668"/>
                <a:ext cx="40597" cy="109539"/>
              </a:xfrm>
              <a:custGeom>
                <a:avLst/>
                <a:gdLst>
                  <a:gd name="T0" fmla="*/ 18042 w 40597"/>
                  <a:gd name="T1" fmla="*/ 109539 h 109539"/>
                  <a:gd name="T2" fmla="*/ 18042 w 40597"/>
                  <a:gd name="T3" fmla="*/ 0 h 109539"/>
                  <a:gd name="T4" fmla="*/ 0 w 40597"/>
                  <a:gd name="T5" fmla="*/ 18042 h 109539"/>
                  <a:gd name="T6" fmla="*/ 14820 w 40597"/>
                  <a:gd name="T7" fmla="*/ 54770 h 109539"/>
                  <a:gd name="T8" fmla="*/ 0 w 40597"/>
                  <a:gd name="T9" fmla="*/ 91497 h 1095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597" h="109539">
                    <a:moveTo>
                      <a:pt x="18042" y="109539"/>
                    </a:moveTo>
                    <a:cubicBezTo>
                      <a:pt x="48116" y="79219"/>
                      <a:pt x="48116" y="30320"/>
                      <a:pt x="18042" y="0"/>
                    </a:cubicBezTo>
                    <a:lnTo>
                      <a:pt x="0" y="18042"/>
                    </a:lnTo>
                    <a:cubicBezTo>
                      <a:pt x="9634" y="27822"/>
                      <a:pt x="14968" y="41042"/>
                      <a:pt x="14820" y="54770"/>
                    </a:cubicBezTo>
                    <a:cubicBezTo>
                      <a:pt x="14843" y="68473"/>
                      <a:pt x="9527" y="81647"/>
                      <a:pt x="0" y="91497"/>
                    </a:cubicBezTo>
                    <a:lnTo>
                      <a:pt x="18042" y="109539"/>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25" name="Freeform: Shape 75">
                <a:extLst>
                  <a:ext uri="{FF2B5EF4-FFF2-40B4-BE49-F238E27FC236}">
                    <a16:creationId xmlns:a16="http://schemas.microsoft.com/office/drawing/2014/main" id="{D4C0C0B1-5E7F-43C1-80D4-8BBDE7C6DF14}"/>
                  </a:ext>
                </a:extLst>
              </p:cNvPr>
              <p:cNvSpPr>
                <a:spLocks/>
              </p:cNvSpPr>
              <p:nvPr/>
            </p:nvSpPr>
            <p:spPr bwMode="auto">
              <a:xfrm>
                <a:off x="7861968" y="1922585"/>
                <a:ext cx="56053" cy="181706"/>
              </a:xfrm>
              <a:custGeom>
                <a:avLst/>
                <a:gdLst>
                  <a:gd name="T0" fmla="*/ 0 w 56053"/>
                  <a:gd name="T1" fmla="*/ 163664 h 181706"/>
                  <a:gd name="T2" fmla="*/ 18042 w 56053"/>
                  <a:gd name="T3" fmla="*/ 181706 h 181706"/>
                  <a:gd name="T4" fmla="*/ 19326 w 56053"/>
                  <a:gd name="T5" fmla="*/ 1284 h 181706"/>
                  <a:gd name="T6" fmla="*/ 18042 w 56053"/>
                  <a:gd name="T7" fmla="*/ 0 h 181706"/>
                  <a:gd name="T8" fmla="*/ 0 w 56053"/>
                  <a:gd name="T9" fmla="*/ 18042 h 181706"/>
                  <a:gd name="T10" fmla="*/ 462 w 56053"/>
                  <a:gd name="T11" fmla="*/ 163202 h 181706"/>
                  <a:gd name="T12" fmla="*/ 0 w 56053"/>
                  <a:gd name="T13" fmla="*/ 163664 h 18170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53" h="181706">
                    <a:moveTo>
                      <a:pt x="0" y="163664"/>
                    </a:moveTo>
                    <a:lnTo>
                      <a:pt x="18042" y="181706"/>
                    </a:lnTo>
                    <a:cubicBezTo>
                      <a:pt x="68218" y="132238"/>
                      <a:pt x="68793" y="51461"/>
                      <a:pt x="19326" y="1284"/>
                    </a:cubicBezTo>
                    <a:cubicBezTo>
                      <a:pt x="18901" y="853"/>
                      <a:pt x="18473" y="425"/>
                      <a:pt x="18042" y="0"/>
                    </a:cubicBezTo>
                    <a:lnTo>
                      <a:pt x="0" y="18042"/>
                    </a:lnTo>
                    <a:cubicBezTo>
                      <a:pt x="40212" y="57999"/>
                      <a:pt x="40419" y="122990"/>
                      <a:pt x="462" y="163202"/>
                    </a:cubicBezTo>
                    <a:cubicBezTo>
                      <a:pt x="309" y="163357"/>
                      <a:pt x="155" y="163511"/>
                      <a:pt x="0" y="163664"/>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26" name="Freeform: Shape 76">
                <a:extLst>
                  <a:ext uri="{FF2B5EF4-FFF2-40B4-BE49-F238E27FC236}">
                    <a16:creationId xmlns:a16="http://schemas.microsoft.com/office/drawing/2014/main" id="{C9361178-C3CC-42EC-9310-5FDE90B0CD6E}"/>
                  </a:ext>
                </a:extLst>
              </p:cNvPr>
              <p:cNvSpPr>
                <a:spLocks/>
              </p:cNvSpPr>
              <p:nvPr/>
            </p:nvSpPr>
            <p:spPr bwMode="auto">
              <a:xfrm>
                <a:off x="7898695" y="1885857"/>
                <a:ext cx="70891" cy="255161"/>
              </a:xfrm>
              <a:custGeom>
                <a:avLst/>
                <a:gdLst>
                  <a:gd name="T0" fmla="*/ 0 w 70891"/>
                  <a:gd name="T1" fmla="*/ 237120 h 255161"/>
                  <a:gd name="T2" fmla="*/ 18042 w 70891"/>
                  <a:gd name="T3" fmla="*/ 255162 h 255161"/>
                  <a:gd name="T4" fmla="*/ 18055 w 70891"/>
                  <a:gd name="T5" fmla="*/ 13 h 255161"/>
                  <a:gd name="T6" fmla="*/ 18042 w 70891"/>
                  <a:gd name="T7" fmla="*/ 0 h 255161"/>
                  <a:gd name="T8" fmla="*/ 0 w 70891"/>
                  <a:gd name="T9" fmla="*/ 18042 h 255161"/>
                  <a:gd name="T10" fmla="*/ 0 w 70891"/>
                  <a:gd name="T11" fmla="*/ 237120 h 25516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0891" h="255161">
                    <a:moveTo>
                      <a:pt x="0" y="237120"/>
                    </a:moveTo>
                    <a:lnTo>
                      <a:pt x="18042" y="255162"/>
                    </a:lnTo>
                    <a:cubicBezTo>
                      <a:pt x="88502" y="184708"/>
                      <a:pt x="88508" y="70474"/>
                      <a:pt x="18055" y="13"/>
                    </a:cubicBezTo>
                    <a:cubicBezTo>
                      <a:pt x="18051" y="9"/>
                      <a:pt x="18046" y="4"/>
                      <a:pt x="18042" y="0"/>
                    </a:cubicBezTo>
                    <a:lnTo>
                      <a:pt x="0" y="18042"/>
                    </a:lnTo>
                    <a:cubicBezTo>
                      <a:pt x="60149" y="78682"/>
                      <a:pt x="60149" y="176480"/>
                      <a:pt x="0" y="23712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sp>
            <p:nvSpPr>
              <p:cNvPr id="27" name="Freeform: Shape 77">
                <a:extLst>
                  <a:ext uri="{FF2B5EF4-FFF2-40B4-BE49-F238E27FC236}">
                    <a16:creationId xmlns:a16="http://schemas.microsoft.com/office/drawing/2014/main" id="{6412963F-0A7B-43DB-9EF2-02D573EB5C16}"/>
                  </a:ext>
                </a:extLst>
              </p:cNvPr>
              <p:cNvSpPr>
                <a:spLocks/>
              </p:cNvSpPr>
              <p:nvPr/>
            </p:nvSpPr>
            <p:spPr bwMode="auto">
              <a:xfrm>
                <a:off x="7592896" y="1987605"/>
                <a:ext cx="392798" cy="428550"/>
              </a:xfrm>
              <a:custGeom>
                <a:avLst/>
                <a:gdLst>
                  <a:gd name="T0" fmla="*/ 392786 w 392798"/>
                  <a:gd name="T1" fmla="*/ 413795 h 428550"/>
                  <a:gd name="T2" fmla="*/ 391691 w 392798"/>
                  <a:gd name="T3" fmla="*/ 410122 h 428550"/>
                  <a:gd name="T4" fmla="*/ 205925 w 392798"/>
                  <a:gd name="T5" fmla="*/ 49674 h 428550"/>
                  <a:gd name="T6" fmla="*/ 186595 w 392798"/>
                  <a:gd name="T7" fmla="*/ 1888 h 428550"/>
                  <a:gd name="T8" fmla="*/ 186595 w 392798"/>
                  <a:gd name="T9" fmla="*/ 49674 h 428550"/>
                  <a:gd name="T10" fmla="*/ 1216 w 392798"/>
                  <a:gd name="T11" fmla="*/ 409800 h 428550"/>
                  <a:gd name="T12" fmla="*/ 120 w 392798"/>
                  <a:gd name="T13" fmla="*/ 413473 h 428550"/>
                  <a:gd name="T14" fmla="*/ 120 w 392798"/>
                  <a:gd name="T15" fmla="*/ 417468 h 428550"/>
                  <a:gd name="T16" fmla="*/ 1022 w 392798"/>
                  <a:gd name="T17" fmla="*/ 420496 h 428550"/>
                  <a:gd name="T18" fmla="*/ 3213 w 392798"/>
                  <a:gd name="T19" fmla="*/ 423782 h 428550"/>
                  <a:gd name="T20" fmla="*/ 6048 w 392798"/>
                  <a:gd name="T21" fmla="*/ 425973 h 428550"/>
                  <a:gd name="T22" fmla="*/ 9528 w 392798"/>
                  <a:gd name="T23" fmla="*/ 427390 h 428550"/>
                  <a:gd name="T24" fmla="*/ 12621 w 392798"/>
                  <a:gd name="T25" fmla="*/ 428550 h 428550"/>
                  <a:gd name="T26" fmla="*/ 14360 w 392798"/>
                  <a:gd name="T27" fmla="*/ 428550 h 428550"/>
                  <a:gd name="T28" fmla="*/ 196389 w 392798"/>
                  <a:gd name="T29" fmla="*/ 349102 h 428550"/>
                  <a:gd name="T30" fmla="*/ 379899 w 392798"/>
                  <a:gd name="T31" fmla="*/ 428550 h 428550"/>
                  <a:gd name="T32" fmla="*/ 383958 w 392798"/>
                  <a:gd name="T33" fmla="*/ 428099 h 428550"/>
                  <a:gd name="T34" fmla="*/ 386922 w 392798"/>
                  <a:gd name="T35" fmla="*/ 426617 h 428550"/>
                  <a:gd name="T36" fmla="*/ 390595 w 392798"/>
                  <a:gd name="T37" fmla="*/ 422751 h 428550"/>
                  <a:gd name="T38" fmla="*/ 391368 w 392798"/>
                  <a:gd name="T39" fmla="*/ 421462 h 428550"/>
                  <a:gd name="T40" fmla="*/ 392270 w 392798"/>
                  <a:gd name="T41" fmla="*/ 417661 h 428550"/>
                  <a:gd name="T42" fmla="*/ 283247 w 392798"/>
                  <a:gd name="T43" fmla="*/ 255607 h 428550"/>
                  <a:gd name="T44" fmla="*/ 249547 w 392798"/>
                  <a:gd name="T45" fmla="*/ 190142 h 428550"/>
                  <a:gd name="T46" fmla="*/ 196260 w 392798"/>
                  <a:gd name="T47" fmla="*/ 86273 h 428550"/>
                  <a:gd name="T48" fmla="*/ 195293 w 392798"/>
                  <a:gd name="T49" fmla="*/ 196070 h 428550"/>
                  <a:gd name="T50" fmla="*/ 153926 w 392798"/>
                  <a:gd name="T51" fmla="*/ 168878 h 428550"/>
                  <a:gd name="T52" fmla="*/ 142263 w 392798"/>
                  <a:gd name="T53" fmla="*/ 191366 h 428550"/>
                  <a:gd name="T54" fmla="*/ 109273 w 392798"/>
                  <a:gd name="T55" fmla="*/ 255156 h 428550"/>
                  <a:gd name="T56" fmla="*/ 40650 w 392798"/>
                  <a:gd name="T57" fmla="*/ 389310 h 428550"/>
                  <a:gd name="T58" fmla="*/ 164300 w 392798"/>
                  <a:gd name="T59" fmla="*/ 334991 h 428550"/>
                  <a:gd name="T60" fmla="*/ 112752 w 392798"/>
                  <a:gd name="T61" fmla="*/ 284216 h 428550"/>
                  <a:gd name="T62" fmla="*/ 279703 w 392798"/>
                  <a:gd name="T63" fmla="*/ 284345 h 428550"/>
                  <a:gd name="T64" fmla="*/ 112752 w 392798"/>
                  <a:gd name="T65" fmla="*/ 284216 h 428550"/>
                  <a:gd name="T66" fmla="*/ 228413 w 392798"/>
                  <a:gd name="T67" fmla="*/ 335055 h 428550"/>
                  <a:gd name="T68" fmla="*/ 351870 w 392798"/>
                  <a:gd name="T69" fmla="*/ 389245 h 428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2798" h="428550">
                    <a:moveTo>
                      <a:pt x="392786" y="413795"/>
                    </a:moveTo>
                    <a:lnTo>
                      <a:pt x="392786" y="413795"/>
                    </a:lnTo>
                    <a:cubicBezTo>
                      <a:pt x="392588" y="412650"/>
                      <a:pt x="392218" y="411543"/>
                      <a:pt x="391691" y="410509"/>
                    </a:cubicBezTo>
                    <a:cubicBezTo>
                      <a:pt x="391691" y="410509"/>
                      <a:pt x="391691" y="410509"/>
                      <a:pt x="391691" y="410122"/>
                    </a:cubicBezTo>
                    <a:lnTo>
                      <a:pt x="208051" y="52509"/>
                    </a:lnTo>
                    <a:cubicBezTo>
                      <a:pt x="207492" y="51460"/>
                      <a:pt x="206775" y="50504"/>
                      <a:pt x="205925" y="49674"/>
                    </a:cubicBezTo>
                    <a:cubicBezTo>
                      <a:pt x="219121" y="44336"/>
                      <a:pt x="225491" y="29311"/>
                      <a:pt x="220153" y="16115"/>
                    </a:cubicBezTo>
                    <a:cubicBezTo>
                      <a:pt x="214815" y="2920"/>
                      <a:pt x="199790" y="-3450"/>
                      <a:pt x="186595" y="1888"/>
                    </a:cubicBezTo>
                    <a:cubicBezTo>
                      <a:pt x="173399" y="7225"/>
                      <a:pt x="167029" y="22250"/>
                      <a:pt x="172367" y="35446"/>
                    </a:cubicBezTo>
                    <a:cubicBezTo>
                      <a:pt x="174986" y="41920"/>
                      <a:pt x="180120" y="47054"/>
                      <a:pt x="186595" y="49674"/>
                    </a:cubicBezTo>
                    <a:cubicBezTo>
                      <a:pt x="185906" y="50431"/>
                      <a:pt x="185321" y="51276"/>
                      <a:pt x="184855" y="52187"/>
                    </a:cubicBezTo>
                    <a:lnTo>
                      <a:pt x="1216" y="409800"/>
                    </a:lnTo>
                    <a:cubicBezTo>
                      <a:pt x="1216" y="409800"/>
                      <a:pt x="1216" y="409800"/>
                      <a:pt x="1216" y="410186"/>
                    </a:cubicBezTo>
                    <a:cubicBezTo>
                      <a:pt x="688" y="411221"/>
                      <a:pt x="319" y="412329"/>
                      <a:pt x="120" y="413473"/>
                    </a:cubicBezTo>
                    <a:cubicBezTo>
                      <a:pt x="-40" y="414540"/>
                      <a:pt x="-40" y="415627"/>
                      <a:pt x="120" y="416694"/>
                    </a:cubicBezTo>
                    <a:cubicBezTo>
                      <a:pt x="120" y="416694"/>
                      <a:pt x="120" y="417210"/>
                      <a:pt x="120" y="417468"/>
                    </a:cubicBezTo>
                    <a:cubicBezTo>
                      <a:pt x="296" y="418510"/>
                      <a:pt x="598" y="419528"/>
                      <a:pt x="1022" y="420496"/>
                    </a:cubicBezTo>
                    <a:cubicBezTo>
                      <a:pt x="1022" y="420496"/>
                      <a:pt x="1022" y="420496"/>
                      <a:pt x="1022" y="420496"/>
                    </a:cubicBezTo>
                    <a:cubicBezTo>
                      <a:pt x="1022" y="420496"/>
                      <a:pt x="1667" y="421398"/>
                      <a:pt x="1925" y="421914"/>
                    </a:cubicBezTo>
                    <a:cubicBezTo>
                      <a:pt x="2317" y="422561"/>
                      <a:pt x="2747" y="423185"/>
                      <a:pt x="3213" y="423782"/>
                    </a:cubicBezTo>
                    <a:cubicBezTo>
                      <a:pt x="3541" y="424060"/>
                      <a:pt x="3885" y="424318"/>
                      <a:pt x="4244" y="424555"/>
                    </a:cubicBezTo>
                    <a:cubicBezTo>
                      <a:pt x="4801" y="425082"/>
                      <a:pt x="5405" y="425557"/>
                      <a:pt x="6048" y="425973"/>
                    </a:cubicBezTo>
                    <a:cubicBezTo>
                      <a:pt x="6552" y="426236"/>
                      <a:pt x="7068" y="426472"/>
                      <a:pt x="7595" y="426682"/>
                    </a:cubicBezTo>
                    <a:lnTo>
                      <a:pt x="9528" y="427390"/>
                    </a:lnTo>
                    <a:lnTo>
                      <a:pt x="11203" y="427390"/>
                    </a:lnTo>
                    <a:lnTo>
                      <a:pt x="12621" y="428550"/>
                    </a:lnTo>
                    <a:lnTo>
                      <a:pt x="13523" y="428550"/>
                    </a:lnTo>
                    <a:lnTo>
                      <a:pt x="14360" y="428550"/>
                    </a:lnTo>
                    <a:cubicBezTo>
                      <a:pt x="15541" y="428439"/>
                      <a:pt x="16695" y="428135"/>
                      <a:pt x="17775" y="427648"/>
                    </a:cubicBezTo>
                    <a:lnTo>
                      <a:pt x="196389" y="349102"/>
                    </a:lnTo>
                    <a:lnTo>
                      <a:pt x="374744" y="427455"/>
                    </a:lnTo>
                    <a:cubicBezTo>
                      <a:pt x="376362" y="428192"/>
                      <a:pt x="378121" y="428566"/>
                      <a:pt x="379899" y="428550"/>
                    </a:cubicBezTo>
                    <a:cubicBezTo>
                      <a:pt x="380966" y="428531"/>
                      <a:pt x="382027" y="428380"/>
                      <a:pt x="383056" y="428099"/>
                    </a:cubicBezTo>
                    <a:lnTo>
                      <a:pt x="383958" y="428099"/>
                    </a:lnTo>
                    <a:cubicBezTo>
                      <a:pt x="384777" y="427789"/>
                      <a:pt x="385574" y="427423"/>
                      <a:pt x="386342" y="427004"/>
                    </a:cubicBezTo>
                    <a:lnTo>
                      <a:pt x="386922" y="426617"/>
                    </a:lnTo>
                    <a:cubicBezTo>
                      <a:pt x="387765" y="426086"/>
                      <a:pt x="388544" y="425459"/>
                      <a:pt x="389242" y="424749"/>
                    </a:cubicBezTo>
                    <a:cubicBezTo>
                      <a:pt x="389745" y="424119"/>
                      <a:pt x="390197" y="423451"/>
                      <a:pt x="390595" y="422751"/>
                    </a:cubicBezTo>
                    <a:cubicBezTo>
                      <a:pt x="390876" y="422336"/>
                      <a:pt x="391134" y="421906"/>
                      <a:pt x="391368" y="421462"/>
                    </a:cubicBezTo>
                    <a:cubicBezTo>
                      <a:pt x="391368" y="421462"/>
                      <a:pt x="391368" y="421462"/>
                      <a:pt x="391368" y="421462"/>
                    </a:cubicBezTo>
                    <a:cubicBezTo>
                      <a:pt x="391804" y="420476"/>
                      <a:pt x="392107" y="419436"/>
                      <a:pt x="392270" y="418370"/>
                    </a:cubicBezTo>
                    <a:cubicBezTo>
                      <a:pt x="392270" y="418370"/>
                      <a:pt x="392270" y="417919"/>
                      <a:pt x="392270" y="417661"/>
                    </a:cubicBezTo>
                    <a:cubicBezTo>
                      <a:pt x="392675" y="416414"/>
                      <a:pt x="392850" y="415104"/>
                      <a:pt x="392786" y="413795"/>
                    </a:cubicBezTo>
                    <a:close/>
                    <a:moveTo>
                      <a:pt x="283247" y="255607"/>
                    </a:moveTo>
                    <a:lnTo>
                      <a:pt x="218168" y="211598"/>
                    </a:lnTo>
                    <a:lnTo>
                      <a:pt x="249547" y="190142"/>
                    </a:lnTo>
                    <a:lnTo>
                      <a:pt x="283247" y="255607"/>
                    </a:lnTo>
                    <a:close/>
                    <a:moveTo>
                      <a:pt x="196260" y="86273"/>
                    </a:moveTo>
                    <a:lnTo>
                      <a:pt x="237691" y="166881"/>
                    </a:lnTo>
                    <a:lnTo>
                      <a:pt x="195293" y="196070"/>
                    </a:lnTo>
                    <a:lnTo>
                      <a:pt x="156632" y="170296"/>
                    </a:lnTo>
                    <a:cubicBezTo>
                      <a:pt x="155793" y="169711"/>
                      <a:pt x="154884" y="169234"/>
                      <a:pt x="153926" y="168878"/>
                    </a:cubicBezTo>
                    <a:lnTo>
                      <a:pt x="196260" y="86273"/>
                    </a:lnTo>
                    <a:close/>
                    <a:moveTo>
                      <a:pt x="142263" y="191366"/>
                    </a:moveTo>
                    <a:lnTo>
                      <a:pt x="172483" y="211792"/>
                    </a:lnTo>
                    <a:lnTo>
                      <a:pt x="109273" y="255156"/>
                    </a:lnTo>
                    <a:lnTo>
                      <a:pt x="142263" y="191366"/>
                    </a:lnTo>
                    <a:close/>
                    <a:moveTo>
                      <a:pt x="40650" y="389310"/>
                    </a:moveTo>
                    <a:lnTo>
                      <a:pt x="86141" y="300647"/>
                    </a:lnTo>
                    <a:lnTo>
                      <a:pt x="164300" y="334991"/>
                    </a:lnTo>
                    <a:lnTo>
                      <a:pt x="40650" y="389310"/>
                    </a:lnTo>
                    <a:close/>
                    <a:moveTo>
                      <a:pt x="112752" y="284216"/>
                    </a:moveTo>
                    <a:lnTo>
                      <a:pt x="195422" y="227320"/>
                    </a:lnTo>
                    <a:lnTo>
                      <a:pt x="279703" y="284345"/>
                    </a:lnTo>
                    <a:lnTo>
                      <a:pt x="196389" y="320944"/>
                    </a:lnTo>
                    <a:lnTo>
                      <a:pt x="112752" y="284216"/>
                    </a:lnTo>
                    <a:close/>
                    <a:moveTo>
                      <a:pt x="331831" y="380482"/>
                    </a:moveTo>
                    <a:lnTo>
                      <a:pt x="228413" y="335055"/>
                    </a:lnTo>
                    <a:lnTo>
                      <a:pt x="306443" y="300776"/>
                    </a:lnTo>
                    <a:lnTo>
                      <a:pt x="351870" y="389245"/>
                    </a:lnTo>
                    <a:lnTo>
                      <a:pt x="331831" y="380482"/>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cap="flat">
                    <a:solidFill>
                      <a:srgbClr val="000000"/>
                    </a:solidFill>
                    <a:prstDash val="solid"/>
                    <a:miter lim="800000"/>
                    <a:headEnd/>
                    <a:tailEnd/>
                  </a14:hiddenLine>
                </a:ext>
              </a:extLst>
            </p:spPr>
            <p:txBody>
              <a:bodyPr rot="0" vert="horz" wrap="square" lIns="91440" tIns="45720" rIns="91440" bIns="45720" anchor="ctr" anchorCtr="0" upright="1">
                <a:noAutofit/>
              </a:bodyPr>
              <a:lstStyle/>
              <a:p>
                <a:endParaRPr lang="ru-RU" sz="4400"/>
              </a:p>
            </p:txBody>
          </p:sp>
        </p:grpSp>
      </p:grpSp>
      <p:grpSp>
        <p:nvGrpSpPr>
          <p:cNvPr id="46" name="Группа 45">
            <a:extLst>
              <a:ext uri="{FF2B5EF4-FFF2-40B4-BE49-F238E27FC236}">
                <a16:creationId xmlns:a16="http://schemas.microsoft.com/office/drawing/2014/main" id="{FFA43236-04CC-4F65-A8D8-6DCB94BCC150}"/>
              </a:ext>
            </a:extLst>
          </p:cNvPr>
          <p:cNvGrpSpPr/>
          <p:nvPr/>
        </p:nvGrpSpPr>
        <p:grpSpPr>
          <a:xfrm>
            <a:off x="164983" y="381000"/>
            <a:ext cx="11734799" cy="720000"/>
            <a:chOff x="0" y="3985"/>
            <a:chExt cx="7929618" cy="992160"/>
          </a:xfrm>
          <a:solidFill>
            <a:srgbClr val="93E3FF"/>
          </a:solidFill>
          <a:scene3d>
            <a:camera prst="orthographicFront"/>
            <a:lightRig rig="threePt" dir="t">
              <a:rot lat="0" lon="0" rev="7500000"/>
            </a:lightRig>
          </a:scene3d>
        </p:grpSpPr>
        <p:sp>
          <p:nvSpPr>
            <p:cNvPr id="47" name="Скругленный прямоугольник 63">
              <a:extLst>
                <a:ext uri="{FF2B5EF4-FFF2-40B4-BE49-F238E27FC236}">
                  <a16:creationId xmlns:a16="http://schemas.microsoft.com/office/drawing/2014/main" id="{1332645E-1E78-455C-BC9A-2DBE7F9DD525}"/>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48" name="Скругленный прямоугольник 4">
              <a:extLst>
                <a:ext uri="{FF2B5EF4-FFF2-40B4-BE49-F238E27FC236}">
                  <a16:creationId xmlns:a16="http://schemas.microsoft.com/office/drawing/2014/main" id="{87B8E2E7-6194-49DC-8998-A79FB0F9E1ED}"/>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b="1" kern="0" dirty="0">
                  <a:solidFill>
                    <a:prstClr val="black"/>
                  </a:solidFill>
                  <a:ea typeface="Times New Roman" pitchFamily="18" charset="0"/>
                  <a:cs typeface="Times New Roman" pitchFamily="18" charset="0"/>
                </a:rPr>
                <a:t>РАҚАМЛИ ИҚТИСОДИЁТНИ РИВОЖЛАНТИРИШ БОСҚИЧЛАРИ</a:t>
              </a:r>
            </a:p>
          </p:txBody>
        </p:sp>
      </p:grpSp>
      <p:sp>
        <p:nvSpPr>
          <p:cNvPr id="2" name="Номер слайда 1">
            <a:extLst>
              <a:ext uri="{FF2B5EF4-FFF2-40B4-BE49-F238E27FC236}">
                <a16:creationId xmlns:a16="http://schemas.microsoft.com/office/drawing/2014/main" id="{09A0774C-2B0E-46D9-99BB-936F6C813194}"/>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12</a:t>
            </a:fld>
            <a:endParaRPr lang="en-US" sz="2000" b="1">
              <a:solidFill>
                <a:srgbClr val="FF0000"/>
              </a:solidFill>
              <a:latin typeface="Arial" charset="0"/>
            </a:endParaRPr>
          </a:p>
        </p:txBody>
      </p:sp>
    </p:spTree>
    <p:extLst>
      <p:ext uri="{BB962C8B-B14F-4D97-AF65-F5344CB8AC3E}">
        <p14:creationId xmlns:p14="http://schemas.microsoft.com/office/powerpoint/2010/main" val="393135345"/>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Группа 28"/>
          <p:cNvGrpSpPr/>
          <p:nvPr/>
        </p:nvGrpSpPr>
        <p:grpSpPr>
          <a:xfrm>
            <a:off x="671112" y="685800"/>
            <a:ext cx="10519851" cy="6019800"/>
            <a:chOff x="709561" y="101454"/>
            <a:chExt cx="10519851" cy="6019800"/>
          </a:xfrm>
        </p:grpSpPr>
        <p:sp>
          <p:nvSpPr>
            <p:cNvPr id="30" name="Freeform: Shape 42">
              <a:extLst>
                <a:ext uri="{FF2B5EF4-FFF2-40B4-BE49-F238E27FC236}">
                  <a16:creationId xmlns:a16="http://schemas.microsoft.com/office/drawing/2014/main" id="{2F263B5E-7ADA-43AF-8E97-B653E2F25DB9}"/>
                </a:ext>
              </a:extLst>
            </p:cNvPr>
            <p:cNvSpPr/>
            <p:nvPr/>
          </p:nvSpPr>
          <p:spPr>
            <a:xfrm>
              <a:off x="2860800" y="2412113"/>
              <a:ext cx="6467225" cy="3233614"/>
            </a:xfrm>
            <a:custGeom>
              <a:avLst/>
              <a:gdLst>
                <a:gd name="connsiteX0" fmla="*/ 3234455 w 6468910"/>
                <a:gd name="connsiteY0" fmla="*/ 0 h 3234456"/>
                <a:gd name="connsiteX1" fmla="*/ 6468910 w 6468910"/>
                <a:gd name="connsiteY1" fmla="*/ 3234455 h 3234456"/>
                <a:gd name="connsiteX2" fmla="*/ 6468910 w 6468910"/>
                <a:gd name="connsiteY2" fmla="*/ 3234456 h 3234456"/>
                <a:gd name="connsiteX3" fmla="*/ 5296549 w 6468910"/>
                <a:gd name="connsiteY3" fmla="*/ 3234456 h 3234456"/>
                <a:gd name="connsiteX4" fmla="*/ 3234456 w 6468910"/>
                <a:gd name="connsiteY4" fmla="*/ 1172363 h 3234456"/>
                <a:gd name="connsiteX5" fmla="*/ 1172363 w 6468910"/>
                <a:gd name="connsiteY5" fmla="*/ 3234456 h 3234456"/>
                <a:gd name="connsiteX6" fmla="*/ 0 w 6468910"/>
                <a:gd name="connsiteY6" fmla="*/ 3234456 h 3234456"/>
                <a:gd name="connsiteX7" fmla="*/ 0 w 6468910"/>
                <a:gd name="connsiteY7" fmla="*/ 3234455 h 3234456"/>
                <a:gd name="connsiteX8" fmla="*/ 3234455 w 6468910"/>
                <a:gd name="connsiteY8" fmla="*/ 0 h 3234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68910" h="3234456">
                  <a:moveTo>
                    <a:pt x="3234455" y="0"/>
                  </a:moveTo>
                  <a:cubicBezTo>
                    <a:pt x="5020795" y="0"/>
                    <a:pt x="6468910" y="1448115"/>
                    <a:pt x="6468910" y="3234455"/>
                  </a:cubicBezTo>
                  <a:lnTo>
                    <a:pt x="6468910" y="3234456"/>
                  </a:lnTo>
                  <a:lnTo>
                    <a:pt x="5296549" y="3234456"/>
                  </a:lnTo>
                  <a:cubicBezTo>
                    <a:pt x="5296549" y="2095593"/>
                    <a:pt x="4373319" y="1172363"/>
                    <a:pt x="3234456" y="1172363"/>
                  </a:cubicBezTo>
                  <a:cubicBezTo>
                    <a:pt x="2095593" y="1172363"/>
                    <a:pt x="1172363" y="2095593"/>
                    <a:pt x="1172363" y="3234456"/>
                  </a:cubicBezTo>
                  <a:lnTo>
                    <a:pt x="0" y="3234456"/>
                  </a:lnTo>
                  <a:lnTo>
                    <a:pt x="0" y="3234455"/>
                  </a:lnTo>
                  <a:cubicBezTo>
                    <a:pt x="0" y="1448115"/>
                    <a:pt x="1448115" y="0"/>
                    <a:pt x="3234455" y="0"/>
                  </a:cubicBezTo>
                  <a:close/>
                </a:path>
              </a:pathLst>
            </a:custGeom>
            <a:solidFill>
              <a:sysClr val="window" lastClr="FFFFFF">
                <a:lumMod val="85000"/>
                <a:alpha val="50000"/>
              </a:sysClr>
            </a:solidFill>
            <a:ln w="635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nvGrpSpPr>
            <p:cNvPr id="31" name="Group 43">
              <a:extLst>
                <a:ext uri="{FF2B5EF4-FFF2-40B4-BE49-F238E27FC236}">
                  <a16:creationId xmlns:a16="http://schemas.microsoft.com/office/drawing/2014/main" id="{2FD3EE45-8035-4D8E-B255-7EE45DD50AD1}"/>
                </a:ext>
              </a:extLst>
            </p:cNvPr>
            <p:cNvGrpSpPr/>
            <p:nvPr/>
          </p:nvGrpSpPr>
          <p:grpSpPr>
            <a:xfrm>
              <a:off x="3096406" y="2642959"/>
              <a:ext cx="5996014" cy="3002768"/>
              <a:chOff x="3097213" y="425450"/>
              <a:chExt cx="5997576" cy="3003550"/>
            </a:xfrm>
          </p:grpSpPr>
          <p:sp>
            <p:nvSpPr>
              <p:cNvPr id="69" name="Freeform 5">
                <a:extLst>
                  <a:ext uri="{FF2B5EF4-FFF2-40B4-BE49-F238E27FC236}">
                    <a16:creationId xmlns:a16="http://schemas.microsoft.com/office/drawing/2014/main" id="{C76F3096-E3B2-4F8E-9816-AE06B3BCE950}"/>
                  </a:ext>
                </a:extLst>
              </p:cNvPr>
              <p:cNvSpPr>
                <a:spLocks/>
              </p:cNvSpPr>
              <p:nvPr/>
            </p:nvSpPr>
            <p:spPr bwMode="auto">
              <a:xfrm>
                <a:off x="7262813" y="1304925"/>
                <a:ext cx="1604963" cy="1492250"/>
              </a:xfrm>
              <a:custGeom>
                <a:avLst/>
                <a:gdLst>
                  <a:gd name="T0" fmla="*/ 1531 w 2575"/>
                  <a:gd name="T1" fmla="*/ 0 h 2391"/>
                  <a:gd name="T2" fmla="*/ 2575 w 2575"/>
                  <a:gd name="T3" fmla="*/ 1562 h 2391"/>
                  <a:gd name="T4" fmla="*/ 573 w 2575"/>
                  <a:gd name="T5" fmla="*/ 2391 h 2391"/>
                  <a:gd name="T6" fmla="*/ 0 w 2575"/>
                  <a:gd name="T7" fmla="*/ 1532 h 2391"/>
                  <a:gd name="T8" fmla="*/ 1531 w 2575"/>
                  <a:gd name="T9" fmla="*/ 0 h 2391"/>
                </a:gdLst>
                <a:ahLst/>
                <a:cxnLst>
                  <a:cxn ang="0">
                    <a:pos x="T0" y="T1"/>
                  </a:cxn>
                  <a:cxn ang="0">
                    <a:pos x="T2" y="T3"/>
                  </a:cxn>
                  <a:cxn ang="0">
                    <a:pos x="T4" y="T5"/>
                  </a:cxn>
                  <a:cxn ang="0">
                    <a:pos x="T6" y="T7"/>
                  </a:cxn>
                  <a:cxn ang="0">
                    <a:pos x="T8" y="T9"/>
                  </a:cxn>
                </a:cxnLst>
                <a:rect l="0" t="0" r="r" b="b"/>
                <a:pathLst>
                  <a:path w="2575" h="2391">
                    <a:moveTo>
                      <a:pt x="1531" y="0"/>
                    </a:moveTo>
                    <a:cubicBezTo>
                      <a:pt x="1978" y="447"/>
                      <a:pt x="2333" y="978"/>
                      <a:pt x="2575" y="1562"/>
                    </a:cubicBezTo>
                    <a:lnTo>
                      <a:pt x="573" y="2391"/>
                    </a:lnTo>
                    <a:cubicBezTo>
                      <a:pt x="440" y="2070"/>
                      <a:pt x="245" y="1778"/>
                      <a:pt x="0" y="1532"/>
                    </a:cubicBezTo>
                    <a:lnTo>
                      <a:pt x="1531" y="0"/>
                    </a:lnTo>
                    <a:close/>
                  </a:path>
                </a:pathLst>
              </a:custGeom>
              <a:solidFill>
                <a:srgbClr val="A2B969"/>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70" name="Freeform 6">
                <a:extLst>
                  <a:ext uri="{FF2B5EF4-FFF2-40B4-BE49-F238E27FC236}">
                    <a16:creationId xmlns:a16="http://schemas.microsoft.com/office/drawing/2014/main" id="{8AEBD450-B05F-41D5-A541-58066623E4AE}"/>
                  </a:ext>
                </a:extLst>
              </p:cNvPr>
              <p:cNvSpPr>
                <a:spLocks/>
              </p:cNvSpPr>
              <p:nvPr/>
            </p:nvSpPr>
            <p:spPr bwMode="auto">
              <a:xfrm>
                <a:off x="7620001" y="2279650"/>
                <a:ext cx="1474788" cy="1149350"/>
              </a:xfrm>
              <a:custGeom>
                <a:avLst/>
                <a:gdLst>
                  <a:gd name="T0" fmla="*/ 2002 w 2368"/>
                  <a:gd name="T1" fmla="*/ 0 h 1842"/>
                  <a:gd name="T2" fmla="*/ 2368 w 2368"/>
                  <a:gd name="T3" fmla="*/ 1842 h 1842"/>
                  <a:gd name="T4" fmla="*/ 202 w 2368"/>
                  <a:gd name="T5" fmla="*/ 1842 h 1842"/>
                  <a:gd name="T6" fmla="*/ 0 w 2368"/>
                  <a:gd name="T7" fmla="*/ 829 h 1842"/>
                  <a:gd name="T8" fmla="*/ 2002 w 2368"/>
                  <a:gd name="T9" fmla="*/ 0 h 1842"/>
                </a:gdLst>
                <a:ahLst/>
                <a:cxnLst>
                  <a:cxn ang="0">
                    <a:pos x="T0" y="T1"/>
                  </a:cxn>
                  <a:cxn ang="0">
                    <a:pos x="T2" y="T3"/>
                  </a:cxn>
                  <a:cxn ang="0">
                    <a:pos x="T4" y="T5"/>
                  </a:cxn>
                  <a:cxn ang="0">
                    <a:pos x="T6" y="T7"/>
                  </a:cxn>
                  <a:cxn ang="0">
                    <a:pos x="T8" y="T9"/>
                  </a:cxn>
                </a:cxnLst>
                <a:rect l="0" t="0" r="r" b="b"/>
                <a:pathLst>
                  <a:path w="2368" h="1842">
                    <a:moveTo>
                      <a:pt x="2002" y="0"/>
                    </a:moveTo>
                    <a:cubicBezTo>
                      <a:pt x="2244" y="584"/>
                      <a:pt x="2368" y="1210"/>
                      <a:pt x="2368" y="1842"/>
                    </a:cubicBezTo>
                    <a:lnTo>
                      <a:pt x="202" y="1842"/>
                    </a:lnTo>
                    <a:cubicBezTo>
                      <a:pt x="202" y="1494"/>
                      <a:pt x="133" y="1150"/>
                      <a:pt x="0" y="829"/>
                    </a:cubicBezTo>
                    <a:lnTo>
                      <a:pt x="2002" y="0"/>
                    </a:lnTo>
                    <a:close/>
                  </a:path>
                </a:pathLst>
              </a:custGeom>
              <a:solidFill>
                <a:srgbClr val="05ACC7"/>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71" name="Freeform 15">
                <a:extLst>
                  <a:ext uri="{FF2B5EF4-FFF2-40B4-BE49-F238E27FC236}">
                    <a16:creationId xmlns:a16="http://schemas.microsoft.com/office/drawing/2014/main" id="{2B4BEF0A-105A-438C-92D9-BE9200C6C975}"/>
                  </a:ext>
                </a:extLst>
              </p:cNvPr>
              <p:cNvSpPr>
                <a:spLocks/>
              </p:cNvSpPr>
              <p:nvPr/>
            </p:nvSpPr>
            <p:spPr bwMode="auto">
              <a:xfrm>
                <a:off x="3097213" y="2279650"/>
                <a:ext cx="1476375" cy="1149350"/>
              </a:xfrm>
              <a:custGeom>
                <a:avLst/>
                <a:gdLst>
                  <a:gd name="T0" fmla="*/ 0 w 2368"/>
                  <a:gd name="T1" fmla="*/ 1842 h 1842"/>
                  <a:gd name="T2" fmla="*/ 366 w 2368"/>
                  <a:gd name="T3" fmla="*/ 0 h 1842"/>
                  <a:gd name="T4" fmla="*/ 2368 w 2368"/>
                  <a:gd name="T5" fmla="*/ 829 h 1842"/>
                  <a:gd name="T6" fmla="*/ 2166 w 2368"/>
                  <a:gd name="T7" fmla="*/ 1842 h 1842"/>
                  <a:gd name="T8" fmla="*/ 0 w 2368"/>
                  <a:gd name="T9" fmla="*/ 1842 h 1842"/>
                </a:gdLst>
                <a:ahLst/>
                <a:cxnLst>
                  <a:cxn ang="0">
                    <a:pos x="T0" y="T1"/>
                  </a:cxn>
                  <a:cxn ang="0">
                    <a:pos x="T2" y="T3"/>
                  </a:cxn>
                  <a:cxn ang="0">
                    <a:pos x="T4" y="T5"/>
                  </a:cxn>
                  <a:cxn ang="0">
                    <a:pos x="T6" y="T7"/>
                  </a:cxn>
                  <a:cxn ang="0">
                    <a:pos x="T8" y="T9"/>
                  </a:cxn>
                </a:cxnLst>
                <a:rect l="0" t="0" r="r" b="b"/>
                <a:pathLst>
                  <a:path w="2368" h="1842">
                    <a:moveTo>
                      <a:pt x="0" y="1842"/>
                    </a:moveTo>
                    <a:cubicBezTo>
                      <a:pt x="0" y="1210"/>
                      <a:pt x="124" y="584"/>
                      <a:pt x="366" y="0"/>
                    </a:cubicBezTo>
                    <a:lnTo>
                      <a:pt x="2368" y="829"/>
                    </a:lnTo>
                    <a:cubicBezTo>
                      <a:pt x="2234" y="1150"/>
                      <a:pt x="2166" y="1494"/>
                      <a:pt x="2166" y="1842"/>
                    </a:cubicBezTo>
                    <a:lnTo>
                      <a:pt x="0" y="1842"/>
                    </a:lnTo>
                    <a:close/>
                  </a:path>
                </a:pathLst>
              </a:custGeom>
              <a:solidFill>
                <a:srgbClr val="063951"/>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72" name="Freeform 16">
                <a:extLst>
                  <a:ext uri="{FF2B5EF4-FFF2-40B4-BE49-F238E27FC236}">
                    <a16:creationId xmlns:a16="http://schemas.microsoft.com/office/drawing/2014/main" id="{39F9F8EF-F130-43EC-AA5C-34BEB0FA396C}"/>
                  </a:ext>
                </a:extLst>
              </p:cNvPr>
              <p:cNvSpPr>
                <a:spLocks/>
              </p:cNvSpPr>
              <p:nvPr/>
            </p:nvSpPr>
            <p:spPr bwMode="auto">
              <a:xfrm>
                <a:off x="3325813" y="1304925"/>
                <a:ext cx="1603375" cy="1492250"/>
              </a:xfrm>
              <a:custGeom>
                <a:avLst/>
                <a:gdLst>
                  <a:gd name="T0" fmla="*/ 0 w 2575"/>
                  <a:gd name="T1" fmla="*/ 1562 h 2391"/>
                  <a:gd name="T2" fmla="*/ 1044 w 2575"/>
                  <a:gd name="T3" fmla="*/ 0 h 2391"/>
                  <a:gd name="T4" fmla="*/ 2575 w 2575"/>
                  <a:gd name="T5" fmla="*/ 1532 h 2391"/>
                  <a:gd name="T6" fmla="*/ 2002 w 2575"/>
                  <a:gd name="T7" fmla="*/ 2391 h 2391"/>
                  <a:gd name="T8" fmla="*/ 0 w 2575"/>
                  <a:gd name="T9" fmla="*/ 1562 h 2391"/>
                </a:gdLst>
                <a:ahLst/>
                <a:cxnLst>
                  <a:cxn ang="0">
                    <a:pos x="T0" y="T1"/>
                  </a:cxn>
                  <a:cxn ang="0">
                    <a:pos x="T2" y="T3"/>
                  </a:cxn>
                  <a:cxn ang="0">
                    <a:pos x="T4" y="T5"/>
                  </a:cxn>
                  <a:cxn ang="0">
                    <a:pos x="T6" y="T7"/>
                  </a:cxn>
                  <a:cxn ang="0">
                    <a:pos x="T8" y="T9"/>
                  </a:cxn>
                </a:cxnLst>
                <a:rect l="0" t="0" r="r" b="b"/>
                <a:pathLst>
                  <a:path w="2575" h="2391">
                    <a:moveTo>
                      <a:pt x="0" y="1562"/>
                    </a:moveTo>
                    <a:cubicBezTo>
                      <a:pt x="242" y="978"/>
                      <a:pt x="597" y="447"/>
                      <a:pt x="1044" y="0"/>
                    </a:cubicBezTo>
                    <a:lnTo>
                      <a:pt x="2575" y="1532"/>
                    </a:lnTo>
                    <a:cubicBezTo>
                      <a:pt x="2330" y="1778"/>
                      <a:pt x="2135" y="2070"/>
                      <a:pt x="2002" y="2391"/>
                    </a:cubicBezTo>
                    <a:lnTo>
                      <a:pt x="0" y="1562"/>
                    </a:lnTo>
                    <a:close/>
                  </a:path>
                </a:pathLst>
              </a:custGeom>
              <a:solidFill>
                <a:srgbClr val="F7931F"/>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73" name="Freeform 17">
                <a:extLst>
                  <a:ext uri="{FF2B5EF4-FFF2-40B4-BE49-F238E27FC236}">
                    <a16:creationId xmlns:a16="http://schemas.microsoft.com/office/drawing/2014/main" id="{A379D726-D77B-4FCC-AAA7-DCC3C15E9155}"/>
                  </a:ext>
                </a:extLst>
              </p:cNvPr>
              <p:cNvSpPr>
                <a:spLocks/>
              </p:cNvSpPr>
              <p:nvPr/>
            </p:nvSpPr>
            <p:spPr bwMode="auto">
              <a:xfrm>
                <a:off x="3976688" y="654050"/>
                <a:ext cx="1489075" cy="1606550"/>
              </a:xfrm>
              <a:custGeom>
                <a:avLst/>
                <a:gdLst>
                  <a:gd name="T0" fmla="*/ 0 w 2390"/>
                  <a:gd name="T1" fmla="*/ 1043 h 2575"/>
                  <a:gd name="T2" fmla="*/ 1561 w 2390"/>
                  <a:gd name="T3" fmla="*/ 0 h 2575"/>
                  <a:gd name="T4" fmla="*/ 2390 w 2390"/>
                  <a:gd name="T5" fmla="*/ 2001 h 2575"/>
                  <a:gd name="T6" fmla="*/ 1531 w 2390"/>
                  <a:gd name="T7" fmla="*/ 2575 h 2575"/>
                  <a:gd name="T8" fmla="*/ 0 w 2390"/>
                  <a:gd name="T9" fmla="*/ 1043 h 2575"/>
                </a:gdLst>
                <a:ahLst/>
                <a:cxnLst>
                  <a:cxn ang="0">
                    <a:pos x="T0" y="T1"/>
                  </a:cxn>
                  <a:cxn ang="0">
                    <a:pos x="T2" y="T3"/>
                  </a:cxn>
                  <a:cxn ang="0">
                    <a:pos x="T4" y="T5"/>
                  </a:cxn>
                  <a:cxn ang="0">
                    <a:pos x="T6" y="T7"/>
                  </a:cxn>
                  <a:cxn ang="0">
                    <a:pos x="T8" y="T9"/>
                  </a:cxn>
                </a:cxnLst>
                <a:rect l="0" t="0" r="r" b="b"/>
                <a:pathLst>
                  <a:path w="2390" h="2575">
                    <a:moveTo>
                      <a:pt x="0" y="1043"/>
                    </a:moveTo>
                    <a:cubicBezTo>
                      <a:pt x="447" y="596"/>
                      <a:pt x="977" y="242"/>
                      <a:pt x="1561" y="0"/>
                    </a:cubicBezTo>
                    <a:lnTo>
                      <a:pt x="2390" y="2001"/>
                    </a:lnTo>
                    <a:cubicBezTo>
                      <a:pt x="2069" y="2134"/>
                      <a:pt x="1777" y="2329"/>
                      <a:pt x="1531" y="2575"/>
                    </a:cubicBezTo>
                    <a:lnTo>
                      <a:pt x="0" y="1043"/>
                    </a:lnTo>
                    <a:close/>
                  </a:path>
                </a:pathLst>
              </a:custGeom>
              <a:solidFill>
                <a:srgbClr val="3A5C84"/>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74" name="Freeform 18">
                <a:extLst>
                  <a:ext uri="{FF2B5EF4-FFF2-40B4-BE49-F238E27FC236}">
                    <a16:creationId xmlns:a16="http://schemas.microsoft.com/office/drawing/2014/main" id="{B6E47B42-B6CA-4123-9A7C-658198E679F1}"/>
                  </a:ext>
                </a:extLst>
              </p:cNvPr>
              <p:cNvSpPr>
                <a:spLocks/>
              </p:cNvSpPr>
              <p:nvPr/>
            </p:nvSpPr>
            <p:spPr bwMode="auto">
              <a:xfrm>
                <a:off x="4948238" y="425450"/>
                <a:ext cx="1147763" cy="1477963"/>
              </a:xfrm>
              <a:custGeom>
                <a:avLst/>
                <a:gdLst>
                  <a:gd name="T0" fmla="*/ 0 w 1842"/>
                  <a:gd name="T1" fmla="*/ 366 h 2367"/>
                  <a:gd name="T2" fmla="*/ 1842 w 1842"/>
                  <a:gd name="T3" fmla="*/ 0 h 2367"/>
                  <a:gd name="T4" fmla="*/ 1842 w 1842"/>
                  <a:gd name="T5" fmla="*/ 2166 h 2367"/>
                  <a:gd name="T6" fmla="*/ 829 w 1842"/>
                  <a:gd name="T7" fmla="*/ 2367 h 2367"/>
                  <a:gd name="T8" fmla="*/ 0 w 1842"/>
                  <a:gd name="T9" fmla="*/ 366 h 2367"/>
                </a:gdLst>
                <a:ahLst/>
                <a:cxnLst>
                  <a:cxn ang="0">
                    <a:pos x="T0" y="T1"/>
                  </a:cxn>
                  <a:cxn ang="0">
                    <a:pos x="T2" y="T3"/>
                  </a:cxn>
                  <a:cxn ang="0">
                    <a:pos x="T4" y="T5"/>
                  </a:cxn>
                  <a:cxn ang="0">
                    <a:pos x="T6" y="T7"/>
                  </a:cxn>
                  <a:cxn ang="0">
                    <a:pos x="T8" y="T9"/>
                  </a:cxn>
                </a:cxnLst>
                <a:rect l="0" t="0" r="r" b="b"/>
                <a:pathLst>
                  <a:path w="1842" h="2367">
                    <a:moveTo>
                      <a:pt x="0" y="366"/>
                    </a:moveTo>
                    <a:cubicBezTo>
                      <a:pt x="584" y="124"/>
                      <a:pt x="1210" y="0"/>
                      <a:pt x="1842" y="0"/>
                    </a:cubicBezTo>
                    <a:lnTo>
                      <a:pt x="1842" y="2166"/>
                    </a:lnTo>
                    <a:cubicBezTo>
                      <a:pt x="1495" y="2166"/>
                      <a:pt x="1151" y="2234"/>
                      <a:pt x="829" y="2367"/>
                    </a:cubicBezTo>
                    <a:lnTo>
                      <a:pt x="0" y="366"/>
                    </a:lnTo>
                    <a:close/>
                  </a:path>
                </a:pathLst>
              </a:custGeom>
              <a:solidFill>
                <a:srgbClr val="4CC1EF"/>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75" name="Freeform 19">
                <a:extLst>
                  <a:ext uri="{FF2B5EF4-FFF2-40B4-BE49-F238E27FC236}">
                    <a16:creationId xmlns:a16="http://schemas.microsoft.com/office/drawing/2014/main" id="{F65D38A4-A7D7-4850-B8B2-0452E14B2154}"/>
                  </a:ext>
                </a:extLst>
              </p:cNvPr>
              <p:cNvSpPr>
                <a:spLocks/>
              </p:cNvSpPr>
              <p:nvPr/>
            </p:nvSpPr>
            <p:spPr bwMode="auto">
              <a:xfrm>
                <a:off x="6096001" y="425450"/>
                <a:ext cx="1147763" cy="1477963"/>
              </a:xfrm>
              <a:custGeom>
                <a:avLst/>
                <a:gdLst>
                  <a:gd name="T0" fmla="*/ 0 w 1843"/>
                  <a:gd name="T1" fmla="*/ 0 h 2367"/>
                  <a:gd name="T2" fmla="*/ 1843 w 1843"/>
                  <a:gd name="T3" fmla="*/ 366 h 2367"/>
                  <a:gd name="T4" fmla="*/ 1014 w 1843"/>
                  <a:gd name="T5" fmla="*/ 2367 h 2367"/>
                  <a:gd name="T6" fmla="*/ 0 w 1843"/>
                  <a:gd name="T7" fmla="*/ 2166 h 2367"/>
                  <a:gd name="T8" fmla="*/ 0 w 1843"/>
                  <a:gd name="T9" fmla="*/ 0 h 2367"/>
                </a:gdLst>
                <a:ahLst/>
                <a:cxnLst>
                  <a:cxn ang="0">
                    <a:pos x="T0" y="T1"/>
                  </a:cxn>
                  <a:cxn ang="0">
                    <a:pos x="T2" y="T3"/>
                  </a:cxn>
                  <a:cxn ang="0">
                    <a:pos x="T4" y="T5"/>
                  </a:cxn>
                  <a:cxn ang="0">
                    <a:pos x="T6" y="T7"/>
                  </a:cxn>
                  <a:cxn ang="0">
                    <a:pos x="T8" y="T9"/>
                  </a:cxn>
                </a:cxnLst>
                <a:rect l="0" t="0" r="r" b="b"/>
                <a:pathLst>
                  <a:path w="1843" h="2367">
                    <a:moveTo>
                      <a:pt x="0" y="0"/>
                    </a:moveTo>
                    <a:cubicBezTo>
                      <a:pt x="633" y="0"/>
                      <a:pt x="1259" y="124"/>
                      <a:pt x="1843" y="366"/>
                    </a:cubicBezTo>
                    <a:lnTo>
                      <a:pt x="1014" y="2367"/>
                    </a:lnTo>
                    <a:cubicBezTo>
                      <a:pt x="692" y="2234"/>
                      <a:pt x="348" y="2166"/>
                      <a:pt x="0" y="2166"/>
                    </a:cubicBezTo>
                    <a:lnTo>
                      <a:pt x="0" y="0"/>
                    </a:lnTo>
                    <a:close/>
                  </a:path>
                </a:pathLst>
              </a:custGeom>
              <a:solidFill>
                <a:srgbClr val="FFCC4C"/>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76" name="Freeform 20">
                <a:extLst>
                  <a:ext uri="{FF2B5EF4-FFF2-40B4-BE49-F238E27FC236}">
                    <a16:creationId xmlns:a16="http://schemas.microsoft.com/office/drawing/2014/main" id="{340FDA81-A307-4A10-8A46-32B3C7CEF213}"/>
                  </a:ext>
                </a:extLst>
              </p:cNvPr>
              <p:cNvSpPr>
                <a:spLocks/>
              </p:cNvSpPr>
              <p:nvPr/>
            </p:nvSpPr>
            <p:spPr bwMode="auto">
              <a:xfrm>
                <a:off x="6727826" y="654050"/>
                <a:ext cx="1489075" cy="1606550"/>
              </a:xfrm>
              <a:custGeom>
                <a:avLst/>
                <a:gdLst>
                  <a:gd name="T0" fmla="*/ 829 w 2390"/>
                  <a:gd name="T1" fmla="*/ 0 h 2575"/>
                  <a:gd name="T2" fmla="*/ 2390 w 2390"/>
                  <a:gd name="T3" fmla="*/ 1043 h 2575"/>
                  <a:gd name="T4" fmla="*/ 859 w 2390"/>
                  <a:gd name="T5" fmla="*/ 2575 h 2575"/>
                  <a:gd name="T6" fmla="*/ 0 w 2390"/>
                  <a:gd name="T7" fmla="*/ 2001 h 2575"/>
                  <a:gd name="T8" fmla="*/ 829 w 2390"/>
                  <a:gd name="T9" fmla="*/ 0 h 2575"/>
                </a:gdLst>
                <a:ahLst/>
                <a:cxnLst>
                  <a:cxn ang="0">
                    <a:pos x="T0" y="T1"/>
                  </a:cxn>
                  <a:cxn ang="0">
                    <a:pos x="T2" y="T3"/>
                  </a:cxn>
                  <a:cxn ang="0">
                    <a:pos x="T4" y="T5"/>
                  </a:cxn>
                  <a:cxn ang="0">
                    <a:pos x="T6" y="T7"/>
                  </a:cxn>
                  <a:cxn ang="0">
                    <a:pos x="T8" y="T9"/>
                  </a:cxn>
                </a:cxnLst>
                <a:rect l="0" t="0" r="r" b="b"/>
                <a:pathLst>
                  <a:path w="2390" h="2575">
                    <a:moveTo>
                      <a:pt x="829" y="0"/>
                    </a:moveTo>
                    <a:cubicBezTo>
                      <a:pt x="1413" y="242"/>
                      <a:pt x="1943" y="596"/>
                      <a:pt x="2390" y="1043"/>
                    </a:cubicBezTo>
                    <a:lnTo>
                      <a:pt x="859" y="2575"/>
                    </a:lnTo>
                    <a:cubicBezTo>
                      <a:pt x="613" y="2329"/>
                      <a:pt x="321" y="2134"/>
                      <a:pt x="0" y="2001"/>
                    </a:cubicBezTo>
                    <a:lnTo>
                      <a:pt x="829" y="0"/>
                    </a:lnTo>
                    <a:close/>
                  </a:path>
                </a:pathLst>
              </a:custGeom>
              <a:solidFill>
                <a:srgbClr val="C13018"/>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grpSp>
        <p:sp>
          <p:nvSpPr>
            <p:cNvPr id="32" name="Freeform: Shape 52">
              <a:extLst>
                <a:ext uri="{FF2B5EF4-FFF2-40B4-BE49-F238E27FC236}">
                  <a16:creationId xmlns:a16="http://schemas.microsoft.com/office/drawing/2014/main" id="{955F6995-B77C-45E9-9422-57E7B078A0F2}"/>
                </a:ext>
              </a:extLst>
            </p:cNvPr>
            <p:cNvSpPr/>
            <p:nvPr/>
          </p:nvSpPr>
          <p:spPr>
            <a:xfrm>
              <a:off x="4032856" y="3584171"/>
              <a:ext cx="4123112" cy="2061556"/>
            </a:xfrm>
            <a:custGeom>
              <a:avLst/>
              <a:gdLst>
                <a:gd name="connsiteX0" fmla="*/ 2062093 w 4124186"/>
                <a:gd name="connsiteY0" fmla="*/ 0 h 2062093"/>
                <a:gd name="connsiteX1" fmla="*/ 4124186 w 4124186"/>
                <a:gd name="connsiteY1" fmla="*/ 2062093 h 2062093"/>
                <a:gd name="connsiteX2" fmla="*/ 3711660 w 4124186"/>
                <a:gd name="connsiteY2" fmla="*/ 2062093 h 2062093"/>
                <a:gd name="connsiteX3" fmla="*/ 3228905 w 4124186"/>
                <a:gd name="connsiteY3" fmla="*/ 893977 h 2062093"/>
                <a:gd name="connsiteX4" fmla="*/ 3229087 w 4124186"/>
                <a:gd name="connsiteY4" fmla="*/ 893693 h 2062093"/>
                <a:gd name="connsiteX5" fmla="*/ 2062093 w 4124186"/>
                <a:gd name="connsiteY5" fmla="*/ 410102 h 2062093"/>
                <a:gd name="connsiteX6" fmla="*/ 896253 w 4124186"/>
                <a:gd name="connsiteY6" fmla="*/ 893693 h 2062093"/>
                <a:gd name="connsiteX7" fmla="*/ 895280 w 4124186"/>
                <a:gd name="connsiteY7" fmla="*/ 893977 h 2062093"/>
                <a:gd name="connsiteX8" fmla="*/ 412525 w 4124186"/>
                <a:gd name="connsiteY8" fmla="*/ 2062093 h 2062093"/>
                <a:gd name="connsiteX9" fmla="*/ 0 w 4124186"/>
                <a:gd name="connsiteY9" fmla="*/ 2062093 h 2062093"/>
                <a:gd name="connsiteX10" fmla="*/ 2062093 w 4124186"/>
                <a:gd name="connsiteY10" fmla="*/ 0 h 2062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24186" h="2062093">
                  <a:moveTo>
                    <a:pt x="2062093" y="0"/>
                  </a:moveTo>
                  <a:cubicBezTo>
                    <a:pt x="3200956" y="0"/>
                    <a:pt x="4124186" y="923230"/>
                    <a:pt x="4124186" y="2062093"/>
                  </a:cubicBezTo>
                  <a:lnTo>
                    <a:pt x="3711660" y="2062093"/>
                  </a:lnTo>
                  <a:cubicBezTo>
                    <a:pt x="3711660" y="1624050"/>
                    <a:pt x="3537868" y="1204102"/>
                    <a:pt x="3228905" y="893977"/>
                  </a:cubicBezTo>
                  <a:lnTo>
                    <a:pt x="3229087" y="893693"/>
                  </a:lnTo>
                  <a:cubicBezTo>
                    <a:pt x="2919425" y="584195"/>
                    <a:pt x="2500105" y="410102"/>
                    <a:pt x="2062093" y="410102"/>
                  </a:cubicBezTo>
                  <a:cubicBezTo>
                    <a:pt x="1624903" y="410102"/>
                    <a:pt x="1205773" y="584195"/>
                    <a:pt x="896253" y="893693"/>
                  </a:cubicBezTo>
                  <a:lnTo>
                    <a:pt x="895280" y="893977"/>
                  </a:lnTo>
                  <a:cubicBezTo>
                    <a:pt x="586317" y="1204102"/>
                    <a:pt x="412525" y="1624050"/>
                    <a:pt x="412525" y="2062093"/>
                  </a:cubicBezTo>
                  <a:lnTo>
                    <a:pt x="0" y="2062093"/>
                  </a:lnTo>
                  <a:cubicBezTo>
                    <a:pt x="0" y="923230"/>
                    <a:pt x="923230" y="0"/>
                    <a:pt x="2062093" y="0"/>
                  </a:cubicBezTo>
                  <a:close/>
                </a:path>
              </a:pathLst>
            </a:custGeom>
            <a:solidFill>
              <a:sysClr val="windowText" lastClr="000000">
                <a:alpha val="30000"/>
              </a:sysClr>
            </a:solidFill>
            <a:ln w="1270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3" name="Oval 53">
              <a:extLst>
                <a:ext uri="{FF2B5EF4-FFF2-40B4-BE49-F238E27FC236}">
                  <a16:creationId xmlns:a16="http://schemas.microsoft.com/office/drawing/2014/main" id="{EB0721FF-C15A-4D06-AD8B-66D6C00CA257}"/>
                </a:ext>
              </a:extLst>
            </p:cNvPr>
            <p:cNvSpPr/>
            <p:nvPr/>
          </p:nvSpPr>
          <p:spPr>
            <a:xfrm>
              <a:off x="1439581" y="5581870"/>
              <a:ext cx="9309663" cy="127714"/>
            </a:xfrm>
            <a:prstGeom prst="ellipse">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4" name="Oval 40">
              <a:extLst>
                <a:ext uri="{FF2B5EF4-FFF2-40B4-BE49-F238E27FC236}">
                  <a16:creationId xmlns:a16="http://schemas.microsoft.com/office/drawing/2014/main" id="{0B58CED7-9D26-41C0-8440-8E6A22D23E05}"/>
                </a:ext>
              </a:extLst>
            </p:cNvPr>
            <p:cNvSpPr/>
            <p:nvPr/>
          </p:nvSpPr>
          <p:spPr>
            <a:xfrm>
              <a:off x="5105173" y="4457783"/>
              <a:ext cx="2096956" cy="1663471"/>
            </a:xfrm>
            <a:prstGeom prst="ellipse">
              <a:avLst/>
            </a:prstGeom>
            <a:solidFill>
              <a:srgbClr val="92D050"/>
            </a:solidFill>
            <a:ln w="635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5" name="TextBox 34">
              <a:extLst>
                <a:ext uri="{FF2B5EF4-FFF2-40B4-BE49-F238E27FC236}">
                  <a16:creationId xmlns:a16="http://schemas.microsoft.com/office/drawing/2014/main" id="{68088B90-F3F5-4648-AB7F-69B4243A3009}"/>
                </a:ext>
              </a:extLst>
            </p:cNvPr>
            <p:cNvSpPr txBox="1"/>
            <p:nvPr/>
          </p:nvSpPr>
          <p:spPr>
            <a:xfrm>
              <a:off x="9092421" y="4103580"/>
              <a:ext cx="1656824" cy="646074"/>
            </a:xfrm>
            <a:prstGeom prst="rect">
              <a:avLst/>
            </a:prstGeom>
            <a:noFill/>
          </p:spPr>
          <p:txBody>
            <a:bodyPr wrap="square" lIns="0" rIns="0" rtlCol="0" anchor="b">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err="1" smtClean="0">
                  <a:ln>
                    <a:noFill/>
                  </a:ln>
                  <a:solidFill>
                    <a:prstClr val="black"/>
                  </a:solidFill>
                  <a:effectLst/>
                  <a:uLnTx/>
                  <a:uFillTx/>
                  <a:latin typeface="Palatino Linotype" panose="02040502050505030304" pitchFamily="18" charset="0"/>
                  <a:cs typeface="Times New Roman" panose="02020603050405020304" pitchFamily="18" charset="0"/>
                </a:rPr>
                <a:t>Speedtest</a:t>
              </a:r>
              <a:r>
                <a:rPr kumimoji="0" lang="en-US" sz="1799" b="0" i="0" u="none" strike="noStrike" kern="0" cap="none" spc="0" normalizeH="0" baseline="0" noProof="0" dirty="0" smtClean="0">
                  <a:ln>
                    <a:noFill/>
                  </a:ln>
                  <a:solidFill>
                    <a:prstClr val="black"/>
                  </a:solidFill>
                  <a:effectLst/>
                  <a:uLnTx/>
                  <a:uFillTx/>
                  <a:latin typeface="Palatino Linotype" panose="02040502050505030304" pitchFamily="18" charset="0"/>
                  <a:cs typeface="Times New Roman" panose="02020603050405020304" pitchFamily="18" charset="0"/>
                </a:rPr>
                <a:t> Global </a:t>
              </a:r>
              <a:r>
                <a:rPr kumimoji="0" lang="en-US" sz="1799" b="0" i="0" u="none" strike="noStrike" kern="0" cap="none" spc="0" normalizeH="0" baseline="0" noProof="0" dirty="0">
                  <a:ln>
                    <a:noFill/>
                  </a:ln>
                  <a:solidFill>
                    <a:prstClr val="black"/>
                  </a:solidFill>
                  <a:effectLst/>
                  <a:uLnTx/>
                  <a:uFillTx/>
                  <a:latin typeface="Palatino Linotype" panose="02040502050505030304" pitchFamily="18" charset="0"/>
                  <a:cs typeface="Times New Roman" panose="02020603050405020304" pitchFamily="18" charset="0"/>
                </a:rPr>
                <a:t>Index</a:t>
              </a:r>
            </a:p>
          </p:txBody>
        </p:sp>
        <p:sp>
          <p:nvSpPr>
            <p:cNvPr id="36" name="TextBox 35">
              <a:extLst>
                <a:ext uri="{FF2B5EF4-FFF2-40B4-BE49-F238E27FC236}">
                  <a16:creationId xmlns:a16="http://schemas.microsoft.com/office/drawing/2014/main" id="{C052B74F-1253-4793-99DF-DA5FC4AF244A}"/>
                </a:ext>
              </a:extLst>
            </p:cNvPr>
            <p:cNvSpPr txBox="1"/>
            <p:nvPr/>
          </p:nvSpPr>
          <p:spPr>
            <a:xfrm>
              <a:off x="709561" y="4614949"/>
              <a:ext cx="1901354" cy="584775"/>
            </a:xfrm>
            <a:prstGeom prst="rect">
              <a:avLst/>
            </a:prstGeom>
            <a:noFill/>
          </p:spPr>
          <p:txBody>
            <a:bodyPr wrap="square" lIns="0" rIns="0" rtlCol="0" anchor="b">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ru-RU" sz="1600" b="0" i="0" u="none" strike="noStrike" kern="0" cap="none" spc="0" normalizeH="0" baseline="0" noProof="1">
                  <a:ln>
                    <a:noFill/>
                  </a:ln>
                  <a:solidFill>
                    <a:prstClr val="black"/>
                  </a:solidFill>
                  <a:effectLst/>
                  <a:uLnTx/>
                  <a:uFillTx/>
                  <a:latin typeface="Palatino Linotype" panose="02040502050505030304" pitchFamily="18" charset="0"/>
                </a:rPr>
                <a:t>ЯИМдаги</a:t>
              </a:r>
            </a:p>
            <a:p>
              <a:pPr marL="0" marR="0" lvl="0" indent="0" algn="ctr" defTabSz="914126" eaLnBrk="1" fontAlgn="auto" latinLnBrk="0" hangingPunct="1">
                <a:lnSpc>
                  <a:spcPct val="100000"/>
                </a:lnSpc>
                <a:spcBef>
                  <a:spcPts val="0"/>
                </a:spcBef>
                <a:spcAft>
                  <a:spcPts val="0"/>
                </a:spcAft>
                <a:buClrTx/>
                <a:buSzTx/>
                <a:buFontTx/>
                <a:buNone/>
                <a:tabLst/>
                <a:defRPr/>
              </a:pPr>
              <a:r>
                <a:rPr kumimoji="0" lang="ru-RU" sz="1600" b="0" i="0" u="none" strike="noStrike" kern="0" cap="none" spc="0" normalizeH="0" baseline="0" noProof="1">
                  <a:ln>
                    <a:noFill/>
                  </a:ln>
                  <a:solidFill>
                    <a:prstClr val="black"/>
                  </a:solidFill>
                  <a:effectLst/>
                  <a:uLnTx/>
                  <a:uFillTx/>
                  <a:latin typeface="Palatino Linotype" panose="02040502050505030304" pitchFamily="18" charset="0"/>
                </a:rPr>
                <a:t>улуши</a:t>
              </a:r>
            </a:p>
          </p:txBody>
        </p:sp>
        <p:sp>
          <p:nvSpPr>
            <p:cNvPr id="37" name="TextBox 36">
              <a:extLst>
                <a:ext uri="{FF2B5EF4-FFF2-40B4-BE49-F238E27FC236}">
                  <a16:creationId xmlns:a16="http://schemas.microsoft.com/office/drawing/2014/main" id="{A8A08184-B061-4F4E-B9C4-6BE3259EA9E0}"/>
                </a:ext>
              </a:extLst>
            </p:cNvPr>
            <p:cNvSpPr txBox="1"/>
            <p:nvPr/>
          </p:nvSpPr>
          <p:spPr>
            <a:xfrm>
              <a:off x="8285279" y="2243681"/>
              <a:ext cx="2084685" cy="584775"/>
            </a:xfrm>
            <a:prstGeom prst="rect">
              <a:avLst/>
            </a:prstGeom>
            <a:noFill/>
          </p:spPr>
          <p:txBody>
            <a:bodyPr wrap="square" lIns="0" rIns="0" rtlCol="0" anchor="b">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Palatino Linotype" panose="02040502050505030304" pitchFamily="18" charset="0"/>
                </a:rPr>
                <a:t>ICT Development Index</a:t>
              </a:r>
              <a:endParaRPr kumimoji="0" lang="ru-RU" sz="1600" b="0" i="0" u="none" strike="noStrike" kern="0" cap="none" spc="0" normalizeH="0" baseline="0" noProof="0" dirty="0">
                <a:ln>
                  <a:noFill/>
                </a:ln>
                <a:solidFill>
                  <a:prstClr val="black"/>
                </a:solidFill>
                <a:effectLst/>
                <a:uLnTx/>
                <a:uFillTx/>
                <a:latin typeface="Palatino Linotype" panose="02040502050505030304" pitchFamily="18" charset="0"/>
              </a:endParaRPr>
            </a:p>
          </p:txBody>
        </p:sp>
        <p:sp>
          <p:nvSpPr>
            <p:cNvPr id="38" name="TextBox 37">
              <a:extLst>
                <a:ext uri="{FF2B5EF4-FFF2-40B4-BE49-F238E27FC236}">
                  <a16:creationId xmlns:a16="http://schemas.microsoft.com/office/drawing/2014/main" id="{F12D1DC6-37E8-4390-B787-7DF0BFB6496C}"/>
                </a:ext>
              </a:extLst>
            </p:cNvPr>
            <p:cNvSpPr txBox="1"/>
            <p:nvPr/>
          </p:nvSpPr>
          <p:spPr>
            <a:xfrm>
              <a:off x="1748999" y="2480534"/>
              <a:ext cx="2084685" cy="584775"/>
            </a:xfrm>
            <a:prstGeom prst="rect">
              <a:avLst/>
            </a:prstGeom>
            <a:noFill/>
          </p:spPr>
          <p:txBody>
            <a:bodyPr wrap="square" lIns="0" rIns="0" rtlCol="0" anchor="b">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Palatino Linotype" panose="02040502050505030304" pitchFamily="18" charset="0"/>
                </a:rPr>
                <a:t>Mc Kinsey </a:t>
              </a:r>
              <a:endParaRPr kumimoji="0" lang="uz-Cyrl-UZ" sz="1600" b="0" i="0" u="none" strike="noStrike" kern="0" cap="none" spc="0" normalizeH="0" baseline="0" noProof="0" dirty="0">
                <a:ln>
                  <a:noFill/>
                </a:ln>
                <a:solidFill>
                  <a:prstClr val="black"/>
                </a:solidFill>
                <a:effectLst/>
                <a:uLnTx/>
                <a:uFillTx/>
                <a:latin typeface="Palatino Linotype" panose="02040502050505030304" pitchFamily="18" charset="0"/>
              </a:endParaRPr>
            </a:p>
            <a:p>
              <a:pPr marL="0" marR="0" lvl="0" indent="0" algn="ctr" defTabSz="914126"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Palatino Linotype" panose="02040502050505030304" pitchFamily="18" charset="0"/>
                </a:rPr>
                <a:t>Index</a:t>
              </a:r>
              <a:endParaRPr kumimoji="0" lang="ru-RU" sz="1600" b="0" i="0" u="none" strike="noStrike" kern="0" cap="none" spc="0" normalizeH="0" baseline="0" noProof="0" dirty="0">
                <a:ln>
                  <a:noFill/>
                </a:ln>
                <a:solidFill>
                  <a:prstClr val="black"/>
                </a:solidFill>
                <a:effectLst/>
                <a:uLnTx/>
                <a:uFillTx/>
                <a:latin typeface="Palatino Linotype" panose="02040502050505030304" pitchFamily="18" charset="0"/>
              </a:endParaRPr>
            </a:p>
          </p:txBody>
        </p:sp>
        <p:sp>
          <p:nvSpPr>
            <p:cNvPr id="39" name="TextBox 38">
              <a:extLst>
                <a:ext uri="{FF2B5EF4-FFF2-40B4-BE49-F238E27FC236}">
                  <a16:creationId xmlns:a16="http://schemas.microsoft.com/office/drawing/2014/main" id="{FBF72526-C626-40C5-8FD8-C11640E56514}"/>
                </a:ext>
              </a:extLst>
            </p:cNvPr>
            <p:cNvSpPr txBox="1"/>
            <p:nvPr/>
          </p:nvSpPr>
          <p:spPr>
            <a:xfrm>
              <a:off x="1254765" y="3609774"/>
              <a:ext cx="1562466" cy="584775"/>
            </a:xfrm>
            <a:prstGeom prst="rect">
              <a:avLst/>
            </a:prstGeom>
            <a:noFill/>
          </p:spPr>
          <p:txBody>
            <a:bodyPr wrap="square" lIns="0" rIns="0" rtlCol="0" anchor="b">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1">
                  <a:ln>
                    <a:noFill/>
                  </a:ln>
                  <a:solidFill>
                    <a:prstClr val="black"/>
                  </a:solidFill>
                  <a:effectLst/>
                  <a:uLnTx/>
                  <a:uFillTx/>
                  <a:latin typeface="Palatino Linotype" panose="02040502050505030304" pitchFamily="18" charset="0"/>
                </a:rPr>
                <a:t>E-intensity</a:t>
              </a:r>
              <a:r>
                <a:rPr kumimoji="0" lang="uz-Cyrl-UZ" sz="1600" b="0" i="0" u="none" strike="noStrike" kern="0" cap="none" spc="0" normalizeH="0" baseline="0" noProof="1">
                  <a:ln>
                    <a:noFill/>
                  </a:ln>
                  <a:solidFill>
                    <a:prstClr val="black"/>
                  </a:solidFill>
                  <a:effectLst/>
                  <a:uLnTx/>
                  <a:uFillTx/>
                  <a:latin typeface="Palatino Linotype" panose="02040502050505030304" pitchFamily="18" charset="0"/>
                </a:rPr>
                <a:t> </a:t>
              </a:r>
              <a:br>
                <a:rPr kumimoji="0" lang="uz-Cyrl-UZ" sz="1600" b="0" i="0" u="none" strike="noStrike" kern="0" cap="none" spc="0" normalizeH="0" baseline="0" noProof="1">
                  <a:ln>
                    <a:noFill/>
                  </a:ln>
                  <a:solidFill>
                    <a:prstClr val="black"/>
                  </a:solidFill>
                  <a:effectLst/>
                  <a:uLnTx/>
                  <a:uFillTx/>
                  <a:latin typeface="Palatino Linotype" panose="02040502050505030304" pitchFamily="18" charset="0"/>
                </a:rPr>
              </a:br>
              <a:r>
                <a:rPr kumimoji="0" lang="en-US" sz="1600" b="0" i="0" u="none" strike="noStrike" kern="0" cap="none" spc="0" normalizeH="0" baseline="0" noProof="0" dirty="0">
                  <a:ln>
                    <a:noFill/>
                  </a:ln>
                  <a:solidFill>
                    <a:prstClr val="black"/>
                  </a:solidFill>
                  <a:effectLst/>
                  <a:uLnTx/>
                  <a:uFillTx/>
                  <a:latin typeface="Palatino Linotype" panose="02040502050505030304" pitchFamily="18" charset="0"/>
                </a:rPr>
                <a:t>Index</a:t>
              </a:r>
              <a:endParaRPr kumimoji="0" lang="en-US" sz="1600" b="0" i="0" u="none" strike="noStrike" kern="0" cap="none" spc="0" normalizeH="0" baseline="0" noProof="1">
                <a:ln>
                  <a:noFill/>
                </a:ln>
                <a:solidFill>
                  <a:prstClr val="black"/>
                </a:solidFill>
                <a:effectLst/>
                <a:uLnTx/>
                <a:uFillTx/>
                <a:latin typeface="Palatino Linotype" panose="02040502050505030304" pitchFamily="18" charset="0"/>
              </a:endParaRPr>
            </a:p>
          </p:txBody>
        </p:sp>
        <p:sp>
          <p:nvSpPr>
            <p:cNvPr id="40" name="TextBox 39">
              <a:extLst>
                <a:ext uri="{FF2B5EF4-FFF2-40B4-BE49-F238E27FC236}">
                  <a16:creationId xmlns:a16="http://schemas.microsoft.com/office/drawing/2014/main" id="{BCC24617-7A5F-4E99-8A5C-5F760D3B6D5D}"/>
                </a:ext>
              </a:extLst>
            </p:cNvPr>
            <p:cNvSpPr txBox="1"/>
            <p:nvPr/>
          </p:nvSpPr>
          <p:spPr>
            <a:xfrm>
              <a:off x="9144727" y="3098796"/>
              <a:ext cx="2084685" cy="646074"/>
            </a:xfrm>
            <a:prstGeom prst="rect">
              <a:avLst/>
            </a:prstGeom>
            <a:noFill/>
          </p:spPr>
          <p:txBody>
            <a:bodyPr wrap="square" lIns="0" rIns="0" rtlCol="0" anchor="b">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solidFill>
                  <a:effectLst/>
                  <a:uLnTx/>
                  <a:uFillTx/>
                  <a:latin typeface="Palatino Linotype" panose="02040502050505030304" pitchFamily="18" charset="0"/>
                  <a:cs typeface="Times New Roman" panose="02020603050405020304" pitchFamily="18" charset="0"/>
                </a:rPr>
                <a:t>Telecommunication Infrastructure Index</a:t>
              </a:r>
            </a:p>
          </p:txBody>
        </p:sp>
        <p:sp>
          <p:nvSpPr>
            <p:cNvPr id="41" name="TextBox 40">
              <a:extLst>
                <a:ext uri="{FF2B5EF4-FFF2-40B4-BE49-F238E27FC236}">
                  <a16:creationId xmlns:a16="http://schemas.microsoft.com/office/drawing/2014/main" id="{5760989B-A836-45F4-BE7D-E3021E4957DD}"/>
                </a:ext>
              </a:extLst>
            </p:cNvPr>
            <p:cNvSpPr txBox="1"/>
            <p:nvPr/>
          </p:nvSpPr>
          <p:spPr>
            <a:xfrm>
              <a:off x="3200759" y="1504067"/>
              <a:ext cx="2084685" cy="830997"/>
            </a:xfrm>
            <a:prstGeom prst="rect">
              <a:avLst/>
            </a:prstGeom>
            <a:noFill/>
          </p:spPr>
          <p:txBody>
            <a:bodyPr wrap="square" lIns="0" rIns="0" rtlCol="0" anchor="b">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1">
                  <a:ln>
                    <a:noFill/>
                  </a:ln>
                  <a:solidFill>
                    <a:prstClr val="black"/>
                  </a:solidFill>
                  <a:effectLst/>
                  <a:uLnTx/>
                  <a:uFillTx/>
                  <a:latin typeface="Palatino Linotype" panose="02040502050505030304" pitchFamily="18" charset="0"/>
                </a:rPr>
                <a:t>DESI (Digital Economy and Society Index)</a:t>
              </a:r>
            </a:p>
          </p:txBody>
        </p:sp>
        <p:sp>
          <p:nvSpPr>
            <p:cNvPr id="42" name="TextBox 41">
              <a:extLst>
                <a:ext uri="{FF2B5EF4-FFF2-40B4-BE49-F238E27FC236}">
                  <a16:creationId xmlns:a16="http://schemas.microsoft.com/office/drawing/2014/main" id="{B94BDFE0-24D5-4722-8AC7-B24CCC3D9706}"/>
                </a:ext>
              </a:extLst>
            </p:cNvPr>
            <p:cNvSpPr txBox="1"/>
            <p:nvPr/>
          </p:nvSpPr>
          <p:spPr>
            <a:xfrm>
              <a:off x="5052069" y="990600"/>
              <a:ext cx="2084685" cy="830997"/>
            </a:xfrm>
            <a:prstGeom prst="rect">
              <a:avLst/>
            </a:prstGeom>
            <a:noFill/>
          </p:spPr>
          <p:txBody>
            <a:bodyPr wrap="square" lIns="0" rIns="0" rtlCol="0" anchor="b">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Palatino Linotype" panose="02040502050505030304" pitchFamily="18" charset="0"/>
                </a:rPr>
                <a:t>Development Implications of Digital Economies</a:t>
              </a:r>
              <a:endParaRPr kumimoji="0" lang="ru-RU" sz="1600" b="0" i="0" u="none" strike="noStrike" kern="0" cap="none" spc="0" normalizeH="0" baseline="0" noProof="0" dirty="0">
                <a:ln>
                  <a:noFill/>
                </a:ln>
                <a:solidFill>
                  <a:prstClr val="black"/>
                </a:solidFill>
                <a:effectLst/>
                <a:uLnTx/>
                <a:uFillTx/>
                <a:latin typeface="Palatino Linotype" panose="02040502050505030304" pitchFamily="18" charset="0"/>
              </a:endParaRPr>
            </a:p>
          </p:txBody>
        </p:sp>
        <p:grpSp>
          <p:nvGrpSpPr>
            <p:cNvPr id="43" name="Graphic 24" descr="Bullseye">
              <a:extLst>
                <a:ext uri="{FF2B5EF4-FFF2-40B4-BE49-F238E27FC236}">
                  <a16:creationId xmlns:a16="http://schemas.microsoft.com/office/drawing/2014/main" id="{8CB5B4C8-F142-4C98-9136-085343BCD82D}"/>
                </a:ext>
              </a:extLst>
            </p:cNvPr>
            <p:cNvGrpSpPr/>
            <p:nvPr/>
          </p:nvGrpSpPr>
          <p:grpSpPr>
            <a:xfrm>
              <a:off x="4389065" y="3253872"/>
              <a:ext cx="610565" cy="610565"/>
              <a:chOff x="717874" y="5559177"/>
              <a:chExt cx="610724" cy="610724"/>
            </a:xfrm>
            <a:solidFill>
              <a:sysClr val="windowText" lastClr="000000">
                <a:alpha val="60000"/>
              </a:sysClr>
            </a:solidFill>
          </p:grpSpPr>
          <p:sp>
            <p:nvSpPr>
              <p:cNvPr id="66" name="Freeform: Shape 100">
                <a:extLst>
                  <a:ext uri="{FF2B5EF4-FFF2-40B4-BE49-F238E27FC236}">
                    <a16:creationId xmlns:a16="http://schemas.microsoft.com/office/drawing/2014/main" id="{F3B2C2BE-9398-4DC9-8E86-8AB2D6158DF2}"/>
                  </a:ext>
                </a:extLst>
              </p:cNvPr>
              <p:cNvSpPr/>
              <p:nvPr/>
            </p:nvSpPr>
            <p:spPr>
              <a:xfrm>
                <a:off x="949440" y="5613252"/>
                <a:ext cx="324447" cy="324447"/>
              </a:xfrm>
              <a:custGeom>
                <a:avLst/>
                <a:gdLst>
                  <a:gd name="connsiteX0" fmla="*/ 267828 w 324447"/>
                  <a:gd name="connsiteY0" fmla="*/ 57255 h 324447"/>
                  <a:gd name="connsiteX1" fmla="*/ 261466 w 324447"/>
                  <a:gd name="connsiteY1" fmla="*/ 0 h 324447"/>
                  <a:gd name="connsiteX2" fmla="*/ 191487 w 324447"/>
                  <a:gd name="connsiteY2" fmla="*/ 69979 h 324447"/>
                  <a:gd name="connsiteX3" fmla="*/ 195304 w 324447"/>
                  <a:gd name="connsiteY3" fmla="*/ 103060 h 324447"/>
                  <a:gd name="connsiteX4" fmla="*/ 93517 w 324447"/>
                  <a:gd name="connsiteY4" fmla="*/ 204847 h 324447"/>
                  <a:gd name="connsiteX5" fmla="*/ 63617 w 324447"/>
                  <a:gd name="connsiteY5" fmla="*/ 197213 h 324447"/>
                  <a:gd name="connsiteX6" fmla="*/ 0 w 324447"/>
                  <a:gd name="connsiteY6" fmla="*/ 260830 h 324447"/>
                  <a:gd name="connsiteX7" fmla="*/ 63617 w 324447"/>
                  <a:gd name="connsiteY7" fmla="*/ 324447 h 324447"/>
                  <a:gd name="connsiteX8" fmla="*/ 127234 w 324447"/>
                  <a:gd name="connsiteY8" fmla="*/ 260830 h 324447"/>
                  <a:gd name="connsiteX9" fmla="*/ 120236 w 324447"/>
                  <a:gd name="connsiteY9" fmla="*/ 231566 h 324447"/>
                  <a:gd name="connsiteX10" fmla="*/ 222024 w 324447"/>
                  <a:gd name="connsiteY10" fmla="*/ 129779 h 324447"/>
                  <a:gd name="connsiteX11" fmla="*/ 255105 w 324447"/>
                  <a:gd name="connsiteY11" fmla="*/ 133596 h 324447"/>
                  <a:gd name="connsiteX12" fmla="*/ 325083 w 324447"/>
                  <a:gd name="connsiteY12" fmla="*/ 63617 h 324447"/>
                  <a:gd name="connsiteX13" fmla="*/ 267828 w 324447"/>
                  <a:gd name="connsiteY13" fmla="*/ 57255 h 324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4447" h="324447">
                    <a:moveTo>
                      <a:pt x="267828" y="57255"/>
                    </a:moveTo>
                    <a:lnTo>
                      <a:pt x="261466" y="0"/>
                    </a:lnTo>
                    <a:lnTo>
                      <a:pt x="191487" y="69979"/>
                    </a:lnTo>
                    <a:lnTo>
                      <a:pt x="195304" y="103060"/>
                    </a:lnTo>
                    <a:lnTo>
                      <a:pt x="93517" y="204847"/>
                    </a:lnTo>
                    <a:cubicBezTo>
                      <a:pt x="84611" y="200394"/>
                      <a:pt x="74432" y="197213"/>
                      <a:pt x="63617" y="197213"/>
                    </a:cubicBezTo>
                    <a:cubicBezTo>
                      <a:pt x="28628" y="197213"/>
                      <a:pt x="0" y="225841"/>
                      <a:pt x="0" y="260830"/>
                    </a:cubicBezTo>
                    <a:cubicBezTo>
                      <a:pt x="0" y="295819"/>
                      <a:pt x="28628" y="324447"/>
                      <a:pt x="63617" y="324447"/>
                    </a:cubicBezTo>
                    <a:cubicBezTo>
                      <a:pt x="98606" y="324447"/>
                      <a:pt x="127234" y="295819"/>
                      <a:pt x="127234" y="260830"/>
                    </a:cubicBezTo>
                    <a:cubicBezTo>
                      <a:pt x="127234" y="250015"/>
                      <a:pt x="124689" y="240473"/>
                      <a:pt x="120236" y="231566"/>
                    </a:cubicBezTo>
                    <a:lnTo>
                      <a:pt x="222024" y="129779"/>
                    </a:lnTo>
                    <a:lnTo>
                      <a:pt x="255105" y="133596"/>
                    </a:lnTo>
                    <a:lnTo>
                      <a:pt x="325083" y="63617"/>
                    </a:lnTo>
                    <a:lnTo>
                      <a:pt x="267828" y="57255"/>
                    </a:ln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67" name="Freeform: Shape 101">
                <a:extLst>
                  <a:ext uri="{FF2B5EF4-FFF2-40B4-BE49-F238E27FC236}">
                    <a16:creationId xmlns:a16="http://schemas.microsoft.com/office/drawing/2014/main" id="{E9EBF61E-ED45-4561-9595-BBBA03FE816B}"/>
                  </a:ext>
                </a:extLst>
              </p:cNvPr>
              <p:cNvSpPr/>
              <p:nvPr/>
            </p:nvSpPr>
            <p:spPr>
              <a:xfrm>
                <a:off x="771949" y="5632337"/>
                <a:ext cx="483490" cy="483490"/>
              </a:xfrm>
              <a:custGeom>
                <a:avLst/>
                <a:gdLst>
                  <a:gd name="connsiteX0" fmla="*/ 450409 w 483489"/>
                  <a:gd name="connsiteY0" fmla="*/ 132324 h 483489"/>
                  <a:gd name="connsiteX1" fmla="*/ 442139 w 483489"/>
                  <a:gd name="connsiteY1" fmla="*/ 141230 h 483489"/>
                  <a:gd name="connsiteX2" fmla="*/ 430051 w 483489"/>
                  <a:gd name="connsiteY2" fmla="*/ 139958 h 483489"/>
                  <a:gd name="connsiteX3" fmla="*/ 416692 w 483489"/>
                  <a:gd name="connsiteY3" fmla="*/ 138049 h 483489"/>
                  <a:gd name="connsiteX4" fmla="*/ 445320 w 483489"/>
                  <a:gd name="connsiteY4" fmla="*/ 241745 h 483489"/>
                  <a:gd name="connsiteX5" fmla="*/ 241745 w 483489"/>
                  <a:gd name="connsiteY5" fmla="*/ 445320 h 483489"/>
                  <a:gd name="connsiteX6" fmla="*/ 38170 w 483489"/>
                  <a:gd name="connsiteY6" fmla="*/ 241745 h 483489"/>
                  <a:gd name="connsiteX7" fmla="*/ 241745 w 483489"/>
                  <a:gd name="connsiteY7" fmla="*/ 38170 h 483489"/>
                  <a:gd name="connsiteX8" fmla="*/ 345441 w 483489"/>
                  <a:gd name="connsiteY8" fmla="*/ 66798 h 483489"/>
                  <a:gd name="connsiteX9" fmla="*/ 344168 w 483489"/>
                  <a:gd name="connsiteY9" fmla="*/ 54075 h 483489"/>
                  <a:gd name="connsiteX10" fmla="*/ 342260 w 483489"/>
                  <a:gd name="connsiteY10" fmla="*/ 41351 h 483489"/>
                  <a:gd name="connsiteX11" fmla="*/ 351166 w 483489"/>
                  <a:gd name="connsiteY11" fmla="*/ 32445 h 483489"/>
                  <a:gd name="connsiteX12" fmla="*/ 355620 w 483489"/>
                  <a:gd name="connsiteY12" fmla="*/ 27992 h 483489"/>
                  <a:gd name="connsiteX13" fmla="*/ 241745 w 483489"/>
                  <a:gd name="connsiteY13" fmla="*/ 0 h 483489"/>
                  <a:gd name="connsiteX14" fmla="*/ 0 w 483489"/>
                  <a:gd name="connsiteY14" fmla="*/ 241745 h 483489"/>
                  <a:gd name="connsiteX15" fmla="*/ 241745 w 483489"/>
                  <a:gd name="connsiteY15" fmla="*/ 483490 h 483489"/>
                  <a:gd name="connsiteX16" fmla="*/ 483490 w 483489"/>
                  <a:gd name="connsiteY16" fmla="*/ 241745 h 483489"/>
                  <a:gd name="connsiteX17" fmla="*/ 454862 w 483489"/>
                  <a:gd name="connsiteY17" fmla="*/ 128507 h 483489"/>
                  <a:gd name="connsiteX18" fmla="*/ 450409 w 483489"/>
                  <a:gd name="connsiteY18" fmla="*/ 132324 h 483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3489" h="483489">
                    <a:moveTo>
                      <a:pt x="450409" y="132324"/>
                    </a:moveTo>
                    <a:lnTo>
                      <a:pt x="442139" y="141230"/>
                    </a:lnTo>
                    <a:lnTo>
                      <a:pt x="430051" y="139958"/>
                    </a:lnTo>
                    <a:lnTo>
                      <a:pt x="416692" y="138049"/>
                    </a:lnTo>
                    <a:cubicBezTo>
                      <a:pt x="434505" y="168585"/>
                      <a:pt x="445320" y="203575"/>
                      <a:pt x="445320" y="241745"/>
                    </a:cubicBezTo>
                    <a:cubicBezTo>
                      <a:pt x="445320" y="353711"/>
                      <a:pt x="353711" y="445320"/>
                      <a:pt x="241745" y="445320"/>
                    </a:cubicBezTo>
                    <a:cubicBezTo>
                      <a:pt x="129779" y="445320"/>
                      <a:pt x="38170" y="353711"/>
                      <a:pt x="38170" y="241745"/>
                    </a:cubicBezTo>
                    <a:cubicBezTo>
                      <a:pt x="38170" y="129779"/>
                      <a:pt x="129779" y="38170"/>
                      <a:pt x="241745" y="38170"/>
                    </a:cubicBezTo>
                    <a:cubicBezTo>
                      <a:pt x="279279" y="38170"/>
                      <a:pt x="314905" y="48349"/>
                      <a:pt x="345441" y="66798"/>
                    </a:cubicBezTo>
                    <a:lnTo>
                      <a:pt x="344168" y="54075"/>
                    </a:lnTo>
                    <a:lnTo>
                      <a:pt x="342260" y="41351"/>
                    </a:lnTo>
                    <a:lnTo>
                      <a:pt x="351166" y="32445"/>
                    </a:lnTo>
                    <a:lnTo>
                      <a:pt x="355620" y="27992"/>
                    </a:lnTo>
                    <a:cubicBezTo>
                      <a:pt x="321266" y="10179"/>
                      <a:pt x="283096" y="0"/>
                      <a:pt x="241745" y="0"/>
                    </a:cubicBezTo>
                    <a:cubicBezTo>
                      <a:pt x="108149" y="0"/>
                      <a:pt x="0" y="108149"/>
                      <a:pt x="0" y="241745"/>
                    </a:cubicBezTo>
                    <a:cubicBezTo>
                      <a:pt x="0" y="375341"/>
                      <a:pt x="108149" y="483490"/>
                      <a:pt x="241745" y="483490"/>
                    </a:cubicBezTo>
                    <a:cubicBezTo>
                      <a:pt x="375341" y="483490"/>
                      <a:pt x="483490" y="375341"/>
                      <a:pt x="483490" y="241745"/>
                    </a:cubicBezTo>
                    <a:cubicBezTo>
                      <a:pt x="483490" y="200394"/>
                      <a:pt x="473311" y="162224"/>
                      <a:pt x="454862" y="128507"/>
                    </a:cubicBezTo>
                    <a:lnTo>
                      <a:pt x="450409" y="132324"/>
                    </a:ln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68" name="Freeform: Shape 102">
                <a:extLst>
                  <a:ext uri="{FF2B5EF4-FFF2-40B4-BE49-F238E27FC236}">
                    <a16:creationId xmlns:a16="http://schemas.microsoft.com/office/drawing/2014/main" id="{4AF6F2A4-0642-4D69-8E3D-31171E592E10}"/>
                  </a:ext>
                </a:extLst>
              </p:cNvPr>
              <p:cNvSpPr/>
              <p:nvPr/>
            </p:nvSpPr>
            <p:spPr>
              <a:xfrm>
                <a:off x="861012" y="5721401"/>
                <a:ext cx="305362" cy="305362"/>
              </a:xfrm>
              <a:custGeom>
                <a:avLst/>
                <a:gdLst>
                  <a:gd name="connsiteX0" fmla="*/ 258922 w 305362"/>
                  <a:gd name="connsiteY0" fmla="*/ 109421 h 305362"/>
                  <a:gd name="connsiteX1" fmla="*/ 267192 w 305362"/>
                  <a:gd name="connsiteY1" fmla="*/ 152681 h 305362"/>
                  <a:gd name="connsiteX2" fmla="*/ 152681 w 305362"/>
                  <a:gd name="connsiteY2" fmla="*/ 267192 h 305362"/>
                  <a:gd name="connsiteX3" fmla="*/ 38170 w 305362"/>
                  <a:gd name="connsiteY3" fmla="*/ 152681 h 305362"/>
                  <a:gd name="connsiteX4" fmla="*/ 152681 w 305362"/>
                  <a:gd name="connsiteY4" fmla="*/ 38170 h 305362"/>
                  <a:gd name="connsiteX5" fmla="*/ 195941 w 305362"/>
                  <a:gd name="connsiteY5" fmla="*/ 46440 h 305362"/>
                  <a:gd name="connsiteX6" fmla="*/ 224568 w 305362"/>
                  <a:gd name="connsiteY6" fmla="*/ 17813 h 305362"/>
                  <a:gd name="connsiteX7" fmla="*/ 152681 w 305362"/>
                  <a:gd name="connsiteY7" fmla="*/ 0 h 305362"/>
                  <a:gd name="connsiteX8" fmla="*/ 0 w 305362"/>
                  <a:gd name="connsiteY8" fmla="*/ 152681 h 305362"/>
                  <a:gd name="connsiteX9" fmla="*/ 152681 w 305362"/>
                  <a:gd name="connsiteY9" fmla="*/ 305362 h 305362"/>
                  <a:gd name="connsiteX10" fmla="*/ 305362 w 305362"/>
                  <a:gd name="connsiteY10" fmla="*/ 152681 h 305362"/>
                  <a:gd name="connsiteX11" fmla="*/ 287549 w 305362"/>
                  <a:gd name="connsiteY11" fmla="*/ 80794 h 305362"/>
                  <a:gd name="connsiteX12" fmla="*/ 258922 w 305362"/>
                  <a:gd name="connsiteY12" fmla="*/ 109421 h 30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05362" h="305362">
                    <a:moveTo>
                      <a:pt x="258922" y="109421"/>
                    </a:moveTo>
                    <a:cubicBezTo>
                      <a:pt x="264647" y="122781"/>
                      <a:pt x="267192" y="137413"/>
                      <a:pt x="267192" y="152681"/>
                    </a:cubicBezTo>
                    <a:cubicBezTo>
                      <a:pt x="267192" y="215662"/>
                      <a:pt x="215662" y="267192"/>
                      <a:pt x="152681" y="267192"/>
                    </a:cubicBezTo>
                    <a:cubicBezTo>
                      <a:pt x="89700" y="267192"/>
                      <a:pt x="38170" y="215662"/>
                      <a:pt x="38170" y="152681"/>
                    </a:cubicBezTo>
                    <a:cubicBezTo>
                      <a:pt x="38170" y="89700"/>
                      <a:pt x="89700" y="38170"/>
                      <a:pt x="152681" y="38170"/>
                    </a:cubicBezTo>
                    <a:cubicBezTo>
                      <a:pt x="167949" y="38170"/>
                      <a:pt x="182581" y="41351"/>
                      <a:pt x="195941" y="46440"/>
                    </a:cubicBezTo>
                    <a:lnTo>
                      <a:pt x="224568" y="17813"/>
                    </a:lnTo>
                    <a:cubicBezTo>
                      <a:pt x="202939" y="6362"/>
                      <a:pt x="178764" y="0"/>
                      <a:pt x="152681" y="0"/>
                    </a:cubicBezTo>
                    <a:cubicBezTo>
                      <a:pt x="68706" y="0"/>
                      <a:pt x="0" y="68706"/>
                      <a:pt x="0" y="152681"/>
                    </a:cubicBezTo>
                    <a:cubicBezTo>
                      <a:pt x="0" y="236656"/>
                      <a:pt x="68706" y="305362"/>
                      <a:pt x="152681" y="305362"/>
                    </a:cubicBezTo>
                    <a:cubicBezTo>
                      <a:pt x="236656" y="305362"/>
                      <a:pt x="305362" y="236656"/>
                      <a:pt x="305362" y="152681"/>
                    </a:cubicBezTo>
                    <a:cubicBezTo>
                      <a:pt x="305362" y="126598"/>
                      <a:pt x="299000" y="102423"/>
                      <a:pt x="287549" y="80794"/>
                    </a:cubicBezTo>
                    <a:lnTo>
                      <a:pt x="258922" y="109421"/>
                    </a:ln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grpSp>
        <p:sp>
          <p:nvSpPr>
            <p:cNvPr id="44" name="Graphic 26" descr="Hourglass">
              <a:extLst>
                <a:ext uri="{FF2B5EF4-FFF2-40B4-BE49-F238E27FC236}">
                  <a16:creationId xmlns:a16="http://schemas.microsoft.com/office/drawing/2014/main" id="{53B5E6CF-76CE-4325-87B3-5731C2019123}"/>
                </a:ext>
              </a:extLst>
            </p:cNvPr>
            <p:cNvSpPr/>
            <p:nvPr/>
          </p:nvSpPr>
          <p:spPr>
            <a:xfrm>
              <a:off x="5403632" y="2898774"/>
              <a:ext cx="356163" cy="508804"/>
            </a:xfrm>
            <a:custGeom>
              <a:avLst/>
              <a:gdLst>
                <a:gd name="connsiteX0" fmla="*/ 213753 w 356255"/>
                <a:gd name="connsiteY0" fmla="*/ 288185 h 508936"/>
                <a:gd name="connsiteX1" fmla="*/ 271009 w 356255"/>
                <a:gd name="connsiteY1" fmla="*/ 368979 h 508936"/>
                <a:gd name="connsiteX2" fmla="*/ 85247 w 356255"/>
                <a:gd name="connsiteY2" fmla="*/ 368979 h 508936"/>
                <a:gd name="connsiteX3" fmla="*/ 142502 w 356255"/>
                <a:gd name="connsiteY3" fmla="*/ 288185 h 508936"/>
                <a:gd name="connsiteX4" fmla="*/ 159043 w 356255"/>
                <a:gd name="connsiteY4" fmla="*/ 254468 h 508936"/>
                <a:gd name="connsiteX5" fmla="*/ 142502 w 356255"/>
                <a:gd name="connsiteY5" fmla="*/ 220751 h 508936"/>
                <a:gd name="connsiteX6" fmla="*/ 55347 w 356255"/>
                <a:gd name="connsiteY6" fmla="*/ 38170 h 508936"/>
                <a:gd name="connsiteX7" fmla="*/ 301545 w 356255"/>
                <a:gd name="connsiteY7" fmla="*/ 38170 h 508936"/>
                <a:gd name="connsiteX8" fmla="*/ 214390 w 356255"/>
                <a:gd name="connsiteY8" fmla="*/ 220751 h 508936"/>
                <a:gd name="connsiteX9" fmla="*/ 197213 w 356255"/>
                <a:gd name="connsiteY9" fmla="*/ 254468 h 508936"/>
                <a:gd name="connsiteX10" fmla="*/ 213753 w 356255"/>
                <a:gd name="connsiteY10" fmla="*/ 288185 h 508936"/>
                <a:gd name="connsiteX11" fmla="*/ 339079 w 356255"/>
                <a:gd name="connsiteY11" fmla="*/ 38170 h 508936"/>
                <a:gd name="connsiteX12" fmla="*/ 356256 w 356255"/>
                <a:gd name="connsiteY12" fmla="*/ 38170 h 508936"/>
                <a:gd name="connsiteX13" fmla="*/ 356256 w 356255"/>
                <a:gd name="connsiteY13" fmla="*/ 0 h 508936"/>
                <a:gd name="connsiteX14" fmla="*/ 0 w 356255"/>
                <a:gd name="connsiteY14" fmla="*/ 0 h 508936"/>
                <a:gd name="connsiteX15" fmla="*/ 0 w 356255"/>
                <a:gd name="connsiteY15" fmla="*/ 38170 h 508936"/>
                <a:gd name="connsiteX16" fmla="*/ 16540 w 356255"/>
                <a:gd name="connsiteY16" fmla="*/ 38170 h 508936"/>
                <a:gd name="connsiteX17" fmla="*/ 123417 w 356255"/>
                <a:gd name="connsiteY17" fmla="*/ 254468 h 508936"/>
                <a:gd name="connsiteX18" fmla="*/ 16540 w 356255"/>
                <a:gd name="connsiteY18" fmla="*/ 470766 h 508936"/>
                <a:gd name="connsiteX19" fmla="*/ 0 w 356255"/>
                <a:gd name="connsiteY19" fmla="*/ 470766 h 508936"/>
                <a:gd name="connsiteX20" fmla="*/ 0 w 356255"/>
                <a:gd name="connsiteY20" fmla="*/ 508937 h 508936"/>
                <a:gd name="connsiteX21" fmla="*/ 356256 w 356255"/>
                <a:gd name="connsiteY21" fmla="*/ 508937 h 508936"/>
                <a:gd name="connsiteX22" fmla="*/ 356256 w 356255"/>
                <a:gd name="connsiteY22" fmla="*/ 470766 h 508936"/>
                <a:gd name="connsiteX23" fmla="*/ 339079 w 356255"/>
                <a:gd name="connsiteY23" fmla="*/ 470766 h 508936"/>
                <a:gd name="connsiteX24" fmla="*/ 232202 w 356255"/>
                <a:gd name="connsiteY24" fmla="*/ 254468 h 508936"/>
                <a:gd name="connsiteX25" fmla="*/ 339079 w 356255"/>
                <a:gd name="connsiteY25" fmla="*/ 38170 h 508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56255" h="508936">
                  <a:moveTo>
                    <a:pt x="213753" y="288185"/>
                  </a:moveTo>
                  <a:cubicBezTo>
                    <a:pt x="235383" y="305362"/>
                    <a:pt x="255741" y="335262"/>
                    <a:pt x="271009" y="368979"/>
                  </a:cubicBezTo>
                  <a:lnTo>
                    <a:pt x="85247" y="368979"/>
                  </a:lnTo>
                  <a:cubicBezTo>
                    <a:pt x="101151" y="335262"/>
                    <a:pt x="120872" y="304726"/>
                    <a:pt x="142502" y="288185"/>
                  </a:cubicBezTo>
                  <a:cubicBezTo>
                    <a:pt x="152681" y="279915"/>
                    <a:pt x="159043" y="267828"/>
                    <a:pt x="159043" y="254468"/>
                  </a:cubicBezTo>
                  <a:cubicBezTo>
                    <a:pt x="159043" y="241109"/>
                    <a:pt x="152681" y="229022"/>
                    <a:pt x="142502" y="220751"/>
                  </a:cubicBezTo>
                  <a:cubicBezTo>
                    <a:pt x="99243" y="187034"/>
                    <a:pt x="61709" y="100515"/>
                    <a:pt x="55347" y="38170"/>
                  </a:cubicBezTo>
                  <a:lnTo>
                    <a:pt x="301545" y="38170"/>
                  </a:lnTo>
                  <a:cubicBezTo>
                    <a:pt x="294547" y="100515"/>
                    <a:pt x="257649" y="187034"/>
                    <a:pt x="214390" y="220751"/>
                  </a:cubicBezTo>
                  <a:cubicBezTo>
                    <a:pt x="203575" y="229022"/>
                    <a:pt x="197213" y="241109"/>
                    <a:pt x="197213" y="254468"/>
                  </a:cubicBezTo>
                  <a:cubicBezTo>
                    <a:pt x="197213" y="267828"/>
                    <a:pt x="203575" y="279915"/>
                    <a:pt x="213753" y="288185"/>
                  </a:cubicBezTo>
                  <a:close/>
                  <a:moveTo>
                    <a:pt x="339079" y="38170"/>
                  </a:moveTo>
                  <a:lnTo>
                    <a:pt x="356256" y="38170"/>
                  </a:lnTo>
                  <a:lnTo>
                    <a:pt x="356256" y="0"/>
                  </a:lnTo>
                  <a:lnTo>
                    <a:pt x="0" y="0"/>
                  </a:lnTo>
                  <a:lnTo>
                    <a:pt x="0" y="38170"/>
                  </a:lnTo>
                  <a:lnTo>
                    <a:pt x="16540" y="38170"/>
                  </a:lnTo>
                  <a:cubicBezTo>
                    <a:pt x="23538" y="108785"/>
                    <a:pt x="64253" y="211845"/>
                    <a:pt x="123417" y="254468"/>
                  </a:cubicBezTo>
                  <a:cubicBezTo>
                    <a:pt x="64253" y="297092"/>
                    <a:pt x="22902" y="400151"/>
                    <a:pt x="16540" y="470766"/>
                  </a:cubicBezTo>
                  <a:lnTo>
                    <a:pt x="0" y="470766"/>
                  </a:lnTo>
                  <a:lnTo>
                    <a:pt x="0" y="508937"/>
                  </a:lnTo>
                  <a:lnTo>
                    <a:pt x="356256" y="508937"/>
                  </a:lnTo>
                  <a:lnTo>
                    <a:pt x="356256" y="470766"/>
                  </a:lnTo>
                  <a:lnTo>
                    <a:pt x="339079" y="470766"/>
                  </a:lnTo>
                  <a:cubicBezTo>
                    <a:pt x="332717" y="400151"/>
                    <a:pt x="291366" y="297092"/>
                    <a:pt x="232202" y="254468"/>
                  </a:cubicBezTo>
                  <a:cubicBezTo>
                    <a:pt x="291366" y="211845"/>
                    <a:pt x="332717" y="108785"/>
                    <a:pt x="339079" y="38170"/>
                  </a:cubicBezTo>
                  <a:close/>
                </a:path>
              </a:pathLst>
            </a:custGeom>
            <a:solidFill>
              <a:sysClr val="windowText" lastClr="000000">
                <a:alpha val="60000"/>
              </a:sysClr>
            </a:solid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grpSp>
          <p:nvGrpSpPr>
            <p:cNvPr id="45" name="Graphic 28" descr="Gears">
              <a:extLst>
                <a:ext uri="{FF2B5EF4-FFF2-40B4-BE49-F238E27FC236}">
                  <a16:creationId xmlns:a16="http://schemas.microsoft.com/office/drawing/2014/main" id="{6E1DBEF0-D0BF-4F1E-8373-DCA4C569D606}"/>
                </a:ext>
              </a:extLst>
            </p:cNvPr>
            <p:cNvGrpSpPr/>
            <p:nvPr/>
          </p:nvGrpSpPr>
          <p:grpSpPr>
            <a:xfrm>
              <a:off x="3753672" y="4014130"/>
              <a:ext cx="413403" cy="496084"/>
              <a:chOff x="1623391" y="5923976"/>
              <a:chExt cx="413511" cy="496213"/>
            </a:xfrm>
            <a:solidFill>
              <a:sysClr val="windowText" lastClr="000000">
                <a:alpha val="60000"/>
              </a:sysClr>
            </a:solidFill>
          </p:grpSpPr>
          <p:sp>
            <p:nvSpPr>
              <p:cNvPr id="64" name="Freeform: Shape 105">
                <a:extLst>
                  <a:ext uri="{FF2B5EF4-FFF2-40B4-BE49-F238E27FC236}">
                    <a16:creationId xmlns:a16="http://schemas.microsoft.com/office/drawing/2014/main" id="{AF5F30C8-FA84-4055-B343-FF57648E2A69}"/>
                  </a:ext>
                </a:extLst>
              </p:cNvPr>
              <p:cNvSpPr/>
              <p:nvPr/>
            </p:nvSpPr>
            <p:spPr>
              <a:xfrm>
                <a:off x="1767166" y="5923976"/>
                <a:ext cx="267192" cy="267192"/>
              </a:xfrm>
              <a:custGeom>
                <a:avLst/>
                <a:gdLst>
                  <a:gd name="connsiteX0" fmla="*/ 135504 w 267191"/>
                  <a:gd name="connsiteY0" fmla="*/ 183217 h 267191"/>
                  <a:gd name="connsiteX1" fmla="*/ 87792 w 267191"/>
                  <a:gd name="connsiteY1" fmla="*/ 135504 h 267191"/>
                  <a:gd name="connsiteX2" fmla="*/ 135504 w 267191"/>
                  <a:gd name="connsiteY2" fmla="*/ 87792 h 267191"/>
                  <a:gd name="connsiteX3" fmla="*/ 183217 w 267191"/>
                  <a:gd name="connsiteY3" fmla="*/ 135504 h 267191"/>
                  <a:gd name="connsiteX4" fmla="*/ 135504 w 267191"/>
                  <a:gd name="connsiteY4" fmla="*/ 183217 h 267191"/>
                  <a:gd name="connsiteX5" fmla="*/ 243017 w 267191"/>
                  <a:gd name="connsiteY5" fmla="*/ 105604 h 267191"/>
                  <a:gd name="connsiteX6" fmla="*/ 232839 w 267191"/>
                  <a:gd name="connsiteY6" fmla="*/ 80794 h 267191"/>
                  <a:gd name="connsiteX7" fmla="*/ 243017 w 267191"/>
                  <a:gd name="connsiteY7" fmla="*/ 50894 h 267191"/>
                  <a:gd name="connsiteX8" fmla="*/ 220115 w 267191"/>
                  <a:gd name="connsiteY8" fmla="*/ 27992 h 267191"/>
                  <a:gd name="connsiteX9" fmla="*/ 190215 w 267191"/>
                  <a:gd name="connsiteY9" fmla="*/ 38170 h 267191"/>
                  <a:gd name="connsiteX10" fmla="*/ 165404 w 267191"/>
                  <a:gd name="connsiteY10" fmla="*/ 27992 h 267191"/>
                  <a:gd name="connsiteX11" fmla="*/ 151409 w 267191"/>
                  <a:gd name="connsiteY11" fmla="*/ 0 h 267191"/>
                  <a:gd name="connsiteX12" fmla="*/ 119600 w 267191"/>
                  <a:gd name="connsiteY12" fmla="*/ 0 h 267191"/>
                  <a:gd name="connsiteX13" fmla="*/ 105604 w 267191"/>
                  <a:gd name="connsiteY13" fmla="*/ 27992 h 267191"/>
                  <a:gd name="connsiteX14" fmla="*/ 80794 w 267191"/>
                  <a:gd name="connsiteY14" fmla="*/ 38170 h 267191"/>
                  <a:gd name="connsiteX15" fmla="*/ 50894 w 267191"/>
                  <a:gd name="connsiteY15" fmla="*/ 27992 h 267191"/>
                  <a:gd name="connsiteX16" fmla="*/ 27992 w 267191"/>
                  <a:gd name="connsiteY16" fmla="*/ 50894 h 267191"/>
                  <a:gd name="connsiteX17" fmla="*/ 38170 w 267191"/>
                  <a:gd name="connsiteY17" fmla="*/ 80794 h 267191"/>
                  <a:gd name="connsiteX18" fmla="*/ 27992 w 267191"/>
                  <a:gd name="connsiteY18" fmla="*/ 105604 h 267191"/>
                  <a:gd name="connsiteX19" fmla="*/ 0 w 267191"/>
                  <a:gd name="connsiteY19" fmla="*/ 119600 h 267191"/>
                  <a:gd name="connsiteX20" fmla="*/ 0 w 267191"/>
                  <a:gd name="connsiteY20" fmla="*/ 151409 h 267191"/>
                  <a:gd name="connsiteX21" fmla="*/ 27992 w 267191"/>
                  <a:gd name="connsiteY21" fmla="*/ 165404 h 267191"/>
                  <a:gd name="connsiteX22" fmla="*/ 38170 w 267191"/>
                  <a:gd name="connsiteY22" fmla="*/ 190215 h 267191"/>
                  <a:gd name="connsiteX23" fmla="*/ 27992 w 267191"/>
                  <a:gd name="connsiteY23" fmla="*/ 220115 h 267191"/>
                  <a:gd name="connsiteX24" fmla="*/ 50258 w 267191"/>
                  <a:gd name="connsiteY24" fmla="*/ 242381 h 267191"/>
                  <a:gd name="connsiteX25" fmla="*/ 80158 w 267191"/>
                  <a:gd name="connsiteY25" fmla="*/ 232202 h 267191"/>
                  <a:gd name="connsiteX26" fmla="*/ 104968 w 267191"/>
                  <a:gd name="connsiteY26" fmla="*/ 242381 h 267191"/>
                  <a:gd name="connsiteX27" fmla="*/ 118964 w 267191"/>
                  <a:gd name="connsiteY27" fmla="*/ 270373 h 267191"/>
                  <a:gd name="connsiteX28" fmla="*/ 150773 w 267191"/>
                  <a:gd name="connsiteY28" fmla="*/ 270373 h 267191"/>
                  <a:gd name="connsiteX29" fmla="*/ 164768 w 267191"/>
                  <a:gd name="connsiteY29" fmla="*/ 242381 h 267191"/>
                  <a:gd name="connsiteX30" fmla="*/ 189579 w 267191"/>
                  <a:gd name="connsiteY30" fmla="*/ 232202 h 267191"/>
                  <a:gd name="connsiteX31" fmla="*/ 219479 w 267191"/>
                  <a:gd name="connsiteY31" fmla="*/ 242381 h 267191"/>
                  <a:gd name="connsiteX32" fmla="*/ 242381 w 267191"/>
                  <a:gd name="connsiteY32" fmla="*/ 220115 h 267191"/>
                  <a:gd name="connsiteX33" fmla="*/ 232202 w 267191"/>
                  <a:gd name="connsiteY33" fmla="*/ 190215 h 267191"/>
                  <a:gd name="connsiteX34" fmla="*/ 243017 w 267191"/>
                  <a:gd name="connsiteY34" fmla="*/ 165404 h 267191"/>
                  <a:gd name="connsiteX35" fmla="*/ 271009 w 267191"/>
                  <a:gd name="connsiteY35" fmla="*/ 151409 h 267191"/>
                  <a:gd name="connsiteX36" fmla="*/ 271009 w 267191"/>
                  <a:gd name="connsiteY36" fmla="*/ 119600 h 267191"/>
                  <a:gd name="connsiteX37" fmla="*/ 243017 w 267191"/>
                  <a:gd name="connsiteY37" fmla="*/ 105604 h 267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67191" h="267191">
                    <a:moveTo>
                      <a:pt x="135504" y="183217"/>
                    </a:moveTo>
                    <a:cubicBezTo>
                      <a:pt x="108785" y="183217"/>
                      <a:pt x="87792" y="161587"/>
                      <a:pt x="87792" y="135504"/>
                    </a:cubicBezTo>
                    <a:cubicBezTo>
                      <a:pt x="87792" y="109421"/>
                      <a:pt x="109421" y="87792"/>
                      <a:pt x="135504" y="87792"/>
                    </a:cubicBezTo>
                    <a:cubicBezTo>
                      <a:pt x="162224" y="87792"/>
                      <a:pt x="183217" y="109421"/>
                      <a:pt x="183217" y="135504"/>
                    </a:cubicBezTo>
                    <a:cubicBezTo>
                      <a:pt x="183217" y="161587"/>
                      <a:pt x="161587" y="183217"/>
                      <a:pt x="135504" y="183217"/>
                    </a:cubicBezTo>
                    <a:close/>
                    <a:moveTo>
                      <a:pt x="243017" y="105604"/>
                    </a:moveTo>
                    <a:cubicBezTo>
                      <a:pt x="240473" y="96698"/>
                      <a:pt x="237292" y="88428"/>
                      <a:pt x="232839" y="80794"/>
                    </a:cubicBezTo>
                    <a:lnTo>
                      <a:pt x="243017" y="50894"/>
                    </a:lnTo>
                    <a:lnTo>
                      <a:pt x="220115" y="27992"/>
                    </a:lnTo>
                    <a:lnTo>
                      <a:pt x="190215" y="38170"/>
                    </a:lnTo>
                    <a:cubicBezTo>
                      <a:pt x="182581" y="33717"/>
                      <a:pt x="174311" y="30536"/>
                      <a:pt x="165404" y="27992"/>
                    </a:cubicBezTo>
                    <a:lnTo>
                      <a:pt x="151409" y="0"/>
                    </a:lnTo>
                    <a:lnTo>
                      <a:pt x="119600" y="0"/>
                    </a:lnTo>
                    <a:lnTo>
                      <a:pt x="105604" y="27992"/>
                    </a:lnTo>
                    <a:cubicBezTo>
                      <a:pt x="96698" y="30536"/>
                      <a:pt x="88428" y="33717"/>
                      <a:pt x="80794" y="38170"/>
                    </a:cubicBezTo>
                    <a:lnTo>
                      <a:pt x="50894" y="27992"/>
                    </a:lnTo>
                    <a:lnTo>
                      <a:pt x="27992" y="50894"/>
                    </a:lnTo>
                    <a:lnTo>
                      <a:pt x="38170" y="80794"/>
                    </a:lnTo>
                    <a:cubicBezTo>
                      <a:pt x="33717" y="88428"/>
                      <a:pt x="30536" y="96698"/>
                      <a:pt x="27992" y="105604"/>
                    </a:cubicBezTo>
                    <a:lnTo>
                      <a:pt x="0" y="119600"/>
                    </a:lnTo>
                    <a:lnTo>
                      <a:pt x="0" y="151409"/>
                    </a:lnTo>
                    <a:lnTo>
                      <a:pt x="27992" y="165404"/>
                    </a:lnTo>
                    <a:cubicBezTo>
                      <a:pt x="30536" y="174311"/>
                      <a:pt x="33717" y="182581"/>
                      <a:pt x="38170" y="190215"/>
                    </a:cubicBezTo>
                    <a:lnTo>
                      <a:pt x="27992" y="220115"/>
                    </a:lnTo>
                    <a:lnTo>
                      <a:pt x="50258" y="242381"/>
                    </a:lnTo>
                    <a:lnTo>
                      <a:pt x="80158" y="232202"/>
                    </a:lnTo>
                    <a:cubicBezTo>
                      <a:pt x="87792" y="236656"/>
                      <a:pt x="96062" y="239836"/>
                      <a:pt x="104968" y="242381"/>
                    </a:cubicBezTo>
                    <a:lnTo>
                      <a:pt x="118964" y="270373"/>
                    </a:lnTo>
                    <a:lnTo>
                      <a:pt x="150773" y="270373"/>
                    </a:lnTo>
                    <a:lnTo>
                      <a:pt x="164768" y="242381"/>
                    </a:lnTo>
                    <a:cubicBezTo>
                      <a:pt x="173675" y="239836"/>
                      <a:pt x="181945" y="236656"/>
                      <a:pt x="189579" y="232202"/>
                    </a:cubicBezTo>
                    <a:lnTo>
                      <a:pt x="219479" y="242381"/>
                    </a:lnTo>
                    <a:lnTo>
                      <a:pt x="242381" y="220115"/>
                    </a:lnTo>
                    <a:lnTo>
                      <a:pt x="232202" y="190215"/>
                    </a:lnTo>
                    <a:cubicBezTo>
                      <a:pt x="236656" y="182581"/>
                      <a:pt x="240473" y="173675"/>
                      <a:pt x="243017" y="165404"/>
                    </a:cubicBezTo>
                    <a:lnTo>
                      <a:pt x="271009" y="151409"/>
                    </a:lnTo>
                    <a:lnTo>
                      <a:pt x="271009" y="119600"/>
                    </a:lnTo>
                    <a:lnTo>
                      <a:pt x="243017" y="105604"/>
                    </a:ln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65" name="Freeform: Shape 106">
                <a:extLst>
                  <a:ext uri="{FF2B5EF4-FFF2-40B4-BE49-F238E27FC236}">
                    <a16:creationId xmlns:a16="http://schemas.microsoft.com/office/drawing/2014/main" id="{7AA86DED-D3D7-46E0-87F2-7F39BC4A3602}"/>
                  </a:ext>
                </a:extLst>
              </p:cNvPr>
              <p:cNvSpPr/>
              <p:nvPr/>
            </p:nvSpPr>
            <p:spPr>
              <a:xfrm>
                <a:off x="1623391" y="6155542"/>
                <a:ext cx="267192" cy="267192"/>
              </a:xfrm>
              <a:custGeom>
                <a:avLst/>
                <a:gdLst>
                  <a:gd name="connsiteX0" fmla="*/ 135504 w 267191"/>
                  <a:gd name="connsiteY0" fmla="*/ 183217 h 267191"/>
                  <a:gd name="connsiteX1" fmla="*/ 87792 w 267191"/>
                  <a:gd name="connsiteY1" fmla="*/ 135504 h 267191"/>
                  <a:gd name="connsiteX2" fmla="*/ 135504 w 267191"/>
                  <a:gd name="connsiteY2" fmla="*/ 87792 h 267191"/>
                  <a:gd name="connsiteX3" fmla="*/ 183217 w 267191"/>
                  <a:gd name="connsiteY3" fmla="*/ 135504 h 267191"/>
                  <a:gd name="connsiteX4" fmla="*/ 135504 w 267191"/>
                  <a:gd name="connsiteY4" fmla="*/ 183217 h 267191"/>
                  <a:gd name="connsiteX5" fmla="*/ 135504 w 267191"/>
                  <a:gd name="connsiteY5" fmla="*/ 183217 h 267191"/>
                  <a:gd name="connsiteX6" fmla="*/ 232839 w 267191"/>
                  <a:gd name="connsiteY6" fmla="*/ 80794 h 267191"/>
                  <a:gd name="connsiteX7" fmla="*/ 243017 w 267191"/>
                  <a:gd name="connsiteY7" fmla="*/ 50894 h 267191"/>
                  <a:gd name="connsiteX8" fmla="*/ 220115 w 267191"/>
                  <a:gd name="connsiteY8" fmla="*/ 27992 h 267191"/>
                  <a:gd name="connsiteX9" fmla="*/ 190215 w 267191"/>
                  <a:gd name="connsiteY9" fmla="*/ 38170 h 267191"/>
                  <a:gd name="connsiteX10" fmla="*/ 165404 w 267191"/>
                  <a:gd name="connsiteY10" fmla="*/ 27992 h 267191"/>
                  <a:gd name="connsiteX11" fmla="*/ 151409 w 267191"/>
                  <a:gd name="connsiteY11" fmla="*/ 0 h 267191"/>
                  <a:gd name="connsiteX12" fmla="*/ 119600 w 267191"/>
                  <a:gd name="connsiteY12" fmla="*/ 0 h 267191"/>
                  <a:gd name="connsiteX13" fmla="*/ 105604 w 267191"/>
                  <a:gd name="connsiteY13" fmla="*/ 27992 h 267191"/>
                  <a:gd name="connsiteX14" fmla="*/ 80794 w 267191"/>
                  <a:gd name="connsiteY14" fmla="*/ 38170 h 267191"/>
                  <a:gd name="connsiteX15" fmla="*/ 50894 w 267191"/>
                  <a:gd name="connsiteY15" fmla="*/ 27992 h 267191"/>
                  <a:gd name="connsiteX16" fmla="*/ 28628 w 267191"/>
                  <a:gd name="connsiteY16" fmla="*/ 50257 h 267191"/>
                  <a:gd name="connsiteX17" fmla="*/ 38170 w 267191"/>
                  <a:gd name="connsiteY17" fmla="*/ 80158 h 267191"/>
                  <a:gd name="connsiteX18" fmla="*/ 27992 w 267191"/>
                  <a:gd name="connsiteY18" fmla="*/ 104968 h 267191"/>
                  <a:gd name="connsiteX19" fmla="*/ 0 w 267191"/>
                  <a:gd name="connsiteY19" fmla="*/ 118964 h 267191"/>
                  <a:gd name="connsiteX20" fmla="*/ 0 w 267191"/>
                  <a:gd name="connsiteY20" fmla="*/ 150772 h 267191"/>
                  <a:gd name="connsiteX21" fmla="*/ 27992 w 267191"/>
                  <a:gd name="connsiteY21" fmla="*/ 164768 h 267191"/>
                  <a:gd name="connsiteX22" fmla="*/ 38170 w 267191"/>
                  <a:gd name="connsiteY22" fmla="*/ 189579 h 267191"/>
                  <a:gd name="connsiteX23" fmla="*/ 28628 w 267191"/>
                  <a:gd name="connsiteY23" fmla="*/ 219479 h 267191"/>
                  <a:gd name="connsiteX24" fmla="*/ 50894 w 267191"/>
                  <a:gd name="connsiteY24" fmla="*/ 241745 h 267191"/>
                  <a:gd name="connsiteX25" fmla="*/ 80794 w 267191"/>
                  <a:gd name="connsiteY25" fmla="*/ 232202 h 267191"/>
                  <a:gd name="connsiteX26" fmla="*/ 105604 w 267191"/>
                  <a:gd name="connsiteY26" fmla="*/ 242381 h 267191"/>
                  <a:gd name="connsiteX27" fmla="*/ 119600 w 267191"/>
                  <a:gd name="connsiteY27" fmla="*/ 270373 h 267191"/>
                  <a:gd name="connsiteX28" fmla="*/ 151409 w 267191"/>
                  <a:gd name="connsiteY28" fmla="*/ 270373 h 267191"/>
                  <a:gd name="connsiteX29" fmla="*/ 165404 w 267191"/>
                  <a:gd name="connsiteY29" fmla="*/ 242381 h 267191"/>
                  <a:gd name="connsiteX30" fmla="*/ 190215 w 267191"/>
                  <a:gd name="connsiteY30" fmla="*/ 232202 h 267191"/>
                  <a:gd name="connsiteX31" fmla="*/ 220115 w 267191"/>
                  <a:gd name="connsiteY31" fmla="*/ 242381 h 267191"/>
                  <a:gd name="connsiteX32" fmla="*/ 242381 w 267191"/>
                  <a:gd name="connsiteY32" fmla="*/ 219479 h 267191"/>
                  <a:gd name="connsiteX33" fmla="*/ 232839 w 267191"/>
                  <a:gd name="connsiteY33" fmla="*/ 190215 h 267191"/>
                  <a:gd name="connsiteX34" fmla="*/ 243017 w 267191"/>
                  <a:gd name="connsiteY34" fmla="*/ 165404 h 267191"/>
                  <a:gd name="connsiteX35" fmla="*/ 271009 w 267191"/>
                  <a:gd name="connsiteY35" fmla="*/ 151409 h 267191"/>
                  <a:gd name="connsiteX36" fmla="*/ 271009 w 267191"/>
                  <a:gd name="connsiteY36" fmla="*/ 119600 h 267191"/>
                  <a:gd name="connsiteX37" fmla="*/ 243017 w 267191"/>
                  <a:gd name="connsiteY37" fmla="*/ 105604 h 267191"/>
                  <a:gd name="connsiteX38" fmla="*/ 232839 w 267191"/>
                  <a:gd name="connsiteY38" fmla="*/ 80794 h 267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67191" h="267191">
                    <a:moveTo>
                      <a:pt x="135504" y="183217"/>
                    </a:moveTo>
                    <a:cubicBezTo>
                      <a:pt x="108785" y="183217"/>
                      <a:pt x="87792" y="161587"/>
                      <a:pt x="87792" y="135504"/>
                    </a:cubicBezTo>
                    <a:cubicBezTo>
                      <a:pt x="87792" y="108785"/>
                      <a:pt x="109421" y="87792"/>
                      <a:pt x="135504" y="87792"/>
                    </a:cubicBezTo>
                    <a:cubicBezTo>
                      <a:pt x="162224" y="87792"/>
                      <a:pt x="183217" y="109421"/>
                      <a:pt x="183217" y="135504"/>
                    </a:cubicBezTo>
                    <a:cubicBezTo>
                      <a:pt x="183217" y="161587"/>
                      <a:pt x="162224" y="183217"/>
                      <a:pt x="135504" y="183217"/>
                    </a:cubicBezTo>
                    <a:lnTo>
                      <a:pt x="135504" y="183217"/>
                    </a:lnTo>
                    <a:close/>
                    <a:moveTo>
                      <a:pt x="232839" y="80794"/>
                    </a:moveTo>
                    <a:lnTo>
                      <a:pt x="243017" y="50894"/>
                    </a:lnTo>
                    <a:lnTo>
                      <a:pt x="220115" y="27992"/>
                    </a:lnTo>
                    <a:lnTo>
                      <a:pt x="190215" y="38170"/>
                    </a:lnTo>
                    <a:cubicBezTo>
                      <a:pt x="182581" y="33717"/>
                      <a:pt x="173675" y="30536"/>
                      <a:pt x="165404" y="27992"/>
                    </a:cubicBezTo>
                    <a:lnTo>
                      <a:pt x="151409" y="0"/>
                    </a:lnTo>
                    <a:lnTo>
                      <a:pt x="119600" y="0"/>
                    </a:lnTo>
                    <a:lnTo>
                      <a:pt x="105604" y="27992"/>
                    </a:lnTo>
                    <a:cubicBezTo>
                      <a:pt x="96698" y="30536"/>
                      <a:pt x="88428" y="33717"/>
                      <a:pt x="80794" y="38170"/>
                    </a:cubicBezTo>
                    <a:lnTo>
                      <a:pt x="50894" y="27992"/>
                    </a:lnTo>
                    <a:lnTo>
                      <a:pt x="28628" y="50257"/>
                    </a:lnTo>
                    <a:lnTo>
                      <a:pt x="38170" y="80158"/>
                    </a:lnTo>
                    <a:cubicBezTo>
                      <a:pt x="33717" y="87792"/>
                      <a:pt x="30536" y="96698"/>
                      <a:pt x="27992" y="104968"/>
                    </a:cubicBezTo>
                    <a:lnTo>
                      <a:pt x="0" y="118964"/>
                    </a:lnTo>
                    <a:lnTo>
                      <a:pt x="0" y="150772"/>
                    </a:lnTo>
                    <a:lnTo>
                      <a:pt x="27992" y="164768"/>
                    </a:lnTo>
                    <a:cubicBezTo>
                      <a:pt x="30536" y="173675"/>
                      <a:pt x="33717" y="181945"/>
                      <a:pt x="38170" y="189579"/>
                    </a:cubicBezTo>
                    <a:lnTo>
                      <a:pt x="28628" y="219479"/>
                    </a:lnTo>
                    <a:lnTo>
                      <a:pt x="50894" y="241745"/>
                    </a:lnTo>
                    <a:lnTo>
                      <a:pt x="80794" y="232202"/>
                    </a:lnTo>
                    <a:cubicBezTo>
                      <a:pt x="88428" y="236656"/>
                      <a:pt x="96698" y="239836"/>
                      <a:pt x="105604" y="242381"/>
                    </a:cubicBezTo>
                    <a:lnTo>
                      <a:pt x="119600" y="270373"/>
                    </a:lnTo>
                    <a:lnTo>
                      <a:pt x="151409" y="270373"/>
                    </a:lnTo>
                    <a:lnTo>
                      <a:pt x="165404" y="242381"/>
                    </a:lnTo>
                    <a:cubicBezTo>
                      <a:pt x="174311" y="239836"/>
                      <a:pt x="182581" y="236656"/>
                      <a:pt x="190215" y="232202"/>
                    </a:cubicBezTo>
                    <a:lnTo>
                      <a:pt x="220115" y="242381"/>
                    </a:lnTo>
                    <a:lnTo>
                      <a:pt x="242381" y="219479"/>
                    </a:lnTo>
                    <a:lnTo>
                      <a:pt x="232839" y="190215"/>
                    </a:lnTo>
                    <a:cubicBezTo>
                      <a:pt x="237292" y="182581"/>
                      <a:pt x="240473" y="174311"/>
                      <a:pt x="243017" y="165404"/>
                    </a:cubicBezTo>
                    <a:lnTo>
                      <a:pt x="271009" y="151409"/>
                    </a:lnTo>
                    <a:lnTo>
                      <a:pt x="271009" y="119600"/>
                    </a:lnTo>
                    <a:lnTo>
                      <a:pt x="243017" y="105604"/>
                    </a:lnTo>
                    <a:cubicBezTo>
                      <a:pt x="240473" y="96698"/>
                      <a:pt x="237292" y="88428"/>
                      <a:pt x="232839" y="80794"/>
                    </a:cubicBez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grpSp>
        <p:grpSp>
          <p:nvGrpSpPr>
            <p:cNvPr id="46" name="Graphic 30" descr="Lightbulb">
              <a:extLst>
                <a:ext uri="{FF2B5EF4-FFF2-40B4-BE49-F238E27FC236}">
                  <a16:creationId xmlns:a16="http://schemas.microsoft.com/office/drawing/2014/main" id="{FDC7C5B9-7120-4937-A417-15D97239BFC1}"/>
                </a:ext>
              </a:extLst>
            </p:cNvPr>
            <p:cNvGrpSpPr/>
            <p:nvPr/>
          </p:nvGrpSpPr>
          <p:grpSpPr>
            <a:xfrm>
              <a:off x="3295991" y="4814569"/>
              <a:ext cx="610565" cy="610565"/>
              <a:chOff x="1962575" y="6617527"/>
              <a:chExt cx="610724" cy="610724"/>
            </a:xfrm>
            <a:solidFill>
              <a:sysClr val="window" lastClr="FFFFFF">
                <a:alpha val="60000"/>
              </a:sysClr>
            </a:solidFill>
          </p:grpSpPr>
          <p:sp>
            <p:nvSpPr>
              <p:cNvPr id="60" name="Freeform: Shape 108">
                <a:extLst>
                  <a:ext uri="{FF2B5EF4-FFF2-40B4-BE49-F238E27FC236}">
                    <a16:creationId xmlns:a16="http://schemas.microsoft.com/office/drawing/2014/main" id="{25C46FFB-4FA9-4190-8675-FB18FD7D31B1}"/>
                  </a:ext>
                </a:extLst>
              </p:cNvPr>
              <p:cNvSpPr/>
              <p:nvPr/>
            </p:nvSpPr>
            <p:spPr>
              <a:xfrm>
                <a:off x="2185235" y="7024676"/>
                <a:ext cx="165404" cy="38170"/>
              </a:xfrm>
              <a:custGeom>
                <a:avLst/>
                <a:gdLst>
                  <a:gd name="connsiteX0" fmla="*/ 19085 w 165404"/>
                  <a:gd name="connsiteY0" fmla="*/ 0 h 38170"/>
                  <a:gd name="connsiteX1" fmla="*/ 146319 w 165404"/>
                  <a:gd name="connsiteY1" fmla="*/ 0 h 38170"/>
                  <a:gd name="connsiteX2" fmla="*/ 165404 w 165404"/>
                  <a:gd name="connsiteY2" fmla="*/ 19085 h 38170"/>
                  <a:gd name="connsiteX3" fmla="*/ 146319 w 165404"/>
                  <a:gd name="connsiteY3" fmla="*/ 38170 h 38170"/>
                  <a:gd name="connsiteX4" fmla="*/ 19085 w 165404"/>
                  <a:gd name="connsiteY4" fmla="*/ 38170 h 38170"/>
                  <a:gd name="connsiteX5" fmla="*/ 0 w 165404"/>
                  <a:gd name="connsiteY5" fmla="*/ 19085 h 38170"/>
                  <a:gd name="connsiteX6" fmla="*/ 19085 w 165404"/>
                  <a:gd name="connsiteY6" fmla="*/ 0 h 38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5404" h="38170">
                    <a:moveTo>
                      <a:pt x="19085" y="0"/>
                    </a:moveTo>
                    <a:lnTo>
                      <a:pt x="146319" y="0"/>
                    </a:lnTo>
                    <a:cubicBezTo>
                      <a:pt x="157134" y="0"/>
                      <a:pt x="165404" y="8270"/>
                      <a:pt x="165404" y="19085"/>
                    </a:cubicBezTo>
                    <a:cubicBezTo>
                      <a:pt x="165404" y="29900"/>
                      <a:pt x="157134" y="38170"/>
                      <a:pt x="146319" y="38170"/>
                    </a:cubicBezTo>
                    <a:lnTo>
                      <a:pt x="19085" y="38170"/>
                    </a:lnTo>
                    <a:cubicBezTo>
                      <a:pt x="8270" y="38170"/>
                      <a:pt x="0" y="29900"/>
                      <a:pt x="0" y="19085"/>
                    </a:cubicBezTo>
                    <a:cubicBezTo>
                      <a:pt x="0" y="8270"/>
                      <a:pt x="8270" y="0"/>
                      <a:pt x="19085" y="0"/>
                    </a:cubicBez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61" name="Freeform: Shape 109">
                <a:extLst>
                  <a:ext uri="{FF2B5EF4-FFF2-40B4-BE49-F238E27FC236}">
                    <a16:creationId xmlns:a16="http://schemas.microsoft.com/office/drawing/2014/main" id="{871EA7C3-C310-4FCA-A0C2-15CB4D97624B}"/>
                  </a:ext>
                </a:extLst>
              </p:cNvPr>
              <p:cNvSpPr/>
              <p:nvPr/>
            </p:nvSpPr>
            <p:spPr>
              <a:xfrm>
                <a:off x="2185235" y="7088293"/>
                <a:ext cx="165404" cy="38170"/>
              </a:xfrm>
              <a:custGeom>
                <a:avLst/>
                <a:gdLst>
                  <a:gd name="connsiteX0" fmla="*/ 19085 w 165404"/>
                  <a:gd name="connsiteY0" fmla="*/ 0 h 38170"/>
                  <a:gd name="connsiteX1" fmla="*/ 146319 w 165404"/>
                  <a:gd name="connsiteY1" fmla="*/ 0 h 38170"/>
                  <a:gd name="connsiteX2" fmla="*/ 165404 w 165404"/>
                  <a:gd name="connsiteY2" fmla="*/ 19085 h 38170"/>
                  <a:gd name="connsiteX3" fmla="*/ 146319 w 165404"/>
                  <a:gd name="connsiteY3" fmla="*/ 38170 h 38170"/>
                  <a:gd name="connsiteX4" fmla="*/ 19085 w 165404"/>
                  <a:gd name="connsiteY4" fmla="*/ 38170 h 38170"/>
                  <a:gd name="connsiteX5" fmla="*/ 0 w 165404"/>
                  <a:gd name="connsiteY5" fmla="*/ 19085 h 38170"/>
                  <a:gd name="connsiteX6" fmla="*/ 19085 w 165404"/>
                  <a:gd name="connsiteY6" fmla="*/ 0 h 38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5404" h="38170">
                    <a:moveTo>
                      <a:pt x="19085" y="0"/>
                    </a:moveTo>
                    <a:lnTo>
                      <a:pt x="146319" y="0"/>
                    </a:lnTo>
                    <a:cubicBezTo>
                      <a:pt x="157134" y="0"/>
                      <a:pt x="165404" y="8270"/>
                      <a:pt x="165404" y="19085"/>
                    </a:cubicBezTo>
                    <a:cubicBezTo>
                      <a:pt x="165404" y="29900"/>
                      <a:pt x="157134" y="38170"/>
                      <a:pt x="146319" y="38170"/>
                    </a:cubicBezTo>
                    <a:lnTo>
                      <a:pt x="19085" y="38170"/>
                    </a:lnTo>
                    <a:cubicBezTo>
                      <a:pt x="8270" y="38170"/>
                      <a:pt x="0" y="29900"/>
                      <a:pt x="0" y="19085"/>
                    </a:cubicBezTo>
                    <a:cubicBezTo>
                      <a:pt x="0" y="8270"/>
                      <a:pt x="8270" y="0"/>
                      <a:pt x="19085" y="0"/>
                    </a:cubicBez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62" name="Freeform: Shape 110">
                <a:extLst>
                  <a:ext uri="{FF2B5EF4-FFF2-40B4-BE49-F238E27FC236}">
                    <a16:creationId xmlns:a16="http://schemas.microsoft.com/office/drawing/2014/main" id="{66148C4B-F4B0-482C-8B10-20523C127961}"/>
                  </a:ext>
                </a:extLst>
              </p:cNvPr>
              <p:cNvSpPr/>
              <p:nvPr/>
            </p:nvSpPr>
            <p:spPr>
              <a:xfrm>
                <a:off x="2226586" y="7151911"/>
                <a:ext cx="82702" cy="38170"/>
              </a:xfrm>
              <a:custGeom>
                <a:avLst/>
                <a:gdLst>
                  <a:gd name="connsiteX0" fmla="*/ 0 w 82702"/>
                  <a:gd name="connsiteY0" fmla="*/ 0 h 38170"/>
                  <a:gd name="connsiteX1" fmla="*/ 41351 w 82702"/>
                  <a:gd name="connsiteY1" fmla="*/ 38170 h 38170"/>
                  <a:gd name="connsiteX2" fmla="*/ 82702 w 82702"/>
                  <a:gd name="connsiteY2" fmla="*/ 0 h 38170"/>
                  <a:gd name="connsiteX3" fmla="*/ 0 w 82702"/>
                  <a:gd name="connsiteY3" fmla="*/ 0 h 38170"/>
                </a:gdLst>
                <a:ahLst/>
                <a:cxnLst>
                  <a:cxn ang="0">
                    <a:pos x="connsiteX0" y="connsiteY0"/>
                  </a:cxn>
                  <a:cxn ang="0">
                    <a:pos x="connsiteX1" y="connsiteY1"/>
                  </a:cxn>
                  <a:cxn ang="0">
                    <a:pos x="connsiteX2" y="connsiteY2"/>
                  </a:cxn>
                  <a:cxn ang="0">
                    <a:pos x="connsiteX3" y="connsiteY3"/>
                  </a:cxn>
                </a:cxnLst>
                <a:rect l="l" t="t" r="r" b="b"/>
                <a:pathLst>
                  <a:path w="82702" h="38170">
                    <a:moveTo>
                      <a:pt x="0" y="0"/>
                    </a:moveTo>
                    <a:cubicBezTo>
                      <a:pt x="1909" y="21630"/>
                      <a:pt x="19721" y="38170"/>
                      <a:pt x="41351" y="38170"/>
                    </a:cubicBezTo>
                    <a:cubicBezTo>
                      <a:pt x="62981" y="38170"/>
                      <a:pt x="80794" y="21630"/>
                      <a:pt x="82702" y="0"/>
                    </a:cubicBezTo>
                    <a:lnTo>
                      <a:pt x="0" y="0"/>
                    </a:ln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63" name="Freeform: Shape 111">
                <a:extLst>
                  <a:ext uri="{FF2B5EF4-FFF2-40B4-BE49-F238E27FC236}">
                    <a16:creationId xmlns:a16="http://schemas.microsoft.com/office/drawing/2014/main" id="{622D3504-6AB1-4BDE-A7D9-C1A7E5AB07DF}"/>
                  </a:ext>
                </a:extLst>
              </p:cNvPr>
              <p:cNvSpPr/>
              <p:nvPr/>
            </p:nvSpPr>
            <p:spPr>
              <a:xfrm>
                <a:off x="2102533" y="6655697"/>
                <a:ext cx="330809" cy="343532"/>
              </a:xfrm>
              <a:custGeom>
                <a:avLst/>
                <a:gdLst>
                  <a:gd name="connsiteX0" fmla="*/ 165404 w 330808"/>
                  <a:gd name="connsiteY0" fmla="*/ 0 h 343532"/>
                  <a:gd name="connsiteX1" fmla="*/ 165404 w 330808"/>
                  <a:gd name="connsiteY1" fmla="*/ 0 h 343532"/>
                  <a:gd name="connsiteX2" fmla="*/ 165404 w 330808"/>
                  <a:gd name="connsiteY2" fmla="*/ 0 h 343532"/>
                  <a:gd name="connsiteX3" fmla="*/ 0 w 330808"/>
                  <a:gd name="connsiteY3" fmla="*/ 163496 h 343532"/>
                  <a:gd name="connsiteX4" fmla="*/ 0 w 330808"/>
                  <a:gd name="connsiteY4" fmla="*/ 169221 h 343532"/>
                  <a:gd name="connsiteX5" fmla="*/ 11451 w 330808"/>
                  <a:gd name="connsiteY5" fmla="*/ 226477 h 343532"/>
                  <a:gd name="connsiteX6" fmla="*/ 40079 w 330808"/>
                  <a:gd name="connsiteY6" fmla="*/ 273553 h 343532"/>
                  <a:gd name="connsiteX7" fmla="*/ 78885 w 330808"/>
                  <a:gd name="connsiteY7" fmla="*/ 336534 h 343532"/>
                  <a:gd name="connsiteX8" fmla="*/ 90336 w 330808"/>
                  <a:gd name="connsiteY8" fmla="*/ 343532 h 343532"/>
                  <a:gd name="connsiteX9" fmla="*/ 240473 w 330808"/>
                  <a:gd name="connsiteY9" fmla="*/ 343532 h 343532"/>
                  <a:gd name="connsiteX10" fmla="*/ 251924 w 330808"/>
                  <a:gd name="connsiteY10" fmla="*/ 336534 h 343532"/>
                  <a:gd name="connsiteX11" fmla="*/ 290730 w 330808"/>
                  <a:gd name="connsiteY11" fmla="*/ 273553 h 343532"/>
                  <a:gd name="connsiteX12" fmla="*/ 319358 w 330808"/>
                  <a:gd name="connsiteY12" fmla="*/ 226477 h 343532"/>
                  <a:gd name="connsiteX13" fmla="*/ 330809 w 330808"/>
                  <a:gd name="connsiteY13" fmla="*/ 169221 h 343532"/>
                  <a:gd name="connsiteX14" fmla="*/ 330809 w 330808"/>
                  <a:gd name="connsiteY14" fmla="*/ 163496 h 343532"/>
                  <a:gd name="connsiteX15" fmla="*/ 165404 w 330808"/>
                  <a:gd name="connsiteY15" fmla="*/ 0 h 343532"/>
                  <a:gd name="connsiteX16" fmla="*/ 292639 w 330808"/>
                  <a:gd name="connsiteY16" fmla="*/ 168585 h 343532"/>
                  <a:gd name="connsiteX17" fmla="*/ 283732 w 330808"/>
                  <a:gd name="connsiteY17" fmla="*/ 213117 h 343532"/>
                  <a:gd name="connsiteX18" fmla="*/ 262102 w 330808"/>
                  <a:gd name="connsiteY18" fmla="*/ 248107 h 343532"/>
                  <a:gd name="connsiteX19" fmla="*/ 225204 w 330808"/>
                  <a:gd name="connsiteY19" fmla="*/ 305362 h 343532"/>
                  <a:gd name="connsiteX20" fmla="*/ 165404 w 330808"/>
                  <a:gd name="connsiteY20" fmla="*/ 305362 h 343532"/>
                  <a:gd name="connsiteX21" fmla="*/ 106241 w 330808"/>
                  <a:gd name="connsiteY21" fmla="*/ 305362 h 343532"/>
                  <a:gd name="connsiteX22" fmla="*/ 69343 w 330808"/>
                  <a:gd name="connsiteY22" fmla="*/ 248107 h 343532"/>
                  <a:gd name="connsiteX23" fmla="*/ 47713 w 330808"/>
                  <a:gd name="connsiteY23" fmla="*/ 213117 h 343532"/>
                  <a:gd name="connsiteX24" fmla="*/ 38806 w 330808"/>
                  <a:gd name="connsiteY24" fmla="*/ 168585 h 343532"/>
                  <a:gd name="connsiteX25" fmla="*/ 38806 w 330808"/>
                  <a:gd name="connsiteY25" fmla="*/ 163496 h 343532"/>
                  <a:gd name="connsiteX26" fmla="*/ 166041 w 330808"/>
                  <a:gd name="connsiteY26" fmla="*/ 37534 h 343532"/>
                  <a:gd name="connsiteX27" fmla="*/ 166041 w 330808"/>
                  <a:gd name="connsiteY27" fmla="*/ 37534 h 343532"/>
                  <a:gd name="connsiteX28" fmla="*/ 166041 w 330808"/>
                  <a:gd name="connsiteY28" fmla="*/ 37534 h 343532"/>
                  <a:gd name="connsiteX29" fmla="*/ 166041 w 330808"/>
                  <a:gd name="connsiteY29" fmla="*/ 37534 h 343532"/>
                  <a:gd name="connsiteX30" fmla="*/ 166041 w 330808"/>
                  <a:gd name="connsiteY30" fmla="*/ 37534 h 343532"/>
                  <a:gd name="connsiteX31" fmla="*/ 166041 w 330808"/>
                  <a:gd name="connsiteY31" fmla="*/ 37534 h 343532"/>
                  <a:gd name="connsiteX32" fmla="*/ 166041 w 330808"/>
                  <a:gd name="connsiteY32" fmla="*/ 37534 h 343532"/>
                  <a:gd name="connsiteX33" fmla="*/ 293275 w 330808"/>
                  <a:gd name="connsiteY33" fmla="*/ 163496 h 343532"/>
                  <a:gd name="connsiteX34" fmla="*/ 293275 w 330808"/>
                  <a:gd name="connsiteY34" fmla="*/ 168585 h 343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30808" h="343532">
                    <a:moveTo>
                      <a:pt x="165404" y="0"/>
                    </a:moveTo>
                    <a:cubicBezTo>
                      <a:pt x="165404" y="0"/>
                      <a:pt x="165404" y="0"/>
                      <a:pt x="165404" y="0"/>
                    </a:cubicBezTo>
                    <a:cubicBezTo>
                      <a:pt x="165404" y="0"/>
                      <a:pt x="165404" y="0"/>
                      <a:pt x="165404" y="0"/>
                    </a:cubicBezTo>
                    <a:cubicBezTo>
                      <a:pt x="75068" y="636"/>
                      <a:pt x="1909" y="73160"/>
                      <a:pt x="0" y="163496"/>
                    </a:cubicBezTo>
                    <a:lnTo>
                      <a:pt x="0" y="169221"/>
                    </a:lnTo>
                    <a:cubicBezTo>
                      <a:pt x="636" y="188943"/>
                      <a:pt x="4453" y="208028"/>
                      <a:pt x="11451" y="226477"/>
                    </a:cubicBezTo>
                    <a:cubicBezTo>
                      <a:pt x="18449" y="243653"/>
                      <a:pt x="27992" y="259558"/>
                      <a:pt x="40079" y="273553"/>
                    </a:cubicBezTo>
                    <a:cubicBezTo>
                      <a:pt x="55347" y="290094"/>
                      <a:pt x="71887" y="322539"/>
                      <a:pt x="78885" y="336534"/>
                    </a:cubicBezTo>
                    <a:cubicBezTo>
                      <a:pt x="80794" y="340988"/>
                      <a:pt x="85247" y="343532"/>
                      <a:pt x="90336" y="343532"/>
                    </a:cubicBezTo>
                    <a:lnTo>
                      <a:pt x="240473" y="343532"/>
                    </a:lnTo>
                    <a:cubicBezTo>
                      <a:pt x="245562" y="343532"/>
                      <a:pt x="250015" y="340988"/>
                      <a:pt x="251924" y="336534"/>
                    </a:cubicBezTo>
                    <a:cubicBezTo>
                      <a:pt x="258922" y="322539"/>
                      <a:pt x="275462" y="290094"/>
                      <a:pt x="290730" y="273553"/>
                    </a:cubicBezTo>
                    <a:cubicBezTo>
                      <a:pt x="302817" y="259558"/>
                      <a:pt x="312996" y="243653"/>
                      <a:pt x="319358" y="226477"/>
                    </a:cubicBezTo>
                    <a:cubicBezTo>
                      <a:pt x="326356" y="208028"/>
                      <a:pt x="330173" y="188943"/>
                      <a:pt x="330809" y="169221"/>
                    </a:cubicBezTo>
                    <a:lnTo>
                      <a:pt x="330809" y="163496"/>
                    </a:lnTo>
                    <a:cubicBezTo>
                      <a:pt x="328900" y="73160"/>
                      <a:pt x="255741" y="636"/>
                      <a:pt x="165404" y="0"/>
                    </a:cubicBezTo>
                    <a:close/>
                    <a:moveTo>
                      <a:pt x="292639" y="168585"/>
                    </a:moveTo>
                    <a:cubicBezTo>
                      <a:pt x="292002" y="183853"/>
                      <a:pt x="288822" y="199121"/>
                      <a:pt x="283732" y="213117"/>
                    </a:cubicBezTo>
                    <a:cubicBezTo>
                      <a:pt x="278643" y="225841"/>
                      <a:pt x="271645" y="237928"/>
                      <a:pt x="262102" y="248107"/>
                    </a:cubicBezTo>
                    <a:cubicBezTo>
                      <a:pt x="247470" y="265919"/>
                      <a:pt x="234747" y="285005"/>
                      <a:pt x="225204" y="305362"/>
                    </a:cubicBezTo>
                    <a:lnTo>
                      <a:pt x="165404" y="305362"/>
                    </a:lnTo>
                    <a:lnTo>
                      <a:pt x="106241" y="305362"/>
                    </a:lnTo>
                    <a:cubicBezTo>
                      <a:pt x="96062" y="285005"/>
                      <a:pt x="83338" y="265919"/>
                      <a:pt x="69343" y="248107"/>
                    </a:cubicBezTo>
                    <a:cubicBezTo>
                      <a:pt x="60436" y="237928"/>
                      <a:pt x="52802" y="225841"/>
                      <a:pt x="47713" y="213117"/>
                    </a:cubicBezTo>
                    <a:cubicBezTo>
                      <a:pt x="41987" y="199121"/>
                      <a:pt x="39443" y="183853"/>
                      <a:pt x="38806" y="168585"/>
                    </a:cubicBezTo>
                    <a:lnTo>
                      <a:pt x="38806" y="163496"/>
                    </a:lnTo>
                    <a:cubicBezTo>
                      <a:pt x="40079" y="94153"/>
                      <a:pt x="96698" y="38170"/>
                      <a:pt x="166041" y="37534"/>
                    </a:cubicBezTo>
                    <a:lnTo>
                      <a:pt x="166041" y="37534"/>
                    </a:lnTo>
                    <a:lnTo>
                      <a:pt x="166041" y="37534"/>
                    </a:lnTo>
                    <a:cubicBezTo>
                      <a:pt x="166041" y="37534"/>
                      <a:pt x="166041" y="37534"/>
                      <a:pt x="166041" y="37534"/>
                    </a:cubicBezTo>
                    <a:cubicBezTo>
                      <a:pt x="166041" y="37534"/>
                      <a:pt x="166041" y="37534"/>
                      <a:pt x="166041" y="37534"/>
                    </a:cubicBezTo>
                    <a:lnTo>
                      <a:pt x="166041" y="37534"/>
                    </a:lnTo>
                    <a:lnTo>
                      <a:pt x="166041" y="37534"/>
                    </a:lnTo>
                    <a:cubicBezTo>
                      <a:pt x="235383" y="38170"/>
                      <a:pt x="292002" y="93517"/>
                      <a:pt x="293275" y="163496"/>
                    </a:cubicBezTo>
                    <a:lnTo>
                      <a:pt x="293275" y="168585"/>
                    </a:ln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grpSp>
        <p:grpSp>
          <p:nvGrpSpPr>
            <p:cNvPr id="47" name="Graphic 92" descr="Research">
              <a:extLst>
                <a:ext uri="{FF2B5EF4-FFF2-40B4-BE49-F238E27FC236}">
                  <a16:creationId xmlns:a16="http://schemas.microsoft.com/office/drawing/2014/main" id="{8267C414-B143-4DB3-A8FB-A5F8FEE51555}"/>
                </a:ext>
              </a:extLst>
            </p:cNvPr>
            <p:cNvGrpSpPr/>
            <p:nvPr/>
          </p:nvGrpSpPr>
          <p:grpSpPr>
            <a:xfrm>
              <a:off x="7248872" y="3193430"/>
              <a:ext cx="610565" cy="610565"/>
              <a:chOff x="3097213" y="6746644"/>
              <a:chExt cx="610724" cy="610724"/>
            </a:xfrm>
            <a:solidFill>
              <a:sysClr val="windowText" lastClr="000000">
                <a:alpha val="60000"/>
              </a:sysClr>
            </a:solidFill>
          </p:grpSpPr>
          <p:sp>
            <p:nvSpPr>
              <p:cNvPr id="58" name="Freeform: Shape 113">
                <a:extLst>
                  <a:ext uri="{FF2B5EF4-FFF2-40B4-BE49-F238E27FC236}">
                    <a16:creationId xmlns:a16="http://schemas.microsoft.com/office/drawing/2014/main" id="{80570ED1-62FE-4B93-9C04-2CEA638FC815}"/>
                  </a:ext>
                </a:extLst>
              </p:cNvPr>
              <p:cNvSpPr/>
              <p:nvPr/>
            </p:nvSpPr>
            <p:spPr>
              <a:xfrm>
                <a:off x="3146831" y="6799443"/>
                <a:ext cx="502575" cy="502575"/>
              </a:xfrm>
              <a:custGeom>
                <a:avLst/>
                <a:gdLst>
                  <a:gd name="connsiteX0" fmla="*/ 411606 w 502574"/>
                  <a:gd name="connsiteY0" fmla="*/ 348625 h 502574"/>
                  <a:gd name="connsiteX1" fmla="*/ 372163 w 502574"/>
                  <a:gd name="connsiteY1" fmla="*/ 336538 h 502574"/>
                  <a:gd name="connsiteX2" fmla="*/ 343536 w 502574"/>
                  <a:gd name="connsiteY2" fmla="*/ 308546 h 502574"/>
                  <a:gd name="connsiteX3" fmla="*/ 382978 w 502574"/>
                  <a:gd name="connsiteY3" fmla="*/ 192763 h 502574"/>
                  <a:gd name="connsiteX4" fmla="*/ 192127 w 502574"/>
                  <a:gd name="connsiteY4" fmla="*/ 4 h 502574"/>
                  <a:gd name="connsiteX5" fmla="*/ 4 w 502574"/>
                  <a:gd name="connsiteY5" fmla="*/ 190855 h 502574"/>
                  <a:gd name="connsiteX6" fmla="*/ 190855 w 502574"/>
                  <a:gd name="connsiteY6" fmla="*/ 382978 h 502574"/>
                  <a:gd name="connsiteX7" fmla="*/ 307910 w 502574"/>
                  <a:gd name="connsiteY7" fmla="*/ 343536 h 502574"/>
                  <a:gd name="connsiteX8" fmla="*/ 335902 w 502574"/>
                  <a:gd name="connsiteY8" fmla="*/ 371527 h 502574"/>
                  <a:gd name="connsiteX9" fmla="*/ 347989 w 502574"/>
                  <a:gd name="connsiteY9" fmla="*/ 411606 h 502574"/>
                  <a:gd name="connsiteX10" fmla="*/ 427510 w 502574"/>
                  <a:gd name="connsiteY10" fmla="*/ 491127 h 502574"/>
                  <a:gd name="connsiteX11" fmla="*/ 490491 w 502574"/>
                  <a:gd name="connsiteY11" fmla="*/ 491127 h 502574"/>
                  <a:gd name="connsiteX12" fmla="*/ 490491 w 502574"/>
                  <a:gd name="connsiteY12" fmla="*/ 428146 h 502574"/>
                  <a:gd name="connsiteX13" fmla="*/ 411606 w 502574"/>
                  <a:gd name="connsiteY13" fmla="*/ 348625 h 502574"/>
                  <a:gd name="connsiteX14" fmla="*/ 192127 w 502574"/>
                  <a:gd name="connsiteY14" fmla="*/ 344808 h 502574"/>
                  <a:gd name="connsiteX15" fmla="*/ 39446 w 502574"/>
                  <a:gd name="connsiteY15" fmla="*/ 192127 h 502574"/>
                  <a:gd name="connsiteX16" fmla="*/ 192127 w 502574"/>
                  <a:gd name="connsiteY16" fmla="*/ 39446 h 502574"/>
                  <a:gd name="connsiteX17" fmla="*/ 344808 w 502574"/>
                  <a:gd name="connsiteY17" fmla="*/ 192127 h 502574"/>
                  <a:gd name="connsiteX18" fmla="*/ 192127 w 502574"/>
                  <a:gd name="connsiteY18" fmla="*/ 344808 h 50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2574" h="502574">
                    <a:moveTo>
                      <a:pt x="411606" y="348625"/>
                    </a:moveTo>
                    <a:cubicBezTo>
                      <a:pt x="401427" y="338446"/>
                      <a:pt x="386159" y="333357"/>
                      <a:pt x="372163" y="336538"/>
                    </a:cubicBezTo>
                    <a:lnTo>
                      <a:pt x="343536" y="308546"/>
                    </a:lnTo>
                    <a:cubicBezTo>
                      <a:pt x="368983" y="275465"/>
                      <a:pt x="382978" y="234751"/>
                      <a:pt x="382978" y="192763"/>
                    </a:cubicBezTo>
                    <a:cubicBezTo>
                      <a:pt x="383615" y="86523"/>
                      <a:pt x="297731" y="640"/>
                      <a:pt x="192127" y="4"/>
                    </a:cubicBezTo>
                    <a:cubicBezTo>
                      <a:pt x="86523" y="-633"/>
                      <a:pt x="640" y="85250"/>
                      <a:pt x="4" y="190855"/>
                    </a:cubicBezTo>
                    <a:cubicBezTo>
                      <a:pt x="-633" y="296459"/>
                      <a:pt x="85250" y="382342"/>
                      <a:pt x="190855" y="382978"/>
                    </a:cubicBezTo>
                    <a:cubicBezTo>
                      <a:pt x="232842" y="382978"/>
                      <a:pt x="274193" y="368983"/>
                      <a:pt x="307910" y="343536"/>
                    </a:cubicBezTo>
                    <a:lnTo>
                      <a:pt x="335902" y="371527"/>
                    </a:lnTo>
                    <a:cubicBezTo>
                      <a:pt x="333357" y="386159"/>
                      <a:pt x="337810" y="400791"/>
                      <a:pt x="347989" y="411606"/>
                    </a:cubicBezTo>
                    <a:lnTo>
                      <a:pt x="427510" y="491127"/>
                    </a:lnTo>
                    <a:cubicBezTo>
                      <a:pt x="444687" y="508304"/>
                      <a:pt x="473315" y="508304"/>
                      <a:pt x="490491" y="491127"/>
                    </a:cubicBezTo>
                    <a:cubicBezTo>
                      <a:pt x="507668" y="473951"/>
                      <a:pt x="507668" y="445323"/>
                      <a:pt x="490491" y="428146"/>
                    </a:cubicBezTo>
                    <a:lnTo>
                      <a:pt x="411606" y="348625"/>
                    </a:lnTo>
                    <a:close/>
                    <a:moveTo>
                      <a:pt x="192127" y="344808"/>
                    </a:moveTo>
                    <a:cubicBezTo>
                      <a:pt x="107516" y="344808"/>
                      <a:pt x="39446" y="276738"/>
                      <a:pt x="39446" y="192127"/>
                    </a:cubicBezTo>
                    <a:cubicBezTo>
                      <a:pt x="39446" y="107516"/>
                      <a:pt x="107516" y="39446"/>
                      <a:pt x="192127" y="39446"/>
                    </a:cubicBezTo>
                    <a:cubicBezTo>
                      <a:pt x="276738" y="39446"/>
                      <a:pt x="344808" y="107516"/>
                      <a:pt x="344808" y="192127"/>
                    </a:cubicBezTo>
                    <a:cubicBezTo>
                      <a:pt x="344808" y="276102"/>
                      <a:pt x="276102" y="344808"/>
                      <a:pt x="192127" y="344808"/>
                    </a:cubicBez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59" name="Freeform: Shape 114">
                <a:extLst>
                  <a:ext uri="{FF2B5EF4-FFF2-40B4-BE49-F238E27FC236}">
                    <a16:creationId xmlns:a16="http://schemas.microsoft.com/office/drawing/2014/main" id="{DC841AD0-15F4-4500-9CA3-546F7137551B}"/>
                  </a:ext>
                </a:extLst>
              </p:cNvPr>
              <p:cNvSpPr/>
              <p:nvPr/>
            </p:nvSpPr>
            <p:spPr>
              <a:xfrm>
                <a:off x="3202181" y="6893992"/>
                <a:ext cx="273553" cy="197213"/>
              </a:xfrm>
              <a:custGeom>
                <a:avLst/>
                <a:gdLst>
                  <a:gd name="connsiteX0" fmla="*/ 273553 w 273553"/>
                  <a:gd name="connsiteY0" fmla="*/ 88035 h 197212"/>
                  <a:gd name="connsiteX1" fmla="*/ 237292 w 273553"/>
                  <a:gd name="connsiteY1" fmla="*/ 88035 h 197212"/>
                  <a:gd name="connsiteX2" fmla="*/ 229022 w 273553"/>
                  <a:gd name="connsiteY2" fmla="*/ 93125 h 197212"/>
                  <a:gd name="connsiteX3" fmla="*/ 204847 w 273553"/>
                  <a:gd name="connsiteY3" fmla="*/ 119208 h 197212"/>
                  <a:gd name="connsiteX4" fmla="*/ 184490 w 273553"/>
                  <a:gd name="connsiteY4" fmla="*/ 48593 h 197212"/>
                  <a:gd name="connsiteX5" fmla="*/ 170494 w 273553"/>
                  <a:gd name="connsiteY5" fmla="*/ 40959 h 197212"/>
                  <a:gd name="connsiteX6" fmla="*/ 162860 w 273553"/>
                  <a:gd name="connsiteY6" fmla="*/ 47957 h 197212"/>
                  <a:gd name="connsiteX7" fmla="*/ 124689 w 273553"/>
                  <a:gd name="connsiteY7" fmla="*/ 149108 h 197212"/>
                  <a:gd name="connsiteX8" fmla="*/ 98606 w 273553"/>
                  <a:gd name="connsiteY8" fmla="*/ 9150 h 197212"/>
                  <a:gd name="connsiteX9" fmla="*/ 85883 w 273553"/>
                  <a:gd name="connsiteY9" fmla="*/ 244 h 197212"/>
                  <a:gd name="connsiteX10" fmla="*/ 76977 w 273553"/>
                  <a:gd name="connsiteY10" fmla="*/ 7878 h 197212"/>
                  <a:gd name="connsiteX11" fmla="*/ 49621 w 273553"/>
                  <a:gd name="connsiteY11" fmla="*/ 88035 h 197212"/>
                  <a:gd name="connsiteX12" fmla="*/ 0 w 273553"/>
                  <a:gd name="connsiteY12" fmla="*/ 88035 h 197212"/>
                  <a:gd name="connsiteX13" fmla="*/ 0 w 273553"/>
                  <a:gd name="connsiteY13" fmla="*/ 113482 h 197212"/>
                  <a:gd name="connsiteX14" fmla="*/ 57892 w 273553"/>
                  <a:gd name="connsiteY14" fmla="*/ 113482 h 197212"/>
                  <a:gd name="connsiteX15" fmla="*/ 68706 w 273553"/>
                  <a:gd name="connsiteY15" fmla="*/ 103940 h 197212"/>
                  <a:gd name="connsiteX16" fmla="*/ 84611 w 273553"/>
                  <a:gd name="connsiteY16" fmla="*/ 55591 h 197212"/>
                  <a:gd name="connsiteX17" fmla="*/ 110058 w 273553"/>
                  <a:gd name="connsiteY17" fmla="*/ 192367 h 197212"/>
                  <a:gd name="connsiteX18" fmla="*/ 120236 w 273553"/>
                  <a:gd name="connsiteY18" fmla="*/ 201274 h 197212"/>
                  <a:gd name="connsiteX19" fmla="*/ 121509 w 273553"/>
                  <a:gd name="connsiteY19" fmla="*/ 201274 h 197212"/>
                  <a:gd name="connsiteX20" fmla="*/ 132324 w 273553"/>
                  <a:gd name="connsiteY20" fmla="*/ 194276 h 197212"/>
                  <a:gd name="connsiteX21" fmla="*/ 173038 w 273553"/>
                  <a:gd name="connsiteY21" fmla="*/ 87399 h 197212"/>
                  <a:gd name="connsiteX22" fmla="*/ 189579 w 273553"/>
                  <a:gd name="connsiteY22" fmla="*/ 144655 h 197212"/>
                  <a:gd name="connsiteX23" fmla="*/ 203575 w 273553"/>
                  <a:gd name="connsiteY23" fmla="*/ 152289 h 197212"/>
                  <a:gd name="connsiteX24" fmla="*/ 208664 w 273553"/>
                  <a:gd name="connsiteY24" fmla="*/ 149108 h 197212"/>
                  <a:gd name="connsiteX25" fmla="*/ 243017 w 273553"/>
                  <a:gd name="connsiteY25" fmla="*/ 113482 h 197212"/>
                  <a:gd name="connsiteX26" fmla="*/ 274190 w 273553"/>
                  <a:gd name="connsiteY26" fmla="*/ 113482 h 197212"/>
                  <a:gd name="connsiteX27" fmla="*/ 274190 w 273553"/>
                  <a:gd name="connsiteY27" fmla="*/ 88035 h 197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73553" h="197212">
                    <a:moveTo>
                      <a:pt x="273553" y="88035"/>
                    </a:moveTo>
                    <a:lnTo>
                      <a:pt x="237292" y="88035"/>
                    </a:lnTo>
                    <a:cubicBezTo>
                      <a:pt x="234111" y="88672"/>
                      <a:pt x="230930" y="90580"/>
                      <a:pt x="229022" y="93125"/>
                    </a:cubicBezTo>
                    <a:lnTo>
                      <a:pt x="204847" y="119208"/>
                    </a:lnTo>
                    <a:lnTo>
                      <a:pt x="184490" y="48593"/>
                    </a:lnTo>
                    <a:cubicBezTo>
                      <a:pt x="182581" y="42867"/>
                      <a:pt x="176219" y="39050"/>
                      <a:pt x="170494" y="40959"/>
                    </a:cubicBezTo>
                    <a:cubicBezTo>
                      <a:pt x="167313" y="42231"/>
                      <a:pt x="164132" y="44140"/>
                      <a:pt x="162860" y="47957"/>
                    </a:cubicBezTo>
                    <a:lnTo>
                      <a:pt x="124689" y="149108"/>
                    </a:lnTo>
                    <a:lnTo>
                      <a:pt x="98606" y="9150"/>
                    </a:lnTo>
                    <a:cubicBezTo>
                      <a:pt x="97334" y="2788"/>
                      <a:pt x="91609" y="-1029"/>
                      <a:pt x="85883" y="244"/>
                    </a:cubicBezTo>
                    <a:cubicBezTo>
                      <a:pt x="82066" y="880"/>
                      <a:pt x="78885" y="4061"/>
                      <a:pt x="76977" y="7878"/>
                    </a:cubicBezTo>
                    <a:lnTo>
                      <a:pt x="49621" y="88035"/>
                    </a:lnTo>
                    <a:lnTo>
                      <a:pt x="0" y="88035"/>
                    </a:lnTo>
                    <a:lnTo>
                      <a:pt x="0" y="113482"/>
                    </a:lnTo>
                    <a:lnTo>
                      <a:pt x="57892" y="113482"/>
                    </a:lnTo>
                    <a:cubicBezTo>
                      <a:pt x="62981" y="112846"/>
                      <a:pt x="67434" y="109029"/>
                      <a:pt x="68706" y="103940"/>
                    </a:cubicBezTo>
                    <a:lnTo>
                      <a:pt x="84611" y="55591"/>
                    </a:lnTo>
                    <a:lnTo>
                      <a:pt x="110058" y="192367"/>
                    </a:lnTo>
                    <a:cubicBezTo>
                      <a:pt x="110694" y="197457"/>
                      <a:pt x="115147" y="201274"/>
                      <a:pt x="120236" y="201274"/>
                    </a:cubicBezTo>
                    <a:lnTo>
                      <a:pt x="121509" y="201274"/>
                    </a:lnTo>
                    <a:cubicBezTo>
                      <a:pt x="125962" y="201274"/>
                      <a:pt x="130415" y="198729"/>
                      <a:pt x="132324" y="194276"/>
                    </a:cubicBezTo>
                    <a:lnTo>
                      <a:pt x="173038" y="87399"/>
                    </a:lnTo>
                    <a:lnTo>
                      <a:pt x="189579" y="144655"/>
                    </a:lnTo>
                    <a:cubicBezTo>
                      <a:pt x="191487" y="150380"/>
                      <a:pt x="197213" y="154197"/>
                      <a:pt x="203575" y="152289"/>
                    </a:cubicBezTo>
                    <a:cubicBezTo>
                      <a:pt x="205483" y="151652"/>
                      <a:pt x="207392" y="150380"/>
                      <a:pt x="208664" y="149108"/>
                    </a:cubicBezTo>
                    <a:lnTo>
                      <a:pt x="243017" y="113482"/>
                    </a:lnTo>
                    <a:lnTo>
                      <a:pt x="274190" y="113482"/>
                    </a:lnTo>
                    <a:lnTo>
                      <a:pt x="274190" y="88035"/>
                    </a:ln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grpSp>
        <p:grpSp>
          <p:nvGrpSpPr>
            <p:cNvPr id="48" name="Graphic 94" descr="Database">
              <a:extLst>
                <a:ext uri="{FF2B5EF4-FFF2-40B4-BE49-F238E27FC236}">
                  <a16:creationId xmlns:a16="http://schemas.microsoft.com/office/drawing/2014/main" id="{0C434481-B38C-42FB-B7E4-3D2C38CAA1DC}"/>
                </a:ext>
              </a:extLst>
            </p:cNvPr>
            <p:cNvGrpSpPr/>
            <p:nvPr/>
          </p:nvGrpSpPr>
          <p:grpSpPr>
            <a:xfrm>
              <a:off x="6409787" y="2916601"/>
              <a:ext cx="356163" cy="483364"/>
              <a:chOff x="2739050" y="5766101"/>
              <a:chExt cx="356256" cy="483490"/>
            </a:xfrm>
            <a:solidFill>
              <a:sysClr val="windowText" lastClr="000000">
                <a:alpha val="60000"/>
              </a:sysClr>
            </a:solidFill>
          </p:grpSpPr>
          <p:sp>
            <p:nvSpPr>
              <p:cNvPr id="54" name="Freeform: Shape 116">
                <a:extLst>
                  <a:ext uri="{FF2B5EF4-FFF2-40B4-BE49-F238E27FC236}">
                    <a16:creationId xmlns:a16="http://schemas.microsoft.com/office/drawing/2014/main" id="{C0F4DEF0-8B84-406E-8DFD-108D0948BE3D}"/>
                  </a:ext>
                </a:extLst>
              </p:cNvPr>
              <p:cNvSpPr/>
              <p:nvPr/>
            </p:nvSpPr>
            <p:spPr>
              <a:xfrm>
                <a:off x="2739050" y="5766101"/>
                <a:ext cx="356256" cy="101787"/>
              </a:xfrm>
              <a:custGeom>
                <a:avLst/>
                <a:gdLst>
                  <a:gd name="connsiteX0" fmla="*/ 356256 w 356255"/>
                  <a:gd name="connsiteY0" fmla="*/ 50894 h 101787"/>
                  <a:gd name="connsiteX1" fmla="*/ 178128 w 356255"/>
                  <a:gd name="connsiteY1" fmla="*/ 101787 h 101787"/>
                  <a:gd name="connsiteX2" fmla="*/ 0 w 356255"/>
                  <a:gd name="connsiteY2" fmla="*/ 50894 h 101787"/>
                  <a:gd name="connsiteX3" fmla="*/ 178128 w 356255"/>
                  <a:gd name="connsiteY3" fmla="*/ 0 h 101787"/>
                  <a:gd name="connsiteX4" fmla="*/ 356256 w 356255"/>
                  <a:gd name="connsiteY4" fmla="*/ 50894 h 101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255" h="101787">
                    <a:moveTo>
                      <a:pt x="356256" y="50894"/>
                    </a:moveTo>
                    <a:cubicBezTo>
                      <a:pt x="356256" y="79001"/>
                      <a:pt x="276505" y="101787"/>
                      <a:pt x="178128" y="101787"/>
                    </a:cubicBezTo>
                    <a:cubicBezTo>
                      <a:pt x="79751" y="101787"/>
                      <a:pt x="0" y="79001"/>
                      <a:pt x="0" y="50894"/>
                    </a:cubicBezTo>
                    <a:cubicBezTo>
                      <a:pt x="0" y="22786"/>
                      <a:pt x="79751" y="0"/>
                      <a:pt x="178128" y="0"/>
                    </a:cubicBezTo>
                    <a:cubicBezTo>
                      <a:pt x="276505" y="0"/>
                      <a:pt x="356256" y="22786"/>
                      <a:pt x="356256" y="50894"/>
                    </a:cubicBez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55" name="Freeform: Shape 117">
                <a:extLst>
                  <a:ext uri="{FF2B5EF4-FFF2-40B4-BE49-F238E27FC236}">
                    <a16:creationId xmlns:a16="http://schemas.microsoft.com/office/drawing/2014/main" id="{0AC2B379-F6DF-4EE2-B9B2-BF05E1C7CAB7}"/>
                  </a:ext>
                </a:extLst>
              </p:cNvPr>
              <p:cNvSpPr/>
              <p:nvPr/>
            </p:nvSpPr>
            <p:spPr>
              <a:xfrm>
                <a:off x="2739050" y="5842442"/>
                <a:ext cx="356256" cy="152681"/>
              </a:xfrm>
              <a:custGeom>
                <a:avLst/>
                <a:gdLst>
                  <a:gd name="connsiteX0" fmla="*/ 305362 w 356255"/>
                  <a:gd name="connsiteY0" fmla="*/ 101787 h 152681"/>
                  <a:gd name="connsiteX1" fmla="*/ 292639 w 356255"/>
                  <a:gd name="connsiteY1" fmla="*/ 89064 h 152681"/>
                  <a:gd name="connsiteX2" fmla="*/ 305362 w 356255"/>
                  <a:gd name="connsiteY2" fmla="*/ 76341 h 152681"/>
                  <a:gd name="connsiteX3" fmla="*/ 318085 w 356255"/>
                  <a:gd name="connsiteY3" fmla="*/ 89064 h 152681"/>
                  <a:gd name="connsiteX4" fmla="*/ 305362 w 356255"/>
                  <a:gd name="connsiteY4" fmla="*/ 101787 h 152681"/>
                  <a:gd name="connsiteX5" fmla="*/ 178128 w 356255"/>
                  <a:gd name="connsiteY5" fmla="*/ 50894 h 152681"/>
                  <a:gd name="connsiteX6" fmla="*/ 0 w 356255"/>
                  <a:gd name="connsiteY6" fmla="*/ 0 h 152681"/>
                  <a:gd name="connsiteX7" fmla="*/ 0 w 356255"/>
                  <a:gd name="connsiteY7" fmla="*/ 101787 h 152681"/>
                  <a:gd name="connsiteX8" fmla="*/ 178128 w 356255"/>
                  <a:gd name="connsiteY8" fmla="*/ 152681 h 152681"/>
                  <a:gd name="connsiteX9" fmla="*/ 356256 w 356255"/>
                  <a:gd name="connsiteY9" fmla="*/ 101787 h 152681"/>
                  <a:gd name="connsiteX10" fmla="*/ 356256 w 356255"/>
                  <a:gd name="connsiteY10" fmla="*/ 0 h 152681"/>
                  <a:gd name="connsiteX11" fmla="*/ 178128 w 356255"/>
                  <a:gd name="connsiteY11" fmla="*/ 50894 h 152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6255" h="152681">
                    <a:moveTo>
                      <a:pt x="305362" y="101787"/>
                    </a:moveTo>
                    <a:cubicBezTo>
                      <a:pt x="297728" y="101787"/>
                      <a:pt x="292639" y="96698"/>
                      <a:pt x="292639" y="89064"/>
                    </a:cubicBezTo>
                    <a:cubicBezTo>
                      <a:pt x="292639" y="81430"/>
                      <a:pt x="297728" y="76341"/>
                      <a:pt x="305362" y="76341"/>
                    </a:cubicBezTo>
                    <a:cubicBezTo>
                      <a:pt x="312996" y="76341"/>
                      <a:pt x="318085" y="81430"/>
                      <a:pt x="318085" y="89064"/>
                    </a:cubicBezTo>
                    <a:cubicBezTo>
                      <a:pt x="318085" y="96698"/>
                      <a:pt x="312996" y="101787"/>
                      <a:pt x="305362" y="101787"/>
                    </a:cubicBezTo>
                    <a:close/>
                    <a:moveTo>
                      <a:pt x="178128" y="50894"/>
                    </a:moveTo>
                    <a:cubicBezTo>
                      <a:pt x="80158" y="50894"/>
                      <a:pt x="0" y="27992"/>
                      <a:pt x="0" y="0"/>
                    </a:cubicBezTo>
                    <a:lnTo>
                      <a:pt x="0" y="101787"/>
                    </a:lnTo>
                    <a:cubicBezTo>
                      <a:pt x="0" y="129779"/>
                      <a:pt x="80158" y="152681"/>
                      <a:pt x="178128" y="152681"/>
                    </a:cubicBezTo>
                    <a:cubicBezTo>
                      <a:pt x="276098" y="152681"/>
                      <a:pt x="356256" y="129779"/>
                      <a:pt x="356256" y="101787"/>
                    </a:cubicBezTo>
                    <a:lnTo>
                      <a:pt x="356256" y="0"/>
                    </a:lnTo>
                    <a:cubicBezTo>
                      <a:pt x="356256" y="27992"/>
                      <a:pt x="276098" y="50894"/>
                      <a:pt x="178128" y="50894"/>
                    </a:cubicBez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56" name="Freeform: Shape 118">
                <a:extLst>
                  <a:ext uri="{FF2B5EF4-FFF2-40B4-BE49-F238E27FC236}">
                    <a16:creationId xmlns:a16="http://schemas.microsoft.com/office/drawing/2014/main" id="{65ADAA2A-FD8D-4D2F-A4A6-3FFB947810EE}"/>
                  </a:ext>
                </a:extLst>
              </p:cNvPr>
              <p:cNvSpPr/>
              <p:nvPr/>
            </p:nvSpPr>
            <p:spPr>
              <a:xfrm>
                <a:off x="2739050" y="5969676"/>
                <a:ext cx="356256" cy="152681"/>
              </a:xfrm>
              <a:custGeom>
                <a:avLst/>
                <a:gdLst>
                  <a:gd name="connsiteX0" fmla="*/ 305362 w 356255"/>
                  <a:gd name="connsiteY0" fmla="*/ 101787 h 152681"/>
                  <a:gd name="connsiteX1" fmla="*/ 292639 w 356255"/>
                  <a:gd name="connsiteY1" fmla="*/ 89064 h 152681"/>
                  <a:gd name="connsiteX2" fmla="*/ 305362 w 356255"/>
                  <a:gd name="connsiteY2" fmla="*/ 76341 h 152681"/>
                  <a:gd name="connsiteX3" fmla="*/ 318085 w 356255"/>
                  <a:gd name="connsiteY3" fmla="*/ 89064 h 152681"/>
                  <a:gd name="connsiteX4" fmla="*/ 305362 w 356255"/>
                  <a:gd name="connsiteY4" fmla="*/ 101787 h 152681"/>
                  <a:gd name="connsiteX5" fmla="*/ 178128 w 356255"/>
                  <a:gd name="connsiteY5" fmla="*/ 50894 h 152681"/>
                  <a:gd name="connsiteX6" fmla="*/ 0 w 356255"/>
                  <a:gd name="connsiteY6" fmla="*/ 0 h 152681"/>
                  <a:gd name="connsiteX7" fmla="*/ 0 w 356255"/>
                  <a:gd name="connsiteY7" fmla="*/ 101787 h 152681"/>
                  <a:gd name="connsiteX8" fmla="*/ 178128 w 356255"/>
                  <a:gd name="connsiteY8" fmla="*/ 152681 h 152681"/>
                  <a:gd name="connsiteX9" fmla="*/ 356256 w 356255"/>
                  <a:gd name="connsiteY9" fmla="*/ 101787 h 152681"/>
                  <a:gd name="connsiteX10" fmla="*/ 356256 w 356255"/>
                  <a:gd name="connsiteY10" fmla="*/ 0 h 152681"/>
                  <a:gd name="connsiteX11" fmla="*/ 178128 w 356255"/>
                  <a:gd name="connsiteY11" fmla="*/ 50894 h 152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6255" h="152681">
                    <a:moveTo>
                      <a:pt x="305362" y="101787"/>
                    </a:moveTo>
                    <a:cubicBezTo>
                      <a:pt x="297728" y="101787"/>
                      <a:pt x="292639" y="96698"/>
                      <a:pt x="292639" y="89064"/>
                    </a:cubicBezTo>
                    <a:cubicBezTo>
                      <a:pt x="292639" y="81430"/>
                      <a:pt x="297728" y="76341"/>
                      <a:pt x="305362" y="76341"/>
                    </a:cubicBezTo>
                    <a:cubicBezTo>
                      <a:pt x="312996" y="76341"/>
                      <a:pt x="318085" y="81430"/>
                      <a:pt x="318085" y="89064"/>
                    </a:cubicBezTo>
                    <a:cubicBezTo>
                      <a:pt x="318085" y="96698"/>
                      <a:pt x="312996" y="101787"/>
                      <a:pt x="305362" y="101787"/>
                    </a:cubicBezTo>
                    <a:close/>
                    <a:moveTo>
                      <a:pt x="178128" y="50894"/>
                    </a:moveTo>
                    <a:cubicBezTo>
                      <a:pt x="80158" y="50894"/>
                      <a:pt x="0" y="27992"/>
                      <a:pt x="0" y="0"/>
                    </a:cubicBezTo>
                    <a:lnTo>
                      <a:pt x="0" y="101787"/>
                    </a:lnTo>
                    <a:cubicBezTo>
                      <a:pt x="0" y="129779"/>
                      <a:pt x="80158" y="152681"/>
                      <a:pt x="178128" y="152681"/>
                    </a:cubicBezTo>
                    <a:cubicBezTo>
                      <a:pt x="276098" y="152681"/>
                      <a:pt x="356256" y="129779"/>
                      <a:pt x="356256" y="101787"/>
                    </a:cubicBezTo>
                    <a:lnTo>
                      <a:pt x="356256" y="0"/>
                    </a:lnTo>
                    <a:cubicBezTo>
                      <a:pt x="356256" y="27992"/>
                      <a:pt x="276098" y="50894"/>
                      <a:pt x="178128" y="50894"/>
                    </a:cubicBez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sp>
            <p:nvSpPr>
              <p:cNvPr id="57" name="Freeform: Shape 119">
                <a:extLst>
                  <a:ext uri="{FF2B5EF4-FFF2-40B4-BE49-F238E27FC236}">
                    <a16:creationId xmlns:a16="http://schemas.microsoft.com/office/drawing/2014/main" id="{A60021A0-E217-4D46-A442-65A0D651F876}"/>
                  </a:ext>
                </a:extLst>
              </p:cNvPr>
              <p:cNvSpPr/>
              <p:nvPr/>
            </p:nvSpPr>
            <p:spPr>
              <a:xfrm>
                <a:off x="2739050" y="6096910"/>
                <a:ext cx="356256" cy="152681"/>
              </a:xfrm>
              <a:custGeom>
                <a:avLst/>
                <a:gdLst>
                  <a:gd name="connsiteX0" fmla="*/ 305362 w 356255"/>
                  <a:gd name="connsiteY0" fmla="*/ 101787 h 152681"/>
                  <a:gd name="connsiteX1" fmla="*/ 292639 w 356255"/>
                  <a:gd name="connsiteY1" fmla="*/ 89064 h 152681"/>
                  <a:gd name="connsiteX2" fmla="*/ 305362 w 356255"/>
                  <a:gd name="connsiteY2" fmla="*/ 76341 h 152681"/>
                  <a:gd name="connsiteX3" fmla="*/ 318085 w 356255"/>
                  <a:gd name="connsiteY3" fmla="*/ 89064 h 152681"/>
                  <a:gd name="connsiteX4" fmla="*/ 305362 w 356255"/>
                  <a:gd name="connsiteY4" fmla="*/ 101787 h 152681"/>
                  <a:gd name="connsiteX5" fmla="*/ 178128 w 356255"/>
                  <a:gd name="connsiteY5" fmla="*/ 50894 h 152681"/>
                  <a:gd name="connsiteX6" fmla="*/ 0 w 356255"/>
                  <a:gd name="connsiteY6" fmla="*/ 0 h 152681"/>
                  <a:gd name="connsiteX7" fmla="*/ 0 w 356255"/>
                  <a:gd name="connsiteY7" fmla="*/ 101787 h 152681"/>
                  <a:gd name="connsiteX8" fmla="*/ 178128 w 356255"/>
                  <a:gd name="connsiteY8" fmla="*/ 152681 h 152681"/>
                  <a:gd name="connsiteX9" fmla="*/ 356256 w 356255"/>
                  <a:gd name="connsiteY9" fmla="*/ 101787 h 152681"/>
                  <a:gd name="connsiteX10" fmla="*/ 356256 w 356255"/>
                  <a:gd name="connsiteY10" fmla="*/ 0 h 152681"/>
                  <a:gd name="connsiteX11" fmla="*/ 178128 w 356255"/>
                  <a:gd name="connsiteY11" fmla="*/ 50894 h 152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6255" h="152681">
                    <a:moveTo>
                      <a:pt x="305362" y="101787"/>
                    </a:moveTo>
                    <a:cubicBezTo>
                      <a:pt x="297728" y="101787"/>
                      <a:pt x="292639" y="96698"/>
                      <a:pt x="292639" y="89064"/>
                    </a:cubicBezTo>
                    <a:cubicBezTo>
                      <a:pt x="292639" y="81430"/>
                      <a:pt x="297728" y="76341"/>
                      <a:pt x="305362" y="76341"/>
                    </a:cubicBezTo>
                    <a:cubicBezTo>
                      <a:pt x="312996" y="76341"/>
                      <a:pt x="318085" y="81430"/>
                      <a:pt x="318085" y="89064"/>
                    </a:cubicBezTo>
                    <a:cubicBezTo>
                      <a:pt x="318085" y="96698"/>
                      <a:pt x="312996" y="101787"/>
                      <a:pt x="305362" y="101787"/>
                    </a:cubicBezTo>
                    <a:close/>
                    <a:moveTo>
                      <a:pt x="178128" y="50894"/>
                    </a:moveTo>
                    <a:cubicBezTo>
                      <a:pt x="80158" y="50894"/>
                      <a:pt x="0" y="27992"/>
                      <a:pt x="0" y="0"/>
                    </a:cubicBezTo>
                    <a:lnTo>
                      <a:pt x="0" y="101787"/>
                    </a:lnTo>
                    <a:cubicBezTo>
                      <a:pt x="0" y="129779"/>
                      <a:pt x="80158" y="152681"/>
                      <a:pt x="178128" y="152681"/>
                    </a:cubicBezTo>
                    <a:cubicBezTo>
                      <a:pt x="276098" y="152681"/>
                      <a:pt x="356256" y="129779"/>
                      <a:pt x="356256" y="101787"/>
                    </a:cubicBezTo>
                    <a:lnTo>
                      <a:pt x="356256" y="0"/>
                    </a:lnTo>
                    <a:cubicBezTo>
                      <a:pt x="356256" y="27992"/>
                      <a:pt x="276098" y="50894"/>
                      <a:pt x="178128" y="50894"/>
                    </a:cubicBezTo>
                    <a:close/>
                  </a:path>
                </a:pathLst>
              </a:custGeom>
              <a:grpFill/>
              <a:ln w="6350" cap="flat">
                <a:noFill/>
                <a:prstDash val="solid"/>
                <a:miter/>
              </a:ln>
            </p:spPr>
            <p:txBody>
              <a:bodyPr rtlCol="0" anchor="ctr"/>
              <a:lstStyle/>
              <a:p>
                <a:pPr marL="0" marR="0" lvl="0" indent="0"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black"/>
                  </a:solidFill>
                  <a:effectLst/>
                  <a:uLnTx/>
                  <a:uFillTx/>
                </a:endParaRPr>
              </a:p>
            </p:txBody>
          </p:sp>
        </p:grpSp>
        <p:sp>
          <p:nvSpPr>
            <p:cNvPr id="49" name="Прямоугольник 48">
              <a:extLst>
                <a:ext uri="{FF2B5EF4-FFF2-40B4-BE49-F238E27FC236}">
                  <a16:creationId xmlns:a16="http://schemas.microsoft.com/office/drawing/2014/main" id="{9215A89D-05B0-4A5F-8F02-C964A67EA80E}"/>
                </a:ext>
              </a:extLst>
            </p:cNvPr>
            <p:cNvSpPr/>
            <p:nvPr/>
          </p:nvSpPr>
          <p:spPr>
            <a:xfrm>
              <a:off x="2753151" y="101454"/>
              <a:ext cx="6706715" cy="461665"/>
            </a:xfrm>
            <a:prstGeom prst="rect">
              <a:avLst/>
            </a:prstGeom>
          </p:spPr>
          <p:txBody>
            <a:bodyPr wrap="square">
              <a:spAutoFit/>
            </a:bodyPr>
            <a:lstStyle/>
            <a:p>
              <a:pPr lvl="0" algn="ctr" defTabSz="914400">
                <a:defRPr/>
              </a:pPr>
              <a:endParaRPr lang="en-US" b="1" kern="0" dirty="0">
                <a:solidFill>
                  <a:prstClr val="black"/>
                </a:solidFill>
                <a:cs typeface="Times New Roman" panose="02020603050405020304" pitchFamily="18" charset="0"/>
              </a:endParaRPr>
            </a:p>
          </p:txBody>
        </p:sp>
        <p:sp>
          <p:nvSpPr>
            <p:cNvPr id="50" name="Прямоугольник 49">
              <a:extLst>
                <a:ext uri="{FF2B5EF4-FFF2-40B4-BE49-F238E27FC236}">
                  <a16:creationId xmlns:a16="http://schemas.microsoft.com/office/drawing/2014/main" id="{CF512CE2-3374-4F95-B8F6-D4DF3BEFB945}"/>
                </a:ext>
              </a:extLst>
            </p:cNvPr>
            <p:cNvSpPr/>
            <p:nvPr/>
          </p:nvSpPr>
          <p:spPr>
            <a:xfrm>
              <a:off x="5307681" y="5054454"/>
              <a:ext cx="1669047" cy="369204"/>
            </a:xfrm>
            <a:prstGeom prst="rect">
              <a:avLst/>
            </a:prstGeom>
          </p:spPr>
          <p:txBody>
            <a:bodyPr wrap="none">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ru-RU" sz="1799" b="1" i="0" u="none" strike="noStrike" kern="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ИНДЕКСЛАР</a:t>
              </a:r>
              <a:endParaRPr kumimoji="0" lang="en-US" sz="1799" b="1" i="0" u="none" strike="noStrike" kern="0" cap="none" spc="0" normalizeH="0" baseline="0" noProof="0" dirty="0">
                <a:ln>
                  <a:noFill/>
                </a:ln>
                <a:solidFill>
                  <a:schemeClr val="accent1">
                    <a:lumMod val="50000"/>
                  </a:schemeClr>
                </a:solidFill>
                <a:effectLst/>
                <a:uLnTx/>
                <a:uFillTx/>
                <a:latin typeface="Eras Bold ITC" panose="020B0907030504020204" pitchFamily="34" charset="0"/>
                <a:cs typeface="Times New Roman" panose="02020603050405020304" pitchFamily="18" charset="0"/>
              </a:endParaRPr>
            </a:p>
          </p:txBody>
        </p:sp>
        <p:pic>
          <p:nvPicPr>
            <p:cNvPr id="51" name="그림 17">
              <a:extLst>
                <a:ext uri="{FF2B5EF4-FFF2-40B4-BE49-F238E27FC236}">
                  <a16:creationId xmlns:a16="http://schemas.microsoft.com/office/drawing/2014/main" id="{AC0067F2-0E68-4A89-B09E-D3DC5B216905}"/>
                </a:ext>
              </a:extLst>
            </p:cNvPr>
            <p:cNvPicPr>
              <a:picLocks noChangeAspect="1"/>
            </p:cNvPicPr>
            <p:nvPr/>
          </p:nvPicPr>
          <p:blipFill>
            <a:blip r:embed="rId2">
              <a:duotone>
                <a:prstClr val="black"/>
                <a:sysClr val="windowText" lastClr="000000">
                  <a:tint val="45000"/>
                  <a:satMod val="400000"/>
                </a:sysClr>
              </a:duotone>
              <a:lum bright="-61000"/>
            </a:blip>
            <a:stretch>
              <a:fillRect/>
            </a:stretch>
          </p:blipFill>
          <p:spPr>
            <a:xfrm>
              <a:off x="7845339" y="4082137"/>
              <a:ext cx="712319" cy="416782"/>
            </a:xfrm>
            <a:prstGeom prst="rect">
              <a:avLst/>
            </a:prstGeom>
          </p:spPr>
        </p:pic>
        <p:pic>
          <p:nvPicPr>
            <p:cNvPr id="52" name="그림 18">
              <a:extLst>
                <a:ext uri="{FF2B5EF4-FFF2-40B4-BE49-F238E27FC236}">
                  <a16:creationId xmlns:a16="http://schemas.microsoft.com/office/drawing/2014/main" id="{D57614D6-0FEA-4748-8360-7EDBBA72DA86}"/>
                </a:ext>
              </a:extLst>
            </p:cNvPr>
            <p:cNvPicPr>
              <a:picLocks noChangeAspect="1"/>
            </p:cNvPicPr>
            <p:nvPr/>
          </p:nvPicPr>
          <p:blipFill>
            <a:blip r:embed="rId3">
              <a:lum bright="-81000"/>
            </a:blip>
            <a:stretch>
              <a:fillRect/>
            </a:stretch>
          </p:blipFill>
          <p:spPr>
            <a:xfrm>
              <a:off x="8384369" y="4872180"/>
              <a:ext cx="524666" cy="524666"/>
            </a:xfrm>
            <a:prstGeom prst="rect">
              <a:avLst/>
            </a:prstGeom>
          </p:spPr>
        </p:pic>
        <p:sp>
          <p:nvSpPr>
            <p:cNvPr id="53" name="TextBox 52">
              <a:extLst>
                <a:ext uri="{FF2B5EF4-FFF2-40B4-BE49-F238E27FC236}">
                  <a16:creationId xmlns:a16="http://schemas.microsoft.com/office/drawing/2014/main" id="{A8A08184-B061-4F4E-B9C4-6BE3259EA9E0}"/>
                </a:ext>
              </a:extLst>
            </p:cNvPr>
            <p:cNvSpPr txBox="1"/>
            <p:nvPr/>
          </p:nvSpPr>
          <p:spPr>
            <a:xfrm>
              <a:off x="7067979" y="1499480"/>
              <a:ext cx="2084685" cy="584775"/>
            </a:xfrm>
            <a:prstGeom prst="rect">
              <a:avLst/>
            </a:prstGeom>
            <a:noFill/>
          </p:spPr>
          <p:txBody>
            <a:bodyPr wrap="square" lIns="0" rIns="0" rtlCol="0" anchor="b">
              <a:spAutoFit/>
            </a:bodyPr>
            <a:lstStyle/>
            <a:p>
              <a:pPr marL="0" marR="0" lvl="0" indent="0" algn="ctr" defTabSz="914126"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Palatino Linotype" panose="02040502050505030304" pitchFamily="18" charset="0"/>
                </a:rPr>
                <a:t>Digital Evolution Index</a:t>
              </a:r>
            </a:p>
          </p:txBody>
        </p:sp>
      </p:grpSp>
      <p:grpSp>
        <p:nvGrpSpPr>
          <p:cNvPr id="77" name="Группа 76">
            <a:extLst>
              <a:ext uri="{FF2B5EF4-FFF2-40B4-BE49-F238E27FC236}">
                <a16:creationId xmlns:a16="http://schemas.microsoft.com/office/drawing/2014/main" id="{B60AFF9E-BFED-4B54-9756-DE6E069057A6}"/>
              </a:ext>
            </a:extLst>
          </p:cNvPr>
          <p:cNvGrpSpPr/>
          <p:nvPr/>
        </p:nvGrpSpPr>
        <p:grpSpPr>
          <a:xfrm>
            <a:off x="671112" y="499200"/>
            <a:ext cx="10909700" cy="720000"/>
            <a:chOff x="0" y="3985"/>
            <a:chExt cx="7929618" cy="992160"/>
          </a:xfrm>
          <a:solidFill>
            <a:srgbClr val="93E3FF"/>
          </a:solidFill>
          <a:scene3d>
            <a:camera prst="orthographicFront"/>
            <a:lightRig rig="threePt" dir="t">
              <a:rot lat="0" lon="0" rev="7500000"/>
            </a:lightRig>
          </a:scene3d>
        </p:grpSpPr>
        <p:sp>
          <p:nvSpPr>
            <p:cNvPr id="78" name="Скругленный прямоугольник 63">
              <a:extLst>
                <a:ext uri="{FF2B5EF4-FFF2-40B4-BE49-F238E27FC236}">
                  <a16:creationId xmlns:a16="http://schemas.microsoft.com/office/drawing/2014/main" id="{A3263F32-A6CB-4EF1-87C5-0CF107BFF288}"/>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79" name="Скругленный прямоугольник 4">
              <a:extLst>
                <a:ext uri="{FF2B5EF4-FFF2-40B4-BE49-F238E27FC236}">
                  <a16:creationId xmlns:a16="http://schemas.microsoft.com/office/drawing/2014/main" id="{BE6F2754-9B81-48A6-B5C4-DD64CE9BF3F6}"/>
                </a:ext>
              </a:extLst>
            </p:cNvPr>
            <p:cNvSpPr/>
            <p:nvPr/>
          </p:nvSpPr>
          <p:spPr>
            <a:xfrm>
              <a:off x="0" y="84271"/>
              <a:ext cx="7832752" cy="895293"/>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b="1" kern="0" dirty="0">
                  <a:solidFill>
                    <a:prstClr val="black"/>
                  </a:solidFill>
                  <a:ea typeface="Times New Roman" pitchFamily="18" charset="0"/>
                  <a:cs typeface="Times New Roman" pitchFamily="18" charset="0"/>
                </a:rPr>
                <a:t>РАҚАМЛИ ИҚТИСОДИЁТНИ БАҲОЛАШ </a:t>
              </a:r>
              <a:r>
                <a:rPr lang="ru-RU" b="1" kern="0" dirty="0" smtClean="0">
                  <a:solidFill>
                    <a:prstClr val="black"/>
                  </a:solidFill>
                  <a:ea typeface="Times New Roman" pitchFamily="18" charset="0"/>
                  <a:cs typeface="Times New Roman" pitchFamily="18" charset="0"/>
                </a:rPr>
                <a:t>МЕТОДЛАРИ (</a:t>
              </a:r>
              <a:r>
                <a:rPr lang="en-US" b="1" kern="0" dirty="0" smtClean="0">
                  <a:solidFill>
                    <a:prstClr val="black"/>
                  </a:solidFill>
                  <a:ea typeface="Times New Roman" pitchFamily="18" charset="0"/>
                  <a:cs typeface="Times New Roman" pitchFamily="18" charset="0"/>
                </a:rPr>
                <a:t>https</a:t>
              </a:r>
              <a:r>
                <a:rPr lang="en-US" b="1" kern="0" dirty="0">
                  <a:solidFill>
                    <a:prstClr val="black"/>
                  </a:solidFill>
                  <a:ea typeface="Times New Roman" pitchFamily="18" charset="0"/>
                  <a:cs typeface="Times New Roman" pitchFamily="18" charset="0"/>
                </a:rPr>
                <a:t>://</a:t>
              </a:r>
              <a:r>
                <a:rPr lang="en-US" b="1" kern="0" dirty="0" smtClean="0">
                  <a:solidFill>
                    <a:prstClr val="black"/>
                  </a:solidFill>
                  <a:ea typeface="Times New Roman" pitchFamily="18" charset="0"/>
                  <a:cs typeface="Times New Roman" pitchFamily="18" charset="0"/>
                </a:rPr>
                <a:t>review.uz/oz/z1w</a:t>
              </a:r>
              <a:r>
                <a:rPr lang="uz-Cyrl-UZ" b="1" kern="0" dirty="0" smtClean="0">
                  <a:solidFill>
                    <a:prstClr val="black"/>
                  </a:solidFill>
                  <a:ea typeface="Times New Roman" pitchFamily="18" charset="0"/>
                  <a:cs typeface="Times New Roman" pitchFamily="18" charset="0"/>
                </a:rPr>
                <a:t>)</a:t>
              </a:r>
              <a:endParaRPr lang="ru-RU" b="1" kern="0" dirty="0">
                <a:solidFill>
                  <a:prstClr val="black"/>
                </a:solidFill>
                <a:ea typeface="Times New Roman" pitchFamily="18" charset="0"/>
                <a:cs typeface="Times New Roman" pitchFamily="18" charset="0"/>
              </a:endParaRPr>
            </a:p>
          </p:txBody>
        </p:sp>
      </p:grpSp>
      <p:sp>
        <p:nvSpPr>
          <p:cNvPr id="2" name="Номер слайда 1">
            <a:extLst>
              <a:ext uri="{FF2B5EF4-FFF2-40B4-BE49-F238E27FC236}">
                <a16:creationId xmlns:a16="http://schemas.microsoft.com/office/drawing/2014/main" id="{2613C5BD-35B7-4891-AC93-4F717DC5662B}"/>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13</a:t>
            </a:fld>
            <a:endParaRPr lang="en-US" sz="2000" b="1" dirty="0">
              <a:solidFill>
                <a:srgbClr val="FF0000"/>
              </a:solidFill>
              <a:latin typeface="Arial" charset="0"/>
            </a:endParaRPr>
          </a:p>
        </p:txBody>
      </p:sp>
    </p:spTree>
    <p:extLst>
      <p:ext uri="{BB962C8B-B14F-4D97-AF65-F5344CB8AC3E}">
        <p14:creationId xmlns:p14="http://schemas.microsoft.com/office/powerpoint/2010/main" val="201348729"/>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DB24B1A8-0173-445B-AD5B-961D6664792D}"/>
              </a:ext>
            </a:extLst>
          </p:cNvPr>
          <p:cNvGraphicFramePr>
            <a:graphicFrameLocks noGrp="1"/>
          </p:cNvGraphicFramePr>
          <p:nvPr>
            <p:extLst>
              <p:ext uri="{D42A27DB-BD31-4B8C-83A1-F6EECF244321}">
                <p14:modId xmlns:p14="http://schemas.microsoft.com/office/powerpoint/2010/main" val="2067941805"/>
              </p:ext>
            </p:extLst>
          </p:nvPr>
        </p:nvGraphicFramePr>
        <p:xfrm>
          <a:off x="150813" y="990600"/>
          <a:ext cx="5791199" cy="5637851"/>
        </p:xfrm>
        <a:graphic>
          <a:graphicData uri="http://schemas.openxmlformats.org/drawingml/2006/table">
            <a:tbl>
              <a:tblPr firstRow="1" firstCol="1" bandRow="1">
                <a:tableStyleId>{5DA37D80-6434-44D0-A028-1B22A696006F}</a:tableStyleId>
              </a:tblPr>
              <a:tblGrid>
                <a:gridCol w="380999">
                  <a:extLst>
                    <a:ext uri="{9D8B030D-6E8A-4147-A177-3AD203B41FA5}">
                      <a16:colId xmlns:a16="http://schemas.microsoft.com/office/drawing/2014/main" val="523553798"/>
                    </a:ext>
                  </a:extLst>
                </a:gridCol>
                <a:gridCol w="5410200">
                  <a:extLst>
                    <a:ext uri="{9D8B030D-6E8A-4147-A177-3AD203B41FA5}">
                      <a16:colId xmlns:a16="http://schemas.microsoft.com/office/drawing/2014/main" val="150017032"/>
                    </a:ext>
                  </a:extLst>
                </a:gridCol>
              </a:tblGrid>
              <a:tr h="494238">
                <a:tc>
                  <a:txBody>
                    <a:bodyPr/>
                    <a:lstStyle/>
                    <a:p>
                      <a:pPr marL="0">
                        <a:lnSpc>
                          <a:spcPct val="100000"/>
                        </a:lnSpc>
                        <a:spcAft>
                          <a:spcPts val="0"/>
                        </a:spcAft>
                      </a:pPr>
                      <a:r>
                        <a:rPr lang="uz-Cyrl-UZ" sz="1350">
                          <a:effectLst/>
                        </a:rPr>
                        <a:t>№</a:t>
                      </a:r>
                      <a:endParaRPr lang="ru-RU" sz="135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gn="ctr">
                        <a:lnSpc>
                          <a:spcPct val="100000"/>
                        </a:lnSpc>
                        <a:spcAft>
                          <a:spcPts val="0"/>
                        </a:spcAft>
                      </a:pPr>
                      <a:r>
                        <a:rPr lang="uz-Cyrl-UZ" sz="1350" dirty="0">
                          <a:effectLst/>
                        </a:rPr>
                        <a:t>Субиндекс ва кўрсаткичларнинг номланиши</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2304581587"/>
                  </a:ext>
                </a:extLst>
              </a:tr>
              <a:tr h="411489">
                <a:tc>
                  <a:txBody>
                    <a:bodyPr/>
                    <a:lstStyle/>
                    <a:p>
                      <a:pPr marL="0" lvl="0" indent="0">
                        <a:lnSpc>
                          <a:spcPct val="100000"/>
                        </a:lnSpc>
                        <a:spcAft>
                          <a:spcPts val="0"/>
                        </a:spcAft>
                        <a:buFont typeface="+mj-lt"/>
                        <a:buNone/>
                        <a:tabLst>
                          <a:tab pos="582930" algn="l"/>
                        </a:tabLst>
                      </a:pPr>
                      <a:r>
                        <a:rPr lang="uz-Cyrl-UZ" sz="1350" dirty="0">
                          <a:effectLst/>
                        </a:rPr>
                        <a:t>1. 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dirty="0">
                          <a:effectLst/>
                        </a:rPr>
                        <a:t>Рақамли инфратузилманинг сифати ва АКТ қўллаш имконияти </a:t>
                      </a:r>
                      <a:br>
                        <a:rPr lang="uz-Cyrl-UZ" sz="1350" dirty="0">
                          <a:effectLst/>
                        </a:rPr>
                      </a:br>
                      <a:r>
                        <a:rPr lang="uz-Cyrl-UZ" sz="1350" dirty="0">
                          <a:effectLst/>
                        </a:rPr>
                        <a:t>(20 балл)</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3006673999"/>
                  </a:ext>
                </a:extLst>
              </a:tr>
              <a:tr h="411489">
                <a:tc>
                  <a:txBody>
                    <a:bodyPr/>
                    <a:lstStyle/>
                    <a:p>
                      <a:pPr marL="0" lvl="1" indent="0">
                        <a:lnSpc>
                          <a:spcPct val="100000"/>
                        </a:lnSpc>
                        <a:spcAft>
                          <a:spcPts val="0"/>
                        </a:spcAft>
                        <a:buFont typeface="+mj-lt"/>
                        <a:buNone/>
                        <a:tabLst>
                          <a:tab pos="582930" algn="l"/>
                        </a:tabLst>
                      </a:pPr>
                      <a:r>
                        <a:rPr lang="uz-Cyrl-UZ" sz="1350" dirty="0">
                          <a:effectLst/>
                        </a:rPr>
                        <a:t>1.1. 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dirty="0">
                          <a:effectLst/>
                        </a:rPr>
                        <a:t>Умумий аҳоли сонида Интернетга эга бўлган уй хўжаликларининг улуши, фоизда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313845494"/>
                  </a:ext>
                </a:extLst>
              </a:tr>
              <a:tr h="411489">
                <a:tc>
                  <a:txBody>
                    <a:bodyPr/>
                    <a:lstStyle/>
                    <a:p>
                      <a:pPr marL="0" lvl="1" indent="0">
                        <a:lnSpc>
                          <a:spcPct val="100000"/>
                        </a:lnSpc>
                        <a:spcAft>
                          <a:spcPts val="0"/>
                        </a:spcAft>
                        <a:buFont typeface="+mj-lt"/>
                        <a:buNone/>
                        <a:tabLst>
                          <a:tab pos="582930" algn="l"/>
                        </a:tabLst>
                      </a:pPr>
                      <a:r>
                        <a:rPr lang="uz-Cyrl-UZ" sz="1350" dirty="0">
                          <a:effectLst/>
                        </a:rPr>
                        <a:t>1.2. 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dirty="0">
                          <a:effectLst/>
                        </a:rPr>
                        <a:t>Ҳар 100 кишига тўғри келувчи кенг полосали стационар қурулмага эга абонентлар сони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3332660109"/>
                  </a:ext>
                </a:extLst>
              </a:tr>
              <a:tr h="411489">
                <a:tc>
                  <a:txBody>
                    <a:bodyPr/>
                    <a:lstStyle/>
                    <a:p>
                      <a:pPr marL="0" lvl="1" indent="0">
                        <a:lnSpc>
                          <a:spcPct val="100000"/>
                        </a:lnSpc>
                        <a:spcAft>
                          <a:spcPts val="0"/>
                        </a:spcAft>
                        <a:buFont typeface="+mj-lt"/>
                        <a:buNone/>
                        <a:tabLst>
                          <a:tab pos="582930" algn="l"/>
                        </a:tabLst>
                      </a:pPr>
                      <a:r>
                        <a:rPr lang="uz-Cyrl-UZ" sz="1350" dirty="0">
                          <a:effectLst/>
                        </a:rPr>
                        <a:t>1.3. 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dirty="0">
                          <a:effectLst/>
                        </a:rPr>
                        <a:t>Ҳар 100 кишига тўғри келувчи кенг полосали стационар мобиль алоқа воситасига эга абонентлар сони</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1988864519"/>
                  </a:ext>
                </a:extLst>
              </a:tr>
              <a:tr h="411489">
                <a:tc>
                  <a:txBody>
                    <a:bodyPr/>
                    <a:lstStyle/>
                    <a:p>
                      <a:pPr marL="0" lvl="1" indent="0">
                        <a:lnSpc>
                          <a:spcPct val="100000"/>
                        </a:lnSpc>
                        <a:spcAft>
                          <a:spcPts val="0"/>
                        </a:spcAft>
                        <a:buFont typeface="+mj-lt"/>
                        <a:buNone/>
                        <a:tabLst>
                          <a:tab pos="582930" algn="l"/>
                        </a:tabLst>
                      </a:pPr>
                      <a:r>
                        <a:rPr lang="uz-Cyrl-UZ" sz="1350" dirty="0">
                          <a:effectLst/>
                        </a:rPr>
                        <a:t>1.4 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dirty="0">
                          <a:effectLst/>
                        </a:rPr>
                        <a:t>Битта фойдаланувчига тўғри келадиган халқаро каналларни ўтказиш имкониятига эга бўлган Интернет тармоғи (кбит/с)</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3044184605"/>
                  </a:ext>
                </a:extLst>
              </a:tr>
              <a:tr h="411489">
                <a:tc>
                  <a:txBody>
                    <a:bodyPr/>
                    <a:lstStyle/>
                    <a:p>
                      <a:pPr marL="0" lvl="1" indent="0">
                        <a:lnSpc>
                          <a:spcPct val="100000"/>
                        </a:lnSpc>
                        <a:spcAft>
                          <a:spcPts val="0"/>
                        </a:spcAft>
                        <a:buFont typeface="+mj-lt"/>
                        <a:buNone/>
                        <a:tabLst>
                          <a:tab pos="582930" algn="l"/>
                        </a:tabLst>
                      </a:pPr>
                      <a:r>
                        <a:rPr lang="uz-Cyrl-UZ" sz="1350" dirty="0">
                          <a:effectLst/>
                        </a:rPr>
                        <a:t>1.5. 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a:effectLst/>
                        </a:rPr>
                        <a:t>Қатъий белгиланган кенг полосали алоқанинг баҳоси </a:t>
                      </a:r>
                      <a:endParaRPr lang="ru-RU" sz="135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1791840263"/>
                  </a:ext>
                </a:extLst>
              </a:tr>
              <a:tr h="205745">
                <a:tc>
                  <a:txBody>
                    <a:bodyPr/>
                    <a:lstStyle/>
                    <a:p>
                      <a:pPr marL="0" lvl="0" indent="0">
                        <a:lnSpc>
                          <a:spcPct val="100000"/>
                        </a:lnSpc>
                        <a:spcAft>
                          <a:spcPts val="0"/>
                        </a:spcAft>
                        <a:buFont typeface="+mj-lt"/>
                        <a:buNone/>
                        <a:tabLst>
                          <a:tab pos="582930" algn="l"/>
                        </a:tabLst>
                      </a:pPr>
                      <a:r>
                        <a:rPr lang="uz-Cyrl-UZ" sz="1350" dirty="0">
                          <a:effectLst/>
                        </a:rPr>
                        <a:t>2. 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a:effectLst/>
                        </a:rPr>
                        <a:t>Интернетдан фойдаланиш интенсивлиги (20 балл)</a:t>
                      </a:r>
                      <a:endParaRPr lang="ru-RU" sz="135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2948812102"/>
                  </a:ext>
                </a:extLst>
              </a:tr>
              <a:tr h="411489">
                <a:tc>
                  <a:txBody>
                    <a:bodyPr/>
                    <a:lstStyle/>
                    <a:p>
                      <a:pPr marL="0" lvl="1" indent="0">
                        <a:lnSpc>
                          <a:spcPct val="100000"/>
                        </a:lnSpc>
                        <a:spcAft>
                          <a:spcPts val="0"/>
                        </a:spcAft>
                        <a:buFont typeface="+mj-lt"/>
                        <a:buNone/>
                        <a:tabLst>
                          <a:tab pos="582930" algn="l"/>
                        </a:tabLst>
                      </a:pPr>
                      <a:r>
                        <a:rPr lang="uz-Cyrl-UZ" sz="1350" dirty="0">
                          <a:effectLst/>
                        </a:rPr>
                        <a:t>2.1. 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a:effectLst/>
                        </a:rPr>
                        <a:t>Умумий фойдаланувчилар сонига нисбатан маълумотларни қидирувчи, янгиликларни ўқийдиганлар улуши</a:t>
                      </a:r>
                      <a:endParaRPr lang="ru-RU" sz="135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1612606946"/>
                  </a:ext>
                </a:extLst>
              </a:tr>
              <a:tr h="411489">
                <a:tc>
                  <a:txBody>
                    <a:bodyPr/>
                    <a:lstStyle/>
                    <a:p>
                      <a:pPr marL="0" lvl="1" indent="0">
                        <a:lnSpc>
                          <a:spcPct val="100000"/>
                        </a:lnSpc>
                        <a:spcAft>
                          <a:spcPts val="0"/>
                        </a:spcAft>
                        <a:buFont typeface="+mj-lt"/>
                        <a:buNone/>
                        <a:tabLst>
                          <a:tab pos="582930" algn="l"/>
                        </a:tabLst>
                      </a:pPr>
                      <a:r>
                        <a:rPr lang="uz-Cyrl-UZ" sz="1350" dirty="0">
                          <a:effectLst/>
                        </a:rPr>
                        <a:t>2.2. 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a:effectLst/>
                        </a:rPr>
                        <a:t>Умумий фойдаланувчилар сонига нисбатан ижтимоий тармоқларда фаол мулоқот қилувчилар улуши</a:t>
                      </a:r>
                      <a:endParaRPr lang="ru-RU" sz="135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984118824"/>
                  </a:ext>
                </a:extLst>
              </a:tr>
              <a:tr h="411489">
                <a:tc>
                  <a:txBody>
                    <a:bodyPr/>
                    <a:lstStyle/>
                    <a:p>
                      <a:pPr marL="0" lvl="1" indent="0">
                        <a:lnSpc>
                          <a:spcPct val="100000"/>
                        </a:lnSpc>
                        <a:spcAft>
                          <a:spcPts val="0"/>
                        </a:spcAft>
                        <a:buFont typeface="+mj-lt"/>
                        <a:buNone/>
                        <a:tabLst>
                          <a:tab pos="582930" algn="l"/>
                        </a:tabLst>
                      </a:pPr>
                      <a:r>
                        <a:rPr lang="uz-Cyrl-UZ" sz="1350" dirty="0">
                          <a:effectLst/>
                        </a:rPr>
                        <a:t>2.3. 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a:effectLst/>
                        </a:rPr>
                        <a:t>Умумий фойдаланувчилар сонига нисбатан медиа ресурсларни эшитувчи ва юклаб олувчиларнинг улуши</a:t>
                      </a:r>
                      <a:endParaRPr lang="ru-RU" sz="135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1488050856"/>
                  </a:ext>
                </a:extLst>
              </a:tr>
              <a:tr h="411489">
                <a:tc>
                  <a:txBody>
                    <a:bodyPr/>
                    <a:lstStyle/>
                    <a:p>
                      <a:pPr marL="0" lvl="1" indent="0">
                        <a:lnSpc>
                          <a:spcPct val="100000"/>
                        </a:lnSpc>
                        <a:spcAft>
                          <a:spcPts val="0"/>
                        </a:spcAft>
                        <a:buFont typeface="+mj-lt"/>
                        <a:buNone/>
                        <a:tabLst>
                          <a:tab pos="582930" algn="l"/>
                        </a:tabLst>
                      </a:pPr>
                      <a:r>
                        <a:rPr lang="uz-Cyrl-UZ" sz="1350" dirty="0">
                          <a:effectLst/>
                        </a:rPr>
                        <a:t>2.4. 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a:effectLst/>
                        </a:rPr>
                        <a:t>Умумий фойдаланувчилар сонига нисбатан молиявий операцияларни амалга оширадиганлар улуши</a:t>
                      </a:r>
                      <a:endParaRPr lang="ru-RU" sz="135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2788709915"/>
                  </a:ext>
                </a:extLst>
              </a:tr>
              <a:tr h="411489">
                <a:tc>
                  <a:txBody>
                    <a:bodyPr/>
                    <a:lstStyle/>
                    <a:p>
                      <a:pPr marL="0" lvl="1" indent="0">
                        <a:lnSpc>
                          <a:spcPct val="100000"/>
                        </a:lnSpc>
                        <a:spcAft>
                          <a:spcPts val="0"/>
                        </a:spcAft>
                        <a:buFont typeface="+mj-lt"/>
                        <a:buNone/>
                        <a:tabLst>
                          <a:tab pos="582930" algn="l"/>
                        </a:tabLst>
                      </a:pPr>
                      <a:r>
                        <a:rPr lang="uz-Cyrl-UZ" sz="1350" dirty="0">
                          <a:effectLst/>
                        </a:rPr>
                        <a:t>2.5. 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a:effectLst/>
                        </a:rPr>
                        <a:t>Умумий фойдаланувчилар сонига нисбатан онлайн тарзда товар ва хизматларни харид қилувчилар улуши </a:t>
                      </a:r>
                      <a:endParaRPr lang="ru-RU" sz="135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2619937805"/>
                  </a:ext>
                </a:extLst>
              </a:tr>
              <a:tr h="411489">
                <a:tc>
                  <a:txBody>
                    <a:bodyPr/>
                    <a:lstStyle/>
                    <a:p>
                      <a:pPr marL="0" lvl="1" indent="0">
                        <a:lnSpc>
                          <a:spcPct val="100000"/>
                        </a:lnSpc>
                        <a:spcAft>
                          <a:spcPts val="0"/>
                        </a:spcAft>
                        <a:buFont typeface="+mj-lt"/>
                        <a:buNone/>
                        <a:tabLst>
                          <a:tab pos="582930" algn="l"/>
                        </a:tabLst>
                      </a:pPr>
                      <a:r>
                        <a:rPr lang="uz-Cyrl-UZ" sz="1350" dirty="0">
                          <a:effectLst/>
                        </a:rPr>
                        <a:t>2.6. </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tc>
                  <a:txBody>
                    <a:bodyPr/>
                    <a:lstStyle/>
                    <a:p>
                      <a:pPr marL="0">
                        <a:lnSpc>
                          <a:spcPct val="100000"/>
                        </a:lnSpc>
                        <a:spcAft>
                          <a:spcPts val="0"/>
                        </a:spcAft>
                        <a:tabLst>
                          <a:tab pos="582930" algn="l"/>
                        </a:tabLst>
                      </a:pPr>
                      <a:r>
                        <a:rPr lang="uz-Cyrl-UZ" sz="1350" dirty="0">
                          <a:effectLst/>
                        </a:rPr>
                        <a:t>Умумий фойдаланувчилар сонига нисбатан давлат бошқаруви органлари билан ўзаро онлайн алоқа ўрнатадиганлар улуши</a:t>
                      </a:r>
                      <a:endParaRPr lang="ru-RU" sz="13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42" marR="41442" marT="0" marB="0" anchor="ctr"/>
                </a:tc>
                <a:extLst>
                  <a:ext uri="{0D108BD9-81ED-4DB2-BD59-A6C34878D82A}">
                    <a16:rowId xmlns:a16="http://schemas.microsoft.com/office/drawing/2014/main" val="2583230947"/>
                  </a:ext>
                </a:extLst>
              </a:tr>
            </a:tbl>
          </a:graphicData>
        </a:graphic>
      </p:graphicFrame>
      <p:graphicFrame>
        <p:nvGraphicFramePr>
          <p:cNvPr id="7" name="Таблица 6">
            <a:extLst>
              <a:ext uri="{FF2B5EF4-FFF2-40B4-BE49-F238E27FC236}">
                <a16:creationId xmlns:a16="http://schemas.microsoft.com/office/drawing/2014/main" id="{8D6940DF-BBB0-4A47-AF0E-B5B9E8EA8480}"/>
              </a:ext>
            </a:extLst>
          </p:cNvPr>
          <p:cNvGraphicFramePr>
            <a:graphicFrameLocks noGrp="1"/>
          </p:cNvGraphicFramePr>
          <p:nvPr>
            <p:extLst>
              <p:ext uri="{D42A27DB-BD31-4B8C-83A1-F6EECF244321}">
                <p14:modId xmlns:p14="http://schemas.microsoft.com/office/powerpoint/2010/main" val="1181299130"/>
              </p:ext>
            </p:extLst>
          </p:nvPr>
        </p:nvGraphicFramePr>
        <p:xfrm>
          <a:off x="6094412" y="990600"/>
          <a:ext cx="5943600" cy="5654038"/>
        </p:xfrm>
        <a:graphic>
          <a:graphicData uri="http://schemas.openxmlformats.org/drawingml/2006/table">
            <a:tbl>
              <a:tblPr firstRow="1" firstCol="1" bandRow="1">
                <a:tableStyleId>{5DA37D80-6434-44D0-A028-1B22A696006F}</a:tableStyleId>
              </a:tblPr>
              <a:tblGrid>
                <a:gridCol w="457200">
                  <a:extLst>
                    <a:ext uri="{9D8B030D-6E8A-4147-A177-3AD203B41FA5}">
                      <a16:colId xmlns:a16="http://schemas.microsoft.com/office/drawing/2014/main" val="1613521954"/>
                    </a:ext>
                  </a:extLst>
                </a:gridCol>
                <a:gridCol w="5486400">
                  <a:extLst>
                    <a:ext uri="{9D8B030D-6E8A-4147-A177-3AD203B41FA5}">
                      <a16:colId xmlns:a16="http://schemas.microsoft.com/office/drawing/2014/main" val="2632378847"/>
                    </a:ext>
                  </a:extLst>
                </a:gridCol>
              </a:tblGrid>
              <a:tr h="601494">
                <a:tc>
                  <a:txBody>
                    <a:bodyPr/>
                    <a:lstStyle/>
                    <a:p>
                      <a:pPr marL="0" lvl="1" indent="0">
                        <a:lnSpc>
                          <a:spcPct val="100000"/>
                        </a:lnSpc>
                        <a:spcAft>
                          <a:spcPts val="0"/>
                        </a:spcAft>
                        <a:buFont typeface="+mj-lt"/>
                        <a:buNone/>
                        <a:tabLst>
                          <a:tab pos="582930" algn="l"/>
                        </a:tabLst>
                      </a:pPr>
                      <a:r>
                        <a:rPr lang="uz-Cyrl-UZ" sz="1400" dirty="0">
                          <a:effectLst/>
                        </a:rPr>
                        <a:t>№</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Cyrl-UZ" sz="1400" dirty="0">
                          <a:effectLst/>
                        </a:rPr>
                        <a:t>Субиндекс ва кўрсаткичларнинг номланиши</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04334341"/>
                  </a:ext>
                </a:extLst>
              </a:tr>
              <a:tr h="240597">
                <a:tc>
                  <a:txBody>
                    <a:bodyPr/>
                    <a:lstStyle/>
                    <a:p>
                      <a:pPr marL="0" lvl="0" indent="0">
                        <a:lnSpc>
                          <a:spcPct val="100000"/>
                        </a:lnSpc>
                        <a:spcAft>
                          <a:spcPts val="0"/>
                        </a:spcAft>
                        <a:buFont typeface="+mj-lt"/>
                        <a:buNone/>
                        <a:tabLst>
                          <a:tab pos="582930" algn="l"/>
                        </a:tabLst>
                      </a:pPr>
                      <a:r>
                        <a:rPr lang="uz-Cyrl-UZ" sz="1400" dirty="0">
                          <a:effectLst/>
                        </a:rPr>
                        <a:t>3</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a:effectLst/>
                        </a:rPr>
                        <a:t>Инсон капитали (20 балл)</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84708335"/>
                  </a:ext>
                </a:extLst>
              </a:tr>
              <a:tr h="240597">
                <a:tc>
                  <a:txBody>
                    <a:bodyPr/>
                    <a:lstStyle/>
                    <a:p>
                      <a:pPr marL="0" lvl="1" indent="0">
                        <a:lnSpc>
                          <a:spcPct val="100000"/>
                        </a:lnSpc>
                        <a:spcAft>
                          <a:spcPts val="0"/>
                        </a:spcAft>
                        <a:buFont typeface="+mj-lt"/>
                        <a:buNone/>
                        <a:tabLst>
                          <a:tab pos="582930" algn="l"/>
                        </a:tabLst>
                      </a:pPr>
                      <a:r>
                        <a:rPr lang="uz-Cyrl-UZ" sz="1400" dirty="0">
                          <a:effectLst/>
                        </a:rPr>
                        <a:t>3.1.</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dirty="0">
                          <a:effectLst/>
                        </a:rPr>
                        <a:t>Катта ёшдаги аҳолининг саводхонлик даражаси, фоизда</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684767784"/>
                  </a:ext>
                </a:extLst>
              </a:tr>
              <a:tr h="240597">
                <a:tc>
                  <a:txBody>
                    <a:bodyPr/>
                    <a:lstStyle/>
                    <a:p>
                      <a:pPr marL="0" lvl="1" indent="0">
                        <a:lnSpc>
                          <a:spcPct val="100000"/>
                        </a:lnSpc>
                        <a:spcAft>
                          <a:spcPts val="0"/>
                        </a:spcAft>
                        <a:buFont typeface="+mj-lt"/>
                        <a:buNone/>
                        <a:tabLst>
                          <a:tab pos="582930" algn="l"/>
                        </a:tabLst>
                      </a:pPr>
                      <a:r>
                        <a:rPr lang="uz-Cyrl-UZ" sz="1400" dirty="0">
                          <a:effectLst/>
                        </a:rPr>
                        <a:t>3.2.</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a:effectLst/>
                        </a:rPr>
                        <a:t>Бошланғич, ўрта ва олий таълим билан аҳолининг қамрови даражаси</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86376789"/>
                  </a:ext>
                </a:extLst>
              </a:tr>
              <a:tr h="240597">
                <a:tc>
                  <a:txBody>
                    <a:bodyPr/>
                    <a:lstStyle/>
                    <a:p>
                      <a:pPr marL="0" lvl="1" indent="0">
                        <a:lnSpc>
                          <a:spcPct val="100000"/>
                        </a:lnSpc>
                        <a:spcAft>
                          <a:spcPts val="0"/>
                        </a:spcAft>
                        <a:buFont typeface="+mj-lt"/>
                        <a:buNone/>
                        <a:tabLst>
                          <a:tab pos="582930" algn="l"/>
                        </a:tabLst>
                      </a:pPr>
                      <a:r>
                        <a:rPr lang="uz-Cyrl-UZ" sz="1400" dirty="0">
                          <a:effectLst/>
                        </a:rPr>
                        <a:t>3.3.</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dirty="0">
                          <a:effectLst/>
                        </a:rPr>
                        <a:t>Таълимнинг давомийлиги, йил</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18206320"/>
                  </a:ext>
                </a:extLst>
              </a:tr>
              <a:tr h="481195">
                <a:tc>
                  <a:txBody>
                    <a:bodyPr/>
                    <a:lstStyle/>
                    <a:p>
                      <a:pPr marL="0" lvl="1" indent="0">
                        <a:lnSpc>
                          <a:spcPct val="100000"/>
                        </a:lnSpc>
                        <a:spcAft>
                          <a:spcPts val="0"/>
                        </a:spcAft>
                        <a:buFont typeface="+mj-lt"/>
                        <a:buNone/>
                        <a:tabLst>
                          <a:tab pos="582930" algn="l"/>
                        </a:tabLst>
                      </a:pPr>
                      <a:r>
                        <a:rPr lang="uz-Cyrl-UZ" sz="1400" dirty="0">
                          <a:effectLst/>
                        </a:rPr>
                        <a:t>3.4.</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a:effectLst/>
                        </a:rPr>
                        <a:t>Таянч рақамли кўникмага эга бўлган интернет-фойдаланувчиларнинг умумий фойдаланувчиларга нисбатан улуши</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020312976"/>
                  </a:ext>
                </a:extLst>
              </a:tr>
              <a:tr h="240597">
                <a:tc>
                  <a:txBody>
                    <a:bodyPr/>
                    <a:lstStyle/>
                    <a:p>
                      <a:pPr marL="0" lvl="0" indent="0">
                        <a:lnSpc>
                          <a:spcPct val="100000"/>
                        </a:lnSpc>
                        <a:spcAft>
                          <a:spcPts val="0"/>
                        </a:spcAft>
                        <a:buFont typeface="+mj-lt"/>
                        <a:buNone/>
                        <a:tabLst>
                          <a:tab pos="582930" algn="l"/>
                        </a:tabLst>
                      </a:pPr>
                      <a:r>
                        <a:rPr lang="uz-Cyrl-UZ" sz="1400" dirty="0">
                          <a:effectLst/>
                        </a:rPr>
                        <a:t>4.</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a:effectLst/>
                        </a:rPr>
                        <a:t>Иқтисодиётнинг рақамлашуви (20 балл)</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78879623"/>
                  </a:ext>
                </a:extLst>
              </a:tr>
              <a:tr h="240597">
                <a:tc>
                  <a:txBody>
                    <a:bodyPr/>
                    <a:lstStyle/>
                    <a:p>
                      <a:pPr marL="0" lvl="1" indent="0">
                        <a:lnSpc>
                          <a:spcPct val="100000"/>
                        </a:lnSpc>
                        <a:spcAft>
                          <a:spcPts val="0"/>
                        </a:spcAft>
                        <a:buFont typeface="+mj-lt"/>
                        <a:buNone/>
                        <a:tabLst>
                          <a:tab pos="582930" algn="l"/>
                        </a:tabLst>
                      </a:pPr>
                      <a:r>
                        <a:rPr lang="uz-Cyrl-UZ" sz="1400" dirty="0">
                          <a:effectLst/>
                        </a:rPr>
                        <a:t>4.1.</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a:effectLst/>
                        </a:rPr>
                        <a:t>Интернет тармоғига уланган корхона ва ташкилотларнинг улуши</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3404830"/>
                  </a:ext>
                </a:extLst>
              </a:tr>
              <a:tr h="481195">
                <a:tc>
                  <a:txBody>
                    <a:bodyPr/>
                    <a:lstStyle/>
                    <a:p>
                      <a:pPr marL="0" lvl="1" indent="0">
                        <a:lnSpc>
                          <a:spcPct val="100000"/>
                        </a:lnSpc>
                        <a:spcAft>
                          <a:spcPts val="0"/>
                        </a:spcAft>
                        <a:buFont typeface="+mj-lt"/>
                        <a:buNone/>
                        <a:tabLst>
                          <a:tab pos="582930" algn="l"/>
                        </a:tabLst>
                      </a:pPr>
                      <a:r>
                        <a:rPr lang="uz-Cyrl-UZ" sz="1400" dirty="0">
                          <a:effectLst/>
                        </a:rPr>
                        <a:t>4.2.</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a:effectLst/>
                        </a:rPr>
                        <a:t>Иқтисодиётда фаолият юритаётган жами корхона ходимлари сонида АКТ ходимларининг улуши</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694199667"/>
                  </a:ext>
                </a:extLst>
              </a:tr>
              <a:tr h="481195">
                <a:tc>
                  <a:txBody>
                    <a:bodyPr/>
                    <a:lstStyle/>
                    <a:p>
                      <a:pPr marL="0" lvl="1" indent="0">
                        <a:lnSpc>
                          <a:spcPct val="100000"/>
                        </a:lnSpc>
                        <a:spcAft>
                          <a:spcPts val="0"/>
                        </a:spcAft>
                        <a:buFont typeface="+mj-lt"/>
                        <a:buNone/>
                        <a:tabLst>
                          <a:tab pos="582930" algn="l"/>
                        </a:tabLst>
                      </a:pPr>
                      <a:r>
                        <a:rPr lang="uz-Cyrl-UZ" sz="1400" dirty="0">
                          <a:effectLst/>
                        </a:rPr>
                        <a:t>4.3.</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a:effectLst/>
                        </a:rPr>
                        <a:t>Иқтисодиётда фаолият юритаётган жами корхона ва ташкилотларнинг веб саҳифага эга бўлганларнинг улуши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89334061"/>
                  </a:ext>
                </a:extLst>
              </a:tr>
              <a:tr h="481195">
                <a:tc>
                  <a:txBody>
                    <a:bodyPr/>
                    <a:lstStyle/>
                    <a:p>
                      <a:pPr marL="0" lvl="0" indent="0">
                        <a:lnSpc>
                          <a:spcPct val="100000"/>
                        </a:lnSpc>
                        <a:spcAft>
                          <a:spcPts val="0"/>
                        </a:spcAft>
                        <a:buFont typeface="+mj-lt"/>
                        <a:buNone/>
                        <a:tabLst>
                          <a:tab pos="582930" algn="l"/>
                        </a:tabLst>
                      </a:pPr>
                      <a:r>
                        <a:rPr lang="uz-Cyrl-UZ" sz="1400" dirty="0">
                          <a:effectLst/>
                        </a:rPr>
                        <a:t>5.</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dirty="0">
                          <a:effectLst/>
                        </a:rPr>
                        <a:t>Иқтисодиётни рақамли трансформация қилишнинг натижадорлиги (20 балл)</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96447610"/>
                  </a:ext>
                </a:extLst>
              </a:tr>
              <a:tr h="481195">
                <a:tc>
                  <a:txBody>
                    <a:bodyPr/>
                    <a:lstStyle/>
                    <a:p>
                      <a:pPr marL="0" lvl="1" indent="0">
                        <a:lnSpc>
                          <a:spcPct val="100000"/>
                        </a:lnSpc>
                        <a:spcAft>
                          <a:spcPts val="0"/>
                        </a:spcAft>
                        <a:buFont typeface="+mj-lt"/>
                        <a:buNone/>
                        <a:tabLst>
                          <a:tab pos="582930" algn="l"/>
                        </a:tabLst>
                      </a:pPr>
                      <a:r>
                        <a:rPr lang="uz-Cyrl-UZ" sz="1400" dirty="0">
                          <a:effectLst/>
                        </a:rPr>
                        <a:t>5.1.</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r>
                        <a:rPr lang="uz-Cyrl-UZ" sz="1400" dirty="0">
                          <a:effectLst/>
                        </a:rPr>
                        <a:t>АКТ хизматлари соҳасида яратилаётган қўшимча қийматнинг ялпи қўшимча қийматдаги улуши</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42934467"/>
                  </a:ext>
                </a:extLst>
              </a:tr>
              <a:tr h="240597">
                <a:tc>
                  <a:txBody>
                    <a:bodyPr/>
                    <a:lstStyle/>
                    <a:p>
                      <a:pPr marL="0" lvl="1" indent="0">
                        <a:lnSpc>
                          <a:spcPct val="100000"/>
                        </a:lnSpc>
                        <a:spcAft>
                          <a:spcPts val="0"/>
                        </a:spcAft>
                        <a:buFont typeface="+mj-lt"/>
                        <a:buNone/>
                        <a:tabLst>
                          <a:tab pos="582930" algn="l"/>
                        </a:tabLs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92034048"/>
                  </a:ext>
                </a:extLst>
              </a:tr>
              <a:tr h="481195">
                <a:tc>
                  <a:txBody>
                    <a:bodyPr/>
                    <a:lstStyle/>
                    <a:p>
                      <a:pPr marL="0" lvl="1" indent="0">
                        <a:lnSpc>
                          <a:spcPct val="100000"/>
                        </a:lnSpc>
                        <a:spcAft>
                          <a:spcPts val="0"/>
                        </a:spcAft>
                        <a:buFont typeface="+mj-lt"/>
                        <a:buNone/>
                        <a:tabLst>
                          <a:tab pos="582930" algn="l"/>
                        </a:tabLs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95602075"/>
                  </a:ext>
                </a:extLst>
              </a:tr>
              <a:tr h="481195">
                <a:tc>
                  <a:txBody>
                    <a:bodyPr/>
                    <a:lstStyle/>
                    <a:p>
                      <a:pPr marL="0" lvl="1" indent="0">
                        <a:lnSpc>
                          <a:spcPct val="100000"/>
                        </a:lnSpc>
                        <a:spcAft>
                          <a:spcPts val="0"/>
                        </a:spcAft>
                        <a:buFont typeface="+mj-lt"/>
                        <a:buNone/>
                        <a:tabLst>
                          <a:tab pos="582930" algn="l"/>
                        </a:tabLs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indent="0">
                        <a:lnSpc>
                          <a:spcPct val="100000"/>
                        </a:lnSpc>
                        <a:spcAft>
                          <a:spcPts val="0"/>
                        </a:spcAft>
                        <a:tabLst>
                          <a:tab pos="582930" algn="l"/>
                        </a:tabLs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5349773"/>
                  </a:ext>
                </a:extLst>
              </a:tr>
            </a:tbl>
          </a:graphicData>
        </a:graphic>
      </p:graphicFrame>
      <p:grpSp>
        <p:nvGrpSpPr>
          <p:cNvPr id="5" name="Группа 4">
            <a:extLst>
              <a:ext uri="{FF2B5EF4-FFF2-40B4-BE49-F238E27FC236}">
                <a16:creationId xmlns:a16="http://schemas.microsoft.com/office/drawing/2014/main" id="{457E464B-2BDF-4DBA-93D0-DDC33F6176C0}"/>
              </a:ext>
            </a:extLst>
          </p:cNvPr>
          <p:cNvGrpSpPr/>
          <p:nvPr/>
        </p:nvGrpSpPr>
        <p:grpSpPr>
          <a:xfrm>
            <a:off x="150813" y="194400"/>
            <a:ext cx="11887199" cy="720000"/>
            <a:chOff x="0" y="3985"/>
            <a:chExt cx="7929618" cy="992160"/>
          </a:xfrm>
          <a:solidFill>
            <a:srgbClr val="93E3FF"/>
          </a:solidFill>
          <a:scene3d>
            <a:camera prst="orthographicFront"/>
            <a:lightRig rig="threePt" dir="t">
              <a:rot lat="0" lon="0" rev="7500000"/>
            </a:lightRig>
          </a:scene3d>
        </p:grpSpPr>
        <p:sp>
          <p:nvSpPr>
            <p:cNvPr id="6" name="Скругленный прямоугольник 63">
              <a:extLst>
                <a:ext uri="{FF2B5EF4-FFF2-40B4-BE49-F238E27FC236}">
                  <a16:creationId xmlns:a16="http://schemas.microsoft.com/office/drawing/2014/main" id="{94B7456F-8790-487F-A460-506819E8E0B2}"/>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8" name="Скругленный прямоугольник 4">
              <a:extLst>
                <a:ext uri="{FF2B5EF4-FFF2-40B4-BE49-F238E27FC236}">
                  <a16:creationId xmlns:a16="http://schemas.microsoft.com/office/drawing/2014/main" id="{85C59D8C-8073-4F69-96C4-CD0D5F8E4F5C}"/>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sz="2000" b="1" kern="0" dirty="0">
                  <a:solidFill>
                    <a:prstClr val="black"/>
                  </a:solidFill>
                  <a:ea typeface="Times New Roman" pitchFamily="18" charset="0"/>
                  <a:cs typeface="Times New Roman" pitchFamily="18" charset="0"/>
                </a:rPr>
                <a:t>РАҚАМЛИ ИҚТИСОДИЁТНИНГ РИВОЖЛАНИШ ИНДЕКСИНИ (РИРИ) ҲИСОБЛАШ ИНДИКАТОРЛАРИ</a:t>
              </a:r>
            </a:p>
          </p:txBody>
        </p:sp>
      </p:grpSp>
      <p:sp>
        <p:nvSpPr>
          <p:cNvPr id="2" name="Номер слайда 1">
            <a:extLst>
              <a:ext uri="{FF2B5EF4-FFF2-40B4-BE49-F238E27FC236}">
                <a16:creationId xmlns:a16="http://schemas.microsoft.com/office/drawing/2014/main" id="{82676CBF-357B-4591-B4D5-2FEB34A31465}"/>
              </a:ext>
            </a:extLst>
          </p:cNvPr>
          <p:cNvSpPr>
            <a:spLocks noGrp="1"/>
          </p:cNvSpPr>
          <p:nvPr>
            <p:ph type="sldNum" sz="quarter" idx="12"/>
          </p:nvPr>
        </p:nvSpPr>
        <p:spPr/>
        <p:txBody>
          <a:bodyPr/>
          <a:lstStyle/>
          <a:p>
            <a:pPr fontAlgn="base">
              <a:spcBef>
                <a:spcPct val="0"/>
              </a:spcBef>
              <a:spcAft>
                <a:spcPct val="0"/>
              </a:spcAft>
              <a:defRPr/>
            </a:pPr>
            <a:fld id="{4C977C1E-0FA3-4F86-A743-EE51080AB92F}" type="slidenum">
              <a:rPr lang="en-US" sz="2000" b="1" smtClean="0">
                <a:solidFill>
                  <a:srgbClr val="FF0000"/>
                </a:solidFill>
              </a:rPr>
              <a:pPr fontAlgn="base">
                <a:spcBef>
                  <a:spcPct val="0"/>
                </a:spcBef>
                <a:spcAft>
                  <a:spcPct val="0"/>
                </a:spcAft>
                <a:defRPr/>
              </a:pPr>
              <a:t>14</a:t>
            </a:fld>
            <a:endParaRPr lang="en-US" sz="2000" b="1" dirty="0">
              <a:solidFill>
                <a:srgbClr val="FF0000"/>
              </a:solidFill>
            </a:endParaRPr>
          </a:p>
        </p:txBody>
      </p:sp>
    </p:spTree>
    <p:extLst>
      <p:ext uri="{BB962C8B-B14F-4D97-AF65-F5344CB8AC3E}">
        <p14:creationId xmlns:p14="http://schemas.microsoft.com/office/powerpoint/2010/main" val="16026046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id="{8FE2242D-5B62-4E3C-95B3-4B47CF843D1A}"/>
              </a:ext>
            </a:extLst>
          </p:cNvPr>
          <p:cNvGrpSpPr/>
          <p:nvPr/>
        </p:nvGrpSpPr>
        <p:grpSpPr>
          <a:xfrm>
            <a:off x="-1" y="76200"/>
            <a:ext cx="12188825" cy="365125"/>
            <a:chOff x="0" y="3985"/>
            <a:chExt cx="7929618" cy="992160"/>
          </a:xfrm>
          <a:solidFill>
            <a:srgbClr val="93E3FF"/>
          </a:solidFill>
          <a:scene3d>
            <a:camera prst="orthographicFront"/>
            <a:lightRig rig="threePt" dir="t">
              <a:rot lat="0" lon="0" rev="7500000"/>
            </a:lightRig>
          </a:scene3d>
        </p:grpSpPr>
        <p:sp>
          <p:nvSpPr>
            <p:cNvPr id="6" name="Скругленный прямоугольник 63">
              <a:extLst>
                <a:ext uri="{FF2B5EF4-FFF2-40B4-BE49-F238E27FC236}">
                  <a16:creationId xmlns:a16="http://schemas.microsoft.com/office/drawing/2014/main" id="{22B6555C-E9E7-408C-BA58-B7E58BF6DCDB}"/>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7" name="Скругленный прямоугольник 4">
              <a:extLst>
                <a:ext uri="{FF2B5EF4-FFF2-40B4-BE49-F238E27FC236}">
                  <a16:creationId xmlns:a16="http://schemas.microsoft.com/office/drawing/2014/main" id="{9F437743-3C25-44D8-93EE-0FEB8E47F07E}"/>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sz="1900" b="1" kern="0" dirty="0" err="1">
                  <a:solidFill>
                    <a:prstClr val="black"/>
                  </a:solidFill>
                  <a:ea typeface="Times New Roman" pitchFamily="18" charset="0"/>
                  <a:cs typeface="Times New Roman" pitchFamily="18" charset="0"/>
                </a:rPr>
                <a:t>Мамлакатимизда</a:t>
              </a:r>
              <a:r>
                <a:rPr lang="ru-RU" sz="1900" b="1" kern="0" dirty="0">
                  <a:solidFill>
                    <a:prstClr val="black"/>
                  </a:solidFill>
                  <a:ea typeface="Times New Roman" pitchFamily="18" charset="0"/>
                  <a:cs typeface="Times New Roman" pitchFamily="18" charset="0"/>
                </a:rPr>
                <a:t> </a:t>
              </a:r>
              <a:r>
                <a:rPr lang="ru-RU" sz="1900" b="1" kern="0" dirty="0" err="1">
                  <a:solidFill>
                    <a:prstClr val="black"/>
                  </a:solidFill>
                  <a:ea typeface="Times New Roman" pitchFamily="18" charset="0"/>
                  <a:cs typeface="Times New Roman" pitchFamily="18" charset="0"/>
                </a:rPr>
                <a:t>рақамли</a:t>
              </a:r>
              <a:r>
                <a:rPr lang="ru-RU" sz="1900" b="1" kern="0" dirty="0">
                  <a:solidFill>
                    <a:prstClr val="black"/>
                  </a:solidFill>
                  <a:ea typeface="Times New Roman" pitchFamily="18" charset="0"/>
                  <a:cs typeface="Times New Roman" pitchFamily="18" charset="0"/>
                </a:rPr>
                <a:t> </a:t>
              </a:r>
              <a:r>
                <a:rPr lang="ru-RU" sz="1900" b="1" kern="0" dirty="0" err="1">
                  <a:solidFill>
                    <a:prstClr val="black"/>
                  </a:solidFill>
                  <a:ea typeface="Times New Roman" pitchFamily="18" charset="0"/>
                  <a:cs typeface="Times New Roman" pitchFamily="18" charset="0"/>
                </a:rPr>
                <a:t>иқтисодиётни</a:t>
              </a:r>
              <a:r>
                <a:rPr lang="ru-RU" sz="1900" b="1" kern="0" dirty="0">
                  <a:solidFill>
                    <a:prstClr val="black"/>
                  </a:solidFill>
                  <a:ea typeface="Times New Roman" pitchFamily="18" charset="0"/>
                  <a:cs typeface="Times New Roman" pitchFamily="18" charset="0"/>
                </a:rPr>
                <a:t> </a:t>
              </a:r>
              <a:r>
                <a:rPr lang="ru-RU" sz="1900" b="1" kern="0" dirty="0" err="1">
                  <a:solidFill>
                    <a:prstClr val="black"/>
                  </a:solidFill>
                  <a:ea typeface="Times New Roman" pitchFamily="18" charset="0"/>
                  <a:cs typeface="Times New Roman" pitchFamily="18" charset="0"/>
                </a:rPr>
                <a:t>ривожлантиришда</a:t>
              </a:r>
              <a:r>
                <a:rPr lang="en-US" sz="1900" b="1" kern="0" dirty="0">
                  <a:solidFill>
                    <a:prstClr val="black"/>
                  </a:solidFill>
                  <a:ea typeface="Times New Roman" pitchFamily="18" charset="0"/>
                  <a:cs typeface="Times New Roman" pitchFamily="18" charset="0"/>
                </a:rPr>
                <a:t> </a:t>
              </a:r>
              <a:r>
                <a:rPr lang="ru-RU" sz="1900" b="1" kern="0" dirty="0" err="1">
                  <a:solidFill>
                    <a:prstClr val="black"/>
                  </a:solidFill>
                  <a:ea typeface="Times New Roman" pitchFamily="18" charset="0"/>
                  <a:cs typeface="Times New Roman" pitchFamily="18" charset="0"/>
                </a:rPr>
                <a:t>учрайдиган</a:t>
              </a:r>
              <a:r>
                <a:rPr lang="ru-RU" sz="1900" b="1" kern="0" dirty="0">
                  <a:solidFill>
                    <a:prstClr val="black"/>
                  </a:solidFill>
                  <a:ea typeface="Times New Roman" pitchFamily="18" charset="0"/>
                  <a:cs typeface="Times New Roman" pitchFamily="18" charset="0"/>
                </a:rPr>
                <a:t> </a:t>
              </a:r>
              <a:r>
                <a:rPr lang="ru-RU" sz="1900" b="1" kern="0" dirty="0" err="1">
                  <a:solidFill>
                    <a:prstClr val="black"/>
                  </a:solidFill>
                  <a:ea typeface="Times New Roman" pitchFamily="18" charset="0"/>
                  <a:cs typeface="Times New Roman" pitchFamily="18" charset="0"/>
                </a:rPr>
                <a:t>асосий</a:t>
              </a:r>
              <a:r>
                <a:rPr lang="ru-RU" sz="1900" b="1" kern="0" dirty="0">
                  <a:solidFill>
                    <a:prstClr val="black"/>
                  </a:solidFill>
                  <a:ea typeface="Times New Roman" pitchFamily="18" charset="0"/>
                  <a:cs typeface="Times New Roman" pitchFamily="18" charset="0"/>
                </a:rPr>
                <a:t> </a:t>
              </a:r>
              <a:r>
                <a:rPr lang="ru-RU" sz="1900" b="1" kern="0" dirty="0" err="1">
                  <a:solidFill>
                    <a:prstClr val="black"/>
                  </a:solidFill>
                  <a:ea typeface="Times New Roman" pitchFamily="18" charset="0"/>
                  <a:cs typeface="Times New Roman" pitchFamily="18" charset="0"/>
                </a:rPr>
                <a:t>муаммо</a:t>
              </a:r>
              <a:r>
                <a:rPr lang="ru-RU" sz="1900" b="1" kern="0" dirty="0">
                  <a:solidFill>
                    <a:prstClr val="black"/>
                  </a:solidFill>
                  <a:ea typeface="Times New Roman" pitchFamily="18" charset="0"/>
                  <a:cs typeface="Times New Roman" pitchFamily="18" charset="0"/>
                </a:rPr>
                <a:t> </a:t>
              </a:r>
              <a:r>
                <a:rPr lang="ru-RU" sz="1900" b="1" kern="0" dirty="0" err="1">
                  <a:solidFill>
                    <a:prstClr val="black"/>
                  </a:solidFill>
                  <a:ea typeface="Times New Roman" pitchFamily="18" charset="0"/>
                  <a:cs typeface="Times New Roman" pitchFamily="18" charset="0"/>
                </a:rPr>
                <a:t>ва</a:t>
              </a:r>
              <a:r>
                <a:rPr lang="ru-RU" sz="1900" b="1" kern="0" dirty="0">
                  <a:solidFill>
                    <a:prstClr val="black"/>
                  </a:solidFill>
                  <a:ea typeface="Times New Roman" pitchFamily="18" charset="0"/>
                  <a:cs typeface="Times New Roman" pitchFamily="18" charset="0"/>
                </a:rPr>
                <a:t> </a:t>
              </a:r>
              <a:r>
                <a:rPr lang="ru-RU" sz="1900" b="1" kern="0" dirty="0" err="1">
                  <a:solidFill>
                    <a:prstClr val="black"/>
                  </a:solidFill>
                  <a:ea typeface="Times New Roman" pitchFamily="18" charset="0"/>
                  <a:cs typeface="Times New Roman" pitchFamily="18" charset="0"/>
                </a:rPr>
                <a:t>уларнинг</a:t>
              </a:r>
              <a:r>
                <a:rPr lang="ru-RU" sz="1900" b="1" kern="0" dirty="0">
                  <a:solidFill>
                    <a:prstClr val="black"/>
                  </a:solidFill>
                  <a:ea typeface="Times New Roman" pitchFamily="18" charset="0"/>
                  <a:cs typeface="Times New Roman" pitchFamily="18" charset="0"/>
                </a:rPr>
                <a:t> </a:t>
              </a:r>
              <a:r>
                <a:rPr lang="ru-RU" sz="1900" b="1" kern="0" dirty="0" err="1">
                  <a:solidFill>
                    <a:prstClr val="black"/>
                  </a:solidFill>
                  <a:ea typeface="Times New Roman" pitchFamily="18" charset="0"/>
                  <a:cs typeface="Times New Roman" pitchFamily="18" charset="0"/>
                </a:rPr>
                <a:t>ечими</a:t>
              </a:r>
              <a:endParaRPr lang="ru-RU" sz="1900" b="1" kern="0" dirty="0">
                <a:solidFill>
                  <a:prstClr val="black"/>
                </a:solidFill>
                <a:ea typeface="Times New Roman" pitchFamily="18" charset="0"/>
                <a:cs typeface="Times New Roman" pitchFamily="18" charset="0"/>
              </a:endParaRPr>
            </a:p>
          </p:txBody>
        </p:sp>
      </p:grpSp>
      <p:sp>
        <p:nvSpPr>
          <p:cNvPr id="2" name="Номер слайда 1">
            <a:extLst>
              <a:ext uri="{FF2B5EF4-FFF2-40B4-BE49-F238E27FC236}">
                <a16:creationId xmlns:a16="http://schemas.microsoft.com/office/drawing/2014/main" id="{3CEDB321-140D-438A-B35E-502007EDC251}"/>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15</a:t>
            </a:fld>
            <a:endParaRPr lang="en-US" sz="2000" b="1">
              <a:solidFill>
                <a:srgbClr val="FF0000"/>
              </a:solidFill>
              <a:latin typeface="Arial" charset="0"/>
            </a:endParaRPr>
          </a:p>
        </p:txBody>
      </p:sp>
      <p:graphicFrame>
        <p:nvGraphicFramePr>
          <p:cNvPr id="8" name="Таблица 7">
            <a:extLst>
              <a:ext uri="{FF2B5EF4-FFF2-40B4-BE49-F238E27FC236}">
                <a16:creationId xmlns:a16="http://schemas.microsoft.com/office/drawing/2014/main" id="{A64FD4AA-E727-4B1E-AD2A-088B5FF284E3}"/>
              </a:ext>
            </a:extLst>
          </p:cNvPr>
          <p:cNvGraphicFramePr>
            <a:graphicFrameLocks noGrp="1"/>
          </p:cNvGraphicFramePr>
          <p:nvPr>
            <p:extLst>
              <p:ext uri="{D42A27DB-BD31-4B8C-83A1-F6EECF244321}">
                <p14:modId xmlns:p14="http://schemas.microsoft.com/office/powerpoint/2010/main" val="3081175300"/>
              </p:ext>
            </p:extLst>
          </p:nvPr>
        </p:nvGraphicFramePr>
        <p:xfrm>
          <a:off x="74447" y="609600"/>
          <a:ext cx="11887365" cy="5688422"/>
        </p:xfrm>
        <a:graphic>
          <a:graphicData uri="http://schemas.openxmlformats.org/drawingml/2006/table">
            <a:tbl>
              <a:tblPr firstRow="1" firstCol="1" bandRow="1"/>
              <a:tblGrid>
                <a:gridCol w="2743365">
                  <a:extLst>
                    <a:ext uri="{9D8B030D-6E8A-4147-A177-3AD203B41FA5}">
                      <a16:colId xmlns:a16="http://schemas.microsoft.com/office/drawing/2014/main" val="1683760709"/>
                    </a:ext>
                  </a:extLst>
                </a:gridCol>
                <a:gridCol w="9144000">
                  <a:extLst>
                    <a:ext uri="{9D8B030D-6E8A-4147-A177-3AD203B41FA5}">
                      <a16:colId xmlns:a16="http://schemas.microsoft.com/office/drawing/2014/main" val="3321396610"/>
                    </a:ext>
                  </a:extLst>
                </a:gridCol>
              </a:tblGrid>
              <a:tr h="236810">
                <a:tc>
                  <a:txBody>
                    <a:bodyPr/>
                    <a:lstStyle/>
                    <a:p>
                      <a:pPr algn="ctr">
                        <a:spcAft>
                          <a:spcPts val="0"/>
                        </a:spcAft>
                      </a:pPr>
                      <a:r>
                        <a:rPr lang="uz-Cyrl-UZ" sz="1600" b="1" dirty="0">
                          <a:effectLst/>
                          <a:latin typeface="Times New Roman" panose="02020603050405020304" pitchFamily="18" charset="0"/>
                          <a:ea typeface="Calibri" panose="020F0502020204030204" pitchFamily="34" charset="0"/>
                        </a:rPr>
                        <a:t>Асосий</a:t>
                      </a:r>
                      <a:endParaRPr lang="ru-RU" sz="1600" dirty="0">
                        <a:effectLst/>
                        <a:latin typeface="Times New Roman" panose="02020603050405020304" pitchFamily="18" charset="0"/>
                        <a:ea typeface="Times New Roman" panose="02020603050405020304" pitchFamily="18" charset="0"/>
                      </a:endParaRPr>
                    </a:p>
                    <a:p>
                      <a:pPr algn="ctr">
                        <a:spcAft>
                          <a:spcPts val="0"/>
                        </a:spcAft>
                      </a:pPr>
                      <a:r>
                        <a:rPr lang="uz-Cyrl-UZ" sz="1600" b="1" dirty="0">
                          <a:effectLst/>
                          <a:latin typeface="Times New Roman" panose="02020603050405020304" pitchFamily="18" charset="0"/>
                          <a:ea typeface="Calibri" panose="020F0502020204030204" pitchFamily="34" charset="0"/>
                        </a:rPr>
                        <a:t>муаммолар</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600" b="1">
                          <a:effectLst/>
                          <a:latin typeface="Times New Roman" panose="02020603050405020304" pitchFamily="18" charset="0"/>
                          <a:ea typeface="Calibri" panose="020F0502020204030204" pitchFamily="34" charset="0"/>
                        </a:rPr>
                        <a:t>Муаммони</a:t>
                      </a:r>
                      <a:endParaRPr lang="ru-RU" sz="1600">
                        <a:effectLst/>
                        <a:latin typeface="Times New Roman" panose="02020603050405020304" pitchFamily="18" charset="0"/>
                        <a:ea typeface="Times New Roman" panose="02020603050405020304" pitchFamily="18" charset="0"/>
                      </a:endParaRPr>
                    </a:p>
                    <a:p>
                      <a:pPr algn="ctr">
                        <a:spcAft>
                          <a:spcPts val="0"/>
                        </a:spcAft>
                      </a:pPr>
                      <a:r>
                        <a:rPr lang="uz-Cyrl-UZ" sz="1600" b="1">
                          <a:effectLst/>
                          <a:latin typeface="Times New Roman" panose="02020603050405020304" pitchFamily="18" charset="0"/>
                          <a:ea typeface="Calibri" panose="020F0502020204030204" pitchFamily="34" charset="0"/>
                        </a:rPr>
                        <a:t>ечиш йўналишлари</a:t>
                      </a:r>
                      <a:endParaRPr lang="ru-RU" sz="160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6754515"/>
                  </a:ext>
                </a:extLst>
              </a:tr>
              <a:tr h="811622">
                <a:tc>
                  <a:txBody>
                    <a:bodyPr/>
                    <a:lstStyle/>
                    <a:p>
                      <a:pPr>
                        <a:spcAft>
                          <a:spcPts val="0"/>
                        </a:spcAft>
                      </a:pPr>
                      <a:r>
                        <a:rPr lang="uz-Cyrl-UZ" sz="1600" dirty="0">
                          <a:effectLst/>
                          <a:latin typeface="Times New Roman" panose="02020603050405020304" pitchFamily="18" charset="0"/>
                          <a:ea typeface="Calibri" panose="020F0502020204030204" pitchFamily="34" charset="0"/>
                        </a:rPr>
                        <a:t>Ҳудудларда кафолатланган узлуксиз электор токи ва интернет тармоқларининг мавжуд эмаслиги</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600">
                          <a:effectLst/>
                          <a:latin typeface="Times New Roman" panose="02020603050405020304" pitchFamily="18" charset="0"/>
                          <a:ea typeface="Calibri" panose="020F0502020204030204" pitchFamily="34" charset="0"/>
                        </a:rPr>
                        <a:t>Давлатнинг фаол кўмаги ва бу соҳага хусусий сектор улушини ошриш лозим. </a:t>
                      </a:r>
                      <a:endParaRPr lang="ru-RU" sz="1600">
                        <a:effectLst/>
                        <a:latin typeface="Times New Roman" panose="02020603050405020304" pitchFamily="18" charset="0"/>
                        <a:ea typeface="Times New Roman" panose="02020603050405020304" pitchFamily="18" charset="0"/>
                      </a:endParaRPr>
                    </a:p>
                    <a:p>
                      <a:pPr algn="just">
                        <a:spcAft>
                          <a:spcPts val="0"/>
                        </a:spcAft>
                      </a:pPr>
                      <a:r>
                        <a:rPr lang="uz-Cyrl-UZ" sz="1600">
                          <a:effectLst/>
                          <a:latin typeface="Times New Roman" panose="02020603050405020304" pitchFamily="18" charset="0"/>
                          <a:ea typeface="Calibri" panose="020F0502020204030204" pitchFamily="34" charset="0"/>
                        </a:rPr>
                        <a:t>Кафолатланган узлуксиз ва сифатли интернетни яратилиши чекка ҳудудларда ҳам иш ўринларини яратилишига хизмат қилади ва бутун мамлакат бўйлаб рақамли тизимдан фойдаланиш мумкин бўлади.</a:t>
                      </a:r>
                      <a:endParaRPr lang="ru-RU" sz="160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5184092"/>
                  </a:ext>
                </a:extLst>
              </a:tr>
              <a:tr h="347837">
                <a:tc>
                  <a:txBody>
                    <a:bodyPr/>
                    <a:lstStyle/>
                    <a:p>
                      <a:pPr>
                        <a:spcAft>
                          <a:spcPts val="0"/>
                        </a:spcAft>
                      </a:pPr>
                      <a:r>
                        <a:rPr lang="ru-RU" sz="1600">
                          <a:effectLst/>
                          <a:latin typeface="Times New Roman" panose="02020603050405020304" pitchFamily="18" charset="0"/>
                          <a:ea typeface="Calibri" panose="020F0502020204030204" pitchFamily="34" charset="0"/>
                        </a:rPr>
                        <a:t>Интернет</a:t>
                      </a:r>
                      <a:r>
                        <a:rPr lang="uz-Cyrl-UZ" sz="1600">
                          <a:effectLst/>
                          <a:latin typeface="Times New Roman" panose="02020603050405020304" pitchFamily="18" charset="0"/>
                          <a:ea typeface="Calibri" panose="020F0502020204030204" pitchFamily="34" charset="0"/>
                        </a:rPr>
                        <a:t> тезлиги ва</a:t>
                      </a:r>
                      <a:r>
                        <a:rPr lang="ru-RU" sz="1600">
                          <a:effectLst/>
                          <a:latin typeface="Times New Roman" panose="02020603050405020304" pitchFamily="18" charset="0"/>
                          <a:ea typeface="Calibri" panose="020F0502020204030204" pitchFamily="34" charset="0"/>
                        </a:rPr>
                        <a:t> сифатининг </a:t>
                      </a:r>
                      <a:r>
                        <a:rPr lang="uz-Cyrl-UZ" sz="1600">
                          <a:effectLst/>
                          <a:latin typeface="Times New Roman" panose="02020603050405020304" pitchFamily="18" charset="0"/>
                          <a:ea typeface="Calibri" panose="020F0502020204030204" pitchFamily="34" charset="0"/>
                        </a:rPr>
                        <a:t>пастлиги</a:t>
                      </a:r>
                      <a:endParaRPr lang="ru-RU" sz="160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600" dirty="0">
                          <a:effectLst/>
                          <a:latin typeface="Times New Roman" panose="02020603050405020304" pitchFamily="18" charset="0"/>
                          <a:ea typeface="Calibri" panose="020F0502020204030204" pitchFamily="34" charset="0"/>
                        </a:rPr>
                        <a:t>Давлатнинг фаол кўмаги ва назорати; Давлат томонидан банк-молия ва реал сектор корхоналари фаолиятини электрон савдо орқали ривожлантиришга хизмат қиладиган турли имтиёзлар бериш</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11873383"/>
                  </a:ext>
                </a:extLst>
              </a:tr>
              <a:tr h="463784">
                <a:tc>
                  <a:txBody>
                    <a:bodyPr/>
                    <a:lstStyle/>
                    <a:p>
                      <a:pPr>
                        <a:spcAft>
                          <a:spcPts val="0"/>
                        </a:spcAft>
                      </a:pPr>
                      <a:r>
                        <a:rPr lang="uz-Cyrl-UZ" sz="1600">
                          <a:effectLst/>
                          <a:latin typeface="Times New Roman" panose="02020603050405020304" pitchFamily="18" charset="0"/>
                          <a:ea typeface="Calibri" panose="020F0502020204030204" pitchFamily="34" charset="0"/>
                        </a:rPr>
                        <a:t>АКТ қурилмалари ва смартфон қурилмаларининг қиммат эканлиги</a:t>
                      </a:r>
                      <a:endParaRPr lang="ru-RU" sz="160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600">
                          <a:effectLst/>
                          <a:latin typeface="Times New Roman" panose="02020603050405020304" pitchFamily="18" charset="0"/>
                          <a:ea typeface="Calibri" panose="020F0502020204030204" pitchFamily="34" charset="0"/>
                        </a:rPr>
                        <a:t>Бу эса, барча аҳоли қатламларини уларни сотиб олиш ёки фойдаланиш имкониятини чеклайди. Мамлакатда АКТ қурулмаларини ва смартфон телефонларни ишлаб чиқарувчи корхоналарни кўпайтириш орқали улар ўртасида рақобатни шакллантириш</a:t>
                      </a:r>
                      <a:endParaRPr lang="ru-RU" sz="160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0924204"/>
                  </a:ext>
                </a:extLst>
              </a:tr>
              <a:tr h="347837">
                <a:tc>
                  <a:txBody>
                    <a:bodyPr/>
                    <a:lstStyle/>
                    <a:p>
                      <a:pPr>
                        <a:spcAft>
                          <a:spcPts val="0"/>
                        </a:spcAft>
                      </a:pPr>
                      <a:r>
                        <a:rPr lang="ru-RU" sz="1600" dirty="0" err="1">
                          <a:effectLst/>
                          <a:latin typeface="Times New Roman" panose="02020603050405020304" pitchFamily="18" charset="0"/>
                          <a:ea typeface="Calibri" panose="020F0502020204030204" pitchFamily="34" charset="0"/>
                        </a:rPr>
                        <a:t>Соҳа</a:t>
                      </a:r>
                      <a:r>
                        <a:rPr lang="ru-RU" sz="1600" dirty="0">
                          <a:effectLst/>
                          <a:latin typeface="Times New Roman" panose="02020603050405020304" pitchFamily="18" charset="0"/>
                          <a:ea typeface="Calibri" panose="020F0502020204030204" pitchFamily="34" charset="0"/>
                        </a:rPr>
                        <a:t> </a:t>
                      </a:r>
                      <a:r>
                        <a:rPr lang="ru-RU" sz="1600" dirty="0" err="1">
                          <a:effectLst/>
                          <a:latin typeface="Times New Roman" panose="02020603050405020304" pitchFamily="18" charset="0"/>
                          <a:ea typeface="Calibri" panose="020F0502020204030204" pitchFamily="34" charset="0"/>
                        </a:rPr>
                        <a:t>мутахасисларининг</a:t>
                      </a:r>
                      <a:r>
                        <a:rPr lang="ru-RU" sz="1600" dirty="0">
                          <a:effectLst/>
                          <a:latin typeface="Times New Roman" panose="02020603050405020304" pitchFamily="18" charset="0"/>
                          <a:ea typeface="Calibri" panose="020F0502020204030204" pitchFamily="34" charset="0"/>
                        </a:rPr>
                        <a:t> </a:t>
                      </a:r>
                      <a:r>
                        <a:rPr lang="ru-RU" sz="1600" dirty="0" err="1">
                          <a:effectLst/>
                          <a:latin typeface="Times New Roman" panose="02020603050405020304" pitchFamily="18" charset="0"/>
                          <a:ea typeface="Calibri" panose="020F0502020204030204" pitchFamily="34" charset="0"/>
                        </a:rPr>
                        <a:t>етишмаслиги</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600" dirty="0">
                          <a:effectLst/>
                          <a:latin typeface="Times New Roman" panose="02020603050405020304" pitchFamily="18" charset="0"/>
                          <a:ea typeface="Calibri" panose="020F0502020204030204" pitchFamily="34" charset="0"/>
                        </a:rPr>
                        <a:t>Ўзбекистондаги барча соҳаларда рақамли иқтисодиётнинг улушини ошириш мақсадида бу соҳа мутахасислари бўлган дастурчиларни тайёрлаш тизимини сифатини ошириш</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34984803"/>
                  </a:ext>
                </a:extLst>
              </a:tr>
              <a:tr h="463784">
                <a:tc>
                  <a:txBody>
                    <a:bodyPr/>
                    <a:lstStyle/>
                    <a:p>
                      <a:pPr>
                        <a:spcAft>
                          <a:spcPts val="0"/>
                        </a:spcAft>
                      </a:pPr>
                      <a:r>
                        <a:rPr lang="ru-RU" sz="1600" dirty="0" err="1">
                          <a:effectLst/>
                          <a:latin typeface="Times New Roman" panose="02020603050405020304" pitchFamily="18" charset="0"/>
                          <a:ea typeface="Calibri" panose="020F0502020204030204" pitchFamily="34" charset="0"/>
                        </a:rPr>
                        <a:t>Аҳоли</a:t>
                      </a:r>
                      <a:r>
                        <a:rPr lang="uz-Cyrl-UZ" sz="1600" dirty="0">
                          <a:effectLst/>
                          <a:latin typeface="Times New Roman" panose="02020603050405020304" pitchFamily="18" charset="0"/>
                          <a:ea typeface="Calibri" panose="020F0502020204030204" pitchFamily="34" charset="0"/>
                        </a:rPr>
                        <a:t>нинг </a:t>
                      </a:r>
                      <a:r>
                        <a:rPr lang="ru-RU" sz="1600" dirty="0" err="1">
                          <a:effectLst/>
                          <a:latin typeface="Times New Roman" panose="02020603050405020304" pitchFamily="18" charset="0"/>
                          <a:ea typeface="Calibri" panose="020F0502020204030204" pitchFamily="34" charset="0"/>
                        </a:rPr>
                        <a:t>билим</a:t>
                      </a:r>
                      <a:r>
                        <a:rPr lang="ru-RU" sz="1600" dirty="0">
                          <a:effectLst/>
                          <a:latin typeface="Times New Roman" panose="02020603050405020304" pitchFamily="18" charset="0"/>
                          <a:ea typeface="Calibri" panose="020F0502020204030204" pitchFamily="34" charset="0"/>
                        </a:rPr>
                        <a:t> </a:t>
                      </a:r>
                      <a:r>
                        <a:rPr lang="ru-RU" sz="1600" dirty="0" err="1">
                          <a:effectLst/>
                          <a:latin typeface="Times New Roman" panose="02020603050405020304" pitchFamily="18" charset="0"/>
                          <a:ea typeface="Calibri" panose="020F0502020204030204" pitchFamily="34" charset="0"/>
                        </a:rPr>
                        <a:t>ва</a:t>
                      </a:r>
                      <a:r>
                        <a:rPr lang="ru-RU" sz="1600" dirty="0">
                          <a:effectLst/>
                          <a:latin typeface="Times New Roman" panose="02020603050405020304" pitchFamily="18" charset="0"/>
                          <a:ea typeface="Calibri" panose="020F0502020204030204" pitchFamily="34" charset="0"/>
                        </a:rPr>
                        <a:t> </a:t>
                      </a:r>
                      <a:r>
                        <a:rPr lang="ru-RU" sz="1600" dirty="0" err="1">
                          <a:effectLst/>
                          <a:latin typeface="Times New Roman" panose="02020603050405020304" pitchFamily="18" charset="0"/>
                          <a:ea typeface="Calibri" panose="020F0502020204030204" pitchFamily="34" charset="0"/>
                        </a:rPr>
                        <a:t>кўникмаси</a:t>
                      </a:r>
                      <a:r>
                        <a:rPr lang="ru-RU" sz="1600" dirty="0">
                          <a:effectLst/>
                          <a:latin typeface="Times New Roman" panose="02020603050405020304" pitchFamily="18" charset="0"/>
                          <a:ea typeface="Calibri" panose="020F0502020204030204" pitchFamily="34" charset="0"/>
                        </a:rPr>
                        <a:t> </a:t>
                      </a:r>
                      <a:r>
                        <a:rPr lang="ru-RU" sz="1600" dirty="0" err="1">
                          <a:effectLst/>
                          <a:latin typeface="Times New Roman" panose="02020603050405020304" pitchFamily="18" charset="0"/>
                          <a:ea typeface="Calibri" panose="020F0502020204030204" pitchFamily="34" charset="0"/>
                        </a:rPr>
                        <a:t>рақамли</a:t>
                      </a:r>
                      <a:r>
                        <a:rPr lang="ru-RU" sz="1600" dirty="0">
                          <a:effectLst/>
                          <a:latin typeface="Times New Roman" panose="02020603050405020304" pitchFamily="18" charset="0"/>
                          <a:ea typeface="Calibri" panose="020F0502020204030204" pitchFamily="34" charset="0"/>
                        </a:rPr>
                        <a:t> </a:t>
                      </a:r>
                      <a:r>
                        <a:rPr lang="ru-RU" sz="1600" dirty="0" err="1">
                          <a:effectLst/>
                          <a:latin typeface="Times New Roman" panose="02020603050405020304" pitchFamily="18" charset="0"/>
                          <a:ea typeface="Calibri" panose="020F0502020204030204" pitchFamily="34" charset="0"/>
                        </a:rPr>
                        <a:t>тизимда</a:t>
                      </a:r>
                      <a:r>
                        <a:rPr lang="ru-RU" sz="1600" dirty="0">
                          <a:effectLst/>
                          <a:latin typeface="Times New Roman" panose="02020603050405020304" pitchFamily="18" charset="0"/>
                          <a:ea typeface="Calibri" panose="020F0502020204030204" pitchFamily="34" charset="0"/>
                        </a:rPr>
                        <a:t> </a:t>
                      </a:r>
                      <a:r>
                        <a:rPr lang="ru-RU" sz="1600" dirty="0" err="1">
                          <a:effectLst/>
                          <a:latin typeface="Times New Roman" panose="02020603050405020304" pitchFamily="18" charset="0"/>
                          <a:ea typeface="Calibri" panose="020F0502020204030204" pitchFamily="34" charset="0"/>
                        </a:rPr>
                        <a:t>ишла</a:t>
                      </a:r>
                      <a:r>
                        <a:rPr lang="uz-Cyrl-UZ" sz="1600" dirty="0">
                          <a:effectLst/>
                          <a:latin typeface="Times New Roman" panose="02020603050405020304" pitchFamily="18" charset="0"/>
                          <a:ea typeface="Calibri" panose="020F0502020204030204" pitchFamily="34" charset="0"/>
                        </a:rPr>
                        <a:t>ш учун етарли</a:t>
                      </a:r>
                      <a:r>
                        <a:rPr lang="ru-RU" sz="1600" dirty="0">
                          <a:effectLst/>
                          <a:latin typeface="Times New Roman" panose="02020603050405020304" pitchFamily="18" charset="0"/>
                          <a:ea typeface="Calibri" panose="020F0502020204030204" pitchFamily="34" charset="0"/>
                        </a:rPr>
                        <a:t> </a:t>
                      </a:r>
                      <a:r>
                        <a:rPr lang="ru-RU" sz="1600" dirty="0" err="1">
                          <a:effectLst/>
                          <a:latin typeface="Times New Roman" panose="02020603050405020304" pitchFamily="18" charset="0"/>
                          <a:ea typeface="Calibri" panose="020F0502020204030204" pitchFamily="34" charset="0"/>
                        </a:rPr>
                        <a:t>эмаслиги</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600" dirty="0">
                          <a:effectLst/>
                          <a:latin typeface="Times New Roman" panose="02020603050405020304" pitchFamily="18" charset="0"/>
                          <a:ea typeface="Calibri" panose="020F0502020204030204" pitchFamily="34" charset="0"/>
                        </a:rPr>
                        <a:t>Мамлакатимиз олий таълим муассасаларида е-тест, е-имтиҳон, е-таълим тизимини жорий этиш. Рақамли технлдлгиялардан фойдаланиш бўйича назарий ва амалий билимларни шакллантириш. </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7943139"/>
                  </a:ext>
                </a:extLst>
              </a:tr>
              <a:tr h="45720">
                <a:tc>
                  <a:txBody>
                    <a:bodyPr/>
                    <a:lstStyle/>
                    <a:p>
                      <a:pPr>
                        <a:spcAft>
                          <a:spcPts val="0"/>
                        </a:spcAft>
                      </a:pPr>
                      <a:r>
                        <a:rPr lang="uz-Cyrl-UZ" sz="1600">
                          <a:effectLst/>
                          <a:latin typeface="Times New Roman" panose="02020603050405020304" pitchFamily="18" charset="0"/>
                          <a:ea typeface="Calibri" panose="020F0502020204030204" pitchFamily="34" charset="0"/>
                        </a:rPr>
                        <a:t>Тизимнинг киберхавфлардан тўлиқ ҳимояланмаганлиги</a:t>
                      </a:r>
                      <a:endParaRPr lang="ru-RU" sz="160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600" dirty="0">
                          <a:effectLst/>
                          <a:latin typeface="Times New Roman" panose="02020603050405020304" pitchFamily="18" charset="0"/>
                          <a:ea typeface="Calibri" panose="020F0502020204030204" pitchFamily="34" charset="0"/>
                        </a:rPr>
                        <a:t>Мазкур соҳа бўйича мутахассисларни кўпайтириш, халқаро ҳамкорликни йўлга қўйиш.</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9117011"/>
                  </a:ext>
                </a:extLst>
              </a:tr>
              <a:tr h="380390">
                <a:tc>
                  <a:txBody>
                    <a:bodyPr/>
                    <a:lstStyle/>
                    <a:p>
                      <a:pPr>
                        <a:spcAft>
                          <a:spcPts val="0"/>
                        </a:spcAft>
                      </a:pPr>
                      <a:r>
                        <a:rPr lang="uz-Cyrl-UZ" sz="1600" dirty="0">
                          <a:effectLst/>
                          <a:latin typeface="Times New Roman" panose="02020603050405020304" pitchFamily="18" charset="0"/>
                          <a:ea typeface="Calibri" panose="020F0502020204030204" pitchFamily="34" charset="0"/>
                        </a:rPr>
                        <a:t>Off-line тизимидаги дастурлар етарли эмаслиги</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600" dirty="0">
                          <a:effectLst/>
                          <a:latin typeface="Times New Roman" panose="02020603050405020304" pitchFamily="18" charset="0"/>
                          <a:ea typeface="Calibri" panose="020F0502020204030204" pitchFamily="34" charset="0"/>
                        </a:rPr>
                        <a:t>Мамлакатимизда соҳаларда off-line тизимида ишлайдиган дастурлардан кўпроқ фойдаланишни рағбатлантириш ва кенгайтиришни таклиф этамиз.</a:t>
                      </a: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4125706"/>
                  </a:ext>
                </a:extLst>
              </a:tr>
              <a:tr h="811622">
                <a:tc>
                  <a:txBody>
                    <a:bodyPr/>
                    <a:lstStyle/>
                    <a:p>
                      <a:pPr>
                        <a:spcAft>
                          <a:spcPts val="0"/>
                        </a:spcAft>
                      </a:pP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ru-RU" sz="1600" dirty="0">
                        <a:effectLst/>
                        <a:latin typeface="Times New Roman" panose="02020603050405020304" pitchFamily="18" charset="0"/>
                        <a:ea typeface="Times New Roman" panose="02020603050405020304" pitchFamily="18" charset="0"/>
                      </a:endParaRPr>
                    </a:p>
                  </a:txBody>
                  <a:tcPr marL="48795" marR="487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78395746"/>
                  </a:ext>
                </a:extLst>
              </a:tr>
            </a:tbl>
          </a:graphicData>
        </a:graphic>
      </p:graphicFrame>
    </p:spTree>
    <p:extLst>
      <p:ext uri="{BB962C8B-B14F-4D97-AF65-F5344CB8AC3E}">
        <p14:creationId xmlns:p14="http://schemas.microsoft.com/office/powerpoint/2010/main" val="569361046"/>
      </p:ext>
    </p:extLst>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Группа 7"/>
          <p:cNvGrpSpPr/>
          <p:nvPr/>
        </p:nvGrpSpPr>
        <p:grpSpPr>
          <a:xfrm>
            <a:off x="331977" y="-168372"/>
            <a:ext cx="11521575" cy="6831150"/>
            <a:chOff x="331977" y="-168372"/>
            <a:chExt cx="11521575" cy="6831150"/>
          </a:xfrm>
        </p:grpSpPr>
        <p:sp>
          <p:nvSpPr>
            <p:cNvPr id="12" name="Rectangle 38"/>
            <p:cNvSpPr>
              <a:spLocks noChangeArrowheads="1"/>
            </p:cNvSpPr>
            <p:nvPr/>
          </p:nvSpPr>
          <p:spPr bwMode="auto">
            <a:xfrm>
              <a:off x="1523603" y="-168372"/>
              <a:ext cx="184682" cy="338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16" tIns="45708" rIns="91416" bIns="45708" numCol="1" anchor="ctr" anchorCtr="0" compatLnSpc="1">
              <a:prstTxWarp prst="textNoShape">
                <a:avLst/>
              </a:prstTxWarp>
              <a:spAutoFit/>
            </a:bodyPr>
            <a:lstStyle/>
            <a:p>
              <a:pPr marL="0" marR="0" lvl="0" indent="0" defTabSz="914126" eaLnBrk="1" fontAlgn="base" latinLnBrk="0" hangingPunct="1">
                <a:lnSpc>
                  <a:spcPct val="100000"/>
                </a:lnSpc>
                <a:spcBef>
                  <a:spcPct val="0"/>
                </a:spcBef>
                <a:spcAft>
                  <a:spcPct val="0"/>
                </a:spcAft>
                <a:buClrTx/>
                <a:buSzTx/>
                <a:buFontTx/>
                <a:buNone/>
                <a:tabLst/>
                <a:defRPr/>
              </a:pPr>
              <a:endParaRPr kumimoji="0" lang="ru-RU" sz="1600" b="0" i="0" u="none" strike="noStrike" kern="0" cap="none" spc="0" normalizeH="0" baseline="0" noProof="0">
                <a:ln>
                  <a:noFill/>
                </a:ln>
                <a:solidFill>
                  <a:prstClr val="black"/>
                </a:solidFill>
                <a:effectLst/>
                <a:uLnTx/>
                <a:uFillTx/>
              </a:endParaRPr>
            </a:p>
          </p:txBody>
        </p:sp>
        <p:sp>
          <p:nvSpPr>
            <p:cNvPr id="14" name="Полилиния 13"/>
            <p:cNvSpPr/>
            <p:nvPr/>
          </p:nvSpPr>
          <p:spPr>
            <a:xfrm>
              <a:off x="767208" y="837476"/>
              <a:ext cx="11086344" cy="965741"/>
            </a:xfrm>
            <a:custGeom>
              <a:avLst/>
              <a:gdLst>
                <a:gd name="connsiteX0" fmla="*/ 0 w 11089232"/>
                <a:gd name="connsiteY0" fmla="*/ 162109 h 972637"/>
                <a:gd name="connsiteX1" fmla="*/ 162109 w 11089232"/>
                <a:gd name="connsiteY1" fmla="*/ 0 h 972637"/>
                <a:gd name="connsiteX2" fmla="*/ 10927123 w 11089232"/>
                <a:gd name="connsiteY2" fmla="*/ 0 h 972637"/>
                <a:gd name="connsiteX3" fmla="*/ 11089232 w 11089232"/>
                <a:gd name="connsiteY3" fmla="*/ 162109 h 972637"/>
                <a:gd name="connsiteX4" fmla="*/ 11089232 w 11089232"/>
                <a:gd name="connsiteY4" fmla="*/ 810528 h 972637"/>
                <a:gd name="connsiteX5" fmla="*/ 10927123 w 11089232"/>
                <a:gd name="connsiteY5" fmla="*/ 972637 h 972637"/>
                <a:gd name="connsiteX6" fmla="*/ 162109 w 11089232"/>
                <a:gd name="connsiteY6" fmla="*/ 972637 h 972637"/>
                <a:gd name="connsiteX7" fmla="*/ 0 w 11089232"/>
                <a:gd name="connsiteY7" fmla="*/ 810528 h 972637"/>
                <a:gd name="connsiteX8" fmla="*/ 0 w 11089232"/>
                <a:gd name="connsiteY8" fmla="*/ 162109 h 972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9232" h="972637">
                  <a:moveTo>
                    <a:pt x="0" y="162109"/>
                  </a:moveTo>
                  <a:cubicBezTo>
                    <a:pt x="0" y="72579"/>
                    <a:pt x="72579" y="0"/>
                    <a:pt x="162109" y="0"/>
                  </a:cubicBezTo>
                  <a:lnTo>
                    <a:pt x="10927123" y="0"/>
                  </a:lnTo>
                  <a:cubicBezTo>
                    <a:pt x="11016653" y="0"/>
                    <a:pt x="11089232" y="72579"/>
                    <a:pt x="11089232" y="162109"/>
                  </a:cubicBezTo>
                  <a:lnTo>
                    <a:pt x="11089232" y="810528"/>
                  </a:lnTo>
                  <a:cubicBezTo>
                    <a:pt x="11089232" y="900058"/>
                    <a:pt x="11016653" y="972637"/>
                    <a:pt x="10927123" y="972637"/>
                  </a:cubicBezTo>
                  <a:lnTo>
                    <a:pt x="162109" y="972637"/>
                  </a:lnTo>
                  <a:cubicBezTo>
                    <a:pt x="72579" y="972637"/>
                    <a:pt x="0" y="900058"/>
                    <a:pt x="0" y="810528"/>
                  </a:cubicBezTo>
                  <a:lnTo>
                    <a:pt x="0" y="162109"/>
                  </a:lnTo>
                  <a:close/>
                </a:path>
              </a:pathLst>
            </a:custGeom>
            <a:solidFill>
              <a:sysClr val="window" lastClr="FFFFFF">
                <a:hueOff val="0"/>
                <a:satOff val="0"/>
                <a:lumOff val="0"/>
                <a:alphaOff val="0"/>
              </a:sysClr>
            </a:solidFill>
            <a:ln w="12700" cap="flat" cmpd="sng" algn="ctr">
              <a:solidFill>
                <a:srgbClr val="00B09B"/>
              </a:solidFill>
              <a:prstDash val="solid"/>
              <a:miter lim="800000"/>
            </a:ln>
            <a:effectLst/>
          </p:spPr>
          <p:txBody>
            <a:bodyPr spcFirstLastPara="0" vert="horz" wrap="square" lIns="104603" tIns="104603" rIns="104603" bIns="104603" numCol="1" spcCol="1270" anchor="ctr" anchorCtr="0">
              <a:noAutofit/>
            </a:bodyPr>
            <a:lstStyle/>
            <a:p>
              <a:pPr marL="0" marR="0" lvl="0" indent="361841" algn="just" defTabSz="666550" eaLnBrk="1" fontAlgn="base" latinLnBrk="0" hangingPunct="1">
                <a:lnSpc>
                  <a:spcPct val="100000"/>
                </a:lnSpc>
                <a:spcBef>
                  <a:spcPct val="0"/>
                </a:spcBef>
                <a:spcAft>
                  <a:spcPct val="35000"/>
                </a:spcAft>
                <a:buClrTx/>
                <a:buSzTx/>
                <a:buFontTx/>
                <a:buNone/>
                <a:tabLst/>
                <a:defRPr/>
              </a:pPr>
              <a:r>
                <a:rPr kumimoji="0" lang="uz-Cyrl-UZ" sz="1400" b="0" i="0" u="none" strike="noStrike" kern="0" cap="none" spc="0" normalizeH="0" baseline="0" noProof="0" dirty="0">
                  <a:ln>
                    <a:noFill/>
                  </a:ln>
                  <a:solidFill>
                    <a:prstClr val="black">
                      <a:hueOff val="0"/>
                      <a:satOff val="0"/>
                      <a:lumOff val="0"/>
                      <a:alphaOff val="0"/>
                    </a:prstClr>
                  </a:solidFill>
                  <a:effectLst/>
                  <a:uLnTx/>
                  <a:uFillTx/>
                  <a:ea typeface="+mn-ea"/>
                  <a:cs typeface="Times New Roman" panose="02020603050405020304" pitchFamily="18" charset="0"/>
                </a:rPr>
                <a:t>Рақамли технологиялар барқарор фаолият кўрсатиши учун институционал муҳит ва рақамли инфратузилмани яратиш, давлат хизматларини кўрсатиш, иқтисодиётнинг реал сектори тармоқлари, соғлиқни сақлаш, давлат кадастри ва бошқа соҳаларда рақамли технологияларни кенг жорий этиш, шунингдек, Ўзбекистон Республикаси ҳудудини ривожланган мамлакатлар даражасида интернет глобал тармоғига уланиш имкониятлари билан имкон қадар тўлиқ қоплашни босқичма-босқич таъминлаш;</a:t>
              </a:r>
            </a:p>
          </p:txBody>
        </p:sp>
        <p:sp>
          <p:nvSpPr>
            <p:cNvPr id="15" name="Полилиния 14"/>
            <p:cNvSpPr/>
            <p:nvPr/>
          </p:nvSpPr>
          <p:spPr>
            <a:xfrm>
              <a:off x="767208" y="1871866"/>
              <a:ext cx="11086344" cy="899766"/>
            </a:xfrm>
            <a:custGeom>
              <a:avLst/>
              <a:gdLst>
                <a:gd name="connsiteX0" fmla="*/ 0 w 11089232"/>
                <a:gd name="connsiteY0" fmla="*/ 162109 h 972637"/>
                <a:gd name="connsiteX1" fmla="*/ 162109 w 11089232"/>
                <a:gd name="connsiteY1" fmla="*/ 0 h 972637"/>
                <a:gd name="connsiteX2" fmla="*/ 10927123 w 11089232"/>
                <a:gd name="connsiteY2" fmla="*/ 0 h 972637"/>
                <a:gd name="connsiteX3" fmla="*/ 11089232 w 11089232"/>
                <a:gd name="connsiteY3" fmla="*/ 162109 h 972637"/>
                <a:gd name="connsiteX4" fmla="*/ 11089232 w 11089232"/>
                <a:gd name="connsiteY4" fmla="*/ 810528 h 972637"/>
                <a:gd name="connsiteX5" fmla="*/ 10927123 w 11089232"/>
                <a:gd name="connsiteY5" fmla="*/ 972637 h 972637"/>
                <a:gd name="connsiteX6" fmla="*/ 162109 w 11089232"/>
                <a:gd name="connsiteY6" fmla="*/ 972637 h 972637"/>
                <a:gd name="connsiteX7" fmla="*/ 0 w 11089232"/>
                <a:gd name="connsiteY7" fmla="*/ 810528 h 972637"/>
                <a:gd name="connsiteX8" fmla="*/ 0 w 11089232"/>
                <a:gd name="connsiteY8" fmla="*/ 162109 h 972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9232" h="972637">
                  <a:moveTo>
                    <a:pt x="0" y="162109"/>
                  </a:moveTo>
                  <a:cubicBezTo>
                    <a:pt x="0" y="72579"/>
                    <a:pt x="72579" y="0"/>
                    <a:pt x="162109" y="0"/>
                  </a:cubicBezTo>
                  <a:lnTo>
                    <a:pt x="10927123" y="0"/>
                  </a:lnTo>
                  <a:cubicBezTo>
                    <a:pt x="11016653" y="0"/>
                    <a:pt x="11089232" y="72579"/>
                    <a:pt x="11089232" y="162109"/>
                  </a:cubicBezTo>
                  <a:lnTo>
                    <a:pt x="11089232" y="810528"/>
                  </a:lnTo>
                  <a:cubicBezTo>
                    <a:pt x="11089232" y="900058"/>
                    <a:pt x="11016653" y="972637"/>
                    <a:pt x="10927123" y="972637"/>
                  </a:cubicBezTo>
                  <a:lnTo>
                    <a:pt x="162109" y="972637"/>
                  </a:lnTo>
                  <a:cubicBezTo>
                    <a:pt x="72579" y="972637"/>
                    <a:pt x="0" y="900058"/>
                    <a:pt x="0" y="810528"/>
                  </a:cubicBezTo>
                  <a:lnTo>
                    <a:pt x="0" y="162109"/>
                  </a:lnTo>
                  <a:close/>
                </a:path>
              </a:pathLst>
            </a:custGeom>
            <a:solidFill>
              <a:sysClr val="window" lastClr="FFFFFF">
                <a:hueOff val="0"/>
                <a:satOff val="0"/>
                <a:lumOff val="0"/>
                <a:alphaOff val="0"/>
              </a:sysClr>
            </a:solidFill>
            <a:ln w="12700" cap="flat" cmpd="sng" algn="ctr">
              <a:solidFill>
                <a:srgbClr val="063951"/>
              </a:solidFill>
              <a:prstDash val="solid"/>
              <a:miter lim="800000"/>
            </a:ln>
            <a:effectLst/>
          </p:spPr>
          <p:txBody>
            <a:bodyPr spcFirstLastPara="0" vert="horz" wrap="square" lIns="104603" tIns="104603" rIns="104603" bIns="104603" numCol="1" spcCol="1270" anchor="ctr" anchorCtr="0">
              <a:noAutofit/>
            </a:bodyPr>
            <a:lstStyle/>
            <a:p>
              <a:pPr marL="0" marR="0" lvl="0" indent="361841" algn="just" defTabSz="666550" eaLnBrk="1" fontAlgn="base" latinLnBrk="0" hangingPunct="1">
                <a:lnSpc>
                  <a:spcPct val="100000"/>
                </a:lnSpc>
                <a:spcBef>
                  <a:spcPct val="0"/>
                </a:spcBef>
                <a:spcAft>
                  <a:spcPct val="35000"/>
                </a:spcAft>
                <a:buClrTx/>
                <a:buSzTx/>
                <a:buFontTx/>
                <a:buNone/>
                <a:tabLst/>
                <a:defRPr/>
              </a:pPr>
              <a:r>
                <a:rPr kumimoji="0" lang="uz-Cyrl-UZ" sz="1400" b="0" i="0" u="none" strike="noStrike" kern="0" cap="none" spc="0" normalizeH="0" baseline="0" noProof="0" dirty="0">
                  <a:ln>
                    <a:noFill/>
                  </a:ln>
                  <a:solidFill>
                    <a:prstClr val="black">
                      <a:hueOff val="0"/>
                      <a:satOff val="0"/>
                      <a:lumOff val="0"/>
                      <a:alphaOff val="0"/>
                    </a:prstClr>
                  </a:solidFill>
                  <a:effectLst/>
                  <a:uLnTx/>
                  <a:uFillTx/>
                  <a:ea typeface="+mn-ea"/>
                  <a:cs typeface="Times New Roman" panose="02020603050405020304" pitchFamily="18" charset="0"/>
                </a:rPr>
                <a:t>Кадрлар тайёрлаш кўламини кенгайтириш ва бу йўналишлар бўйича чуқур билимга эга малакали дастурчилар ва инженер-техник ходимларни етиштириш, таълим тизимининг барча босқичларида халқаро андозаларга тўлиқ жавоб берадиган замонавий ахборот технологияларини ўқитиш, шу жумладан, хорижий ҳамкорларимиз билан биргаликда “1 миллион дастурчи” лойиҳасини муваффақиятли амалга ошириш;</a:t>
              </a:r>
            </a:p>
          </p:txBody>
        </p:sp>
        <p:sp>
          <p:nvSpPr>
            <p:cNvPr id="16" name="Полилиния 15"/>
            <p:cNvSpPr/>
            <p:nvPr/>
          </p:nvSpPr>
          <p:spPr>
            <a:xfrm>
              <a:off x="767208" y="2840281"/>
              <a:ext cx="11086344" cy="743887"/>
            </a:xfrm>
            <a:custGeom>
              <a:avLst/>
              <a:gdLst>
                <a:gd name="connsiteX0" fmla="*/ 0 w 11089232"/>
                <a:gd name="connsiteY0" fmla="*/ 162109 h 972637"/>
                <a:gd name="connsiteX1" fmla="*/ 162109 w 11089232"/>
                <a:gd name="connsiteY1" fmla="*/ 0 h 972637"/>
                <a:gd name="connsiteX2" fmla="*/ 10927123 w 11089232"/>
                <a:gd name="connsiteY2" fmla="*/ 0 h 972637"/>
                <a:gd name="connsiteX3" fmla="*/ 11089232 w 11089232"/>
                <a:gd name="connsiteY3" fmla="*/ 162109 h 972637"/>
                <a:gd name="connsiteX4" fmla="*/ 11089232 w 11089232"/>
                <a:gd name="connsiteY4" fmla="*/ 810528 h 972637"/>
                <a:gd name="connsiteX5" fmla="*/ 10927123 w 11089232"/>
                <a:gd name="connsiteY5" fmla="*/ 972637 h 972637"/>
                <a:gd name="connsiteX6" fmla="*/ 162109 w 11089232"/>
                <a:gd name="connsiteY6" fmla="*/ 972637 h 972637"/>
                <a:gd name="connsiteX7" fmla="*/ 0 w 11089232"/>
                <a:gd name="connsiteY7" fmla="*/ 810528 h 972637"/>
                <a:gd name="connsiteX8" fmla="*/ 0 w 11089232"/>
                <a:gd name="connsiteY8" fmla="*/ 162109 h 972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9232" h="972637">
                  <a:moveTo>
                    <a:pt x="0" y="162109"/>
                  </a:moveTo>
                  <a:cubicBezTo>
                    <a:pt x="0" y="72579"/>
                    <a:pt x="72579" y="0"/>
                    <a:pt x="162109" y="0"/>
                  </a:cubicBezTo>
                  <a:lnTo>
                    <a:pt x="10927123" y="0"/>
                  </a:lnTo>
                  <a:cubicBezTo>
                    <a:pt x="11016653" y="0"/>
                    <a:pt x="11089232" y="72579"/>
                    <a:pt x="11089232" y="162109"/>
                  </a:cubicBezTo>
                  <a:lnTo>
                    <a:pt x="11089232" y="810528"/>
                  </a:lnTo>
                  <a:cubicBezTo>
                    <a:pt x="11089232" y="900058"/>
                    <a:pt x="11016653" y="972637"/>
                    <a:pt x="10927123" y="972637"/>
                  </a:cubicBezTo>
                  <a:lnTo>
                    <a:pt x="162109" y="972637"/>
                  </a:lnTo>
                  <a:cubicBezTo>
                    <a:pt x="72579" y="972637"/>
                    <a:pt x="0" y="900058"/>
                    <a:pt x="0" y="810528"/>
                  </a:cubicBezTo>
                  <a:lnTo>
                    <a:pt x="0" y="162109"/>
                  </a:lnTo>
                  <a:close/>
                </a:path>
              </a:pathLst>
            </a:custGeom>
            <a:solidFill>
              <a:sysClr val="window" lastClr="FFFFFF">
                <a:hueOff val="0"/>
                <a:satOff val="0"/>
                <a:lumOff val="0"/>
                <a:alphaOff val="0"/>
              </a:sysClr>
            </a:solidFill>
            <a:ln w="12700" cap="flat" cmpd="sng" algn="ctr">
              <a:solidFill>
                <a:srgbClr val="C13018"/>
              </a:solidFill>
              <a:prstDash val="solid"/>
              <a:miter lim="800000"/>
            </a:ln>
            <a:effectLst/>
          </p:spPr>
          <p:txBody>
            <a:bodyPr spcFirstLastPara="0" vert="horz" wrap="square" lIns="104603" tIns="104603" rIns="104603" bIns="104603" numCol="1" spcCol="1270" anchor="ctr" anchorCtr="0">
              <a:noAutofit/>
            </a:bodyPr>
            <a:lstStyle/>
            <a:p>
              <a:pPr marL="0" marR="0" lvl="0" indent="361841" algn="just" defTabSz="666550" eaLnBrk="1" fontAlgn="base" latinLnBrk="0" hangingPunct="1">
                <a:lnSpc>
                  <a:spcPct val="100000"/>
                </a:lnSpc>
                <a:spcBef>
                  <a:spcPct val="0"/>
                </a:spcBef>
                <a:spcAft>
                  <a:spcPct val="35000"/>
                </a:spcAft>
                <a:buClrTx/>
                <a:buSzTx/>
                <a:buFontTx/>
                <a:buNone/>
                <a:tabLst/>
                <a:defRPr/>
              </a:pPr>
              <a:r>
                <a:rPr kumimoji="0" lang="uz-Cyrl-UZ" sz="1400" b="0" i="0" u="none" strike="noStrike" kern="0" cap="none" spc="0" normalizeH="0" baseline="0" noProof="0" dirty="0">
                  <a:ln>
                    <a:noFill/>
                  </a:ln>
                  <a:solidFill>
                    <a:prstClr val="black">
                      <a:hueOff val="0"/>
                      <a:satOff val="0"/>
                      <a:lumOff val="0"/>
                      <a:alphaOff val="0"/>
                    </a:prstClr>
                  </a:solidFill>
                  <a:effectLst/>
                  <a:uLnTx/>
                  <a:uFillTx/>
                  <a:ea typeface="+mn-ea"/>
                  <a:cs typeface="Times New Roman" panose="02020603050405020304" pitchFamily="18" charset="0"/>
                </a:rPr>
                <a:t>Рақамли иқтисодиёт соҳасида илмий-назарий базани мустаҳкамлаш ва бу соҳада “Рақамли ишонч” жамғармаси маблағларидан мақсадли фойдаланган ҳолда илмий фаолиятни қўллаб-қувватлаш;</a:t>
              </a:r>
            </a:p>
          </p:txBody>
        </p:sp>
        <p:sp>
          <p:nvSpPr>
            <p:cNvPr id="17" name="Полилиния 16"/>
            <p:cNvSpPr/>
            <p:nvPr/>
          </p:nvSpPr>
          <p:spPr>
            <a:xfrm>
              <a:off x="767208" y="3652817"/>
              <a:ext cx="11086344" cy="659867"/>
            </a:xfrm>
            <a:custGeom>
              <a:avLst/>
              <a:gdLst>
                <a:gd name="connsiteX0" fmla="*/ 0 w 11089232"/>
                <a:gd name="connsiteY0" fmla="*/ 162109 h 972637"/>
                <a:gd name="connsiteX1" fmla="*/ 162109 w 11089232"/>
                <a:gd name="connsiteY1" fmla="*/ 0 h 972637"/>
                <a:gd name="connsiteX2" fmla="*/ 10927123 w 11089232"/>
                <a:gd name="connsiteY2" fmla="*/ 0 h 972637"/>
                <a:gd name="connsiteX3" fmla="*/ 11089232 w 11089232"/>
                <a:gd name="connsiteY3" fmla="*/ 162109 h 972637"/>
                <a:gd name="connsiteX4" fmla="*/ 11089232 w 11089232"/>
                <a:gd name="connsiteY4" fmla="*/ 810528 h 972637"/>
                <a:gd name="connsiteX5" fmla="*/ 10927123 w 11089232"/>
                <a:gd name="connsiteY5" fmla="*/ 972637 h 972637"/>
                <a:gd name="connsiteX6" fmla="*/ 162109 w 11089232"/>
                <a:gd name="connsiteY6" fmla="*/ 972637 h 972637"/>
                <a:gd name="connsiteX7" fmla="*/ 0 w 11089232"/>
                <a:gd name="connsiteY7" fmla="*/ 810528 h 972637"/>
                <a:gd name="connsiteX8" fmla="*/ 0 w 11089232"/>
                <a:gd name="connsiteY8" fmla="*/ 162109 h 972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9232" h="972637">
                  <a:moveTo>
                    <a:pt x="0" y="162109"/>
                  </a:moveTo>
                  <a:cubicBezTo>
                    <a:pt x="0" y="72579"/>
                    <a:pt x="72579" y="0"/>
                    <a:pt x="162109" y="0"/>
                  </a:cubicBezTo>
                  <a:lnTo>
                    <a:pt x="10927123" y="0"/>
                  </a:lnTo>
                  <a:cubicBezTo>
                    <a:pt x="11016653" y="0"/>
                    <a:pt x="11089232" y="72579"/>
                    <a:pt x="11089232" y="162109"/>
                  </a:cubicBezTo>
                  <a:lnTo>
                    <a:pt x="11089232" y="810528"/>
                  </a:lnTo>
                  <a:cubicBezTo>
                    <a:pt x="11089232" y="900058"/>
                    <a:pt x="11016653" y="972637"/>
                    <a:pt x="10927123" y="972637"/>
                  </a:cubicBezTo>
                  <a:lnTo>
                    <a:pt x="162109" y="972637"/>
                  </a:lnTo>
                  <a:cubicBezTo>
                    <a:pt x="72579" y="972637"/>
                    <a:pt x="0" y="900058"/>
                    <a:pt x="0" y="810528"/>
                  </a:cubicBezTo>
                  <a:lnTo>
                    <a:pt x="0" y="162109"/>
                  </a:lnTo>
                  <a:close/>
                </a:path>
              </a:pathLst>
            </a:custGeom>
            <a:solidFill>
              <a:sysClr val="window" lastClr="FFFFFF">
                <a:hueOff val="0"/>
                <a:satOff val="0"/>
                <a:lumOff val="0"/>
                <a:alphaOff val="0"/>
              </a:sysClr>
            </a:solidFill>
            <a:ln w="12700" cap="flat" cmpd="sng" algn="ctr">
              <a:solidFill>
                <a:srgbClr val="EBCB38"/>
              </a:solidFill>
              <a:prstDash val="solid"/>
              <a:miter lim="800000"/>
            </a:ln>
            <a:effectLst/>
          </p:spPr>
          <p:txBody>
            <a:bodyPr spcFirstLastPara="0" vert="horz" wrap="square" lIns="104603" tIns="104603" rIns="104603" bIns="104603" numCol="1" spcCol="1270" anchor="ctr" anchorCtr="0">
              <a:noAutofit/>
            </a:bodyPr>
            <a:lstStyle/>
            <a:p>
              <a:pPr marL="0" marR="0" lvl="0" indent="361841" algn="just" defTabSz="666550" eaLnBrk="1" fontAlgn="base" latinLnBrk="0" hangingPunct="1">
                <a:lnSpc>
                  <a:spcPct val="100000"/>
                </a:lnSpc>
                <a:spcBef>
                  <a:spcPct val="0"/>
                </a:spcBef>
                <a:spcAft>
                  <a:spcPct val="35000"/>
                </a:spcAft>
                <a:buClrTx/>
                <a:buSzTx/>
                <a:buFontTx/>
                <a:buNone/>
                <a:tabLst/>
                <a:defRPr/>
              </a:pPr>
              <a:r>
                <a:rPr kumimoji="0" lang="uz-Cyrl-UZ" sz="1400" b="0" i="0" u="none" strike="noStrike" kern="0" cap="none" spc="0" normalizeH="0" baseline="0" noProof="0" dirty="0">
                  <a:ln>
                    <a:noFill/>
                  </a:ln>
                  <a:solidFill>
                    <a:prstClr val="black">
                      <a:hueOff val="0"/>
                      <a:satOff val="0"/>
                      <a:lumOff val="0"/>
                      <a:alphaOff val="0"/>
                    </a:prstClr>
                  </a:solidFill>
                  <a:effectLst/>
                  <a:uLnTx/>
                  <a:uFillTx/>
                  <a:ea typeface="+mn-ea"/>
                  <a:cs typeface="Times New Roman" panose="02020603050405020304" pitchFamily="18" charset="0"/>
                </a:rPr>
                <a:t>Аҳолининг кенг қатламлари ўртасида “рақамли саводхонлик”ни тарғиб килиш ва кенгайтириш, уларни ахборот технологияларини ўзлаштиришга жалб қилиш мақсадида ўқув юртларида семинар, курслар ва бошқа тадбирларни ўтказиш; </a:t>
              </a:r>
            </a:p>
          </p:txBody>
        </p:sp>
        <p:sp>
          <p:nvSpPr>
            <p:cNvPr id="18" name="Полилиния 17"/>
            <p:cNvSpPr/>
            <p:nvPr/>
          </p:nvSpPr>
          <p:spPr>
            <a:xfrm>
              <a:off x="767208" y="4381333"/>
              <a:ext cx="11086344" cy="630693"/>
            </a:xfrm>
            <a:custGeom>
              <a:avLst/>
              <a:gdLst>
                <a:gd name="connsiteX0" fmla="*/ 0 w 11089232"/>
                <a:gd name="connsiteY0" fmla="*/ 162109 h 972637"/>
                <a:gd name="connsiteX1" fmla="*/ 162109 w 11089232"/>
                <a:gd name="connsiteY1" fmla="*/ 0 h 972637"/>
                <a:gd name="connsiteX2" fmla="*/ 10927123 w 11089232"/>
                <a:gd name="connsiteY2" fmla="*/ 0 h 972637"/>
                <a:gd name="connsiteX3" fmla="*/ 11089232 w 11089232"/>
                <a:gd name="connsiteY3" fmla="*/ 162109 h 972637"/>
                <a:gd name="connsiteX4" fmla="*/ 11089232 w 11089232"/>
                <a:gd name="connsiteY4" fmla="*/ 810528 h 972637"/>
                <a:gd name="connsiteX5" fmla="*/ 10927123 w 11089232"/>
                <a:gd name="connsiteY5" fmla="*/ 972637 h 972637"/>
                <a:gd name="connsiteX6" fmla="*/ 162109 w 11089232"/>
                <a:gd name="connsiteY6" fmla="*/ 972637 h 972637"/>
                <a:gd name="connsiteX7" fmla="*/ 0 w 11089232"/>
                <a:gd name="connsiteY7" fmla="*/ 810528 h 972637"/>
                <a:gd name="connsiteX8" fmla="*/ 0 w 11089232"/>
                <a:gd name="connsiteY8" fmla="*/ 162109 h 972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9232" h="972637">
                  <a:moveTo>
                    <a:pt x="0" y="162109"/>
                  </a:moveTo>
                  <a:cubicBezTo>
                    <a:pt x="0" y="72579"/>
                    <a:pt x="72579" y="0"/>
                    <a:pt x="162109" y="0"/>
                  </a:cubicBezTo>
                  <a:lnTo>
                    <a:pt x="10927123" y="0"/>
                  </a:lnTo>
                  <a:cubicBezTo>
                    <a:pt x="11016653" y="0"/>
                    <a:pt x="11089232" y="72579"/>
                    <a:pt x="11089232" y="162109"/>
                  </a:cubicBezTo>
                  <a:lnTo>
                    <a:pt x="11089232" y="810528"/>
                  </a:lnTo>
                  <a:cubicBezTo>
                    <a:pt x="11089232" y="900058"/>
                    <a:pt x="11016653" y="972637"/>
                    <a:pt x="10927123" y="972637"/>
                  </a:cubicBezTo>
                  <a:lnTo>
                    <a:pt x="162109" y="972637"/>
                  </a:lnTo>
                  <a:cubicBezTo>
                    <a:pt x="72579" y="972637"/>
                    <a:pt x="0" y="900058"/>
                    <a:pt x="0" y="810528"/>
                  </a:cubicBezTo>
                  <a:lnTo>
                    <a:pt x="0" y="162109"/>
                  </a:lnTo>
                  <a:close/>
                </a:path>
              </a:pathLst>
            </a:custGeom>
            <a:solidFill>
              <a:sysClr val="window" lastClr="FFFFFF">
                <a:hueOff val="0"/>
                <a:satOff val="0"/>
                <a:lumOff val="0"/>
                <a:alphaOff val="0"/>
              </a:sysClr>
            </a:solidFill>
            <a:ln w="12700" cap="flat" cmpd="sng" algn="ctr">
              <a:solidFill>
                <a:srgbClr val="0D95BC"/>
              </a:solidFill>
              <a:prstDash val="solid"/>
              <a:miter lim="800000"/>
            </a:ln>
            <a:effectLst/>
          </p:spPr>
          <p:txBody>
            <a:bodyPr spcFirstLastPara="0" vert="horz" wrap="square" lIns="104603" tIns="104603" rIns="104603" bIns="104603" numCol="1" spcCol="1270" anchor="ctr" anchorCtr="0">
              <a:noAutofit/>
            </a:bodyPr>
            <a:lstStyle/>
            <a:p>
              <a:pPr marL="0" marR="0" lvl="0" indent="361841" algn="just" defTabSz="666550" eaLnBrk="1" fontAlgn="base" latinLnBrk="0" hangingPunct="1">
                <a:lnSpc>
                  <a:spcPct val="100000"/>
                </a:lnSpc>
                <a:spcBef>
                  <a:spcPct val="0"/>
                </a:spcBef>
                <a:spcAft>
                  <a:spcPts val="0"/>
                </a:spcAft>
                <a:buClrTx/>
                <a:buSzTx/>
                <a:buFontTx/>
                <a:buNone/>
                <a:tabLst/>
                <a:defRPr/>
              </a:pPr>
              <a:r>
                <a:rPr kumimoji="0" lang="uz-Cyrl-UZ" sz="1400" b="0" i="0" u="none" strike="noStrike" kern="0" cap="none" spc="0" normalizeH="0" baseline="0" noProof="0" dirty="0">
                  <a:ln>
                    <a:noFill/>
                  </a:ln>
                  <a:solidFill>
                    <a:prstClr val="black">
                      <a:hueOff val="0"/>
                      <a:satOff val="0"/>
                      <a:lumOff val="0"/>
                      <a:alphaOff val="0"/>
                    </a:prstClr>
                  </a:solidFill>
                  <a:effectLst/>
                  <a:uLnTx/>
                  <a:uFillTx/>
                  <a:ea typeface="+mn-ea"/>
                  <a:cs typeface="Times New Roman" panose="02020603050405020304" pitchFamily="18" charset="0"/>
                </a:rPr>
                <a:t>Рақамли иқтисодиёт соҳасида меъёрий-ҳуқуқий базани мустаҳкамлаш ва қонунчилик ҳужжатларини такомиллаштириш, шунингдек, “стартап” тушунчаси, фаолияти, венчур фондлари орқали уларни молиялаштиришнинг ҳуқуқий асосларини яратиш;</a:t>
              </a:r>
            </a:p>
          </p:txBody>
        </p:sp>
        <p:sp>
          <p:nvSpPr>
            <p:cNvPr id="19" name="Полилиния 18"/>
            <p:cNvSpPr/>
            <p:nvPr/>
          </p:nvSpPr>
          <p:spPr>
            <a:xfrm>
              <a:off x="767208" y="5906052"/>
              <a:ext cx="11086344" cy="756726"/>
            </a:xfrm>
            <a:custGeom>
              <a:avLst/>
              <a:gdLst>
                <a:gd name="connsiteX0" fmla="*/ 0 w 11089232"/>
                <a:gd name="connsiteY0" fmla="*/ 162109 h 972637"/>
                <a:gd name="connsiteX1" fmla="*/ 162109 w 11089232"/>
                <a:gd name="connsiteY1" fmla="*/ 0 h 972637"/>
                <a:gd name="connsiteX2" fmla="*/ 10927123 w 11089232"/>
                <a:gd name="connsiteY2" fmla="*/ 0 h 972637"/>
                <a:gd name="connsiteX3" fmla="*/ 11089232 w 11089232"/>
                <a:gd name="connsiteY3" fmla="*/ 162109 h 972637"/>
                <a:gd name="connsiteX4" fmla="*/ 11089232 w 11089232"/>
                <a:gd name="connsiteY4" fmla="*/ 810528 h 972637"/>
                <a:gd name="connsiteX5" fmla="*/ 10927123 w 11089232"/>
                <a:gd name="connsiteY5" fmla="*/ 972637 h 972637"/>
                <a:gd name="connsiteX6" fmla="*/ 162109 w 11089232"/>
                <a:gd name="connsiteY6" fmla="*/ 972637 h 972637"/>
                <a:gd name="connsiteX7" fmla="*/ 0 w 11089232"/>
                <a:gd name="connsiteY7" fmla="*/ 810528 h 972637"/>
                <a:gd name="connsiteX8" fmla="*/ 0 w 11089232"/>
                <a:gd name="connsiteY8" fmla="*/ 162109 h 972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9232" h="972637">
                  <a:moveTo>
                    <a:pt x="0" y="162109"/>
                  </a:moveTo>
                  <a:cubicBezTo>
                    <a:pt x="0" y="72579"/>
                    <a:pt x="72579" y="0"/>
                    <a:pt x="162109" y="0"/>
                  </a:cubicBezTo>
                  <a:lnTo>
                    <a:pt x="10927123" y="0"/>
                  </a:lnTo>
                  <a:cubicBezTo>
                    <a:pt x="11016653" y="0"/>
                    <a:pt x="11089232" y="72579"/>
                    <a:pt x="11089232" y="162109"/>
                  </a:cubicBezTo>
                  <a:lnTo>
                    <a:pt x="11089232" y="810528"/>
                  </a:lnTo>
                  <a:cubicBezTo>
                    <a:pt x="11089232" y="900058"/>
                    <a:pt x="11016653" y="972637"/>
                    <a:pt x="10927123" y="972637"/>
                  </a:cubicBezTo>
                  <a:lnTo>
                    <a:pt x="162109" y="972637"/>
                  </a:lnTo>
                  <a:cubicBezTo>
                    <a:pt x="72579" y="972637"/>
                    <a:pt x="0" y="900058"/>
                    <a:pt x="0" y="810528"/>
                  </a:cubicBezTo>
                  <a:lnTo>
                    <a:pt x="0" y="162109"/>
                  </a:lnTo>
                  <a:close/>
                </a:path>
              </a:pathLst>
            </a:custGeom>
            <a:solidFill>
              <a:sysClr val="window" lastClr="FFFFFF">
                <a:hueOff val="0"/>
                <a:satOff val="0"/>
                <a:lumOff val="0"/>
                <a:alphaOff val="0"/>
              </a:sysClr>
            </a:solidFill>
            <a:ln w="12700" cap="flat" cmpd="sng" algn="ctr">
              <a:solidFill>
                <a:srgbClr val="595959"/>
              </a:solidFill>
              <a:prstDash val="solid"/>
              <a:miter lim="800000"/>
            </a:ln>
            <a:effectLst/>
          </p:spPr>
          <p:txBody>
            <a:bodyPr spcFirstLastPara="0" vert="horz" wrap="square" lIns="104603" tIns="104603" rIns="104603" bIns="104603" numCol="1" spcCol="1270" anchor="ctr" anchorCtr="0">
              <a:noAutofit/>
            </a:bodyPr>
            <a:lstStyle/>
            <a:p>
              <a:pPr marL="0" marR="0" lvl="0" indent="361841" algn="just" defTabSz="666550" eaLnBrk="1" fontAlgn="base" latinLnBrk="0" hangingPunct="1">
                <a:lnSpc>
                  <a:spcPct val="100000"/>
                </a:lnSpc>
                <a:spcBef>
                  <a:spcPct val="0"/>
                </a:spcBef>
                <a:spcAft>
                  <a:spcPct val="35000"/>
                </a:spcAft>
                <a:buClrTx/>
                <a:buSzTx/>
                <a:buFontTx/>
                <a:buNone/>
                <a:tabLst/>
                <a:defRPr/>
              </a:pPr>
              <a:endParaRPr kumimoji="0" lang="uz-Cyrl-UZ" sz="1400" b="0" i="0" u="none" strike="noStrike" kern="0" cap="none" spc="0" normalizeH="0" baseline="0" noProof="0" dirty="0">
                <a:ln>
                  <a:noFill/>
                </a:ln>
                <a:solidFill>
                  <a:prstClr val="black">
                    <a:hueOff val="0"/>
                    <a:satOff val="0"/>
                    <a:lumOff val="0"/>
                    <a:alphaOff val="0"/>
                  </a:prstClr>
                </a:solidFill>
                <a:effectLst/>
                <a:uLnTx/>
                <a:uFillTx/>
                <a:ea typeface="+mn-ea"/>
                <a:cs typeface="Times New Roman" panose="02020603050405020304" pitchFamily="18" charset="0"/>
              </a:endParaRPr>
            </a:p>
          </p:txBody>
        </p:sp>
        <p:cxnSp>
          <p:nvCxnSpPr>
            <p:cNvPr id="20" name="Straight Connector 91">
              <a:extLst>
                <a:ext uri="{FF2B5EF4-FFF2-40B4-BE49-F238E27FC236}">
                  <a16:creationId xmlns:a16="http://schemas.microsoft.com/office/drawing/2014/main" id="{D62DBE7A-B394-407B-848F-F63F9A3BC158}"/>
                </a:ext>
              </a:extLst>
            </p:cNvPr>
            <p:cNvCxnSpPr/>
            <p:nvPr/>
          </p:nvCxnSpPr>
          <p:spPr>
            <a:xfrm flipV="1">
              <a:off x="437960" y="1773824"/>
              <a:ext cx="15784" cy="4510591"/>
            </a:xfrm>
            <a:prstGeom prst="line">
              <a:avLst/>
            </a:prstGeom>
            <a:noFill/>
            <a:ln w="6350" cap="flat" cmpd="sng" algn="ctr">
              <a:solidFill>
                <a:srgbClr val="D3D3D3">
                  <a:lumMod val="90000"/>
                </a:srgbClr>
              </a:solidFill>
              <a:prstDash val="solid"/>
              <a:miter lim="800000"/>
            </a:ln>
            <a:effectLst/>
          </p:spPr>
        </p:cxnSp>
        <p:sp>
          <p:nvSpPr>
            <p:cNvPr id="21" name="Oval 87">
              <a:extLst>
                <a:ext uri="{FF2B5EF4-FFF2-40B4-BE49-F238E27FC236}">
                  <a16:creationId xmlns:a16="http://schemas.microsoft.com/office/drawing/2014/main" id="{EB62CF98-04E9-46C3-AD01-C68EAED42249}"/>
                </a:ext>
              </a:extLst>
            </p:cNvPr>
            <p:cNvSpPr/>
            <p:nvPr/>
          </p:nvSpPr>
          <p:spPr>
            <a:xfrm rot="10800000">
              <a:off x="331977" y="4578208"/>
              <a:ext cx="236943" cy="236943"/>
            </a:xfrm>
            <a:prstGeom prst="ellipse">
              <a:avLst/>
            </a:prstGeom>
            <a:solidFill>
              <a:srgbClr val="0D95BC"/>
            </a:solidFill>
            <a:ln w="1270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white"/>
                </a:solidFill>
                <a:effectLst/>
                <a:uLnTx/>
                <a:uFillTx/>
              </a:endParaRPr>
            </a:p>
          </p:txBody>
        </p:sp>
        <p:sp>
          <p:nvSpPr>
            <p:cNvPr id="22" name="Oval 88">
              <a:extLst>
                <a:ext uri="{FF2B5EF4-FFF2-40B4-BE49-F238E27FC236}">
                  <a16:creationId xmlns:a16="http://schemas.microsoft.com/office/drawing/2014/main" id="{C1093E01-8044-4996-AB34-9D300FCF49AE}"/>
                </a:ext>
              </a:extLst>
            </p:cNvPr>
            <p:cNvSpPr/>
            <p:nvPr/>
          </p:nvSpPr>
          <p:spPr>
            <a:xfrm rot="10800000">
              <a:off x="344632" y="3864279"/>
              <a:ext cx="236943" cy="236943"/>
            </a:xfrm>
            <a:prstGeom prst="ellipse">
              <a:avLst/>
            </a:prstGeom>
            <a:solidFill>
              <a:srgbClr val="EBCB38"/>
            </a:solidFill>
            <a:ln w="1270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white"/>
                </a:solidFill>
                <a:effectLst/>
                <a:uLnTx/>
                <a:uFillTx/>
              </a:endParaRPr>
            </a:p>
          </p:txBody>
        </p:sp>
        <p:sp>
          <p:nvSpPr>
            <p:cNvPr id="23" name="Oval 89">
              <a:extLst>
                <a:ext uri="{FF2B5EF4-FFF2-40B4-BE49-F238E27FC236}">
                  <a16:creationId xmlns:a16="http://schemas.microsoft.com/office/drawing/2014/main" id="{362F6368-7357-452D-AAD7-6B0527F2DF9C}"/>
                </a:ext>
              </a:extLst>
            </p:cNvPr>
            <p:cNvSpPr/>
            <p:nvPr/>
          </p:nvSpPr>
          <p:spPr>
            <a:xfrm rot="10800000">
              <a:off x="335273" y="3093753"/>
              <a:ext cx="236943" cy="236943"/>
            </a:xfrm>
            <a:prstGeom prst="ellipse">
              <a:avLst/>
            </a:prstGeom>
            <a:solidFill>
              <a:srgbClr val="C13018"/>
            </a:solidFill>
            <a:ln w="1270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white"/>
                </a:solidFill>
                <a:effectLst/>
                <a:uLnTx/>
                <a:uFillTx/>
              </a:endParaRPr>
            </a:p>
          </p:txBody>
        </p:sp>
        <p:cxnSp>
          <p:nvCxnSpPr>
            <p:cNvPr id="24" name="Прямая соединительная линия 23"/>
            <p:cNvCxnSpPr/>
            <p:nvPr/>
          </p:nvCxnSpPr>
          <p:spPr>
            <a:xfrm flipH="1">
              <a:off x="453744" y="446179"/>
              <a:ext cx="1871538" cy="0"/>
            </a:xfrm>
            <a:prstGeom prst="line">
              <a:avLst/>
            </a:prstGeom>
            <a:noFill/>
            <a:ln w="6350" cap="flat" cmpd="sng" algn="ctr">
              <a:solidFill>
                <a:srgbClr val="BEBEBE"/>
              </a:solidFill>
              <a:prstDash val="solid"/>
              <a:miter lim="800000"/>
            </a:ln>
            <a:effectLst/>
          </p:spPr>
        </p:cxnSp>
        <p:cxnSp>
          <p:nvCxnSpPr>
            <p:cNvPr id="25" name="Прямая соединительная линия 24"/>
            <p:cNvCxnSpPr/>
            <p:nvPr/>
          </p:nvCxnSpPr>
          <p:spPr>
            <a:xfrm flipV="1">
              <a:off x="453743" y="446180"/>
              <a:ext cx="0" cy="1347010"/>
            </a:xfrm>
            <a:prstGeom prst="line">
              <a:avLst/>
            </a:prstGeom>
            <a:noFill/>
            <a:ln w="6350" cap="flat" cmpd="sng" algn="ctr">
              <a:solidFill>
                <a:srgbClr val="BEBEBE"/>
              </a:solidFill>
              <a:prstDash val="solid"/>
              <a:miter lim="800000"/>
            </a:ln>
            <a:effectLst/>
          </p:spPr>
        </p:cxnSp>
        <p:sp>
          <p:nvSpPr>
            <p:cNvPr id="26" name="Oval 88">
              <a:extLst>
                <a:ext uri="{FF2B5EF4-FFF2-40B4-BE49-F238E27FC236}">
                  <a16:creationId xmlns:a16="http://schemas.microsoft.com/office/drawing/2014/main" id="{C1093E01-8044-4996-AB34-9D300FCF49AE}"/>
                </a:ext>
              </a:extLst>
            </p:cNvPr>
            <p:cNvSpPr/>
            <p:nvPr/>
          </p:nvSpPr>
          <p:spPr>
            <a:xfrm rot="10800000">
              <a:off x="338284" y="2210448"/>
              <a:ext cx="236943" cy="236943"/>
            </a:xfrm>
            <a:prstGeom prst="ellipse">
              <a:avLst/>
            </a:prstGeom>
            <a:solidFill>
              <a:srgbClr val="063951"/>
            </a:solidFill>
            <a:ln w="1270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white"/>
                </a:solidFill>
                <a:effectLst/>
                <a:uLnTx/>
                <a:uFillTx/>
              </a:endParaRPr>
            </a:p>
          </p:txBody>
        </p:sp>
        <p:sp>
          <p:nvSpPr>
            <p:cNvPr id="27" name="Oval 89">
              <a:extLst>
                <a:ext uri="{FF2B5EF4-FFF2-40B4-BE49-F238E27FC236}">
                  <a16:creationId xmlns:a16="http://schemas.microsoft.com/office/drawing/2014/main" id="{362F6368-7357-452D-AAD7-6B0527F2DF9C}"/>
                </a:ext>
              </a:extLst>
            </p:cNvPr>
            <p:cNvSpPr/>
            <p:nvPr/>
          </p:nvSpPr>
          <p:spPr>
            <a:xfrm rot="10800000">
              <a:off x="335273" y="1201875"/>
              <a:ext cx="236943" cy="236943"/>
            </a:xfrm>
            <a:prstGeom prst="ellipse">
              <a:avLst/>
            </a:prstGeom>
            <a:solidFill>
              <a:srgbClr val="00B09B"/>
            </a:solidFill>
            <a:ln w="1270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white"/>
                </a:solidFill>
                <a:effectLst/>
                <a:uLnTx/>
                <a:uFillTx/>
              </a:endParaRPr>
            </a:p>
          </p:txBody>
        </p:sp>
        <p:sp>
          <p:nvSpPr>
            <p:cNvPr id="28" name="Oval 87">
              <a:extLst>
                <a:ext uri="{FF2B5EF4-FFF2-40B4-BE49-F238E27FC236}">
                  <a16:creationId xmlns:a16="http://schemas.microsoft.com/office/drawing/2014/main" id="{EB62CF98-04E9-46C3-AD01-C68EAED42249}"/>
                </a:ext>
              </a:extLst>
            </p:cNvPr>
            <p:cNvSpPr/>
            <p:nvPr/>
          </p:nvSpPr>
          <p:spPr>
            <a:xfrm rot="10800000">
              <a:off x="338409" y="5340567"/>
              <a:ext cx="236943" cy="236943"/>
            </a:xfrm>
            <a:prstGeom prst="ellipse">
              <a:avLst/>
            </a:prstGeom>
            <a:solidFill>
              <a:srgbClr val="7B0051"/>
            </a:solidFill>
            <a:ln w="1270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white"/>
                </a:solidFill>
                <a:effectLst/>
                <a:uLnTx/>
                <a:uFillTx/>
              </a:endParaRPr>
            </a:p>
          </p:txBody>
        </p:sp>
        <p:cxnSp>
          <p:nvCxnSpPr>
            <p:cNvPr id="29" name="Прямая соединительная линия 28"/>
            <p:cNvCxnSpPr>
              <a:stCxn id="27" idx="2"/>
            </p:cNvCxnSpPr>
            <p:nvPr/>
          </p:nvCxnSpPr>
          <p:spPr>
            <a:xfrm>
              <a:off x="572216" y="1320345"/>
              <a:ext cx="194992" cy="0"/>
            </a:xfrm>
            <a:prstGeom prst="line">
              <a:avLst/>
            </a:prstGeom>
            <a:noFill/>
            <a:ln w="12700" cap="flat" cmpd="sng" algn="ctr">
              <a:solidFill>
                <a:srgbClr val="00B09B"/>
              </a:solidFill>
              <a:prstDash val="solid"/>
              <a:miter lim="800000"/>
            </a:ln>
            <a:effectLst/>
          </p:spPr>
        </p:cxnSp>
        <p:cxnSp>
          <p:nvCxnSpPr>
            <p:cNvPr id="30" name="Прямая соединительная линия 29"/>
            <p:cNvCxnSpPr>
              <a:stCxn id="26" idx="2"/>
            </p:cNvCxnSpPr>
            <p:nvPr/>
          </p:nvCxnSpPr>
          <p:spPr>
            <a:xfrm>
              <a:off x="575227" y="2328919"/>
              <a:ext cx="191981" cy="0"/>
            </a:xfrm>
            <a:prstGeom prst="line">
              <a:avLst/>
            </a:prstGeom>
            <a:noFill/>
            <a:ln w="12700" cap="flat" cmpd="sng" algn="ctr">
              <a:solidFill>
                <a:srgbClr val="063951"/>
              </a:solidFill>
              <a:prstDash val="solid"/>
              <a:miter lim="800000"/>
            </a:ln>
            <a:effectLst/>
          </p:spPr>
        </p:cxnSp>
        <p:cxnSp>
          <p:nvCxnSpPr>
            <p:cNvPr id="31" name="Прямая соединительная линия 30"/>
            <p:cNvCxnSpPr/>
            <p:nvPr/>
          </p:nvCxnSpPr>
          <p:spPr>
            <a:xfrm flipV="1">
              <a:off x="575352" y="3212224"/>
              <a:ext cx="191856" cy="0"/>
            </a:xfrm>
            <a:prstGeom prst="line">
              <a:avLst/>
            </a:prstGeom>
            <a:noFill/>
            <a:ln w="12700" cap="flat" cmpd="sng" algn="ctr">
              <a:solidFill>
                <a:srgbClr val="C13018"/>
              </a:solidFill>
              <a:prstDash val="solid"/>
              <a:miter lim="800000"/>
            </a:ln>
            <a:effectLst/>
          </p:spPr>
        </p:cxnSp>
        <p:cxnSp>
          <p:nvCxnSpPr>
            <p:cNvPr id="32" name="Прямая соединительная линия 31"/>
            <p:cNvCxnSpPr/>
            <p:nvPr/>
          </p:nvCxnSpPr>
          <p:spPr>
            <a:xfrm flipV="1">
              <a:off x="568920" y="3977281"/>
              <a:ext cx="185633" cy="0"/>
            </a:xfrm>
            <a:prstGeom prst="line">
              <a:avLst/>
            </a:prstGeom>
            <a:noFill/>
            <a:ln w="12700" cap="flat" cmpd="sng" algn="ctr">
              <a:solidFill>
                <a:srgbClr val="EBCB38"/>
              </a:solidFill>
              <a:prstDash val="solid"/>
              <a:miter lim="800000"/>
            </a:ln>
            <a:effectLst/>
          </p:spPr>
        </p:cxnSp>
        <p:cxnSp>
          <p:nvCxnSpPr>
            <p:cNvPr id="33" name="Прямая соединительная линия 32"/>
            <p:cNvCxnSpPr/>
            <p:nvPr/>
          </p:nvCxnSpPr>
          <p:spPr>
            <a:xfrm flipV="1">
              <a:off x="584703" y="4719480"/>
              <a:ext cx="194992" cy="0"/>
            </a:xfrm>
            <a:prstGeom prst="line">
              <a:avLst/>
            </a:prstGeom>
            <a:noFill/>
            <a:ln w="12700" cap="flat" cmpd="sng" algn="ctr">
              <a:solidFill>
                <a:srgbClr val="0D95BC"/>
              </a:solidFill>
              <a:prstDash val="solid"/>
              <a:miter lim="800000"/>
            </a:ln>
            <a:effectLst/>
          </p:spPr>
        </p:cxnSp>
        <p:cxnSp>
          <p:nvCxnSpPr>
            <p:cNvPr id="34" name="Прямая соединительная линия 33"/>
            <p:cNvCxnSpPr/>
            <p:nvPr/>
          </p:nvCxnSpPr>
          <p:spPr>
            <a:xfrm>
              <a:off x="584703" y="5466477"/>
              <a:ext cx="194992" cy="0"/>
            </a:xfrm>
            <a:prstGeom prst="line">
              <a:avLst/>
            </a:prstGeom>
            <a:noFill/>
            <a:ln w="12700" cap="flat" cmpd="sng" algn="ctr">
              <a:solidFill>
                <a:srgbClr val="7B0051"/>
              </a:solidFill>
              <a:prstDash val="solid"/>
              <a:miter lim="800000"/>
            </a:ln>
            <a:effectLst/>
          </p:spPr>
        </p:cxnSp>
        <p:sp>
          <p:nvSpPr>
            <p:cNvPr id="35" name="Полилиния 34"/>
            <p:cNvSpPr/>
            <p:nvPr/>
          </p:nvSpPr>
          <p:spPr>
            <a:xfrm>
              <a:off x="767208" y="5080675"/>
              <a:ext cx="11086344" cy="756726"/>
            </a:xfrm>
            <a:custGeom>
              <a:avLst/>
              <a:gdLst>
                <a:gd name="connsiteX0" fmla="*/ 0 w 11089232"/>
                <a:gd name="connsiteY0" fmla="*/ 162109 h 972637"/>
                <a:gd name="connsiteX1" fmla="*/ 162109 w 11089232"/>
                <a:gd name="connsiteY1" fmla="*/ 0 h 972637"/>
                <a:gd name="connsiteX2" fmla="*/ 10927123 w 11089232"/>
                <a:gd name="connsiteY2" fmla="*/ 0 h 972637"/>
                <a:gd name="connsiteX3" fmla="*/ 11089232 w 11089232"/>
                <a:gd name="connsiteY3" fmla="*/ 162109 h 972637"/>
                <a:gd name="connsiteX4" fmla="*/ 11089232 w 11089232"/>
                <a:gd name="connsiteY4" fmla="*/ 810528 h 972637"/>
                <a:gd name="connsiteX5" fmla="*/ 10927123 w 11089232"/>
                <a:gd name="connsiteY5" fmla="*/ 972637 h 972637"/>
                <a:gd name="connsiteX6" fmla="*/ 162109 w 11089232"/>
                <a:gd name="connsiteY6" fmla="*/ 972637 h 972637"/>
                <a:gd name="connsiteX7" fmla="*/ 0 w 11089232"/>
                <a:gd name="connsiteY7" fmla="*/ 810528 h 972637"/>
                <a:gd name="connsiteX8" fmla="*/ 0 w 11089232"/>
                <a:gd name="connsiteY8" fmla="*/ 162109 h 972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9232" h="972637">
                  <a:moveTo>
                    <a:pt x="0" y="162109"/>
                  </a:moveTo>
                  <a:cubicBezTo>
                    <a:pt x="0" y="72579"/>
                    <a:pt x="72579" y="0"/>
                    <a:pt x="162109" y="0"/>
                  </a:cubicBezTo>
                  <a:lnTo>
                    <a:pt x="10927123" y="0"/>
                  </a:lnTo>
                  <a:cubicBezTo>
                    <a:pt x="11016653" y="0"/>
                    <a:pt x="11089232" y="72579"/>
                    <a:pt x="11089232" y="162109"/>
                  </a:cubicBezTo>
                  <a:lnTo>
                    <a:pt x="11089232" y="810528"/>
                  </a:lnTo>
                  <a:cubicBezTo>
                    <a:pt x="11089232" y="900058"/>
                    <a:pt x="11016653" y="972637"/>
                    <a:pt x="10927123" y="972637"/>
                  </a:cubicBezTo>
                  <a:lnTo>
                    <a:pt x="162109" y="972637"/>
                  </a:lnTo>
                  <a:cubicBezTo>
                    <a:pt x="72579" y="972637"/>
                    <a:pt x="0" y="900058"/>
                    <a:pt x="0" y="810528"/>
                  </a:cubicBezTo>
                  <a:lnTo>
                    <a:pt x="0" y="162109"/>
                  </a:lnTo>
                  <a:close/>
                </a:path>
              </a:pathLst>
            </a:custGeom>
            <a:solidFill>
              <a:sysClr val="window" lastClr="FFFFFF">
                <a:hueOff val="0"/>
                <a:satOff val="0"/>
                <a:lumOff val="0"/>
                <a:alphaOff val="0"/>
              </a:sysClr>
            </a:solidFill>
            <a:ln w="12700" cap="flat" cmpd="sng" algn="ctr">
              <a:solidFill>
                <a:srgbClr val="7B0051"/>
              </a:solidFill>
              <a:prstDash val="solid"/>
              <a:miter lim="800000"/>
            </a:ln>
            <a:effectLst/>
          </p:spPr>
          <p:txBody>
            <a:bodyPr spcFirstLastPara="0" vert="horz" wrap="square" lIns="104603" tIns="104603" rIns="104603" bIns="104603" numCol="1" spcCol="1270" anchor="ctr" anchorCtr="0">
              <a:noAutofit/>
            </a:bodyPr>
            <a:lstStyle/>
            <a:p>
              <a:pPr marL="0" marR="0" lvl="0" indent="361841" algn="just" defTabSz="666550" eaLnBrk="1" fontAlgn="base" latinLnBrk="0" hangingPunct="1">
                <a:lnSpc>
                  <a:spcPct val="100000"/>
                </a:lnSpc>
                <a:spcBef>
                  <a:spcPct val="0"/>
                </a:spcBef>
                <a:spcAft>
                  <a:spcPct val="35000"/>
                </a:spcAft>
                <a:buClrTx/>
                <a:buSzTx/>
                <a:buFontTx/>
                <a:buNone/>
                <a:tabLst/>
                <a:defRPr/>
              </a:pPr>
              <a:r>
                <a:rPr kumimoji="0" lang="uz-Cyrl-UZ" sz="1400" b="0" i="0" u="none" strike="noStrike" kern="0" cap="none" spc="0" normalizeH="0" baseline="0" noProof="0" dirty="0">
                  <a:ln>
                    <a:noFill/>
                  </a:ln>
                  <a:solidFill>
                    <a:prstClr val="black">
                      <a:hueOff val="0"/>
                      <a:satOff val="0"/>
                      <a:lumOff val="0"/>
                      <a:alphaOff val="0"/>
                    </a:prstClr>
                  </a:solidFill>
                  <a:effectLst/>
                  <a:uLnTx/>
                  <a:uFillTx/>
                  <a:ea typeface="+mn-ea"/>
                  <a:cs typeface="Times New Roman" panose="02020603050405020304" pitchFamily="18" charset="0"/>
                </a:rPr>
                <a:t>Рақамли иқтисодиёт талабларига жавоб берадиган меҳнат бозорини ташкил этиш ва унинг мобиллигини ошириш, янги технологияларни тезкорлик билан ўзлаштириш учун мутахассислар малакасини ошириб бориш; </a:t>
              </a:r>
              <a:endParaRPr kumimoji="0" lang="ru-RU" sz="1400" b="0" i="0" u="none" strike="noStrike" kern="0" cap="none" spc="0" normalizeH="0" baseline="0" noProof="0" dirty="0">
                <a:ln>
                  <a:noFill/>
                </a:ln>
                <a:solidFill>
                  <a:prstClr val="black">
                    <a:hueOff val="0"/>
                    <a:satOff val="0"/>
                    <a:lumOff val="0"/>
                    <a:alphaOff val="0"/>
                  </a:prstClr>
                </a:solidFill>
                <a:effectLst/>
                <a:uLnTx/>
                <a:uFillTx/>
                <a:ea typeface="+mn-ea"/>
                <a:cs typeface="Times New Roman" panose="02020603050405020304" pitchFamily="18" charset="0"/>
              </a:endParaRPr>
            </a:p>
          </p:txBody>
        </p:sp>
        <p:cxnSp>
          <p:nvCxnSpPr>
            <p:cNvPr id="36" name="Прямая соединительная линия 35"/>
            <p:cNvCxnSpPr/>
            <p:nvPr/>
          </p:nvCxnSpPr>
          <p:spPr>
            <a:xfrm flipH="1">
              <a:off x="445852" y="6284415"/>
              <a:ext cx="321356" cy="0"/>
            </a:xfrm>
            <a:prstGeom prst="line">
              <a:avLst/>
            </a:prstGeom>
            <a:noFill/>
            <a:ln w="6350" cap="flat" cmpd="sng" algn="ctr">
              <a:solidFill>
                <a:srgbClr val="BEBEBE"/>
              </a:solidFill>
              <a:prstDash val="solid"/>
              <a:miter lim="800000"/>
            </a:ln>
            <a:effectLst/>
          </p:spPr>
        </p:cxnSp>
        <p:sp>
          <p:nvSpPr>
            <p:cNvPr id="37" name="Oval 87">
              <a:extLst>
                <a:ext uri="{FF2B5EF4-FFF2-40B4-BE49-F238E27FC236}">
                  <a16:creationId xmlns:a16="http://schemas.microsoft.com/office/drawing/2014/main" id="{EB62CF98-04E9-46C3-AD01-C68EAED42249}"/>
                </a:ext>
              </a:extLst>
            </p:cNvPr>
            <p:cNvSpPr/>
            <p:nvPr/>
          </p:nvSpPr>
          <p:spPr>
            <a:xfrm rot="10800000">
              <a:off x="338409" y="6167493"/>
              <a:ext cx="236943" cy="236943"/>
            </a:xfrm>
            <a:prstGeom prst="ellipse">
              <a:avLst/>
            </a:prstGeom>
            <a:solidFill>
              <a:sysClr val="windowText" lastClr="000000">
                <a:lumMod val="65000"/>
                <a:lumOff val="35000"/>
              </a:sysClr>
            </a:solidFill>
            <a:ln w="12700" cap="flat" cmpd="sng" algn="ctr">
              <a:noFill/>
              <a:prstDash val="solid"/>
              <a:miter lim="800000"/>
            </a:ln>
            <a:effectLst/>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white"/>
                </a:solidFill>
                <a:effectLst/>
                <a:uLnTx/>
                <a:uFillTx/>
              </a:endParaRPr>
            </a:p>
          </p:txBody>
        </p:sp>
      </p:grpSp>
      <p:grpSp>
        <p:nvGrpSpPr>
          <p:cNvPr id="38" name="Группа 37">
            <a:extLst>
              <a:ext uri="{FF2B5EF4-FFF2-40B4-BE49-F238E27FC236}">
                <a16:creationId xmlns:a16="http://schemas.microsoft.com/office/drawing/2014/main" id="{637CF550-EF5E-4A2B-A4E4-CDA72E80EA5C}"/>
              </a:ext>
            </a:extLst>
          </p:cNvPr>
          <p:cNvGrpSpPr/>
          <p:nvPr/>
        </p:nvGrpSpPr>
        <p:grpSpPr>
          <a:xfrm>
            <a:off x="2325282" y="118200"/>
            <a:ext cx="9529130" cy="650624"/>
            <a:chOff x="0" y="3985"/>
            <a:chExt cx="7929618" cy="992160"/>
          </a:xfrm>
          <a:solidFill>
            <a:srgbClr val="93E3FF"/>
          </a:solidFill>
          <a:scene3d>
            <a:camera prst="orthographicFront"/>
            <a:lightRig rig="threePt" dir="t">
              <a:rot lat="0" lon="0" rev="7500000"/>
            </a:lightRig>
          </a:scene3d>
        </p:grpSpPr>
        <p:sp>
          <p:nvSpPr>
            <p:cNvPr id="39" name="Скругленный прямоугольник 63">
              <a:extLst>
                <a:ext uri="{FF2B5EF4-FFF2-40B4-BE49-F238E27FC236}">
                  <a16:creationId xmlns:a16="http://schemas.microsoft.com/office/drawing/2014/main" id="{DD01372B-24BA-4215-9E5B-489CEFBEDF17}"/>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40" name="Скругленный прямоугольник 4">
              <a:extLst>
                <a:ext uri="{FF2B5EF4-FFF2-40B4-BE49-F238E27FC236}">
                  <a16:creationId xmlns:a16="http://schemas.microsoft.com/office/drawing/2014/main" id="{BE9DA726-1728-44E4-A7E4-DA9C4E6C3D5B}"/>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just" defTabSz="914218">
                <a:defRPr/>
              </a:pPr>
              <a:r>
                <a:rPr lang="ru-RU" sz="1600" b="1" kern="0" dirty="0" err="1">
                  <a:solidFill>
                    <a:prstClr val="black"/>
                  </a:solidFill>
                  <a:ea typeface="Times New Roman" pitchFamily="18" charset="0"/>
                  <a:cs typeface="Times New Roman" pitchFamily="18" charset="0"/>
                </a:rPr>
                <a:t>Ўзбекистонда</a:t>
              </a:r>
              <a:r>
                <a:rPr lang="ru-RU" sz="1600" b="1" kern="0" dirty="0">
                  <a:solidFill>
                    <a:prstClr val="black"/>
                  </a:solidFill>
                  <a:ea typeface="Times New Roman" pitchFamily="18" charset="0"/>
                  <a:cs typeface="Times New Roman" pitchFamily="18" charset="0"/>
                </a:rPr>
                <a:t> </a:t>
              </a:r>
              <a:r>
                <a:rPr lang="ru-RU" sz="1600" b="1" kern="0" dirty="0" err="1">
                  <a:solidFill>
                    <a:prstClr val="black"/>
                  </a:solidFill>
                  <a:ea typeface="Times New Roman" pitchFamily="18" charset="0"/>
                  <a:cs typeface="Times New Roman" pitchFamily="18" charset="0"/>
                </a:rPr>
                <a:t>рақамли</a:t>
              </a:r>
              <a:r>
                <a:rPr lang="ru-RU" sz="1600" b="1" kern="0" dirty="0">
                  <a:solidFill>
                    <a:prstClr val="black"/>
                  </a:solidFill>
                  <a:ea typeface="Times New Roman" pitchFamily="18" charset="0"/>
                  <a:cs typeface="Times New Roman" pitchFamily="18" charset="0"/>
                </a:rPr>
                <a:t> </a:t>
              </a:r>
              <a:r>
                <a:rPr lang="ru-RU" sz="1600" b="1" kern="0" dirty="0" err="1">
                  <a:solidFill>
                    <a:prstClr val="black"/>
                  </a:solidFill>
                  <a:ea typeface="Times New Roman" pitchFamily="18" charset="0"/>
                  <a:cs typeface="Times New Roman" pitchFamily="18" charset="0"/>
                </a:rPr>
                <a:t>иқтисодиётни</a:t>
              </a:r>
              <a:r>
                <a:rPr lang="ru-RU" sz="1600" b="1" kern="0" dirty="0">
                  <a:solidFill>
                    <a:prstClr val="black"/>
                  </a:solidFill>
                  <a:ea typeface="Times New Roman" pitchFamily="18" charset="0"/>
                  <a:cs typeface="Times New Roman" pitchFamily="18" charset="0"/>
                </a:rPr>
                <a:t> </a:t>
              </a:r>
              <a:r>
                <a:rPr lang="ru-RU" sz="1600" b="1" kern="0" dirty="0" err="1">
                  <a:solidFill>
                    <a:prstClr val="black"/>
                  </a:solidFill>
                  <a:ea typeface="Times New Roman" pitchFamily="18" charset="0"/>
                  <a:cs typeface="Times New Roman" pitchFamily="18" charset="0"/>
                </a:rPr>
                <a:t>ривожлантиришнинг</a:t>
              </a:r>
              <a:r>
                <a:rPr lang="ru-RU" sz="1600" b="1" kern="0" dirty="0">
                  <a:solidFill>
                    <a:prstClr val="black"/>
                  </a:solidFill>
                  <a:ea typeface="Times New Roman" pitchFamily="18" charset="0"/>
                  <a:cs typeface="Times New Roman" pitchFamily="18" charset="0"/>
                </a:rPr>
                <a:t> </a:t>
              </a:r>
              <a:r>
                <a:rPr lang="ru-RU" sz="1600" b="1" kern="0" dirty="0" err="1">
                  <a:solidFill>
                    <a:prstClr val="black"/>
                  </a:solidFill>
                  <a:ea typeface="Times New Roman" pitchFamily="18" charset="0"/>
                  <a:cs typeface="Times New Roman" pitchFamily="18" charset="0"/>
                </a:rPr>
                <a:t>асосий</a:t>
              </a:r>
              <a:r>
                <a:rPr lang="ru-RU" sz="1600" b="1" kern="0" dirty="0">
                  <a:solidFill>
                    <a:prstClr val="black"/>
                  </a:solidFill>
                  <a:ea typeface="Times New Roman" pitchFamily="18" charset="0"/>
                  <a:cs typeface="Times New Roman" pitchFamily="18" charset="0"/>
                </a:rPr>
                <a:t> </a:t>
              </a:r>
              <a:r>
                <a:rPr lang="ru-RU" sz="1600" b="1" kern="0" dirty="0" err="1">
                  <a:solidFill>
                    <a:prstClr val="black"/>
                  </a:solidFill>
                  <a:ea typeface="Times New Roman" pitchFamily="18" charset="0"/>
                  <a:cs typeface="Times New Roman" pitchFamily="18" charset="0"/>
                </a:rPr>
                <a:t>шартлари</a:t>
              </a:r>
              <a:r>
                <a:rPr lang="ru-RU" sz="1600" b="1" kern="0" dirty="0">
                  <a:solidFill>
                    <a:prstClr val="black"/>
                  </a:solidFill>
                  <a:ea typeface="Times New Roman" pitchFamily="18" charset="0"/>
                  <a:cs typeface="Times New Roman" pitchFamily="18" charset="0"/>
                </a:rPr>
                <a:t> </a:t>
              </a:r>
              <a:r>
                <a:rPr lang="ru-RU" sz="1600" b="1" kern="0" dirty="0" err="1">
                  <a:solidFill>
                    <a:prstClr val="black"/>
                  </a:solidFill>
                  <a:ea typeface="Times New Roman" pitchFamily="18" charset="0"/>
                  <a:cs typeface="Times New Roman" pitchFamily="18" charset="0"/>
                </a:rPr>
                <a:t>ва</a:t>
              </a:r>
              <a:r>
                <a:rPr lang="ru-RU" sz="1600" b="1" kern="0" dirty="0">
                  <a:solidFill>
                    <a:prstClr val="black"/>
                  </a:solidFill>
                  <a:ea typeface="Times New Roman" pitchFamily="18" charset="0"/>
                  <a:cs typeface="Times New Roman" pitchFamily="18" charset="0"/>
                </a:rPr>
                <a:t> </a:t>
              </a:r>
              <a:r>
                <a:rPr lang="ru-RU" sz="1600" b="1" kern="0" dirty="0" err="1">
                  <a:solidFill>
                    <a:prstClr val="black"/>
                  </a:solidFill>
                  <a:ea typeface="Times New Roman" pitchFamily="18" charset="0"/>
                  <a:cs typeface="Times New Roman" pitchFamily="18" charset="0"/>
                </a:rPr>
                <a:t>устувор</a:t>
              </a:r>
              <a:r>
                <a:rPr lang="ru-RU" sz="1600" b="1" kern="0" dirty="0">
                  <a:solidFill>
                    <a:prstClr val="black"/>
                  </a:solidFill>
                  <a:ea typeface="Times New Roman" pitchFamily="18" charset="0"/>
                  <a:cs typeface="Times New Roman" pitchFamily="18" charset="0"/>
                </a:rPr>
                <a:t> </a:t>
              </a:r>
              <a:r>
                <a:rPr lang="ru-RU" sz="1600" b="1" kern="0" dirty="0" err="1">
                  <a:solidFill>
                    <a:prstClr val="black"/>
                  </a:solidFill>
                  <a:ea typeface="Times New Roman" pitchFamily="18" charset="0"/>
                  <a:cs typeface="Times New Roman" pitchFamily="18" charset="0"/>
                </a:rPr>
                <a:t>йўналишлари</a:t>
              </a:r>
              <a:r>
                <a:rPr lang="ru-RU" sz="1600" b="1" kern="0" dirty="0">
                  <a:solidFill>
                    <a:prstClr val="black"/>
                  </a:solidFill>
                  <a:ea typeface="Times New Roman" pitchFamily="18" charset="0"/>
                  <a:cs typeface="Times New Roman" pitchFamily="18" charset="0"/>
                </a:rPr>
                <a:t>:</a:t>
              </a:r>
            </a:p>
          </p:txBody>
        </p:sp>
      </p:grpSp>
      <p:sp>
        <p:nvSpPr>
          <p:cNvPr id="2" name="Номер слайда 1">
            <a:extLst>
              <a:ext uri="{FF2B5EF4-FFF2-40B4-BE49-F238E27FC236}">
                <a16:creationId xmlns:a16="http://schemas.microsoft.com/office/drawing/2014/main" id="{99BBCA0B-936E-4FC2-AE62-E963255241C1}"/>
              </a:ext>
            </a:extLst>
          </p:cNvPr>
          <p:cNvSpPr>
            <a:spLocks noGrp="1"/>
          </p:cNvSpPr>
          <p:nvPr>
            <p:ph type="sldNum" sz="quarter" idx="12"/>
          </p:nvPr>
        </p:nvSpPr>
        <p:spPr>
          <a:xfrm>
            <a:off x="9422553" y="6569075"/>
            <a:ext cx="2844059" cy="365125"/>
          </a:xfrm>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16</a:t>
            </a:fld>
            <a:endParaRPr lang="en-US" sz="2000" b="1" dirty="0">
              <a:solidFill>
                <a:srgbClr val="FF0000"/>
              </a:solidFill>
              <a:latin typeface="Arial" charset="0"/>
            </a:endParaRPr>
          </a:p>
        </p:txBody>
      </p:sp>
    </p:spTree>
    <p:extLst>
      <p:ext uri="{BB962C8B-B14F-4D97-AF65-F5344CB8AC3E}">
        <p14:creationId xmlns:p14="http://schemas.microsoft.com/office/powerpoint/2010/main" val="2514421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Прямоугольник 19">
            <a:extLst>
              <a:ext uri="{FF2B5EF4-FFF2-40B4-BE49-F238E27FC236}">
                <a16:creationId xmlns:a16="http://schemas.microsoft.com/office/drawing/2014/main" id="{314C392D-88F1-41A4-88B7-8437AED649C2}"/>
              </a:ext>
            </a:extLst>
          </p:cNvPr>
          <p:cNvSpPr/>
          <p:nvPr/>
        </p:nvSpPr>
        <p:spPr>
          <a:xfrm>
            <a:off x="1538966" y="932042"/>
            <a:ext cx="3168175" cy="487506"/>
          </a:xfrm>
          <a:prstGeom prst="rect">
            <a:avLst/>
          </a:prstGeom>
        </p:spPr>
        <p:txBody>
          <a:bodyPr wrap="none">
            <a:spAutoFit/>
          </a:bodyPr>
          <a:lstStyle/>
          <a:p>
            <a:pPr>
              <a:lnSpc>
                <a:spcPct val="107000"/>
              </a:lnSpc>
              <a:spcAft>
                <a:spcPts val="800"/>
              </a:spcAft>
            </a:pPr>
            <a:r>
              <a:rPr lang="ru-RU" b="1" dirty="0" err="1">
                <a:ea typeface="Calibri" panose="020F0502020204030204" pitchFamily="34" charset="0"/>
                <a:cs typeface="Times New Roman" panose="02020603050405020304" pitchFamily="18" charset="0"/>
              </a:rPr>
              <a:t>Иқтисодий</a:t>
            </a:r>
            <a:r>
              <a:rPr lang="ru-RU" b="1" dirty="0">
                <a:ea typeface="Calibri" panose="020F0502020204030204" pitchFamily="34" charset="0"/>
                <a:cs typeface="Times New Roman" panose="02020603050405020304" pitchFamily="18" charset="0"/>
              </a:rPr>
              <a:t> </a:t>
            </a:r>
            <a:r>
              <a:rPr lang="uz-Cyrl-UZ" b="1" dirty="0">
                <a:ea typeface="Calibri" panose="020F0502020204030204" pitchFamily="34" charset="0"/>
                <a:cs typeface="Times New Roman" panose="02020603050405020304" pitchFamily="18" charset="0"/>
              </a:rPr>
              <a:t>самаралар</a:t>
            </a:r>
            <a:endParaRPr lang="ru-RU" b="1" dirty="0">
              <a:ea typeface="Calibri" panose="020F0502020204030204" pitchFamily="34" charset="0"/>
              <a:cs typeface="Times New Roman" panose="02020603050405020304" pitchFamily="18" charset="0"/>
            </a:endParaRPr>
          </a:p>
        </p:txBody>
      </p:sp>
      <p:sp>
        <p:nvSpPr>
          <p:cNvPr id="21" name="Прямоугольник 20">
            <a:extLst>
              <a:ext uri="{FF2B5EF4-FFF2-40B4-BE49-F238E27FC236}">
                <a16:creationId xmlns:a16="http://schemas.microsoft.com/office/drawing/2014/main" id="{0C2D4F6B-5BFD-4845-A635-1362AAE2CA14}"/>
              </a:ext>
            </a:extLst>
          </p:cNvPr>
          <p:cNvSpPr/>
          <p:nvPr/>
        </p:nvSpPr>
        <p:spPr>
          <a:xfrm>
            <a:off x="7353233" y="921849"/>
            <a:ext cx="3148619" cy="487506"/>
          </a:xfrm>
          <a:prstGeom prst="rect">
            <a:avLst/>
          </a:prstGeom>
        </p:spPr>
        <p:txBody>
          <a:bodyPr wrap="none">
            <a:spAutoFit/>
          </a:bodyPr>
          <a:lstStyle/>
          <a:p>
            <a:pPr>
              <a:lnSpc>
                <a:spcPct val="107000"/>
              </a:lnSpc>
              <a:spcAft>
                <a:spcPts val="800"/>
              </a:spcAft>
            </a:pPr>
            <a:r>
              <a:rPr lang="uz-Cyrl-UZ" b="1" dirty="0">
                <a:ea typeface="Calibri" panose="020F0502020204030204" pitchFamily="34" charset="0"/>
                <a:cs typeface="Times New Roman" panose="02020603050405020304" pitchFamily="18" charset="0"/>
              </a:rPr>
              <a:t>Ижтимоий самаралар</a:t>
            </a:r>
            <a:endParaRPr lang="ru-RU" b="1" dirty="0">
              <a:ea typeface="Calibri" panose="020F0502020204030204" pitchFamily="34" charset="0"/>
              <a:cs typeface="Times New Roman" panose="02020603050405020304" pitchFamily="18" charset="0"/>
            </a:endParaRPr>
          </a:p>
        </p:txBody>
      </p:sp>
      <p:grpSp>
        <p:nvGrpSpPr>
          <p:cNvPr id="54" name="Группа 53"/>
          <p:cNvGrpSpPr/>
          <p:nvPr/>
        </p:nvGrpSpPr>
        <p:grpSpPr>
          <a:xfrm>
            <a:off x="230617" y="1686553"/>
            <a:ext cx="12106698" cy="4547915"/>
            <a:chOff x="230617" y="1153153"/>
            <a:chExt cx="12106698" cy="4547915"/>
          </a:xfrm>
        </p:grpSpPr>
        <p:grpSp>
          <p:nvGrpSpPr>
            <p:cNvPr id="53" name="Группа 52"/>
            <p:cNvGrpSpPr/>
            <p:nvPr/>
          </p:nvGrpSpPr>
          <p:grpSpPr>
            <a:xfrm>
              <a:off x="6766981" y="1153153"/>
              <a:ext cx="5570334" cy="4547915"/>
              <a:chOff x="6551612" y="1076953"/>
              <a:chExt cx="5570334" cy="4547915"/>
            </a:xfrm>
          </p:grpSpPr>
          <p:sp>
            <p:nvSpPr>
              <p:cNvPr id="26" name="Прямоугольник 25">
                <a:extLst>
                  <a:ext uri="{FF2B5EF4-FFF2-40B4-BE49-F238E27FC236}">
                    <a16:creationId xmlns:a16="http://schemas.microsoft.com/office/drawing/2014/main" id="{D2050970-3CC9-4A8A-8940-E52B47D6EC98}"/>
                  </a:ext>
                </a:extLst>
              </p:cNvPr>
              <p:cNvSpPr/>
              <p:nvPr/>
            </p:nvSpPr>
            <p:spPr>
              <a:xfrm>
                <a:off x="7626398" y="1180210"/>
                <a:ext cx="4111703" cy="707886"/>
              </a:xfrm>
              <a:prstGeom prst="rect">
                <a:avLst/>
              </a:prstGeom>
            </p:spPr>
            <p:txBody>
              <a:bodyPr wrap="square">
                <a:spAutoFit/>
              </a:bodyPr>
              <a:lstStyle/>
              <a:p>
                <a:r>
                  <a:rPr lang="uz-Cyrl-UZ" sz="2000" dirty="0">
                    <a:cs typeface="Times New Roman" panose="02020603050405020304" pitchFamily="18" charset="0"/>
                  </a:rPr>
                  <a:t>Инклюзивликни оширади ва камбағалликни камайтиради</a:t>
                </a:r>
                <a:endParaRPr lang="ru-RU" sz="2000" dirty="0">
                  <a:cs typeface="Times New Roman" panose="02020603050405020304" pitchFamily="18" charset="0"/>
                </a:endParaRPr>
              </a:p>
            </p:txBody>
          </p:sp>
          <p:sp>
            <p:nvSpPr>
              <p:cNvPr id="27" name="Прямоугольник 26">
                <a:extLst>
                  <a:ext uri="{FF2B5EF4-FFF2-40B4-BE49-F238E27FC236}">
                    <a16:creationId xmlns:a16="http://schemas.microsoft.com/office/drawing/2014/main" id="{D17DD140-2FDD-4C86-BB5B-355741982C97}"/>
                  </a:ext>
                </a:extLst>
              </p:cNvPr>
              <p:cNvSpPr/>
              <p:nvPr/>
            </p:nvSpPr>
            <p:spPr>
              <a:xfrm>
                <a:off x="7626398" y="2108305"/>
                <a:ext cx="3918501" cy="707886"/>
              </a:xfrm>
              <a:prstGeom prst="rect">
                <a:avLst/>
              </a:prstGeom>
            </p:spPr>
            <p:txBody>
              <a:bodyPr wrap="square">
                <a:spAutoFit/>
              </a:bodyPr>
              <a:lstStyle/>
              <a:p>
                <a:r>
                  <a:rPr lang="uz-Cyrl-UZ" sz="2000" dirty="0">
                    <a:cs typeface="Times New Roman" panose="02020603050405020304" pitchFamily="18" charset="0"/>
                  </a:rPr>
                  <a:t>Тиббий хизматдан фойдаланиш имконияти ва сифатини оширади</a:t>
                </a:r>
                <a:endParaRPr lang="ru-RU" sz="2000" dirty="0">
                  <a:cs typeface="Times New Roman" panose="02020603050405020304" pitchFamily="18" charset="0"/>
                </a:endParaRPr>
              </a:p>
            </p:txBody>
          </p:sp>
          <p:sp>
            <p:nvSpPr>
              <p:cNvPr id="28" name="Прямоугольник 27">
                <a:extLst>
                  <a:ext uri="{FF2B5EF4-FFF2-40B4-BE49-F238E27FC236}">
                    <a16:creationId xmlns:a16="http://schemas.microsoft.com/office/drawing/2014/main" id="{DD400360-A483-48A0-8454-AE6E284CC3E1}"/>
                  </a:ext>
                </a:extLst>
              </p:cNvPr>
              <p:cNvSpPr/>
              <p:nvPr/>
            </p:nvSpPr>
            <p:spPr>
              <a:xfrm>
                <a:off x="7722998" y="3889076"/>
                <a:ext cx="3918501" cy="646331"/>
              </a:xfrm>
              <a:prstGeom prst="rect">
                <a:avLst/>
              </a:prstGeom>
            </p:spPr>
            <p:txBody>
              <a:bodyPr wrap="square">
                <a:spAutoFit/>
              </a:bodyPr>
              <a:lstStyle/>
              <a:p>
                <a:r>
                  <a:rPr lang="uz-Cyrl-UZ" sz="1800" dirty="0">
                    <a:cs typeface="Times New Roman" panose="02020603050405020304" pitchFamily="18" charset="0"/>
                  </a:rPr>
                  <a:t>Атроф-муҳитга салбий таъсирларни камайтиради</a:t>
                </a:r>
                <a:endParaRPr lang="ru-RU" sz="1800" dirty="0">
                  <a:cs typeface="Times New Roman" panose="02020603050405020304" pitchFamily="18" charset="0"/>
                </a:endParaRPr>
              </a:p>
            </p:txBody>
          </p:sp>
          <p:sp>
            <p:nvSpPr>
              <p:cNvPr id="29" name="Прямоугольник 28">
                <a:extLst>
                  <a:ext uri="{FF2B5EF4-FFF2-40B4-BE49-F238E27FC236}">
                    <a16:creationId xmlns:a16="http://schemas.microsoft.com/office/drawing/2014/main" id="{3F9E8292-5E38-4B27-941E-C87C3C4FAA6D}"/>
                  </a:ext>
                </a:extLst>
              </p:cNvPr>
              <p:cNvSpPr/>
              <p:nvPr/>
            </p:nvSpPr>
            <p:spPr>
              <a:xfrm>
                <a:off x="7635774" y="4572000"/>
                <a:ext cx="4486172" cy="369332"/>
              </a:xfrm>
              <a:prstGeom prst="rect">
                <a:avLst/>
              </a:prstGeom>
            </p:spPr>
            <p:txBody>
              <a:bodyPr wrap="square">
                <a:spAutoFit/>
              </a:bodyPr>
              <a:lstStyle/>
              <a:p>
                <a:endParaRPr lang="ru-RU" sz="1800" dirty="0">
                  <a:cs typeface="Times New Roman" panose="02020603050405020304" pitchFamily="18" charset="0"/>
                </a:endParaRPr>
              </a:p>
            </p:txBody>
          </p:sp>
          <p:sp>
            <p:nvSpPr>
              <p:cNvPr id="2" name="Прямоугольник 1"/>
              <p:cNvSpPr/>
              <p:nvPr/>
            </p:nvSpPr>
            <p:spPr>
              <a:xfrm>
                <a:off x="7655810" y="2895600"/>
                <a:ext cx="3757691" cy="1015663"/>
              </a:xfrm>
              <a:prstGeom prst="rect">
                <a:avLst/>
              </a:prstGeom>
            </p:spPr>
            <p:txBody>
              <a:bodyPr wrap="square">
                <a:spAutoFit/>
              </a:bodyPr>
              <a:lstStyle/>
              <a:p>
                <a:r>
                  <a:rPr lang="ru-RU" sz="2000" dirty="0" err="1">
                    <a:cs typeface="Times New Roman" panose="02020603050405020304" pitchFamily="18" charset="0"/>
                  </a:rPr>
                  <a:t>Умумий</a:t>
                </a:r>
                <a:r>
                  <a:rPr lang="ru-RU" sz="2000" dirty="0">
                    <a:cs typeface="Times New Roman" panose="02020603050405020304" pitchFamily="18" charset="0"/>
                  </a:rPr>
                  <a:t> </a:t>
                </a:r>
                <a:r>
                  <a:rPr lang="ru-RU" sz="2000" dirty="0" err="1">
                    <a:cs typeface="Times New Roman" panose="02020603050405020304" pitchFamily="18" charset="0"/>
                  </a:rPr>
                  <a:t>таълимга</a:t>
                </a:r>
                <a:r>
                  <a:rPr lang="ru-RU" sz="2000" dirty="0">
                    <a:cs typeface="Times New Roman" panose="02020603050405020304" pitchFamily="18" charset="0"/>
                  </a:rPr>
                  <a:t> </a:t>
                </a:r>
                <a:r>
                  <a:rPr lang="ru-RU" sz="2000" dirty="0" err="1">
                    <a:cs typeface="Times New Roman" panose="02020603050405020304" pitchFamily="18" charset="0"/>
                  </a:rPr>
                  <a:t>харажатларни</a:t>
                </a:r>
                <a:r>
                  <a:rPr lang="ru-RU" sz="2000" dirty="0">
                    <a:cs typeface="Times New Roman" panose="02020603050405020304" pitchFamily="18" charset="0"/>
                  </a:rPr>
                  <a:t> </a:t>
                </a:r>
                <a:r>
                  <a:rPr lang="ru-RU" sz="2000" dirty="0" err="1">
                    <a:cs typeface="Times New Roman" panose="02020603050405020304" pitchFamily="18" charset="0"/>
                  </a:rPr>
                  <a:t>камайтиради</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қамровини</a:t>
                </a:r>
                <a:r>
                  <a:rPr lang="ru-RU" sz="2000" dirty="0">
                    <a:cs typeface="Times New Roman" panose="02020603050405020304" pitchFamily="18" charset="0"/>
                  </a:rPr>
                  <a:t> </a:t>
                </a:r>
                <a:r>
                  <a:rPr lang="ru-RU" sz="2000" dirty="0" err="1">
                    <a:cs typeface="Times New Roman" panose="02020603050405020304" pitchFamily="18" charset="0"/>
                  </a:rPr>
                  <a:t>кенгайтиради</a:t>
                </a:r>
                <a:endParaRPr lang="ru-RU" sz="2000" dirty="0">
                  <a:cs typeface="Times New Roman" panose="02020603050405020304" pitchFamily="18" charset="0"/>
                </a:endParaRPr>
              </a:p>
            </p:txBody>
          </p:sp>
          <p:pic>
            <p:nvPicPr>
              <p:cNvPr id="39" name="Рисунок 38"/>
              <p:cNvPicPr>
                <a:picLocks noChangeAspect="1"/>
              </p:cNvPicPr>
              <p:nvPr/>
            </p:nvPicPr>
            <p:blipFill>
              <a:blip r:embed="rId2">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6551612" y="2005048"/>
                <a:ext cx="914400" cy="914400"/>
              </a:xfrm>
              <a:prstGeom prst="rect">
                <a:avLst/>
              </a:prstGeom>
            </p:spPr>
          </p:pic>
          <p:pic>
            <p:nvPicPr>
              <p:cNvPr id="40" name="Рисунок 39"/>
              <p:cNvPicPr>
                <a:picLocks noChangeAspect="1"/>
              </p:cNvPicPr>
              <p:nvPr/>
            </p:nvPicPr>
            <p:blipFill>
              <a:blip r:embed="rId3">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6551612" y="2895600"/>
                <a:ext cx="914400" cy="914400"/>
              </a:xfrm>
              <a:prstGeom prst="rect">
                <a:avLst/>
              </a:prstGeom>
            </p:spPr>
          </p:pic>
          <p:pic>
            <p:nvPicPr>
              <p:cNvPr id="41" name="Рисунок 40"/>
              <p:cNvPicPr>
                <a:picLocks noChangeAspect="1"/>
              </p:cNvPicPr>
              <p:nvPr/>
            </p:nvPicPr>
            <p:blipFill>
              <a:blip r:embed="rId4">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6551612" y="3810000"/>
                <a:ext cx="914400" cy="914400"/>
              </a:xfrm>
              <a:prstGeom prst="rect">
                <a:avLst/>
              </a:prstGeom>
            </p:spPr>
          </p:pic>
          <p:pic>
            <p:nvPicPr>
              <p:cNvPr id="42" name="Рисунок 41"/>
              <p:cNvPicPr>
                <a:picLocks noChangeAspect="1"/>
              </p:cNvPicPr>
              <p:nvPr/>
            </p:nvPicPr>
            <p:blipFill>
              <a:blip r:embed="rId5">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6551612" y="4710468"/>
                <a:ext cx="914400" cy="914400"/>
              </a:xfrm>
              <a:prstGeom prst="rect">
                <a:avLst/>
              </a:prstGeom>
            </p:spPr>
          </p:pic>
          <p:pic>
            <p:nvPicPr>
              <p:cNvPr id="43" name="Рисунок 42"/>
              <p:cNvPicPr>
                <a:picLocks noChangeAspect="1"/>
              </p:cNvPicPr>
              <p:nvPr/>
            </p:nvPicPr>
            <p:blipFill>
              <a:blip r:embed="rId6">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6551612" y="1076953"/>
                <a:ext cx="914400" cy="914400"/>
              </a:xfrm>
              <a:prstGeom prst="rect">
                <a:avLst/>
              </a:prstGeom>
            </p:spPr>
          </p:pic>
        </p:grpSp>
        <p:grpSp>
          <p:nvGrpSpPr>
            <p:cNvPr id="46" name="Группа 45"/>
            <p:cNvGrpSpPr/>
            <p:nvPr/>
          </p:nvGrpSpPr>
          <p:grpSpPr>
            <a:xfrm>
              <a:off x="230617" y="1153153"/>
              <a:ext cx="5101795" cy="4457031"/>
              <a:chOff x="274320" y="1170787"/>
              <a:chExt cx="5101795" cy="4457031"/>
            </a:xfrm>
          </p:grpSpPr>
          <p:sp>
            <p:nvSpPr>
              <p:cNvPr id="22" name="Прямоугольник 21">
                <a:extLst>
                  <a:ext uri="{FF2B5EF4-FFF2-40B4-BE49-F238E27FC236}">
                    <a16:creationId xmlns:a16="http://schemas.microsoft.com/office/drawing/2014/main" id="{F783C597-C15B-418D-8523-901E48DCECFB}"/>
                  </a:ext>
                </a:extLst>
              </p:cNvPr>
              <p:cNvSpPr/>
              <p:nvPr/>
            </p:nvSpPr>
            <p:spPr>
              <a:xfrm>
                <a:off x="303213" y="1263624"/>
                <a:ext cx="4235583" cy="750975"/>
              </a:xfrm>
              <a:prstGeom prst="rect">
                <a:avLst/>
              </a:prstGeom>
            </p:spPr>
            <p:txBody>
              <a:bodyPr wrap="square">
                <a:spAutoFit/>
              </a:bodyPr>
              <a:lstStyle/>
              <a:p>
                <a:pPr>
                  <a:lnSpc>
                    <a:spcPct val="107000"/>
                  </a:lnSpc>
                  <a:spcAft>
                    <a:spcPts val="800"/>
                  </a:spcAft>
                </a:pPr>
                <a:r>
                  <a:rPr lang="uz-Cyrl-UZ" sz="2000" dirty="0">
                    <a:ea typeface="Calibri" panose="020F0502020204030204" pitchFamily="34" charset="0"/>
                    <a:cs typeface="Times New Roman" panose="02020603050405020304" pitchFamily="18" charset="0"/>
                  </a:rPr>
                  <a:t>Иқтисодий ўсишга сезиларли </a:t>
                </a:r>
                <a:br>
                  <a:rPr lang="uz-Cyrl-UZ" sz="2000" dirty="0">
                    <a:ea typeface="Calibri" panose="020F0502020204030204" pitchFamily="34" charset="0"/>
                    <a:cs typeface="Times New Roman" panose="02020603050405020304" pitchFamily="18" charset="0"/>
                  </a:rPr>
                </a:br>
                <a:r>
                  <a:rPr lang="uz-Cyrl-UZ" sz="2000" dirty="0">
                    <a:ea typeface="Calibri" panose="020F0502020204030204" pitchFamily="34" charset="0"/>
                    <a:cs typeface="Times New Roman" panose="02020603050405020304" pitchFamily="18" charset="0"/>
                  </a:rPr>
                  <a:t>ҳисса қўшади</a:t>
                </a:r>
                <a:endParaRPr lang="ru-RU" sz="2000" dirty="0">
                  <a:ea typeface="Calibri" panose="020F0502020204030204" pitchFamily="34" charset="0"/>
                  <a:cs typeface="Times New Roman" panose="02020603050405020304" pitchFamily="18" charset="0"/>
                </a:endParaRPr>
              </a:p>
            </p:txBody>
          </p:sp>
          <p:sp>
            <p:nvSpPr>
              <p:cNvPr id="23" name="Прямоугольник 22">
                <a:extLst>
                  <a:ext uri="{FF2B5EF4-FFF2-40B4-BE49-F238E27FC236}">
                    <a16:creationId xmlns:a16="http://schemas.microsoft.com/office/drawing/2014/main" id="{A5B41419-C837-439F-9AC8-140E416FD612}"/>
                  </a:ext>
                </a:extLst>
              </p:cNvPr>
              <p:cNvSpPr/>
              <p:nvPr/>
            </p:nvSpPr>
            <p:spPr>
              <a:xfrm>
                <a:off x="274320" y="2532234"/>
                <a:ext cx="4247036" cy="736355"/>
              </a:xfrm>
              <a:prstGeom prst="rect">
                <a:avLst/>
              </a:prstGeom>
            </p:spPr>
            <p:txBody>
              <a:bodyPr wrap="square">
                <a:spAutoFit/>
              </a:bodyPr>
              <a:lstStyle/>
              <a:p>
                <a:pPr>
                  <a:lnSpc>
                    <a:spcPct val="107000"/>
                  </a:lnSpc>
                  <a:spcAft>
                    <a:spcPts val="800"/>
                  </a:spcAft>
                </a:pPr>
                <a:r>
                  <a:rPr lang="uz-Cyrl-UZ" sz="2000" dirty="0">
                    <a:ea typeface="Calibri" panose="020F0502020204030204" pitchFamily="34" charset="0"/>
                    <a:cs typeface="Times New Roman" panose="02020603050405020304" pitchFamily="18" charset="0"/>
                  </a:rPr>
                  <a:t>Тегишли тармоқларда иш ўринлари сонини ошишига олиб келади</a:t>
                </a:r>
                <a:endParaRPr lang="ru-RU" sz="2000" dirty="0">
                  <a:ea typeface="Calibri" panose="020F0502020204030204" pitchFamily="34" charset="0"/>
                  <a:cs typeface="Times New Roman" panose="02020603050405020304" pitchFamily="18" charset="0"/>
                </a:endParaRPr>
              </a:p>
            </p:txBody>
          </p:sp>
          <p:sp>
            <p:nvSpPr>
              <p:cNvPr id="24" name="Прямоугольник 23">
                <a:extLst>
                  <a:ext uri="{FF2B5EF4-FFF2-40B4-BE49-F238E27FC236}">
                    <a16:creationId xmlns:a16="http://schemas.microsoft.com/office/drawing/2014/main" id="{770AA864-A81D-4021-8945-E8278A3FBDFB}"/>
                  </a:ext>
                </a:extLst>
              </p:cNvPr>
              <p:cNvSpPr/>
              <p:nvPr/>
            </p:nvSpPr>
            <p:spPr>
              <a:xfrm>
                <a:off x="303213" y="3790039"/>
                <a:ext cx="4128540" cy="421654"/>
              </a:xfrm>
              <a:prstGeom prst="rect">
                <a:avLst/>
              </a:prstGeom>
            </p:spPr>
            <p:txBody>
              <a:bodyPr wrap="square">
                <a:spAutoFit/>
              </a:bodyPr>
              <a:lstStyle/>
              <a:p>
                <a:pPr>
                  <a:lnSpc>
                    <a:spcPct val="107000"/>
                  </a:lnSpc>
                  <a:spcAft>
                    <a:spcPts val="800"/>
                  </a:spcAft>
                </a:pPr>
                <a:r>
                  <a:rPr lang="uz-Cyrl-UZ" sz="2000" dirty="0">
                    <a:ea typeface="Calibri" panose="020F0502020204030204" pitchFamily="34" charset="0"/>
                    <a:cs typeface="Times New Roman" panose="02020603050405020304" pitchFamily="18" charset="0"/>
                  </a:rPr>
                  <a:t>Меҳнат унумдорлигини оширади</a:t>
                </a:r>
                <a:endParaRPr lang="ru-RU" sz="2000" dirty="0">
                  <a:ea typeface="Calibri" panose="020F0502020204030204" pitchFamily="34" charset="0"/>
                  <a:cs typeface="Times New Roman" panose="02020603050405020304" pitchFamily="18" charset="0"/>
                </a:endParaRPr>
              </a:p>
            </p:txBody>
          </p:sp>
          <p:sp>
            <p:nvSpPr>
              <p:cNvPr id="25" name="Прямоугольник 24">
                <a:extLst>
                  <a:ext uri="{FF2B5EF4-FFF2-40B4-BE49-F238E27FC236}">
                    <a16:creationId xmlns:a16="http://schemas.microsoft.com/office/drawing/2014/main" id="{93E01E54-3D3D-4F8D-833E-2F5816093BBF}"/>
                  </a:ext>
                </a:extLst>
              </p:cNvPr>
              <p:cNvSpPr/>
              <p:nvPr/>
            </p:nvSpPr>
            <p:spPr>
              <a:xfrm>
                <a:off x="309706" y="4806255"/>
                <a:ext cx="4117502" cy="750975"/>
              </a:xfrm>
              <a:prstGeom prst="rect">
                <a:avLst/>
              </a:prstGeom>
            </p:spPr>
            <p:txBody>
              <a:bodyPr wrap="square">
                <a:spAutoFit/>
              </a:bodyPr>
              <a:lstStyle/>
              <a:p>
                <a:pPr>
                  <a:lnSpc>
                    <a:spcPct val="107000"/>
                  </a:lnSpc>
                  <a:spcAft>
                    <a:spcPts val="800"/>
                  </a:spcAft>
                </a:pPr>
                <a:r>
                  <a:rPr lang="uz-Cyrl-UZ" sz="2000" dirty="0">
                    <a:ea typeface="Calibri" panose="020F0502020204030204" pitchFamily="34" charset="0"/>
                    <a:cs typeface="Times New Roman" panose="02020603050405020304" pitchFamily="18" charset="0"/>
                  </a:rPr>
                  <a:t>Кичик ва ўрта бизнеснинг ўсиш суръатларини тезлаштиради</a:t>
                </a:r>
                <a:endParaRPr lang="ru-RU" sz="2000" dirty="0">
                  <a:ea typeface="Calibri" panose="020F0502020204030204" pitchFamily="34" charset="0"/>
                  <a:cs typeface="Times New Roman" panose="02020603050405020304" pitchFamily="18" charset="0"/>
                </a:endParaRPr>
              </a:p>
            </p:txBody>
          </p:sp>
          <p:pic>
            <p:nvPicPr>
              <p:cNvPr id="36" name="Рисунок 35"/>
              <p:cNvPicPr>
                <a:picLocks noChangeAspect="1"/>
              </p:cNvPicPr>
              <p:nvPr/>
            </p:nvPicPr>
            <p:blipFill>
              <a:blip r:embed="rId7">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4461715" y="1170787"/>
                <a:ext cx="914400" cy="914400"/>
              </a:xfrm>
              <a:prstGeom prst="rect">
                <a:avLst/>
              </a:prstGeom>
            </p:spPr>
          </p:pic>
          <p:pic>
            <p:nvPicPr>
              <p:cNvPr id="37" name="Рисунок 36"/>
              <p:cNvPicPr>
                <a:picLocks noChangeAspect="1"/>
              </p:cNvPicPr>
              <p:nvPr/>
            </p:nvPicPr>
            <p:blipFill>
              <a:blip r:embed="rId8">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4461715" y="2351664"/>
                <a:ext cx="914400" cy="914400"/>
              </a:xfrm>
              <a:prstGeom prst="rect">
                <a:avLst/>
              </a:prstGeom>
            </p:spPr>
          </p:pic>
          <p:pic>
            <p:nvPicPr>
              <p:cNvPr id="38" name="Рисунок 37"/>
              <p:cNvPicPr>
                <a:picLocks noChangeAspect="1"/>
              </p:cNvPicPr>
              <p:nvPr/>
            </p:nvPicPr>
            <p:blipFill>
              <a:blip r:embed="rId9">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4461715" y="4713418"/>
                <a:ext cx="914400" cy="914400"/>
              </a:xfrm>
              <a:prstGeom prst="rect">
                <a:avLst/>
              </a:prstGeom>
            </p:spPr>
          </p:pic>
          <p:pic>
            <p:nvPicPr>
              <p:cNvPr id="45" name="Рисунок 44"/>
              <p:cNvPicPr>
                <a:picLocks noChangeAspect="1"/>
              </p:cNvPicPr>
              <p:nvPr/>
            </p:nvPicPr>
            <p:blipFill>
              <a:blip r:embed="rId10">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4461715" y="3532541"/>
                <a:ext cx="914400" cy="914400"/>
              </a:xfrm>
              <a:prstGeom prst="rect">
                <a:avLst/>
              </a:prstGeom>
            </p:spPr>
          </p:pic>
        </p:grpSp>
      </p:grpSp>
      <p:cxnSp>
        <p:nvCxnSpPr>
          <p:cNvPr id="56" name="Прямая соединительная линия 55"/>
          <p:cNvCxnSpPr/>
          <p:nvPr/>
        </p:nvCxnSpPr>
        <p:spPr>
          <a:xfrm>
            <a:off x="5408612" y="1360800"/>
            <a:ext cx="0" cy="5040000"/>
          </a:xfrm>
          <a:prstGeom prst="line">
            <a:avLst/>
          </a:prstGeom>
          <a:ln w="38100">
            <a:solidFill>
              <a:srgbClr val="5B5B5B"/>
            </a:solidFill>
          </a:ln>
        </p:spPr>
        <p:style>
          <a:lnRef idx="1">
            <a:schemeClr val="accent1"/>
          </a:lnRef>
          <a:fillRef idx="0">
            <a:schemeClr val="accent1"/>
          </a:fillRef>
          <a:effectRef idx="0">
            <a:schemeClr val="accent1"/>
          </a:effectRef>
          <a:fontRef idx="minor">
            <a:schemeClr val="tx1"/>
          </a:fontRef>
        </p:style>
      </p:cxnSp>
      <p:cxnSp>
        <p:nvCxnSpPr>
          <p:cNvPr id="57" name="Прямая соединительная линия 56"/>
          <p:cNvCxnSpPr/>
          <p:nvPr/>
        </p:nvCxnSpPr>
        <p:spPr>
          <a:xfrm>
            <a:off x="6704012" y="1360800"/>
            <a:ext cx="0" cy="5040000"/>
          </a:xfrm>
          <a:prstGeom prst="line">
            <a:avLst/>
          </a:prstGeom>
          <a:ln w="38100">
            <a:solidFill>
              <a:srgbClr val="5B5B5B"/>
            </a:solidFill>
          </a:ln>
        </p:spPr>
        <p:style>
          <a:lnRef idx="1">
            <a:schemeClr val="accent1"/>
          </a:lnRef>
          <a:fillRef idx="0">
            <a:schemeClr val="accent1"/>
          </a:fillRef>
          <a:effectRef idx="0">
            <a:schemeClr val="accent1"/>
          </a:effectRef>
          <a:fontRef idx="minor">
            <a:schemeClr val="tx1"/>
          </a:fontRef>
        </p:style>
      </p:cxnSp>
      <p:cxnSp>
        <p:nvCxnSpPr>
          <p:cNvPr id="58" name="Прямая соединительная линия 57"/>
          <p:cNvCxnSpPr/>
          <p:nvPr/>
        </p:nvCxnSpPr>
        <p:spPr>
          <a:xfrm flipH="1">
            <a:off x="6704012" y="1369050"/>
            <a:ext cx="4419600" cy="0"/>
          </a:xfrm>
          <a:prstGeom prst="line">
            <a:avLst/>
          </a:prstGeom>
          <a:ln w="9525">
            <a:solidFill>
              <a:srgbClr val="5B5B5B"/>
            </a:solidFill>
          </a:ln>
        </p:spPr>
        <p:style>
          <a:lnRef idx="1">
            <a:schemeClr val="accent1"/>
          </a:lnRef>
          <a:fillRef idx="0">
            <a:schemeClr val="accent1"/>
          </a:fillRef>
          <a:effectRef idx="0">
            <a:schemeClr val="accent1"/>
          </a:effectRef>
          <a:fontRef idx="minor">
            <a:schemeClr val="tx1"/>
          </a:fontRef>
        </p:style>
      </p:cxnSp>
      <p:cxnSp>
        <p:nvCxnSpPr>
          <p:cNvPr id="60" name="Прямая соединительная линия 59"/>
          <p:cNvCxnSpPr/>
          <p:nvPr/>
        </p:nvCxnSpPr>
        <p:spPr>
          <a:xfrm flipH="1">
            <a:off x="985043" y="1365562"/>
            <a:ext cx="4419600" cy="0"/>
          </a:xfrm>
          <a:prstGeom prst="line">
            <a:avLst/>
          </a:prstGeom>
          <a:ln w="9525">
            <a:solidFill>
              <a:srgbClr val="5B5B5B"/>
            </a:solidFill>
          </a:ln>
        </p:spPr>
        <p:style>
          <a:lnRef idx="1">
            <a:schemeClr val="accent1"/>
          </a:lnRef>
          <a:fillRef idx="0">
            <a:schemeClr val="accent1"/>
          </a:fillRef>
          <a:effectRef idx="0">
            <a:schemeClr val="accent1"/>
          </a:effectRef>
          <a:fontRef idx="minor">
            <a:schemeClr val="tx1"/>
          </a:fontRef>
        </p:style>
      </p:cxnSp>
      <p:grpSp>
        <p:nvGrpSpPr>
          <p:cNvPr id="30" name="Группа 29">
            <a:extLst>
              <a:ext uri="{FF2B5EF4-FFF2-40B4-BE49-F238E27FC236}">
                <a16:creationId xmlns:a16="http://schemas.microsoft.com/office/drawing/2014/main" id="{C002995B-F9D7-435B-B927-965B93183EAF}"/>
              </a:ext>
            </a:extLst>
          </p:cNvPr>
          <p:cNvGrpSpPr/>
          <p:nvPr/>
        </p:nvGrpSpPr>
        <p:grpSpPr>
          <a:xfrm>
            <a:off x="266002" y="118200"/>
            <a:ext cx="11590865" cy="720000"/>
            <a:chOff x="0" y="3985"/>
            <a:chExt cx="7929618" cy="992160"/>
          </a:xfrm>
          <a:solidFill>
            <a:srgbClr val="93E3FF"/>
          </a:solidFill>
          <a:scene3d>
            <a:camera prst="orthographicFront"/>
            <a:lightRig rig="threePt" dir="t">
              <a:rot lat="0" lon="0" rev="7500000"/>
            </a:lightRig>
          </a:scene3d>
        </p:grpSpPr>
        <p:sp>
          <p:nvSpPr>
            <p:cNvPr id="31" name="Скругленный прямоугольник 63">
              <a:extLst>
                <a:ext uri="{FF2B5EF4-FFF2-40B4-BE49-F238E27FC236}">
                  <a16:creationId xmlns:a16="http://schemas.microsoft.com/office/drawing/2014/main" id="{8AC291B1-375F-4F0A-8EC1-851A0DC1613E}"/>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32" name="Скругленный прямоугольник 4">
              <a:extLst>
                <a:ext uri="{FF2B5EF4-FFF2-40B4-BE49-F238E27FC236}">
                  <a16:creationId xmlns:a16="http://schemas.microsoft.com/office/drawing/2014/main" id="{68DC0DDB-862A-4005-ADF2-AD1E010FD5A1}"/>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b="1" kern="0" dirty="0">
                  <a:solidFill>
                    <a:prstClr val="black"/>
                  </a:solidFill>
                  <a:ea typeface="Times New Roman" pitchFamily="18" charset="0"/>
                  <a:cs typeface="Times New Roman" pitchFamily="18" charset="0"/>
                </a:rPr>
                <a:t>РАҚАМЛАШТИРИШ САМАРАЛАРИ</a:t>
              </a:r>
            </a:p>
          </p:txBody>
        </p:sp>
      </p:grpSp>
      <p:sp>
        <p:nvSpPr>
          <p:cNvPr id="3" name="Номер слайда 2">
            <a:extLst>
              <a:ext uri="{FF2B5EF4-FFF2-40B4-BE49-F238E27FC236}">
                <a16:creationId xmlns:a16="http://schemas.microsoft.com/office/drawing/2014/main" id="{3A0D5237-CC96-43D2-8D67-AC7DBE302791}"/>
              </a:ext>
            </a:extLst>
          </p:cNvPr>
          <p:cNvSpPr>
            <a:spLocks noGrp="1"/>
          </p:cNvSpPr>
          <p:nvPr>
            <p:ph type="sldNum" sz="quarter" idx="12"/>
          </p:nvPr>
        </p:nvSpPr>
        <p:spPr>
          <a:xfrm>
            <a:off x="9346353" y="6492875"/>
            <a:ext cx="2844059" cy="365125"/>
          </a:xfrm>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17</a:t>
            </a:fld>
            <a:endParaRPr lang="en-US" sz="2000" b="1" dirty="0">
              <a:solidFill>
                <a:srgbClr val="FF0000"/>
              </a:solidFill>
              <a:latin typeface="Arial" charset="0"/>
            </a:endParaRPr>
          </a:p>
        </p:txBody>
      </p:sp>
    </p:spTree>
    <p:extLst>
      <p:ext uri="{BB962C8B-B14F-4D97-AF65-F5344CB8AC3E}">
        <p14:creationId xmlns:p14="http://schemas.microsoft.com/office/powerpoint/2010/main" val="29217759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Прямоугольник 62">
            <a:extLst>
              <a:ext uri="{FF2B5EF4-FFF2-40B4-BE49-F238E27FC236}">
                <a16:creationId xmlns:a16="http://schemas.microsoft.com/office/drawing/2014/main" id="{7B1F843C-303C-4C84-9F2A-1A606A4AF5BB}"/>
              </a:ext>
            </a:extLst>
          </p:cNvPr>
          <p:cNvSpPr/>
          <p:nvPr/>
        </p:nvSpPr>
        <p:spPr>
          <a:xfrm>
            <a:off x="3024494" y="289689"/>
            <a:ext cx="6094412" cy="369236"/>
          </a:xfrm>
          <a:prstGeom prst="rect">
            <a:avLst/>
          </a:prstGeom>
        </p:spPr>
        <p:txBody>
          <a:bodyPr>
            <a:spAutoFit/>
          </a:bodyPr>
          <a:lstStyle/>
          <a:p>
            <a:pPr marL="0" marR="0" lvl="0" indent="0" algn="l" defTabSz="914218"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Arial" charset="0"/>
              <a:ea typeface="+mn-ea"/>
              <a:cs typeface="+mn-cs"/>
            </a:endParaRPr>
          </a:p>
        </p:txBody>
      </p:sp>
      <p:graphicFrame>
        <p:nvGraphicFramePr>
          <p:cNvPr id="5" name="Схема 4"/>
          <p:cNvGraphicFramePr/>
          <p:nvPr>
            <p:extLst>
              <p:ext uri="{D42A27DB-BD31-4B8C-83A1-F6EECF244321}">
                <p14:modId xmlns:p14="http://schemas.microsoft.com/office/powerpoint/2010/main" val="1812171316"/>
              </p:ext>
            </p:extLst>
          </p:nvPr>
        </p:nvGraphicFramePr>
        <p:xfrm>
          <a:off x="0" y="451116"/>
          <a:ext cx="11887200" cy="59587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Группа 5">
            <a:extLst>
              <a:ext uri="{FF2B5EF4-FFF2-40B4-BE49-F238E27FC236}">
                <a16:creationId xmlns:a16="http://schemas.microsoft.com/office/drawing/2014/main" id="{CCEA2DF5-C661-4897-85EC-A887151AF3AE}"/>
              </a:ext>
            </a:extLst>
          </p:cNvPr>
          <p:cNvGrpSpPr/>
          <p:nvPr/>
        </p:nvGrpSpPr>
        <p:grpSpPr>
          <a:xfrm>
            <a:off x="150812" y="76200"/>
            <a:ext cx="11811000" cy="491400"/>
            <a:chOff x="0" y="3985"/>
            <a:chExt cx="7929618" cy="992160"/>
          </a:xfrm>
          <a:solidFill>
            <a:srgbClr val="93E3FF"/>
          </a:solidFill>
          <a:scene3d>
            <a:camera prst="orthographicFront"/>
            <a:lightRig rig="threePt" dir="t">
              <a:rot lat="0" lon="0" rev="7500000"/>
            </a:lightRig>
          </a:scene3d>
        </p:grpSpPr>
        <p:sp>
          <p:nvSpPr>
            <p:cNvPr id="8" name="Скругленный прямоугольник 63">
              <a:extLst>
                <a:ext uri="{FF2B5EF4-FFF2-40B4-BE49-F238E27FC236}">
                  <a16:creationId xmlns:a16="http://schemas.microsoft.com/office/drawing/2014/main" id="{3E52B781-CDDD-42A7-B271-4A73EAC310CD}"/>
                </a:ext>
              </a:extLst>
            </p:cNvPr>
            <p:cNvSpPr/>
            <p:nvPr/>
          </p:nvSpPr>
          <p:spPr>
            <a:xfrm>
              <a:off x="0" y="3985"/>
              <a:ext cx="7929618" cy="992160"/>
            </a:xfrm>
            <a:prstGeom prst="roundRect">
              <a:avLst/>
            </a:prstGeom>
            <a:grpFill/>
            <a:ln>
              <a:solidFill>
                <a:schemeClr val="accent2"/>
              </a:solidFill>
            </a:ln>
            <a:effectLst/>
            <a:sp3d prstMaterial="plastic">
              <a:bevelT w="127000" h="25400"/>
            </a:sp3d>
          </p:spPr>
        </p:sp>
        <p:sp>
          <p:nvSpPr>
            <p:cNvPr id="9" name="Скругленный прямоугольник 4">
              <a:extLst>
                <a:ext uri="{FF2B5EF4-FFF2-40B4-BE49-F238E27FC236}">
                  <a16:creationId xmlns:a16="http://schemas.microsoft.com/office/drawing/2014/main" id="{8B63AD4D-9C88-4A93-9BE3-475D06670B00}"/>
                </a:ext>
              </a:extLst>
            </p:cNvPr>
            <p:cNvSpPr/>
            <p:nvPr/>
          </p:nvSpPr>
          <p:spPr>
            <a:xfrm>
              <a:off x="48433" y="52418"/>
              <a:ext cx="7832752" cy="895294"/>
            </a:xfrm>
            <a:prstGeom prst="rect">
              <a:avLst/>
            </a:prstGeom>
            <a:grpFill/>
            <a:ln>
              <a:solidFill>
                <a:schemeClr val="accent2"/>
              </a:solidFill>
            </a:ln>
            <a:effectLst/>
            <a:sp3d>
              <a:bevelT/>
            </a:sp3d>
          </p:spPr>
          <p:txBody>
            <a:bodyPr lIns="76180" tIns="76180" rIns="76180" bIns="76180" spcCol="1270" anchor="ctr"/>
            <a:lstStyle/>
            <a:p>
              <a:pPr lvl="0" algn="ctr" defTabSz="914218">
                <a:defRPr/>
              </a:pPr>
              <a:r>
                <a:rPr lang="ru-RU" sz="2000" b="1" kern="0" dirty="0">
                  <a:solidFill>
                    <a:prstClr val="black"/>
                  </a:solidFill>
                  <a:ea typeface="Times New Roman" pitchFamily="18" charset="0"/>
                  <a:cs typeface="Times New Roman" pitchFamily="18" charset="0"/>
                </a:rPr>
                <a:t>РАҚАМЛИ ИҚТИСОДИЁТНИ РИВОЖЛАНТИРИШ УЧУН ТАКЛИФЛАР</a:t>
              </a:r>
            </a:p>
          </p:txBody>
        </p:sp>
      </p:grpSp>
      <p:sp>
        <p:nvSpPr>
          <p:cNvPr id="2" name="Номер слайда 1">
            <a:extLst>
              <a:ext uri="{FF2B5EF4-FFF2-40B4-BE49-F238E27FC236}">
                <a16:creationId xmlns:a16="http://schemas.microsoft.com/office/drawing/2014/main" id="{55FE3CB9-3EFB-4B47-B898-B44FBFE5D1E6}"/>
              </a:ext>
            </a:extLst>
          </p:cNvPr>
          <p:cNvSpPr>
            <a:spLocks noGrp="1"/>
          </p:cNvSpPr>
          <p:nvPr>
            <p:ph type="sldNum" sz="quarter" idx="12"/>
          </p:nvPr>
        </p:nvSpPr>
        <p:spPr>
          <a:xfrm>
            <a:off x="9193953" y="6569075"/>
            <a:ext cx="2844059" cy="365125"/>
          </a:xfrm>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18</a:t>
            </a:fld>
            <a:endParaRPr lang="en-US" sz="2000" b="1">
              <a:solidFill>
                <a:srgbClr val="FF0000"/>
              </a:solidFill>
              <a:latin typeface="Arial" charset="0"/>
            </a:endParaRPr>
          </a:p>
        </p:txBody>
      </p:sp>
    </p:spTree>
    <p:extLst>
      <p:ext uri="{BB962C8B-B14F-4D97-AF65-F5344CB8AC3E}">
        <p14:creationId xmlns:p14="http://schemas.microsoft.com/office/powerpoint/2010/main" val="368664437"/>
      </p:ext>
    </p:extLst>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Прямоугольник 62">
            <a:extLst>
              <a:ext uri="{FF2B5EF4-FFF2-40B4-BE49-F238E27FC236}">
                <a16:creationId xmlns:a16="http://schemas.microsoft.com/office/drawing/2014/main" id="{7B1F843C-303C-4C84-9F2A-1A606A4AF5BB}"/>
              </a:ext>
            </a:extLst>
          </p:cNvPr>
          <p:cNvSpPr/>
          <p:nvPr/>
        </p:nvSpPr>
        <p:spPr>
          <a:xfrm>
            <a:off x="3024494" y="289689"/>
            <a:ext cx="6094412" cy="369236"/>
          </a:xfrm>
          <a:prstGeom prst="rect">
            <a:avLst/>
          </a:prstGeom>
        </p:spPr>
        <p:txBody>
          <a:bodyPr>
            <a:spAutoFit/>
          </a:bodyPr>
          <a:lstStyle/>
          <a:p>
            <a:pPr marL="0" marR="0" lvl="0" indent="0" algn="l" defTabSz="914218"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Arial" charset="0"/>
              <a:ea typeface="+mn-ea"/>
              <a:cs typeface="+mn-cs"/>
            </a:endParaRPr>
          </a:p>
        </p:txBody>
      </p:sp>
      <p:graphicFrame>
        <p:nvGraphicFramePr>
          <p:cNvPr id="5" name="Схема 4"/>
          <p:cNvGraphicFramePr/>
          <p:nvPr>
            <p:extLst>
              <p:ext uri="{D42A27DB-BD31-4B8C-83A1-F6EECF244321}">
                <p14:modId xmlns:p14="http://schemas.microsoft.com/office/powerpoint/2010/main" val="3616693209"/>
              </p:ext>
            </p:extLst>
          </p:nvPr>
        </p:nvGraphicFramePr>
        <p:xfrm>
          <a:off x="150812" y="327788"/>
          <a:ext cx="11887200" cy="64540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Номер слайда 1">
            <a:extLst>
              <a:ext uri="{FF2B5EF4-FFF2-40B4-BE49-F238E27FC236}">
                <a16:creationId xmlns:a16="http://schemas.microsoft.com/office/drawing/2014/main" id="{611B2A96-34BA-4267-ADA4-2EB754B43E5B}"/>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z="2000" b="1" smtClean="0">
                <a:solidFill>
                  <a:srgbClr val="FF0000"/>
                </a:solidFill>
                <a:latin typeface="Arial" charset="0"/>
              </a:rPr>
              <a:pPr defTabSz="914218" fontAlgn="base">
                <a:spcBef>
                  <a:spcPct val="0"/>
                </a:spcBef>
                <a:spcAft>
                  <a:spcPct val="0"/>
                </a:spcAft>
              </a:pPr>
              <a:t>19</a:t>
            </a:fld>
            <a:endParaRPr lang="en-US" sz="2000" b="1" dirty="0">
              <a:solidFill>
                <a:srgbClr val="FF0000"/>
              </a:solidFill>
              <a:latin typeface="Arial" charset="0"/>
            </a:endParaRPr>
          </a:p>
        </p:txBody>
      </p:sp>
    </p:spTree>
    <p:extLst>
      <p:ext uri="{BB962C8B-B14F-4D97-AF65-F5344CB8AC3E}">
        <p14:creationId xmlns:p14="http://schemas.microsoft.com/office/powerpoint/2010/main" val="3500148713"/>
      </p:ext>
    </p:extLst>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DD69B2-3E2C-4897-A5A3-AB17834A1134}"/>
              </a:ext>
            </a:extLst>
          </p:cNvPr>
          <p:cNvSpPr>
            <a:spLocks noGrp="1"/>
          </p:cNvSpPr>
          <p:nvPr>
            <p:ph type="title"/>
          </p:nvPr>
        </p:nvSpPr>
        <p:spPr>
          <a:xfrm>
            <a:off x="608012" y="0"/>
            <a:ext cx="10971667" cy="838201"/>
          </a:xfrm>
        </p:spPr>
        <p:txBody>
          <a:bodyPr/>
          <a:lstStyle/>
          <a:p>
            <a:pPr indent="450215">
              <a:spcAft>
                <a:spcPts val="0"/>
              </a:spcAft>
            </a:pPr>
            <a:r>
              <a:rPr lang="uz-Cyrl-UZ" kern="800" dirty="0">
                <a:latin typeface="Times New Roman" panose="02020603050405020304" pitchFamily="18" charset="0"/>
                <a:ea typeface="Calibri" panose="020F0502020204030204" pitchFamily="34" charset="0"/>
              </a:rPr>
              <a:t/>
            </a:r>
            <a:br>
              <a:rPr lang="uz-Cyrl-UZ" kern="800" dirty="0">
                <a:latin typeface="Times New Roman" panose="02020603050405020304" pitchFamily="18" charset="0"/>
                <a:ea typeface="Calibri" panose="020F0502020204030204" pitchFamily="34" charset="0"/>
              </a:rPr>
            </a:br>
            <a:r>
              <a:rPr lang="uz-Cyrl-UZ" kern="800" dirty="0">
                <a:latin typeface="Times New Roman" panose="02020603050405020304" pitchFamily="18" charset="0"/>
                <a:ea typeface="Calibri" panose="020F0502020204030204" pitchFamily="34" charset="0"/>
              </a:rPr>
              <a:t>         Рақамли иқтисодиётнинг афзалликлари</a:t>
            </a:r>
            <a:r>
              <a:rPr lang="ru-RU" dirty="0"/>
              <a:t/>
            </a:r>
            <a:br>
              <a:rPr lang="ru-RU" dirty="0"/>
            </a:br>
            <a:endParaRPr lang="ru-RU" dirty="0"/>
          </a:p>
        </p:txBody>
      </p:sp>
      <p:sp>
        <p:nvSpPr>
          <p:cNvPr id="3" name="Номер слайда 2">
            <a:extLst>
              <a:ext uri="{FF2B5EF4-FFF2-40B4-BE49-F238E27FC236}">
                <a16:creationId xmlns:a16="http://schemas.microsoft.com/office/drawing/2014/main" id="{AA5DF573-1F2C-4A36-8C6E-019D61077FEE}"/>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20</a:t>
            </a:fld>
            <a:endParaRPr lang="en-US">
              <a:solidFill>
                <a:prstClr val="black">
                  <a:tint val="75000"/>
                </a:prstClr>
              </a:solidFill>
              <a:latin typeface="Arial" charset="0"/>
            </a:endParaRPr>
          </a:p>
        </p:txBody>
      </p:sp>
      <p:graphicFrame>
        <p:nvGraphicFramePr>
          <p:cNvPr id="4" name="Схема 3">
            <a:extLst>
              <a:ext uri="{FF2B5EF4-FFF2-40B4-BE49-F238E27FC236}">
                <a16:creationId xmlns:a16="http://schemas.microsoft.com/office/drawing/2014/main" id="{AE2EEDBC-D0B3-42AA-93BA-A62F26BD82B2}"/>
              </a:ext>
            </a:extLst>
          </p:cNvPr>
          <p:cNvGraphicFramePr/>
          <p:nvPr>
            <p:extLst>
              <p:ext uri="{D42A27DB-BD31-4B8C-83A1-F6EECF244321}">
                <p14:modId xmlns:p14="http://schemas.microsoft.com/office/powerpoint/2010/main" val="80617790"/>
              </p:ext>
            </p:extLst>
          </p:nvPr>
        </p:nvGraphicFramePr>
        <p:xfrm>
          <a:off x="-153987" y="1219200"/>
          <a:ext cx="12342812"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652325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3EFBA0F-A812-43F2-9E7A-8E1A895A3408}"/>
              </a:ext>
            </a:extLst>
          </p:cNvPr>
          <p:cNvSpPr>
            <a:spLocks noGrp="1"/>
          </p:cNvSpPr>
          <p:nvPr>
            <p:ph type="title"/>
          </p:nvPr>
        </p:nvSpPr>
        <p:spPr>
          <a:xfrm>
            <a:off x="609735" y="274642"/>
            <a:ext cx="10969944" cy="1096958"/>
          </a:xfrm>
        </p:spPr>
        <p:txBody>
          <a:bodyPr/>
          <a:lstStyle/>
          <a:p>
            <a:pPr algn="ctr"/>
            <a:r>
              <a:rPr lang="uz-Cyrl-UZ" b="1" kern="800" dirty="0">
                <a:solidFill>
                  <a:srgbClr val="FF0000"/>
                </a:solidFill>
                <a:latin typeface="Times New Roman" panose="02020603050405020304" pitchFamily="18" charset="0"/>
                <a:ea typeface="Calibri" panose="020F0502020204030204" pitchFamily="34" charset="0"/>
              </a:rPr>
              <a:t>Иқтисодиётнинг интернетга боғлиқлигини                               ифодаловчи кўрсаткичлар</a:t>
            </a:r>
            <a:endParaRPr lang="ru-RU" dirty="0">
              <a:solidFill>
                <a:srgbClr val="FF0000"/>
              </a:solidFill>
            </a:endParaRPr>
          </a:p>
        </p:txBody>
      </p:sp>
      <p:sp>
        <p:nvSpPr>
          <p:cNvPr id="3" name="Номер слайда 2">
            <a:extLst>
              <a:ext uri="{FF2B5EF4-FFF2-40B4-BE49-F238E27FC236}">
                <a16:creationId xmlns:a16="http://schemas.microsoft.com/office/drawing/2014/main" id="{AAEE7C70-FF5D-43CA-AD66-92EDB0744DE6}"/>
              </a:ext>
            </a:extLst>
          </p:cNvPr>
          <p:cNvSpPr>
            <a:spLocks noGrp="1"/>
          </p:cNvSpPr>
          <p:nvPr>
            <p:ph type="sldNum" sz="quarter" idx="12"/>
          </p:nvPr>
        </p:nvSpPr>
        <p:spPr/>
        <p:txBody>
          <a:bodyPr/>
          <a:lstStyle/>
          <a:p>
            <a:pPr defTabSz="914218" fontAlgn="base">
              <a:spcBef>
                <a:spcPct val="0"/>
              </a:spcBef>
              <a:spcAft>
                <a:spcPct val="0"/>
              </a:spcAft>
            </a:pPr>
            <a:fld id="{96E69268-9C8B-4EBF-A9EE-DC5DC2D48DC3}" type="slidenum">
              <a:rPr lang="en-US" smtClean="0">
                <a:solidFill>
                  <a:prstClr val="black">
                    <a:tint val="75000"/>
                  </a:prstClr>
                </a:solidFill>
                <a:latin typeface="Arial" charset="0"/>
              </a:rPr>
              <a:pPr defTabSz="914218" fontAlgn="base">
                <a:spcBef>
                  <a:spcPct val="0"/>
                </a:spcBef>
                <a:spcAft>
                  <a:spcPct val="0"/>
                </a:spcAft>
              </a:pPr>
              <a:t>21</a:t>
            </a:fld>
            <a:endParaRPr lang="en-US">
              <a:solidFill>
                <a:prstClr val="black">
                  <a:tint val="75000"/>
                </a:prstClr>
              </a:solidFill>
              <a:latin typeface="Arial" charset="0"/>
            </a:endParaRPr>
          </a:p>
        </p:txBody>
      </p:sp>
      <p:graphicFrame>
        <p:nvGraphicFramePr>
          <p:cNvPr id="7" name="Схема 6">
            <a:extLst>
              <a:ext uri="{FF2B5EF4-FFF2-40B4-BE49-F238E27FC236}">
                <a16:creationId xmlns:a16="http://schemas.microsoft.com/office/drawing/2014/main" id="{B4C758B6-982F-4600-B26F-B6DBBF8EFD35}"/>
              </a:ext>
            </a:extLst>
          </p:cNvPr>
          <p:cNvGraphicFramePr/>
          <p:nvPr>
            <p:extLst>
              <p:ext uri="{D42A27DB-BD31-4B8C-83A1-F6EECF244321}">
                <p14:modId xmlns:p14="http://schemas.microsoft.com/office/powerpoint/2010/main" val="3896719111"/>
              </p:ext>
            </p:extLst>
          </p:nvPr>
        </p:nvGraphicFramePr>
        <p:xfrm>
          <a:off x="606374" y="1371600"/>
          <a:ext cx="10969943" cy="5719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3788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ru-RU" sz="3199" b="1" dirty="0">
                <a:solidFill>
                  <a:srgbClr val="00B0F0"/>
                </a:solidFill>
                <a:latin typeface="Times New Roman" panose="02020603050405020304" pitchFamily="18" charset="0"/>
                <a:cs typeface="Times New Roman" panose="02020603050405020304" pitchFamily="18" charset="0"/>
              </a:rPr>
              <a:t>2019 </a:t>
            </a:r>
            <a:r>
              <a:rPr lang="ru-RU" sz="3199" b="1" dirty="0" err="1">
                <a:solidFill>
                  <a:srgbClr val="00B0F0"/>
                </a:solidFill>
                <a:latin typeface="Times New Roman" panose="02020603050405020304" pitchFamily="18" charset="0"/>
                <a:cs typeface="Times New Roman" panose="02020603050405020304" pitchFamily="18" charset="0"/>
              </a:rPr>
              <a:t>йилдаги</a:t>
            </a:r>
            <a:r>
              <a:rPr lang="ru-RU" sz="3199" b="1" dirty="0">
                <a:solidFill>
                  <a:srgbClr val="00B0F0"/>
                </a:solidFill>
                <a:latin typeface="Times New Roman" panose="02020603050405020304" pitchFamily="18" charset="0"/>
                <a:cs typeface="Times New Roman" panose="02020603050405020304" pitchFamily="18" charset="0"/>
              </a:rPr>
              <a:t> </a:t>
            </a:r>
            <a:r>
              <a:rPr lang="ru-RU" sz="3199" b="1" dirty="0" err="1">
                <a:solidFill>
                  <a:srgbClr val="00B0F0"/>
                </a:solidFill>
                <a:latin typeface="Times New Roman" panose="02020603050405020304" pitchFamily="18" charset="0"/>
                <a:cs typeface="Times New Roman" panose="02020603050405020304" pitchFamily="18" charset="0"/>
              </a:rPr>
              <a:t>дунёнинг</a:t>
            </a:r>
            <a:r>
              <a:rPr lang="ru-RU" sz="3199" b="1" dirty="0">
                <a:solidFill>
                  <a:srgbClr val="00B0F0"/>
                </a:solidFill>
                <a:latin typeface="Times New Roman" panose="02020603050405020304" pitchFamily="18" charset="0"/>
                <a:cs typeface="Times New Roman" panose="02020603050405020304" pitchFamily="18" charset="0"/>
              </a:rPr>
              <a:t> </a:t>
            </a:r>
            <a:r>
              <a:rPr lang="ru-RU" sz="3199" b="1" dirty="0" err="1">
                <a:solidFill>
                  <a:srgbClr val="00B0F0"/>
                </a:solidFill>
                <a:latin typeface="Times New Roman" panose="02020603050405020304" pitchFamily="18" charset="0"/>
                <a:cs typeface="Times New Roman" panose="02020603050405020304" pitchFamily="18" charset="0"/>
              </a:rPr>
              <a:t>энг</a:t>
            </a:r>
            <a:r>
              <a:rPr lang="ru-RU" sz="3199" b="1" dirty="0">
                <a:solidFill>
                  <a:srgbClr val="00B0F0"/>
                </a:solidFill>
                <a:latin typeface="Times New Roman" panose="02020603050405020304" pitchFamily="18" charset="0"/>
                <a:cs typeface="Times New Roman" panose="02020603050405020304" pitchFamily="18" charset="0"/>
              </a:rPr>
              <a:t>  </a:t>
            </a:r>
            <a:r>
              <a:rPr lang="ru-RU" sz="3199" b="1" dirty="0" err="1">
                <a:solidFill>
                  <a:srgbClr val="00B0F0"/>
                </a:solidFill>
                <a:latin typeface="Times New Roman" panose="02020603050405020304" pitchFamily="18" charset="0"/>
                <a:cs typeface="Times New Roman" panose="02020603050405020304" pitchFamily="18" charset="0"/>
              </a:rPr>
              <a:t>инновацион</a:t>
            </a:r>
            <a:r>
              <a:rPr lang="ru-RU" sz="3199" b="1" dirty="0">
                <a:solidFill>
                  <a:srgbClr val="00B0F0"/>
                </a:solidFill>
                <a:latin typeface="Times New Roman" panose="02020603050405020304" pitchFamily="18" charset="0"/>
                <a:cs typeface="Times New Roman" panose="02020603050405020304" pitchFamily="18" charset="0"/>
              </a:rPr>
              <a:t> </a:t>
            </a:r>
            <a:r>
              <a:rPr lang="ru-RU" sz="3199" b="1" dirty="0" err="1">
                <a:solidFill>
                  <a:srgbClr val="00B0F0"/>
                </a:solidFill>
                <a:latin typeface="Times New Roman" panose="02020603050405020304" pitchFamily="18" charset="0"/>
                <a:cs typeface="Times New Roman" panose="02020603050405020304" pitchFamily="18" charset="0"/>
              </a:rPr>
              <a:t>иқтисодиётига</a:t>
            </a:r>
            <a:r>
              <a:rPr lang="ru-RU" sz="3199" b="1" dirty="0">
                <a:solidFill>
                  <a:srgbClr val="00B0F0"/>
                </a:solidFill>
                <a:latin typeface="Times New Roman" panose="02020603050405020304" pitchFamily="18" charset="0"/>
                <a:cs typeface="Times New Roman" panose="02020603050405020304" pitchFamily="18" charset="0"/>
              </a:rPr>
              <a:t> </a:t>
            </a:r>
            <a:r>
              <a:rPr lang="ru-RU" sz="3199" b="1" dirty="0" err="1">
                <a:solidFill>
                  <a:srgbClr val="00B0F0"/>
                </a:solidFill>
                <a:latin typeface="Times New Roman" panose="02020603050405020304" pitchFamily="18" charset="0"/>
                <a:cs typeface="Times New Roman" panose="02020603050405020304" pitchFamily="18" charset="0"/>
              </a:rPr>
              <a:t>эга</a:t>
            </a:r>
            <a:r>
              <a:rPr lang="ru-RU" sz="3199" b="1" dirty="0">
                <a:solidFill>
                  <a:srgbClr val="00B0F0"/>
                </a:solidFill>
                <a:latin typeface="Times New Roman" panose="02020603050405020304" pitchFamily="18" charset="0"/>
                <a:cs typeface="Times New Roman" panose="02020603050405020304" pitchFamily="18" charset="0"/>
              </a:rPr>
              <a:t> </a:t>
            </a:r>
            <a:r>
              <a:rPr lang="ru-RU" sz="3199" b="1" dirty="0" err="1">
                <a:solidFill>
                  <a:srgbClr val="00B0F0"/>
                </a:solidFill>
                <a:latin typeface="Times New Roman" panose="02020603050405020304" pitchFamily="18" charset="0"/>
                <a:cs typeface="Times New Roman" panose="02020603050405020304" pitchFamily="18" charset="0"/>
              </a:rPr>
              <a:t>давлатлари</a:t>
            </a:r>
            <a:endParaRPr lang="en-US" sz="3199"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27213" y="5804790"/>
            <a:ext cx="5410199" cy="307777"/>
          </a:xfrm>
          <a:prstGeom prst="rect">
            <a:avLst/>
          </a:prstGeom>
        </p:spPr>
        <p:txBody>
          <a:bodyPr wrap="square">
            <a:spAutoFit/>
          </a:bodyPr>
          <a:lstStyle/>
          <a:p>
            <a:pPr algn="r" defTabSz="914126"/>
            <a:r>
              <a:rPr lang="en-US" sz="1400" dirty="0">
                <a:solidFill>
                  <a:prstClr val="black"/>
                </a:solidFill>
                <a:latin typeface="Calibri" panose="020F0502020204030204"/>
              </a:rPr>
              <a:t>Source : Bloomberg ( ‘The Annual Bloomberg Innovation Index’ )</a:t>
            </a:r>
          </a:p>
        </p:txBody>
      </p:sp>
      <p:sp>
        <p:nvSpPr>
          <p:cNvPr id="8" name="Rectangle 7">
            <a:extLst>
              <a:ext uri="{FF2B5EF4-FFF2-40B4-BE49-F238E27FC236}">
                <a16:creationId xmlns:a16="http://schemas.microsoft.com/office/drawing/2014/main" id="{052D98E4-9E43-C64E-9D9D-9FCD5B5DD1E6}"/>
              </a:ext>
            </a:extLst>
          </p:cNvPr>
          <p:cNvSpPr/>
          <p:nvPr/>
        </p:nvSpPr>
        <p:spPr>
          <a:xfrm>
            <a:off x="10807868" y="1658025"/>
            <a:ext cx="985269" cy="307697"/>
          </a:xfrm>
          <a:prstGeom prst="rect">
            <a:avLst/>
          </a:prstGeom>
        </p:spPr>
        <p:txBody>
          <a:bodyPr wrap="none">
            <a:spAutoFit/>
          </a:bodyPr>
          <a:lstStyle/>
          <a:p>
            <a:pPr defTabSz="914126"/>
            <a:r>
              <a:rPr lang="en-US" sz="1400" dirty="0">
                <a:solidFill>
                  <a:prstClr val="black"/>
                </a:solidFill>
                <a:latin typeface="Calibri" panose="020F0502020204030204"/>
              </a:rPr>
              <a:t>Unit: Score</a:t>
            </a:r>
          </a:p>
        </p:txBody>
      </p:sp>
      <p:grpSp>
        <p:nvGrpSpPr>
          <p:cNvPr id="9" name="Group 8">
            <a:extLst>
              <a:ext uri="{FF2B5EF4-FFF2-40B4-BE49-F238E27FC236}">
                <a16:creationId xmlns:a16="http://schemas.microsoft.com/office/drawing/2014/main" id="{87C0A889-F876-3148-A71F-738D63242C45}"/>
              </a:ext>
            </a:extLst>
          </p:cNvPr>
          <p:cNvGrpSpPr/>
          <p:nvPr/>
        </p:nvGrpSpPr>
        <p:grpSpPr>
          <a:xfrm>
            <a:off x="801789" y="1899439"/>
            <a:ext cx="9559824" cy="3663161"/>
            <a:chOff x="801997" y="1899040"/>
            <a:chExt cx="10008687" cy="4027560"/>
          </a:xfrm>
        </p:grpSpPr>
        <p:pic>
          <p:nvPicPr>
            <p:cNvPr id="7" name="Picture 5">
              <a:extLst>
                <a:ext uri="{FF2B5EF4-FFF2-40B4-BE49-F238E27FC236}">
                  <a16:creationId xmlns:a16="http://schemas.microsoft.com/office/drawing/2014/main" id="{CCEF1E90-D313-0F45-AAEC-1F6D7091BB92}"/>
                </a:ext>
              </a:extLst>
            </p:cNvPr>
            <p:cNvPicPr>
              <a:picLocks noChangeAspect="1"/>
            </p:cNvPicPr>
            <p:nvPr/>
          </p:nvPicPr>
          <p:blipFill rotWithShape="1">
            <a:blip r:embed="rId2"/>
            <a:srcRect t="16171" r="4438" b="55177"/>
            <a:stretch/>
          </p:blipFill>
          <p:spPr>
            <a:xfrm>
              <a:off x="801997" y="1899040"/>
              <a:ext cx="10008687" cy="4027560"/>
            </a:xfrm>
            <a:prstGeom prst="rect">
              <a:avLst/>
            </a:prstGeom>
          </p:spPr>
        </p:pic>
        <p:sp>
          <p:nvSpPr>
            <p:cNvPr id="3" name="Rectangle 2">
              <a:extLst>
                <a:ext uri="{FF2B5EF4-FFF2-40B4-BE49-F238E27FC236}">
                  <a16:creationId xmlns:a16="http://schemas.microsoft.com/office/drawing/2014/main" id="{6E307AAA-0EE5-E44B-9DDF-01CC26EA6A22}"/>
                </a:ext>
              </a:extLst>
            </p:cNvPr>
            <p:cNvSpPr/>
            <p:nvPr/>
          </p:nvSpPr>
          <p:spPr>
            <a:xfrm>
              <a:off x="8575409" y="4048563"/>
              <a:ext cx="637602" cy="3077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endParaRPr lang="en-US" sz="1799">
                <a:solidFill>
                  <a:prstClr val="white"/>
                </a:solidFill>
                <a:latin typeface="Calibri" panose="020F0502020204030204"/>
              </a:endParaRPr>
            </a:p>
          </p:txBody>
        </p:sp>
        <p:sp>
          <p:nvSpPr>
            <p:cNvPr id="4" name="TextBox 3">
              <a:extLst>
                <a:ext uri="{FF2B5EF4-FFF2-40B4-BE49-F238E27FC236}">
                  <a16:creationId xmlns:a16="http://schemas.microsoft.com/office/drawing/2014/main" id="{248E3BAB-F0FE-814A-A700-D9588C3877D6}"/>
                </a:ext>
              </a:extLst>
            </p:cNvPr>
            <p:cNvSpPr txBox="1"/>
            <p:nvPr/>
          </p:nvSpPr>
          <p:spPr>
            <a:xfrm>
              <a:off x="8517856" y="4013728"/>
              <a:ext cx="770019" cy="353943"/>
            </a:xfrm>
            <a:prstGeom prst="rect">
              <a:avLst/>
            </a:prstGeom>
            <a:noFill/>
          </p:spPr>
          <p:txBody>
            <a:bodyPr wrap="none" rtlCol="0">
              <a:spAutoFit/>
            </a:bodyPr>
            <a:lstStyle/>
            <a:p>
              <a:pPr defTabSz="914126"/>
              <a:r>
                <a:rPr lang="en-US" sz="1699" dirty="0">
                  <a:solidFill>
                    <a:prstClr val="black"/>
                  </a:solidFill>
                  <a:latin typeface="Malgun Gothic" panose="020B0503020000020004" pitchFamily="34" charset="-127"/>
                  <a:ea typeface="Malgun Gothic" panose="020B0503020000020004" pitchFamily="34" charset="-127"/>
                </a:rPr>
                <a:t>States</a:t>
              </a:r>
            </a:p>
          </p:txBody>
        </p:sp>
      </p:grpSp>
    </p:spTree>
    <p:extLst>
      <p:ext uri="{BB962C8B-B14F-4D97-AF65-F5344CB8AC3E}">
        <p14:creationId xmlns:p14="http://schemas.microsoft.com/office/powerpoint/2010/main" val="10095631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7982" y="365127"/>
            <a:ext cx="10512862" cy="1006474"/>
          </a:xfrm>
        </p:spPr>
        <p:txBody>
          <a:bodyPr/>
          <a:lstStyle/>
          <a:p>
            <a:r>
              <a:rPr lang="uz-Cyrl-UZ" dirty="0"/>
              <a:t>                               </a:t>
            </a:r>
            <a:r>
              <a:rPr lang="uz-Cyrl-UZ" dirty="0">
                <a:solidFill>
                  <a:schemeClr val="accent1"/>
                </a:solidFill>
                <a:latin typeface="Times New Roman" panose="02020603050405020304" pitchFamily="18" charset="0"/>
                <a:cs typeface="Times New Roman" panose="02020603050405020304" pitchFamily="18" charset="0"/>
              </a:rPr>
              <a:t>А</a:t>
            </a:r>
            <a:r>
              <a:rPr lang="ru-RU" dirty="0">
                <a:solidFill>
                  <a:schemeClr val="accent1"/>
                </a:solidFill>
                <a:latin typeface="Times New Roman" panose="02020603050405020304" pitchFamily="18" charset="0"/>
                <a:cs typeface="Times New Roman" panose="02020603050405020304" pitchFamily="18" charset="0"/>
              </a:rPr>
              <a:t>ҚШ</a:t>
            </a:r>
          </a:p>
        </p:txBody>
      </p:sp>
      <p:sp>
        <p:nvSpPr>
          <p:cNvPr id="3" name="Объект 2"/>
          <p:cNvSpPr>
            <a:spLocks noGrp="1"/>
          </p:cNvSpPr>
          <p:nvPr>
            <p:ph idx="1"/>
          </p:nvPr>
        </p:nvSpPr>
        <p:spPr>
          <a:xfrm>
            <a:off x="684212" y="1219201"/>
            <a:ext cx="10363200" cy="4648199"/>
          </a:xfrm>
        </p:spPr>
        <p:txBody>
          <a:bodyPr>
            <a:noAutofit/>
          </a:bodyPr>
          <a:lstStyle/>
          <a:p>
            <a:pPr algn="just"/>
            <a:r>
              <a:rPr lang="ru-RU" sz="3200" dirty="0">
                <a:solidFill>
                  <a:srgbClr val="0070C0"/>
                </a:solidFill>
                <a:latin typeface="Times New Roman" panose="02020603050405020304" pitchFamily="18" charset="0"/>
                <a:cs typeface="Times New Roman" panose="02020603050405020304" pitchFamily="18" charset="0"/>
              </a:rPr>
              <a:t>2021 </a:t>
            </a:r>
            <a:r>
              <a:rPr lang="ru-RU" sz="3200" dirty="0" err="1">
                <a:solidFill>
                  <a:srgbClr val="0070C0"/>
                </a:solidFill>
                <a:latin typeface="Times New Roman" panose="02020603050405020304" pitchFamily="18" charset="0"/>
                <a:cs typeface="Times New Roman" panose="02020603050405020304" pitchFamily="18" charset="0"/>
              </a:rPr>
              <a:t>йилда</a:t>
            </a:r>
            <a:r>
              <a:rPr lang="ru-RU" sz="3200" dirty="0">
                <a:solidFill>
                  <a:srgbClr val="0070C0"/>
                </a:solidFill>
                <a:latin typeface="Times New Roman" panose="02020603050405020304" pitchFamily="18" charset="0"/>
                <a:cs typeface="Times New Roman" panose="02020603050405020304" pitchFamily="18" charset="0"/>
              </a:rPr>
              <a:t> электрон </a:t>
            </a:r>
            <a:r>
              <a:rPr lang="ru-RU" sz="3200" dirty="0" err="1">
                <a:solidFill>
                  <a:srgbClr val="0070C0"/>
                </a:solidFill>
                <a:latin typeface="Times New Roman" panose="02020603050405020304" pitchFamily="18" charset="0"/>
                <a:cs typeface="Times New Roman" panose="02020603050405020304" pitchFamily="18" charset="0"/>
              </a:rPr>
              <a:t>тижоратдан</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тушган</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даромад</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улуши</a:t>
            </a:r>
            <a:r>
              <a:rPr lang="ru-RU" sz="3200" dirty="0">
                <a:solidFill>
                  <a:srgbClr val="0070C0"/>
                </a:solidFill>
                <a:latin typeface="Times New Roman" panose="02020603050405020304" pitchFamily="18" charset="0"/>
                <a:cs typeface="Times New Roman" panose="02020603050405020304" pitchFamily="18" charset="0"/>
              </a:rPr>
              <a:t> 21,4%ни </a:t>
            </a:r>
            <a:r>
              <a:rPr lang="ru-RU" sz="3200" dirty="0" err="1">
                <a:solidFill>
                  <a:srgbClr val="0070C0"/>
                </a:solidFill>
                <a:latin typeface="Times New Roman" panose="02020603050405020304" pitchFamily="18" charset="0"/>
                <a:cs typeface="Times New Roman" panose="02020603050405020304" pitchFamily="18" charset="0"/>
              </a:rPr>
              <a:t>ташкил</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этди</a:t>
            </a:r>
            <a:r>
              <a:rPr lang="ru-RU" sz="3200" dirty="0">
                <a:solidFill>
                  <a:srgbClr val="0070C0"/>
                </a:solidFill>
                <a:latin typeface="Times New Roman" panose="02020603050405020304" pitchFamily="18" charset="0"/>
                <a:cs typeface="Times New Roman" panose="02020603050405020304" pitchFamily="18" charset="0"/>
              </a:rPr>
              <a:t>.</a:t>
            </a:r>
          </a:p>
          <a:p>
            <a:pPr algn="just"/>
            <a:r>
              <a:rPr lang="ru-RU" sz="3200" dirty="0">
                <a:solidFill>
                  <a:srgbClr val="0070C0"/>
                </a:solidFill>
                <a:latin typeface="Times New Roman" panose="02020603050405020304" pitchFamily="18" charset="0"/>
                <a:cs typeface="Times New Roman" panose="02020603050405020304" pitchFamily="18" charset="0"/>
              </a:rPr>
              <a:t>2025-йилда  </a:t>
            </a:r>
            <a:r>
              <a:rPr lang="ru-RU" sz="3200" dirty="0" err="1">
                <a:solidFill>
                  <a:srgbClr val="0070C0"/>
                </a:solidFill>
                <a:latin typeface="Times New Roman" panose="02020603050405020304" pitchFamily="18" charset="0"/>
                <a:cs typeface="Times New Roman" panose="02020603050405020304" pitchFamily="18" charset="0"/>
              </a:rPr>
              <a:t>интернетга</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уланиш</a:t>
            </a:r>
            <a:r>
              <a:rPr lang="ru-RU" sz="3200" dirty="0">
                <a:solidFill>
                  <a:srgbClr val="0070C0"/>
                </a:solidFill>
                <a:latin typeface="Times New Roman" panose="02020603050405020304" pitchFamily="18" charset="0"/>
                <a:cs typeface="Times New Roman" panose="02020603050405020304" pitchFamily="18" charset="0"/>
              </a:rPr>
              <a:t> 94,2% </a:t>
            </a:r>
            <a:r>
              <a:rPr lang="ru-RU" sz="3200" dirty="0" err="1">
                <a:solidFill>
                  <a:srgbClr val="0070C0"/>
                </a:solidFill>
                <a:latin typeface="Times New Roman" panose="02020603050405020304" pitchFamily="18" charset="0"/>
                <a:cs typeface="Times New Roman" panose="02020603050405020304" pitchFamily="18" charset="0"/>
              </a:rPr>
              <a:t>бўлиши</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кутилмоқда</a:t>
            </a:r>
            <a:r>
              <a:rPr lang="ru-RU" sz="3200" dirty="0">
                <a:solidFill>
                  <a:srgbClr val="0070C0"/>
                </a:solidFill>
                <a:latin typeface="Times New Roman" panose="02020603050405020304" pitchFamily="18" charset="0"/>
                <a:cs typeface="Times New Roman" panose="02020603050405020304" pitchFamily="18" charset="0"/>
              </a:rPr>
              <a:t>.</a:t>
            </a:r>
          </a:p>
          <a:p>
            <a:pPr algn="just"/>
            <a:r>
              <a:rPr lang="ru-RU" sz="3200" dirty="0">
                <a:solidFill>
                  <a:srgbClr val="0070C0"/>
                </a:solidFill>
                <a:latin typeface="Times New Roman" panose="02020603050405020304" pitchFamily="18" charset="0"/>
                <a:cs typeface="Times New Roman" panose="02020603050405020304" pitchFamily="18" charset="0"/>
              </a:rPr>
              <a:t>2025-йилда </a:t>
            </a:r>
            <a:r>
              <a:rPr lang="ru-RU" sz="3200" dirty="0" err="1">
                <a:solidFill>
                  <a:srgbClr val="0070C0"/>
                </a:solidFill>
                <a:latin typeface="Times New Roman" panose="02020603050405020304" pitchFamily="18" charset="0"/>
                <a:cs typeface="Times New Roman" panose="02020603050405020304" pitchFamily="18" charset="0"/>
              </a:rPr>
              <a:t>АҚШнинг</a:t>
            </a:r>
            <a:r>
              <a:rPr lang="ru-RU" sz="3200" dirty="0">
                <a:solidFill>
                  <a:srgbClr val="0070C0"/>
                </a:solidFill>
                <a:latin typeface="Times New Roman" panose="02020603050405020304" pitchFamily="18" charset="0"/>
                <a:cs typeface="Times New Roman" panose="02020603050405020304" pitchFamily="18" charset="0"/>
              </a:rPr>
              <a:t> 100 </a:t>
            </a:r>
            <a:r>
              <a:rPr lang="ru-RU" sz="3200" dirty="0" err="1">
                <a:solidFill>
                  <a:srgbClr val="0070C0"/>
                </a:solidFill>
                <a:latin typeface="Times New Roman" panose="02020603050405020304" pitchFamily="18" charset="0"/>
                <a:cs typeface="Times New Roman" panose="02020603050405020304" pitchFamily="18" charset="0"/>
              </a:rPr>
              <a:t>нафар</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аҳолисига</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мобил</a:t>
            </a:r>
            <a:r>
              <a:rPr lang="ru-RU" sz="3200" dirty="0">
                <a:solidFill>
                  <a:srgbClr val="0070C0"/>
                </a:solidFill>
                <a:latin typeface="Times New Roman" panose="02020603050405020304" pitchFamily="18" charset="0"/>
                <a:cs typeface="Times New Roman" panose="02020603050405020304" pitchFamily="18" charset="0"/>
              </a:rPr>
              <a:t> телефон </a:t>
            </a:r>
            <a:r>
              <a:rPr lang="ru-RU" sz="3200" dirty="0" err="1">
                <a:solidFill>
                  <a:srgbClr val="0070C0"/>
                </a:solidFill>
                <a:latin typeface="Times New Roman" panose="02020603050405020304" pitchFamily="18" charset="0"/>
                <a:cs typeface="Times New Roman" panose="02020603050405020304" pitchFamily="18" charset="0"/>
              </a:rPr>
              <a:t>абонентлари</a:t>
            </a:r>
            <a:r>
              <a:rPr lang="ru-RU" sz="3200" dirty="0">
                <a:solidFill>
                  <a:srgbClr val="0070C0"/>
                </a:solidFill>
                <a:latin typeface="Times New Roman" panose="02020603050405020304" pitchFamily="18" charset="0"/>
                <a:cs typeface="Times New Roman" panose="02020603050405020304" pitchFamily="18" charset="0"/>
              </a:rPr>
              <a:t> сони 154 </a:t>
            </a:r>
            <a:r>
              <a:rPr lang="ru-RU" sz="3200" dirty="0" err="1">
                <a:solidFill>
                  <a:srgbClr val="0070C0"/>
                </a:solidFill>
                <a:latin typeface="Times New Roman" panose="02020603050405020304" pitchFamily="18" charset="0"/>
                <a:cs typeface="Times New Roman" panose="02020603050405020304" pitchFamily="18" charset="0"/>
              </a:rPr>
              <a:t>тани</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ташкил</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этиши</a:t>
            </a:r>
            <a:r>
              <a:rPr lang="ru-RU" sz="3200" dirty="0">
                <a:solidFill>
                  <a:srgbClr val="0070C0"/>
                </a:solidFill>
                <a:latin typeface="Times New Roman" panose="02020603050405020304" pitchFamily="18" charset="0"/>
                <a:cs typeface="Times New Roman" panose="02020603050405020304" pitchFamily="18" charset="0"/>
              </a:rPr>
              <a:t> прогноз </a:t>
            </a:r>
            <a:r>
              <a:rPr lang="ru-RU" sz="3200" dirty="0" err="1">
                <a:solidFill>
                  <a:srgbClr val="0070C0"/>
                </a:solidFill>
                <a:latin typeface="Times New Roman" panose="02020603050405020304" pitchFamily="18" charset="0"/>
                <a:cs typeface="Times New Roman" panose="02020603050405020304" pitchFamily="18" charset="0"/>
              </a:rPr>
              <a:t>қилинмоқда</a:t>
            </a:r>
            <a:r>
              <a:rPr lang="ru-RU" sz="3200" dirty="0">
                <a:solidFill>
                  <a:srgbClr val="0070C0"/>
                </a:solidFill>
                <a:latin typeface="Times New Roman" panose="02020603050405020304" pitchFamily="18" charset="0"/>
                <a:cs typeface="Times New Roman" panose="02020603050405020304" pitchFamily="18" charset="0"/>
              </a:rPr>
              <a:t>.</a:t>
            </a:r>
          </a:p>
          <a:p>
            <a:pPr algn="just"/>
            <a:r>
              <a:rPr lang="ru-RU" sz="3200" dirty="0">
                <a:solidFill>
                  <a:srgbClr val="0070C0"/>
                </a:solidFill>
                <a:latin typeface="Times New Roman" panose="02020603050405020304" pitchFamily="18" charset="0"/>
                <a:cs typeface="Times New Roman" panose="02020603050405020304" pitchFamily="18" charset="0"/>
              </a:rPr>
              <a:t>2025 </a:t>
            </a:r>
            <a:r>
              <a:rPr lang="ru-RU" sz="3200" dirty="0" err="1">
                <a:solidFill>
                  <a:srgbClr val="0070C0"/>
                </a:solidFill>
                <a:latin typeface="Times New Roman" panose="02020603050405020304" pitchFamily="18" charset="0"/>
                <a:cs typeface="Times New Roman" panose="02020603050405020304" pitchFamily="18" charset="0"/>
              </a:rPr>
              <a:t>йилда</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ҳар</a:t>
            </a:r>
            <a:r>
              <a:rPr lang="ru-RU" sz="3200" dirty="0">
                <a:solidFill>
                  <a:srgbClr val="0070C0"/>
                </a:solidFill>
                <a:latin typeface="Times New Roman" panose="02020603050405020304" pitchFamily="18" charset="0"/>
                <a:cs typeface="Times New Roman" panose="02020603050405020304" pitchFamily="18" charset="0"/>
              </a:rPr>
              <a:t> 100 </a:t>
            </a:r>
            <a:r>
              <a:rPr lang="ru-RU" sz="3200" dirty="0" err="1">
                <a:solidFill>
                  <a:srgbClr val="0070C0"/>
                </a:solidFill>
                <a:latin typeface="Times New Roman" panose="02020603050405020304" pitchFamily="18" charset="0"/>
                <a:cs typeface="Times New Roman" panose="02020603050405020304" pitchFamily="18" charset="0"/>
              </a:rPr>
              <a:t>аҳолисига</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тўғри</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келадиган</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кенг</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полосали</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уланиш</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абонентлари</a:t>
            </a:r>
            <a:r>
              <a:rPr lang="ru-RU" sz="3200" dirty="0">
                <a:solidFill>
                  <a:srgbClr val="0070C0"/>
                </a:solidFill>
                <a:latin typeface="Times New Roman" panose="02020603050405020304" pitchFamily="18" charset="0"/>
                <a:cs typeface="Times New Roman" panose="02020603050405020304" pitchFamily="18" charset="0"/>
              </a:rPr>
              <a:t> сони 37 </a:t>
            </a:r>
            <a:r>
              <a:rPr lang="ru-RU" sz="3200" dirty="0" err="1">
                <a:solidFill>
                  <a:srgbClr val="0070C0"/>
                </a:solidFill>
                <a:latin typeface="Times New Roman" panose="02020603050405020304" pitchFamily="18" charset="0"/>
                <a:cs typeface="Times New Roman" panose="02020603050405020304" pitchFamily="18" charset="0"/>
              </a:rPr>
              <a:t>тани</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ташкил</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қилиниши</a:t>
            </a: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кутилмоқда</a:t>
            </a:r>
            <a:r>
              <a:rPr lang="ru-RU" sz="3200" dirty="0">
                <a:solidFill>
                  <a:srgbClr val="0070C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845555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latin typeface="Times New Roman" panose="02020603050405020304" pitchFamily="18" charset="0"/>
                <a:cs typeface="Times New Roman" panose="02020603050405020304" pitchFamily="18" charset="0"/>
              </a:rPr>
              <a:t>                            </a:t>
            </a:r>
            <a:r>
              <a:rPr lang="ru-RU" dirty="0">
                <a:solidFill>
                  <a:srgbClr val="C00000"/>
                </a:solidFill>
                <a:latin typeface="Times New Roman" panose="02020603050405020304" pitchFamily="18" charset="0"/>
                <a:cs typeface="Times New Roman" panose="02020603050405020304" pitchFamily="18" charset="0"/>
              </a:rPr>
              <a:t>Германия</a:t>
            </a:r>
          </a:p>
        </p:txBody>
      </p:sp>
      <p:sp>
        <p:nvSpPr>
          <p:cNvPr id="3" name="Объект 2"/>
          <p:cNvSpPr>
            <a:spLocks noGrp="1"/>
          </p:cNvSpPr>
          <p:nvPr>
            <p:ph idx="1"/>
          </p:nvPr>
        </p:nvSpPr>
        <p:spPr>
          <a:xfrm>
            <a:off x="608012" y="1825625"/>
            <a:ext cx="10972800" cy="4351338"/>
          </a:xfrm>
        </p:spPr>
        <p:txBody>
          <a:bodyPr>
            <a:normAutofit/>
          </a:bodyPr>
          <a:lstStyle/>
          <a:p>
            <a:pPr>
              <a:lnSpc>
                <a:spcPct val="100000"/>
              </a:lnSpc>
            </a:pPr>
            <a:r>
              <a:rPr lang="ru-RU" sz="3600" dirty="0">
                <a:solidFill>
                  <a:srgbClr val="C00000"/>
                </a:solidFill>
                <a:latin typeface="Times New Roman" panose="02020603050405020304" pitchFamily="18" charset="0"/>
                <a:cs typeface="Times New Roman" panose="02020603050405020304" pitchFamily="18" charset="0"/>
              </a:rPr>
              <a:t>2025й. </a:t>
            </a:r>
            <a:r>
              <a:rPr lang="ru-RU" sz="3600" dirty="0" err="1">
                <a:solidFill>
                  <a:srgbClr val="C00000"/>
                </a:solidFill>
                <a:latin typeface="Times New Roman" panose="02020603050405020304" pitchFamily="18" charset="0"/>
                <a:cs typeface="Times New Roman" panose="02020603050405020304" pitchFamily="18" charset="0"/>
              </a:rPr>
              <a:t>Германияда</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интернетга</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уланиш</a:t>
            </a:r>
            <a:r>
              <a:rPr lang="ru-RU" sz="3600" dirty="0">
                <a:solidFill>
                  <a:srgbClr val="C00000"/>
                </a:solidFill>
                <a:latin typeface="Times New Roman" panose="02020603050405020304" pitchFamily="18" charset="0"/>
                <a:cs typeface="Times New Roman" panose="02020603050405020304" pitchFamily="18" charset="0"/>
              </a:rPr>
              <a:t> 91,8 </a:t>
            </a:r>
            <a:r>
              <a:rPr lang="ru-RU" sz="3600" dirty="0" err="1">
                <a:solidFill>
                  <a:srgbClr val="C00000"/>
                </a:solidFill>
                <a:latin typeface="Times New Roman" panose="02020603050405020304" pitchFamily="18" charset="0"/>
                <a:cs typeface="Times New Roman" panose="02020603050405020304" pitchFamily="18" charset="0"/>
              </a:rPr>
              <a:t>фоизни</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ташкил</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қилади</a:t>
            </a:r>
            <a:r>
              <a:rPr lang="ru-RU" sz="3600" dirty="0">
                <a:solidFill>
                  <a:srgbClr val="C00000"/>
                </a:solidFill>
                <a:latin typeface="Times New Roman" panose="02020603050405020304" pitchFamily="18" charset="0"/>
                <a:cs typeface="Times New Roman" panose="02020603050405020304" pitchFamily="18" charset="0"/>
              </a:rPr>
              <a:t>.</a:t>
            </a:r>
          </a:p>
          <a:p>
            <a:pPr>
              <a:lnSpc>
                <a:spcPct val="100000"/>
              </a:lnSpc>
            </a:pPr>
            <a:r>
              <a:rPr lang="ru-RU" sz="3600" dirty="0" err="1">
                <a:solidFill>
                  <a:srgbClr val="C00000"/>
                </a:solidFill>
                <a:latin typeface="Times New Roman" panose="02020603050405020304" pitchFamily="18" charset="0"/>
                <a:cs typeface="Times New Roman" panose="02020603050405020304" pitchFamily="18" charset="0"/>
              </a:rPr>
              <a:t>Ҳар</a:t>
            </a:r>
            <a:r>
              <a:rPr lang="ru-RU" sz="3600" dirty="0">
                <a:solidFill>
                  <a:srgbClr val="C00000"/>
                </a:solidFill>
                <a:latin typeface="Times New Roman" panose="02020603050405020304" pitchFamily="18" charset="0"/>
                <a:cs typeface="Times New Roman" panose="02020603050405020304" pitchFamily="18" charset="0"/>
              </a:rPr>
              <a:t> 100 </a:t>
            </a:r>
            <a:r>
              <a:rPr lang="ru-RU" sz="3600" dirty="0" err="1">
                <a:solidFill>
                  <a:srgbClr val="C00000"/>
                </a:solidFill>
                <a:latin typeface="Times New Roman" panose="02020603050405020304" pitchFamily="18" charset="0"/>
                <a:cs typeface="Times New Roman" panose="02020603050405020304" pitchFamily="18" charset="0"/>
              </a:rPr>
              <a:t>аҳолига</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мобил</a:t>
            </a:r>
            <a:r>
              <a:rPr lang="ru-RU" sz="3600" dirty="0">
                <a:solidFill>
                  <a:srgbClr val="C00000"/>
                </a:solidFill>
                <a:latin typeface="Times New Roman" panose="02020603050405020304" pitchFamily="18" charset="0"/>
                <a:cs typeface="Times New Roman" panose="02020603050405020304" pitchFamily="18" charset="0"/>
              </a:rPr>
              <a:t> телефон </a:t>
            </a:r>
            <a:r>
              <a:rPr lang="ru-RU" sz="3600" dirty="0" err="1">
                <a:solidFill>
                  <a:srgbClr val="C00000"/>
                </a:solidFill>
                <a:latin typeface="Times New Roman" panose="02020603050405020304" pitchFamily="18" charset="0"/>
                <a:cs typeface="Times New Roman" panose="02020603050405020304" pitchFamily="18" charset="0"/>
              </a:rPr>
              <a:t>абонентлари</a:t>
            </a:r>
            <a:r>
              <a:rPr lang="ru-RU" sz="3600" dirty="0">
                <a:solidFill>
                  <a:srgbClr val="C00000"/>
                </a:solidFill>
                <a:latin typeface="Times New Roman" panose="02020603050405020304" pitchFamily="18" charset="0"/>
                <a:cs typeface="Times New Roman" panose="02020603050405020304" pitchFamily="18" charset="0"/>
              </a:rPr>
              <a:t> сони     2025 й. 135 та     </a:t>
            </a:r>
            <a:r>
              <a:rPr lang="ru-RU" sz="3600" dirty="0" err="1">
                <a:solidFill>
                  <a:srgbClr val="C00000"/>
                </a:solidFill>
                <a:latin typeface="Times New Roman" panose="02020603050405020304" pitchFamily="18" charset="0"/>
                <a:cs typeface="Times New Roman" panose="02020603050405020304" pitchFamily="18" charset="0"/>
              </a:rPr>
              <a:t>ташкил</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этиши</a:t>
            </a:r>
            <a:r>
              <a:rPr lang="ru-RU" sz="3600" dirty="0">
                <a:solidFill>
                  <a:srgbClr val="C00000"/>
                </a:solidFill>
                <a:latin typeface="Times New Roman" panose="02020603050405020304" pitchFamily="18" charset="0"/>
                <a:cs typeface="Times New Roman" panose="02020603050405020304" pitchFamily="18" charset="0"/>
              </a:rPr>
              <a:t> прогноз </a:t>
            </a:r>
            <a:r>
              <a:rPr lang="ru-RU" sz="3600" dirty="0" err="1">
                <a:solidFill>
                  <a:srgbClr val="C00000"/>
                </a:solidFill>
                <a:latin typeface="Times New Roman" panose="02020603050405020304" pitchFamily="18" charset="0"/>
                <a:cs typeface="Times New Roman" panose="02020603050405020304" pitchFamily="18" charset="0"/>
              </a:rPr>
              <a:t>қилинмоқда</a:t>
            </a:r>
            <a:r>
              <a:rPr lang="ru-RU" sz="3600" dirty="0">
                <a:solidFill>
                  <a:srgbClr val="C00000"/>
                </a:solidFill>
                <a:latin typeface="Times New Roman" panose="02020603050405020304" pitchFamily="18" charset="0"/>
                <a:cs typeface="Times New Roman" panose="02020603050405020304" pitchFamily="18" charset="0"/>
              </a:rPr>
              <a:t>.</a:t>
            </a:r>
          </a:p>
          <a:p>
            <a:pPr>
              <a:lnSpc>
                <a:spcPct val="100000"/>
              </a:lnSpc>
            </a:pPr>
            <a:r>
              <a:rPr lang="ru-RU" sz="3600" dirty="0">
                <a:solidFill>
                  <a:srgbClr val="C00000"/>
                </a:solidFill>
                <a:latin typeface="Times New Roman" panose="02020603050405020304" pitchFamily="18" charset="0"/>
                <a:cs typeface="Times New Roman" panose="02020603050405020304" pitchFamily="18" charset="0"/>
              </a:rPr>
              <a:t>2025 й. 100 </a:t>
            </a:r>
            <a:r>
              <a:rPr lang="ru-RU" sz="3600" dirty="0" err="1">
                <a:solidFill>
                  <a:srgbClr val="C00000"/>
                </a:solidFill>
                <a:latin typeface="Times New Roman" panose="02020603050405020304" pitchFamily="18" charset="0"/>
                <a:cs typeface="Times New Roman" panose="02020603050405020304" pitchFamily="18" charset="0"/>
              </a:rPr>
              <a:t>аҳолига</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тўғри</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келадиган</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кенг</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полосали</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уланиш</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абонентлари</a:t>
            </a:r>
            <a:r>
              <a:rPr lang="ru-RU" sz="3600" dirty="0">
                <a:solidFill>
                  <a:srgbClr val="C00000"/>
                </a:solidFill>
                <a:latin typeface="Times New Roman" panose="02020603050405020304" pitchFamily="18" charset="0"/>
                <a:cs typeface="Times New Roman" panose="02020603050405020304" pitchFamily="18" charset="0"/>
              </a:rPr>
              <a:t> сони 46 </a:t>
            </a:r>
            <a:r>
              <a:rPr lang="ru-RU" sz="3600" dirty="0" err="1">
                <a:solidFill>
                  <a:srgbClr val="C00000"/>
                </a:solidFill>
                <a:latin typeface="Times New Roman" panose="02020603050405020304" pitchFamily="18" charset="0"/>
                <a:cs typeface="Times New Roman" panose="02020603050405020304" pitchFamily="18" charset="0"/>
              </a:rPr>
              <a:t>тани</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ташкил</a:t>
            </a:r>
            <a:r>
              <a:rPr lang="ru-RU" sz="3600" dirty="0">
                <a:solidFill>
                  <a:srgbClr val="C00000"/>
                </a:solidFill>
                <a:latin typeface="Times New Roman" panose="02020603050405020304" pitchFamily="18" charset="0"/>
                <a:cs typeface="Times New Roman" panose="02020603050405020304" pitchFamily="18" charset="0"/>
              </a:rPr>
              <a:t> </a:t>
            </a:r>
            <a:r>
              <a:rPr lang="ru-RU" sz="3600" dirty="0" err="1">
                <a:solidFill>
                  <a:srgbClr val="C00000"/>
                </a:solidFill>
                <a:latin typeface="Times New Roman" panose="02020603050405020304" pitchFamily="18" charset="0"/>
                <a:cs typeface="Times New Roman" panose="02020603050405020304" pitchFamily="18" charset="0"/>
              </a:rPr>
              <a:t>қилади</a:t>
            </a:r>
            <a:r>
              <a:rPr lang="ru-RU" sz="3600" dirty="0">
                <a:solidFill>
                  <a:srgbClr val="C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341243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solidFill>
                  <a:srgbClr val="0070C0"/>
                </a:solidFill>
              </a:rPr>
              <a:t>                  Россия Федерацияси</a:t>
            </a:r>
            <a:endParaRPr lang="ru-RU" dirty="0">
              <a:solidFill>
                <a:srgbClr val="0070C0"/>
              </a:solidFill>
            </a:endParaRPr>
          </a:p>
        </p:txBody>
      </p:sp>
      <p:sp>
        <p:nvSpPr>
          <p:cNvPr id="3" name="Объект 2"/>
          <p:cNvSpPr>
            <a:spLocks noGrp="1"/>
          </p:cNvSpPr>
          <p:nvPr>
            <p:ph idx="1"/>
          </p:nvPr>
        </p:nvSpPr>
        <p:spPr/>
        <p:txBody>
          <a:bodyPr/>
          <a:lstStyle/>
          <a:p>
            <a:r>
              <a:rPr lang="ru-RU" dirty="0">
                <a:solidFill>
                  <a:srgbClr val="0070C0"/>
                </a:solidFill>
              </a:rPr>
              <a:t>2021 </a:t>
            </a:r>
            <a:r>
              <a:rPr lang="ru-RU" dirty="0" err="1">
                <a:solidFill>
                  <a:srgbClr val="0070C0"/>
                </a:solidFill>
              </a:rPr>
              <a:t>йилда</a:t>
            </a:r>
            <a:r>
              <a:rPr lang="ru-RU" dirty="0">
                <a:solidFill>
                  <a:srgbClr val="0070C0"/>
                </a:solidFill>
              </a:rPr>
              <a:t> электрон </a:t>
            </a:r>
            <a:r>
              <a:rPr lang="ru-RU" dirty="0" err="1">
                <a:solidFill>
                  <a:srgbClr val="0070C0"/>
                </a:solidFill>
              </a:rPr>
              <a:t>тижорат</a:t>
            </a:r>
            <a:r>
              <a:rPr lang="ru-RU" dirty="0">
                <a:solidFill>
                  <a:srgbClr val="0070C0"/>
                </a:solidFill>
              </a:rPr>
              <a:t> </a:t>
            </a:r>
            <a:r>
              <a:rPr lang="ru-RU" dirty="0" err="1">
                <a:solidFill>
                  <a:srgbClr val="0070C0"/>
                </a:solidFill>
              </a:rPr>
              <a:t>даромадларининг</a:t>
            </a:r>
            <a:r>
              <a:rPr lang="ru-RU" dirty="0">
                <a:solidFill>
                  <a:srgbClr val="0070C0"/>
                </a:solidFill>
              </a:rPr>
              <a:t> </a:t>
            </a:r>
            <a:r>
              <a:rPr lang="ru-RU" dirty="0" err="1">
                <a:solidFill>
                  <a:srgbClr val="0070C0"/>
                </a:solidFill>
              </a:rPr>
              <a:t>улуши</a:t>
            </a:r>
            <a:r>
              <a:rPr lang="ru-RU" dirty="0">
                <a:solidFill>
                  <a:srgbClr val="0070C0"/>
                </a:solidFill>
              </a:rPr>
              <a:t> - Электроника </a:t>
            </a:r>
            <a:r>
              <a:rPr lang="ru-RU" dirty="0" err="1">
                <a:solidFill>
                  <a:srgbClr val="0070C0"/>
                </a:solidFill>
              </a:rPr>
              <a:t>ва</a:t>
            </a:r>
            <a:r>
              <a:rPr lang="ru-RU" dirty="0">
                <a:solidFill>
                  <a:srgbClr val="0070C0"/>
                </a:solidFill>
              </a:rPr>
              <a:t> ОАВ - 20,8% ни </a:t>
            </a:r>
            <a:r>
              <a:rPr lang="ru-RU" dirty="0" err="1">
                <a:solidFill>
                  <a:srgbClr val="0070C0"/>
                </a:solidFill>
              </a:rPr>
              <a:t>ташкил</a:t>
            </a:r>
            <a:r>
              <a:rPr lang="ru-RU" dirty="0">
                <a:solidFill>
                  <a:srgbClr val="0070C0"/>
                </a:solidFill>
              </a:rPr>
              <a:t> </a:t>
            </a:r>
            <a:r>
              <a:rPr lang="ru-RU" dirty="0" err="1">
                <a:solidFill>
                  <a:srgbClr val="0070C0"/>
                </a:solidFill>
              </a:rPr>
              <a:t>қилади</a:t>
            </a:r>
            <a:r>
              <a:rPr lang="ru-RU" dirty="0">
                <a:solidFill>
                  <a:srgbClr val="0070C0"/>
                </a:solidFill>
              </a:rPr>
              <a:t>.</a:t>
            </a:r>
          </a:p>
          <a:p>
            <a:r>
              <a:rPr lang="ru-RU" dirty="0">
                <a:solidFill>
                  <a:srgbClr val="0070C0"/>
                </a:solidFill>
              </a:rPr>
              <a:t>2025-йилда </a:t>
            </a:r>
            <a:r>
              <a:rPr lang="ru-RU" dirty="0" err="1">
                <a:solidFill>
                  <a:srgbClr val="0070C0"/>
                </a:solidFill>
              </a:rPr>
              <a:t>Россияда</a:t>
            </a:r>
            <a:r>
              <a:rPr lang="ru-RU" dirty="0">
                <a:solidFill>
                  <a:srgbClr val="0070C0"/>
                </a:solidFill>
              </a:rPr>
              <a:t> </a:t>
            </a:r>
            <a:r>
              <a:rPr lang="ru-RU" dirty="0" err="1">
                <a:solidFill>
                  <a:srgbClr val="0070C0"/>
                </a:solidFill>
              </a:rPr>
              <a:t>интернетга</a:t>
            </a:r>
            <a:r>
              <a:rPr lang="ru-RU" dirty="0">
                <a:solidFill>
                  <a:srgbClr val="0070C0"/>
                </a:solidFill>
              </a:rPr>
              <a:t> </a:t>
            </a:r>
            <a:r>
              <a:rPr lang="ru-RU" dirty="0" err="1">
                <a:solidFill>
                  <a:srgbClr val="0070C0"/>
                </a:solidFill>
              </a:rPr>
              <a:t>уланиш</a:t>
            </a:r>
            <a:r>
              <a:rPr lang="ru-RU" dirty="0">
                <a:solidFill>
                  <a:srgbClr val="0070C0"/>
                </a:solidFill>
              </a:rPr>
              <a:t> 79,1 </a:t>
            </a:r>
            <a:r>
              <a:rPr lang="ru-RU" dirty="0" err="1">
                <a:solidFill>
                  <a:srgbClr val="0070C0"/>
                </a:solidFill>
              </a:rPr>
              <a:t>фоизни</a:t>
            </a:r>
            <a:r>
              <a:rPr lang="ru-RU" dirty="0">
                <a:solidFill>
                  <a:srgbClr val="0070C0"/>
                </a:solidFill>
              </a:rPr>
              <a:t> </a:t>
            </a:r>
            <a:r>
              <a:rPr lang="ru-RU" dirty="0" err="1">
                <a:solidFill>
                  <a:srgbClr val="0070C0"/>
                </a:solidFill>
              </a:rPr>
              <a:t>ташкил</a:t>
            </a:r>
            <a:r>
              <a:rPr lang="ru-RU" dirty="0">
                <a:solidFill>
                  <a:srgbClr val="0070C0"/>
                </a:solidFill>
              </a:rPr>
              <a:t> </a:t>
            </a:r>
            <a:r>
              <a:rPr lang="ru-RU" dirty="0" err="1">
                <a:solidFill>
                  <a:srgbClr val="0070C0"/>
                </a:solidFill>
              </a:rPr>
              <a:t>қилади</a:t>
            </a:r>
            <a:r>
              <a:rPr lang="ru-RU" dirty="0">
                <a:solidFill>
                  <a:srgbClr val="0070C0"/>
                </a:solidFill>
              </a:rPr>
              <a:t>.</a:t>
            </a:r>
          </a:p>
          <a:p>
            <a:r>
              <a:rPr lang="ru-RU" dirty="0">
                <a:solidFill>
                  <a:srgbClr val="0070C0"/>
                </a:solidFill>
              </a:rPr>
              <a:t>2025 </a:t>
            </a:r>
            <a:r>
              <a:rPr lang="ru-RU" dirty="0" err="1">
                <a:solidFill>
                  <a:srgbClr val="0070C0"/>
                </a:solidFill>
              </a:rPr>
              <a:t>йилда</a:t>
            </a:r>
            <a:r>
              <a:rPr lang="ru-RU" dirty="0">
                <a:solidFill>
                  <a:srgbClr val="0070C0"/>
                </a:solidFill>
              </a:rPr>
              <a:t> </a:t>
            </a:r>
            <a:r>
              <a:rPr lang="ru-RU" dirty="0" err="1">
                <a:solidFill>
                  <a:srgbClr val="0070C0"/>
                </a:solidFill>
              </a:rPr>
              <a:t>Россиянинг</a:t>
            </a:r>
            <a:r>
              <a:rPr lang="ru-RU" dirty="0">
                <a:solidFill>
                  <a:srgbClr val="0070C0"/>
                </a:solidFill>
              </a:rPr>
              <a:t> </a:t>
            </a:r>
            <a:r>
              <a:rPr lang="ru-RU" dirty="0" err="1">
                <a:solidFill>
                  <a:srgbClr val="0070C0"/>
                </a:solidFill>
              </a:rPr>
              <a:t>ҳар</a:t>
            </a:r>
            <a:r>
              <a:rPr lang="ru-RU" dirty="0">
                <a:solidFill>
                  <a:srgbClr val="0070C0"/>
                </a:solidFill>
              </a:rPr>
              <a:t> 100 </a:t>
            </a:r>
            <a:r>
              <a:rPr lang="ru-RU" dirty="0" err="1">
                <a:solidFill>
                  <a:srgbClr val="0070C0"/>
                </a:solidFill>
              </a:rPr>
              <a:t>аҳолисига</a:t>
            </a:r>
            <a:r>
              <a:rPr lang="ru-RU" dirty="0">
                <a:solidFill>
                  <a:srgbClr val="0070C0"/>
                </a:solidFill>
              </a:rPr>
              <a:t> </a:t>
            </a:r>
            <a:r>
              <a:rPr lang="ru-RU" dirty="0" err="1">
                <a:solidFill>
                  <a:srgbClr val="0070C0"/>
                </a:solidFill>
              </a:rPr>
              <a:t>мобил</a:t>
            </a:r>
            <a:r>
              <a:rPr lang="ru-RU" dirty="0">
                <a:solidFill>
                  <a:srgbClr val="0070C0"/>
                </a:solidFill>
              </a:rPr>
              <a:t> </a:t>
            </a:r>
            <a:r>
              <a:rPr lang="ru-RU" dirty="0" err="1">
                <a:solidFill>
                  <a:srgbClr val="0070C0"/>
                </a:solidFill>
              </a:rPr>
              <a:t>алоқа</a:t>
            </a:r>
            <a:r>
              <a:rPr lang="ru-RU" dirty="0">
                <a:solidFill>
                  <a:srgbClr val="0070C0"/>
                </a:solidFill>
              </a:rPr>
              <a:t> </a:t>
            </a:r>
            <a:r>
              <a:rPr lang="ru-RU" dirty="0" err="1">
                <a:solidFill>
                  <a:srgbClr val="0070C0"/>
                </a:solidFill>
              </a:rPr>
              <a:t>абонентлари</a:t>
            </a:r>
            <a:r>
              <a:rPr lang="ru-RU" dirty="0">
                <a:solidFill>
                  <a:srgbClr val="0070C0"/>
                </a:solidFill>
              </a:rPr>
              <a:t> сони 179 </a:t>
            </a:r>
            <a:r>
              <a:rPr lang="ru-RU" dirty="0" err="1">
                <a:solidFill>
                  <a:srgbClr val="0070C0"/>
                </a:solidFill>
              </a:rPr>
              <a:t>тани</a:t>
            </a:r>
            <a:r>
              <a:rPr lang="ru-RU" dirty="0">
                <a:solidFill>
                  <a:srgbClr val="0070C0"/>
                </a:solidFill>
              </a:rPr>
              <a:t> </a:t>
            </a:r>
            <a:r>
              <a:rPr lang="ru-RU" dirty="0" err="1">
                <a:solidFill>
                  <a:srgbClr val="0070C0"/>
                </a:solidFill>
              </a:rPr>
              <a:t>ташкил</a:t>
            </a:r>
            <a:r>
              <a:rPr lang="ru-RU" dirty="0">
                <a:solidFill>
                  <a:srgbClr val="0070C0"/>
                </a:solidFill>
              </a:rPr>
              <a:t> </a:t>
            </a:r>
            <a:r>
              <a:rPr lang="ru-RU" dirty="0" err="1">
                <a:solidFill>
                  <a:srgbClr val="0070C0"/>
                </a:solidFill>
              </a:rPr>
              <a:t>этиши</a:t>
            </a:r>
            <a:r>
              <a:rPr lang="ru-RU" dirty="0">
                <a:solidFill>
                  <a:srgbClr val="0070C0"/>
                </a:solidFill>
              </a:rPr>
              <a:t> прогноз </a:t>
            </a:r>
            <a:r>
              <a:rPr lang="ru-RU" dirty="0" err="1">
                <a:solidFill>
                  <a:srgbClr val="0070C0"/>
                </a:solidFill>
              </a:rPr>
              <a:t>қилинмоқда</a:t>
            </a:r>
            <a:r>
              <a:rPr lang="ru-RU" dirty="0">
                <a:solidFill>
                  <a:srgbClr val="0070C0"/>
                </a:solidFill>
              </a:rPr>
              <a:t>.</a:t>
            </a:r>
          </a:p>
          <a:p>
            <a:r>
              <a:rPr lang="ru-RU" dirty="0">
                <a:solidFill>
                  <a:srgbClr val="0070C0"/>
                </a:solidFill>
              </a:rPr>
              <a:t>2025 </a:t>
            </a:r>
            <a:r>
              <a:rPr lang="ru-RU" dirty="0" err="1">
                <a:solidFill>
                  <a:srgbClr val="0070C0"/>
                </a:solidFill>
              </a:rPr>
              <a:t>йилда</a:t>
            </a:r>
            <a:r>
              <a:rPr lang="ru-RU" dirty="0">
                <a:solidFill>
                  <a:srgbClr val="0070C0"/>
                </a:solidFill>
              </a:rPr>
              <a:t> </a:t>
            </a:r>
            <a:r>
              <a:rPr lang="ru-RU" dirty="0" err="1">
                <a:solidFill>
                  <a:srgbClr val="0070C0"/>
                </a:solidFill>
              </a:rPr>
              <a:t>Россияда</a:t>
            </a:r>
            <a:r>
              <a:rPr lang="ru-RU" dirty="0">
                <a:solidFill>
                  <a:srgbClr val="0070C0"/>
                </a:solidFill>
              </a:rPr>
              <a:t> </a:t>
            </a:r>
            <a:r>
              <a:rPr lang="ru-RU" dirty="0" err="1">
                <a:solidFill>
                  <a:srgbClr val="0070C0"/>
                </a:solidFill>
              </a:rPr>
              <a:t>ҳар</a:t>
            </a:r>
            <a:r>
              <a:rPr lang="ru-RU" dirty="0">
                <a:solidFill>
                  <a:srgbClr val="0070C0"/>
                </a:solidFill>
              </a:rPr>
              <a:t> 100 </a:t>
            </a:r>
            <a:r>
              <a:rPr lang="ru-RU" dirty="0" err="1">
                <a:solidFill>
                  <a:srgbClr val="0070C0"/>
                </a:solidFill>
              </a:rPr>
              <a:t>аҳолига</a:t>
            </a:r>
            <a:r>
              <a:rPr lang="ru-RU" dirty="0">
                <a:solidFill>
                  <a:srgbClr val="0070C0"/>
                </a:solidFill>
              </a:rPr>
              <a:t> </a:t>
            </a:r>
            <a:r>
              <a:rPr lang="ru-RU" dirty="0" err="1">
                <a:solidFill>
                  <a:srgbClr val="0070C0"/>
                </a:solidFill>
              </a:rPr>
              <a:t>тўғри</a:t>
            </a:r>
            <a:r>
              <a:rPr lang="ru-RU" dirty="0">
                <a:solidFill>
                  <a:srgbClr val="0070C0"/>
                </a:solidFill>
              </a:rPr>
              <a:t> </a:t>
            </a:r>
            <a:r>
              <a:rPr lang="ru-RU" dirty="0" err="1">
                <a:solidFill>
                  <a:srgbClr val="0070C0"/>
                </a:solidFill>
              </a:rPr>
              <a:t>келадиган</a:t>
            </a:r>
            <a:r>
              <a:rPr lang="ru-RU" dirty="0">
                <a:solidFill>
                  <a:srgbClr val="0070C0"/>
                </a:solidFill>
              </a:rPr>
              <a:t> </a:t>
            </a:r>
            <a:r>
              <a:rPr lang="ru-RU" dirty="0" err="1">
                <a:solidFill>
                  <a:srgbClr val="0070C0"/>
                </a:solidFill>
              </a:rPr>
              <a:t>кенг</a:t>
            </a:r>
            <a:r>
              <a:rPr lang="ru-RU" dirty="0">
                <a:solidFill>
                  <a:srgbClr val="0070C0"/>
                </a:solidFill>
              </a:rPr>
              <a:t> </a:t>
            </a:r>
            <a:r>
              <a:rPr lang="ru-RU" dirty="0" err="1">
                <a:solidFill>
                  <a:srgbClr val="0070C0"/>
                </a:solidFill>
              </a:rPr>
              <a:t>полосали</a:t>
            </a:r>
            <a:r>
              <a:rPr lang="ru-RU" dirty="0">
                <a:solidFill>
                  <a:srgbClr val="0070C0"/>
                </a:solidFill>
              </a:rPr>
              <a:t> </a:t>
            </a:r>
            <a:r>
              <a:rPr lang="ru-RU" dirty="0" err="1">
                <a:solidFill>
                  <a:srgbClr val="0070C0"/>
                </a:solidFill>
              </a:rPr>
              <a:t>уланиш</a:t>
            </a:r>
            <a:r>
              <a:rPr lang="ru-RU" dirty="0">
                <a:solidFill>
                  <a:srgbClr val="0070C0"/>
                </a:solidFill>
              </a:rPr>
              <a:t> </a:t>
            </a:r>
            <a:r>
              <a:rPr lang="ru-RU" dirty="0" err="1">
                <a:solidFill>
                  <a:srgbClr val="0070C0"/>
                </a:solidFill>
              </a:rPr>
              <a:t>абонентлари</a:t>
            </a:r>
            <a:r>
              <a:rPr lang="ru-RU" dirty="0">
                <a:solidFill>
                  <a:srgbClr val="0070C0"/>
                </a:solidFill>
              </a:rPr>
              <a:t> сони 26 </a:t>
            </a:r>
            <a:r>
              <a:rPr lang="ru-RU" dirty="0" err="1">
                <a:solidFill>
                  <a:srgbClr val="0070C0"/>
                </a:solidFill>
              </a:rPr>
              <a:t>тани</a:t>
            </a:r>
            <a:r>
              <a:rPr lang="ru-RU" dirty="0">
                <a:solidFill>
                  <a:srgbClr val="0070C0"/>
                </a:solidFill>
              </a:rPr>
              <a:t> </a:t>
            </a:r>
            <a:r>
              <a:rPr lang="ru-RU" dirty="0" err="1">
                <a:solidFill>
                  <a:srgbClr val="0070C0"/>
                </a:solidFill>
              </a:rPr>
              <a:t>ташкил</a:t>
            </a:r>
            <a:r>
              <a:rPr lang="ru-RU" dirty="0">
                <a:solidFill>
                  <a:srgbClr val="0070C0"/>
                </a:solidFill>
              </a:rPr>
              <a:t> </a:t>
            </a:r>
            <a:r>
              <a:rPr lang="ru-RU" dirty="0" err="1">
                <a:solidFill>
                  <a:srgbClr val="0070C0"/>
                </a:solidFill>
              </a:rPr>
              <a:t>қилади</a:t>
            </a:r>
            <a:r>
              <a:rPr lang="ru-RU" dirty="0">
                <a:solidFill>
                  <a:srgbClr val="0070C0"/>
                </a:solidFill>
              </a:rPr>
              <a:t>.</a:t>
            </a:r>
          </a:p>
        </p:txBody>
      </p:sp>
    </p:spTree>
    <p:extLst>
      <p:ext uri="{BB962C8B-B14F-4D97-AF65-F5344CB8AC3E}">
        <p14:creationId xmlns:p14="http://schemas.microsoft.com/office/powerpoint/2010/main" val="3007729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solidFill>
                  <a:schemeClr val="accent1"/>
                </a:solidFill>
              </a:rPr>
              <a:t>                           Ўзбекистон</a:t>
            </a:r>
            <a:endParaRPr lang="ru-RU" dirty="0">
              <a:solidFill>
                <a:schemeClr val="accent1"/>
              </a:solidFill>
            </a:endParaRPr>
          </a:p>
        </p:txBody>
      </p:sp>
      <p:sp>
        <p:nvSpPr>
          <p:cNvPr id="3" name="Объект 2"/>
          <p:cNvSpPr>
            <a:spLocks noGrp="1"/>
          </p:cNvSpPr>
          <p:nvPr>
            <p:ph idx="1"/>
          </p:nvPr>
        </p:nvSpPr>
        <p:spPr/>
        <p:txBody>
          <a:bodyPr/>
          <a:lstStyle/>
          <a:p>
            <a:r>
              <a:rPr lang="ru-RU" dirty="0">
                <a:solidFill>
                  <a:srgbClr val="0070C0"/>
                </a:solidFill>
              </a:rPr>
              <a:t>2021-йилда электрон </a:t>
            </a:r>
            <a:r>
              <a:rPr lang="ru-RU" dirty="0" err="1">
                <a:solidFill>
                  <a:srgbClr val="0070C0"/>
                </a:solidFill>
              </a:rPr>
              <a:t>тижоратдан</a:t>
            </a:r>
            <a:r>
              <a:rPr lang="ru-RU" dirty="0">
                <a:solidFill>
                  <a:srgbClr val="0070C0"/>
                </a:solidFill>
              </a:rPr>
              <a:t> </a:t>
            </a:r>
            <a:r>
              <a:rPr lang="ru-RU" dirty="0" err="1">
                <a:solidFill>
                  <a:srgbClr val="0070C0"/>
                </a:solidFill>
              </a:rPr>
              <a:t>тушган</a:t>
            </a:r>
            <a:r>
              <a:rPr lang="ru-RU" dirty="0">
                <a:solidFill>
                  <a:srgbClr val="0070C0"/>
                </a:solidFill>
              </a:rPr>
              <a:t> </a:t>
            </a:r>
            <a:r>
              <a:rPr lang="ru-RU" dirty="0" err="1">
                <a:solidFill>
                  <a:srgbClr val="0070C0"/>
                </a:solidFill>
              </a:rPr>
              <a:t>даромад</a:t>
            </a:r>
            <a:r>
              <a:rPr lang="ru-RU" dirty="0">
                <a:solidFill>
                  <a:srgbClr val="0070C0"/>
                </a:solidFill>
              </a:rPr>
              <a:t> </a:t>
            </a:r>
            <a:r>
              <a:rPr lang="ru-RU" dirty="0" err="1">
                <a:solidFill>
                  <a:srgbClr val="0070C0"/>
                </a:solidFill>
              </a:rPr>
              <a:t>улуши</a:t>
            </a:r>
            <a:r>
              <a:rPr lang="ru-RU" dirty="0">
                <a:solidFill>
                  <a:srgbClr val="0070C0"/>
                </a:solidFill>
              </a:rPr>
              <a:t> 22,8 </a:t>
            </a:r>
            <a:r>
              <a:rPr lang="ru-RU" dirty="0" err="1">
                <a:solidFill>
                  <a:srgbClr val="0070C0"/>
                </a:solidFill>
              </a:rPr>
              <a:t>фоизни</a:t>
            </a:r>
            <a:r>
              <a:rPr lang="ru-RU" dirty="0">
                <a:solidFill>
                  <a:srgbClr val="0070C0"/>
                </a:solidFill>
              </a:rPr>
              <a:t> </a:t>
            </a:r>
            <a:r>
              <a:rPr lang="ru-RU" dirty="0" err="1">
                <a:solidFill>
                  <a:srgbClr val="0070C0"/>
                </a:solidFill>
              </a:rPr>
              <a:t>ташкил</a:t>
            </a:r>
            <a:r>
              <a:rPr lang="ru-RU" dirty="0">
                <a:solidFill>
                  <a:srgbClr val="0070C0"/>
                </a:solidFill>
              </a:rPr>
              <a:t> </a:t>
            </a:r>
            <a:r>
              <a:rPr lang="ru-RU" dirty="0" err="1">
                <a:solidFill>
                  <a:srgbClr val="0070C0"/>
                </a:solidFill>
              </a:rPr>
              <a:t>қилади</a:t>
            </a:r>
            <a:r>
              <a:rPr lang="ru-RU" dirty="0">
                <a:solidFill>
                  <a:srgbClr val="0070C0"/>
                </a:solidFill>
              </a:rPr>
              <a:t>.</a:t>
            </a:r>
          </a:p>
          <a:p>
            <a:r>
              <a:rPr lang="ru-RU" dirty="0">
                <a:solidFill>
                  <a:srgbClr val="0070C0"/>
                </a:solidFill>
              </a:rPr>
              <a:t>2025-йилда </a:t>
            </a:r>
            <a:r>
              <a:rPr lang="ru-RU" dirty="0" err="1">
                <a:solidFill>
                  <a:srgbClr val="0070C0"/>
                </a:solidFill>
              </a:rPr>
              <a:t>Ўзбекистонда</a:t>
            </a:r>
            <a:r>
              <a:rPr lang="ru-RU" dirty="0">
                <a:solidFill>
                  <a:srgbClr val="0070C0"/>
                </a:solidFill>
              </a:rPr>
              <a:t> </a:t>
            </a:r>
            <a:r>
              <a:rPr lang="ru-RU" dirty="0" err="1">
                <a:solidFill>
                  <a:srgbClr val="0070C0"/>
                </a:solidFill>
              </a:rPr>
              <a:t>интернетга</a:t>
            </a:r>
            <a:r>
              <a:rPr lang="ru-RU" dirty="0">
                <a:solidFill>
                  <a:srgbClr val="0070C0"/>
                </a:solidFill>
              </a:rPr>
              <a:t> </a:t>
            </a:r>
            <a:r>
              <a:rPr lang="ru-RU" dirty="0" err="1">
                <a:solidFill>
                  <a:srgbClr val="0070C0"/>
                </a:solidFill>
              </a:rPr>
              <a:t>уланиш</a:t>
            </a:r>
            <a:r>
              <a:rPr lang="ru-RU" dirty="0">
                <a:solidFill>
                  <a:srgbClr val="0070C0"/>
                </a:solidFill>
              </a:rPr>
              <a:t> 67,7 </a:t>
            </a:r>
            <a:r>
              <a:rPr lang="ru-RU" dirty="0" err="1">
                <a:solidFill>
                  <a:srgbClr val="0070C0"/>
                </a:solidFill>
              </a:rPr>
              <a:t>фоизни</a:t>
            </a:r>
            <a:r>
              <a:rPr lang="ru-RU" dirty="0">
                <a:solidFill>
                  <a:srgbClr val="0070C0"/>
                </a:solidFill>
              </a:rPr>
              <a:t> </a:t>
            </a:r>
            <a:r>
              <a:rPr lang="ru-RU" dirty="0" err="1">
                <a:solidFill>
                  <a:srgbClr val="0070C0"/>
                </a:solidFill>
              </a:rPr>
              <a:t>ташкил</a:t>
            </a:r>
            <a:r>
              <a:rPr lang="ru-RU" dirty="0">
                <a:solidFill>
                  <a:srgbClr val="0070C0"/>
                </a:solidFill>
              </a:rPr>
              <a:t> </a:t>
            </a:r>
            <a:r>
              <a:rPr lang="ru-RU" dirty="0" err="1">
                <a:solidFill>
                  <a:srgbClr val="0070C0"/>
                </a:solidFill>
              </a:rPr>
              <a:t>қилади</a:t>
            </a:r>
            <a:r>
              <a:rPr lang="ru-RU" dirty="0">
                <a:solidFill>
                  <a:srgbClr val="0070C0"/>
                </a:solidFill>
              </a:rPr>
              <a:t>.</a:t>
            </a:r>
          </a:p>
          <a:p>
            <a:r>
              <a:rPr lang="ru-RU" dirty="0">
                <a:solidFill>
                  <a:srgbClr val="0070C0"/>
                </a:solidFill>
              </a:rPr>
              <a:t>2025-йилда </a:t>
            </a:r>
            <a:r>
              <a:rPr lang="ru-RU" dirty="0" err="1">
                <a:solidFill>
                  <a:srgbClr val="0070C0"/>
                </a:solidFill>
              </a:rPr>
              <a:t>Ўзбекистоннинг</a:t>
            </a:r>
            <a:r>
              <a:rPr lang="ru-RU" dirty="0">
                <a:solidFill>
                  <a:srgbClr val="0070C0"/>
                </a:solidFill>
              </a:rPr>
              <a:t> </a:t>
            </a:r>
            <a:r>
              <a:rPr lang="ru-RU" dirty="0" err="1">
                <a:solidFill>
                  <a:srgbClr val="0070C0"/>
                </a:solidFill>
              </a:rPr>
              <a:t>ҳар</a:t>
            </a:r>
            <a:r>
              <a:rPr lang="ru-RU" dirty="0">
                <a:solidFill>
                  <a:srgbClr val="0070C0"/>
                </a:solidFill>
              </a:rPr>
              <a:t> 100 </a:t>
            </a:r>
            <a:r>
              <a:rPr lang="ru-RU" dirty="0" err="1">
                <a:solidFill>
                  <a:srgbClr val="0070C0"/>
                </a:solidFill>
              </a:rPr>
              <a:t>нафар</a:t>
            </a:r>
            <a:r>
              <a:rPr lang="ru-RU" dirty="0">
                <a:solidFill>
                  <a:srgbClr val="0070C0"/>
                </a:solidFill>
              </a:rPr>
              <a:t> </a:t>
            </a:r>
            <a:r>
              <a:rPr lang="ru-RU" dirty="0" err="1">
                <a:solidFill>
                  <a:srgbClr val="0070C0"/>
                </a:solidFill>
              </a:rPr>
              <a:t>аҳолисига</a:t>
            </a:r>
            <a:r>
              <a:rPr lang="ru-RU" dirty="0">
                <a:solidFill>
                  <a:srgbClr val="0070C0"/>
                </a:solidFill>
              </a:rPr>
              <a:t> </a:t>
            </a:r>
            <a:r>
              <a:rPr lang="ru-RU" dirty="0" err="1">
                <a:solidFill>
                  <a:srgbClr val="0070C0"/>
                </a:solidFill>
              </a:rPr>
              <a:t>мобил</a:t>
            </a:r>
            <a:r>
              <a:rPr lang="ru-RU" dirty="0">
                <a:solidFill>
                  <a:srgbClr val="0070C0"/>
                </a:solidFill>
              </a:rPr>
              <a:t> </a:t>
            </a:r>
            <a:r>
              <a:rPr lang="ru-RU" dirty="0" err="1">
                <a:solidFill>
                  <a:srgbClr val="0070C0"/>
                </a:solidFill>
              </a:rPr>
              <a:t>алоқа</a:t>
            </a:r>
            <a:r>
              <a:rPr lang="ru-RU" dirty="0">
                <a:solidFill>
                  <a:srgbClr val="0070C0"/>
                </a:solidFill>
              </a:rPr>
              <a:t> </a:t>
            </a:r>
            <a:r>
              <a:rPr lang="ru-RU" dirty="0" err="1">
                <a:solidFill>
                  <a:srgbClr val="0070C0"/>
                </a:solidFill>
              </a:rPr>
              <a:t>абонентлари</a:t>
            </a:r>
            <a:r>
              <a:rPr lang="ru-RU" dirty="0">
                <a:solidFill>
                  <a:srgbClr val="0070C0"/>
                </a:solidFill>
              </a:rPr>
              <a:t> сони 132 </a:t>
            </a:r>
            <a:r>
              <a:rPr lang="ru-RU" dirty="0" err="1">
                <a:solidFill>
                  <a:srgbClr val="0070C0"/>
                </a:solidFill>
              </a:rPr>
              <a:t>тани</a:t>
            </a:r>
            <a:r>
              <a:rPr lang="ru-RU" dirty="0">
                <a:solidFill>
                  <a:srgbClr val="0070C0"/>
                </a:solidFill>
              </a:rPr>
              <a:t> </a:t>
            </a:r>
            <a:r>
              <a:rPr lang="ru-RU" dirty="0" err="1">
                <a:solidFill>
                  <a:srgbClr val="0070C0"/>
                </a:solidFill>
              </a:rPr>
              <a:t>ташкил</a:t>
            </a:r>
            <a:r>
              <a:rPr lang="ru-RU" dirty="0">
                <a:solidFill>
                  <a:srgbClr val="0070C0"/>
                </a:solidFill>
              </a:rPr>
              <a:t> </a:t>
            </a:r>
            <a:r>
              <a:rPr lang="ru-RU" dirty="0" err="1">
                <a:solidFill>
                  <a:srgbClr val="0070C0"/>
                </a:solidFill>
              </a:rPr>
              <a:t>этиши</a:t>
            </a:r>
            <a:r>
              <a:rPr lang="ru-RU" dirty="0">
                <a:solidFill>
                  <a:srgbClr val="0070C0"/>
                </a:solidFill>
              </a:rPr>
              <a:t> прогноз </a:t>
            </a:r>
            <a:r>
              <a:rPr lang="ru-RU" dirty="0" err="1">
                <a:solidFill>
                  <a:srgbClr val="0070C0"/>
                </a:solidFill>
              </a:rPr>
              <a:t>қилинмоқда</a:t>
            </a:r>
            <a:r>
              <a:rPr lang="ru-RU" dirty="0">
                <a:solidFill>
                  <a:srgbClr val="0070C0"/>
                </a:solidFill>
              </a:rPr>
              <a:t>.</a:t>
            </a:r>
          </a:p>
          <a:p>
            <a:r>
              <a:rPr lang="ru-RU" dirty="0">
                <a:solidFill>
                  <a:srgbClr val="0070C0"/>
                </a:solidFill>
              </a:rPr>
              <a:t>2025-йилда </a:t>
            </a:r>
            <a:r>
              <a:rPr lang="ru-RU" dirty="0" err="1">
                <a:solidFill>
                  <a:srgbClr val="0070C0"/>
                </a:solidFill>
              </a:rPr>
              <a:t>Ўзбекистоннинг</a:t>
            </a:r>
            <a:r>
              <a:rPr lang="ru-RU" dirty="0">
                <a:solidFill>
                  <a:srgbClr val="0070C0"/>
                </a:solidFill>
              </a:rPr>
              <a:t> </a:t>
            </a:r>
            <a:r>
              <a:rPr lang="ru-RU" dirty="0" err="1">
                <a:solidFill>
                  <a:srgbClr val="0070C0"/>
                </a:solidFill>
              </a:rPr>
              <a:t>ҳар</a:t>
            </a:r>
            <a:r>
              <a:rPr lang="ru-RU" dirty="0">
                <a:solidFill>
                  <a:srgbClr val="0070C0"/>
                </a:solidFill>
              </a:rPr>
              <a:t> 100 </a:t>
            </a:r>
            <a:r>
              <a:rPr lang="ru-RU" dirty="0" err="1">
                <a:solidFill>
                  <a:srgbClr val="0070C0"/>
                </a:solidFill>
              </a:rPr>
              <a:t>нафар</a:t>
            </a:r>
            <a:r>
              <a:rPr lang="ru-RU" dirty="0">
                <a:solidFill>
                  <a:srgbClr val="0070C0"/>
                </a:solidFill>
              </a:rPr>
              <a:t> </a:t>
            </a:r>
            <a:r>
              <a:rPr lang="ru-RU" dirty="0" err="1">
                <a:solidFill>
                  <a:srgbClr val="0070C0"/>
                </a:solidFill>
              </a:rPr>
              <a:t>фуқаросига</a:t>
            </a:r>
            <a:r>
              <a:rPr lang="ru-RU" dirty="0">
                <a:solidFill>
                  <a:srgbClr val="0070C0"/>
                </a:solidFill>
              </a:rPr>
              <a:t> </a:t>
            </a:r>
            <a:r>
              <a:rPr lang="ru-RU" dirty="0" err="1">
                <a:solidFill>
                  <a:srgbClr val="0070C0"/>
                </a:solidFill>
              </a:rPr>
              <a:t>тўғри</a:t>
            </a:r>
            <a:r>
              <a:rPr lang="ru-RU" dirty="0">
                <a:solidFill>
                  <a:srgbClr val="0070C0"/>
                </a:solidFill>
              </a:rPr>
              <a:t> </a:t>
            </a:r>
            <a:r>
              <a:rPr lang="ru-RU" dirty="0" err="1">
                <a:solidFill>
                  <a:srgbClr val="0070C0"/>
                </a:solidFill>
              </a:rPr>
              <a:t>келадиган</a:t>
            </a:r>
            <a:r>
              <a:rPr lang="ru-RU" dirty="0">
                <a:solidFill>
                  <a:srgbClr val="0070C0"/>
                </a:solidFill>
              </a:rPr>
              <a:t> </a:t>
            </a:r>
            <a:r>
              <a:rPr lang="ru-RU" dirty="0" err="1">
                <a:solidFill>
                  <a:srgbClr val="0070C0"/>
                </a:solidFill>
              </a:rPr>
              <a:t>кенг</a:t>
            </a:r>
            <a:r>
              <a:rPr lang="ru-RU" dirty="0">
                <a:solidFill>
                  <a:srgbClr val="0070C0"/>
                </a:solidFill>
              </a:rPr>
              <a:t> </a:t>
            </a:r>
            <a:r>
              <a:rPr lang="ru-RU" dirty="0" err="1">
                <a:solidFill>
                  <a:srgbClr val="0070C0"/>
                </a:solidFill>
              </a:rPr>
              <a:t>полосали</a:t>
            </a:r>
            <a:r>
              <a:rPr lang="ru-RU" dirty="0">
                <a:solidFill>
                  <a:srgbClr val="0070C0"/>
                </a:solidFill>
              </a:rPr>
              <a:t> </a:t>
            </a:r>
            <a:r>
              <a:rPr lang="ru-RU" dirty="0" err="1">
                <a:solidFill>
                  <a:srgbClr val="0070C0"/>
                </a:solidFill>
              </a:rPr>
              <a:t>уланиш</a:t>
            </a:r>
            <a:r>
              <a:rPr lang="ru-RU" dirty="0">
                <a:solidFill>
                  <a:srgbClr val="0070C0"/>
                </a:solidFill>
              </a:rPr>
              <a:t> </a:t>
            </a:r>
            <a:r>
              <a:rPr lang="ru-RU" dirty="0" err="1">
                <a:solidFill>
                  <a:srgbClr val="0070C0"/>
                </a:solidFill>
              </a:rPr>
              <a:t>абонентлари</a:t>
            </a:r>
            <a:r>
              <a:rPr lang="ru-RU" dirty="0">
                <a:solidFill>
                  <a:srgbClr val="0070C0"/>
                </a:solidFill>
              </a:rPr>
              <a:t> сони 19 </a:t>
            </a:r>
            <a:r>
              <a:rPr lang="ru-RU" dirty="0" err="1">
                <a:solidFill>
                  <a:srgbClr val="0070C0"/>
                </a:solidFill>
              </a:rPr>
              <a:t>тани</a:t>
            </a:r>
            <a:r>
              <a:rPr lang="ru-RU" dirty="0">
                <a:solidFill>
                  <a:srgbClr val="0070C0"/>
                </a:solidFill>
              </a:rPr>
              <a:t> </a:t>
            </a:r>
            <a:r>
              <a:rPr lang="ru-RU" dirty="0" err="1">
                <a:solidFill>
                  <a:srgbClr val="0070C0"/>
                </a:solidFill>
              </a:rPr>
              <a:t>ташкил</a:t>
            </a:r>
            <a:r>
              <a:rPr lang="ru-RU" dirty="0">
                <a:solidFill>
                  <a:srgbClr val="0070C0"/>
                </a:solidFill>
              </a:rPr>
              <a:t> </a:t>
            </a:r>
            <a:r>
              <a:rPr lang="ru-RU" dirty="0" err="1">
                <a:solidFill>
                  <a:srgbClr val="0070C0"/>
                </a:solidFill>
              </a:rPr>
              <a:t>этиши</a:t>
            </a:r>
            <a:r>
              <a:rPr lang="ru-RU" dirty="0">
                <a:solidFill>
                  <a:srgbClr val="0070C0"/>
                </a:solidFill>
              </a:rPr>
              <a:t> </a:t>
            </a:r>
            <a:r>
              <a:rPr lang="ru-RU" dirty="0" err="1">
                <a:solidFill>
                  <a:srgbClr val="0070C0"/>
                </a:solidFill>
              </a:rPr>
              <a:t>тахмин</a:t>
            </a:r>
            <a:r>
              <a:rPr lang="ru-RU" dirty="0">
                <a:solidFill>
                  <a:srgbClr val="0070C0"/>
                </a:solidFill>
              </a:rPr>
              <a:t> </a:t>
            </a:r>
            <a:r>
              <a:rPr lang="ru-RU" dirty="0" err="1">
                <a:solidFill>
                  <a:srgbClr val="0070C0"/>
                </a:solidFill>
              </a:rPr>
              <a:t>қилинмоқда</a:t>
            </a:r>
            <a:r>
              <a:rPr lang="ru-RU" dirty="0">
                <a:solidFill>
                  <a:srgbClr val="0070C0"/>
                </a:solidFill>
              </a:rPr>
              <a:t>.</a:t>
            </a:r>
          </a:p>
        </p:txBody>
      </p:sp>
    </p:spTree>
    <p:extLst>
      <p:ext uri="{BB962C8B-B14F-4D97-AF65-F5344CB8AC3E}">
        <p14:creationId xmlns:p14="http://schemas.microsoft.com/office/powerpoint/2010/main" val="8697807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solidFill>
                  <a:srgbClr val="FF0000"/>
                </a:solidFill>
              </a:rPr>
              <a:t>                            </a:t>
            </a:r>
            <a:r>
              <a:rPr lang="uz-Cyrl-UZ" dirty="0">
                <a:solidFill>
                  <a:srgbClr val="FF0000"/>
                </a:solidFill>
                <a:latin typeface="Times New Roman" panose="02020603050405020304" pitchFamily="18" charset="0"/>
                <a:cs typeface="Times New Roman" panose="02020603050405020304" pitchFamily="18" charset="0"/>
              </a:rPr>
              <a:t>Хитой</a:t>
            </a:r>
            <a:endParaRPr lang="ru-RU"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r>
              <a:rPr lang="ru-RU" dirty="0" err="1">
                <a:solidFill>
                  <a:srgbClr val="FF0000"/>
                </a:solidFill>
                <a:latin typeface="Times New Roman" panose="02020603050405020304" pitchFamily="18" charset="0"/>
                <a:cs typeface="Times New Roman" panose="02020603050405020304" pitchFamily="18" charset="0"/>
              </a:rPr>
              <a:t>Ўйинчоқлар</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севимли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машғулотлар</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ва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ҳунармандчиликнинг</a:t>
            </a:r>
            <a:r>
              <a:rPr lang="ru-RU" dirty="0">
                <a:solidFill>
                  <a:srgbClr val="FF0000"/>
                </a:solidFill>
                <a:latin typeface="Times New Roman" panose="02020603050405020304" pitchFamily="18" charset="0"/>
                <a:cs typeface="Times New Roman" panose="02020603050405020304" pitchFamily="18" charset="0"/>
              </a:rPr>
              <a:t> электрон </a:t>
            </a:r>
            <a:r>
              <a:rPr lang="ru-RU" dirty="0" err="1">
                <a:solidFill>
                  <a:srgbClr val="FF0000"/>
                </a:solidFill>
                <a:latin typeface="Times New Roman" panose="02020603050405020304" pitchFamily="18" charset="0"/>
                <a:cs typeface="Times New Roman" panose="02020603050405020304" pitchFamily="18" charset="0"/>
              </a:rPr>
              <a:t>тижоратдан</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тушган</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даромад</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улуши</a:t>
            </a:r>
            <a:r>
              <a:rPr lang="ru-RU" dirty="0">
                <a:solidFill>
                  <a:srgbClr val="FF0000"/>
                </a:solidFill>
                <a:latin typeface="Times New Roman" panose="02020603050405020304" pitchFamily="18" charset="0"/>
                <a:cs typeface="Times New Roman" panose="02020603050405020304" pitchFamily="18" charset="0"/>
              </a:rPr>
              <a:t> 2021 </a:t>
            </a:r>
            <a:r>
              <a:rPr lang="ru-RU" dirty="0" err="1">
                <a:solidFill>
                  <a:srgbClr val="FF0000"/>
                </a:solidFill>
                <a:latin typeface="Times New Roman" panose="02020603050405020304" pitchFamily="18" charset="0"/>
                <a:cs typeface="Times New Roman" panose="02020603050405020304" pitchFamily="18" charset="0"/>
              </a:rPr>
              <a:t>йилда</a:t>
            </a:r>
            <a:r>
              <a:rPr lang="ru-RU" dirty="0">
                <a:solidFill>
                  <a:srgbClr val="FF0000"/>
                </a:solidFill>
                <a:latin typeface="Times New Roman" panose="02020603050405020304" pitchFamily="18" charset="0"/>
                <a:cs typeface="Times New Roman" panose="02020603050405020304" pitchFamily="18" charset="0"/>
              </a:rPr>
              <a:t> 24,8 </a:t>
            </a:r>
            <a:r>
              <a:rPr lang="ru-RU" dirty="0" err="1">
                <a:solidFill>
                  <a:srgbClr val="FF0000"/>
                </a:solidFill>
                <a:latin typeface="Times New Roman" panose="02020603050405020304" pitchFamily="18" charset="0"/>
                <a:cs typeface="Times New Roman" panose="02020603050405020304" pitchFamily="18" charset="0"/>
              </a:rPr>
              <a:t>фоизни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ташкил</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қилади</a:t>
            </a:r>
            <a:r>
              <a:rPr lang="ru-RU" dirty="0">
                <a:solidFill>
                  <a:srgbClr val="FF0000"/>
                </a:solidFill>
                <a:latin typeface="Times New Roman" panose="02020603050405020304" pitchFamily="18" charset="0"/>
                <a:cs typeface="Times New Roman" panose="02020603050405020304" pitchFamily="18" charset="0"/>
              </a:rPr>
              <a:t>.</a:t>
            </a:r>
          </a:p>
          <a:p>
            <a:r>
              <a:rPr lang="ru-RU" dirty="0">
                <a:solidFill>
                  <a:srgbClr val="FF0000"/>
                </a:solidFill>
                <a:latin typeface="Times New Roman" panose="02020603050405020304" pitchFamily="18" charset="0"/>
                <a:cs typeface="Times New Roman" panose="02020603050405020304" pitchFamily="18" charset="0"/>
              </a:rPr>
              <a:t>2025-йилда </a:t>
            </a:r>
            <a:r>
              <a:rPr lang="ru-RU" dirty="0" err="1">
                <a:solidFill>
                  <a:srgbClr val="FF0000"/>
                </a:solidFill>
                <a:latin typeface="Times New Roman" panose="02020603050405020304" pitchFamily="18" charset="0"/>
                <a:cs typeface="Times New Roman" panose="02020603050405020304" pitchFamily="18" charset="0"/>
              </a:rPr>
              <a:t>Хитойда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интернетга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уланиш</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даражаси</a:t>
            </a:r>
            <a:r>
              <a:rPr lang="ru-RU" dirty="0">
                <a:solidFill>
                  <a:srgbClr val="FF0000"/>
                </a:solidFill>
                <a:latin typeface="Times New Roman" panose="02020603050405020304" pitchFamily="18" charset="0"/>
                <a:cs typeface="Times New Roman" panose="02020603050405020304" pitchFamily="18" charset="0"/>
              </a:rPr>
              <a:t> 76,0% ни </a:t>
            </a:r>
            <a:r>
              <a:rPr lang="ru-RU" dirty="0" err="1">
                <a:solidFill>
                  <a:srgbClr val="FF0000"/>
                </a:solidFill>
                <a:latin typeface="Times New Roman" panose="02020603050405020304" pitchFamily="18" charset="0"/>
                <a:cs typeface="Times New Roman" panose="02020603050405020304" pitchFamily="18" charset="0"/>
              </a:rPr>
              <a:t>ташкил</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қилади</a:t>
            </a:r>
            <a:r>
              <a:rPr lang="ru-RU" dirty="0">
                <a:solidFill>
                  <a:srgbClr val="FF0000"/>
                </a:solidFill>
                <a:latin typeface="Times New Roman" panose="02020603050405020304" pitchFamily="18" charset="0"/>
                <a:cs typeface="Times New Roman" panose="02020603050405020304" pitchFamily="18" charset="0"/>
              </a:rPr>
              <a:t>.</a:t>
            </a:r>
          </a:p>
          <a:p>
            <a:r>
              <a:rPr lang="ru-RU" dirty="0" err="1">
                <a:solidFill>
                  <a:srgbClr val="FF0000"/>
                </a:solidFill>
                <a:latin typeface="Times New Roman" panose="02020603050405020304" pitchFamily="18" charset="0"/>
                <a:cs typeface="Times New Roman" panose="02020603050405020304" pitchFamily="18" charset="0"/>
              </a:rPr>
              <a:t>Хитойда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ҳар</a:t>
            </a:r>
            <a:r>
              <a:rPr lang="ru-RU" dirty="0">
                <a:solidFill>
                  <a:srgbClr val="FF0000"/>
                </a:solidFill>
                <a:latin typeface="Times New Roman" panose="02020603050405020304" pitchFamily="18" charset="0"/>
                <a:cs typeface="Times New Roman" panose="02020603050405020304" pitchFamily="18" charset="0"/>
              </a:rPr>
              <a:t> 100 </a:t>
            </a:r>
            <a:r>
              <a:rPr lang="ru-RU" dirty="0" err="1">
                <a:solidFill>
                  <a:srgbClr val="FF0000"/>
                </a:solidFill>
                <a:latin typeface="Times New Roman" panose="02020603050405020304" pitchFamily="18" charset="0"/>
                <a:cs typeface="Times New Roman" panose="02020603050405020304" pitchFamily="18" charset="0"/>
              </a:rPr>
              <a:t>кишига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мобил</a:t>
            </a:r>
            <a:r>
              <a:rPr lang="ru-RU" dirty="0">
                <a:solidFill>
                  <a:srgbClr val="FF0000"/>
                </a:solidFill>
                <a:latin typeface="Times New Roman" panose="02020603050405020304" pitchFamily="18" charset="0"/>
                <a:cs typeface="Times New Roman" panose="02020603050405020304" pitchFamily="18" charset="0"/>
              </a:rPr>
              <a:t> телефон </a:t>
            </a:r>
            <a:r>
              <a:rPr lang="ru-RU" dirty="0" err="1">
                <a:solidFill>
                  <a:srgbClr val="FF0000"/>
                </a:solidFill>
                <a:latin typeface="Times New Roman" panose="02020603050405020304" pitchFamily="18" charset="0"/>
                <a:cs typeface="Times New Roman" panose="02020603050405020304" pitchFamily="18" charset="0"/>
              </a:rPr>
              <a:t>абонентлари</a:t>
            </a:r>
            <a:r>
              <a:rPr lang="ru-RU" dirty="0">
                <a:solidFill>
                  <a:srgbClr val="FF0000"/>
                </a:solidFill>
                <a:latin typeface="Times New Roman" panose="02020603050405020304" pitchFamily="18" charset="0"/>
                <a:cs typeface="Times New Roman" panose="02020603050405020304" pitchFamily="18" charset="0"/>
              </a:rPr>
              <a:t> сони 2025 </a:t>
            </a:r>
            <a:r>
              <a:rPr lang="ru-RU" dirty="0" err="1">
                <a:solidFill>
                  <a:srgbClr val="FF0000"/>
                </a:solidFill>
                <a:latin typeface="Times New Roman" panose="02020603050405020304" pitchFamily="18" charset="0"/>
                <a:cs typeface="Times New Roman" panose="02020603050405020304" pitchFamily="18" charset="0"/>
              </a:rPr>
              <a:t>йилда</a:t>
            </a:r>
            <a:r>
              <a:rPr lang="ru-RU" dirty="0">
                <a:solidFill>
                  <a:srgbClr val="FF0000"/>
                </a:solidFill>
                <a:latin typeface="Times New Roman" panose="02020603050405020304" pitchFamily="18" charset="0"/>
                <a:cs typeface="Times New Roman" panose="02020603050405020304" pitchFamily="18" charset="0"/>
              </a:rPr>
              <a:t> 150 </a:t>
            </a:r>
            <a:r>
              <a:rPr lang="ru-RU" dirty="0" err="1">
                <a:solidFill>
                  <a:srgbClr val="FF0000"/>
                </a:solidFill>
                <a:latin typeface="Times New Roman" panose="02020603050405020304" pitchFamily="18" charset="0"/>
                <a:cs typeface="Times New Roman" panose="02020603050405020304" pitchFamily="18" charset="0"/>
              </a:rPr>
              <a:t>тани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ташкил</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этиши</a:t>
            </a:r>
            <a:r>
              <a:rPr lang="ru-RU" dirty="0">
                <a:solidFill>
                  <a:srgbClr val="FF0000"/>
                </a:solidFill>
                <a:latin typeface="Times New Roman" panose="02020603050405020304" pitchFamily="18" charset="0"/>
                <a:cs typeface="Times New Roman" panose="02020603050405020304" pitchFamily="18" charset="0"/>
              </a:rPr>
              <a:t> прогноз </a:t>
            </a:r>
            <a:r>
              <a:rPr lang="ru-RU" dirty="0" err="1">
                <a:solidFill>
                  <a:srgbClr val="FF0000"/>
                </a:solidFill>
                <a:latin typeface="Times New Roman" panose="02020603050405020304" pitchFamily="18" charset="0"/>
                <a:cs typeface="Times New Roman" panose="02020603050405020304" pitchFamily="18" charset="0"/>
              </a:rPr>
              <a:t>қилинмоқда</a:t>
            </a:r>
            <a:r>
              <a:rPr lang="ru-RU" dirty="0">
                <a:solidFill>
                  <a:srgbClr val="FF0000"/>
                </a:solidFill>
                <a:latin typeface="Times New Roman" panose="02020603050405020304" pitchFamily="18" charset="0"/>
                <a:cs typeface="Times New Roman" panose="02020603050405020304" pitchFamily="18" charset="0"/>
              </a:rPr>
              <a:t>.</a:t>
            </a:r>
          </a:p>
          <a:p>
            <a:r>
              <a:rPr lang="ru-RU" dirty="0" err="1">
                <a:solidFill>
                  <a:srgbClr val="FF0000"/>
                </a:solidFill>
                <a:latin typeface="Times New Roman" panose="02020603050405020304" pitchFamily="18" charset="0"/>
                <a:cs typeface="Times New Roman" panose="02020603050405020304" pitchFamily="18" charset="0"/>
              </a:rPr>
              <a:t>Хитойда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ҳар</a:t>
            </a:r>
            <a:r>
              <a:rPr lang="ru-RU" dirty="0">
                <a:solidFill>
                  <a:srgbClr val="FF0000"/>
                </a:solidFill>
                <a:latin typeface="Times New Roman" panose="02020603050405020304" pitchFamily="18" charset="0"/>
                <a:cs typeface="Times New Roman" panose="02020603050405020304" pitchFamily="18" charset="0"/>
              </a:rPr>
              <a:t> 100 </a:t>
            </a:r>
            <a:r>
              <a:rPr lang="ru-RU" dirty="0" err="1">
                <a:solidFill>
                  <a:srgbClr val="FF0000"/>
                </a:solidFill>
                <a:latin typeface="Times New Roman" panose="02020603050405020304" pitchFamily="18" charset="0"/>
                <a:cs typeface="Times New Roman" panose="02020603050405020304" pitchFamily="18" charset="0"/>
              </a:rPr>
              <a:t>аҳолига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тўғри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келадиган</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кенг</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полосали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уланиш</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абонентлари</a:t>
            </a:r>
            <a:r>
              <a:rPr lang="ru-RU" dirty="0">
                <a:solidFill>
                  <a:srgbClr val="FF0000"/>
                </a:solidFill>
                <a:latin typeface="Times New Roman" panose="02020603050405020304" pitchFamily="18" charset="0"/>
                <a:cs typeface="Times New Roman" panose="02020603050405020304" pitchFamily="18" charset="0"/>
              </a:rPr>
              <a:t> сони 2025 </a:t>
            </a:r>
            <a:r>
              <a:rPr lang="ru-RU" dirty="0" err="1">
                <a:solidFill>
                  <a:srgbClr val="FF0000"/>
                </a:solidFill>
                <a:latin typeface="Times New Roman" panose="02020603050405020304" pitchFamily="18" charset="0"/>
                <a:cs typeface="Times New Roman" panose="02020603050405020304" pitchFamily="18" charset="0"/>
              </a:rPr>
              <a:t>йилда</a:t>
            </a:r>
            <a:r>
              <a:rPr lang="ru-RU" dirty="0">
                <a:solidFill>
                  <a:srgbClr val="FF0000"/>
                </a:solidFill>
                <a:latin typeface="Times New Roman" panose="02020603050405020304" pitchFamily="18" charset="0"/>
                <a:cs typeface="Times New Roman" panose="02020603050405020304" pitchFamily="18" charset="0"/>
              </a:rPr>
              <a:t> 40 </a:t>
            </a:r>
            <a:r>
              <a:rPr lang="ru-RU" dirty="0" err="1">
                <a:solidFill>
                  <a:srgbClr val="FF0000"/>
                </a:solidFill>
                <a:latin typeface="Times New Roman" panose="02020603050405020304" pitchFamily="18" charset="0"/>
                <a:cs typeface="Times New Roman" panose="02020603050405020304" pitchFamily="18" charset="0"/>
              </a:rPr>
              <a:t>тани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ташкил</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этиши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тахмин</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қилинмоқда</a:t>
            </a:r>
            <a:r>
              <a:rPr lang="ru-RU" dirty="0">
                <a:solidFill>
                  <a:srgbClr val="FF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575915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solidFill>
                  <a:srgbClr val="7030A0"/>
                </a:solidFill>
              </a:rPr>
              <a:t>                              </a:t>
            </a:r>
            <a:r>
              <a:rPr lang="uz-Cyrl-UZ" dirty="0">
                <a:solidFill>
                  <a:srgbClr val="7030A0"/>
                </a:solidFill>
                <a:latin typeface="Times New Roman" panose="02020603050405020304" pitchFamily="18" charset="0"/>
                <a:cs typeface="Times New Roman" panose="02020603050405020304" pitchFamily="18" charset="0"/>
              </a:rPr>
              <a:t>Япония</a:t>
            </a:r>
            <a:endParaRPr lang="ru-RU" dirty="0">
              <a:solidFill>
                <a:srgbClr val="7030A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r>
              <a:rPr lang="ru-RU" dirty="0">
                <a:solidFill>
                  <a:srgbClr val="FF0000"/>
                </a:solidFill>
                <a:latin typeface="Times New Roman" panose="02020603050405020304" pitchFamily="18" charset="0"/>
                <a:cs typeface="Times New Roman" panose="02020603050405020304" pitchFamily="18" charset="0"/>
              </a:rPr>
              <a:t>2021 </a:t>
            </a:r>
            <a:r>
              <a:rPr lang="ru-RU" dirty="0" err="1">
                <a:solidFill>
                  <a:srgbClr val="FF0000"/>
                </a:solidFill>
                <a:latin typeface="Times New Roman" panose="02020603050405020304" pitchFamily="18" charset="0"/>
                <a:cs typeface="Times New Roman" panose="02020603050405020304" pitchFamily="18" charset="0"/>
              </a:rPr>
              <a:t>йилда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озиқ-овқат</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ва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шахсий</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гигения</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каби</a:t>
            </a:r>
            <a:r>
              <a:rPr lang="ru-RU" dirty="0">
                <a:solidFill>
                  <a:srgbClr val="FF0000"/>
                </a:solidFill>
                <a:latin typeface="Times New Roman" panose="02020603050405020304" pitchFamily="18" charset="0"/>
                <a:cs typeface="Times New Roman" panose="02020603050405020304" pitchFamily="18" charset="0"/>
              </a:rPr>
              <a:t> электрон </a:t>
            </a:r>
            <a:r>
              <a:rPr lang="ru-RU" dirty="0" err="1">
                <a:solidFill>
                  <a:srgbClr val="FF0000"/>
                </a:solidFill>
                <a:latin typeface="Times New Roman" panose="02020603050405020304" pitchFamily="18" charset="0"/>
                <a:cs typeface="Times New Roman" panose="02020603050405020304" pitchFamily="18" charset="0"/>
              </a:rPr>
              <a:t>тижоратдан</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тушган</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даромад</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улуши</a:t>
            </a:r>
            <a:r>
              <a:rPr lang="ru-RU" dirty="0">
                <a:solidFill>
                  <a:srgbClr val="FF0000"/>
                </a:solidFill>
                <a:latin typeface="Times New Roman" panose="02020603050405020304" pitchFamily="18" charset="0"/>
                <a:cs typeface="Times New Roman" panose="02020603050405020304" pitchFamily="18" charset="0"/>
              </a:rPr>
              <a:t> 22,8 </a:t>
            </a:r>
            <a:r>
              <a:rPr lang="ru-RU" dirty="0" err="1">
                <a:solidFill>
                  <a:srgbClr val="FF0000"/>
                </a:solidFill>
                <a:latin typeface="Times New Roman" panose="02020603050405020304" pitchFamily="18" charset="0"/>
                <a:cs typeface="Times New Roman" panose="02020603050405020304" pitchFamily="18" charset="0"/>
              </a:rPr>
              <a:t>фоизни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ташкил</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қилади</a:t>
            </a:r>
            <a:r>
              <a:rPr lang="ru-RU" dirty="0">
                <a:solidFill>
                  <a:srgbClr val="FF0000"/>
                </a:solidFill>
                <a:latin typeface="Times New Roman" panose="02020603050405020304" pitchFamily="18" charset="0"/>
                <a:cs typeface="Times New Roman" panose="02020603050405020304" pitchFamily="18" charset="0"/>
              </a:rPr>
              <a:t>.</a:t>
            </a:r>
          </a:p>
          <a:p>
            <a:r>
              <a:rPr lang="ru-RU" dirty="0">
                <a:solidFill>
                  <a:srgbClr val="FF0000"/>
                </a:solidFill>
                <a:latin typeface="Times New Roman" panose="02020603050405020304" pitchFamily="18" charset="0"/>
                <a:cs typeface="Times New Roman" panose="02020603050405020304" pitchFamily="18" charset="0"/>
              </a:rPr>
              <a:t>2025-йилда </a:t>
            </a:r>
            <a:r>
              <a:rPr lang="ru-RU" dirty="0" err="1">
                <a:solidFill>
                  <a:srgbClr val="FF0000"/>
                </a:solidFill>
                <a:latin typeface="Times New Roman" panose="02020603050405020304" pitchFamily="18" charset="0"/>
                <a:cs typeface="Times New Roman" panose="02020603050405020304" pitchFamily="18" charset="0"/>
              </a:rPr>
              <a:t>Японияда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интернетга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уланиш</a:t>
            </a:r>
            <a:r>
              <a:rPr lang="ru-RU" dirty="0">
                <a:solidFill>
                  <a:srgbClr val="FF0000"/>
                </a:solidFill>
                <a:latin typeface="Times New Roman" panose="02020603050405020304" pitchFamily="18" charset="0"/>
                <a:cs typeface="Times New Roman" panose="02020603050405020304" pitchFamily="18" charset="0"/>
              </a:rPr>
              <a:t> 94,0% ни </a:t>
            </a:r>
            <a:r>
              <a:rPr lang="ru-RU" dirty="0" err="1">
                <a:solidFill>
                  <a:srgbClr val="FF0000"/>
                </a:solidFill>
                <a:latin typeface="Times New Roman" panose="02020603050405020304" pitchFamily="18" charset="0"/>
                <a:cs typeface="Times New Roman" panose="02020603050405020304" pitchFamily="18" charset="0"/>
              </a:rPr>
              <a:t>ташкил</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қилади</a:t>
            </a:r>
            <a:r>
              <a:rPr lang="ru-RU" dirty="0">
                <a:solidFill>
                  <a:srgbClr val="FF0000"/>
                </a:solidFill>
                <a:latin typeface="Times New Roman" panose="02020603050405020304" pitchFamily="18" charset="0"/>
                <a:cs typeface="Times New Roman" panose="02020603050405020304" pitchFamily="18" charset="0"/>
              </a:rPr>
              <a:t>.</a:t>
            </a:r>
          </a:p>
          <a:p>
            <a:r>
              <a:rPr lang="ru-RU" dirty="0">
                <a:solidFill>
                  <a:srgbClr val="FF0000"/>
                </a:solidFill>
                <a:latin typeface="Times New Roman" panose="02020603050405020304" pitchFamily="18" charset="0"/>
                <a:cs typeface="Times New Roman" panose="02020603050405020304" pitchFamily="18" charset="0"/>
              </a:rPr>
              <a:t>2025-йилда </a:t>
            </a:r>
            <a:r>
              <a:rPr lang="ru-RU" dirty="0" err="1">
                <a:solidFill>
                  <a:srgbClr val="FF0000"/>
                </a:solidFill>
                <a:latin typeface="Times New Roman" panose="02020603050405020304" pitchFamily="18" charset="0"/>
                <a:cs typeface="Times New Roman" panose="02020603050405020304" pitchFamily="18" charset="0"/>
              </a:rPr>
              <a:t>Япониянинг</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ҳар</a:t>
            </a:r>
            <a:r>
              <a:rPr lang="ru-RU" dirty="0">
                <a:solidFill>
                  <a:srgbClr val="FF0000"/>
                </a:solidFill>
                <a:latin typeface="Times New Roman" panose="02020603050405020304" pitchFamily="18" charset="0"/>
                <a:cs typeface="Times New Roman" panose="02020603050405020304" pitchFamily="18" charset="0"/>
              </a:rPr>
              <a:t> 100 </a:t>
            </a:r>
            <a:r>
              <a:rPr lang="ru-RU" dirty="0" err="1">
                <a:solidFill>
                  <a:srgbClr val="FF0000"/>
                </a:solidFill>
                <a:latin typeface="Times New Roman" panose="02020603050405020304" pitchFamily="18" charset="0"/>
                <a:cs typeface="Times New Roman" panose="02020603050405020304" pitchFamily="18" charset="0"/>
              </a:rPr>
              <a:t>аҳолисига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мобил</a:t>
            </a:r>
            <a:r>
              <a:rPr lang="ru-RU" dirty="0">
                <a:solidFill>
                  <a:srgbClr val="FF0000"/>
                </a:solidFill>
                <a:latin typeface="Times New Roman" panose="02020603050405020304" pitchFamily="18" charset="0"/>
                <a:cs typeface="Times New Roman" panose="02020603050405020304" pitchFamily="18" charset="0"/>
              </a:rPr>
              <a:t> телефон </a:t>
            </a:r>
            <a:r>
              <a:rPr lang="ru-RU" dirty="0" err="1">
                <a:solidFill>
                  <a:srgbClr val="FF0000"/>
                </a:solidFill>
                <a:latin typeface="Times New Roman" panose="02020603050405020304" pitchFamily="18" charset="0"/>
                <a:cs typeface="Times New Roman" panose="02020603050405020304" pitchFamily="18" charset="0"/>
              </a:rPr>
              <a:t>абонентлари</a:t>
            </a:r>
            <a:r>
              <a:rPr lang="ru-RU" dirty="0">
                <a:solidFill>
                  <a:srgbClr val="FF0000"/>
                </a:solidFill>
                <a:latin typeface="Times New Roman" panose="02020603050405020304" pitchFamily="18" charset="0"/>
                <a:cs typeface="Times New Roman" panose="02020603050405020304" pitchFamily="18" charset="0"/>
              </a:rPr>
              <a:t> сони 174 </a:t>
            </a:r>
            <a:r>
              <a:rPr lang="ru-RU" dirty="0" err="1">
                <a:solidFill>
                  <a:srgbClr val="FF0000"/>
                </a:solidFill>
                <a:latin typeface="Times New Roman" panose="02020603050405020304" pitchFamily="18" charset="0"/>
                <a:cs typeface="Times New Roman" panose="02020603050405020304" pitchFamily="18" charset="0"/>
              </a:rPr>
              <a:t>тани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ташкил</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этиши</a:t>
            </a:r>
            <a:r>
              <a:rPr lang="ru-RU" dirty="0">
                <a:solidFill>
                  <a:srgbClr val="FF0000"/>
                </a:solidFill>
                <a:latin typeface="Times New Roman" panose="02020603050405020304" pitchFamily="18" charset="0"/>
                <a:cs typeface="Times New Roman" panose="02020603050405020304" pitchFamily="18" charset="0"/>
              </a:rPr>
              <a:t> прогноз </a:t>
            </a:r>
            <a:r>
              <a:rPr lang="ru-RU" dirty="0" err="1">
                <a:solidFill>
                  <a:srgbClr val="FF0000"/>
                </a:solidFill>
                <a:latin typeface="Times New Roman" panose="02020603050405020304" pitchFamily="18" charset="0"/>
                <a:cs typeface="Times New Roman" panose="02020603050405020304" pitchFamily="18" charset="0"/>
              </a:rPr>
              <a:t>қилинмоқда</a:t>
            </a:r>
            <a:r>
              <a:rPr lang="ru-RU" dirty="0">
                <a:solidFill>
                  <a:srgbClr val="FF0000"/>
                </a:solidFill>
                <a:latin typeface="Times New Roman" panose="02020603050405020304" pitchFamily="18" charset="0"/>
                <a:cs typeface="Times New Roman" panose="02020603050405020304" pitchFamily="18" charset="0"/>
              </a:rPr>
              <a:t>.</a:t>
            </a:r>
          </a:p>
          <a:p>
            <a:r>
              <a:rPr lang="ru-RU" dirty="0" err="1">
                <a:solidFill>
                  <a:srgbClr val="FF0000"/>
                </a:solidFill>
                <a:latin typeface="Times New Roman" panose="02020603050405020304" pitchFamily="18" charset="0"/>
                <a:cs typeface="Times New Roman" panose="02020603050405020304" pitchFamily="18" charset="0"/>
              </a:rPr>
              <a:t>Японияда</a:t>
            </a:r>
            <a:r>
              <a:rPr lang="ru-RU" dirty="0">
                <a:solidFill>
                  <a:srgbClr val="FF0000"/>
                </a:solidFill>
                <a:latin typeface="Times New Roman" panose="02020603050405020304" pitchFamily="18" charset="0"/>
                <a:cs typeface="Times New Roman" panose="02020603050405020304" pitchFamily="18" charset="0"/>
              </a:rPr>
              <a:t> 100 </a:t>
            </a:r>
            <a:r>
              <a:rPr lang="ru-RU" dirty="0" err="1">
                <a:solidFill>
                  <a:srgbClr val="FF0000"/>
                </a:solidFill>
                <a:latin typeface="Times New Roman" panose="02020603050405020304" pitchFamily="18" charset="0"/>
                <a:cs typeface="Times New Roman" panose="02020603050405020304" pitchFamily="18" charset="0"/>
              </a:rPr>
              <a:t>аҳолига</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тўғри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келадиган</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кенг</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полосали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уланиш</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абонентлари</a:t>
            </a:r>
            <a:r>
              <a:rPr lang="ru-RU" dirty="0">
                <a:solidFill>
                  <a:srgbClr val="FF0000"/>
                </a:solidFill>
                <a:latin typeface="Times New Roman" panose="02020603050405020304" pitchFamily="18" charset="0"/>
                <a:cs typeface="Times New Roman" panose="02020603050405020304" pitchFamily="18" charset="0"/>
              </a:rPr>
              <a:t> сони 2025 </a:t>
            </a:r>
            <a:r>
              <a:rPr lang="ru-RU" dirty="0" err="1">
                <a:solidFill>
                  <a:srgbClr val="FF0000"/>
                </a:solidFill>
                <a:latin typeface="Times New Roman" panose="02020603050405020304" pitchFamily="18" charset="0"/>
                <a:cs typeface="Times New Roman" panose="02020603050405020304" pitchFamily="18" charset="0"/>
              </a:rPr>
              <a:t>йилда</a:t>
            </a:r>
            <a:r>
              <a:rPr lang="ru-RU" dirty="0">
                <a:solidFill>
                  <a:srgbClr val="FF0000"/>
                </a:solidFill>
                <a:latin typeface="Times New Roman" panose="02020603050405020304" pitchFamily="18" charset="0"/>
                <a:cs typeface="Times New Roman" panose="02020603050405020304" pitchFamily="18" charset="0"/>
              </a:rPr>
              <a:t> 37 </a:t>
            </a:r>
            <a:r>
              <a:rPr lang="ru-RU" dirty="0" err="1">
                <a:solidFill>
                  <a:srgbClr val="FF0000"/>
                </a:solidFill>
                <a:latin typeface="Times New Roman" panose="02020603050405020304" pitchFamily="18" charset="0"/>
                <a:cs typeface="Times New Roman" panose="02020603050405020304" pitchFamily="18" charset="0"/>
              </a:rPr>
              <a:t>тани</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ташкил</a:t>
            </a:r>
            <a:r>
              <a:rPr lang="ru-RU" dirty="0">
                <a:solidFill>
                  <a:srgbClr val="FF0000"/>
                </a:solidFill>
                <a:latin typeface="Times New Roman" panose="02020603050405020304" pitchFamily="18" charset="0"/>
                <a:cs typeface="Times New Roman" panose="02020603050405020304" pitchFamily="18" charset="0"/>
              </a:rPr>
              <a:t> </a:t>
            </a:r>
            <a:r>
              <a:rPr lang="ru-RU" dirty="0" err="1">
                <a:solidFill>
                  <a:srgbClr val="FF0000"/>
                </a:solidFill>
                <a:latin typeface="Times New Roman" panose="02020603050405020304" pitchFamily="18" charset="0"/>
                <a:cs typeface="Times New Roman" panose="02020603050405020304" pitchFamily="18" charset="0"/>
              </a:rPr>
              <a:t>қилади</a:t>
            </a:r>
            <a:r>
              <a:rPr lang="ru-RU" dirty="0">
                <a:solidFill>
                  <a:srgbClr val="FF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893082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6D619EE-4946-46E2-8793-C7A3DBB299BF}"/>
              </a:ext>
            </a:extLst>
          </p:cNvPr>
          <p:cNvSpPr>
            <a:spLocks noGrp="1"/>
          </p:cNvSpPr>
          <p:nvPr>
            <p:ph type="title"/>
          </p:nvPr>
        </p:nvSpPr>
        <p:spPr>
          <a:xfrm>
            <a:off x="837982" y="365127"/>
            <a:ext cx="10512862" cy="1006474"/>
          </a:xfrm>
        </p:spPr>
        <p:txBody>
          <a:bodyPr>
            <a:normAutofit fontScale="90000"/>
          </a:bodyPr>
          <a:lstStyle/>
          <a:p>
            <a:r>
              <a:rPr lang="ru-RU" sz="2700" b="1" dirty="0">
                <a:latin typeface="Times New Roman" panose="02020603050405020304" pitchFamily="18" charset="0"/>
                <a:cs typeface="Times New Roman" panose="02020603050405020304" pitchFamily="18" charset="0"/>
              </a:rPr>
              <a:t>               </a:t>
            </a:r>
            <a:r>
              <a:rPr lang="ru-RU" sz="2700" b="1" dirty="0">
                <a:solidFill>
                  <a:schemeClr val="accent5"/>
                </a:solidFill>
                <a:latin typeface="Times New Roman" panose="02020603050405020304" pitchFamily="18" charset="0"/>
                <a:cs typeface="Times New Roman" panose="02020603050405020304" pitchFamily="18" charset="0"/>
              </a:rPr>
              <a:t> ФОЙДАЛАНИЛГАН АДАБИЁТЛАР Р</a:t>
            </a:r>
            <a:r>
              <a:rPr lang="uz-Cyrl-UZ" sz="2700" b="1" dirty="0">
                <a:solidFill>
                  <a:schemeClr val="accent5"/>
                </a:solidFill>
                <a:latin typeface="Times New Roman" panose="02020603050405020304" pitchFamily="18" charset="0"/>
                <a:cs typeface="Times New Roman" panose="02020603050405020304" pitchFamily="18" charset="0"/>
              </a:rPr>
              <a:t>ЎЙХАТИ</a:t>
            </a:r>
            <a:r>
              <a:rPr lang="ru-RU" dirty="0">
                <a:solidFill>
                  <a:schemeClr val="accent5"/>
                </a:solidFill>
              </a:rPr>
              <a:t/>
            </a:r>
            <a:br>
              <a:rPr lang="ru-RU" dirty="0">
                <a:solidFill>
                  <a:schemeClr val="accent5"/>
                </a:solidFill>
              </a:rPr>
            </a:br>
            <a:endParaRPr lang="ru-RU" dirty="0">
              <a:solidFill>
                <a:schemeClr val="accent5"/>
              </a:solidFill>
            </a:endParaRPr>
          </a:p>
        </p:txBody>
      </p:sp>
      <p:sp>
        <p:nvSpPr>
          <p:cNvPr id="3" name="Объект 2">
            <a:extLst>
              <a:ext uri="{FF2B5EF4-FFF2-40B4-BE49-F238E27FC236}">
                <a16:creationId xmlns:a16="http://schemas.microsoft.com/office/drawing/2014/main" id="{77069AC3-EA83-44C6-95F0-7CC05744E137}"/>
              </a:ext>
            </a:extLst>
          </p:cNvPr>
          <p:cNvSpPr>
            <a:spLocks noGrp="1"/>
          </p:cNvSpPr>
          <p:nvPr>
            <p:ph idx="1"/>
          </p:nvPr>
        </p:nvSpPr>
        <p:spPr>
          <a:xfrm>
            <a:off x="837982" y="1143000"/>
            <a:ext cx="10512862" cy="5486399"/>
          </a:xfrm>
        </p:spPr>
        <p:txBody>
          <a:bodyPr>
            <a:normAutofit fontScale="77500" lnSpcReduction="20000"/>
          </a:bodyPr>
          <a:lstStyle/>
          <a:p>
            <a:pPr lvl="0"/>
            <a:r>
              <a:rPr lang="uz-Cyrl-UZ" dirty="0">
                <a:solidFill>
                  <a:srgbClr val="B686DA"/>
                </a:solidFill>
                <a:latin typeface="Times New Roman" panose="02020603050405020304" pitchFamily="18" charset="0"/>
                <a:cs typeface="Times New Roman" panose="02020603050405020304" pitchFamily="18" charset="0"/>
              </a:rPr>
              <a:t>Ўзбекистон Республикаси Президентининг «Халқаро рейтинг ва индексларда Ўзбекистон Республикасининг ўрнини яхшилашга оид чора-тадбирларни тизимлаштириш тўғрисида»ги 2019 йил 7 мартдаги ПФ-5687-сон Фармони. www.lex.uz </a:t>
            </a:r>
            <a:endParaRPr lang="ru-RU" dirty="0">
              <a:solidFill>
                <a:srgbClr val="B686DA"/>
              </a:solidFill>
              <a:latin typeface="Times New Roman" panose="02020603050405020304" pitchFamily="18" charset="0"/>
              <a:cs typeface="Times New Roman" panose="02020603050405020304" pitchFamily="18" charset="0"/>
            </a:endParaRPr>
          </a:p>
          <a:p>
            <a:pPr lvl="0"/>
            <a:r>
              <a:rPr lang="uz-Cyrl-UZ" dirty="0">
                <a:solidFill>
                  <a:srgbClr val="B686DA"/>
                </a:solidFill>
                <a:latin typeface="Times New Roman" panose="02020603050405020304" pitchFamily="18" charset="0"/>
                <a:cs typeface="Times New Roman" panose="02020603050405020304" pitchFamily="18" charset="0"/>
              </a:rPr>
              <a:t> Ўзбекистон Республикаси Президентининг «2019 — 2021 йилларда Ўзбекистон Республикасини инновацион ривожлантириш стратегиясини тасдиқлаш тўғрисида»ги 2018 йил 21 сентябрдаги ПФ-5544-сон Фармони [Электрон ресурс]: www.lex.uz</a:t>
            </a:r>
            <a:endParaRPr lang="ru-RU" dirty="0">
              <a:solidFill>
                <a:srgbClr val="B686DA"/>
              </a:solidFill>
              <a:latin typeface="Times New Roman" panose="02020603050405020304" pitchFamily="18" charset="0"/>
              <a:cs typeface="Times New Roman" panose="02020603050405020304" pitchFamily="18" charset="0"/>
            </a:endParaRPr>
          </a:p>
          <a:p>
            <a:pPr lvl="0"/>
            <a:r>
              <a:rPr lang="uz-Cyrl-UZ" dirty="0">
                <a:solidFill>
                  <a:srgbClr val="B686DA"/>
                </a:solidFill>
                <a:latin typeface="Times New Roman" panose="02020603050405020304" pitchFamily="18" charset="0"/>
                <a:cs typeface="Times New Roman" panose="02020603050405020304" pitchFamily="18" charset="0"/>
              </a:rPr>
              <a:t>Гулямов С.С., Аюпов Р.Ҳ., Абдуллаев О.М., Балтабаева Г.Р. Рақамли иқтисодиётда блокчейн технологиялари// Тошкент – 2019.</a:t>
            </a:r>
            <a:endParaRPr lang="ru-RU" dirty="0">
              <a:solidFill>
                <a:srgbClr val="B686DA"/>
              </a:solidFill>
              <a:latin typeface="Times New Roman" panose="02020603050405020304" pitchFamily="18" charset="0"/>
              <a:cs typeface="Times New Roman" panose="02020603050405020304" pitchFamily="18" charset="0"/>
            </a:endParaRPr>
          </a:p>
          <a:p>
            <a:pPr lvl="0"/>
            <a:r>
              <a:rPr lang="uz-Cyrl-UZ" dirty="0">
                <a:solidFill>
                  <a:srgbClr val="B686DA"/>
                </a:solidFill>
                <a:latin typeface="Times New Roman" panose="02020603050405020304" pitchFamily="18" charset="0"/>
                <a:cs typeface="Times New Roman" panose="02020603050405020304" pitchFamily="18" charset="0"/>
              </a:rPr>
              <a:t>Jeremy, Slark. Bitcoin, blackchain, Cryptocoryne, cryptology (detailed Andes was technical study of Bitcoin, blackchain, Cryptocoryne Andes cryptology); 499 pages; 2016.</a:t>
            </a:r>
            <a:endParaRPr lang="ru-RU" dirty="0">
              <a:solidFill>
                <a:srgbClr val="B686DA"/>
              </a:solidFill>
              <a:latin typeface="Times New Roman" panose="02020603050405020304" pitchFamily="18" charset="0"/>
              <a:cs typeface="Times New Roman" panose="02020603050405020304" pitchFamily="18" charset="0"/>
            </a:endParaRPr>
          </a:p>
          <a:p>
            <a:pPr lvl="0"/>
            <a:r>
              <a:rPr lang="uz-Cyrl-UZ" dirty="0">
                <a:solidFill>
                  <a:srgbClr val="B686DA"/>
                </a:solidFill>
                <a:latin typeface="Times New Roman" panose="02020603050405020304" pitchFamily="18" charset="0"/>
                <a:cs typeface="Times New Roman" panose="02020603050405020304" pitchFamily="18" charset="0"/>
              </a:rPr>
              <a:t>Лапидус Л.В. Цифровая экономика: управление электронным бизнесом и электронной коммерцией. –М.: ИНФРА-М, 2017. -281 с.</a:t>
            </a:r>
            <a:endParaRPr lang="ru-RU" dirty="0">
              <a:solidFill>
                <a:srgbClr val="B686DA"/>
              </a:solidFill>
              <a:latin typeface="Times New Roman" panose="02020603050405020304" pitchFamily="18" charset="0"/>
              <a:cs typeface="Times New Roman" panose="02020603050405020304" pitchFamily="18" charset="0"/>
            </a:endParaRPr>
          </a:p>
          <a:p>
            <a:pPr lvl="0"/>
            <a:r>
              <a:rPr lang="uz-Cyrl-UZ" dirty="0">
                <a:solidFill>
                  <a:srgbClr val="B686DA"/>
                </a:solidFill>
                <a:latin typeface="Times New Roman" panose="02020603050405020304" pitchFamily="18" charset="0"/>
                <a:cs typeface="Times New Roman" panose="02020603050405020304" pitchFamily="18" charset="0"/>
              </a:rPr>
              <a:t>Kastel’s M. Galaktika Internet: Razmyshleniya ob Internete, biznese i obshchestve. [Galaxy Internet: Refl ections about the Internet, business and society]. Ekaterinburg: U — Faktoriya (pri uchastii izd-va Gumanitarnogo un-ta), 2004.</a:t>
            </a:r>
            <a:endParaRPr lang="ru-RU" dirty="0">
              <a:solidFill>
                <a:srgbClr val="B686DA"/>
              </a:solidFill>
              <a:latin typeface="Times New Roman" panose="02020603050405020304" pitchFamily="18" charset="0"/>
              <a:cs typeface="Times New Roman" panose="02020603050405020304" pitchFamily="18" charset="0"/>
            </a:endParaRPr>
          </a:p>
          <a:p>
            <a:r>
              <a:rPr lang="uz-Cyrl-UZ" dirty="0">
                <a:solidFill>
                  <a:srgbClr val="B686DA"/>
                </a:solidFill>
                <a:latin typeface="Times New Roman" panose="02020603050405020304" pitchFamily="18" charset="0"/>
                <a:cs typeface="Times New Roman" panose="02020603050405020304" pitchFamily="18" charset="0"/>
              </a:rPr>
              <a:t>Negroponte N.Being Digital / N. Negroponte. – NY : Knopf, 1995. 256 p.</a:t>
            </a:r>
            <a:endParaRPr lang="ru-RU" dirty="0">
              <a:solidFill>
                <a:srgbClr val="B686D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55383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BEBA8EAE-BF5A-486C-A8C5-ECC9F3942E4B}">
                <a14:imgProps xmlns:a14="http://schemas.microsoft.com/office/drawing/2010/main">
                  <a14:imgLayer r:embed="rId3">
                    <a14:imgEffect>
                      <a14:sharpenSoften amount="3000"/>
                    </a14:imgEffect>
                    <a14:imgEffect>
                      <a14:saturation sat="152000"/>
                    </a14:imgEffect>
                    <a14:imgEffect>
                      <a14:brightnessContrast bright="13000"/>
                    </a14:imgEffect>
                  </a14:imgLayer>
                </a14:imgProps>
              </a:ext>
            </a:extLst>
          </a:blip>
          <a:stretch>
            <a:fillRect/>
          </a:stretch>
        </p:blipFill>
        <p:spPr>
          <a:xfrm>
            <a:off x="-13878" y="-54729"/>
            <a:ext cx="12343683" cy="6944125"/>
          </a:xfrm>
          <a:prstGeom prst="rect">
            <a:avLst/>
          </a:prstGeom>
        </p:spPr>
      </p:pic>
      <p:sp>
        <p:nvSpPr>
          <p:cNvPr id="8" name="Rectangle 5">
            <a:extLst>
              <a:ext uri="{FF2B5EF4-FFF2-40B4-BE49-F238E27FC236}">
                <a16:creationId xmlns:a16="http://schemas.microsoft.com/office/drawing/2014/main" id="{9A1ED5AB-B213-4442-BC75-83E0C1F75CF3}"/>
              </a:ext>
            </a:extLst>
          </p:cNvPr>
          <p:cNvSpPr/>
          <p:nvPr/>
        </p:nvSpPr>
        <p:spPr>
          <a:xfrm>
            <a:off x="27604" y="5562600"/>
            <a:ext cx="10451690" cy="1295400"/>
          </a:xfrm>
          <a:prstGeom prst="rect">
            <a:avLst/>
          </a:prstGeom>
          <a:solidFill>
            <a:srgbClr val="002060">
              <a:alpha val="54000"/>
            </a:srgbClr>
          </a:solidFill>
          <a:ln w="12700" cap="flat" cmpd="sng" algn="ctr">
            <a:noFill/>
            <a:prstDash val="solid"/>
            <a:miter lim="800000"/>
          </a:ln>
          <a:effectLst/>
          <a:scene3d>
            <a:camera prst="orthographicFront">
              <a:rot lat="0" lon="0" rev="0"/>
            </a:camera>
            <a:lightRig rig="contrasting" dir="t">
              <a:rot lat="0" lon="0" rev="7800000"/>
            </a:lightRig>
          </a:scene3d>
          <a:sp3d>
            <a:bevelT w="139700" h="139700"/>
          </a:sp3d>
        </p:spPr>
        <p:txBody>
          <a:bodyPr rtlCol="0" anchor="ctr"/>
          <a:lstStyle/>
          <a:p>
            <a:pPr marL="0" marR="0" lvl="0" indent="0" algn="ctr" defTabSz="914126"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white"/>
              </a:solidFill>
              <a:effectLst/>
              <a:uLnTx/>
              <a:uFillTx/>
              <a:latin typeface="Calibri Light"/>
              <a:ea typeface="+mn-ea"/>
              <a:cs typeface="+mn-cs"/>
            </a:endParaRPr>
          </a:p>
        </p:txBody>
      </p:sp>
      <p:sp>
        <p:nvSpPr>
          <p:cNvPr id="10" name="Title 1">
            <a:extLst>
              <a:ext uri="{FF2B5EF4-FFF2-40B4-BE49-F238E27FC236}">
                <a16:creationId xmlns:a16="http://schemas.microsoft.com/office/drawing/2014/main" id="{75374868-ECAD-4C80-8C0C-00C853783F3E}"/>
              </a:ext>
            </a:extLst>
          </p:cNvPr>
          <p:cNvSpPr txBox="1">
            <a:spLocks/>
          </p:cNvSpPr>
          <p:nvPr/>
        </p:nvSpPr>
        <p:spPr>
          <a:xfrm>
            <a:off x="836612" y="5715000"/>
            <a:ext cx="10439400" cy="711081"/>
          </a:xfrm>
          <a:prstGeom prst="rect">
            <a:avLst/>
          </a:prstGeom>
          <a:ln>
            <a:noFill/>
          </a:ln>
        </p:spPr>
        <p:txBody>
          <a:bodyPr/>
          <a:lstStyle>
            <a:lvl1pPr algn="l" defTabSz="914126" rtl="0" eaLnBrk="1" latinLnBrk="1" hangingPunct="1">
              <a:lnSpc>
                <a:spcPct val="90000"/>
              </a:lnSpc>
              <a:spcBef>
                <a:spcPct val="0"/>
              </a:spcBef>
              <a:buNone/>
              <a:defRPr sz="4399" kern="1200">
                <a:solidFill>
                  <a:schemeClr val="tx1"/>
                </a:solidFill>
                <a:latin typeface="+mj-lt"/>
                <a:ea typeface="+mj-ea"/>
                <a:cs typeface="+mj-cs"/>
              </a:defRPr>
            </a:lvl1pPr>
          </a:lstStyle>
          <a:p>
            <a:pPr algn="ctr"/>
            <a:r>
              <a:rPr lang="uz-Cyrl-UZ" sz="4400" dirty="0">
                <a:solidFill>
                  <a:schemeClr val="bg1"/>
                </a:solidFill>
                <a:effectLst>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Эътиборингиз учун раҳмат!</a:t>
            </a:r>
            <a:endParaRPr lang="ru-RU" sz="4400" dirty="0">
              <a:solidFill>
                <a:schemeClr val="bg1"/>
              </a:solidFill>
              <a:effectLst>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740766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dUVaNioeQEy1srSxzx_jYw"/>
</p:tagLst>
</file>

<file path=ppt/tags/tag3.xml><?xml version="1.0" encoding="utf-8"?>
<p:tagLst xmlns:a="http://schemas.openxmlformats.org/drawingml/2006/main" xmlns:r="http://schemas.openxmlformats.org/officeDocument/2006/relationships" xmlns:p="http://schemas.openxmlformats.org/presentationml/2006/main">
  <p:tag name="NAME" val="Moon"/>
</p:tagLst>
</file>

<file path=ppt/tags/tag4.xml><?xml version="1.0" encoding="utf-8"?>
<p:tagLst xmlns:a="http://schemas.openxmlformats.org/drawingml/2006/main" xmlns:r="http://schemas.openxmlformats.org/officeDocument/2006/relationships" xmlns:p="http://schemas.openxmlformats.org/presentationml/2006/main">
  <p:tag name="NAME" val="Moon"/>
</p:tagLst>
</file>

<file path=ppt/tags/tag5.xml><?xml version="1.0" encoding="utf-8"?>
<p:tagLst xmlns:a="http://schemas.openxmlformats.org/drawingml/2006/main" xmlns:r="http://schemas.openxmlformats.org/officeDocument/2006/relationships" xmlns:p="http://schemas.openxmlformats.org/presentationml/2006/main">
  <p:tag name="NAME" val="Moon"/>
</p:tagLst>
</file>

<file path=ppt/tags/tag6.xml><?xml version="1.0" encoding="utf-8"?>
<p:tagLst xmlns:a="http://schemas.openxmlformats.org/drawingml/2006/main" xmlns:r="http://schemas.openxmlformats.org/officeDocument/2006/relationships" xmlns:p="http://schemas.openxmlformats.org/presentationml/2006/main">
  <p:tag name="NAME" val="Moon"/>
</p:tagLst>
</file>

<file path=ppt/tags/tag7.xml><?xml version="1.0" encoding="utf-8"?>
<p:tagLst xmlns:a="http://schemas.openxmlformats.org/drawingml/2006/main" xmlns:r="http://schemas.openxmlformats.org/officeDocument/2006/relationships" xmlns:p="http://schemas.openxmlformats.org/presentationml/2006/main">
  <p:tag name="NAME" val="Moon"/>
</p:tagLst>
</file>

<file path=ppt/tags/tag8.xml><?xml version="1.0" encoding="utf-8"?>
<p:tagLst xmlns:a="http://schemas.openxmlformats.org/drawingml/2006/main" xmlns:r="http://schemas.openxmlformats.org/officeDocument/2006/relationships" xmlns:p="http://schemas.openxmlformats.org/presentationml/2006/main">
  <p:tag name="NAME" val="Moon"/>
</p:tagLst>
</file>

<file path=ppt/tags/tag9.xml><?xml version="1.0" encoding="utf-8"?>
<p:tagLst xmlns:a="http://schemas.openxmlformats.org/drawingml/2006/main" xmlns:r="http://schemas.openxmlformats.org/officeDocument/2006/relationships" xmlns:p="http://schemas.openxmlformats.org/presentationml/2006/main">
  <p:tag name="NAME" val="MoonShape"/>
  <p:tag name="ANGLE" val="1"/>
</p:tagLst>
</file>

<file path=ppt/tags/tag10.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11.xml><?xml version="1.0" encoding="utf-8"?>
<p:tagLst xmlns:a="http://schemas.openxmlformats.org/drawingml/2006/main" xmlns:r="http://schemas.openxmlformats.org/officeDocument/2006/relationships" xmlns:p="http://schemas.openxmlformats.org/presentationml/2006/main">
  <p:tag name="NAME" val="MoonShape"/>
  <p:tag name="ANGLE" val="3"/>
</p:tagLst>
</file>

<file path=ppt/tags/tag12.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3.xml><?xml version="1.0" encoding="utf-8"?>
<p:tagLst xmlns:a="http://schemas.openxmlformats.org/drawingml/2006/main" xmlns:r="http://schemas.openxmlformats.org/officeDocument/2006/relationships" xmlns:p="http://schemas.openxmlformats.org/presentationml/2006/main">
  <p:tag name="NAME" val="MoonShape"/>
  <p:tag name="ANGLE" val="5"/>
</p:tagLst>
</file>

<file path=ppt/tags/tag14.xml><?xml version="1.0" encoding="utf-8"?>
<p:tagLst xmlns:a="http://schemas.openxmlformats.org/drawingml/2006/main" xmlns:r="http://schemas.openxmlformats.org/officeDocument/2006/relationships" xmlns:p="http://schemas.openxmlformats.org/presentationml/2006/main">
  <p:tag name="NAME" val="MoonHalfShape"/>
  <p:tag name="ANGLE" val="5"/>
</p:tagLst>
</file>

<file path=ppt/tags/tag15.xml><?xml version="1.0" encoding="utf-8"?>
<p:tagLst xmlns:a="http://schemas.openxmlformats.org/drawingml/2006/main" xmlns:r="http://schemas.openxmlformats.org/officeDocument/2006/relationships" xmlns:p="http://schemas.openxmlformats.org/presentationml/2006/main">
  <p:tag name="NAME" val="MoonShape"/>
  <p:tag name="ANGLE" val="4"/>
</p:tagLst>
</file>

<file path=ppt/tags/tag16.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7.xml><?xml version="1.0" encoding="utf-8"?>
<p:tagLst xmlns:a="http://schemas.openxmlformats.org/drawingml/2006/main" xmlns:r="http://schemas.openxmlformats.org/officeDocument/2006/relationships" xmlns:p="http://schemas.openxmlformats.org/presentationml/2006/main">
  <p:tag name="NAME" val="MoonShape"/>
  <p:tag name="ANGLE" val="2"/>
</p:tagLst>
</file>

<file path=ppt/tags/tag18.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tihad Aviation Group_CF_AE0224">
  <a:themeElements>
    <a:clrScheme name="Decathlon">
      <a:dk1>
        <a:sysClr val="windowText" lastClr="000000"/>
      </a:dk1>
      <a:lt1>
        <a:sysClr val="window" lastClr="FFFFFF"/>
      </a:lt1>
      <a:dk2>
        <a:srgbClr val="44546A"/>
      </a:dk2>
      <a:lt2>
        <a:srgbClr val="E7E6E6"/>
      </a:lt2>
      <a:accent1>
        <a:srgbClr val="0072B5"/>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9525">
          <a:noFill/>
        </a:ln>
      </a:spPr>
      <a:bodyPr rtlCol="0" anchor="ctr"/>
      <a:lstStyle>
        <a:defPPr algn="ctr">
          <a:defRPr sz="1600" b="1" dirty="0" err="1" smtClean="0">
            <a:solidFill>
              <a:schemeClr val="accent4"/>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Current">
        <a:dk1>
          <a:srgbClr val="000000"/>
        </a:dk1>
        <a:lt1>
          <a:srgbClr val="FFFFFF"/>
        </a:lt1>
        <a:dk2>
          <a:srgbClr val="311820"/>
        </a:dk2>
        <a:lt2>
          <a:srgbClr val="FFFFFF"/>
        </a:lt2>
        <a:accent1>
          <a:srgbClr val="F2C664"/>
        </a:accent1>
        <a:accent2>
          <a:srgbClr val="BE788E"/>
        </a:accent2>
        <a:accent3>
          <a:srgbClr val="8A4258"/>
        </a:accent3>
        <a:accent4>
          <a:srgbClr val="311820"/>
        </a:accent4>
        <a:accent5>
          <a:srgbClr val="E8A811"/>
        </a:accent5>
        <a:accent6>
          <a:srgbClr val="808080"/>
        </a:accent6>
        <a:hlink>
          <a:srgbClr val="8A4258"/>
        </a:hlink>
        <a:folHlink>
          <a:srgbClr val="31182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Etihad Aviation Group_CF_AE0224.potx" id="{D15E7A95-7415-47F1-8C1E-4B089085B7B8}" vid="{92E183D8-0F31-49CF-9C4C-AF572A94EA21}"/>
    </a:ext>
  </a:extLst>
</a:theme>
</file>

<file path=ppt/theme/theme2.xml><?xml version="1.0" encoding="utf-8"?>
<a:theme xmlns:a="http://schemas.openxmlformats.org/drawingml/2006/main" name="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1">
      <a:dk1>
        <a:sysClr val="windowText" lastClr="000000"/>
      </a:dk1>
      <a:lt1>
        <a:sysClr val="window" lastClr="FFFFFF"/>
      </a:lt1>
      <a:dk2>
        <a:srgbClr val="1F497D"/>
      </a:dk2>
      <a:lt2>
        <a:srgbClr val="EEECE1"/>
      </a:lt2>
      <a:accent1>
        <a:srgbClr val="0097AA"/>
      </a:accent1>
      <a:accent2>
        <a:srgbClr val="019ADD"/>
      </a:accent2>
      <a:accent3>
        <a:srgbClr val="6BC2ED"/>
      </a:accent3>
      <a:accent4>
        <a:srgbClr val="A7CCDF"/>
      </a:accent4>
      <a:accent5>
        <a:srgbClr val="595959"/>
      </a:accent5>
      <a:accent6>
        <a:srgbClr val="3F3F3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Custom Design">
  <a:themeElements>
    <a:clrScheme name="Office 테마">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테마">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Custom Design">
  <a:themeElements>
    <a:clrScheme name="Office 테마">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테마">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Office Theme">
  <a:themeElements>
    <a:clrScheme name="slidemodel.com">
      <a:dk1>
        <a:sysClr val="windowText" lastClr="000000"/>
      </a:dk1>
      <a:lt1>
        <a:sysClr val="window" lastClr="FFFFFF"/>
      </a:lt1>
      <a:dk2>
        <a:srgbClr val="1F497D"/>
      </a:dk2>
      <a:lt2>
        <a:srgbClr val="EEECE1"/>
      </a:lt2>
      <a:accent1>
        <a:srgbClr val="0779B7"/>
      </a:accent1>
      <a:accent2>
        <a:srgbClr val="019ADD"/>
      </a:accent2>
      <a:accent3>
        <a:srgbClr val="6BC2ED"/>
      </a:accent3>
      <a:accent4>
        <a:srgbClr val="A7CCDF"/>
      </a:accent4>
      <a:accent5>
        <a:srgbClr val="595959"/>
      </a:accent5>
      <a:accent6>
        <a:srgbClr val="3F3F3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Office Theme">
  <a:themeElements>
    <a:clrScheme name="slidemodel.com">
      <a:dk1>
        <a:sysClr val="windowText" lastClr="000000"/>
      </a:dk1>
      <a:lt1>
        <a:sysClr val="window" lastClr="FFFFFF"/>
      </a:lt1>
      <a:dk2>
        <a:srgbClr val="1F497D"/>
      </a:dk2>
      <a:lt2>
        <a:srgbClr val="EEECE1"/>
      </a:lt2>
      <a:accent1>
        <a:srgbClr val="0779B7"/>
      </a:accent1>
      <a:accent2>
        <a:srgbClr val="019ADD"/>
      </a:accent2>
      <a:accent3>
        <a:srgbClr val="6BC2ED"/>
      </a:accent3>
      <a:accent4>
        <a:srgbClr val="A7CCDF"/>
      </a:accent4>
      <a:accent5>
        <a:srgbClr val="595959"/>
      </a:accent5>
      <a:accent6>
        <a:srgbClr val="3F3F3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_Тема1">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Тема1" id="{7A0A026E-8BE6-4689-B832-6C467ED95388}" vid="{DD023E38-C719-419D-A873-90F8AE6704BE}"/>
    </a:ext>
  </a:ext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11590</TotalTime>
  <Words>2651</Words>
  <Application>Microsoft Office PowerPoint</Application>
  <PresentationFormat>Произвольный</PresentationFormat>
  <Paragraphs>366</Paragraphs>
  <Slides>30</Slides>
  <Notes>3</Notes>
  <HiddenSlides>0</HiddenSlides>
  <MMClips>0</MMClips>
  <ScaleCrop>false</ScaleCrop>
  <HeadingPairs>
    <vt:vector size="8" baseType="variant">
      <vt:variant>
        <vt:lpstr>Использованные шрифты</vt:lpstr>
      </vt:variant>
      <vt:variant>
        <vt:i4>15</vt:i4>
      </vt:variant>
      <vt:variant>
        <vt:lpstr>Тема</vt:lpstr>
      </vt:variant>
      <vt:variant>
        <vt:i4>12</vt:i4>
      </vt:variant>
      <vt:variant>
        <vt:lpstr>Внедренные серверы OLE</vt:lpstr>
      </vt:variant>
      <vt:variant>
        <vt:i4>1</vt:i4>
      </vt:variant>
      <vt:variant>
        <vt:lpstr>Заголовки слайдов</vt:lpstr>
      </vt:variant>
      <vt:variant>
        <vt:i4>30</vt:i4>
      </vt:variant>
    </vt:vector>
  </HeadingPairs>
  <TitlesOfParts>
    <vt:vector size="58" baseType="lpstr">
      <vt:lpstr>맑은 고딕</vt:lpstr>
      <vt:lpstr>맑은 고딕</vt:lpstr>
      <vt:lpstr>Arial</vt:lpstr>
      <vt:lpstr>Arial Black</vt:lpstr>
      <vt:lpstr>Calibri</vt:lpstr>
      <vt:lpstr>Calibri Light</vt:lpstr>
      <vt:lpstr>Eras Bold ITC</vt:lpstr>
      <vt:lpstr>Helvetica</vt:lpstr>
      <vt:lpstr>メイリオ</vt:lpstr>
      <vt:lpstr>Open Sans</vt:lpstr>
      <vt:lpstr>Palatino Linotype</vt:lpstr>
      <vt:lpstr>Times New Roman</vt:lpstr>
      <vt:lpstr>Titillium</vt:lpstr>
      <vt:lpstr>Trebuchet MS</vt:lpstr>
      <vt:lpstr>Wingdings 3</vt:lpstr>
      <vt:lpstr>Etihad Aviation Group_CF_AE0224</vt:lpstr>
      <vt:lpstr>Template PresentationGo</vt:lpstr>
      <vt:lpstr>2_Office Theme</vt:lpstr>
      <vt:lpstr>3_Custom Design</vt:lpstr>
      <vt:lpstr>2_Custom Design</vt:lpstr>
      <vt:lpstr>3_Office Theme</vt:lpstr>
      <vt:lpstr>4_Office Theme</vt:lpstr>
      <vt:lpstr>Аспект</vt:lpstr>
      <vt:lpstr>Тема Office</vt:lpstr>
      <vt:lpstr>Office Theme</vt:lpstr>
      <vt:lpstr>1_Office Theme</vt:lpstr>
      <vt:lpstr>1_Тема1</vt:lpstr>
      <vt:lpstr>think-cell Slide</vt:lpstr>
      <vt:lpstr>Презентация PowerPoint</vt:lpstr>
      <vt:lpstr>Презентация PowerPoint</vt:lpstr>
      <vt:lpstr>Рақамли трансформация   </vt:lpstr>
      <vt:lpstr>Рақамли технологияларнинг жадал ривожланиши бизнес учун янги имкониятлар яратади*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Рақамли иқтисодиётнинг афзалликлари </vt:lpstr>
      <vt:lpstr>Иқтисодиётнинг интернетга боғлиқлигини                               ифодаловчи кўрсаткичлар</vt:lpstr>
      <vt:lpstr>2019 йилдаги дунёнинг энг  инновацион иқтисодиётига эга давлатлари</vt:lpstr>
      <vt:lpstr>                               АҚШ</vt:lpstr>
      <vt:lpstr>                            Германия</vt:lpstr>
      <vt:lpstr>                  Россия Федерацияси</vt:lpstr>
      <vt:lpstr>                           Ўзбекистон</vt:lpstr>
      <vt:lpstr>                            Хитой</vt:lpstr>
      <vt:lpstr>                              Япония</vt:lpstr>
      <vt:lpstr>                ФОЙДАЛАНИЛГАН АДАБИЁТЛАР РЎЙХАТИ </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SlideModel PowerPoint Wide</dc:title>
  <dc:creator>Julian</dc:creator>
  <cp:lastModifiedBy>Kenjaboyev Aman Turgunovich</cp:lastModifiedBy>
  <cp:revision>544</cp:revision>
  <dcterms:created xsi:type="dcterms:W3CDTF">2013-09-12T13:05:01Z</dcterms:created>
  <dcterms:modified xsi:type="dcterms:W3CDTF">2022-04-13T05:29:20Z</dcterms:modified>
</cp:coreProperties>
</file>