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4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5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6.xml" ContentType="application/vnd.openxmlformats-officedocument.presentationml.notesSlide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notesSlides/notesSlide7.xml" ContentType="application/vnd.openxmlformats-officedocument.presentationml.notesSlide+xml"/>
  <Override PartName="/ppt/diagrams/data42.xml" ContentType="application/vnd.openxmlformats-officedocument.drawingml.diagramData+xml"/>
  <Override PartName="/ppt/diagrams/layout42.xml" ContentType="application/vnd.openxmlformats-officedocument.drawingml.diagramLayout+xml"/>
  <Override PartName="/ppt/diagrams/quickStyle42.xml" ContentType="application/vnd.openxmlformats-officedocument.drawingml.diagramStyle+xml"/>
  <Override PartName="/ppt/diagrams/colors42.xml" ContentType="application/vnd.openxmlformats-officedocument.drawingml.diagramColors+xml"/>
  <Override PartName="/ppt/diagrams/drawing42.xml" ContentType="application/vnd.ms-office.drawingml.diagramDrawing+xml"/>
  <Override PartName="/ppt/diagrams/data43.xml" ContentType="application/vnd.openxmlformats-officedocument.drawingml.diagramData+xml"/>
  <Override PartName="/ppt/diagrams/layout43.xml" ContentType="application/vnd.openxmlformats-officedocument.drawingml.diagramLayout+xml"/>
  <Override PartName="/ppt/diagrams/quickStyle43.xml" ContentType="application/vnd.openxmlformats-officedocument.drawingml.diagramStyle+xml"/>
  <Override PartName="/ppt/diagrams/colors43.xml" ContentType="application/vnd.openxmlformats-officedocument.drawingml.diagramColors+xml"/>
  <Override PartName="/ppt/diagrams/drawing43.xml" ContentType="application/vnd.ms-office.drawingml.diagramDrawing+xml"/>
  <Override PartName="/ppt/diagrams/data44.xml" ContentType="application/vnd.openxmlformats-officedocument.drawingml.diagramData+xml"/>
  <Override PartName="/ppt/diagrams/layout44.xml" ContentType="application/vnd.openxmlformats-officedocument.drawingml.diagramLayout+xml"/>
  <Override PartName="/ppt/diagrams/quickStyle44.xml" ContentType="application/vnd.openxmlformats-officedocument.drawingml.diagramStyle+xml"/>
  <Override PartName="/ppt/diagrams/colors44.xml" ContentType="application/vnd.openxmlformats-officedocument.drawingml.diagramColors+xml"/>
  <Override PartName="/ppt/diagrams/drawing44.xml" ContentType="application/vnd.ms-office.drawingml.diagramDrawing+xml"/>
  <Override PartName="/ppt/diagrams/data45.xml" ContentType="application/vnd.openxmlformats-officedocument.drawingml.diagramData+xml"/>
  <Override PartName="/ppt/diagrams/layout45.xml" ContentType="application/vnd.openxmlformats-officedocument.drawingml.diagramLayout+xml"/>
  <Override PartName="/ppt/diagrams/quickStyle45.xml" ContentType="application/vnd.openxmlformats-officedocument.drawingml.diagramStyle+xml"/>
  <Override PartName="/ppt/diagrams/colors45.xml" ContentType="application/vnd.openxmlformats-officedocument.drawingml.diagramColors+xml"/>
  <Override PartName="/ppt/diagrams/drawing45.xml" ContentType="application/vnd.ms-office.drawingml.diagramDrawing+xml"/>
  <Override PartName="/ppt/notesSlides/notesSlide8.xml" ContentType="application/vnd.openxmlformats-officedocument.presentationml.notesSlide+xml"/>
  <Override PartName="/ppt/diagrams/data46.xml" ContentType="application/vnd.openxmlformats-officedocument.drawingml.diagramData+xml"/>
  <Override PartName="/ppt/diagrams/layout46.xml" ContentType="application/vnd.openxmlformats-officedocument.drawingml.diagramLayout+xml"/>
  <Override PartName="/ppt/diagrams/quickStyle46.xml" ContentType="application/vnd.openxmlformats-officedocument.drawingml.diagramStyle+xml"/>
  <Override PartName="/ppt/diagrams/colors46.xml" ContentType="application/vnd.openxmlformats-officedocument.drawingml.diagramColors+xml"/>
  <Override PartName="/ppt/diagrams/drawing46.xml" ContentType="application/vnd.ms-office.drawingml.diagramDrawing+xml"/>
  <Override PartName="/ppt/notesSlides/notesSlide9.xml" ContentType="application/vnd.openxmlformats-officedocument.presentationml.notesSlide+xml"/>
  <Override PartName="/ppt/diagrams/data47.xml" ContentType="application/vnd.openxmlformats-officedocument.drawingml.diagramData+xml"/>
  <Override PartName="/ppt/diagrams/layout47.xml" ContentType="application/vnd.openxmlformats-officedocument.drawingml.diagramLayout+xml"/>
  <Override PartName="/ppt/diagrams/quickStyle47.xml" ContentType="application/vnd.openxmlformats-officedocument.drawingml.diagramStyle+xml"/>
  <Override PartName="/ppt/diagrams/colors47.xml" ContentType="application/vnd.openxmlformats-officedocument.drawingml.diagramColors+xml"/>
  <Override PartName="/ppt/diagrams/drawing47.xml" ContentType="application/vnd.ms-office.drawingml.diagramDrawing+xml"/>
  <Override PartName="/ppt/diagrams/data48.xml" ContentType="application/vnd.openxmlformats-officedocument.drawingml.diagramData+xml"/>
  <Override PartName="/ppt/diagrams/layout48.xml" ContentType="application/vnd.openxmlformats-officedocument.drawingml.diagramLayout+xml"/>
  <Override PartName="/ppt/diagrams/quickStyle48.xml" ContentType="application/vnd.openxmlformats-officedocument.drawingml.diagramStyle+xml"/>
  <Override PartName="/ppt/diagrams/colors48.xml" ContentType="application/vnd.openxmlformats-officedocument.drawingml.diagramColors+xml"/>
  <Override PartName="/ppt/diagrams/drawing48.xml" ContentType="application/vnd.ms-office.drawingml.diagramDrawing+xml"/>
  <Override PartName="/ppt/notesSlides/notesSlide10.xml" ContentType="application/vnd.openxmlformats-officedocument.presentationml.notesSlide+xml"/>
  <Override PartName="/ppt/diagrams/data49.xml" ContentType="application/vnd.openxmlformats-officedocument.drawingml.diagramData+xml"/>
  <Override PartName="/ppt/diagrams/layout49.xml" ContentType="application/vnd.openxmlformats-officedocument.drawingml.diagramLayout+xml"/>
  <Override PartName="/ppt/diagrams/quickStyle49.xml" ContentType="application/vnd.openxmlformats-officedocument.drawingml.diagramStyle+xml"/>
  <Override PartName="/ppt/diagrams/colors49.xml" ContentType="application/vnd.openxmlformats-officedocument.drawingml.diagramColors+xml"/>
  <Override PartName="/ppt/diagrams/drawing49.xml" ContentType="application/vnd.ms-office.drawingml.diagramDrawing+xml"/>
  <Override PartName="/ppt/notesSlides/notesSlide11.xml" ContentType="application/vnd.openxmlformats-officedocument.presentationml.notesSlide+xml"/>
  <Override PartName="/ppt/diagrams/data50.xml" ContentType="application/vnd.openxmlformats-officedocument.drawingml.diagramData+xml"/>
  <Override PartName="/ppt/diagrams/layout50.xml" ContentType="application/vnd.openxmlformats-officedocument.drawingml.diagramLayout+xml"/>
  <Override PartName="/ppt/diagrams/quickStyle50.xml" ContentType="application/vnd.openxmlformats-officedocument.drawingml.diagramStyle+xml"/>
  <Override PartName="/ppt/diagrams/colors50.xml" ContentType="application/vnd.openxmlformats-officedocument.drawingml.diagramColors+xml"/>
  <Override PartName="/ppt/diagrams/drawing50.xml" ContentType="application/vnd.ms-office.drawingml.diagramDrawing+xml"/>
  <Override PartName="/ppt/notesSlides/notesSlide12.xml" ContentType="application/vnd.openxmlformats-officedocument.presentationml.notesSlide+xml"/>
  <Override PartName="/ppt/diagrams/data51.xml" ContentType="application/vnd.openxmlformats-officedocument.drawingml.diagramData+xml"/>
  <Override PartName="/ppt/diagrams/layout51.xml" ContentType="application/vnd.openxmlformats-officedocument.drawingml.diagramLayout+xml"/>
  <Override PartName="/ppt/diagrams/quickStyle51.xml" ContentType="application/vnd.openxmlformats-officedocument.drawingml.diagramStyle+xml"/>
  <Override PartName="/ppt/diagrams/colors51.xml" ContentType="application/vnd.openxmlformats-officedocument.drawingml.diagramColors+xml"/>
  <Override PartName="/ppt/diagrams/drawing51.xml" ContentType="application/vnd.ms-office.drawingml.diagramDrawing+xml"/>
  <Override PartName="/ppt/notesSlides/notesSlide13.xml" ContentType="application/vnd.openxmlformats-officedocument.presentationml.notesSlide+xml"/>
  <Override PartName="/ppt/diagrams/data52.xml" ContentType="application/vnd.openxmlformats-officedocument.drawingml.diagramData+xml"/>
  <Override PartName="/ppt/diagrams/layout52.xml" ContentType="application/vnd.openxmlformats-officedocument.drawingml.diagramLayout+xml"/>
  <Override PartName="/ppt/diagrams/quickStyle52.xml" ContentType="application/vnd.openxmlformats-officedocument.drawingml.diagramStyle+xml"/>
  <Override PartName="/ppt/diagrams/colors52.xml" ContentType="application/vnd.openxmlformats-officedocument.drawingml.diagramColors+xml"/>
  <Override PartName="/ppt/diagrams/drawing52.xml" ContentType="application/vnd.ms-office.drawingml.diagramDrawing+xml"/>
  <Override PartName="/ppt/diagrams/data53.xml" ContentType="application/vnd.openxmlformats-officedocument.drawingml.diagramData+xml"/>
  <Override PartName="/ppt/diagrams/layout53.xml" ContentType="application/vnd.openxmlformats-officedocument.drawingml.diagramLayout+xml"/>
  <Override PartName="/ppt/diagrams/quickStyle53.xml" ContentType="application/vnd.openxmlformats-officedocument.drawingml.diagramStyle+xml"/>
  <Override PartName="/ppt/diagrams/colors53.xml" ContentType="application/vnd.openxmlformats-officedocument.drawingml.diagramColors+xml"/>
  <Override PartName="/ppt/diagrams/drawing53.xml" ContentType="application/vnd.ms-office.drawingml.diagramDrawing+xml"/>
  <Override PartName="/ppt/notesSlides/notesSlide14.xml" ContentType="application/vnd.openxmlformats-officedocument.presentationml.notesSlide+xml"/>
  <Override PartName="/ppt/diagrams/data54.xml" ContentType="application/vnd.openxmlformats-officedocument.drawingml.diagramData+xml"/>
  <Override PartName="/ppt/diagrams/layout54.xml" ContentType="application/vnd.openxmlformats-officedocument.drawingml.diagramLayout+xml"/>
  <Override PartName="/ppt/diagrams/quickStyle54.xml" ContentType="application/vnd.openxmlformats-officedocument.drawingml.diagramStyle+xml"/>
  <Override PartName="/ppt/diagrams/colors54.xml" ContentType="application/vnd.openxmlformats-officedocument.drawingml.diagramColors+xml"/>
  <Override PartName="/ppt/diagrams/drawing54.xml" ContentType="application/vnd.ms-office.drawingml.diagramDrawing+xml"/>
  <Override PartName="/ppt/diagrams/data55.xml" ContentType="application/vnd.openxmlformats-officedocument.drawingml.diagramData+xml"/>
  <Override PartName="/ppt/diagrams/layout55.xml" ContentType="application/vnd.openxmlformats-officedocument.drawingml.diagramLayout+xml"/>
  <Override PartName="/ppt/diagrams/quickStyle55.xml" ContentType="application/vnd.openxmlformats-officedocument.drawingml.diagramStyle+xml"/>
  <Override PartName="/ppt/diagrams/colors55.xml" ContentType="application/vnd.openxmlformats-officedocument.drawingml.diagramColors+xml"/>
  <Override PartName="/ppt/diagrams/drawing55.xml" ContentType="application/vnd.ms-office.drawingml.diagramDrawing+xml"/>
  <Override PartName="/ppt/diagrams/data56.xml" ContentType="application/vnd.openxmlformats-officedocument.drawingml.diagramData+xml"/>
  <Override PartName="/ppt/diagrams/layout56.xml" ContentType="application/vnd.openxmlformats-officedocument.drawingml.diagramLayout+xml"/>
  <Override PartName="/ppt/diagrams/quickStyle56.xml" ContentType="application/vnd.openxmlformats-officedocument.drawingml.diagramStyle+xml"/>
  <Override PartName="/ppt/diagrams/colors56.xml" ContentType="application/vnd.openxmlformats-officedocument.drawingml.diagramColors+xml"/>
  <Override PartName="/ppt/diagrams/drawing56.xml" ContentType="application/vnd.ms-office.drawingml.diagramDrawing+xml"/>
  <Override PartName="/ppt/diagrams/data57.xml" ContentType="application/vnd.openxmlformats-officedocument.drawingml.diagramData+xml"/>
  <Override PartName="/ppt/diagrams/layout57.xml" ContentType="application/vnd.openxmlformats-officedocument.drawingml.diagramLayout+xml"/>
  <Override PartName="/ppt/diagrams/quickStyle57.xml" ContentType="application/vnd.openxmlformats-officedocument.drawingml.diagramStyle+xml"/>
  <Override PartName="/ppt/diagrams/colors57.xml" ContentType="application/vnd.openxmlformats-officedocument.drawingml.diagramColors+xml"/>
  <Override PartName="/ppt/diagrams/drawing57.xml" ContentType="application/vnd.ms-office.drawingml.diagramDrawing+xml"/>
  <Override PartName="/ppt/diagrams/data58.xml" ContentType="application/vnd.openxmlformats-officedocument.drawingml.diagramData+xml"/>
  <Override PartName="/ppt/diagrams/layout58.xml" ContentType="application/vnd.openxmlformats-officedocument.drawingml.diagramLayout+xml"/>
  <Override PartName="/ppt/diagrams/quickStyle58.xml" ContentType="application/vnd.openxmlformats-officedocument.drawingml.diagramStyle+xml"/>
  <Override PartName="/ppt/diagrams/colors58.xml" ContentType="application/vnd.openxmlformats-officedocument.drawingml.diagramColors+xml"/>
  <Override PartName="/ppt/diagrams/drawing58.xml" ContentType="application/vnd.ms-office.drawingml.diagramDrawing+xml"/>
  <Override PartName="/ppt/diagrams/data59.xml" ContentType="application/vnd.openxmlformats-officedocument.drawingml.diagramData+xml"/>
  <Override PartName="/ppt/diagrams/layout59.xml" ContentType="application/vnd.openxmlformats-officedocument.drawingml.diagramLayout+xml"/>
  <Override PartName="/ppt/diagrams/quickStyle59.xml" ContentType="application/vnd.openxmlformats-officedocument.drawingml.diagramStyle+xml"/>
  <Override PartName="/ppt/diagrams/colors59.xml" ContentType="application/vnd.openxmlformats-officedocument.drawingml.diagramColors+xml"/>
  <Override PartName="/ppt/diagrams/drawing59.xml" ContentType="application/vnd.ms-office.drawingml.diagramDrawing+xml"/>
  <Override PartName="/ppt/notesSlides/notesSlide15.xml" ContentType="application/vnd.openxmlformats-officedocument.presentationml.notesSlide+xml"/>
  <Override PartName="/ppt/diagrams/data60.xml" ContentType="application/vnd.openxmlformats-officedocument.drawingml.diagramData+xml"/>
  <Override PartName="/ppt/diagrams/layout60.xml" ContentType="application/vnd.openxmlformats-officedocument.drawingml.diagramLayout+xml"/>
  <Override PartName="/ppt/diagrams/quickStyle60.xml" ContentType="application/vnd.openxmlformats-officedocument.drawingml.diagramStyle+xml"/>
  <Override PartName="/ppt/diagrams/colors60.xml" ContentType="application/vnd.openxmlformats-officedocument.drawingml.diagramColors+xml"/>
  <Override PartName="/ppt/diagrams/drawing60.xml" ContentType="application/vnd.ms-office.drawingml.diagramDrawing+xml"/>
  <Override PartName="/ppt/diagrams/data61.xml" ContentType="application/vnd.openxmlformats-officedocument.drawingml.diagramData+xml"/>
  <Override PartName="/ppt/diagrams/layout61.xml" ContentType="application/vnd.openxmlformats-officedocument.drawingml.diagramLayout+xml"/>
  <Override PartName="/ppt/diagrams/quickStyle61.xml" ContentType="application/vnd.openxmlformats-officedocument.drawingml.diagramStyle+xml"/>
  <Override PartName="/ppt/diagrams/colors61.xml" ContentType="application/vnd.openxmlformats-officedocument.drawingml.diagramColors+xml"/>
  <Override PartName="/ppt/diagrams/drawing61.xml" ContentType="application/vnd.ms-office.drawingml.diagramDrawing+xml"/>
  <Override PartName="/ppt/diagrams/data62.xml" ContentType="application/vnd.openxmlformats-officedocument.drawingml.diagramData+xml"/>
  <Override PartName="/ppt/diagrams/layout62.xml" ContentType="application/vnd.openxmlformats-officedocument.drawingml.diagramLayout+xml"/>
  <Override PartName="/ppt/diagrams/quickStyle62.xml" ContentType="application/vnd.openxmlformats-officedocument.drawingml.diagramStyle+xml"/>
  <Override PartName="/ppt/diagrams/colors62.xml" ContentType="application/vnd.openxmlformats-officedocument.drawingml.diagramColors+xml"/>
  <Override PartName="/ppt/diagrams/drawing62.xml" ContentType="application/vnd.ms-office.drawingml.diagramDrawing+xml"/>
  <Override PartName="/ppt/diagrams/data63.xml" ContentType="application/vnd.openxmlformats-officedocument.drawingml.diagramData+xml"/>
  <Override PartName="/ppt/diagrams/layout63.xml" ContentType="application/vnd.openxmlformats-officedocument.drawingml.diagramLayout+xml"/>
  <Override PartName="/ppt/diagrams/quickStyle63.xml" ContentType="application/vnd.openxmlformats-officedocument.drawingml.diagramStyle+xml"/>
  <Override PartName="/ppt/diagrams/colors63.xml" ContentType="application/vnd.openxmlformats-officedocument.drawingml.diagramColors+xml"/>
  <Override PartName="/ppt/diagrams/drawing63.xml" ContentType="application/vnd.ms-office.drawingml.diagramDrawing+xml"/>
  <Override PartName="/ppt/diagrams/data64.xml" ContentType="application/vnd.openxmlformats-officedocument.drawingml.diagramData+xml"/>
  <Override PartName="/ppt/diagrams/layout64.xml" ContentType="application/vnd.openxmlformats-officedocument.drawingml.diagramLayout+xml"/>
  <Override PartName="/ppt/diagrams/quickStyle64.xml" ContentType="application/vnd.openxmlformats-officedocument.drawingml.diagramStyle+xml"/>
  <Override PartName="/ppt/diagrams/colors64.xml" ContentType="application/vnd.openxmlformats-officedocument.drawingml.diagramColors+xml"/>
  <Override PartName="/ppt/diagrams/drawing64.xml" ContentType="application/vnd.ms-office.drawingml.diagramDrawing+xml"/>
  <Override PartName="/ppt/notesSlides/notesSlide16.xml" ContentType="application/vnd.openxmlformats-officedocument.presentationml.notesSlide+xml"/>
  <Override PartName="/ppt/diagrams/data65.xml" ContentType="application/vnd.openxmlformats-officedocument.drawingml.diagramData+xml"/>
  <Override PartName="/ppt/diagrams/layout65.xml" ContentType="application/vnd.openxmlformats-officedocument.drawingml.diagramLayout+xml"/>
  <Override PartName="/ppt/diagrams/quickStyle65.xml" ContentType="application/vnd.openxmlformats-officedocument.drawingml.diagramStyle+xml"/>
  <Override PartName="/ppt/diagrams/colors65.xml" ContentType="application/vnd.openxmlformats-officedocument.drawingml.diagramColors+xml"/>
  <Override PartName="/ppt/diagrams/drawing65.xml" ContentType="application/vnd.ms-office.drawingml.diagramDrawing+xml"/>
  <Override PartName="/ppt/diagrams/data66.xml" ContentType="application/vnd.openxmlformats-officedocument.drawingml.diagramData+xml"/>
  <Override PartName="/ppt/diagrams/layout66.xml" ContentType="application/vnd.openxmlformats-officedocument.drawingml.diagramLayout+xml"/>
  <Override PartName="/ppt/diagrams/quickStyle66.xml" ContentType="application/vnd.openxmlformats-officedocument.drawingml.diagramStyle+xml"/>
  <Override PartName="/ppt/diagrams/colors66.xml" ContentType="application/vnd.openxmlformats-officedocument.drawingml.diagramColors+xml"/>
  <Override PartName="/ppt/diagrams/drawing66.xml" ContentType="application/vnd.ms-office.drawingml.diagramDrawing+xml"/>
  <Override PartName="/ppt/diagrams/data67.xml" ContentType="application/vnd.openxmlformats-officedocument.drawingml.diagramData+xml"/>
  <Override PartName="/ppt/diagrams/layout67.xml" ContentType="application/vnd.openxmlformats-officedocument.drawingml.diagramLayout+xml"/>
  <Override PartName="/ppt/diagrams/quickStyle67.xml" ContentType="application/vnd.openxmlformats-officedocument.drawingml.diagramStyle+xml"/>
  <Override PartName="/ppt/diagrams/colors67.xml" ContentType="application/vnd.openxmlformats-officedocument.drawingml.diagramColors+xml"/>
  <Override PartName="/ppt/diagrams/drawing67.xml" ContentType="application/vnd.ms-office.drawingml.diagramDrawing+xml"/>
  <Override PartName="/ppt/diagrams/data68.xml" ContentType="application/vnd.openxmlformats-officedocument.drawingml.diagramData+xml"/>
  <Override PartName="/ppt/diagrams/layout68.xml" ContentType="application/vnd.openxmlformats-officedocument.drawingml.diagramLayout+xml"/>
  <Override PartName="/ppt/diagrams/quickStyle68.xml" ContentType="application/vnd.openxmlformats-officedocument.drawingml.diagramStyle+xml"/>
  <Override PartName="/ppt/diagrams/colors68.xml" ContentType="application/vnd.openxmlformats-officedocument.drawingml.diagramColors+xml"/>
  <Override PartName="/ppt/diagrams/drawing6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2" r:id="rId43"/>
    <p:sldId id="301" r:id="rId4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1#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1#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1#10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colorful1#1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colorful1#1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colorful1#1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colorful1#1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colorful1#1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colorful1#1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8.xml><?xml version="1.0" encoding="utf-8"?>
<dgm:colorsDef xmlns:dgm="http://schemas.openxmlformats.org/drawingml/2006/diagram" xmlns:a="http://schemas.openxmlformats.org/drawingml/2006/main" uniqueId="urn:microsoft.com/office/officeart/2005/8/colors/colorful1#1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9.xml><?xml version="1.0" encoding="utf-8"?>
<dgm:colorsDef xmlns:dgm="http://schemas.openxmlformats.org/drawingml/2006/diagram" xmlns:a="http://schemas.openxmlformats.org/drawingml/2006/main" uniqueId="urn:microsoft.com/office/officeart/2005/8/colors/colorful1#1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0.xml><?xml version="1.0" encoding="utf-8"?>
<dgm:colorsDef xmlns:dgm="http://schemas.openxmlformats.org/drawingml/2006/diagram" xmlns:a="http://schemas.openxmlformats.org/drawingml/2006/main" uniqueId="urn:microsoft.com/office/officeart/2005/8/colors/colorful1#20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6.xml><?xml version="1.0" encoding="utf-8"?>
<dgm:colorsDef xmlns:dgm="http://schemas.openxmlformats.org/drawingml/2006/diagram" xmlns:a="http://schemas.openxmlformats.org/drawingml/2006/main" uniqueId="urn:microsoft.com/office/officeart/2005/8/colors/colorful1#2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1.xml><?xml version="1.0" encoding="utf-8"?>
<dgm:colorsDef xmlns:dgm="http://schemas.openxmlformats.org/drawingml/2006/diagram" xmlns:a="http://schemas.openxmlformats.org/drawingml/2006/main" uniqueId="urn:microsoft.com/office/officeart/2005/8/colors/colorful1#2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3.xml><?xml version="1.0" encoding="utf-8"?>
<dgm:colorsDef xmlns:dgm="http://schemas.openxmlformats.org/drawingml/2006/diagram" xmlns:a="http://schemas.openxmlformats.org/drawingml/2006/main" uniqueId="urn:microsoft.com/office/officeart/2005/8/colors/colorful1#2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4.xml><?xml version="1.0" encoding="utf-8"?>
<dgm:colorsDef xmlns:dgm="http://schemas.openxmlformats.org/drawingml/2006/diagram" xmlns:a="http://schemas.openxmlformats.org/drawingml/2006/main" uniqueId="urn:microsoft.com/office/officeart/2005/8/colors/colorful1#2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5.xml><?xml version="1.0" encoding="utf-8"?>
<dgm:colorsDef xmlns:dgm="http://schemas.openxmlformats.org/drawingml/2006/diagram" xmlns:a="http://schemas.openxmlformats.org/drawingml/2006/main" uniqueId="urn:microsoft.com/office/officeart/2005/8/colors/colorful1#2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5485A8-631E-4FDB-94D3-47DBBAEF86E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2466C35-143A-4D66-9151-E622E996AC3E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ADB8F3-12D9-4318-9E69-E626977BCABB}" type="parTrans" cxnId="{B74234B0-7212-4EDE-823B-61CA4AD38EF0}">
      <dgm:prSet/>
      <dgm:spPr/>
      <dgm:t>
        <a:bodyPr/>
        <a:lstStyle/>
        <a:p>
          <a:endParaRPr lang="ru-RU"/>
        </a:p>
      </dgm:t>
    </dgm:pt>
    <dgm:pt modelId="{FEB605C3-EEF1-4E15-8629-8A45A0676359}" type="sibTrans" cxnId="{B74234B0-7212-4EDE-823B-61CA4AD38EF0}">
      <dgm:prSet/>
      <dgm:spPr/>
      <dgm:t>
        <a:bodyPr/>
        <a:lstStyle/>
        <a:p>
          <a:endParaRPr lang="ru-RU"/>
        </a:p>
      </dgm:t>
    </dgm:pt>
    <dgm:pt modelId="{0DB16340-0DBD-4FBD-B039-624FAD9F7F0A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Market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mechanisms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F0D108-5237-413B-ADAA-5566C9630D60}" type="parTrans" cxnId="{1CEC940A-B27F-4D31-8AE6-C36E14DD4157}">
      <dgm:prSet/>
      <dgm:spPr/>
      <dgm:t>
        <a:bodyPr/>
        <a:lstStyle/>
        <a:p>
          <a:endParaRPr lang="ru-RU"/>
        </a:p>
      </dgm:t>
    </dgm:pt>
    <dgm:pt modelId="{195DBFBC-2630-404E-B8C8-6EFADDA764A8}" type="sibTrans" cxnId="{1CEC940A-B27F-4D31-8AE6-C36E14DD4157}">
      <dgm:prSet/>
      <dgm:spPr/>
      <dgm:t>
        <a:bodyPr/>
        <a:lstStyle/>
        <a:p>
          <a:endParaRPr lang="ru-RU"/>
        </a:p>
      </dgm:t>
    </dgm:pt>
    <dgm:pt modelId="{CB4BAA5D-59B9-4DF3-9DDA-EDA2825953EA}">
      <dgm:prSet/>
      <dgm:spPr/>
      <dgm:t>
        <a:bodyPr/>
        <a:lstStyle/>
        <a:p>
          <a:pPr algn="ctr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1-мавзу.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механизмининг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моҳияти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4B52D9-7B80-4987-A58D-D4C007D00CF8}" type="parTrans" cxnId="{A688F3AD-323A-4348-B0AC-BF0FD69F3076}">
      <dgm:prSet/>
      <dgm:spPr/>
      <dgm:t>
        <a:bodyPr/>
        <a:lstStyle/>
        <a:p>
          <a:endParaRPr lang="ru-RU"/>
        </a:p>
      </dgm:t>
    </dgm:pt>
    <dgm:pt modelId="{0A7D12D1-E7EA-4F04-B869-E57231A7CFF9}" type="sibTrans" cxnId="{A688F3AD-323A-4348-B0AC-BF0FD69F3076}">
      <dgm:prSet/>
      <dgm:spPr/>
      <dgm:t>
        <a:bodyPr/>
        <a:lstStyle/>
        <a:p>
          <a:endParaRPr lang="ru-RU"/>
        </a:p>
      </dgm:t>
    </dgm:pt>
    <dgm:pt modelId="{2FDF5D1E-D726-4F17-9F68-3F8075886C51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 1. The essence and functioning of the market mechanism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6D507F-F3E9-4B43-996B-5AB7D5C5E436}" type="parTrans" cxnId="{8474532F-87E7-4376-8AF3-838F73C08240}">
      <dgm:prSet/>
      <dgm:spPr/>
      <dgm:t>
        <a:bodyPr/>
        <a:lstStyle/>
        <a:p>
          <a:endParaRPr lang="ru-RU"/>
        </a:p>
      </dgm:t>
    </dgm:pt>
    <dgm:pt modelId="{76CCF8EB-AEA1-405D-956A-3EE19D0DE226}" type="sibTrans" cxnId="{8474532F-87E7-4376-8AF3-838F73C08240}">
      <dgm:prSet/>
      <dgm:spPr/>
      <dgm:t>
        <a:bodyPr/>
        <a:lstStyle/>
        <a:p>
          <a:endParaRPr lang="ru-RU"/>
        </a:p>
      </dgm:t>
    </dgm:pt>
    <dgm:pt modelId="{3691100F-F3D1-4C17-982F-D2CE5740C6EB}" type="pres">
      <dgm:prSet presAssocID="{365485A8-631E-4FDB-94D3-47DBBAEF86E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B80CBE-6089-42BC-BCDC-0A31AD531E0F}" type="pres">
      <dgm:prSet presAssocID="{0DB16340-0DBD-4FBD-B039-624FAD9F7F0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430281-2BE6-4F6B-8F1D-AAE0927D7386}" type="pres">
      <dgm:prSet presAssocID="{195DBFBC-2630-404E-B8C8-6EFADDA764A8}" presName="spacer" presStyleCnt="0"/>
      <dgm:spPr/>
      <dgm:t>
        <a:bodyPr/>
        <a:lstStyle/>
        <a:p>
          <a:endParaRPr lang="ru-RU"/>
        </a:p>
      </dgm:t>
    </dgm:pt>
    <dgm:pt modelId="{0B4D4B7B-6397-4734-804B-3CA96F141444}" type="pres">
      <dgm:prSet presAssocID="{2FDF5D1E-D726-4F17-9F68-3F8075886C5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8ECCA9-F159-465B-AF8F-3169A3D178A0}" type="pres">
      <dgm:prSet presAssocID="{76CCF8EB-AEA1-405D-956A-3EE19D0DE226}" presName="spacer" presStyleCnt="0"/>
      <dgm:spPr/>
      <dgm:t>
        <a:bodyPr/>
        <a:lstStyle/>
        <a:p>
          <a:endParaRPr lang="ru-RU"/>
        </a:p>
      </dgm:t>
    </dgm:pt>
    <dgm:pt modelId="{85CDE54F-6194-482B-A97E-A0EE4632972C}" type="pres">
      <dgm:prSet presAssocID="{B2466C35-143A-4D66-9151-E622E996AC3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60BD12-153B-469F-BBFF-9029B1D38336}" type="pres">
      <dgm:prSet presAssocID="{FEB605C3-EEF1-4E15-8629-8A45A0676359}" presName="spacer" presStyleCnt="0"/>
      <dgm:spPr/>
      <dgm:t>
        <a:bodyPr/>
        <a:lstStyle/>
        <a:p>
          <a:endParaRPr lang="ru-RU"/>
        </a:p>
      </dgm:t>
    </dgm:pt>
    <dgm:pt modelId="{318173FA-3CC5-49DA-B687-FCF7DDCB6E3F}" type="pres">
      <dgm:prSet presAssocID="{CB4BAA5D-59B9-4DF3-9DDA-EDA2825953E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0EF5ED-58C7-450D-8690-194B8F86259E}" type="presOf" srcId="{0DB16340-0DBD-4FBD-B039-624FAD9F7F0A}" destId="{25B80CBE-6089-42BC-BCDC-0A31AD531E0F}" srcOrd="0" destOrd="0" presId="urn:microsoft.com/office/officeart/2005/8/layout/vList2"/>
    <dgm:cxn modelId="{A6759AD4-3BDF-41E1-9824-491C5CA95929}" type="presOf" srcId="{2FDF5D1E-D726-4F17-9F68-3F8075886C51}" destId="{0B4D4B7B-6397-4734-804B-3CA96F141444}" srcOrd="0" destOrd="0" presId="urn:microsoft.com/office/officeart/2005/8/layout/vList2"/>
    <dgm:cxn modelId="{B74234B0-7212-4EDE-823B-61CA4AD38EF0}" srcId="{365485A8-631E-4FDB-94D3-47DBBAEF86ED}" destId="{B2466C35-143A-4D66-9151-E622E996AC3E}" srcOrd="2" destOrd="0" parTransId="{2CADB8F3-12D9-4318-9E69-E626977BCABB}" sibTransId="{FEB605C3-EEF1-4E15-8629-8A45A0676359}"/>
    <dgm:cxn modelId="{8474532F-87E7-4376-8AF3-838F73C08240}" srcId="{365485A8-631E-4FDB-94D3-47DBBAEF86ED}" destId="{2FDF5D1E-D726-4F17-9F68-3F8075886C51}" srcOrd="1" destOrd="0" parTransId="{196D507F-F3E9-4B43-996B-5AB7D5C5E436}" sibTransId="{76CCF8EB-AEA1-405D-956A-3EE19D0DE226}"/>
    <dgm:cxn modelId="{D61B323D-ED2A-4F5E-A027-32CB50E5F046}" type="presOf" srcId="{365485A8-631E-4FDB-94D3-47DBBAEF86ED}" destId="{3691100F-F3D1-4C17-982F-D2CE5740C6EB}" srcOrd="0" destOrd="0" presId="urn:microsoft.com/office/officeart/2005/8/layout/vList2"/>
    <dgm:cxn modelId="{1CEC940A-B27F-4D31-8AE6-C36E14DD4157}" srcId="{365485A8-631E-4FDB-94D3-47DBBAEF86ED}" destId="{0DB16340-0DBD-4FBD-B039-624FAD9F7F0A}" srcOrd="0" destOrd="0" parTransId="{C1F0D108-5237-413B-ADAA-5566C9630D60}" sibTransId="{195DBFBC-2630-404E-B8C8-6EFADDA764A8}"/>
    <dgm:cxn modelId="{286D8E2E-3947-40AD-81A1-D6F593D9A443}" type="presOf" srcId="{CB4BAA5D-59B9-4DF3-9DDA-EDA2825953EA}" destId="{318173FA-3CC5-49DA-B687-FCF7DDCB6E3F}" srcOrd="0" destOrd="0" presId="urn:microsoft.com/office/officeart/2005/8/layout/vList2"/>
    <dgm:cxn modelId="{FC7B3F4F-2FFA-4AAF-B713-E93680FCBC46}" type="presOf" srcId="{B2466C35-143A-4D66-9151-E622E996AC3E}" destId="{85CDE54F-6194-482B-A97E-A0EE4632972C}" srcOrd="0" destOrd="0" presId="urn:microsoft.com/office/officeart/2005/8/layout/vList2"/>
    <dgm:cxn modelId="{A688F3AD-323A-4348-B0AC-BF0FD69F3076}" srcId="{365485A8-631E-4FDB-94D3-47DBBAEF86ED}" destId="{CB4BAA5D-59B9-4DF3-9DDA-EDA2825953EA}" srcOrd="3" destOrd="0" parTransId="{874B52D9-7B80-4987-A58D-D4C007D00CF8}" sibTransId="{0A7D12D1-E7EA-4F04-B869-E57231A7CFF9}"/>
    <dgm:cxn modelId="{93D490E6-4E1B-42AA-82B2-C4882023AF36}" type="presParOf" srcId="{3691100F-F3D1-4C17-982F-D2CE5740C6EB}" destId="{25B80CBE-6089-42BC-BCDC-0A31AD531E0F}" srcOrd="0" destOrd="0" presId="urn:microsoft.com/office/officeart/2005/8/layout/vList2"/>
    <dgm:cxn modelId="{BFD6144C-ECE1-4B1D-BAF3-914C87951E8D}" type="presParOf" srcId="{3691100F-F3D1-4C17-982F-D2CE5740C6EB}" destId="{83430281-2BE6-4F6B-8F1D-AAE0927D7386}" srcOrd="1" destOrd="0" presId="urn:microsoft.com/office/officeart/2005/8/layout/vList2"/>
    <dgm:cxn modelId="{9CB3FDA0-77C2-4E85-9E4C-988D3531CA3A}" type="presParOf" srcId="{3691100F-F3D1-4C17-982F-D2CE5740C6EB}" destId="{0B4D4B7B-6397-4734-804B-3CA96F141444}" srcOrd="2" destOrd="0" presId="urn:microsoft.com/office/officeart/2005/8/layout/vList2"/>
    <dgm:cxn modelId="{15195DAC-C054-40C6-9F02-DC2441B44063}" type="presParOf" srcId="{3691100F-F3D1-4C17-982F-D2CE5740C6EB}" destId="{0A8ECCA9-F159-465B-AF8F-3169A3D178A0}" srcOrd="3" destOrd="0" presId="urn:microsoft.com/office/officeart/2005/8/layout/vList2"/>
    <dgm:cxn modelId="{81CE6EC7-1BC1-4680-A584-4313CB87165B}" type="presParOf" srcId="{3691100F-F3D1-4C17-982F-D2CE5740C6EB}" destId="{85CDE54F-6194-482B-A97E-A0EE4632972C}" srcOrd="4" destOrd="0" presId="urn:microsoft.com/office/officeart/2005/8/layout/vList2"/>
    <dgm:cxn modelId="{F05919A2-8895-4738-AA56-59029A83A0B5}" type="presParOf" srcId="{3691100F-F3D1-4C17-982F-D2CE5740C6EB}" destId="{A960BD12-153B-469F-BBFF-9029B1D38336}" srcOrd="5" destOrd="0" presId="urn:microsoft.com/office/officeart/2005/8/layout/vList2"/>
    <dgm:cxn modelId="{8A76C635-10C8-4867-9CA0-845667F8D426}" type="presParOf" srcId="{3691100F-F3D1-4C17-982F-D2CE5740C6EB}" destId="{318173FA-3CC5-49DA-B687-FCF7DDCB6E3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2A7E3B-94EB-4D68-8088-45EE575785DA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928B143-9E68-492B-B79A-9FA30AB38354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1-мавзу.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механизмининг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моҳияти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қилиши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B6C4FF14-655B-4244-A6B0-D07891101321}" type="parTrans" cxnId="{59C05691-7DE5-4C92-8484-74F5F634F2BB}">
      <dgm:prSet/>
      <dgm:spPr/>
      <dgm:t>
        <a:bodyPr/>
        <a:lstStyle/>
        <a:p>
          <a:endParaRPr lang="ru-RU"/>
        </a:p>
      </dgm:t>
    </dgm:pt>
    <dgm:pt modelId="{53570030-A09F-485A-A4D7-EC811DD7FD4A}" type="sibTrans" cxnId="{59C05691-7DE5-4C92-8484-74F5F634F2BB}">
      <dgm:prSet/>
      <dgm:spPr/>
      <dgm:t>
        <a:bodyPr/>
        <a:lstStyle/>
        <a:p>
          <a:endParaRPr lang="ru-RU"/>
        </a:p>
      </dgm:t>
    </dgm:pt>
    <dgm:pt modelId="{1A46E2DC-0217-4950-B5A6-F4B99397D695}" type="pres">
      <dgm:prSet presAssocID="{752A7E3B-94EB-4D68-8088-45EE575785D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EFAAE18-435C-485F-951A-D7A6FA50DFF8}" type="pres">
      <dgm:prSet presAssocID="{8928B143-9E68-492B-B79A-9FA30AB3835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E78936-BFF2-4F49-B0A9-41DDDCBCEDED}" type="presOf" srcId="{752A7E3B-94EB-4D68-8088-45EE575785DA}" destId="{1A46E2DC-0217-4950-B5A6-F4B99397D695}" srcOrd="0" destOrd="0" presId="urn:microsoft.com/office/officeart/2005/8/layout/vList2"/>
    <dgm:cxn modelId="{59C05691-7DE5-4C92-8484-74F5F634F2BB}" srcId="{752A7E3B-94EB-4D68-8088-45EE575785DA}" destId="{8928B143-9E68-492B-B79A-9FA30AB38354}" srcOrd="0" destOrd="0" parTransId="{B6C4FF14-655B-4244-A6B0-D07891101321}" sibTransId="{53570030-A09F-485A-A4D7-EC811DD7FD4A}"/>
    <dgm:cxn modelId="{5C772D05-4EEB-4FDF-A880-B26E4590057B}" type="presOf" srcId="{8928B143-9E68-492B-B79A-9FA30AB38354}" destId="{2EFAAE18-435C-485F-951A-D7A6FA50DFF8}" srcOrd="0" destOrd="0" presId="urn:microsoft.com/office/officeart/2005/8/layout/vList2"/>
    <dgm:cxn modelId="{31BA607B-BD62-41E5-8D8C-3DC38743D0D8}" type="presParOf" srcId="{1A46E2DC-0217-4950-B5A6-F4B99397D695}" destId="{2EFAAE18-435C-485F-951A-D7A6FA50DFF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77DD677-2FEC-43BC-BBB5-8CDFFB8B6823}" type="doc">
      <dgm:prSet loTypeId="urn:microsoft.com/office/officeart/2005/8/layout/vList2" loCatId="list" qsTypeId="urn:microsoft.com/office/officeart/2005/8/quickstyle/3d1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F9420D07-7F0C-41C7-85A8-611A88A22037}">
      <dgm:prSet/>
      <dgm:spPr/>
      <dgm:t>
        <a:bodyPr/>
        <a:lstStyle/>
        <a:p>
          <a:pPr marL="0" indent="358775" algn="just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1.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иқтисодиётининг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мазмуни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белгилари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36CECCED-CEB5-495B-9DFD-B61D6EC044A6}" type="parTrans" cxnId="{7C224CCC-DC2F-4FF8-A924-154C98765675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ADD8FDA8-C0C3-4DF9-9703-A293B95D2501}" type="sibTrans" cxnId="{7C224CCC-DC2F-4FF8-A924-154C98765675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29F3B0D5-66A6-4806-992A-9FC7E35C9990}">
      <dgm:prSet/>
      <dgm:spPr/>
      <dgm:t>
        <a:bodyPr/>
        <a:lstStyle/>
        <a:p>
          <a:pPr marL="0" indent="358775" algn="just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2.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иқтисодиётида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муаммоларнинг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ҳал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қилиниши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1CCA6B09-1017-4792-B307-F51DFB43BC5D}" type="parTrans" cxnId="{58DE0257-202C-41EB-AEC0-0D0B26EB40E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F525E1CE-3C52-41FE-9A87-2E86387E15D9}" type="sibTrans" cxnId="{58DE0257-202C-41EB-AEC0-0D0B26EB40E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C40DA9FC-20DB-4DB4-AD1E-3750859EDF25}">
      <dgm:prSet/>
      <dgm:spPr/>
      <dgm:t>
        <a:bodyPr/>
        <a:lstStyle/>
        <a:p>
          <a:pPr marL="0" indent="358775"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3. Бозор иқтисодиётининг афзалликлари ва зиддиятлари;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C3CFE3D3-0FD1-426A-A54D-41CC68176C54}" type="parTrans" cxnId="{E9E74ECA-5D04-4308-9B6B-803BFCB8A577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EB8A3111-6DAC-4D14-B648-AA3B268B28B0}" type="sibTrans" cxnId="{E9E74ECA-5D04-4308-9B6B-803BFCB8A577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98D453EC-3E10-40DD-AE61-0DA98E3953FD}">
      <dgm:prSet/>
      <dgm:spPr/>
      <dgm:t>
        <a:bodyPr/>
        <a:lstStyle/>
        <a:p>
          <a:pPr marL="0" indent="358775"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4.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вазифалари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4E7EAEC2-ED97-4FD1-9BFD-E40E64D01F59}" type="parTrans" cxnId="{3FB8D06B-739C-4EF5-858F-1EA7B0BC8002}">
      <dgm:prSet/>
      <dgm:spPr/>
      <dgm:t>
        <a:bodyPr/>
        <a:lstStyle/>
        <a:p>
          <a:endParaRPr lang="ru-RU"/>
        </a:p>
      </dgm:t>
    </dgm:pt>
    <dgm:pt modelId="{DDF9A669-FAE5-4036-86FC-27CEABD42496}" type="sibTrans" cxnId="{3FB8D06B-739C-4EF5-858F-1EA7B0BC8002}">
      <dgm:prSet/>
      <dgm:spPr/>
      <dgm:t>
        <a:bodyPr/>
        <a:lstStyle/>
        <a:p>
          <a:endParaRPr lang="ru-RU"/>
        </a:p>
      </dgm:t>
    </dgm:pt>
    <dgm:pt modelId="{FC56CC8A-8FAA-4813-BA71-43319171E2B3}">
      <dgm:prSet/>
      <dgm:spPr/>
      <dgm:t>
        <a:bodyPr/>
        <a:lstStyle/>
        <a:p>
          <a:pPr marL="0" indent="358775"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5. Бозорнинг турлари ва тузилиши;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63EA22B4-EF4C-49C1-9F7C-5AC4B81B0A08}" type="parTrans" cxnId="{2D99BDF5-FAD1-46FD-92B5-6C7D489E9A0F}">
      <dgm:prSet/>
      <dgm:spPr/>
      <dgm:t>
        <a:bodyPr/>
        <a:lstStyle/>
        <a:p>
          <a:endParaRPr lang="ru-RU"/>
        </a:p>
      </dgm:t>
    </dgm:pt>
    <dgm:pt modelId="{0FB8E205-1CAE-4F4B-AF38-D8ECA6078468}" type="sibTrans" cxnId="{2D99BDF5-FAD1-46FD-92B5-6C7D489E9A0F}">
      <dgm:prSet/>
      <dgm:spPr/>
      <dgm:t>
        <a:bodyPr/>
        <a:lstStyle/>
        <a:p>
          <a:endParaRPr lang="ru-RU"/>
        </a:p>
      </dgm:t>
    </dgm:pt>
    <dgm:pt modelId="{394F3368-AB5B-4490-8239-3CAE4E3239A0}">
      <dgm:prSet/>
      <dgm:spPr/>
      <dgm:t>
        <a:bodyPr/>
        <a:lstStyle/>
        <a:p>
          <a:pPr marL="0" indent="358775"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6.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инфратузилмаси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таркибий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қисмлари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16B7E6B9-97E9-4A69-86FD-59014D5174C8}" type="parTrans" cxnId="{18685FD7-63BF-4E0A-BCAA-0EF6AE1DEEE2}">
      <dgm:prSet/>
      <dgm:spPr/>
      <dgm:t>
        <a:bodyPr/>
        <a:lstStyle/>
        <a:p>
          <a:endParaRPr lang="ru-RU"/>
        </a:p>
      </dgm:t>
    </dgm:pt>
    <dgm:pt modelId="{3E0441E4-2ACB-4ABD-80F4-48C0D5F1D74A}" type="sibTrans" cxnId="{18685FD7-63BF-4E0A-BCAA-0EF6AE1DEEE2}">
      <dgm:prSet/>
      <dgm:spPr/>
      <dgm:t>
        <a:bodyPr/>
        <a:lstStyle/>
        <a:p>
          <a:endParaRPr lang="ru-RU"/>
        </a:p>
      </dgm:t>
    </dgm:pt>
    <dgm:pt modelId="{262424A2-08F3-44B1-A556-0AE6AC74BCCA}">
      <dgm:prSet/>
      <dgm:spPr/>
      <dgm:t>
        <a:bodyPr/>
        <a:lstStyle/>
        <a:p>
          <a:pPr marL="0" indent="358775"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Режа: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E3F1FFBF-581F-47F4-9C80-2BBD9DC9E4C9}" type="parTrans" cxnId="{F08EC47D-E37A-403B-A550-071467C18348}">
      <dgm:prSet/>
      <dgm:spPr/>
      <dgm:t>
        <a:bodyPr/>
        <a:lstStyle/>
        <a:p>
          <a:endParaRPr lang="ru-RU"/>
        </a:p>
      </dgm:t>
    </dgm:pt>
    <dgm:pt modelId="{093A1562-C730-44C3-A109-2AABDB2F7C09}" type="sibTrans" cxnId="{F08EC47D-E37A-403B-A550-071467C18348}">
      <dgm:prSet/>
      <dgm:spPr/>
      <dgm:t>
        <a:bodyPr/>
        <a:lstStyle/>
        <a:p>
          <a:endParaRPr lang="ru-RU"/>
        </a:p>
      </dgm:t>
    </dgm:pt>
    <dgm:pt modelId="{70BADE48-C56B-40BE-89B0-78613338C804}" type="pres">
      <dgm:prSet presAssocID="{977DD677-2FEC-43BC-BBB5-8CDFFB8B682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54DF9F-F439-4F34-AC73-362FA68AFA84}" type="pres">
      <dgm:prSet presAssocID="{262424A2-08F3-44B1-A556-0AE6AC74BCCA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99F1C1-B0C3-41C3-8EF9-380A7BE64EA5}" type="pres">
      <dgm:prSet presAssocID="{093A1562-C730-44C3-A109-2AABDB2F7C09}" presName="spacer" presStyleCnt="0"/>
      <dgm:spPr/>
    </dgm:pt>
    <dgm:pt modelId="{4E053817-AB87-4664-8C16-F3F856B5C246}" type="pres">
      <dgm:prSet presAssocID="{F9420D07-7F0C-41C7-85A8-611A88A22037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0C8295-CBA7-43FE-B503-913D53F3AF3C}" type="pres">
      <dgm:prSet presAssocID="{ADD8FDA8-C0C3-4DF9-9703-A293B95D2501}" presName="spacer" presStyleCnt="0"/>
      <dgm:spPr/>
      <dgm:t>
        <a:bodyPr/>
        <a:lstStyle/>
        <a:p>
          <a:endParaRPr lang="ru-RU"/>
        </a:p>
      </dgm:t>
    </dgm:pt>
    <dgm:pt modelId="{88D1BE19-DE52-436D-B701-47CE51CC6972}" type="pres">
      <dgm:prSet presAssocID="{29F3B0D5-66A6-4806-992A-9FC7E35C9990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83BB01-A0F1-488A-A26D-37D1AFED8D07}" type="pres">
      <dgm:prSet presAssocID="{F525E1CE-3C52-41FE-9A87-2E86387E15D9}" presName="spacer" presStyleCnt="0"/>
      <dgm:spPr/>
      <dgm:t>
        <a:bodyPr/>
        <a:lstStyle/>
        <a:p>
          <a:endParaRPr lang="ru-RU"/>
        </a:p>
      </dgm:t>
    </dgm:pt>
    <dgm:pt modelId="{AE0775BC-6F66-4AE9-AF45-FEC6360D069D}" type="pres">
      <dgm:prSet presAssocID="{C40DA9FC-20DB-4DB4-AD1E-3750859EDF25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3A0C21-B625-4A8B-AD58-2316D2B52A90}" type="pres">
      <dgm:prSet presAssocID="{EB8A3111-6DAC-4D14-B648-AA3B268B28B0}" presName="spacer" presStyleCnt="0"/>
      <dgm:spPr/>
      <dgm:t>
        <a:bodyPr/>
        <a:lstStyle/>
        <a:p>
          <a:endParaRPr lang="ru-RU"/>
        </a:p>
      </dgm:t>
    </dgm:pt>
    <dgm:pt modelId="{83BEA8C9-604E-4D20-B182-3933075107E1}" type="pres">
      <dgm:prSet presAssocID="{98D453EC-3E10-40DD-AE61-0DA98E3953FD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524758-DDD2-4E57-80FF-0B09B3D8C30A}" type="pres">
      <dgm:prSet presAssocID="{DDF9A669-FAE5-4036-86FC-27CEABD42496}" presName="spacer" presStyleCnt="0"/>
      <dgm:spPr/>
      <dgm:t>
        <a:bodyPr/>
        <a:lstStyle/>
        <a:p>
          <a:endParaRPr lang="ru-RU"/>
        </a:p>
      </dgm:t>
    </dgm:pt>
    <dgm:pt modelId="{9416B887-C3AC-4CFD-9643-99BA3B2B7C36}" type="pres">
      <dgm:prSet presAssocID="{FC56CC8A-8FAA-4813-BA71-43319171E2B3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6D23C-AB7E-457E-B8BA-CFB9DED423A2}" type="pres">
      <dgm:prSet presAssocID="{0FB8E205-1CAE-4F4B-AF38-D8ECA6078468}" presName="spacer" presStyleCnt="0"/>
      <dgm:spPr/>
      <dgm:t>
        <a:bodyPr/>
        <a:lstStyle/>
        <a:p>
          <a:endParaRPr lang="ru-RU"/>
        </a:p>
      </dgm:t>
    </dgm:pt>
    <dgm:pt modelId="{8495439F-F299-413C-A68C-8F2BBDEA894F}" type="pres">
      <dgm:prSet presAssocID="{394F3368-AB5B-4490-8239-3CAE4E3239A0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119EA8-F709-4AEB-AECD-407DEE4B4858}" type="presOf" srcId="{29F3B0D5-66A6-4806-992A-9FC7E35C9990}" destId="{88D1BE19-DE52-436D-B701-47CE51CC6972}" srcOrd="0" destOrd="0" presId="urn:microsoft.com/office/officeart/2005/8/layout/vList2"/>
    <dgm:cxn modelId="{C62B671E-7AE6-4DB1-B2BC-E45B4A6EAC66}" type="presOf" srcId="{C40DA9FC-20DB-4DB4-AD1E-3750859EDF25}" destId="{AE0775BC-6F66-4AE9-AF45-FEC6360D069D}" srcOrd="0" destOrd="0" presId="urn:microsoft.com/office/officeart/2005/8/layout/vList2"/>
    <dgm:cxn modelId="{E9E74ECA-5D04-4308-9B6B-803BFCB8A577}" srcId="{977DD677-2FEC-43BC-BBB5-8CDFFB8B6823}" destId="{C40DA9FC-20DB-4DB4-AD1E-3750859EDF25}" srcOrd="3" destOrd="0" parTransId="{C3CFE3D3-0FD1-426A-A54D-41CC68176C54}" sibTransId="{EB8A3111-6DAC-4D14-B648-AA3B268B28B0}"/>
    <dgm:cxn modelId="{3FB8D06B-739C-4EF5-858F-1EA7B0BC8002}" srcId="{977DD677-2FEC-43BC-BBB5-8CDFFB8B6823}" destId="{98D453EC-3E10-40DD-AE61-0DA98E3953FD}" srcOrd="4" destOrd="0" parTransId="{4E7EAEC2-ED97-4FD1-9BFD-E40E64D01F59}" sibTransId="{DDF9A669-FAE5-4036-86FC-27CEABD42496}"/>
    <dgm:cxn modelId="{58DE0257-202C-41EB-AEC0-0D0B26EB40E3}" srcId="{977DD677-2FEC-43BC-BBB5-8CDFFB8B6823}" destId="{29F3B0D5-66A6-4806-992A-9FC7E35C9990}" srcOrd="2" destOrd="0" parTransId="{1CCA6B09-1017-4792-B307-F51DFB43BC5D}" sibTransId="{F525E1CE-3C52-41FE-9A87-2E86387E15D9}"/>
    <dgm:cxn modelId="{79E9E825-07AC-44CC-859F-35CDB155BBD2}" type="presOf" srcId="{977DD677-2FEC-43BC-BBB5-8CDFFB8B6823}" destId="{70BADE48-C56B-40BE-89B0-78613338C804}" srcOrd="0" destOrd="0" presId="urn:microsoft.com/office/officeart/2005/8/layout/vList2"/>
    <dgm:cxn modelId="{7C224CCC-DC2F-4FF8-A924-154C98765675}" srcId="{977DD677-2FEC-43BC-BBB5-8CDFFB8B6823}" destId="{F9420D07-7F0C-41C7-85A8-611A88A22037}" srcOrd="1" destOrd="0" parTransId="{36CECCED-CEB5-495B-9DFD-B61D6EC044A6}" sibTransId="{ADD8FDA8-C0C3-4DF9-9703-A293B95D2501}"/>
    <dgm:cxn modelId="{F08EC47D-E37A-403B-A550-071467C18348}" srcId="{977DD677-2FEC-43BC-BBB5-8CDFFB8B6823}" destId="{262424A2-08F3-44B1-A556-0AE6AC74BCCA}" srcOrd="0" destOrd="0" parTransId="{E3F1FFBF-581F-47F4-9C80-2BBD9DC9E4C9}" sibTransId="{093A1562-C730-44C3-A109-2AABDB2F7C09}"/>
    <dgm:cxn modelId="{69F71A09-DC4C-4C44-A0F8-89DFBF08D2D0}" type="presOf" srcId="{262424A2-08F3-44B1-A556-0AE6AC74BCCA}" destId="{6C54DF9F-F439-4F34-AC73-362FA68AFA84}" srcOrd="0" destOrd="0" presId="urn:microsoft.com/office/officeart/2005/8/layout/vList2"/>
    <dgm:cxn modelId="{0EDA5C59-0C0A-4070-B4F8-00EB0D2A021B}" type="presOf" srcId="{98D453EC-3E10-40DD-AE61-0DA98E3953FD}" destId="{83BEA8C9-604E-4D20-B182-3933075107E1}" srcOrd="0" destOrd="0" presId="urn:microsoft.com/office/officeart/2005/8/layout/vList2"/>
    <dgm:cxn modelId="{5AD2B22D-8CBC-4643-8660-EB27F964A025}" type="presOf" srcId="{394F3368-AB5B-4490-8239-3CAE4E3239A0}" destId="{8495439F-F299-413C-A68C-8F2BBDEA894F}" srcOrd="0" destOrd="0" presId="urn:microsoft.com/office/officeart/2005/8/layout/vList2"/>
    <dgm:cxn modelId="{2D99BDF5-FAD1-46FD-92B5-6C7D489E9A0F}" srcId="{977DD677-2FEC-43BC-BBB5-8CDFFB8B6823}" destId="{FC56CC8A-8FAA-4813-BA71-43319171E2B3}" srcOrd="5" destOrd="0" parTransId="{63EA22B4-EF4C-49C1-9F7C-5AC4B81B0A08}" sibTransId="{0FB8E205-1CAE-4F4B-AF38-D8ECA6078468}"/>
    <dgm:cxn modelId="{18685FD7-63BF-4E0A-BCAA-0EF6AE1DEEE2}" srcId="{977DD677-2FEC-43BC-BBB5-8CDFFB8B6823}" destId="{394F3368-AB5B-4490-8239-3CAE4E3239A0}" srcOrd="6" destOrd="0" parTransId="{16B7E6B9-97E9-4A69-86FD-59014D5174C8}" sibTransId="{3E0441E4-2ACB-4ABD-80F4-48C0D5F1D74A}"/>
    <dgm:cxn modelId="{AED80EFA-55EB-4F94-B596-319A2102F177}" type="presOf" srcId="{F9420D07-7F0C-41C7-85A8-611A88A22037}" destId="{4E053817-AB87-4664-8C16-F3F856B5C246}" srcOrd="0" destOrd="0" presId="urn:microsoft.com/office/officeart/2005/8/layout/vList2"/>
    <dgm:cxn modelId="{BDDF2A0F-8C3F-4F02-B22B-757F70DEC48E}" type="presOf" srcId="{FC56CC8A-8FAA-4813-BA71-43319171E2B3}" destId="{9416B887-C3AC-4CFD-9643-99BA3B2B7C36}" srcOrd="0" destOrd="0" presId="urn:microsoft.com/office/officeart/2005/8/layout/vList2"/>
    <dgm:cxn modelId="{C38C372B-A188-4366-9C11-5D5025835DD8}" type="presParOf" srcId="{70BADE48-C56B-40BE-89B0-78613338C804}" destId="{6C54DF9F-F439-4F34-AC73-362FA68AFA84}" srcOrd="0" destOrd="0" presId="urn:microsoft.com/office/officeart/2005/8/layout/vList2"/>
    <dgm:cxn modelId="{BFC6D51C-18FF-4012-B9EA-5390800E841E}" type="presParOf" srcId="{70BADE48-C56B-40BE-89B0-78613338C804}" destId="{A099F1C1-B0C3-41C3-8EF9-380A7BE64EA5}" srcOrd="1" destOrd="0" presId="urn:microsoft.com/office/officeart/2005/8/layout/vList2"/>
    <dgm:cxn modelId="{0084680F-79E2-48F0-A55C-60CC8D2A2E2A}" type="presParOf" srcId="{70BADE48-C56B-40BE-89B0-78613338C804}" destId="{4E053817-AB87-4664-8C16-F3F856B5C246}" srcOrd="2" destOrd="0" presId="urn:microsoft.com/office/officeart/2005/8/layout/vList2"/>
    <dgm:cxn modelId="{FE7C70EA-BF1B-439C-B529-04365AF78E91}" type="presParOf" srcId="{70BADE48-C56B-40BE-89B0-78613338C804}" destId="{AE0C8295-CBA7-43FE-B503-913D53F3AF3C}" srcOrd="3" destOrd="0" presId="urn:microsoft.com/office/officeart/2005/8/layout/vList2"/>
    <dgm:cxn modelId="{8BEC0675-93A6-4CBC-9AD5-EAB1F3C1DE03}" type="presParOf" srcId="{70BADE48-C56B-40BE-89B0-78613338C804}" destId="{88D1BE19-DE52-436D-B701-47CE51CC6972}" srcOrd="4" destOrd="0" presId="urn:microsoft.com/office/officeart/2005/8/layout/vList2"/>
    <dgm:cxn modelId="{4A7DFDE8-5728-453E-A7CC-67B129D9A83E}" type="presParOf" srcId="{70BADE48-C56B-40BE-89B0-78613338C804}" destId="{A583BB01-A0F1-488A-A26D-37D1AFED8D07}" srcOrd="5" destOrd="0" presId="urn:microsoft.com/office/officeart/2005/8/layout/vList2"/>
    <dgm:cxn modelId="{23604305-569A-446B-B5BF-DB430246B512}" type="presParOf" srcId="{70BADE48-C56B-40BE-89B0-78613338C804}" destId="{AE0775BC-6F66-4AE9-AF45-FEC6360D069D}" srcOrd="6" destOrd="0" presId="urn:microsoft.com/office/officeart/2005/8/layout/vList2"/>
    <dgm:cxn modelId="{8925E7AF-78CE-497D-B719-15CF411A0956}" type="presParOf" srcId="{70BADE48-C56B-40BE-89B0-78613338C804}" destId="{753A0C21-B625-4A8B-AD58-2316D2B52A90}" srcOrd="7" destOrd="0" presId="urn:microsoft.com/office/officeart/2005/8/layout/vList2"/>
    <dgm:cxn modelId="{DB01343A-668C-4284-B26E-C545C72E5C29}" type="presParOf" srcId="{70BADE48-C56B-40BE-89B0-78613338C804}" destId="{83BEA8C9-604E-4D20-B182-3933075107E1}" srcOrd="8" destOrd="0" presId="urn:microsoft.com/office/officeart/2005/8/layout/vList2"/>
    <dgm:cxn modelId="{F0A29788-75A6-45EC-AD31-10BCA5EF57ED}" type="presParOf" srcId="{70BADE48-C56B-40BE-89B0-78613338C804}" destId="{87524758-DDD2-4E57-80FF-0B09B3D8C30A}" srcOrd="9" destOrd="0" presId="urn:microsoft.com/office/officeart/2005/8/layout/vList2"/>
    <dgm:cxn modelId="{8A4AA58A-337B-451E-8A5F-8D98314082EE}" type="presParOf" srcId="{70BADE48-C56B-40BE-89B0-78613338C804}" destId="{9416B887-C3AC-4CFD-9643-99BA3B2B7C36}" srcOrd="10" destOrd="0" presId="urn:microsoft.com/office/officeart/2005/8/layout/vList2"/>
    <dgm:cxn modelId="{E6E0BD6C-37E9-429B-A32A-9356A43791ED}" type="presParOf" srcId="{70BADE48-C56B-40BE-89B0-78613338C804}" destId="{8986D23C-AB7E-457E-B8BA-CFB9DED423A2}" srcOrd="11" destOrd="0" presId="urn:microsoft.com/office/officeart/2005/8/layout/vList2"/>
    <dgm:cxn modelId="{8D3DF89A-B51C-4EBF-928B-DB81F656E5A0}" type="presParOf" srcId="{70BADE48-C56B-40BE-89B0-78613338C804}" destId="{8495439F-F299-413C-A68C-8F2BBDEA894F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A2F22DC-9862-4ED3-AED2-6C741B5304AC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755DDAB7-5E53-4419-BE5D-1224D994D849}">
      <dgm:prSet custT="1"/>
      <dgm:spPr/>
      <dgm:t>
        <a:bodyPr/>
        <a:lstStyle/>
        <a:p>
          <a:pPr algn="ctr" rtl="0"/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1.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иқтисодиётининг мазмуни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белгилари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AA88E97D-BB3F-460B-9A98-1DEAAA75CACE}" type="parTrans" cxnId="{F5C8FAEE-93E3-48AA-8CEE-21A16CC76C76}">
      <dgm:prSet/>
      <dgm:spPr/>
      <dgm:t>
        <a:bodyPr/>
        <a:lstStyle/>
        <a:p>
          <a:endParaRPr lang="ru-RU" sz="2400"/>
        </a:p>
      </dgm:t>
    </dgm:pt>
    <dgm:pt modelId="{980CB023-536B-4762-9B52-5D7C35F5999B}" type="sibTrans" cxnId="{F5C8FAEE-93E3-48AA-8CEE-21A16CC76C76}">
      <dgm:prSet/>
      <dgm:spPr/>
      <dgm:t>
        <a:bodyPr/>
        <a:lstStyle/>
        <a:p>
          <a:endParaRPr lang="ru-RU" sz="2400"/>
        </a:p>
      </dgm:t>
    </dgm:pt>
    <dgm:pt modelId="{D3E18E09-7240-4E6D-A304-B9A1B0951727}" type="pres">
      <dgm:prSet presAssocID="{8A2F22DC-9862-4ED3-AED2-6C741B5304A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A9C4CA-7B92-4509-B04A-0B23891A680D}" type="pres">
      <dgm:prSet presAssocID="{755DDAB7-5E53-4419-BE5D-1224D994D84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C8FAEE-93E3-48AA-8CEE-21A16CC76C76}" srcId="{8A2F22DC-9862-4ED3-AED2-6C741B5304AC}" destId="{755DDAB7-5E53-4419-BE5D-1224D994D849}" srcOrd="0" destOrd="0" parTransId="{AA88E97D-BB3F-460B-9A98-1DEAAA75CACE}" sibTransId="{980CB023-536B-4762-9B52-5D7C35F5999B}"/>
    <dgm:cxn modelId="{91878288-EBC7-4565-A6CA-FB7AEF2A6418}" type="presOf" srcId="{8A2F22DC-9862-4ED3-AED2-6C741B5304AC}" destId="{D3E18E09-7240-4E6D-A304-B9A1B0951727}" srcOrd="0" destOrd="0" presId="urn:microsoft.com/office/officeart/2005/8/layout/vList2"/>
    <dgm:cxn modelId="{D4CC0E15-26CC-45F6-8841-43CB98D950F3}" type="presOf" srcId="{755DDAB7-5E53-4419-BE5D-1224D994D849}" destId="{5BA9C4CA-7B92-4509-B04A-0B23891A680D}" srcOrd="0" destOrd="0" presId="urn:microsoft.com/office/officeart/2005/8/layout/vList2"/>
    <dgm:cxn modelId="{B9D29586-0480-45EC-A6BF-D34F90F677BC}" type="presParOf" srcId="{D3E18E09-7240-4E6D-A304-B9A1B0951727}" destId="{5BA9C4CA-7B92-4509-B04A-0B23891A68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E3BB9D8-601F-4A30-A064-AD7A87AF20B5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624737F-EEA8-4D05-8002-8E81F83D6C77}">
      <dgm:prSet/>
      <dgm:spPr/>
      <dgm:t>
        <a:bodyPr/>
        <a:lstStyle/>
        <a:p>
          <a:pPr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иқтисодиёти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FD73A5E9-1A3E-4706-8E37-7ADC9602726C}" type="parTrans" cxnId="{9359A06E-9E2C-4110-A0D9-680A85B2680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7BCFC77-C08E-4BC7-9250-D7A3D60E9A3F}" type="sibTrans" cxnId="{9359A06E-9E2C-4110-A0D9-680A85B2680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A73761C-FEB2-4ABE-8158-29FCC26C2F71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–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айирбошлаш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пул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муомаласи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қонун-қоидалари асосида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этиладиган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бошқариладиган иқтисодий тизимдир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4ECC8489-E1D2-4ABC-96D2-0E25C656DAE2}" type="parTrans" cxnId="{EB0B8C23-DAC8-4125-9251-F98A030D275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EF36D3F-8E6D-4357-9E34-36F912FDB7A7}" type="sibTrans" cxnId="{EB0B8C23-DAC8-4125-9251-F98A030D275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273EE28-5AC8-416C-93D7-E737EAED8E74}" type="pres">
      <dgm:prSet presAssocID="{DE3BB9D8-601F-4A30-A064-AD7A87AF20B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70A44A-57F1-4C94-887A-9CB683585DDE}" type="pres">
      <dgm:prSet presAssocID="{5624737F-EEA8-4D05-8002-8E81F83D6C77}" presName="composite" presStyleCnt="0"/>
      <dgm:spPr/>
    </dgm:pt>
    <dgm:pt modelId="{4DAACAE5-B512-41CB-AF01-71F2E8DA1F1B}" type="pres">
      <dgm:prSet presAssocID="{5624737F-EEA8-4D05-8002-8E81F83D6C77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D19F8F-0AC7-4C3C-8F63-9DB63342CE0E}" type="pres">
      <dgm:prSet presAssocID="{5624737F-EEA8-4D05-8002-8E81F83D6C77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EACCFA4-16C8-45BE-8F04-C4CAB3F3DDED}" type="presOf" srcId="{8A73761C-FEB2-4ABE-8158-29FCC26C2F71}" destId="{C2D19F8F-0AC7-4C3C-8F63-9DB63342CE0E}" srcOrd="0" destOrd="0" presId="urn:microsoft.com/office/officeart/2005/8/layout/hList1"/>
    <dgm:cxn modelId="{30E15326-82D3-4609-8335-22522EF3F244}" type="presOf" srcId="{5624737F-EEA8-4D05-8002-8E81F83D6C77}" destId="{4DAACAE5-B512-41CB-AF01-71F2E8DA1F1B}" srcOrd="0" destOrd="0" presId="urn:microsoft.com/office/officeart/2005/8/layout/hList1"/>
    <dgm:cxn modelId="{843C49A5-77B4-41F3-A653-8B4B718B5116}" type="presOf" srcId="{DE3BB9D8-601F-4A30-A064-AD7A87AF20B5}" destId="{4273EE28-5AC8-416C-93D7-E737EAED8E74}" srcOrd="0" destOrd="0" presId="urn:microsoft.com/office/officeart/2005/8/layout/hList1"/>
    <dgm:cxn modelId="{9359A06E-9E2C-4110-A0D9-680A85B26806}" srcId="{DE3BB9D8-601F-4A30-A064-AD7A87AF20B5}" destId="{5624737F-EEA8-4D05-8002-8E81F83D6C77}" srcOrd="0" destOrd="0" parTransId="{FD73A5E9-1A3E-4706-8E37-7ADC9602726C}" sibTransId="{E7BCFC77-C08E-4BC7-9250-D7A3D60E9A3F}"/>
    <dgm:cxn modelId="{EB0B8C23-DAC8-4125-9251-F98A030D275D}" srcId="{5624737F-EEA8-4D05-8002-8E81F83D6C77}" destId="{8A73761C-FEB2-4ABE-8158-29FCC26C2F71}" srcOrd="0" destOrd="0" parTransId="{4ECC8489-E1D2-4ABC-96D2-0E25C656DAE2}" sibTransId="{FEF36D3F-8E6D-4357-9E34-36F912FDB7A7}"/>
    <dgm:cxn modelId="{AA63033D-45B1-4173-BF3E-50DE3F951EF8}" type="presParOf" srcId="{4273EE28-5AC8-416C-93D7-E737EAED8E74}" destId="{8D70A44A-57F1-4C94-887A-9CB683585DDE}" srcOrd="0" destOrd="0" presId="urn:microsoft.com/office/officeart/2005/8/layout/hList1"/>
    <dgm:cxn modelId="{6686690D-EEBE-439E-BBED-4EE31A13E99D}" type="presParOf" srcId="{8D70A44A-57F1-4C94-887A-9CB683585DDE}" destId="{4DAACAE5-B512-41CB-AF01-71F2E8DA1F1B}" srcOrd="0" destOrd="0" presId="urn:microsoft.com/office/officeart/2005/8/layout/hList1"/>
    <dgm:cxn modelId="{8DA6C82D-7AA9-4C04-B761-8B7F4543286E}" type="presParOf" srcId="{8D70A44A-57F1-4C94-887A-9CB683585DDE}" destId="{C2D19F8F-0AC7-4C3C-8F63-9DB63342CE0E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61AA0F3-A89D-4CC7-9BBC-5685090862A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49E01AB-7F1D-4C2B-BF40-CEBC2220582D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Бундай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иқтисодиёт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9CC12C33-7842-4F0A-AA8A-12795A16864B}" type="parTrans" cxnId="{FA3A724B-4210-4D2D-8B2E-44D163367EA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65A305B-A4AA-435D-8770-D11AD05FDB4E}" type="sibTrans" cxnId="{FA3A724B-4210-4D2D-8B2E-44D163367EA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7AC3B3B-E7CB-495D-9F72-E3A56F38C2D6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эркин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товар-пул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муносабатларига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асосланиб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A628C34D-E1DB-459B-B861-41C81F574ED5}" type="parTrans" cxnId="{0560006A-70FD-4860-A248-895C1B616B7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D2E8E2E-E26D-4352-8B7E-CCA47AFEB8FA}" type="sibTrans" cxnId="{0560006A-70FD-4860-A248-895C1B616B7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EB25B70-FBED-470A-A4EA-624D7A10CA47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негизида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пулнинг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шакллардаги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ҳаракати ётади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CF3EE93E-0E3E-4E5F-A00D-AFD5DEAC3B25}" type="parTrans" cxnId="{F07D4082-6F2B-40F1-8E22-D79D17A6040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57DED63-ED46-4832-8DE2-081AB17E7EF8}" type="sibTrans" cxnId="{F07D4082-6F2B-40F1-8E22-D79D17A6040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9D7102C-09E9-4825-9560-DCEF579BD923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у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иқтисодий монополизмни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инкор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этади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61925282-3A1B-4071-9513-FE4F08338A0D}" type="parTrans" cxnId="{69CA2985-F33F-4316-9CEA-1730DA3F8C3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B1E0D61-5829-4A1B-8E96-B64B0F247E0F}" type="sibTrans" cxnId="{69CA2985-F33F-4316-9CEA-1730DA3F8C3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D5EE021-B1C3-4DB3-B999-7C6C44366055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65B4922-1605-4BAD-A5DD-49BE3DE4046E}" type="parTrans" cxnId="{81C85543-B999-4872-BF82-B787C94B256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E2A67D1-62DF-4A08-9EEF-3F30547301B7}" type="sibTrans" cxnId="{81C85543-B999-4872-BF82-B787C94B256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76DB37A-F129-4369-9751-6F42BC1913AB}" type="pres">
      <dgm:prSet presAssocID="{061AA0F3-A89D-4CC7-9BBC-5685090862A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1693BB-08F2-45D7-ACC8-27B9959523B3}" type="pres">
      <dgm:prSet presAssocID="{849E01AB-7F1D-4C2B-BF40-CEBC2220582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446CE8-AC45-4467-AC56-4CA0559BBB51}" type="pres">
      <dgm:prSet presAssocID="{849E01AB-7F1D-4C2B-BF40-CEBC2220582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281C082-5A13-4222-BCAB-26DEAFBD2223}" type="presOf" srcId="{69D7102C-09E9-4825-9560-DCEF579BD923}" destId="{23446CE8-AC45-4467-AC56-4CA0559BBB51}" srcOrd="0" destOrd="2" presId="urn:microsoft.com/office/officeart/2005/8/layout/vList2"/>
    <dgm:cxn modelId="{81C85543-B999-4872-BF82-B787C94B256D}" srcId="{849E01AB-7F1D-4C2B-BF40-CEBC2220582D}" destId="{3D5EE021-B1C3-4DB3-B999-7C6C44366055}" srcOrd="3" destOrd="0" parTransId="{265B4922-1605-4BAD-A5DD-49BE3DE4046E}" sibTransId="{1E2A67D1-62DF-4A08-9EEF-3F30547301B7}"/>
    <dgm:cxn modelId="{69CA2985-F33F-4316-9CEA-1730DA3F8C30}" srcId="{849E01AB-7F1D-4C2B-BF40-CEBC2220582D}" destId="{69D7102C-09E9-4825-9560-DCEF579BD923}" srcOrd="2" destOrd="0" parTransId="{61925282-3A1B-4071-9513-FE4F08338A0D}" sibTransId="{9B1E0D61-5829-4A1B-8E96-B64B0F247E0F}"/>
    <dgm:cxn modelId="{FA3A724B-4210-4D2D-8B2E-44D163367EA1}" srcId="{061AA0F3-A89D-4CC7-9BBC-5685090862A7}" destId="{849E01AB-7F1D-4C2B-BF40-CEBC2220582D}" srcOrd="0" destOrd="0" parTransId="{9CC12C33-7842-4F0A-AA8A-12795A16864B}" sibTransId="{265A305B-A4AA-435D-8770-D11AD05FDB4E}"/>
    <dgm:cxn modelId="{E535FAAC-C37D-4AA9-99A4-E5A5ABD4279F}" type="presOf" srcId="{061AA0F3-A89D-4CC7-9BBC-5685090862A7}" destId="{D76DB37A-F129-4369-9751-6F42BC1913AB}" srcOrd="0" destOrd="0" presId="urn:microsoft.com/office/officeart/2005/8/layout/vList2"/>
    <dgm:cxn modelId="{BAD6F10A-A699-4661-AF10-F32EF4A470B7}" type="presOf" srcId="{849E01AB-7F1D-4C2B-BF40-CEBC2220582D}" destId="{3D1693BB-08F2-45D7-ACC8-27B9959523B3}" srcOrd="0" destOrd="0" presId="urn:microsoft.com/office/officeart/2005/8/layout/vList2"/>
    <dgm:cxn modelId="{A3B7E5AC-4E95-4732-9D1B-BEA203409B22}" type="presOf" srcId="{B7AC3B3B-E7CB-495D-9F72-E3A56F38C2D6}" destId="{23446CE8-AC45-4467-AC56-4CA0559BBB51}" srcOrd="0" destOrd="0" presId="urn:microsoft.com/office/officeart/2005/8/layout/vList2"/>
    <dgm:cxn modelId="{F07D4082-6F2B-40F1-8E22-D79D17A60402}" srcId="{849E01AB-7F1D-4C2B-BF40-CEBC2220582D}" destId="{EEB25B70-FBED-470A-A4EA-624D7A10CA47}" srcOrd="1" destOrd="0" parTransId="{CF3EE93E-0E3E-4E5F-A00D-AFD5DEAC3B25}" sibTransId="{357DED63-ED46-4832-8DE2-081AB17E7EF8}"/>
    <dgm:cxn modelId="{DDBD04EB-63AD-4CF2-949C-F314B21E1C87}" type="presOf" srcId="{3D5EE021-B1C3-4DB3-B999-7C6C44366055}" destId="{23446CE8-AC45-4467-AC56-4CA0559BBB51}" srcOrd="0" destOrd="3" presId="urn:microsoft.com/office/officeart/2005/8/layout/vList2"/>
    <dgm:cxn modelId="{0560006A-70FD-4860-A248-895C1B616B7C}" srcId="{849E01AB-7F1D-4C2B-BF40-CEBC2220582D}" destId="{B7AC3B3B-E7CB-495D-9F72-E3A56F38C2D6}" srcOrd="0" destOrd="0" parTransId="{A628C34D-E1DB-459B-B861-41C81F574ED5}" sibTransId="{0D2E8E2E-E26D-4352-8B7E-CCA47AFEB8FA}"/>
    <dgm:cxn modelId="{D4A77E64-7AC9-45C6-9B62-6D814EDE118C}" type="presOf" srcId="{EEB25B70-FBED-470A-A4EA-624D7A10CA47}" destId="{23446CE8-AC45-4467-AC56-4CA0559BBB51}" srcOrd="0" destOrd="1" presId="urn:microsoft.com/office/officeart/2005/8/layout/vList2"/>
    <dgm:cxn modelId="{37943E59-FF5C-4330-B5B7-D04DF41CD9F5}" type="presParOf" srcId="{D76DB37A-F129-4369-9751-6F42BC1913AB}" destId="{3D1693BB-08F2-45D7-ACC8-27B9959523B3}" srcOrd="0" destOrd="0" presId="urn:microsoft.com/office/officeart/2005/8/layout/vList2"/>
    <dgm:cxn modelId="{8ECCDB4E-B8F6-4BB7-BD0D-A35FC5AF5AE2}" type="presParOf" srcId="{D76DB37A-F129-4369-9751-6F42BC1913AB}" destId="{23446CE8-AC45-4467-AC56-4CA0559BBB5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6401A31-F2C4-486C-9033-BA2E461CFCF5}" type="doc">
      <dgm:prSet loTypeId="urn:microsoft.com/office/officeart/2005/8/layout/hList1" loCatId="list" qsTypeId="urn:microsoft.com/office/officeart/2005/8/quickstyle/3d1" qsCatId="3D" csTypeId="urn:microsoft.com/office/officeart/2005/8/colors/colorful1#3" csCatId="colorful"/>
      <dgm:spPr/>
      <dgm:t>
        <a:bodyPr/>
        <a:lstStyle/>
        <a:p>
          <a:endParaRPr lang="ru-RU"/>
        </a:p>
      </dgm:t>
    </dgm:pt>
    <dgm:pt modelId="{AE3E3E1A-0EAE-4A9C-A893-865232F4E163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Айрим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адабиётларда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иқтисодиёти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638BAAAD-1D86-494D-9A7A-35A4D4F11D3B}" type="parTrans" cxnId="{6600DC33-88B0-4326-8D9D-749FD58E72C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52D249B-7926-4E75-8F9A-131C12663722}" type="sibTrans" cxnId="{6600DC33-88B0-4326-8D9D-749FD58E72C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6809E41-904F-4626-B714-12E2E4E5F4A4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хўжалиги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субъектлари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иқтисодий хатти-ҳаракатларининг эркин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мустақил равишда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юз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бериши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товар-пул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механизми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орқали бир-бирига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боғланиб мувофиқлашуви деб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баҳо берилади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E505252-CFA0-42A0-8849-79CACDE8DE64}" type="parTrans" cxnId="{93B79ECA-DA05-4699-971E-BA1B8FB95E7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D54090A-E99C-4426-A52B-665F84F14D75}" type="sibTrans" cxnId="{93B79ECA-DA05-4699-971E-BA1B8FB95E7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1FB03DD-CE37-4B5C-A7E9-6AB1C57CBDA4}" type="pres">
      <dgm:prSet presAssocID="{16401A31-F2C4-486C-9033-BA2E461CFCF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FAA3E8-887C-4D45-BDF9-CB2083D12671}" type="pres">
      <dgm:prSet presAssocID="{AE3E3E1A-0EAE-4A9C-A893-865232F4E163}" presName="composite" presStyleCnt="0"/>
      <dgm:spPr/>
    </dgm:pt>
    <dgm:pt modelId="{FD8CFBBC-8F27-4175-A024-4C1EC228F957}" type="pres">
      <dgm:prSet presAssocID="{AE3E3E1A-0EAE-4A9C-A893-865232F4E163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7C7137-2D5A-47F3-ACB8-D4E16E23B5B2}" type="pres">
      <dgm:prSet presAssocID="{AE3E3E1A-0EAE-4A9C-A893-865232F4E163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ADBB5D-2C18-45BE-948F-A404D119656F}" type="presOf" srcId="{16401A31-F2C4-486C-9033-BA2E461CFCF5}" destId="{71FB03DD-CE37-4B5C-A7E9-6AB1C57CBDA4}" srcOrd="0" destOrd="0" presId="urn:microsoft.com/office/officeart/2005/8/layout/hList1"/>
    <dgm:cxn modelId="{8034C2CB-88DF-45DE-B158-B0C8AFAAC833}" type="presOf" srcId="{AE3E3E1A-0EAE-4A9C-A893-865232F4E163}" destId="{FD8CFBBC-8F27-4175-A024-4C1EC228F957}" srcOrd="0" destOrd="0" presId="urn:microsoft.com/office/officeart/2005/8/layout/hList1"/>
    <dgm:cxn modelId="{93B79ECA-DA05-4699-971E-BA1B8FB95E73}" srcId="{AE3E3E1A-0EAE-4A9C-A893-865232F4E163}" destId="{B6809E41-904F-4626-B714-12E2E4E5F4A4}" srcOrd="0" destOrd="0" parTransId="{3E505252-CFA0-42A0-8849-79CACDE8DE64}" sibTransId="{BD54090A-E99C-4426-A52B-665F84F14D75}"/>
    <dgm:cxn modelId="{6600DC33-88B0-4326-8D9D-749FD58E72C8}" srcId="{16401A31-F2C4-486C-9033-BA2E461CFCF5}" destId="{AE3E3E1A-0EAE-4A9C-A893-865232F4E163}" srcOrd="0" destOrd="0" parTransId="{638BAAAD-1D86-494D-9A7A-35A4D4F11D3B}" sibTransId="{052D249B-7926-4E75-8F9A-131C12663722}"/>
    <dgm:cxn modelId="{6BB2F14B-FCE9-46CD-BD3C-D7659C121FCE}" type="presOf" srcId="{B6809E41-904F-4626-B714-12E2E4E5F4A4}" destId="{E97C7137-2D5A-47F3-ACB8-D4E16E23B5B2}" srcOrd="0" destOrd="0" presId="urn:microsoft.com/office/officeart/2005/8/layout/hList1"/>
    <dgm:cxn modelId="{89F6B990-20E7-4679-8608-7B57022F7FCD}" type="presParOf" srcId="{71FB03DD-CE37-4B5C-A7E9-6AB1C57CBDA4}" destId="{8DFAA3E8-887C-4D45-BDF9-CB2083D12671}" srcOrd="0" destOrd="0" presId="urn:microsoft.com/office/officeart/2005/8/layout/hList1"/>
    <dgm:cxn modelId="{BDC38F7E-7BA3-41BB-AB24-AFAB1C62E5BD}" type="presParOf" srcId="{8DFAA3E8-887C-4D45-BDF9-CB2083D12671}" destId="{FD8CFBBC-8F27-4175-A024-4C1EC228F957}" srcOrd="0" destOrd="0" presId="urn:microsoft.com/office/officeart/2005/8/layout/hList1"/>
    <dgm:cxn modelId="{3DA5AB8C-EEA7-45CD-942A-48241B6995AC}" type="presParOf" srcId="{8DFAA3E8-887C-4D45-BDF9-CB2083D12671}" destId="{E97C7137-2D5A-47F3-ACB8-D4E16E23B5B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522E980-6617-4CCD-AA4A-CD95B52588C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48726E6-A2E2-4B40-9449-19D181F1CD40}">
      <dgm:prSet/>
      <dgm:spPr/>
      <dgm:t>
        <a:bodyPr/>
        <a:lstStyle/>
        <a:p>
          <a:pPr algn="ctr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иқтисодиёти субъектлари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таркибига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dirty="0" smtClean="0">
              <a:latin typeface="Times New Roman" pitchFamily="18" charset="0"/>
              <a:cs typeface="Times New Roman" pitchFamily="18" charset="0"/>
            </a:rPr>
            <a:t>қуйидагилар киради: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2D2C4B1-FA74-428E-93A4-7EEDC31B5BCA}" type="parTrans" cxnId="{10B536A0-1BEB-43E5-B15B-325922917257}">
      <dgm:prSet/>
      <dgm:spPr/>
      <dgm:t>
        <a:bodyPr/>
        <a:lstStyle/>
        <a:p>
          <a:endParaRPr lang="ru-RU"/>
        </a:p>
      </dgm:t>
    </dgm:pt>
    <dgm:pt modelId="{770BDC52-054B-4E05-998D-ACF642FDAA7B}" type="sibTrans" cxnId="{10B536A0-1BEB-43E5-B15B-325922917257}">
      <dgm:prSet/>
      <dgm:spPr/>
      <dgm:t>
        <a:bodyPr/>
        <a:lstStyle/>
        <a:p>
          <a:endParaRPr lang="ru-RU"/>
        </a:p>
      </dgm:t>
    </dgm:pt>
    <dgm:pt modelId="{A4E5CADB-B001-41A0-B18B-80B35D332AA9}" type="pres">
      <dgm:prSet presAssocID="{D522E980-6617-4CCD-AA4A-CD95B52588C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C9DD0F-955C-495A-82E4-2F92B58B0CB5}" type="pres">
      <dgm:prSet presAssocID="{748726E6-A2E2-4B40-9449-19D181F1CD4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7FCCF11-51BD-4E35-A19F-CA2C3F63FF7C}" type="presOf" srcId="{748726E6-A2E2-4B40-9449-19D181F1CD40}" destId="{7CC9DD0F-955C-495A-82E4-2F92B58B0CB5}" srcOrd="0" destOrd="0" presId="urn:microsoft.com/office/officeart/2005/8/layout/vList2"/>
    <dgm:cxn modelId="{10B536A0-1BEB-43E5-B15B-325922917257}" srcId="{D522E980-6617-4CCD-AA4A-CD95B52588C1}" destId="{748726E6-A2E2-4B40-9449-19D181F1CD40}" srcOrd="0" destOrd="0" parTransId="{12D2C4B1-FA74-428E-93A4-7EEDC31B5BCA}" sibTransId="{770BDC52-054B-4E05-998D-ACF642FDAA7B}"/>
    <dgm:cxn modelId="{5B77C1C1-7A10-4272-A51A-800929C23AF6}" type="presOf" srcId="{D522E980-6617-4CCD-AA4A-CD95B52588C1}" destId="{A4E5CADB-B001-41A0-B18B-80B35D332AA9}" srcOrd="0" destOrd="0" presId="urn:microsoft.com/office/officeart/2005/8/layout/vList2"/>
    <dgm:cxn modelId="{9AF34AB9-7B2C-4F0E-8188-B65A82267EB9}" type="presParOf" srcId="{A4E5CADB-B001-41A0-B18B-80B35D332AA9}" destId="{7CC9DD0F-955C-495A-82E4-2F92B58B0CB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8C1A90F-F823-4FCC-87FE-1A290E052952}" type="doc">
      <dgm:prSet loTypeId="urn:microsoft.com/office/officeart/2005/8/layout/vList5" loCatId="list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781A283A-329A-4AA9-90EA-4DE1524F3B55}">
      <dgm:prSet/>
      <dgm:spPr/>
      <dgm:t>
        <a:bodyPr/>
        <a:lstStyle/>
        <a:p>
          <a:pPr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Уй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хўжаликлари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418B11C2-3703-4697-A326-2B8C1C27D6B5}" type="parTrans" cxnId="{3ADCB993-F1B3-4D35-84AD-80A19A15338C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0057A50A-7A76-4586-8D36-E5E230E33D5E}" type="sibTrans" cxnId="{3ADCB993-F1B3-4D35-84AD-80A19A15338C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1F31C1EE-60D7-4F15-965B-8FF4542C88CA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иқтисодиётнинг истеъмол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соҳасида фаолият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кўрсатувчи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таркибий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бирлик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DD8C2B6D-D438-4A23-87B4-5564112D93AD}" type="parTrans" cxnId="{C6EB4133-10B8-4257-A146-4DA119140EAC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7A8CA0D7-C0B3-4A75-A28F-37747DAEBEC3}" type="sibTrans" cxnId="{C6EB4133-10B8-4257-A146-4DA119140EAC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263757F8-6DF4-4FA8-A80F-7FBF3DB559D0}">
      <dgm:prSet/>
      <dgm:spPr/>
      <dgm:t>
        <a:bodyPr/>
        <a:lstStyle/>
        <a:p>
          <a:pPr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Тадбиркорлик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сектори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C522947D-AE51-45BA-8539-966CAEF92893}" type="parTrans" cxnId="{EFF78626-739D-41B8-81FF-8C0EC00AA33D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CDF43F6C-E775-45ED-AC94-0B5766B387FB}" type="sibTrans" cxnId="{EFF78626-739D-41B8-81FF-8C0EC00AA33D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F44D5CE2-509F-4904-A610-A10BD91A5EAD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иқтисодиётнинг даромад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олиш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мақсадида амал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қилувчи бирламчи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бўғинидир.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1E316210-F244-45FC-BC9C-7DD5FED450DD}" type="parTrans" cxnId="{EEB14BEA-E536-465C-8980-2984A41A5495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F7A48F0B-B323-4B50-8E41-8A86D2EB719D}" type="sibTrans" cxnId="{EEB14BEA-E536-465C-8980-2984A41A5495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DFD590DC-0EB5-493F-AB9D-6D848444FBDC}">
      <dgm:prSet/>
      <dgm:spPr/>
      <dgm:t>
        <a:bodyPr/>
        <a:lstStyle/>
        <a:p>
          <a:pPr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сектори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DA37A5C3-4E72-42AD-97EB-6331EC521CA3}" type="parTrans" cxnId="{60A7F27D-DA81-442C-8DE6-51245BC92E2B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9588979F-8676-4BCD-9B7A-7A68B4EF08C3}" type="sibTrans" cxnId="{60A7F27D-DA81-442C-8DE6-51245BC92E2B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5157771F-EDD3-41C1-BEDD-A0991E447C32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олдига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олишни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мақсад қилиб қўймаган, асосан</a:t>
          </a:r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,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иқтисодиётни тартибга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солиш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вазифасини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оширадиган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бюджет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ташкилотлари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муассасаларининг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мажмуи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1F4C76A9-D9D9-47F7-B0A7-1355E884D379}" type="parTrans" cxnId="{B1F9E828-B07A-4DDE-B848-1D01980E7E1F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CEBEEBBB-5FA0-436D-81D3-52C6EA15A385}" type="sibTrans" cxnId="{B1F9E828-B07A-4DDE-B848-1D01980E7E1F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5BB53BA9-73C3-4BB2-9C9C-11A0AF1092C4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Банк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E41C4CF9-D4D5-43C5-9EA0-028F6ADF3A56}" type="parTrans" cxnId="{1D60016F-CFAA-465E-8A26-2DBAAB6FEA37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BC57DA9F-470B-4BB6-8F45-2ED294BA7C31}" type="sibTrans" cxnId="{1D60016F-CFAA-465E-8A26-2DBAAB6FEA37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23952377-B78B-4B82-B91B-70A8372B8F43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иқтисодиётнинг меъёрда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амал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қилиши учун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зарур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пул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массаси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ҳаракатини тартибга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солувчи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молия-кредит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муассасаси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66BB827E-5569-4B6C-B709-173E78F38E4A}" type="parTrans" cxnId="{674FFB44-DCB1-4760-A847-C19C78C57D15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4533F8EB-535E-4618-9A25-D2BE517A1CDD}" type="sibTrans" cxnId="{674FFB44-DCB1-4760-A847-C19C78C57D15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30F34A6C-E5BA-4325-85D1-4D56210F0C5F}" type="pres">
      <dgm:prSet presAssocID="{C8C1A90F-F823-4FCC-87FE-1A290E05295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73E6E9-5EF6-4486-A412-A2916F890366}" type="pres">
      <dgm:prSet presAssocID="{781A283A-329A-4AA9-90EA-4DE1524F3B55}" presName="linNode" presStyleCnt="0"/>
      <dgm:spPr/>
    </dgm:pt>
    <dgm:pt modelId="{805297A7-A598-4BEF-B387-0D35B19B4492}" type="pres">
      <dgm:prSet presAssocID="{781A283A-329A-4AA9-90EA-4DE1524F3B55}" presName="parentText" presStyleLbl="node1" presStyleIdx="0" presStyleCnt="4" custScaleX="7299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631778-D59A-4A31-9171-4CFA4C6411AE}" type="pres">
      <dgm:prSet presAssocID="{781A283A-329A-4AA9-90EA-4DE1524F3B55}" presName="descendantText" presStyleLbl="alignAccFollowNode1" presStyleIdx="0" presStyleCnt="4" custScaleX="1195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823F61-7E97-42E5-B65B-C5D5A6CDDC69}" type="pres">
      <dgm:prSet presAssocID="{0057A50A-7A76-4586-8D36-E5E230E33D5E}" presName="sp" presStyleCnt="0"/>
      <dgm:spPr/>
    </dgm:pt>
    <dgm:pt modelId="{352AAB13-6E84-41AE-AB11-537A4D8DA4C1}" type="pres">
      <dgm:prSet presAssocID="{263757F8-6DF4-4FA8-A80F-7FBF3DB559D0}" presName="linNode" presStyleCnt="0"/>
      <dgm:spPr/>
    </dgm:pt>
    <dgm:pt modelId="{89F184BA-6DAC-4CB5-93A6-3009329C8FE1}" type="pres">
      <dgm:prSet presAssocID="{263757F8-6DF4-4FA8-A80F-7FBF3DB559D0}" presName="parentText" presStyleLbl="node1" presStyleIdx="1" presStyleCnt="4" custScaleX="7299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3C0130-F4E5-470D-B27D-63BF683FDF6F}" type="pres">
      <dgm:prSet presAssocID="{263757F8-6DF4-4FA8-A80F-7FBF3DB559D0}" presName="descendantText" presStyleLbl="alignAccFollowNode1" presStyleIdx="1" presStyleCnt="4" custScaleX="1195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2D238D-277B-4DDE-802A-F477492AC575}" type="pres">
      <dgm:prSet presAssocID="{CDF43F6C-E775-45ED-AC94-0B5766B387FB}" presName="sp" presStyleCnt="0"/>
      <dgm:spPr/>
    </dgm:pt>
    <dgm:pt modelId="{B572205F-3603-414F-AD5C-F939DCFE901A}" type="pres">
      <dgm:prSet presAssocID="{DFD590DC-0EB5-493F-AB9D-6D848444FBDC}" presName="linNode" presStyleCnt="0"/>
      <dgm:spPr/>
    </dgm:pt>
    <dgm:pt modelId="{1061C6B7-9A1F-41C2-A627-9FB9B8E0E7F5}" type="pres">
      <dgm:prSet presAssocID="{DFD590DC-0EB5-493F-AB9D-6D848444FBDC}" presName="parentText" presStyleLbl="node1" presStyleIdx="2" presStyleCnt="4" custScaleX="7299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456E8F-8F77-4C20-A85B-F9F40595A809}" type="pres">
      <dgm:prSet presAssocID="{DFD590DC-0EB5-493F-AB9D-6D848444FBDC}" presName="descendantText" presStyleLbl="alignAccFollowNode1" presStyleIdx="2" presStyleCnt="4" custScaleX="1195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5B9987-AAA7-4416-828F-2B2F78736D7B}" type="pres">
      <dgm:prSet presAssocID="{9588979F-8676-4BCD-9B7A-7A68B4EF08C3}" presName="sp" presStyleCnt="0"/>
      <dgm:spPr/>
    </dgm:pt>
    <dgm:pt modelId="{AF695B48-F555-401B-94CD-46A13BA9D0B2}" type="pres">
      <dgm:prSet presAssocID="{5BB53BA9-73C3-4BB2-9C9C-11A0AF1092C4}" presName="linNode" presStyleCnt="0"/>
      <dgm:spPr/>
    </dgm:pt>
    <dgm:pt modelId="{F3D0AF08-9194-4C1B-B6F3-20130DBE18A0}" type="pres">
      <dgm:prSet presAssocID="{5BB53BA9-73C3-4BB2-9C9C-11A0AF1092C4}" presName="parentText" presStyleLbl="node1" presStyleIdx="3" presStyleCnt="4" custScaleX="7299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76ACA3-33F2-4B04-8DFA-0FDF9B1DDBB0}" type="pres">
      <dgm:prSet presAssocID="{5BB53BA9-73C3-4BB2-9C9C-11A0AF1092C4}" presName="descendantText" presStyleLbl="alignAccFollowNode1" presStyleIdx="3" presStyleCnt="4" custScaleX="1195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D60016F-CFAA-465E-8A26-2DBAAB6FEA37}" srcId="{C8C1A90F-F823-4FCC-87FE-1A290E052952}" destId="{5BB53BA9-73C3-4BB2-9C9C-11A0AF1092C4}" srcOrd="3" destOrd="0" parTransId="{E41C4CF9-D4D5-43C5-9EA0-028F6ADF3A56}" sibTransId="{BC57DA9F-470B-4BB6-8F45-2ED294BA7C31}"/>
    <dgm:cxn modelId="{674FFB44-DCB1-4760-A847-C19C78C57D15}" srcId="{5BB53BA9-73C3-4BB2-9C9C-11A0AF1092C4}" destId="{23952377-B78B-4B82-B91B-70A8372B8F43}" srcOrd="0" destOrd="0" parTransId="{66BB827E-5569-4B6C-B709-173E78F38E4A}" sibTransId="{4533F8EB-535E-4618-9A25-D2BE517A1CDD}"/>
    <dgm:cxn modelId="{600953AB-3F87-479D-9E43-485DF5D8DC2F}" type="presOf" srcId="{5BB53BA9-73C3-4BB2-9C9C-11A0AF1092C4}" destId="{F3D0AF08-9194-4C1B-B6F3-20130DBE18A0}" srcOrd="0" destOrd="0" presId="urn:microsoft.com/office/officeart/2005/8/layout/vList5"/>
    <dgm:cxn modelId="{D96BA3DB-EF3E-468A-8690-D7785B1F99EB}" type="presOf" srcId="{5157771F-EDD3-41C1-BEDD-A0991E447C32}" destId="{A7456E8F-8F77-4C20-A85B-F9F40595A809}" srcOrd="0" destOrd="0" presId="urn:microsoft.com/office/officeart/2005/8/layout/vList5"/>
    <dgm:cxn modelId="{EEB14BEA-E536-465C-8980-2984A41A5495}" srcId="{263757F8-6DF4-4FA8-A80F-7FBF3DB559D0}" destId="{F44D5CE2-509F-4904-A610-A10BD91A5EAD}" srcOrd="0" destOrd="0" parTransId="{1E316210-F244-45FC-BC9C-7DD5FED450DD}" sibTransId="{F7A48F0B-B323-4B50-8E41-8A86D2EB719D}"/>
    <dgm:cxn modelId="{EFF78626-739D-41B8-81FF-8C0EC00AA33D}" srcId="{C8C1A90F-F823-4FCC-87FE-1A290E052952}" destId="{263757F8-6DF4-4FA8-A80F-7FBF3DB559D0}" srcOrd="1" destOrd="0" parTransId="{C522947D-AE51-45BA-8539-966CAEF92893}" sibTransId="{CDF43F6C-E775-45ED-AC94-0B5766B387FB}"/>
    <dgm:cxn modelId="{C6EB4133-10B8-4257-A146-4DA119140EAC}" srcId="{781A283A-329A-4AA9-90EA-4DE1524F3B55}" destId="{1F31C1EE-60D7-4F15-965B-8FF4542C88CA}" srcOrd="0" destOrd="0" parTransId="{DD8C2B6D-D438-4A23-87B4-5564112D93AD}" sibTransId="{7A8CA0D7-C0B3-4A75-A28F-37747DAEBEC3}"/>
    <dgm:cxn modelId="{60A7F27D-DA81-442C-8DE6-51245BC92E2B}" srcId="{C8C1A90F-F823-4FCC-87FE-1A290E052952}" destId="{DFD590DC-0EB5-493F-AB9D-6D848444FBDC}" srcOrd="2" destOrd="0" parTransId="{DA37A5C3-4E72-42AD-97EB-6331EC521CA3}" sibTransId="{9588979F-8676-4BCD-9B7A-7A68B4EF08C3}"/>
    <dgm:cxn modelId="{27F861AF-90D3-49A1-B614-7BB2E0DE6BD4}" type="presOf" srcId="{DFD590DC-0EB5-493F-AB9D-6D848444FBDC}" destId="{1061C6B7-9A1F-41C2-A627-9FB9B8E0E7F5}" srcOrd="0" destOrd="0" presId="urn:microsoft.com/office/officeart/2005/8/layout/vList5"/>
    <dgm:cxn modelId="{B1F9E828-B07A-4DDE-B848-1D01980E7E1F}" srcId="{DFD590DC-0EB5-493F-AB9D-6D848444FBDC}" destId="{5157771F-EDD3-41C1-BEDD-A0991E447C32}" srcOrd="0" destOrd="0" parTransId="{1F4C76A9-D9D9-47F7-B0A7-1355E884D379}" sibTransId="{CEBEEBBB-5FA0-436D-81D3-52C6EA15A385}"/>
    <dgm:cxn modelId="{F507E90B-DDEB-454E-9C6C-2544538BF842}" type="presOf" srcId="{781A283A-329A-4AA9-90EA-4DE1524F3B55}" destId="{805297A7-A598-4BEF-B387-0D35B19B4492}" srcOrd="0" destOrd="0" presId="urn:microsoft.com/office/officeart/2005/8/layout/vList5"/>
    <dgm:cxn modelId="{BA3A3EF0-6885-4302-8718-62CF9C567127}" type="presOf" srcId="{263757F8-6DF4-4FA8-A80F-7FBF3DB559D0}" destId="{89F184BA-6DAC-4CB5-93A6-3009329C8FE1}" srcOrd="0" destOrd="0" presId="urn:microsoft.com/office/officeart/2005/8/layout/vList5"/>
    <dgm:cxn modelId="{3ADCB993-F1B3-4D35-84AD-80A19A15338C}" srcId="{C8C1A90F-F823-4FCC-87FE-1A290E052952}" destId="{781A283A-329A-4AA9-90EA-4DE1524F3B55}" srcOrd="0" destOrd="0" parTransId="{418B11C2-3703-4697-A326-2B8C1C27D6B5}" sibTransId="{0057A50A-7A76-4586-8D36-E5E230E33D5E}"/>
    <dgm:cxn modelId="{7FC8FBF0-A1F0-42B3-8530-79897E07356D}" type="presOf" srcId="{23952377-B78B-4B82-B91B-70A8372B8F43}" destId="{AB76ACA3-33F2-4B04-8DFA-0FDF9B1DDBB0}" srcOrd="0" destOrd="0" presId="urn:microsoft.com/office/officeart/2005/8/layout/vList5"/>
    <dgm:cxn modelId="{768E014B-A36A-42D3-BA8B-DFC728205778}" type="presOf" srcId="{1F31C1EE-60D7-4F15-965B-8FF4542C88CA}" destId="{23631778-D59A-4A31-9171-4CFA4C6411AE}" srcOrd="0" destOrd="0" presId="urn:microsoft.com/office/officeart/2005/8/layout/vList5"/>
    <dgm:cxn modelId="{A1C0CA94-AF17-4962-AE8D-F9EF052D8075}" type="presOf" srcId="{F44D5CE2-509F-4904-A610-A10BD91A5EAD}" destId="{303C0130-F4E5-470D-B27D-63BF683FDF6F}" srcOrd="0" destOrd="0" presId="urn:microsoft.com/office/officeart/2005/8/layout/vList5"/>
    <dgm:cxn modelId="{5ADE5989-EE84-4F3F-B913-A398C5BAD8D4}" type="presOf" srcId="{C8C1A90F-F823-4FCC-87FE-1A290E052952}" destId="{30F34A6C-E5BA-4325-85D1-4D56210F0C5F}" srcOrd="0" destOrd="0" presId="urn:microsoft.com/office/officeart/2005/8/layout/vList5"/>
    <dgm:cxn modelId="{2D2E410C-CCD8-47E8-AAA2-6EBE3D9A80A8}" type="presParOf" srcId="{30F34A6C-E5BA-4325-85D1-4D56210F0C5F}" destId="{9073E6E9-5EF6-4486-A412-A2916F890366}" srcOrd="0" destOrd="0" presId="urn:microsoft.com/office/officeart/2005/8/layout/vList5"/>
    <dgm:cxn modelId="{7AF44D18-F7EE-4044-A3C9-FB143F465D8E}" type="presParOf" srcId="{9073E6E9-5EF6-4486-A412-A2916F890366}" destId="{805297A7-A598-4BEF-B387-0D35B19B4492}" srcOrd="0" destOrd="0" presId="urn:microsoft.com/office/officeart/2005/8/layout/vList5"/>
    <dgm:cxn modelId="{A46DB447-74C0-4BD0-92CF-25548480B904}" type="presParOf" srcId="{9073E6E9-5EF6-4486-A412-A2916F890366}" destId="{23631778-D59A-4A31-9171-4CFA4C6411AE}" srcOrd="1" destOrd="0" presId="urn:microsoft.com/office/officeart/2005/8/layout/vList5"/>
    <dgm:cxn modelId="{6BF9F778-0B2B-4ACD-BCD2-3DB8003B1A9D}" type="presParOf" srcId="{30F34A6C-E5BA-4325-85D1-4D56210F0C5F}" destId="{CF823F61-7E97-42E5-B65B-C5D5A6CDDC69}" srcOrd="1" destOrd="0" presId="urn:microsoft.com/office/officeart/2005/8/layout/vList5"/>
    <dgm:cxn modelId="{12BA7F3D-C7C0-4B3C-85FE-B2F131687EC4}" type="presParOf" srcId="{30F34A6C-E5BA-4325-85D1-4D56210F0C5F}" destId="{352AAB13-6E84-41AE-AB11-537A4D8DA4C1}" srcOrd="2" destOrd="0" presId="urn:microsoft.com/office/officeart/2005/8/layout/vList5"/>
    <dgm:cxn modelId="{A015EBC9-B0C6-4CC0-ACD2-7118AA62B7F5}" type="presParOf" srcId="{352AAB13-6E84-41AE-AB11-537A4D8DA4C1}" destId="{89F184BA-6DAC-4CB5-93A6-3009329C8FE1}" srcOrd="0" destOrd="0" presId="urn:microsoft.com/office/officeart/2005/8/layout/vList5"/>
    <dgm:cxn modelId="{E3953619-4824-4565-A67F-ABA8BF709CFD}" type="presParOf" srcId="{352AAB13-6E84-41AE-AB11-537A4D8DA4C1}" destId="{303C0130-F4E5-470D-B27D-63BF683FDF6F}" srcOrd="1" destOrd="0" presId="urn:microsoft.com/office/officeart/2005/8/layout/vList5"/>
    <dgm:cxn modelId="{174CFF55-2489-47D2-8981-0CB19A11C7E4}" type="presParOf" srcId="{30F34A6C-E5BA-4325-85D1-4D56210F0C5F}" destId="{AB2D238D-277B-4DDE-802A-F477492AC575}" srcOrd="3" destOrd="0" presId="urn:microsoft.com/office/officeart/2005/8/layout/vList5"/>
    <dgm:cxn modelId="{7B3420E2-F8F3-4417-978C-84D57F5A3A1A}" type="presParOf" srcId="{30F34A6C-E5BA-4325-85D1-4D56210F0C5F}" destId="{B572205F-3603-414F-AD5C-F939DCFE901A}" srcOrd="4" destOrd="0" presId="urn:microsoft.com/office/officeart/2005/8/layout/vList5"/>
    <dgm:cxn modelId="{DA535EBE-1FA2-48DF-B6E4-A4B9A78BD9F8}" type="presParOf" srcId="{B572205F-3603-414F-AD5C-F939DCFE901A}" destId="{1061C6B7-9A1F-41C2-A627-9FB9B8E0E7F5}" srcOrd="0" destOrd="0" presId="urn:microsoft.com/office/officeart/2005/8/layout/vList5"/>
    <dgm:cxn modelId="{6970EDCA-E34B-4E1E-A98F-85F43F203854}" type="presParOf" srcId="{B572205F-3603-414F-AD5C-F939DCFE901A}" destId="{A7456E8F-8F77-4C20-A85B-F9F40595A809}" srcOrd="1" destOrd="0" presId="urn:microsoft.com/office/officeart/2005/8/layout/vList5"/>
    <dgm:cxn modelId="{0E007D53-E462-4A1A-8A1F-2698DEC12C2D}" type="presParOf" srcId="{30F34A6C-E5BA-4325-85D1-4D56210F0C5F}" destId="{2B5B9987-AAA7-4416-828F-2B2F78736D7B}" srcOrd="5" destOrd="0" presId="urn:microsoft.com/office/officeart/2005/8/layout/vList5"/>
    <dgm:cxn modelId="{0962A88C-79DD-42C8-BFAB-1A516C4C874D}" type="presParOf" srcId="{30F34A6C-E5BA-4325-85D1-4D56210F0C5F}" destId="{AF695B48-F555-401B-94CD-46A13BA9D0B2}" srcOrd="6" destOrd="0" presId="urn:microsoft.com/office/officeart/2005/8/layout/vList5"/>
    <dgm:cxn modelId="{3AA33651-6930-4428-864A-9A4BEFF43969}" type="presParOf" srcId="{AF695B48-F555-401B-94CD-46A13BA9D0B2}" destId="{F3D0AF08-9194-4C1B-B6F3-20130DBE18A0}" srcOrd="0" destOrd="0" presId="urn:microsoft.com/office/officeart/2005/8/layout/vList5"/>
    <dgm:cxn modelId="{E2787368-9709-434E-BDC8-A75CC119297A}" type="presParOf" srcId="{AF695B48-F555-401B-94CD-46A13BA9D0B2}" destId="{AB76ACA3-33F2-4B04-8DFA-0FDF9B1DDBB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A5266C3-FA10-4BBA-B1AA-C7ED1E874ABE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87F5203-BA91-411B-9DD9-B33EE03C1F1D}">
      <dgm:prSet/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хўжалиги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субъектлари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алоқасининг умумий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модели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6E25D43-48D1-4B83-AACB-1D73D339B43B}" type="parTrans" cxnId="{CCA3EB9E-8A48-4FCA-A882-63AAD063CD88}">
      <dgm:prSet/>
      <dgm:spPr/>
      <dgm:t>
        <a:bodyPr/>
        <a:lstStyle/>
        <a:p>
          <a:endParaRPr lang="ru-RU"/>
        </a:p>
      </dgm:t>
    </dgm:pt>
    <dgm:pt modelId="{F07D067A-B385-4178-9063-6078F6FF1285}" type="sibTrans" cxnId="{CCA3EB9E-8A48-4FCA-A882-63AAD063CD88}">
      <dgm:prSet/>
      <dgm:spPr/>
      <dgm:t>
        <a:bodyPr/>
        <a:lstStyle/>
        <a:p>
          <a:endParaRPr lang="ru-RU"/>
        </a:p>
      </dgm:t>
    </dgm:pt>
    <dgm:pt modelId="{D3328691-0FE7-4956-835A-0BE68116BCF4}" type="pres">
      <dgm:prSet presAssocID="{6A5266C3-FA10-4BBA-B1AA-C7ED1E874AB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752299-DBA5-449C-B113-51CF0B6B1F23}" type="pres">
      <dgm:prSet presAssocID="{A87F5203-BA91-411B-9DD9-B33EE03C1F1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B30A4F-9798-4BA4-AD34-B10E77739D74}" type="presOf" srcId="{A87F5203-BA91-411B-9DD9-B33EE03C1F1D}" destId="{14752299-DBA5-449C-B113-51CF0B6B1F23}" srcOrd="0" destOrd="0" presId="urn:microsoft.com/office/officeart/2005/8/layout/vList2"/>
    <dgm:cxn modelId="{CCA3EB9E-8A48-4FCA-A882-63AAD063CD88}" srcId="{6A5266C3-FA10-4BBA-B1AA-C7ED1E874ABE}" destId="{A87F5203-BA91-411B-9DD9-B33EE03C1F1D}" srcOrd="0" destOrd="0" parTransId="{E6E25D43-48D1-4B83-AACB-1D73D339B43B}" sibTransId="{F07D067A-B385-4178-9063-6078F6FF1285}"/>
    <dgm:cxn modelId="{51B2642C-8124-40F7-9E69-AF021954C639}" type="presOf" srcId="{6A5266C3-FA10-4BBA-B1AA-C7ED1E874ABE}" destId="{D3328691-0FE7-4956-835A-0BE68116BCF4}" srcOrd="0" destOrd="0" presId="urn:microsoft.com/office/officeart/2005/8/layout/vList2"/>
    <dgm:cxn modelId="{F25A50E8-9AE0-4E14-9426-BDBD1FC96AFF}" type="presParOf" srcId="{D3328691-0FE7-4956-835A-0BE68116BCF4}" destId="{14752299-DBA5-449C-B113-51CF0B6B1F2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9C50399-407B-45C6-AFB8-DCC22EBD130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83026C-56B0-4447-8D6D-81590FF6143F}">
      <dgm:prSet/>
      <dgm:spPr/>
      <dgm:t>
        <a:bodyPr/>
        <a:lstStyle/>
        <a:p>
          <a:pPr algn="ctr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иқтисодиётининг муҳим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белгилари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қуйидагилардан иборат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3A85CD4-AC61-4586-8EE4-3ED054DE9E37}" type="parTrans" cxnId="{2FE60D38-123B-4BE3-99D0-A491DF032A40}">
      <dgm:prSet/>
      <dgm:spPr/>
      <dgm:t>
        <a:bodyPr/>
        <a:lstStyle/>
        <a:p>
          <a:endParaRPr lang="ru-RU"/>
        </a:p>
      </dgm:t>
    </dgm:pt>
    <dgm:pt modelId="{E9DA6467-44C9-45A3-80CC-7B01E588CFE6}" type="sibTrans" cxnId="{2FE60D38-123B-4BE3-99D0-A491DF032A40}">
      <dgm:prSet/>
      <dgm:spPr/>
      <dgm:t>
        <a:bodyPr/>
        <a:lstStyle/>
        <a:p>
          <a:endParaRPr lang="ru-RU"/>
        </a:p>
      </dgm:t>
    </dgm:pt>
    <dgm:pt modelId="{93D50938-C95D-4105-808D-DF473A40CC85}" type="pres">
      <dgm:prSet presAssocID="{E9C50399-407B-45C6-AFB8-DCC22EBD130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7F4689-E655-470F-B71B-FD0202AFCEBD}" type="pres">
      <dgm:prSet presAssocID="{0883026C-56B0-4447-8D6D-81590FF6143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72E115-733A-4038-B514-3C7C0DD32463}" type="presOf" srcId="{0883026C-56B0-4447-8D6D-81590FF6143F}" destId="{657F4689-E655-470F-B71B-FD0202AFCEBD}" srcOrd="0" destOrd="0" presId="urn:microsoft.com/office/officeart/2005/8/layout/vList2"/>
    <dgm:cxn modelId="{1D6CF48D-2BA8-44D6-A9E4-41A947446000}" type="presOf" srcId="{E9C50399-407B-45C6-AFB8-DCC22EBD1307}" destId="{93D50938-C95D-4105-808D-DF473A40CC85}" srcOrd="0" destOrd="0" presId="urn:microsoft.com/office/officeart/2005/8/layout/vList2"/>
    <dgm:cxn modelId="{2FE60D38-123B-4BE3-99D0-A491DF032A40}" srcId="{E9C50399-407B-45C6-AFB8-DCC22EBD1307}" destId="{0883026C-56B0-4447-8D6D-81590FF6143F}" srcOrd="0" destOrd="0" parTransId="{C3A85CD4-AC61-4586-8EE4-3ED054DE9E37}" sibTransId="{E9DA6467-44C9-45A3-80CC-7B01E588CFE6}"/>
    <dgm:cxn modelId="{583C77FE-D96C-4ECD-AA6A-ED72CFE64EBD}" type="presParOf" srcId="{93D50938-C95D-4105-808D-DF473A40CC85}" destId="{657F4689-E655-470F-B71B-FD0202AFCEB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EB3B713-3AE5-4C1E-9F9E-92A0904CABEE}" type="doc">
      <dgm:prSet loTypeId="urn:microsoft.com/office/officeart/2005/8/layout/chevron2" loCatId="process" qsTypeId="urn:microsoft.com/office/officeart/2005/8/quickstyle/3d1" qsCatId="3D" csTypeId="urn:microsoft.com/office/officeart/2005/8/colors/colorful1#5" csCatId="colorful"/>
      <dgm:spPr/>
      <dgm:t>
        <a:bodyPr/>
        <a:lstStyle/>
        <a:p>
          <a:endParaRPr lang="ru-RU"/>
        </a:p>
      </dgm:t>
    </dgm:pt>
    <dgm:pt modelId="{832C77E9-2801-4224-99B8-3B82CDC4F35C}">
      <dgm:prSet/>
      <dgm:spPr/>
      <dgm:t>
        <a:bodyPr/>
        <a:lstStyle/>
        <a:p>
          <a:pPr rtl="0"/>
          <a:r>
            <a:rPr lang="en-US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FB087DD-BA90-4D75-A057-4B4CD7161ECA}" type="parTrans" cxnId="{12886161-B0FC-48F6-B8FD-72132CA12A0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2F9EB49-B4C4-4263-BD8D-DD556E562E20}" type="sibTrans" cxnId="{12886161-B0FC-48F6-B8FD-72132CA12A0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0CC3BCD-BE4C-40B3-955E-EDB363D7429E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шакллардаги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мулкчиликнинг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унда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хусусий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мулкчиликнинг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устун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туриши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DAF4638-BAE1-43E5-8C7A-64E739965CA3}" type="parTrans" cxnId="{B03B90B0-924C-4495-A31E-BF50A261EDC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0730A47-616F-45C8-88CA-7823399D6AEE}" type="sibTrans" cxnId="{B03B90B0-924C-4495-A31E-BF50A261EDC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09A9ABF-9336-469A-9529-95D0C90101C9}">
      <dgm:prSet/>
      <dgm:spPr/>
      <dgm:t>
        <a:bodyPr/>
        <a:lstStyle/>
        <a:p>
          <a:pPr rtl="0"/>
          <a:r>
            <a:rPr lang="en-US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A3559FA-DED9-4C2E-99A2-C86FFBA90598}" type="parTrans" cxnId="{BF9EBC2F-1834-4F38-BF13-D038B304818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6D6FA1D-E7C1-4131-9D16-EE5D1F6C49D8}" type="sibTrans" cxnId="{BF9EBC2F-1834-4F38-BF13-D038B304818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9503654-387A-425A-B98A-B09325C23ABE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тадбиркорлик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танлов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эркинлиги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B676A3D-7A2A-4B40-BA20-94EA91ECD910}" type="parTrans" cxnId="{9DD1319A-C981-47DF-A1EA-B1A6F7A1117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4462CAF-56D2-4F63-AAA6-1AFF58A9B1AE}" type="sibTrans" cxnId="{9DD1319A-C981-47DF-A1EA-B1A6F7A1117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D28A39B-E6C5-475A-AD0E-5D30FE488637}">
      <dgm:prSet/>
      <dgm:spPr/>
      <dgm:t>
        <a:bodyPr/>
        <a:lstStyle/>
        <a:p>
          <a:pPr rtl="0"/>
          <a:r>
            <a:rPr lang="en-US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DEE6829-A221-4B8C-98DC-4A2BB983A85D}" type="parTrans" cxnId="{7FEC90A0-56AC-4172-BDBB-46E7DD26F05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C91D79A-28C0-46D3-97FB-B00FF6E038A8}" type="sibTrans" cxnId="{7FEC90A0-56AC-4172-BDBB-46E7DD26F05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49782C5-363E-4588-875D-7A2BA4A5AB92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рақобат курашининг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мавжудлиги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042FB48-58F6-416F-9E92-379A0C2DD178}" type="parTrans" cxnId="{07759F0A-893F-4D69-8D13-DDB8077A21F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84FCD65-1D80-485D-9C04-B691FD8B79A0}" type="sibTrans" cxnId="{07759F0A-893F-4D69-8D13-DDB8077A21F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463D22F-BCD5-4889-B888-A3CBB11326FA}">
      <dgm:prSet/>
      <dgm:spPr/>
      <dgm:t>
        <a:bodyPr/>
        <a:lstStyle/>
        <a:p>
          <a:pPr rtl="0"/>
          <a:r>
            <a:rPr lang="en-US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A718EDE-A859-4035-BCBC-9C4E0291A8DC}" type="parTrans" cxnId="{CCE75A47-3C39-4465-B513-8CF54704F66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73600B7-45E7-43C9-BE36-17CBCBFD5B7F}" type="sibTrans" cxnId="{CCE75A47-3C39-4465-B513-8CF54704F66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1835D43-67C6-4332-B119-14BCE7179833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давлатнинг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иқтисодиётга чекланган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ҳолда аралашуви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E161594-08C8-45F2-9487-ABC1D99F63A9}" type="parTrans" cxnId="{1FBC5FA2-3A28-4162-875C-B58A1A11245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B938A10-BC6B-4A69-ADC0-7FB8DDBA8A44}" type="sibTrans" cxnId="{1FBC5FA2-3A28-4162-875C-B58A1A11245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2E2B427-E8E2-4AA3-BA1A-8B7983B8BB48}">
      <dgm:prSet/>
      <dgm:spPr/>
      <dgm:t>
        <a:bodyPr/>
        <a:lstStyle/>
        <a:p>
          <a:pPr rtl="0"/>
          <a:r>
            <a:rPr lang="en-US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15C325A-2D8F-4F94-B3BA-356729C1D0D1}" type="parTrans" cxnId="{08490B01-357E-45E1-9DFD-3D5CDF9185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AC3A575-7094-43B1-903A-FAB0C40376D5}" type="sibTrans" cxnId="{08490B01-357E-45E1-9DFD-3D5CDF9185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39BEF0A-9E8D-481F-82C5-BCF999E98468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корхона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фирмаларнинг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ички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ташқи шарт-шароитлар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ўзгаришларига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мослашувчанлиги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9AABD49-EA7F-403C-8D14-973C2CF13EC9}" type="parTrans" cxnId="{E256E513-CB6E-4408-A7E3-570E8E14DB9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1358D9D-98A0-4109-96CC-C91B9745805B}" type="sibTrans" cxnId="{E256E513-CB6E-4408-A7E3-570E8E14DB9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ED70445-E1AB-4CA3-A799-F1CBF2D09C4E}" type="pres">
      <dgm:prSet presAssocID="{EEB3B713-3AE5-4C1E-9F9E-92A0904CABE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F8EC34-50FA-402B-B056-4F833237FCAA}" type="pres">
      <dgm:prSet presAssocID="{832C77E9-2801-4224-99B8-3B82CDC4F35C}" presName="composite" presStyleCnt="0"/>
      <dgm:spPr/>
    </dgm:pt>
    <dgm:pt modelId="{D3F050C5-0168-4B03-8496-A33EDE052928}" type="pres">
      <dgm:prSet presAssocID="{832C77E9-2801-4224-99B8-3B82CDC4F35C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F233D1-FBC2-44EF-8B38-C2AF01E0A3F7}" type="pres">
      <dgm:prSet presAssocID="{832C77E9-2801-4224-99B8-3B82CDC4F35C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6EC407-E2A7-49C7-909A-2EAE499ACF2F}" type="pres">
      <dgm:prSet presAssocID="{42F9EB49-B4C4-4263-BD8D-DD556E562E20}" presName="sp" presStyleCnt="0"/>
      <dgm:spPr/>
    </dgm:pt>
    <dgm:pt modelId="{4AF08F43-1F12-40CC-9C1D-B1F7305EF636}" type="pres">
      <dgm:prSet presAssocID="{509A9ABF-9336-469A-9529-95D0C90101C9}" presName="composite" presStyleCnt="0"/>
      <dgm:spPr/>
    </dgm:pt>
    <dgm:pt modelId="{A3AF91EE-C768-46E3-B273-7F6B11756431}" type="pres">
      <dgm:prSet presAssocID="{509A9ABF-9336-469A-9529-95D0C90101C9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67595D-C0EA-4C3F-988C-D55D3C9BB232}" type="pres">
      <dgm:prSet presAssocID="{509A9ABF-9336-469A-9529-95D0C90101C9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819B58-138D-4E5F-B411-1698364E8D74}" type="pres">
      <dgm:prSet presAssocID="{B6D6FA1D-E7C1-4131-9D16-EE5D1F6C49D8}" presName="sp" presStyleCnt="0"/>
      <dgm:spPr/>
    </dgm:pt>
    <dgm:pt modelId="{DF2615CB-4F6A-494A-A527-64ED3EDEF5F9}" type="pres">
      <dgm:prSet presAssocID="{BD28A39B-E6C5-475A-AD0E-5D30FE488637}" presName="composite" presStyleCnt="0"/>
      <dgm:spPr/>
    </dgm:pt>
    <dgm:pt modelId="{41156627-37B1-4957-82B6-881349D5E3AA}" type="pres">
      <dgm:prSet presAssocID="{BD28A39B-E6C5-475A-AD0E-5D30FE488637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9177A6-118A-4071-A734-57234B0D9CEE}" type="pres">
      <dgm:prSet presAssocID="{BD28A39B-E6C5-475A-AD0E-5D30FE488637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3DA5FB-D9D3-4365-BD5B-EEBB30C6B4B1}" type="pres">
      <dgm:prSet presAssocID="{2C91D79A-28C0-46D3-97FB-B00FF6E038A8}" presName="sp" presStyleCnt="0"/>
      <dgm:spPr/>
    </dgm:pt>
    <dgm:pt modelId="{875659EF-DEFF-4897-8427-C90B63ED3BF8}" type="pres">
      <dgm:prSet presAssocID="{6463D22F-BCD5-4889-B888-A3CBB11326FA}" presName="composite" presStyleCnt="0"/>
      <dgm:spPr/>
    </dgm:pt>
    <dgm:pt modelId="{BC773242-AB82-4272-B059-AD3EC0FA0845}" type="pres">
      <dgm:prSet presAssocID="{6463D22F-BCD5-4889-B888-A3CBB11326FA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F58E21-4D92-4638-9A78-FE1B06F8FFB9}" type="pres">
      <dgm:prSet presAssocID="{6463D22F-BCD5-4889-B888-A3CBB11326FA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8B39E9-6BC9-4AD6-982B-C03C19F6DCEC}" type="pres">
      <dgm:prSet presAssocID="{473600B7-45E7-43C9-BE36-17CBCBFD5B7F}" presName="sp" presStyleCnt="0"/>
      <dgm:spPr/>
    </dgm:pt>
    <dgm:pt modelId="{781B710E-15F4-4D67-BE4F-1A9A29ADC468}" type="pres">
      <dgm:prSet presAssocID="{C2E2B427-E8E2-4AA3-BA1A-8B7983B8BB48}" presName="composite" presStyleCnt="0"/>
      <dgm:spPr/>
    </dgm:pt>
    <dgm:pt modelId="{7EABA56B-C12C-4A73-A79A-E2396CF9B0AA}" type="pres">
      <dgm:prSet presAssocID="{C2E2B427-E8E2-4AA3-BA1A-8B7983B8BB48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61ED06-2553-45F4-A16D-DE2E006B3028}" type="pres">
      <dgm:prSet presAssocID="{C2E2B427-E8E2-4AA3-BA1A-8B7983B8BB48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CE75A47-3C39-4465-B513-8CF54704F667}" srcId="{EEB3B713-3AE5-4C1E-9F9E-92A0904CABEE}" destId="{6463D22F-BCD5-4889-B888-A3CBB11326FA}" srcOrd="3" destOrd="0" parTransId="{FA718EDE-A859-4035-BCBC-9C4E0291A8DC}" sibTransId="{473600B7-45E7-43C9-BE36-17CBCBFD5B7F}"/>
    <dgm:cxn modelId="{12886161-B0FC-48F6-B8FD-72132CA12A05}" srcId="{EEB3B713-3AE5-4C1E-9F9E-92A0904CABEE}" destId="{832C77E9-2801-4224-99B8-3B82CDC4F35C}" srcOrd="0" destOrd="0" parTransId="{0FB087DD-BA90-4D75-A057-4B4CD7161ECA}" sibTransId="{42F9EB49-B4C4-4263-BD8D-DD556E562E20}"/>
    <dgm:cxn modelId="{1FBC5FA2-3A28-4162-875C-B58A1A112454}" srcId="{6463D22F-BCD5-4889-B888-A3CBB11326FA}" destId="{41835D43-67C6-4332-B119-14BCE7179833}" srcOrd="0" destOrd="0" parTransId="{6E161594-08C8-45F2-9487-ABC1D99F63A9}" sibTransId="{FB938A10-BC6B-4A69-ADC0-7FB8DDBA8A44}"/>
    <dgm:cxn modelId="{B03B90B0-924C-4495-A31E-BF50A261EDC0}" srcId="{832C77E9-2801-4224-99B8-3B82CDC4F35C}" destId="{10CC3BCD-BE4C-40B3-955E-EDB363D7429E}" srcOrd="0" destOrd="0" parTransId="{EDAF4638-BAE1-43E5-8C7A-64E739965CA3}" sibTransId="{70730A47-616F-45C8-88CA-7823399D6AEE}"/>
    <dgm:cxn modelId="{7F6C5196-53F4-4F8D-8034-48F4A873A7C6}" type="presOf" srcId="{832C77E9-2801-4224-99B8-3B82CDC4F35C}" destId="{D3F050C5-0168-4B03-8496-A33EDE052928}" srcOrd="0" destOrd="0" presId="urn:microsoft.com/office/officeart/2005/8/layout/chevron2"/>
    <dgm:cxn modelId="{662F28F7-86F1-43E6-A491-C78E983F39CF}" type="presOf" srcId="{639BEF0A-9E8D-481F-82C5-BCF999E98468}" destId="{4C61ED06-2553-45F4-A16D-DE2E006B3028}" srcOrd="0" destOrd="0" presId="urn:microsoft.com/office/officeart/2005/8/layout/chevron2"/>
    <dgm:cxn modelId="{1ED1D999-3884-4449-A862-65E903AEA87D}" type="presOf" srcId="{10CC3BCD-BE4C-40B3-955E-EDB363D7429E}" destId="{86F233D1-FBC2-44EF-8B38-C2AF01E0A3F7}" srcOrd="0" destOrd="0" presId="urn:microsoft.com/office/officeart/2005/8/layout/chevron2"/>
    <dgm:cxn modelId="{7FEC90A0-56AC-4172-BDBB-46E7DD26F05C}" srcId="{EEB3B713-3AE5-4C1E-9F9E-92A0904CABEE}" destId="{BD28A39B-E6C5-475A-AD0E-5D30FE488637}" srcOrd="2" destOrd="0" parTransId="{BDEE6829-A221-4B8C-98DC-4A2BB983A85D}" sibTransId="{2C91D79A-28C0-46D3-97FB-B00FF6E038A8}"/>
    <dgm:cxn modelId="{44CD3593-86CB-4DBF-8BFD-7499E63D41B3}" type="presOf" srcId="{509A9ABF-9336-469A-9529-95D0C90101C9}" destId="{A3AF91EE-C768-46E3-B273-7F6B11756431}" srcOrd="0" destOrd="0" presId="urn:microsoft.com/office/officeart/2005/8/layout/chevron2"/>
    <dgm:cxn modelId="{944A468E-22C1-4D20-9AF6-60E4696BB4AE}" type="presOf" srcId="{BD28A39B-E6C5-475A-AD0E-5D30FE488637}" destId="{41156627-37B1-4957-82B6-881349D5E3AA}" srcOrd="0" destOrd="0" presId="urn:microsoft.com/office/officeart/2005/8/layout/chevron2"/>
    <dgm:cxn modelId="{07759F0A-893F-4D69-8D13-DDB8077A21FB}" srcId="{BD28A39B-E6C5-475A-AD0E-5D30FE488637}" destId="{549782C5-363E-4588-875D-7A2BA4A5AB92}" srcOrd="0" destOrd="0" parTransId="{6042FB48-58F6-416F-9E92-379A0C2DD178}" sibTransId="{584FCD65-1D80-485D-9C04-B691FD8B79A0}"/>
    <dgm:cxn modelId="{ACDA4918-D5BE-4411-B46A-AE9498BD8E63}" type="presOf" srcId="{EEB3B713-3AE5-4C1E-9F9E-92A0904CABEE}" destId="{2ED70445-E1AB-4CA3-A799-F1CBF2D09C4E}" srcOrd="0" destOrd="0" presId="urn:microsoft.com/office/officeart/2005/8/layout/chevron2"/>
    <dgm:cxn modelId="{E3BF64F0-CFAF-476F-BEC7-07593B606A9A}" type="presOf" srcId="{79503654-387A-425A-B98A-B09325C23ABE}" destId="{5667595D-C0EA-4C3F-988C-D55D3C9BB232}" srcOrd="0" destOrd="0" presId="urn:microsoft.com/office/officeart/2005/8/layout/chevron2"/>
    <dgm:cxn modelId="{D46BD3CE-92FA-4367-9938-DEDEEC03CF18}" type="presOf" srcId="{C2E2B427-E8E2-4AA3-BA1A-8B7983B8BB48}" destId="{7EABA56B-C12C-4A73-A79A-E2396CF9B0AA}" srcOrd="0" destOrd="0" presId="urn:microsoft.com/office/officeart/2005/8/layout/chevron2"/>
    <dgm:cxn modelId="{BF9EBC2F-1834-4F38-BF13-D038B3048188}" srcId="{EEB3B713-3AE5-4C1E-9F9E-92A0904CABEE}" destId="{509A9ABF-9336-469A-9529-95D0C90101C9}" srcOrd="1" destOrd="0" parTransId="{9A3559FA-DED9-4C2E-99A2-C86FFBA90598}" sibTransId="{B6D6FA1D-E7C1-4131-9D16-EE5D1F6C49D8}"/>
    <dgm:cxn modelId="{9DD1319A-C981-47DF-A1EA-B1A6F7A1117B}" srcId="{509A9ABF-9336-469A-9529-95D0C90101C9}" destId="{79503654-387A-425A-B98A-B09325C23ABE}" srcOrd="0" destOrd="0" parTransId="{9B676A3D-7A2A-4B40-BA20-94EA91ECD910}" sibTransId="{44462CAF-56D2-4F63-AAA6-1AFF58A9B1AE}"/>
    <dgm:cxn modelId="{BC5E9B58-DC7B-482A-B4AA-9A2F5D738668}" type="presOf" srcId="{6463D22F-BCD5-4889-B888-A3CBB11326FA}" destId="{BC773242-AB82-4272-B059-AD3EC0FA0845}" srcOrd="0" destOrd="0" presId="urn:microsoft.com/office/officeart/2005/8/layout/chevron2"/>
    <dgm:cxn modelId="{E256E513-CB6E-4408-A7E3-570E8E14DB93}" srcId="{C2E2B427-E8E2-4AA3-BA1A-8B7983B8BB48}" destId="{639BEF0A-9E8D-481F-82C5-BCF999E98468}" srcOrd="0" destOrd="0" parTransId="{89AABD49-EA7F-403C-8D14-973C2CF13EC9}" sibTransId="{41358D9D-98A0-4109-96CC-C91B9745805B}"/>
    <dgm:cxn modelId="{3D8DFC1F-D628-4CC5-9B1E-80CFA33DF2AB}" type="presOf" srcId="{41835D43-67C6-4332-B119-14BCE7179833}" destId="{EDF58E21-4D92-4638-9A78-FE1B06F8FFB9}" srcOrd="0" destOrd="0" presId="urn:microsoft.com/office/officeart/2005/8/layout/chevron2"/>
    <dgm:cxn modelId="{E8B9541B-014B-49E0-9E0D-F36A05BB847A}" type="presOf" srcId="{549782C5-363E-4588-875D-7A2BA4A5AB92}" destId="{609177A6-118A-4071-A734-57234B0D9CEE}" srcOrd="0" destOrd="0" presId="urn:microsoft.com/office/officeart/2005/8/layout/chevron2"/>
    <dgm:cxn modelId="{08490B01-357E-45E1-9DFD-3D5CDF9185D9}" srcId="{EEB3B713-3AE5-4C1E-9F9E-92A0904CABEE}" destId="{C2E2B427-E8E2-4AA3-BA1A-8B7983B8BB48}" srcOrd="4" destOrd="0" parTransId="{F15C325A-2D8F-4F94-B3BA-356729C1D0D1}" sibTransId="{EAC3A575-7094-43B1-903A-FAB0C40376D5}"/>
    <dgm:cxn modelId="{3269C3FA-10DD-4DD6-BFA6-8DFBD6171D87}" type="presParOf" srcId="{2ED70445-E1AB-4CA3-A799-F1CBF2D09C4E}" destId="{BFF8EC34-50FA-402B-B056-4F833237FCAA}" srcOrd="0" destOrd="0" presId="urn:microsoft.com/office/officeart/2005/8/layout/chevron2"/>
    <dgm:cxn modelId="{76158D7C-578F-447B-9AE7-C900185D3815}" type="presParOf" srcId="{BFF8EC34-50FA-402B-B056-4F833237FCAA}" destId="{D3F050C5-0168-4B03-8496-A33EDE052928}" srcOrd="0" destOrd="0" presId="urn:microsoft.com/office/officeart/2005/8/layout/chevron2"/>
    <dgm:cxn modelId="{FDF03C0E-7804-4A6C-BD58-9DF82B0B55CF}" type="presParOf" srcId="{BFF8EC34-50FA-402B-B056-4F833237FCAA}" destId="{86F233D1-FBC2-44EF-8B38-C2AF01E0A3F7}" srcOrd="1" destOrd="0" presId="urn:microsoft.com/office/officeart/2005/8/layout/chevron2"/>
    <dgm:cxn modelId="{77B1CC10-7AF6-4417-AAB8-281FA6AC0F5D}" type="presParOf" srcId="{2ED70445-E1AB-4CA3-A799-F1CBF2D09C4E}" destId="{E26EC407-E2A7-49C7-909A-2EAE499ACF2F}" srcOrd="1" destOrd="0" presId="urn:microsoft.com/office/officeart/2005/8/layout/chevron2"/>
    <dgm:cxn modelId="{38975B8E-82A8-46D2-97DF-FFC12704D977}" type="presParOf" srcId="{2ED70445-E1AB-4CA3-A799-F1CBF2D09C4E}" destId="{4AF08F43-1F12-40CC-9C1D-B1F7305EF636}" srcOrd="2" destOrd="0" presId="urn:microsoft.com/office/officeart/2005/8/layout/chevron2"/>
    <dgm:cxn modelId="{631133BD-D0B4-44DE-842B-B0FAE913E976}" type="presParOf" srcId="{4AF08F43-1F12-40CC-9C1D-B1F7305EF636}" destId="{A3AF91EE-C768-46E3-B273-7F6B11756431}" srcOrd="0" destOrd="0" presId="urn:microsoft.com/office/officeart/2005/8/layout/chevron2"/>
    <dgm:cxn modelId="{95BA3B85-443D-479A-8FE0-516A0186F9AB}" type="presParOf" srcId="{4AF08F43-1F12-40CC-9C1D-B1F7305EF636}" destId="{5667595D-C0EA-4C3F-988C-D55D3C9BB232}" srcOrd="1" destOrd="0" presId="urn:microsoft.com/office/officeart/2005/8/layout/chevron2"/>
    <dgm:cxn modelId="{0F6CDE17-DDFB-4F0A-8320-A230FAFF2048}" type="presParOf" srcId="{2ED70445-E1AB-4CA3-A799-F1CBF2D09C4E}" destId="{15819B58-138D-4E5F-B411-1698364E8D74}" srcOrd="3" destOrd="0" presId="urn:microsoft.com/office/officeart/2005/8/layout/chevron2"/>
    <dgm:cxn modelId="{128DB513-6108-4AFD-9067-B4757372A325}" type="presParOf" srcId="{2ED70445-E1AB-4CA3-A799-F1CBF2D09C4E}" destId="{DF2615CB-4F6A-494A-A527-64ED3EDEF5F9}" srcOrd="4" destOrd="0" presId="urn:microsoft.com/office/officeart/2005/8/layout/chevron2"/>
    <dgm:cxn modelId="{4C668839-F561-408D-9374-BBED0BD59C11}" type="presParOf" srcId="{DF2615CB-4F6A-494A-A527-64ED3EDEF5F9}" destId="{41156627-37B1-4957-82B6-881349D5E3AA}" srcOrd="0" destOrd="0" presId="urn:microsoft.com/office/officeart/2005/8/layout/chevron2"/>
    <dgm:cxn modelId="{D2BE1A98-2C3B-4EC8-8624-560AA1007551}" type="presParOf" srcId="{DF2615CB-4F6A-494A-A527-64ED3EDEF5F9}" destId="{609177A6-118A-4071-A734-57234B0D9CEE}" srcOrd="1" destOrd="0" presId="urn:microsoft.com/office/officeart/2005/8/layout/chevron2"/>
    <dgm:cxn modelId="{A7849A23-49CE-468E-ACFD-B0C4BCBB670B}" type="presParOf" srcId="{2ED70445-E1AB-4CA3-A799-F1CBF2D09C4E}" destId="{243DA5FB-D9D3-4365-BD5B-EEBB30C6B4B1}" srcOrd="5" destOrd="0" presId="urn:microsoft.com/office/officeart/2005/8/layout/chevron2"/>
    <dgm:cxn modelId="{9A926150-F003-449E-8EDB-752F1C03CBF9}" type="presParOf" srcId="{2ED70445-E1AB-4CA3-A799-F1CBF2D09C4E}" destId="{875659EF-DEFF-4897-8427-C90B63ED3BF8}" srcOrd="6" destOrd="0" presId="urn:microsoft.com/office/officeart/2005/8/layout/chevron2"/>
    <dgm:cxn modelId="{259E5536-E8FD-4725-9A55-0839A8300ABD}" type="presParOf" srcId="{875659EF-DEFF-4897-8427-C90B63ED3BF8}" destId="{BC773242-AB82-4272-B059-AD3EC0FA0845}" srcOrd="0" destOrd="0" presId="urn:microsoft.com/office/officeart/2005/8/layout/chevron2"/>
    <dgm:cxn modelId="{50CCAEBA-4E38-43AE-B4A7-888D9B01FE4E}" type="presParOf" srcId="{875659EF-DEFF-4897-8427-C90B63ED3BF8}" destId="{EDF58E21-4D92-4638-9A78-FE1B06F8FFB9}" srcOrd="1" destOrd="0" presId="urn:microsoft.com/office/officeart/2005/8/layout/chevron2"/>
    <dgm:cxn modelId="{F202348D-F861-46C9-8352-1BE2EB3EB831}" type="presParOf" srcId="{2ED70445-E1AB-4CA3-A799-F1CBF2D09C4E}" destId="{F78B39E9-6BC9-4AD6-982B-C03C19F6DCEC}" srcOrd="7" destOrd="0" presId="urn:microsoft.com/office/officeart/2005/8/layout/chevron2"/>
    <dgm:cxn modelId="{77248848-4DA2-4FCC-B3E2-C0D4E058BB6E}" type="presParOf" srcId="{2ED70445-E1AB-4CA3-A799-F1CBF2D09C4E}" destId="{781B710E-15F4-4D67-BE4F-1A9A29ADC468}" srcOrd="8" destOrd="0" presId="urn:microsoft.com/office/officeart/2005/8/layout/chevron2"/>
    <dgm:cxn modelId="{D8F1EE6E-15ED-4CB8-9912-2646147A25F9}" type="presParOf" srcId="{781B710E-15F4-4D67-BE4F-1A9A29ADC468}" destId="{7EABA56B-C12C-4A73-A79A-E2396CF9B0AA}" srcOrd="0" destOrd="0" presId="urn:microsoft.com/office/officeart/2005/8/layout/chevron2"/>
    <dgm:cxn modelId="{438B8DCF-9F43-471E-9C5D-D9AA0ECE2F29}" type="presParOf" srcId="{781B710E-15F4-4D67-BE4F-1A9A29ADC468}" destId="{4C61ED06-2553-45F4-A16D-DE2E006B302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4EF5CC3-4CD5-4265-9901-97D3744890B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074584-39B0-46E0-B387-141E67BCB08A}">
      <dgm:prSet custT="1"/>
      <dgm:spPr/>
      <dgm:t>
        <a:bodyPr/>
        <a:lstStyle/>
        <a:p>
          <a:pPr algn="ctr" rtl="0"/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Классик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соф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иқтисодиёти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нинг асосий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белгилари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311BEBA0-5560-49D4-A5D3-7428FF98678A}" type="parTrans" cxnId="{E0DE876A-DDA4-44AC-A559-5AF0A7360C7C}">
      <dgm:prSet/>
      <dgm:spPr/>
      <dgm:t>
        <a:bodyPr/>
        <a:lstStyle/>
        <a:p>
          <a:endParaRPr lang="ru-RU"/>
        </a:p>
      </dgm:t>
    </dgm:pt>
    <dgm:pt modelId="{CE948362-3FA9-440C-BAE3-3784B350A32B}" type="sibTrans" cxnId="{E0DE876A-DDA4-44AC-A559-5AF0A7360C7C}">
      <dgm:prSet/>
      <dgm:spPr/>
      <dgm:t>
        <a:bodyPr/>
        <a:lstStyle/>
        <a:p>
          <a:endParaRPr lang="ru-RU"/>
        </a:p>
      </dgm:t>
    </dgm:pt>
    <dgm:pt modelId="{B8FD73A4-3862-4621-88D1-C42C938D6DC6}" type="pres">
      <dgm:prSet presAssocID="{14EF5CC3-4CD5-4265-9901-97D3744890B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E70DF10-2A2B-411D-AB6C-DA5A7D7D900D}" type="pres">
      <dgm:prSet presAssocID="{05074584-39B0-46E0-B387-141E67BCB08A}" presName="parentText" presStyleLbl="node1" presStyleIdx="0" presStyleCnt="1" custScaleY="9634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98D4EDF-E277-40B5-A72A-00FE4B7B4FFF}" type="presOf" srcId="{14EF5CC3-4CD5-4265-9901-97D3744890B0}" destId="{B8FD73A4-3862-4621-88D1-C42C938D6DC6}" srcOrd="0" destOrd="0" presId="urn:microsoft.com/office/officeart/2005/8/layout/vList2"/>
    <dgm:cxn modelId="{ED6FA312-76BA-443E-8E46-A61F6E0F1672}" type="presOf" srcId="{05074584-39B0-46E0-B387-141E67BCB08A}" destId="{7E70DF10-2A2B-411D-AB6C-DA5A7D7D900D}" srcOrd="0" destOrd="0" presId="urn:microsoft.com/office/officeart/2005/8/layout/vList2"/>
    <dgm:cxn modelId="{E0DE876A-DDA4-44AC-A559-5AF0A7360C7C}" srcId="{14EF5CC3-4CD5-4265-9901-97D3744890B0}" destId="{05074584-39B0-46E0-B387-141E67BCB08A}" srcOrd="0" destOrd="0" parTransId="{311BEBA0-5560-49D4-A5D3-7428FF98678A}" sibTransId="{CE948362-3FA9-440C-BAE3-3784B350A32B}"/>
    <dgm:cxn modelId="{A705A044-3571-44BE-9B14-4A4FD231A885}" type="presParOf" srcId="{B8FD73A4-3862-4621-88D1-C42C938D6DC6}" destId="{7E70DF10-2A2B-411D-AB6C-DA5A7D7D90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DBFC234-131D-4B1B-91DD-350C0B9F1B62}" type="doc">
      <dgm:prSet loTypeId="urn:microsoft.com/office/officeart/2005/8/layout/chevron2" loCatId="process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58BFCE4A-245B-489A-96F7-436F28ED8647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BCE1772-70E2-49BA-A41D-101121958EA7}" type="parTrans" cxnId="{C987895D-8E87-4828-8177-C5F099B73DD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DE9E4CA-24C5-474C-9F99-D5458E94F1EE}" type="sibTrans" cxnId="{C987895D-8E87-4828-8177-C5F099B73DD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BCFC016-5E9B-4696-9456-9809BAFF454A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иқтисодий фаолият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юритишнинг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хусусий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мулкчиликка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асосланганлиги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069D0EE-A975-4E31-A65B-033471318BA5}" type="parTrans" cxnId="{B586163F-EA2F-46DD-9398-1371A4B1A27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0D81962-88C6-4F15-B077-1FE94F4A25CB}" type="sibTrans" cxnId="{B586163F-EA2F-46DD-9398-1371A4B1A27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BB121D9-AE55-426B-A51F-8D3F072A8078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E9A1595-D7AA-48B6-9628-988DDCCD4C21}" type="parTrans" cxnId="{61D33DD8-4C81-49E7-A43D-6230FD5F62E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29AE827-8D35-4235-ACC6-54BCF393042C}" type="sibTrans" cxnId="{61D33DD8-4C81-49E7-A43D-6230FD5F62E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5D83D24-A157-497A-9FBC-DF514A2B3A15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капитал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чиқаришнинг корхона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миқёсида умумлашганлиги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3DFA9BF-8B32-442B-A818-A7D3E1BC70EB}" type="parTrans" cxnId="{54702C21-94B3-4C9F-BBD9-C6767B2356A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3F39D53-3D22-4463-97FD-4C463889AD03}" type="sibTrans" cxnId="{54702C21-94B3-4C9F-BBD9-C6767B2356A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768DE92-E2E6-4093-A768-E782BB3520FA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A92558A-11EF-41E7-A096-17677094578C}" type="parTrans" cxnId="{4A80BC98-90B0-4EAF-A214-E1AF30205E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68BA8D8-5A49-434F-8878-F0968295F62D}" type="sibTrans" cxnId="{4A80BC98-90B0-4EAF-A214-E1AF30205E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7EA5059-CE37-4FBF-93FD-DD9AF5E60660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тадбиркорлар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ишчилар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товар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чиқарувчилар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истеъмолчиларнинг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шахсан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эркинлиги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F2C14BA-CCC6-446E-B581-8FE312BF91E5}" type="parTrans" cxnId="{B33FD9EF-2CBE-43B9-AC70-52F3F0129E6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EC9A29A-9F2A-43FD-8883-6D78EDBDDB6F}" type="sibTrans" cxnId="{B33FD9EF-2CBE-43B9-AC70-52F3F0129E6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14D6611-F458-4B32-AE40-F5E501F2FF2B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77B7E6D-3F4E-4520-BB89-8E1E66E87277}" type="parTrans" cxnId="{E742D11A-0861-449C-A900-E1DD5C94113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69A61F0-B9F0-4A35-AE80-7233F86CDBA2}" type="sibTrans" cxnId="{E742D11A-0861-449C-A900-E1DD5C94113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472C649-82EE-471D-B1DB-5B17B07D61BE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тадбиркорларнинг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юқори фойда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олиш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курашлари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7AE5B52-605E-4188-8B85-F6AB8859D21D}" type="parTrans" cxnId="{1CFB0CE8-891B-402B-9674-93460A29B8E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37CB4CD-90BF-4984-949C-97C6A8293651}" type="sibTrans" cxnId="{1CFB0CE8-891B-402B-9674-93460A29B8E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C4392CC-0E99-415A-9E98-B30B872DCB93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EFAF43B-422A-40FD-B716-C88DC437B6A9}" type="parTrans" cxnId="{F952D0C7-2039-490A-9203-45270E647B7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9C75CF1-624C-41F7-9CDD-8B6577802765}" type="sibTrans" cxnId="{F952D0C7-2039-490A-9203-45270E647B7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0259FF6-0BF1-4C76-8483-4ABAC518A79D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иқтисодиётнинг 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эркин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рақобат курашлари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тартибланиши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B687FDC-C0B5-4E6D-9292-0AB2703411D4}" type="parTrans" cxnId="{1093923C-4B14-48B3-8CA6-5958FC37CE1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7E7B84F-AF2E-42A7-95F8-15178E0957C4}" type="sibTrans" cxnId="{1093923C-4B14-48B3-8CA6-5958FC37CE1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CD3AEC7-ED74-4BF8-9C36-F30F584B83E1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6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AE9F1C5-9B8D-499B-ABBA-87797903DBBF}" type="parTrans" cxnId="{E2DE7A2E-E158-4EDF-9FD8-A84FCE36FAC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4B421F9-75D1-4699-BC8A-C53223374B09}" type="sibTrans" cxnId="{E2DE7A2E-E158-4EDF-9FD8-A84FCE36FAC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E8A4144-B908-4DB9-9538-D299E0FFC938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аҳолининг ижтимоий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ҳимоя қилинмаслиги, ишсизликнинг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аҳоли ижтимоий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табақалашувининг кучайиши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554C8CF-ACBC-40F4-B12D-91B35FB7C510}" type="parTrans" cxnId="{CAFA7D73-3BF0-401B-AB25-58B0EB3D2CA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2C388F5-CFF8-4C9D-B1D4-EF7232377D68}" type="sibTrans" cxnId="{CAFA7D73-3BF0-401B-AB25-58B0EB3D2CA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C58B3DD-BBBA-40E5-A8D9-F31B51FCF9F6}" type="pres">
      <dgm:prSet presAssocID="{ADBFC234-131D-4B1B-91DD-350C0B9F1B6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7F9512-A93E-47CF-A7C1-A10362819916}" type="pres">
      <dgm:prSet presAssocID="{58BFCE4A-245B-489A-96F7-436F28ED8647}" presName="composite" presStyleCnt="0"/>
      <dgm:spPr/>
    </dgm:pt>
    <dgm:pt modelId="{8968EB98-EEAE-45A3-BEC5-D5D1653C8092}" type="pres">
      <dgm:prSet presAssocID="{58BFCE4A-245B-489A-96F7-436F28ED8647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9B7C85-A6EE-4D05-85A6-90E5863AC0CC}" type="pres">
      <dgm:prSet presAssocID="{58BFCE4A-245B-489A-96F7-436F28ED8647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A22A5B-8360-4AA5-B3BF-6364EE7E2DB8}" type="pres">
      <dgm:prSet presAssocID="{3DE9E4CA-24C5-474C-9F99-D5458E94F1EE}" presName="sp" presStyleCnt="0"/>
      <dgm:spPr/>
    </dgm:pt>
    <dgm:pt modelId="{0E822B29-D6BC-4476-8535-201CCA3D25CF}" type="pres">
      <dgm:prSet presAssocID="{1BB121D9-AE55-426B-A51F-8D3F072A8078}" presName="composite" presStyleCnt="0"/>
      <dgm:spPr/>
    </dgm:pt>
    <dgm:pt modelId="{F4441A2F-7310-40A0-8418-0774C7ADA877}" type="pres">
      <dgm:prSet presAssocID="{1BB121D9-AE55-426B-A51F-8D3F072A8078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D7BE2D-6ABB-4B3B-8C75-B377BC4C0D7D}" type="pres">
      <dgm:prSet presAssocID="{1BB121D9-AE55-426B-A51F-8D3F072A8078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E344E7-1D1E-4163-99DA-0D9D79DB0048}" type="pres">
      <dgm:prSet presAssocID="{B29AE827-8D35-4235-ACC6-54BCF393042C}" presName="sp" presStyleCnt="0"/>
      <dgm:spPr/>
    </dgm:pt>
    <dgm:pt modelId="{8634DBDC-E0BB-440D-8D29-7002613DF763}" type="pres">
      <dgm:prSet presAssocID="{8768DE92-E2E6-4093-A768-E782BB3520FA}" presName="composite" presStyleCnt="0"/>
      <dgm:spPr/>
    </dgm:pt>
    <dgm:pt modelId="{D8AB3A16-6600-4691-A6EA-FF19384614D1}" type="pres">
      <dgm:prSet presAssocID="{8768DE92-E2E6-4093-A768-E782BB3520FA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FB7702-C18A-4410-9441-19E42318E775}" type="pres">
      <dgm:prSet presAssocID="{8768DE92-E2E6-4093-A768-E782BB3520FA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FD136F-0559-4F67-88EC-0229BDB7D7D8}" type="pres">
      <dgm:prSet presAssocID="{C68BA8D8-5A49-434F-8878-F0968295F62D}" presName="sp" presStyleCnt="0"/>
      <dgm:spPr/>
    </dgm:pt>
    <dgm:pt modelId="{E58D7F72-794D-4C3E-88F4-ECA04FD1502E}" type="pres">
      <dgm:prSet presAssocID="{614D6611-F458-4B32-AE40-F5E501F2FF2B}" presName="composite" presStyleCnt="0"/>
      <dgm:spPr/>
    </dgm:pt>
    <dgm:pt modelId="{BBE49B85-F327-4187-A51C-BCA164D19027}" type="pres">
      <dgm:prSet presAssocID="{614D6611-F458-4B32-AE40-F5E501F2FF2B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1AD216-DD63-47A1-90A3-E2005B8F054B}" type="pres">
      <dgm:prSet presAssocID="{614D6611-F458-4B32-AE40-F5E501F2FF2B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9AC6B2-8D5A-4E76-BE6F-979988EE90C9}" type="pres">
      <dgm:prSet presAssocID="{669A61F0-B9F0-4A35-AE80-7233F86CDBA2}" presName="sp" presStyleCnt="0"/>
      <dgm:spPr/>
    </dgm:pt>
    <dgm:pt modelId="{E7336CCE-C252-47B5-896E-614D32CA00CE}" type="pres">
      <dgm:prSet presAssocID="{5C4392CC-0E99-415A-9E98-B30B872DCB93}" presName="composite" presStyleCnt="0"/>
      <dgm:spPr/>
    </dgm:pt>
    <dgm:pt modelId="{BFEDA9AD-867C-4AF6-AB52-0FE135532536}" type="pres">
      <dgm:prSet presAssocID="{5C4392CC-0E99-415A-9E98-B30B872DCB93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6B45DC-16D4-4E56-9A6E-FD790A2ACE34}" type="pres">
      <dgm:prSet presAssocID="{5C4392CC-0E99-415A-9E98-B30B872DCB93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C31F66-FEC1-4C7F-AC60-EB3F1E64D286}" type="pres">
      <dgm:prSet presAssocID="{59C75CF1-624C-41F7-9CDD-8B6577802765}" presName="sp" presStyleCnt="0"/>
      <dgm:spPr/>
    </dgm:pt>
    <dgm:pt modelId="{53966A34-8564-4148-997F-A370A0ACECD1}" type="pres">
      <dgm:prSet presAssocID="{2CD3AEC7-ED74-4BF8-9C36-F30F584B83E1}" presName="composite" presStyleCnt="0"/>
      <dgm:spPr/>
    </dgm:pt>
    <dgm:pt modelId="{2E62BF5F-CA3B-4F52-A049-49941F36A812}" type="pres">
      <dgm:prSet presAssocID="{2CD3AEC7-ED74-4BF8-9C36-F30F584B83E1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7CE477-0B7E-411D-A27E-E272BD0B0DFC}" type="pres">
      <dgm:prSet presAssocID="{2CD3AEC7-ED74-4BF8-9C36-F30F584B83E1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CFB0CE8-891B-402B-9674-93460A29B8E5}" srcId="{614D6611-F458-4B32-AE40-F5E501F2FF2B}" destId="{E472C649-82EE-471D-B1DB-5B17B07D61BE}" srcOrd="0" destOrd="0" parTransId="{67AE5B52-605E-4188-8B85-F6AB8859D21D}" sibTransId="{237CB4CD-90BF-4984-949C-97C6A8293651}"/>
    <dgm:cxn modelId="{1456B877-8A6C-47B9-89AF-2C7D1A2F4993}" type="presOf" srcId="{614D6611-F458-4B32-AE40-F5E501F2FF2B}" destId="{BBE49B85-F327-4187-A51C-BCA164D19027}" srcOrd="0" destOrd="0" presId="urn:microsoft.com/office/officeart/2005/8/layout/chevron2"/>
    <dgm:cxn modelId="{94E96247-7E63-4B39-B2AC-0A1508F2B33B}" type="presOf" srcId="{ADBFC234-131D-4B1B-91DD-350C0B9F1B62}" destId="{FC58B3DD-BBBA-40E5-A8D9-F31B51FCF9F6}" srcOrd="0" destOrd="0" presId="urn:microsoft.com/office/officeart/2005/8/layout/chevron2"/>
    <dgm:cxn modelId="{F3B297BB-15F0-4A16-96CF-30845B00028F}" type="presOf" srcId="{C7EA5059-CE37-4FBF-93FD-DD9AF5E60660}" destId="{E4FB7702-C18A-4410-9441-19E42318E775}" srcOrd="0" destOrd="0" presId="urn:microsoft.com/office/officeart/2005/8/layout/chevron2"/>
    <dgm:cxn modelId="{3A4500CA-1724-4CDE-A047-A07F0C808CA4}" type="presOf" srcId="{8768DE92-E2E6-4093-A768-E782BB3520FA}" destId="{D8AB3A16-6600-4691-A6EA-FF19384614D1}" srcOrd="0" destOrd="0" presId="urn:microsoft.com/office/officeart/2005/8/layout/chevron2"/>
    <dgm:cxn modelId="{61D33DD8-4C81-49E7-A43D-6230FD5F62ED}" srcId="{ADBFC234-131D-4B1B-91DD-350C0B9F1B62}" destId="{1BB121D9-AE55-426B-A51F-8D3F072A8078}" srcOrd="1" destOrd="0" parTransId="{3E9A1595-D7AA-48B6-9628-988DDCCD4C21}" sibTransId="{B29AE827-8D35-4235-ACC6-54BCF393042C}"/>
    <dgm:cxn modelId="{0D9F843D-3A63-46A8-8001-0126E215D312}" type="presOf" srcId="{10259FF6-0BF1-4C76-8483-4ABAC518A79D}" destId="{C76B45DC-16D4-4E56-9A6E-FD790A2ACE34}" srcOrd="0" destOrd="0" presId="urn:microsoft.com/office/officeart/2005/8/layout/chevron2"/>
    <dgm:cxn modelId="{87C7B1E8-3522-45FA-BA65-9C36D833AD23}" type="presOf" srcId="{1BB121D9-AE55-426B-A51F-8D3F072A8078}" destId="{F4441A2F-7310-40A0-8418-0774C7ADA877}" srcOrd="0" destOrd="0" presId="urn:microsoft.com/office/officeart/2005/8/layout/chevron2"/>
    <dgm:cxn modelId="{C987895D-8E87-4828-8177-C5F099B73DD5}" srcId="{ADBFC234-131D-4B1B-91DD-350C0B9F1B62}" destId="{58BFCE4A-245B-489A-96F7-436F28ED8647}" srcOrd="0" destOrd="0" parTransId="{EBCE1772-70E2-49BA-A41D-101121958EA7}" sibTransId="{3DE9E4CA-24C5-474C-9F99-D5458E94F1EE}"/>
    <dgm:cxn modelId="{24BDF831-3301-4BA2-A9F5-F1E4B7124950}" type="presOf" srcId="{75D83D24-A157-497A-9FBC-DF514A2B3A15}" destId="{0ED7BE2D-6ABB-4B3B-8C75-B377BC4C0D7D}" srcOrd="0" destOrd="0" presId="urn:microsoft.com/office/officeart/2005/8/layout/chevron2"/>
    <dgm:cxn modelId="{D6AA6E7A-1CE7-4F1B-9342-4921F06F9578}" type="presOf" srcId="{2BCFC016-5E9B-4696-9456-9809BAFF454A}" destId="{1F9B7C85-A6EE-4D05-85A6-90E5863AC0CC}" srcOrd="0" destOrd="0" presId="urn:microsoft.com/office/officeart/2005/8/layout/chevron2"/>
    <dgm:cxn modelId="{E742D11A-0861-449C-A900-E1DD5C94113B}" srcId="{ADBFC234-131D-4B1B-91DD-350C0B9F1B62}" destId="{614D6611-F458-4B32-AE40-F5E501F2FF2B}" srcOrd="3" destOrd="0" parTransId="{877B7E6D-3F4E-4520-BB89-8E1E66E87277}" sibTransId="{669A61F0-B9F0-4A35-AE80-7233F86CDBA2}"/>
    <dgm:cxn modelId="{54702C21-94B3-4C9F-BBD9-C6767B2356A1}" srcId="{1BB121D9-AE55-426B-A51F-8D3F072A8078}" destId="{75D83D24-A157-497A-9FBC-DF514A2B3A15}" srcOrd="0" destOrd="0" parTransId="{B3DFA9BF-8B32-442B-A818-A7D3E1BC70EB}" sibTransId="{43F39D53-3D22-4463-97FD-4C463889AD03}"/>
    <dgm:cxn modelId="{E5671E87-1375-4FD0-9980-E9FFAFF8A224}" type="presOf" srcId="{58BFCE4A-245B-489A-96F7-436F28ED8647}" destId="{8968EB98-EEAE-45A3-BEC5-D5D1653C8092}" srcOrd="0" destOrd="0" presId="urn:microsoft.com/office/officeart/2005/8/layout/chevron2"/>
    <dgm:cxn modelId="{E2DE7A2E-E158-4EDF-9FD8-A84FCE36FAC2}" srcId="{ADBFC234-131D-4B1B-91DD-350C0B9F1B62}" destId="{2CD3AEC7-ED74-4BF8-9C36-F30F584B83E1}" srcOrd="5" destOrd="0" parTransId="{EAE9F1C5-9B8D-499B-ABBA-87797903DBBF}" sibTransId="{74B421F9-75D1-4699-BC8A-C53223374B09}"/>
    <dgm:cxn modelId="{86C821BB-7D74-4737-8634-52AD9DFE61E9}" type="presOf" srcId="{2CD3AEC7-ED74-4BF8-9C36-F30F584B83E1}" destId="{2E62BF5F-CA3B-4F52-A049-49941F36A812}" srcOrd="0" destOrd="0" presId="urn:microsoft.com/office/officeart/2005/8/layout/chevron2"/>
    <dgm:cxn modelId="{1093923C-4B14-48B3-8CA6-5958FC37CE14}" srcId="{5C4392CC-0E99-415A-9E98-B30B872DCB93}" destId="{10259FF6-0BF1-4C76-8483-4ABAC518A79D}" srcOrd="0" destOrd="0" parTransId="{AB687FDC-C0B5-4E6D-9292-0AB2703411D4}" sibTransId="{07E7B84F-AF2E-42A7-95F8-15178E0957C4}"/>
    <dgm:cxn modelId="{F952D0C7-2039-490A-9203-45270E647B79}" srcId="{ADBFC234-131D-4B1B-91DD-350C0B9F1B62}" destId="{5C4392CC-0E99-415A-9E98-B30B872DCB93}" srcOrd="4" destOrd="0" parTransId="{3EFAF43B-422A-40FD-B716-C88DC437B6A9}" sibTransId="{59C75CF1-624C-41F7-9CDD-8B6577802765}"/>
    <dgm:cxn modelId="{B33FD9EF-2CBE-43B9-AC70-52F3F0129E68}" srcId="{8768DE92-E2E6-4093-A768-E782BB3520FA}" destId="{C7EA5059-CE37-4FBF-93FD-DD9AF5E60660}" srcOrd="0" destOrd="0" parTransId="{7F2C14BA-CCC6-446E-B581-8FE312BF91E5}" sibTransId="{1EC9A29A-9F2A-43FD-8883-6D78EDBDDB6F}"/>
    <dgm:cxn modelId="{B586163F-EA2F-46DD-9398-1371A4B1A27D}" srcId="{58BFCE4A-245B-489A-96F7-436F28ED8647}" destId="{2BCFC016-5E9B-4696-9456-9809BAFF454A}" srcOrd="0" destOrd="0" parTransId="{6069D0EE-A975-4E31-A65B-033471318BA5}" sibTransId="{20D81962-88C6-4F15-B077-1FE94F4A25CB}"/>
    <dgm:cxn modelId="{4A80BC98-90B0-4EAF-A214-E1AF30205ED9}" srcId="{ADBFC234-131D-4B1B-91DD-350C0B9F1B62}" destId="{8768DE92-E2E6-4093-A768-E782BB3520FA}" srcOrd="2" destOrd="0" parTransId="{6A92558A-11EF-41E7-A096-17677094578C}" sibTransId="{C68BA8D8-5A49-434F-8878-F0968295F62D}"/>
    <dgm:cxn modelId="{CAFA7D73-3BF0-401B-AB25-58B0EB3D2CA3}" srcId="{2CD3AEC7-ED74-4BF8-9C36-F30F584B83E1}" destId="{DE8A4144-B908-4DB9-9538-D299E0FFC938}" srcOrd="0" destOrd="0" parTransId="{C554C8CF-ACBC-40F4-B12D-91B35FB7C510}" sibTransId="{62C388F5-CFF8-4C9D-B1D4-EF7232377D68}"/>
    <dgm:cxn modelId="{9DD795A5-CC57-4F90-A950-135F38C32B4D}" type="presOf" srcId="{E472C649-82EE-471D-B1DB-5B17B07D61BE}" destId="{401AD216-DD63-47A1-90A3-E2005B8F054B}" srcOrd="0" destOrd="0" presId="urn:microsoft.com/office/officeart/2005/8/layout/chevron2"/>
    <dgm:cxn modelId="{5A508E03-7375-40BA-9379-46117C55FEF9}" type="presOf" srcId="{DE8A4144-B908-4DB9-9538-D299E0FFC938}" destId="{457CE477-0B7E-411D-A27E-E272BD0B0DFC}" srcOrd="0" destOrd="0" presId="urn:microsoft.com/office/officeart/2005/8/layout/chevron2"/>
    <dgm:cxn modelId="{DB678BFB-B917-41F6-87EB-59F4E5559A12}" type="presOf" srcId="{5C4392CC-0E99-415A-9E98-B30B872DCB93}" destId="{BFEDA9AD-867C-4AF6-AB52-0FE135532536}" srcOrd="0" destOrd="0" presId="urn:microsoft.com/office/officeart/2005/8/layout/chevron2"/>
    <dgm:cxn modelId="{298B7FAB-5FE6-44B5-B417-F50EF254BDCA}" type="presParOf" srcId="{FC58B3DD-BBBA-40E5-A8D9-F31B51FCF9F6}" destId="{C57F9512-A93E-47CF-A7C1-A10362819916}" srcOrd="0" destOrd="0" presId="urn:microsoft.com/office/officeart/2005/8/layout/chevron2"/>
    <dgm:cxn modelId="{6BEF2133-2EB5-4534-81D1-579C73199DDE}" type="presParOf" srcId="{C57F9512-A93E-47CF-A7C1-A10362819916}" destId="{8968EB98-EEAE-45A3-BEC5-D5D1653C8092}" srcOrd="0" destOrd="0" presId="urn:microsoft.com/office/officeart/2005/8/layout/chevron2"/>
    <dgm:cxn modelId="{C25A992F-1B21-4284-9046-55A8143C2881}" type="presParOf" srcId="{C57F9512-A93E-47CF-A7C1-A10362819916}" destId="{1F9B7C85-A6EE-4D05-85A6-90E5863AC0CC}" srcOrd="1" destOrd="0" presId="urn:microsoft.com/office/officeart/2005/8/layout/chevron2"/>
    <dgm:cxn modelId="{1F2594B6-9966-40D4-ABDA-614975018C1E}" type="presParOf" srcId="{FC58B3DD-BBBA-40E5-A8D9-F31B51FCF9F6}" destId="{72A22A5B-8360-4AA5-B3BF-6364EE7E2DB8}" srcOrd="1" destOrd="0" presId="urn:microsoft.com/office/officeart/2005/8/layout/chevron2"/>
    <dgm:cxn modelId="{116B74CF-5C7A-453C-B2DC-A92BA05E161E}" type="presParOf" srcId="{FC58B3DD-BBBA-40E5-A8D9-F31B51FCF9F6}" destId="{0E822B29-D6BC-4476-8535-201CCA3D25CF}" srcOrd="2" destOrd="0" presId="urn:microsoft.com/office/officeart/2005/8/layout/chevron2"/>
    <dgm:cxn modelId="{934A6F11-9136-4D62-9D35-BE7285793259}" type="presParOf" srcId="{0E822B29-D6BC-4476-8535-201CCA3D25CF}" destId="{F4441A2F-7310-40A0-8418-0774C7ADA877}" srcOrd="0" destOrd="0" presId="urn:microsoft.com/office/officeart/2005/8/layout/chevron2"/>
    <dgm:cxn modelId="{13095871-675E-4E18-8493-7E0206082622}" type="presParOf" srcId="{0E822B29-D6BC-4476-8535-201CCA3D25CF}" destId="{0ED7BE2D-6ABB-4B3B-8C75-B377BC4C0D7D}" srcOrd="1" destOrd="0" presId="urn:microsoft.com/office/officeart/2005/8/layout/chevron2"/>
    <dgm:cxn modelId="{ED0D9E5A-CFFD-42C5-BB43-6875072AABC5}" type="presParOf" srcId="{FC58B3DD-BBBA-40E5-A8D9-F31B51FCF9F6}" destId="{9FE344E7-1D1E-4163-99DA-0D9D79DB0048}" srcOrd="3" destOrd="0" presId="urn:microsoft.com/office/officeart/2005/8/layout/chevron2"/>
    <dgm:cxn modelId="{A662100F-D5DE-4398-85C3-7A90B39E1BAC}" type="presParOf" srcId="{FC58B3DD-BBBA-40E5-A8D9-F31B51FCF9F6}" destId="{8634DBDC-E0BB-440D-8D29-7002613DF763}" srcOrd="4" destOrd="0" presId="urn:microsoft.com/office/officeart/2005/8/layout/chevron2"/>
    <dgm:cxn modelId="{B2D02481-B314-49DB-9AEC-E51D607D1906}" type="presParOf" srcId="{8634DBDC-E0BB-440D-8D29-7002613DF763}" destId="{D8AB3A16-6600-4691-A6EA-FF19384614D1}" srcOrd="0" destOrd="0" presId="urn:microsoft.com/office/officeart/2005/8/layout/chevron2"/>
    <dgm:cxn modelId="{CE9DA009-38DA-4935-A700-50C22F36351C}" type="presParOf" srcId="{8634DBDC-E0BB-440D-8D29-7002613DF763}" destId="{E4FB7702-C18A-4410-9441-19E42318E775}" srcOrd="1" destOrd="0" presId="urn:microsoft.com/office/officeart/2005/8/layout/chevron2"/>
    <dgm:cxn modelId="{2CCA5A8C-40F2-4685-808D-646B615B8D7E}" type="presParOf" srcId="{FC58B3DD-BBBA-40E5-A8D9-F31B51FCF9F6}" destId="{69FD136F-0559-4F67-88EC-0229BDB7D7D8}" srcOrd="5" destOrd="0" presId="urn:microsoft.com/office/officeart/2005/8/layout/chevron2"/>
    <dgm:cxn modelId="{E78CA230-CD87-4CF5-BE65-52AC99169096}" type="presParOf" srcId="{FC58B3DD-BBBA-40E5-A8D9-F31B51FCF9F6}" destId="{E58D7F72-794D-4C3E-88F4-ECA04FD1502E}" srcOrd="6" destOrd="0" presId="urn:microsoft.com/office/officeart/2005/8/layout/chevron2"/>
    <dgm:cxn modelId="{F1CFF9A5-E84E-4C1B-9A22-022E81637156}" type="presParOf" srcId="{E58D7F72-794D-4C3E-88F4-ECA04FD1502E}" destId="{BBE49B85-F327-4187-A51C-BCA164D19027}" srcOrd="0" destOrd="0" presId="urn:microsoft.com/office/officeart/2005/8/layout/chevron2"/>
    <dgm:cxn modelId="{A90A17B5-9D45-4B27-90AF-312A964F8C80}" type="presParOf" srcId="{E58D7F72-794D-4C3E-88F4-ECA04FD1502E}" destId="{401AD216-DD63-47A1-90A3-E2005B8F054B}" srcOrd="1" destOrd="0" presId="urn:microsoft.com/office/officeart/2005/8/layout/chevron2"/>
    <dgm:cxn modelId="{7D5AEB1B-4EFB-40D8-B9B7-D6823C9BD648}" type="presParOf" srcId="{FC58B3DD-BBBA-40E5-A8D9-F31B51FCF9F6}" destId="{0C9AC6B2-8D5A-4E76-BE6F-979988EE90C9}" srcOrd="7" destOrd="0" presId="urn:microsoft.com/office/officeart/2005/8/layout/chevron2"/>
    <dgm:cxn modelId="{7E0B3538-6427-4B91-95FF-70B9B08D674E}" type="presParOf" srcId="{FC58B3DD-BBBA-40E5-A8D9-F31B51FCF9F6}" destId="{E7336CCE-C252-47B5-896E-614D32CA00CE}" srcOrd="8" destOrd="0" presId="urn:microsoft.com/office/officeart/2005/8/layout/chevron2"/>
    <dgm:cxn modelId="{45AB674C-C79D-4E61-8E1A-8C4595265CDB}" type="presParOf" srcId="{E7336CCE-C252-47B5-896E-614D32CA00CE}" destId="{BFEDA9AD-867C-4AF6-AB52-0FE135532536}" srcOrd="0" destOrd="0" presId="urn:microsoft.com/office/officeart/2005/8/layout/chevron2"/>
    <dgm:cxn modelId="{1E1B81DB-9BDF-4734-AB8F-FA321818D8BE}" type="presParOf" srcId="{E7336CCE-C252-47B5-896E-614D32CA00CE}" destId="{C76B45DC-16D4-4E56-9A6E-FD790A2ACE34}" srcOrd="1" destOrd="0" presId="urn:microsoft.com/office/officeart/2005/8/layout/chevron2"/>
    <dgm:cxn modelId="{1DFE87C7-8B47-47F3-8D8F-B560FB618123}" type="presParOf" srcId="{FC58B3DD-BBBA-40E5-A8D9-F31B51FCF9F6}" destId="{88C31F66-FEC1-4C7F-AC60-EB3F1E64D286}" srcOrd="9" destOrd="0" presId="urn:microsoft.com/office/officeart/2005/8/layout/chevron2"/>
    <dgm:cxn modelId="{C0CBDC8B-7CF1-49C7-AD20-E1EEA640C91D}" type="presParOf" srcId="{FC58B3DD-BBBA-40E5-A8D9-F31B51FCF9F6}" destId="{53966A34-8564-4148-997F-A370A0ACECD1}" srcOrd="10" destOrd="0" presId="urn:microsoft.com/office/officeart/2005/8/layout/chevron2"/>
    <dgm:cxn modelId="{0AB5403E-4D51-4CDB-9911-3025E2BA9597}" type="presParOf" srcId="{53966A34-8564-4148-997F-A370A0ACECD1}" destId="{2E62BF5F-CA3B-4F52-A049-49941F36A812}" srcOrd="0" destOrd="0" presId="urn:microsoft.com/office/officeart/2005/8/layout/chevron2"/>
    <dgm:cxn modelId="{C6088CC6-6C4A-436F-99E9-7AE93B6CC427}" type="presParOf" srcId="{53966A34-8564-4148-997F-A370A0ACECD1}" destId="{457CE477-0B7E-411D-A27E-E272BD0B0DF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4467DC3-7A40-432F-B017-5DD8A36CB0E5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03685E8-606A-43B6-8584-C351A2BC2CB7}">
      <dgm:prSet/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Ҳозирги замон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ривожланган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иқтисодиёти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нинг асосий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белгилари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E993035-0BA4-4666-AB39-EC291DC087DC}" type="parTrans" cxnId="{EBFA96F0-74D0-40E3-A0E8-6ACEA1ABFA33}">
      <dgm:prSet/>
      <dgm:spPr/>
      <dgm:t>
        <a:bodyPr/>
        <a:lstStyle/>
        <a:p>
          <a:endParaRPr lang="ru-RU"/>
        </a:p>
      </dgm:t>
    </dgm:pt>
    <dgm:pt modelId="{78F5617A-EE29-48E7-97E8-D5753F590099}" type="sibTrans" cxnId="{EBFA96F0-74D0-40E3-A0E8-6ACEA1ABFA33}">
      <dgm:prSet/>
      <dgm:spPr/>
      <dgm:t>
        <a:bodyPr/>
        <a:lstStyle/>
        <a:p>
          <a:endParaRPr lang="ru-RU"/>
        </a:p>
      </dgm:t>
    </dgm:pt>
    <dgm:pt modelId="{4D74932F-2A76-424F-8901-6111A046D00E}" type="pres">
      <dgm:prSet presAssocID="{84467DC3-7A40-432F-B017-5DD8A36CB0E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7C0940-211C-4FE5-90A5-6309B87A0BDA}" type="pres">
      <dgm:prSet presAssocID="{703685E8-606A-43B6-8584-C351A2BC2CB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FA96F0-74D0-40E3-A0E8-6ACEA1ABFA33}" srcId="{84467DC3-7A40-432F-B017-5DD8A36CB0E5}" destId="{703685E8-606A-43B6-8584-C351A2BC2CB7}" srcOrd="0" destOrd="0" parTransId="{1E993035-0BA4-4666-AB39-EC291DC087DC}" sibTransId="{78F5617A-EE29-48E7-97E8-D5753F590099}"/>
    <dgm:cxn modelId="{F1710EC3-898D-467E-81D8-FF4DD46E16E6}" type="presOf" srcId="{703685E8-606A-43B6-8584-C351A2BC2CB7}" destId="{D47C0940-211C-4FE5-90A5-6309B87A0BDA}" srcOrd="0" destOrd="0" presId="urn:microsoft.com/office/officeart/2005/8/layout/vList2"/>
    <dgm:cxn modelId="{8C2D78FE-01A3-4048-AAC8-582A1BB3E6DD}" type="presOf" srcId="{84467DC3-7A40-432F-B017-5DD8A36CB0E5}" destId="{4D74932F-2A76-424F-8901-6111A046D00E}" srcOrd="0" destOrd="0" presId="urn:microsoft.com/office/officeart/2005/8/layout/vList2"/>
    <dgm:cxn modelId="{E9A26BE0-DF40-4AD7-B34B-30D079228E4E}" type="presParOf" srcId="{4D74932F-2A76-424F-8901-6111A046D00E}" destId="{D47C0940-211C-4FE5-90A5-6309B87A0BD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E1B3A502-FAAD-4CB3-9612-AC347DFC083D}" type="doc">
      <dgm:prSet loTypeId="urn:microsoft.com/office/officeart/2005/8/layout/chevron2" loCatId="process" qsTypeId="urn:microsoft.com/office/officeart/2005/8/quickstyle/3d1" qsCatId="3D" csTypeId="urn:microsoft.com/office/officeart/2005/8/colors/colorful1#7" csCatId="colorful" phldr="1"/>
      <dgm:spPr/>
      <dgm:t>
        <a:bodyPr/>
        <a:lstStyle/>
        <a:p>
          <a:endParaRPr lang="ru-RU"/>
        </a:p>
      </dgm:t>
    </dgm:pt>
    <dgm:pt modelId="{3EB24B15-A57E-457B-BE3F-BEB0A8E51168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92AB321-3C27-493B-87E7-19954450EC09}" type="parTrans" cxnId="{35860727-AEF6-403E-B52D-5C32A55D1A9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91280D1-A516-47A3-B56C-6AABBBE00D81}" type="sibTrans" cxnId="{35860727-AEF6-403E-B52D-5C32A55D1A9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4F7598A-E1CB-4538-A737-7CB8BD677F41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иқтисодий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тадбиркорлик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юритишнинг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мулкчилик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шакллари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хусусий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жамоа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аралаш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бошқа мулк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шаклларига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асосланганлиги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63BAD1A-2681-4094-9403-3FB309C97EE3}" type="parTrans" cxnId="{A043444A-8C2D-40AC-A36A-A49686C7E37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0D85F18-CB27-45CD-85D8-E7729F12974D}" type="sibTrans" cxnId="{A043444A-8C2D-40AC-A36A-A49686C7E37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30E3ABC-C22E-4A6F-9FDA-0E2B82EF8BC5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70869A8-73BA-42CE-804B-1313A5B451C3}" type="parTrans" cxnId="{CF27A77B-7EB6-46F1-8634-394A014F24A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5BCE0F5-E286-43F7-964E-976174D9B383}" type="sibTrans" cxnId="{CF27A77B-7EB6-46F1-8634-394A014F24A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A8A7E33-2A7A-4D2E-9EED-CD399A800717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капитал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чиқаришнинг юқори даражада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умумлашганлиги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мулкнинг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қисми йирик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монополиялар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қўлида тўпланиб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халқаро миқёсда умумлашганлиги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9E1D0C1-F6A6-4263-88D8-76CCBBCC8EEC}" type="parTrans" cxnId="{8198411D-4E96-4645-8906-3D827695F59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F2176EC-FB8F-44A5-A94D-1277D21740DE}" type="sibTrans" cxnId="{8198411D-4E96-4645-8906-3D827695F59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15246E1-8C1E-441C-995C-235244AB0249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F184710-8810-4E74-A38A-A37C87A28F43}" type="parTrans" cxnId="{64FFC990-723D-4388-9DC1-1F410F76542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AE5E2FE-C5B0-4E8A-9CBC-7997EDCA7892}" type="sibTrans" cxnId="{64FFC990-723D-4388-9DC1-1F410F76542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584355E-C925-4222-97F8-A01D4039398E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иқтисодиётни тартибга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солишда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давлатнинг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фаол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иштироки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141852C-D2E2-4012-9EE2-877E8253D8D3}" type="parTrans" cxnId="{CED9266F-7A30-4A63-BA81-532130BBBD2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1C5365E-3D9A-4801-BEAE-69F6D655DD88}" type="sibTrans" cxnId="{CED9266F-7A30-4A63-BA81-532130BBBD2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4233F12-B706-41AC-8354-338C518576C8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8D4B223-8055-42CE-8E68-ACDDA0DA9FB5}" type="parTrans" cxnId="{ED7A38CD-A659-489D-AAA3-38F426F65B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37E6421-7ED2-46E7-B67E-44D4085B1CDF}" type="sibTrans" cxnId="{ED7A38CD-A659-489D-AAA3-38F426F65B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7F5222C-867B-4562-9ABA-737CB21A20C3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хўжаликларни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юритишда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режа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усулидан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фойдаланишнинг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кучайиши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(бизнес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режаси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маркетинг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тизими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орқали бошқариш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);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7211022-CF18-45D2-81E6-BEF02E8E70A7}" type="parTrans" cxnId="{CC4BC385-38E2-45CC-9786-64BEBAAEAA3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3F25CA9-108D-41A8-9809-0E9388134A4D}" type="sibTrans" cxnId="{CC4BC385-38E2-45CC-9786-64BEBAAEAA3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1622193-DACF-4CD0-AFE7-117CE2727A72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9F2AEDC-4C9C-4966-B455-8A520BC73A8F}" type="parTrans" cxnId="{CFEE303F-81C4-474C-AE11-72828249198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8939761-818A-461E-8E56-3A340BFE1B71}" type="sibTrans" cxnId="{CFEE303F-81C4-474C-AE11-72828249198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5B88EB3-F605-4A53-BA57-39764EA038FD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ҳимоянинг кучайиши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Бунда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давлатга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жамоалар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хусусий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кишиларга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тегишли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хил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таъминот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суғурта фондларининг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вужудга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келиши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0A36732-0D83-4410-877E-27EE2B378294}" type="parTrans" cxnId="{CC600DE1-1139-4A2F-837E-D9FE54551FF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380B959-1BCA-4D0B-938D-021153332AAE}" type="sibTrans" cxnId="{CC600DE1-1139-4A2F-837E-D9FE54551FF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F5D01FA-F469-4731-9C49-D3E464863B12}" type="pres">
      <dgm:prSet presAssocID="{E1B3A502-FAAD-4CB3-9612-AC347DFC083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954342-8033-4259-B107-1DB5397D6158}" type="pres">
      <dgm:prSet presAssocID="{3EB24B15-A57E-457B-BE3F-BEB0A8E51168}" presName="composite" presStyleCnt="0"/>
      <dgm:spPr/>
    </dgm:pt>
    <dgm:pt modelId="{8581FEF0-A16B-449C-BE61-898BA014F28F}" type="pres">
      <dgm:prSet presAssocID="{3EB24B15-A57E-457B-BE3F-BEB0A8E51168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65A2B8-3E31-486D-9195-E648ACC11AD1}" type="pres">
      <dgm:prSet presAssocID="{3EB24B15-A57E-457B-BE3F-BEB0A8E51168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DB2A90-0DAD-4E77-85EA-44738374AFA0}" type="pres">
      <dgm:prSet presAssocID="{591280D1-A516-47A3-B56C-6AABBBE00D81}" presName="sp" presStyleCnt="0"/>
      <dgm:spPr/>
    </dgm:pt>
    <dgm:pt modelId="{CAC5A45E-B6D3-422A-A1A5-B0210EC8011D}" type="pres">
      <dgm:prSet presAssocID="{730E3ABC-C22E-4A6F-9FDA-0E2B82EF8BC5}" presName="composite" presStyleCnt="0"/>
      <dgm:spPr/>
    </dgm:pt>
    <dgm:pt modelId="{710EF721-98DD-44B5-84D1-F20A13219BE1}" type="pres">
      <dgm:prSet presAssocID="{730E3ABC-C22E-4A6F-9FDA-0E2B82EF8BC5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98CDC7-6031-49DE-91D6-227D6A87E27E}" type="pres">
      <dgm:prSet presAssocID="{730E3ABC-C22E-4A6F-9FDA-0E2B82EF8BC5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0B5AD2-03BD-4FAD-A8CE-4C7BCCEF417C}" type="pres">
      <dgm:prSet presAssocID="{A5BCE0F5-E286-43F7-964E-976174D9B383}" presName="sp" presStyleCnt="0"/>
      <dgm:spPr/>
    </dgm:pt>
    <dgm:pt modelId="{F7A02965-9114-4BD4-A17E-128BE20AB3E7}" type="pres">
      <dgm:prSet presAssocID="{B15246E1-8C1E-441C-995C-235244AB0249}" presName="composite" presStyleCnt="0"/>
      <dgm:spPr/>
    </dgm:pt>
    <dgm:pt modelId="{455B3D22-DF0F-4D7E-8490-A68D77E015E3}" type="pres">
      <dgm:prSet presAssocID="{B15246E1-8C1E-441C-995C-235244AB0249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F444CC-02F7-4F8F-BD8C-249E43927412}" type="pres">
      <dgm:prSet presAssocID="{B15246E1-8C1E-441C-995C-235244AB0249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2BB6D9-AF0A-4A30-BA20-749ED955487B}" type="pres">
      <dgm:prSet presAssocID="{2AE5E2FE-C5B0-4E8A-9CBC-7997EDCA7892}" presName="sp" presStyleCnt="0"/>
      <dgm:spPr/>
    </dgm:pt>
    <dgm:pt modelId="{CE0A7DB7-5CD4-473D-894B-36A006687674}" type="pres">
      <dgm:prSet presAssocID="{74233F12-B706-41AC-8354-338C518576C8}" presName="composite" presStyleCnt="0"/>
      <dgm:spPr/>
    </dgm:pt>
    <dgm:pt modelId="{1DDB2DC1-C229-44A7-83DD-C0A2C390AFEA}" type="pres">
      <dgm:prSet presAssocID="{74233F12-B706-41AC-8354-338C518576C8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A23F95-46BD-48B0-AEDF-2F293E22F323}" type="pres">
      <dgm:prSet presAssocID="{74233F12-B706-41AC-8354-338C518576C8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60E276-DD3E-4C23-B1E5-3C14A2029A98}" type="pres">
      <dgm:prSet presAssocID="{637E6421-7ED2-46E7-B67E-44D4085B1CDF}" presName="sp" presStyleCnt="0"/>
      <dgm:spPr/>
    </dgm:pt>
    <dgm:pt modelId="{B34D63FE-3145-4848-9778-EB6AACB4A134}" type="pres">
      <dgm:prSet presAssocID="{B1622193-DACF-4CD0-AFE7-117CE2727A72}" presName="composite" presStyleCnt="0"/>
      <dgm:spPr/>
    </dgm:pt>
    <dgm:pt modelId="{38B3B4D8-9943-42BB-836C-75277FBD5B05}" type="pres">
      <dgm:prSet presAssocID="{B1622193-DACF-4CD0-AFE7-117CE2727A72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0DC288-64B8-44B5-8CAC-7341A203BD9F}" type="pres">
      <dgm:prSet presAssocID="{B1622193-DACF-4CD0-AFE7-117CE2727A72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43444A-8C2D-40AC-A36A-A49686C7E379}" srcId="{3EB24B15-A57E-457B-BE3F-BEB0A8E51168}" destId="{94F7598A-E1CB-4538-A737-7CB8BD677F41}" srcOrd="0" destOrd="0" parTransId="{663BAD1A-2681-4094-9403-3FB309C97EE3}" sibTransId="{60D85F18-CB27-45CD-85D8-E7729F12974D}"/>
    <dgm:cxn modelId="{CC4BC385-38E2-45CC-9786-64BEBAAEAA39}" srcId="{74233F12-B706-41AC-8354-338C518576C8}" destId="{A7F5222C-867B-4562-9ABA-737CB21A20C3}" srcOrd="0" destOrd="0" parTransId="{B7211022-CF18-45D2-81E6-BEF02E8E70A7}" sibTransId="{C3F25CA9-108D-41A8-9809-0E9388134A4D}"/>
    <dgm:cxn modelId="{2328817C-FAF1-4BE1-9E13-5CD34FEE1FD0}" type="presOf" srcId="{2584355E-C925-4222-97F8-A01D4039398E}" destId="{40F444CC-02F7-4F8F-BD8C-249E43927412}" srcOrd="0" destOrd="0" presId="urn:microsoft.com/office/officeart/2005/8/layout/chevron2"/>
    <dgm:cxn modelId="{64FFC990-723D-4388-9DC1-1F410F765427}" srcId="{E1B3A502-FAAD-4CB3-9612-AC347DFC083D}" destId="{B15246E1-8C1E-441C-995C-235244AB0249}" srcOrd="2" destOrd="0" parTransId="{4F184710-8810-4E74-A38A-A37C87A28F43}" sibTransId="{2AE5E2FE-C5B0-4E8A-9CBC-7997EDCA7892}"/>
    <dgm:cxn modelId="{340DA434-8A81-49EF-8E2A-011380D32B55}" type="presOf" srcId="{B1622193-DACF-4CD0-AFE7-117CE2727A72}" destId="{38B3B4D8-9943-42BB-836C-75277FBD5B05}" srcOrd="0" destOrd="0" presId="urn:microsoft.com/office/officeart/2005/8/layout/chevron2"/>
    <dgm:cxn modelId="{35860727-AEF6-403E-B52D-5C32A55D1A9E}" srcId="{E1B3A502-FAAD-4CB3-9612-AC347DFC083D}" destId="{3EB24B15-A57E-457B-BE3F-BEB0A8E51168}" srcOrd="0" destOrd="0" parTransId="{C92AB321-3C27-493B-87E7-19954450EC09}" sibTransId="{591280D1-A516-47A3-B56C-6AABBBE00D81}"/>
    <dgm:cxn modelId="{CF27A77B-7EB6-46F1-8634-394A014F24AB}" srcId="{E1B3A502-FAAD-4CB3-9612-AC347DFC083D}" destId="{730E3ABC-C22E-4A6F-9FDA-0E2B82EF8BC5}" srcOrd="1" destOrd="0" parTransId="{670869A8-73BA-42CE-804B-1313A5B451C3}" sibTransId="{A5BCE0F5-E286-43F7-964E-976174D9B383}"/>
    <dgm:cxn modelId="{8E699785-CB54-4C75-B58B-E105A646E803}" type="presOf" srcId="{15B88EB3-F605-4A53-BA57-39764EA038FD}" destId="{5E0DC288-64B8-44B5-8CAC-7341A203BD9F}" srcOrd="0" destOrd="0" presId="urn:microsoft.com/office/officeart/2005/8/layout/chevron2"/>
    <dgm:cxn modelId="{06A932B2-6FF1-469F-A5AC-739FB7FA3C9E}" type="presOf" srcId="{74233F12-B706-41AC-8354-338C518576C8}" destId="{1DDB2DC1-C229-44A7-83DD-C0A2C390AFEA}" srcOrd="0" destOrd="0" presId="urn:microsoft.com/office/officeart/2005/8/layout/chevron2"/>
    <dgm:cxn modelId="{ED7A38CD-A659-489D-AAA3-38F426F65B56}" srcId="{E1B3A502-FAAD-4CB3-9612-AC347DFC083D}" destId="{74233F12-B706-41AC-8354-338C518576C8}" srcOrd="3" destOrd="0" parTransId="{08D4B223-8055-42CE-8E68-ACDDA0DA9FB5}" sibTransId="{637E6421-7ED2-46E7-B67E-44D4085B1CDF}"/>
    <dgm:cxn modelId="{66B8C948-DF0E-4A77-AFD7-C11DF0060279}" type="presOf" srcId="{E1B3A502-FAAD-4CB3-9612-AC347DFC083D}" destId="{2F5D01FA-F469-4731-9C49-D3E464863B12}" srcOrd="0" destOrd="0" presId="urn:microsoft.com/office/officeart/2005/8/layout/chevron2"/>
    <dgm:cxn modelId="{F7443749-2FAF-4B6F-A079-DEE2000CC5A2}" type="presOf" srcId="{A7F5222C-867B-4562-9ABA-737CB21A20C3}" destId="{57A23F95-46BD-48B0-AEDF-2F293E22F323}" srcOrd="0" destOrd="0" presId="urn:microsoft.com/office/officeart/2005/8/layout/chevron2"/>
    <dgm:cxn modelId="{CB0D91A7-43AC-4A01-9CC1-CDA7D54A5B10}" type="presOf" srcId="{730E3ABC-C22E-4A6F-9FDA-0E2B82EF8BC5}" destId="{710EF721-98DD-44B5-84D1-F20A13219BE1}" srcOrd="0" destOrd="0" presId="urn:microsoft.com/office/officeart/2005/8/layout/chevron2"/>
    <dgm:cxn modelId="{CC600DE1-1139-4A2F-837E-D9FE54551FFA}" srcId="{B1622193-DACF-4CD0-AFE7-117CE2727A72}" destId="{15B88EB3-F605-4A53-BA57-39764EA038FD}" srcOrd="0" destOrd="0" parTransId="{30A36732-0D83-4410-877E-27EE2B378294}" sibTransId="{8380B959-1BCA-4D0B-938D-021153332AAE}"/>
    <dgm:cxn modelId="{CED9266F-7A30-4A63-BA81-532130BBBD2B}" srcId="{B15246E1-8C1E-441C-995C-235244AB0249}" destId="{2584355E-C925-4222-97F8-A01D4039398E}" srcOrd="0" destOrd="0" parTransId="{F141852C-D2E2-4012-9EE2-877E8253D8D3}" sibTransId="{41C5365E-3D9A-4801-BEAE-69F6D655DD88}"/>
    <dgm:cxn modelId="{8C542319-B629-48AA-B559-576EAB0A1540}" type="presOf" srcId="{B15246E1-8C1E-441C-995C-235244AB0249}" destId="{455B3D22-DF0F-4D7E-8490-A68D77E015E3}" srcOrd="0" destOrd="0" presId="urn:microsoft.com/office/officeart/2005/8/layout/chevron2"/>
    <dgm:cxn modelId="{6CB24FAB-6089-434B-8360-E641779A7DA0}" type="presOf" srcId="{94F7598A-E1CB-4538-A737-7CB8BD677F41}" destId="{6E65A2B8-3E31-486D-9195-E648ACC11AD1}" srcOrd="0" destOrd="0" presId="urn:microsoft.com/office/officeart/2005/8/layout/chevron2"/>
    <dgm:cxn modelId="{8198411D-4E96-4645-8906-3D827695F59F}" srcId="{730E3ABC-C22E-4A6F-9FDA-0E2B82EF8BC5}" destId="{FA8A7E33-2A7A-4D2E-9EED-CD399A800717}" srcOrd="0" destOrd="0" parTransId="{99E1D0C1-F6A6-4263-88D8-76CCBBCC8EEC}" sibTransId="{9F2176EC-FB8F-44A5-A94D-1277D21740DE}"/>
    <dgm:cxn modelId="{A586336A-0F01-4CFA-9B3C-9565AE2E5E61}" type="presOf" srcId="{FA8A7E33-2A7A-4D2E-9EED-CD399A800717}" destId="{FD98CDC7-6031-49DE-91D6-227D6A87E27E}" srcOrd="0" destOrd="0" presId="urn:microsoft.com/office/officeart/2005/8/layout/chevron2"/>
    <dgm:cxn modelId="{CFEE303F-81C4-474C-AE11-728282491984}" srcId="{E1B3A502-FAAD-4CB3-9612-AC347DFC083D}" destId="{B1622193-DACF-4CD0-AFE7-117CE2727A72}" srcOrd="4" destOrd="0" parTransId="{49F2AEDC-4C9C-4966-B455-8A520BC73A8F}" sibTransId="{38939761-818A-461E-8E56-3A340BFE1B71}"/>
    <dgm:cxn modelId="{277BE43C-9E1F-4B07-9CB9-1EBB4897BAB9}" type="presOf" srcId="{3EB24B15-A57E-457B-BE3F-BEB0A8E51168}" destId="{8581FEF0-A16B-449C-BE61-898BA014F28F}" srcOrd="0" destOrd="0" presId="urn:microsoft.com/office/officeart/2005/8/layout/chevron2"/>
    <dgm:cxn modelId="{8AB5B7B7-8AAC-435D-950D-46CAABD7FF84}" type="presParOf" srcId="{2F5D01FA-F469-4731-9C49-D3E464863B12}" destId="{B0954342-8033-4259-B107-1DB5397D6158}" srcOrd="0" destOrd="0" presId="urn:microsoft.com/office/officeart/2005/8/layout/chevron2"/>
    <dgm:cxn modelId="{7942DC58-9107-4B67-A654-783B3A35F6AD}" type="presParOf" srcId="{B0954342-8033-4259-B107-1DB5397D6158}" destId="{8581FEF0-A16B-449C-BE61-898BA014F28F}" srcOrd="0" destOrd="0" presId="urn:microsoft.com/office/officeart/2005/8/layout/chevron2"/>
    <dgm:cxn modelId="{51429408-F5EF-492C-BE9B-1D5D1CCC23B2}" type="presParOf" srcId="{B0954342-8033-4259-B107-1DB5397D6158}" destId="{6E65A2B8-3E31-486D-9195-E648ACC11AD1}" srcOrd="1" destOrd="0" presId="urn:microsoft.com/office/officeart/2005/8/layout/chevron2"/>
    <dgm:cxn modelId="{BC289A72-5FB3-463C-988C-09ED382A26D2}" type="presParOf" srcId="{2F5D01FA-F469-4731-9C49-D3E464863B12}" destId="{2ADB2A90-0DAD-4E77-85EA-44738374AFA0}" srcOrd="1" destOrd="0" presId="urn:microsoft.com/office/officeart/2005/8/layout/chevron2"/>
    <dgm:cxn modelId="{3D944408-965F-4BE6-96C8-B34BE1446303}" type="presParOf" srcId="{2F5D01FA-F469-4731-9C49-D3E464863B12}" destId="{CAC5A45E-B6D3-422A-A1A5-B0210EC8011D}" srcOrd="2" destOrd="0" presId="urn:microsoft.com/office/officeart/2005/8/layout/chevron2"/>
    <dgm:cxn modelId="{E0C9285F-B03D-43AE-A0A3-70A57FEF2F3E}" type="presParOf" srcId="{CAC5A45E-B6D3-422A-A1A5-B0210EC8011D}" destId="{710EF721-98DD-44B5-84D1-F20A13219BE1}" srcOrd="0" destOrd="0" presId="urn:microsoft.com/office/officeart/2005/8/layout/chevron2"/>
    <dgm:cxn modelId="{A6351341-82DB-4085-ACE7-B575A63F6D37}" type="presParOf" srcId="{CAC5A45E-B6D3-422A-A1A5-B0210EC8011D}" destId="{FD98CDC7-6031-49DE-91D6-227D6A87E27E}" srcOrd="1" destOrd="0" presId="urn:microsoft.com/office/officeart/2005/8/layout/chevron2"/>
    <dgm:cxn modelId="{1D1F3990-5CED-49F2-82ED-9F2DD8F5EA29}" type="presParOf" srcId="{2F5D01FA-F469-4731-9C49-D3E464863B12}" destId="{340B5AD2-03BD-4FAD-A8CE-4C7BCCEF417C}" srcOrd="3" destOrd="0" presId="urn:microsoft.com/office/officeart/2005/8/layout/chevron2"/>
    <dgm:cxn modelId="{95F053FB-67B5-4078-A881-9F85CDAB2B0F}" type="presParOf" srcId="{2F5D01FA-F469-4731-9C49-D3E464863B12}" destId="{F7A02965-9114-4BD4-A17E-128BE20AB3E7}" srcOrd="4" destOrd="0" presId="urn:microsoft.com/office/officeart/2005/8/layout/chevron2"/>
    <dgm:cxn modelId="{3F93BB70-9DFD-4F07-A03F-4FEC77762269}" type="presParOf" srcId="{F7A02965-9114-4BD4-A17E-128BE20AB3E7}" destId="{455B3D22-DF0F-4D7E-8490-A68D77E015E3}" srcOrd="0" destOrd="0" presId="urn:microsoft.com/office/officeart/2005/8/layout/chevron2"/>
    <dgm:cxn modelId="{1C09C24D-24B5-44C4-8C79-12F0EA4E3001}" type="presParOf" srcId="{F7A02965-9114-4BD4-A17E-128BE20AB3E7}" destId="{40F444CC-02F7-4F8F-BD8C-249E43927412}" srcOrd="1" destOrd="0" presId="urn:microsoft.com/office/officeart/2005/8/layout/chevron2"/>
    <dgm:cxn modelId="{3C77D734-9AA9-4D93-BDA0-F9CC3E6F6799}" type="presParOf" srcId="{2F5D01FA-F469-4731-9C49-D3E464863B12}" destId="{A02BB6D9-AF0A-4A30-BA20-749ED955487B}" srcOrd="5" destOrd="0" presId="urn:microsoft.com/office/officeart/2005/8/layout/chevron2"/>
    <dgm:cxn modelId="{860B5C71-EB5B-4EF0-A994-6FBE6E6E10A2}" type="presParOf" srcId="{2F5D01FA-F469-4731-9C49-D3E464863B12}" destId="{CE0A7DB7-5CD4-473D-894B-36A006687674}" srcOrd="6" destOrd="0" presId="urn:microsoft.com/office/officeart/2005/8/layout/chevron2"/>
    <dgm:cxn modelId="{8193C4C6-DBC6-4260-A1FF-2900CF3A2910}" type="presParOf" srcId="{CE0A7DB7-5CD4-473D-894B-36A006687674}" destId="{1DDB2DC1-C229-44A7-83DD-C0A2C390AFEA}" srcOrd="0" destOrd="0" presId="urn:microsoft.com/office/officeart/2005/8/layout/chevron2"/>
    <dgm:cxn modelId="{CCDB7105-DA63-4C69-8FA2-1CA8F5870449}" type="presParOf" srcId="{CE0A7DB7-5CD4-473D-894B-36A006687674}" destId="{57A23F95-46BD-48B0-AEDF-2F293E22F323}" srcOrd="1" destOrd="0" presId="urn:microsoft.com/office/officeart/2005/8/layout/chevron2"/>
    <dgm:cxn modelId="{C12B6261-16CE-47FD-A22B-24815CE9049D}" type="presParOf" srcId="{2F5D01FA-F469-4731-9C49-D3E464863B12}" destId="{6060E276-DD3E-4C23-B1E5-3C14A2029A98}" srcOrd="7" destOrd="0" presId="urn:microsoft.com/office/officeart/2005/8/layout/chevron2"/>
    <dgm:cxn modelId="{95261E2A-9205-4A5E-B582-A82C2E5E054B}" type="presParOf" srcId="{2F5D01FA-F469-4731-9C49-D3E464863B12}" destId="{B34D63FE-3145-4848-9778-EB6AACB4A134}" srcOrd="8" destOrd="0" presId="urn:microsoft.com/office/officeart/2005/8/layout/chevron2"/>
    <dgm:cxn modelId="{B0161B84-9CB4-4962-8815-A80F28FFD313}" type="presParOf" srcId="{B34D63FE-3145-4848-9778-EB6AACB4A134}" destId="{38B3B4D8-9943-42BB-836C-75277FBD5B05}" srcOrd="0" destOrd="0" presId="urn:microsoft.com/office/officeart/2005/8/layout/chevron2"/>
    <dgm:cxn modelId="{CC2A239B-B13B-4F8F-8039-E3B6369A36D4}" type="presParOf" srcId="{B34D63FE-3145-4848-9778-EB6AACB4A134}" destId="{5E0DC288-64B8-44B5-8CAC-7341A203BD9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3A7B70C6-EE83-4BFD-87AB-2C206E45FE45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F895182-752D-440A-89F0-8FD175187F3E}">
      <dgm:prSet/>
      <dgm:spPr/>
      <dgm:t>
        <a:bodyPr/>
        <a:lstStyle/>
        <a:p>
          <a:pPr algn="ctr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2.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иқтисодиётида доимий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муаммоларнинг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/>
          </a:r>
          <a:br>
            <a:rPr lang="ru-RU" b="1" dirty="0" smtClean="0">
              <a:latin typeface="Times New Roman" pitchFamily="18" charset="0"/>
              <a:cs typeface="Times New Roman" pitchFamily="18" charset="0"/>
            </a:rPr>
          </a:b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ҳал қилиниши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AE02393-DA4A-40AA-BA4B-93A097E5C34E}" type="parTrans" cxnId="{A8E25B1C-60DA-4B5B-8C15-56EC6F2022B4}">
      <dgm:prSet/>
      <dgm:spPr/>
      <dgm:t>
        <a:bodyPr/>
        <a:lstStyle/>
        <a:p>
          <a:endParaRPr lang="ru-RU"/>
        </a:p>
      </dgm:t>
    </dgm:pt>
    <dgm:pt modelId="{E2861C2D-8235-4093-8ABD-6A5D68A13892}" type="sibTrans" cxnId="{A8E25B1C-60DA-4B5B-8C15-56EC6F2022B4}">
      <dgm:prSet/>
      <dgm:spPr/>
      <dgm:t>
        <a:bodyPr/>
        <a:lstStyle/>
        <a:p>
          <a:endParaRPr lang="ru-RU"/>
        </a:p>
      </dgm:t>
    </dgm:pt>
    <dgm:pt modelId="{CB58CD91-EAF1-4848-BFFC-7E91AB8DE03E}" type="pres">
      <dgm:prSet presAssocID="{3A7B70C6-EE83-4BFD-87AB-2C206E45FE4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0F7AE7-574F-489A-B541-2DA6E0E2AD10}" type="pres">
      <dgm:prSet presAssocID="{FF895182-752D-440A-89F0-8FD175187F3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09C78B-A8A0-44C9-9D7D-CDD67DB40800}" type="presOf" srcId="{FF895182-752D-440A-89F0-8FD175187F3E}" destId="{430F7AE7-574F-489A-B541-2DA6E0E2AD10}" srcOrd="0" destOrd="0" presId="urn:microsoft.com/office/officeart/2005/8/layout/vList2"/>
    <dgm:cxn modelId="{322DDD3F-E43F-432C-8083-6F516CA8E420}" type="presOf" srcId="{3A7B70C6-EE83-4BFD-87AB-2C206E45FE45}" destId="{CB58CD91-EAF1-4848-BFFC-7E91AB8DE03E}" srcOrd="0" destOrd="0" presId="urn:microsoft.com/office/officeart/2005/8/layout/vList2"/>
    <dgm:cxn modelId="{A8E25B1C-60DA-4B5B-8C15-56EC6F2022B4}" srcId="{3A7B70C6-EE83-4BFD-87AB-2C206E45FE45}" destId="{FF895182-752D-440A-89F0-8FD175187F3E}" srcOrd="0" destOrd="0" parTransId="{8AE02393-DA4A-40AA-BA4B-93A097E5C34E}" sibTransId="{E2861C2D-8235-4093-8ABD-6A5D68A13892}"/>
    <dgm:cxn modelId="{73C6CDE9-FAD2-4B0D-B06B-04E8AFF78408}" type="presParOf" srcId="{CB58CD91-EAF1-4848-BFFC-7E91AB8DE03E}" destId="{430F7AE7-574F-489A-B541-2DA6E0E2AD1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6B21EFD-0448-4DB8-AF2E-DAB61B3D60B7}" type="doc">
      <dgm:prSet loTypeId="urn:microsoft.com/office/officeart/2005/8/layout/hierarchy3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4197486-B566-447A-9156-0DC20DE1B2CF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Ҳар қандай иқтисодий тизимнинг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муаммолари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092F8F0-4639-4B9A-B1EA-C0CCA3D96830}" type="parTrans" cxnId="{074F46F4-E97B-4285-AF76-C9C78F4C6C8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5881665-ACBD-4730-96D6-B96459736422}" type="sibTrans" cxnId="{074F46F4-E97B-4285-AF76-C9C78F4C6C8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AC87E97-F587-4351-868B-47E5B9E90AC7}">
      <dgm:prSet/>
      <dgm:spPr/>
      <dgm:t>
        <a:bodyPr/>
        <a:lstStyle/>
        <a:p>
          <a:pPr algn="just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1)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қандай маҳсулот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хизматларни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қанча миқдорда 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 зарур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?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49F9137-D396-422D-8B20-7A4F21FEAD57}" type="parTrans" cxnId="{E5E3981C-E702-4A30-9EEC-947C2D915B9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4004BF4-DC15-4BB1-BF8F-6343C274D3FC}" type="sibTrans" cxnId="{E5E3981C-E702-4A30-9EEC-947C2D915B9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F0782F7-C76E-40DD-A0FA-5C80D6387F02}">
      <dgm:prSet/>
      <dgm:spPr/>
      <dgm:t>
        <a:bodyPr/>
        <a:lstStyle/>
        <a:p>
          <a:pPr algn="just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2)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ушбу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маҳсулот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хизматларни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қандай 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техника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технология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воситасида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?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ABB9E61-235C-4B21-9E0A-79C3A6897569}" type="parTrans" cxnId="{8290727A-E48D-4545-8AD7-F10019C0F73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D980BC3-9240-432B-A6EB-033D2EEEE449}" type="sibTrans" cxnId="{8290727A-E48D-4545-8AD7-F10019C0F73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D6095F5-B135-4A3B-8D5A-90CB6364C10B}">
      <dgm:prSet/>
      <dgm:spPr/>
      <dgm:t>
        <a:bodyPr/>
        <a:lstStyle/>
        <a:p>
          <a:pPr algn="just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3)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маҳсулот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хизматлар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ким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?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D7E71D4-8673-4324-A2C0-607662505946}" type="parTrans" cxnId="{CEE8834F-449A-4FEF-B3BB-FCCB3F4F9EA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DA40939-254B-48E1-B79A-6CCD7A1C9C2F}" type="sibTrans" cxnId="{CEE8834F-449A-4FEF-B3BB-FCCB3F4F9EA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67E3865-79A0-489A-A9CF-8A5B18C26792}" type="pres">
      <dgm:prSet presAssocID="{F6B21EFD-0448-4DB8-AF2E-DAB61B3D60B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E44BD92-BFC9-424B-B3AD-50CA0018C908}" type="pres">
      <dgm:prSet presAssocID="{54197486-B566-447A-9156-0DC20DE1B2CF}" presName="root" presStyleCnt="0"/>
      <dgm:spPr/>
    </dgm:pt>
    <dgm:pt modelId="{828F1CC6-7D5A-44B7-9325-EB5F2E00F12C}" type="pres">
      <dgm:prSet presAssocID="{54197486-B566-447A-9156-0DC20DE1B2CF}" presName="rootComposite" presStyleCnt="0"/>
      <dgm:spPr/>
    </dgm:pt>
    <dgm:pt modelId="{41024F6A-D0BE-4119-B49E-4F4AE458079C}" type="pres">
      <dgm:prSet presAssocID="{54197486-B566-447A-9156-0DC20DE1B2CF}" presName="rootText" presStyleLbl="node1" presStyleIdx="0" presStyleCnt="1" custScaleX="450644"/>
      <dgm:spPr/>
      <dgm:t>
        <a:bodyPr/>
        <a:lstStyle/>
        <a:p>
          <a:endParaRPr lang="ru-RU"/>
        </a:p>
      </dgm:t>
    </dgm:pt>
    <dgm:pt modelId="{B00C558D-0518-4F21-B531-71ED60BA6684}" type="pres">
      <dgm:prSet presAssocID="{54197486-B566-447A-9156-0DC20DE1B2CF}" presName="rootConnector" presStyleLbl="node1" presStyleIdx="0" presStyleCnt="1"/>
      <dgm:spPr/>
      <dgm:t>
        <a:bodyPr/>
        <a:lstStyle/>
        <a:p>
          <a:endParaRPr lang="ru-RU"/>
        </a:p>
      </dgm:t>
    </dgm:pt>
    <dgm:pt modelId="{72D0E55E-3729-4E52-B2BC-4FCF3C51B06D}" type="pres">
      <dgm:prSet presAssocID="{54197486-B566-447A-9156-0DC20DE1B2CF}" presName="childShape" presStyleCnt="0"/>
      <dgm:spPr/>
    </dgm:pt>
    <dgm:pt modelId="{9A53C9F1-93F9-400A-B111-93049A638588}" type="pres">
      <dgm:prSet presAssocID="{549F9137-D396-422D-8B20-7A4F21FEAD57}" presName="Name13" presStyleLbl="parChTrans1D2" presStyleIdx="0" presStyleCnt="3"/>
      <dgm:spPr/>
      <dgm:t>
        <a:bodyPr/>
        <a:lstStyle/>
        <a:p>
          <a:endParaRPr lang="ru-RU"/>
        </a:p>
      </dgm:t>
    </dgm:pt>
    <dgm:pt modelId="{1CA74027-661F-4965-9B55-484A5D825C81}" type="pres">
      <dgm:prSet presAssocID="{6AC87E97-F587-4351-868B-47E5B9E90AC7}" presName="childText" presStyleLbl="bgAcc1" presStyleIdx="0" presStyleCnt="3" custScaleX="4506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FEC08-3603-4B66-BFBD-E5132530293F}" type="pres">
      <dgm:prSet presAssocID="{7ABB9E61-235C-4B21-9E0A-79C3A6897569}" presName="Name13" presStyleLbl="parChTrans1D2" presStyleIdx="1" presStyleCnt="3"/>
      <dgm:spPr/>
      <dgm:t>
        <a:bodyPr/>
        <a:lstStyle/>
        <a:p>
          <a:endParaRPr lang="ru-RU"/>
        </a:p>
      </dgm:t>
    </dgm:pt>
    <dgm:pt modelId="{C2976C11-62D4-4B1E-977C-D62028C8D692}" type="pres">
      <dgm:prSet presAssocID="{1F0782F7-C76E-40DD-A0FA-5C80D6387F02}" presName="childText" presStyleLbl="bgAcc1" presStyleIdx="1" presStyleCnt="3" custScaleX="4506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73B994-A35B-411B-B649-47E9842C8324}" type="pres">
      <dgm:prSet presAssocID="{DD7E71D4-8673-4324-A2C0-607662505946}" presName="Name13" presStyleLbl="parChTrans1D2" presStyleIdx="2" presStyleCnt="3"/>
      <dgm:spPr/>
      <dgm:t>
        <a:bodyPr/>
        <a:lstStyle/>
        <a:p>
          <a:endParaRPr lang="ru-RU"/>
        </a:p>
      </dgm:t>
    </dgm:pt>
    <dgm:pt modelId="{5AFCDE9A-169F-43A0-9BF8-145B42254B6E}" type="pres">
      <dgm:prSet presAssocID="{DD6095F5-B135-4A3B-8D5A-90CB6364C10B}" presName="childText" presStyleLbl="bgAcc1" presStyleIdx="2" presStyleCnt="3" custScaleX="4506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E8834F-449A-4FEF-B3BB-FCCB3F4F9EA5}" srcId="{54197486-B566-447A-9156-0DC20DE1B2CF}" destId="{DD6095F5-B135-4A3B-8D5A-90CB6364C10B}" srcOrd="2" destOrd="0" parTransId="{DD7E71D4-8673-4324-A2C0-607662505946}" sibTransId="{BDA40939-254B-48E1-B79A-6CCD7A1C9C2F}"/>
    <dgm:cxn modelId="{5ED42B4C-D2FB-44E2-9673-9CBE77590EF8}" type="presOf" srcId="{6AC87E97-F587-4351-868B-47E5B9E90AC7}" destId="{1CA74027-661F-4965-9B55-484A5D825C81}" srcOrd="0" destOrd="0" presId="urn:microsoft.com/office/officeart/2005/8/layout/hierarchy3"/>
    <dgm:cxn modelId="{2D754679-959C-4CED-9F69-AD61BBBF5817}" type="presOf" srcId="{54197486-B566-447A-9156-0DC20DE1B2CF}" destId="{B00C558D-0518-4F21-B531-71ED60BA6684}" srcOrd="1" destOrd="0" presId="urn:microsoft.com/office/officeart/2005/8/layout/hierarchy3"/>
    <dgm:cxn modelId="{E5E3981C-E702-4A30-9EEC-947C2D915B9E}" srcId="{54197486-B566-447A-9156-0DC20DE1B2CF}" destId="{6AC87E97-F587-4351-868B-47E5B9E90AC7}" srcOrd="0" destOrd="0" parTransId="{549F9137-D396-422D-8B20-7A4F21FEAD57}" sibTransId="{34004BF4-DC15-4BB1-BF8F-6343C274D3FC}"/>
    <dgm:cxn modelId="{B23BB289-7194-47A7-A93D-E91F7B82BA38}" type="presOf" srcId="{54197486-B566-447A-9156-0DC20DE1B2CF}" destId="{41024F6A-D0BE-4119-B49E-4F4AE458079C}" srcOrd="0" destOrd="0" presId="urn:microsoft.com/office/officeart/2005/8/layout/hierarchy3"/>
    <dgm:cxn modelId="{074F46F4-E97B-4285-AF76-C9C78F4C6C80}" srcId="{F6B21EFD-0448-4DB8-AF2E-DAB61B3D60B7}" destId="{54197486-B566-447A-9156-0DC20DE1B2CF}" srcOrd="0" destOrd="0" parTransId="{6092F8F0-4639-4B9A-B1EA-C0CCA3D96830}" sibTransId="{25881665-ACBD-4730-96D6-B96459736422}"/>
    <dgm:cxn modelId="{9370EEEC-1CE5-418E-A828-F07A3514DCBB}" type="presOf" srcId="{F6B21EFD-0448-4DB8-AF2E-DAB61B3D60B7}" destId="{D67E3865-79A0-489A-A9CF-8A5B18C26792}" srcOrd="0" destOrd="0" presId="urn:microsoft.com/office/officeart/2005/8/layout/hierarchy3"/>
    <dgm:cxn modelId="{0C460BF9-9013-4ADA-8E92-62586D70E140}" type="presOf" srcId="{7ABB9E61-235C-4B21-9E0A-79C3A6897569}" destId="{57CFEC08-3603-4B66-BFBD-E5132530293F}" srcOrd="0" destOrd="0" presId="urn:microsoft.com/office/officeart/2005/8/layout/hierarchy3"/>
    <dgm:cxn modelId="{9DE9952E-24BF-463B-A33F-15FFAC03B0F4}" type="presOf" srcId="{549F9137-D396-422D-8B20-7A4F21FEAD57}" destId="{9A53C9F1-93F9-400A-B111-93049A638588}" srcOrd="0" destOrd="0" presId="urn:microsoft.com/office/officeart/2005/8/layout/hierarchy3"/>
    <dgm:cxn modelId="{742DD0A0-CF9F-487D-A870-FE069C53EB9C}" type="presOf" srcId="{DD7E71D4-8673-4324-A2C0-607662505946}" destId="{C373B994-A35B-411B-B649-47E9842C8324}" srcOrd="0" destOrd="0" presId="urn:microsoft.com/office/officeart/2005/8/layout/hierarchy3"/>
    <dgm:cxn modelId="{8290727A-E48D-4545-8AD7-F10019C0F738}" srcId="{54197486-B566-447A-9156-0DC20DE1B2CF}" destId="{1F0782F7-C76E-40DD-A0FA-5C80D6387F02}" srcOrd="1" destOrd="0" parTransId="{7ABB9E61-235C-4B21-9E0A-79C3A6897569}" sibTransId="{FD980BC3-9240-432B-A6EB-033D2EEEE449}"/>
    <dgm:cxn modelId="{850891ED-13C6-4612-A991-3DD6DACE64C6}" type="presOf" srcId="{DD6095F5-B135-4A3B-8D5A-90CB6364C10B}" destId="{5AFCDE9A-169F-43A0-9BF8-145B42254B6E}" srcOrd="0" destOrd="0" presId="urn:microsoft.com/office/officeart/2005/8/layout/hierarchy3"/>
    <dgm:cxn modelId="{D91047D9-6411-4AFA-AE1D-31A68A06F75A}" type="presOf" srcId="{1F0782F7-C76E-40DD-A0FA-5C80D6387F02}" destId="{C2976C11-62D4-4B1E-977C-D62028C8D692}" srcOrd="0" destOrd="0" presId="urn:microsoft.com/office/officeart/2005/8/layout/hierarchy3"/>
    <dgm:cxn modelId="{C22DE183-ED4C-4DA0-AB98-358A69F57D71}" type="presParOf" srcId="{D67E3865-79A0-489A-A9CF-8A5B18C26792}" destId="{3E44BD92-BFC9-424B-B3AD-50CA0018C908}" srcOrd="0" destOrd="0" presId="urn:microsoft.com/office/officeart/2005/8/layout/hierarchy3"/>
    <dgm:cxn modelId="{7F7F19C9-C594-4BF2-AB3B-F11A7806D665}" type="presParOf" srcId="{3E44BD92-BFC9-424B-B3AD-50CA0018C908}" destId="{828F1CC6-7D5A-44B7-9325-EB5F2E00F12C}" srcOrd="0" destOrd="0" presId="urn:microsoft.com/office/officeart/2005/8/layout/hierarchy3"/>
    <dgm:cxn modelId="{A209365F-0D9F-4FE2-8B19-75AA756285A3}" type="presParOf" srcId="{828F1CC6-7D5A-44B7-9325-EB5F2E00F12C}" destId="{41024F6A-D0BE-4119-B49E-4F4AE458079C}" srcOrd="0" destOrd="0" presId="urn:microsoft.com/office/officeart/2005/8/layout/hierarchy3"/>
    <dgm:cxn modelId="{AD4C950F-A4C5-40D4-A85E-50D58567DDDE}" type="presParOf" srcId="{828F1CC6-7D5A-44B7-9325-EB5F2E00F12C}" destId="{B00C558D-0518-4F21-B531-71ED60BA6684}" srcOrd="1" destOrd="0" presId="urn:microsoft.com/office/officeart/2005/8/layout/hierarchy3"/>
    <dgm:cxn modelId="{FB6BE2A3-0A2E-4839-8E92-1E492E55B437}" type="presParOf" srcId="{3E44BD92-BFC9-424B-B3AD-50CA0018C908}" destId="{72D0E55E-3729-4E52-B2BC-4FCF3C51B06D}" srcOrd="1" destOrd="0" presId="urn:microsoft.com/office/officeart/2005/8/layout/hierarchy3"/>
    <dgm:cxn modelId="{F2E88D52-1D2A-410C-A60A-DFF3EB80DE9F}" type="presParOf" srcId="{72D0E55E-3729-4E52-B2BC-4FCF3C51B06D}" destId="{9A53C9F1-93F9-400A-B111-93049A638588}" srcOrd="0" destOrd="0" presId="urn:microsoft.com/office/officeart/2005/8/layout/hierarchy3"/>
    <dgm:cxn modelId="{624B62F1-97F4-41FD-BEE6-1361373E7C3E}" type="presParOf" srcId="{72D0E55E-3729-4E52-B2BC-4FCF3C51B06D}" destId="{1CA74027-661F-4965-9B55-484A5D825C81}" srcOrd="1" destOrd="0" presId="urn:microsoft.com/office/officeart/2005/8/layout/hierarchy3"/>
    <dgm:cxn modelId="{4619B78D-5653-4F89-A8F6-26D6138AF463}" type="presParOf" srcId="{72D0E55E-3729-4E52-B2BC-4FCF3C51B06D}" destId="{57CFEC08-3603-4B66-BFBD-E5132530293F}" srcOrd="2" destOrd="0" presId="urn:microsoft.com/office/officeart/2005/8/layout/hierarchy3"/>
    <dgm:cxn modelId="{0925EFB9-6C53-4636-BA45-2B60D7D556F9}" type="presParOf" srcId="{72D0E55E-3729-4E52-B2BC-4FCF3C51B06D}" destId="{C2976C11-62D4-4B1E-977C-D62028C8D692}" srcOrd="3" destOrd="0" presId="urn:microsoft.com/office/officeart/2005/8/layout/hierarchy3"/>
    <dgm:cxn modelId="{160ACA52-869B-484D-B11F-747605805312}" type="presParOf" srcId="{72D0E55E-3729-4E52-B2BC-4FCF3C51B06D}" destId="{C373B994-A35B-411B-B649-47E9842C8324}" srcOrd="4" destOrd="0" presId="urn:microsoft.com/office/officeart/2005/8/layout/hierarchy3"/>
    <dgm:cxn modelId="{5106E03B-6E58-4652-B06E-A7CD67ECA4C0}" type="presParOf" srcId="{72D0E55E-3729-4E52-B2BC-4FCF3C51B06D}" destId="{5AFCDE9A-169F-43A0-9BF8-145B42254B6E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77B5C4E-7798-4153-BDB8-30859AF7853E}" type="doc">
      <dgm:prSet loTypeId="urn:microsoft.com/office/officeart/2005/8/layout/hierarchy3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22F19BE-5C94-4779-B755-5D82FFA8BC7F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қандай усулда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чиқарилади ёки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 қандай ташкил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қилинади, деганда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учта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узвий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боғлиқ масалага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эътибор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берилади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81807D7-0D83-4BAD-9D8A-C706F2A72899}" type="parTrans" cxnId="{351A8347-8677-43B7-A48F-DD57C3ABBEC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5F62A5A-78A1-4A0E-9F4C-17851C592DC2}" type="sibTrans" cxnId="{351A8347-8677-43B7-A48F-DD57C3ABBEC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0FF702B-BD3F-43A2-A005-F99B949A7534}">
      <dgm:prSet/>
      <dgm:spPr/>
      <dgm:t>
        <a:bodyPr/>
        <a:lstStyle/>
        <a:p>
          <a:pPr algn="just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ресурсларнинг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алоҳида тармоқлар ўртасида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тақсимланиши;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C5E0B2E-7771-44F0-B65E-26262C42EA13}" type="parTrans" cxnId="{3656F62C-7444-4EF2-B29B-3CDD0D4BCBA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FEEB722-BD60-42FA-9C46-E0D5C841DFB4}" type="sibTrans" cxnId="{3656F62C-7444-4EF2-B29B-3CDD0D4BCBA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D7C46BB-698B-4E0E-992F-9958CACF3518}">
      <dgm:prSet/>
      <dgm:spPr/>
      <dgm:t>
        <a:bodyPr/>
        <a:lstStyle/>
        <a:p>
          <a:pPr algn="just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корхоналар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чиқаришнинг амалга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оширилиши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79AED06-05A4-438D-A3E7-C25238212A16}" type="parTrans" cxnId="{E65B4D82-0CAF-4F1E-AE0A-90E7104EF14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9A04087-4F5C-4F73-ABD1-DF1437ED4BCD}" type="sibTrans" cxnId="{E65B4D82-0CAF-4F1E-AE0A-90E7104EF14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93887A1-87A2-4AB8-9B0B-3C98BF826868}">
      <dgm:prSet/>
      <dgm:spPr/>
      <dgm:t>
        <a:bodyPr/>
        <a:lstStyle/>
        <a:p>
          <a:pPr algn="just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ҳар бир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корхона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ресурсларининг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уйғунлашуви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технологияни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танлаш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1012E9D-3F78-45E6-8B55-76F3913CE7EB}" type="parTrans" cxnId="{8452DAE0-E5A5-4A9A-B094-8E14228BB7D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467AAEC-320B-4239-8FEB-E631CA569D66}" type="sibTrans" cxnId="{8452DAE0-E5A5-4A9A-B094-8E14228BB7D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B867DDC-1E96-4C04-9126-BA8F28EF4470}" type="pres">
      <dgm:prSet presAssocID="{277B5C4E-7798-4153-BDB8-30859AF7853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783256F-8E78-47FD-BFFA-448B96F73AA1}" type="pres">
      <dgm:prSet presAssocID="{622F19BE-5C94-4779-B755-5D82FFA8BC7F}" presName="root" presStyleCnt="0"/>
      <dgm:spPr/>
    </dgm:pt>
    <dgm:pt modelId="{AB23A61D-1C9F-4F28-A3D9-463A86F61A42}" type="pres">
      <dgm:prSet presAssocID="{622F19BE-5C94-4779-B755-5D82FFA8BC7F}" presName="rootComposite" presStyleCnt="0"/>
      <dgm:spPr/>
    </dgm:pt>
    <dgm:pt modelId="{FCF71E79-428C-4931-BA74-853F0CA26B51}" type="pres">
      <dgm:prSet presAssocID="{622F19BE-5C94-4779-B755-5D82FFA8BC7F}" presName="rootText" presStyleLbl="node1" presStyleIdx="0" presStyleCnt="1" custScaleX="432068" custScaleY="120860"/>
      <dgm:spPr/>
      <dgm:t>
        <a:bodyPr/>
        <a:lstStyle/>
        <a:p>
          <a:endParaRPr lang="ru-RU"/>
        </a:p>
      </dgm:t>
    </dgm:pt>
    <dgm:pt modelId="{4D4C5F11-0A31-49A5-A042-868DF73CCC3E}" type="pres">
      <dgm:prSet presAssocID="{622F19BE-5C94-4779-B755-5D82FFA8BC7F}" presName="rootConnector" presStyleLbl="node1" presStyleIdx="0" presStyleCnt="1"/>
      <dgm:spPr/>
      <dgm:t>
        <a:bodyPr/>
        <a:lstStyle/>
        <a:p>
          <a:endParaRPr lang="ru-RU"/>
        </a:p>
      </dgm:t>
    </dgm:pt>
    <dgm:pt modelId="{40AF78B6-C945-44FB-B9AB-3280371BB8EB}" type="pres">
      <dgm:prSet presAssocID="{622F19BE-5C94-4779-B755-5D82FFA8BC7F}" presName="childShape" presStyleCnt="0"/>
      <dgm:spPr/>
    </dgm:pt>
    <dgm:pt modelId="{30258F33-4E14-4EDC-89A2-1CE90A105AAE}" type="pres">
      <dgm:prSet presAssocID="{AC5E0B2E-7771-44F0-B65E-26262C42EA13}" presName="Name13" presStyleLbl="parChTrans1D2" presStyleIdx="0" presStyleCnt="3"/>
      <dgm:spPr/>
      <dgm:t>
        <a:bodyPr/>
        <a:lstStyle/>
        <a:p>
          <a:endParaRPr lang="ru-RU"/>
        </a:p>
      </dgm:t>
    </dgm:pt>
    <dgm:pt modelId="{0B4A4CB7-7B2F-4F1C-A992-39629F41AB54}" type="pres">
      <dgm:prSet presAssocID="{A0FF702B-BD3F-43A2-A005-F99B949A7534}" presName="childText" presStyleLbl="bgAcc1" presStyleIdx="0" presStyleCnt="3" custScaleX="4344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AEA085-EA14-431D-B9A0-6707447B95CD}" type="pres">
      <dgm:prSet presAssocID="{B79AED06-05A4-438D-A3E7-C25238212A16}" presName="Name13" presStyleLbl="parChTrans1D2" presStyleIdx="1" presStyleCnt="3"/>
      <dgm:spPr/>
      <dgm:t>
        <a:bodyPr/>
        <a:lstStyle/>
        <a:p>
          <a:endParaRPr lang="ru-RU"/>
        </a:p>
      </dgm:t>
    </dgm:pt>
    <dgm:pt modelId="{0ED42AC2-EF6C-41B0-8F44-2C71CC72CAC3}" type="pres">
      <dgm:prSet presAssocID="{ED7C46BB-698B-4E0E-992F-9958CACF3518}" presName="childText" presStyleLbl="bgAcc1" presStyleIdx="1" presStyleCnt="3" custScaleX="4344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C56F54-2C2F-4BF7-AC0B-BF12940AD341}" type="pres">
      <dgm:prSet presAssocID="{31012E9D-3F78-45E6-8B55-76F3913CE7EB}" presName="Name13" presStyleLbl="parChTrans1D2" presStyleIdx="2" presStyleCnt="3"/>
      <dgm:spPr/>
      <dgm:t>
        <a:bodyPr/>
        <a:lstStyle/>
        <a:p>
          <a:endParaRPr lang="ru-RU"/>
        </a:p>
      </dgm:t>
    </dgm:pt>
    <dgm:pt modelId="{60B3CFB6-7D5D-47CA-9A50-5417EFACEE45}" type="pres">
      <dgm:prSet presAssocID="{993887A1-87A2-4AB8-9B0B-3C98BF826868}" presName="childText" presStyleLbl="bgAcc1" presStyleIdx="2" presStyleCnt="3" custScaleX="4344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C1A8F0-BC09-400B-8F24-26ECCB2B30DB}" type="presOf" srcId="{ED7C46BB-698B-4E0E-992F-9958CACF3518}" destId="{0ED42AC2-EF6C-41B0-8F44-2C71CC72CAC3}" srcOrd="0" destOrd="0" presId="urn:microsoft.com/office/officeart/2005/8/layout/hierarchy3"/>
    <dgm:cxn modelId="{E65B4D82-0CAF-4F1E-AE0A-90E7104EF14F}" srcId="{622F19BE-5C94-4779-B755-5D82FFA8BC7F}" destId="{ED7C46BB-698B-4E0E-992F-9958CACF3518}" srcOrd="1" destOrd="0" parTransId="{B79AED06-05A4-438D-A3E7-C25238212A16}" sibTransId="{C9A04087-4F5C-4F73-ABD1-DF1437ED4BCD}"/>
    <dgm:cxn modelId="{351A8347-8677-43B7-A48F-DD57C3ABBECE}" srcId="{277B5C4E-7798-4153-BDB8-30859AF7853E}" destId="{622F19BE-5C94-4779-B755-5D82FFA8BC7F}" srcOrd="0" destOrd="0" parTransId="{D81807D7-0D83-4BAD-9D8A-C706F2A72899}" sibTransId="{B5F62A5A-78A1-4A0E-9F4C-17851C592DC2}"/>
    <dgm:cxn modelId="{8452DAE0-E5A5-4A9A-B094-8E14228BB7D6}" srcId="{622F19BE-5C94-4779-B755-5D82FFA8BC7F}" destId="{993887A1-87A2-4AB8-9B0B-3C98BF826868}" srcOrd="2" destOrd="0" parTransId="{31012E9D-3F78-45E6-8B55-76F3913CE7EB}" sibTransId="{B467AAEC-320B-4239-8FEB-E631CA569D66}"/>
    <dgm:cxn modelId="{41893BE2-3F1C-48E3-8176-C44766C67A2F}" type="presOf" srcId="{AC5E0B2E-7771-44F0-B65E-26262C42EA13}" destId="{30258F33-4E14-4EDC-89A2-1CE90A105AAE}" srcOrd="0" destOrd="0" presId="urn:microsoft.com/office/officeart/2005/8/layout/hierarchy3"/>
    <dgm:cxn modelId="{4AC74C29-BA02-4318-87C9-D1BA296B9D35}" type="presOf" srcId="{622F19BE-5C94-4779-B755-5D82FFA8BC7F}" destId="{FCF71E79-428C-4931-BA74-853F0CA26B51}" srcOrd="0" destOrd="0" presId="urn:microsoft.com/office/officeart/2005/8/layout/hierarchy3"/>
    <dgm:cxn modelId="{940F9714-4FB9-4AA4-AE73-BC8EB2CBBD59}" type="presOf" srcId="{A0FF702B-BD3F-43A2-A005-F99B949A7534}" destId="{0B4A4CB7-7B2F-4F1C-A992-39629F41AB54}" srcOrd="0" destOrd="0" presId="urn:microsoft.com/office/officeart/2005/8/layout/hierarchy3"/>
    <dgm:cxn modelId="{3656F62C-7444-4EF2-B29B-3CDD0D4BCBA1}" srcId="{622F19BE-5C94-4779-B755-5D82FFA8BC7F}" destId="{A0FF702B-BD3F-43A2-A005-F99B949A7534}" srcOrd="0" destOrd="0" parTransId="{AC5E0B2E-7771-44F0-B65E-26262C42EA13}" sibTransId="{AFEEB722-BD60-42FA-9C46-E0D5C841DFB4}"/>
    <dgm:cxn modelId="{A4E4D099-936A-4AB2-8334-BE17DB57BC16}" type="presOf" srcId="{31012E9D-3F78-45E6-8B55-76F3913CE7EB}" destId="{60C56F54-2C2F-4BF7-AC0B-BF12940AD341}" srcOrd="0" destOrd="0" presId="urn:microsoft.com/office/officeart/2005/8/layout/hierarchy3"/>
    <dgm:cxn modelId="{C5B084E0-D0CE-4FAF-A9CE-B5E7ECF88879}" type="presOf" srcId="{277B5C4E-7798-4153-BDB8-30859AF7853E}" destId="{DB867DDC-1E96-4C04-9126-BA8F28EF4470}" srcOrd="0" destOrd="0" presId="urn:microsoft.com/office/officeart/2005/8/layout/hierarchy3"/>
    <dgm:cxn modelId="{6F38D4DB-3C68-425F-AA87-7DF5F42103F4}" type="presOf" srcId="{993887A1-87A2-4AB8-9B0B-3C98BF826868}" destId="{60B3CFB6-7D5D-47CA-9A50-5417EFACEE45}" srcOrd="0" destOrd="0" presId="urn:microsoft.com/office/officeart/2005/8/layout/hierarchy3"/>
    <dgm:cxn modelId="{BBB42DAA-B6A2-4D72-94F0-A9ADA1E766AD}" type="presOf" srcId="{B79AED06-05A4-438D-A3E7-C25238212A16}" destId="{E8AEA085-EA14-431D-B9A0-6707447B95CD}" srcOrd="0" destOrd="0" presId="urn:microsoft.com/office/officeart/2005/8/layout/hierarchy3"/>
    <dgm:cxn modelId="{437A692A-94BA-497C-861C-A318FB1A5780}" type="presOf" srcId="{622F19BE-5C94-4779-B755-5D82FFA8BC7F}" destId="{4D4C5F11-0A31-49A5-A042-868DF73CCC3E}" srcOrd="1" destOrd="0" presId="urn:microsoft.com/office/officeart/2005/8/layout/hierarchy3"/>
    <dgm:cxn modelId="{CAB9CBC1-CAFB-483C-8DA9-D952081C1778}" type="presParOf" srcId="{DB867DDC-1E96-4C04-9126-BA8F28EF4470}" destId="{C783256F-8E78-47FD-BFFA-448B96F73AA1}" srcOrd="0" destOrd="0" presId="urn:microsoft.com/office/officeart/2005/8/layout/hierarchy3"/>
    <dgm:cxn modelId="{B0651F1F-9D57-46D1-A838-27F3A4EFC66D}" type="presParOf" srcId="{C783256F-8E78-47FD-BFFA-448B96F73AA1}" destId="{AB23A61D-1C9F-4F28-A3D9-463A86F61A42}" srcOrd="0" destOrd="0" presId="urn:microsoft.com/office/officeart/2005/8/layout/hierarchy3"/>
    <dgm:cxn modelId="{880BCB58-1935-420E-B700-ED52AD74A406}" type="presParOf" srcId="{AB23A61D-1C9F-4F28-A3D9-463A86F61A42}" destId="{FCF71E79-428C-4931-BA74-853F0CA26B51}" srcOrd="0" destOrd="0" presId="urn:microsoft.com/office/officeart/2005/8/layout/hierarchy3"/>
    <dgm:cxn modelId="{63A1D958-3517-4202-954F-82017FCFC748}" type="presParOf" srcId="{AB23A61D-1C9F-4F28-A3D9-463A86F61A42}" destId="{4D4C5F11-0A31-49A5-A042-868DF73CCC3E}" srcOrd="1" destOrd="0" presId="urn:microsoft.com/office/officeart/2005/8/layout/hierarchy3"/>
    <dgm:cxn modelId="{AF8712D5-4DD4-4857-B2E5-92E3E905FF3F}" type="presParOf" srcId="{C783256F-8E78-47FD-BFFA-448B96F73AA1}" destId="{40AF78B6-C945-44FB-B9AB-3280371BB8EB}" srcOrd="1" destOrd="0" presId="urn:microsoft.com/office/officeart/2005/8/layout/hierarchy3"/>
    <dgm:cxn modelId="{CE891816-9428-4C8B-BC03-3C7D8427F1C8}" type="presParOf" srcId="{40AF78B6-C945-44FB-B9AB-3280371BB8EB}" destId="{30258F33-4E14-4EDC-89A2-1CE90A105AAE}" srcOrd="0" destOrd="0" presId="urn:microsoft.com/office/officeart/2005/8/layout/hierarchy3"/>
    <dgm:cxn modelId="{B0D43E15-A95D-441D-B90B-B58DB01F9AA8}" type="presParOf" srcId="{40AF78B6-C945-44FB-B9AB-3280371BB8EB}" destId="{0B4A4CB7-7B2F-4F1C-A992-39629F41AB54}" srcOrd="1" destOrd="0" presId="urn:microsoft.com/office/officeart/2005/8/layout/hierarchy3"/>
    <dgm:cxn modelId="{03484F08-5E9A-484C-B18B-C7D2A35C1D90}" type="presParOf" srcId="{40AF78B6-C945-44FB-B9AB-3280371BB8EB}" destId="{E8AEA085-EA14-431D-B9A0-6707447B95CD}" srcOrd="2" destOrd="0" presId="urn:microsoft.com/office/officeart/2005/8/layout/hierarchy3"/>
    <dgm:cxn modelId="{AF7D456D-976C-4D21-BA9A-9237085F5F4B}" type="presParOf" srcId="{40AF78B6-C945-44FB-B9AB-3280371BB8EB}" destId="{0ED42AC2-EF6C-41B0-8F44-2C71CC72CAC3}" srcOrd="3" destOrd="0" presId="urn:microsoft.com/office/officeart/2005/8/layout/hierarchy3"/>
    <dgm:cxn modelId="{CBB25FE6-01BA-4A16-8617-F5A2EBDAD436}" type="presParOf" srcId="{40AF78B6-C945-44FB-B9AB-3280371BB8EB}" destId="{60C56F54-2C2F-4BF7-AC0B-BF12940AD341}" srcOrd="4" destOrd="0" presId="urn:microsoft.com/office/officeart/2005/8/layout/hierarchy3"/>
    <dgm:cxn modelId="{89CF7465-98EB-41EA-9CAB-964B5FAEF480}" type="presParOf" srcId="{40AF78B6-C945-44FB-B9AB-3280371BB8EB}" destId="{60B3CFB6-7D5D-47CA-9A50-5417EFACEE45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DB2FCEBD-5FD4-42EB-AC3B-29421F72C27A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B7E78E6-AF98-4ED7-B5CC-70B5F0E87745}">
      <dgm:prSet custT="1"/>
      <dgm:spPr/>
      <dgm:t>
        <a:bodyPr/>
        <a:lstStyle/>
        <a:p>
          <a:pPr algn="ctr" rtl="0">
            <a:spcAft>
              <a:spcPts val="0"/>
            </a:spcAft>
          </a:pPr>
          <a:r>
            <a:rPr lang="uz-Cyrl-UZ" sz="2400" dirty="0" smtClean="0">
              <a:latin typeface="Times New Roman" pitchFamily="18" charset="0"/>
              <a:cs typeface="Times New Roman" pitchFamily="18" charset="0"/>
            </a:rPr>
            <a:t>Бозор иқтисодиёти шароитида «нима, ким учун ва қандай қилиб ишлаб чиқариш зарур» деган муаммога қуйидагича жавоб берилади: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2D3E47AC-C1FE-4D7E-B373-5A598B9604B6}" type="parTrans" cxnId="{D053496F-90D2-489F-9F11-37CAD350B485}">
      <dgm:prSet/>
      <dgm:spPr/>
      <dgm:t>
        <a:bodyPr/>
        <a:lstStyle/>
        <a:p>
          <a:pPr algn="ctr"/>
          <a:endParaRPr lang="ru-RU" sz="2400"/>
        </a:p>
      </dgm:t>
    </dgm:pt>
    <dgm:pt modelId="{834B7C1A-7644-4BD3-B6BB-8D439A5522AB}" type="sibTrans" cxnId="{D053496F-90D2-489F-9F11-37CAD350B485}">
      <dgm:prSet/>
      <dgm:spPr/>
      <dgm:t>
        <a:bodyPr/>
        <a:lstStyle/>
        <a:p>
          <a:pPr algn="ctr"/>
          <a:endParaRPr lang="ru-RU" sz="2400"/>
        </a:p>
      </dgm:t>
    </dgm:pt>
    <dgm:pt modelId="{23673E7A-2A72-40C0-98AC-A26664FFDFA2}" type="pres">
      <dgm:prSet presAssocID="{DB2FCEBD-5FD4-42EB-AC3B-29421F72C27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327776B-FC9F-4C4E-AC19-B7996636C39D}" type="pres">
      <dgm:prSet presAssocID="{BB7E78E6-AF98-4ED7-B5CC-70B5F0E87745}" presName="parentText" presStyleLbl="node1" presStyleIdx="0" presStyleCnt="1" custScaleY="34216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053496F-90D2-489F-9F11-37CAD350B485}" srcId="{DB2FCEBD-5FD4-42EB-AC3B-29421F72C27A}" destId="{BB7E78E6-AF98-4ED7-B5CC-70B5F0E87745}" srcOrd="0" destOrd="0" parTransId="{2D3E47AC-C1FE-4D7E-B373-5A598B9604B6}" sibTransId="{834B7C1A-7644-4BD3-B6BB-8D439A5522AB}"/>
    <dgm:cxn modelId="{6F1CBE20-2F7B-443E-92B3-2B02B4EFA71D}" type="presOf" srcId="{DB2FCEBD-5FD4-42EB-AC3B-29421F72C27A}" destId="{23673E7A-2A72-40C0-98AC-A26664FFDFA2}" srcOrd="0" destOrd="0" presId="urn:microsoft.com/office/officeart/2005/8/layout/vList2"/>
    <dgm:cxn modelId="{ABDBA33E-A978-4755-963D-DF8195A58C19}" type="presOf" srcId="{BB7E78E6-AF98-4ED7-B5CC-70B5F0E87745}" destId="{7327776B-FC9F-4C4E-AC19-B7996636C39D}" srcOrd="0" destOrd="0" presId="urn:microsoft.com/office/officeart/2005/8/layout/vList2"/>
    <dgm:cxn modelId="{34689B4D-8A30-4193-9F7F-C41CA1A2B40F}" type="presParOf" srcId="{23673E7A-2A72-40C0-98AC-A26664FFDFA2}" destId="{7327776B-FC9F-4C4E-AC19-B7996636C39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92510724-89B9-416C-ACF3-A4C12E0480A7}" type="doc">
      <dgm:prSet loTypeId="urn:microsoft.com/office/officeart/2005/8/layout/vList5" loCatId="list" qsTypeId="urn:microsoft.com/office/officeart/2005/8/quickstyle/3d1" qsCatId="3D" csTypeId="urn:microsoft.com/office/officeart/2005/8/colors/colorful1#8" csCatId="colorful" phldr="1"/>
      <dgm:spPr/>
      <dgm:t>
        <a:bodyPr/>
        <a:lstStyle/>
        <a:p>
          <a:endParaRPr lang="ru-RU"/>
        </a:p>
      </dgm:t>
    </dgm:pt>
    <dgm:pt modelId="{C9845EE1-1A25-4A1B-AB22-25DD3E9BC8C8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Биринчидан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447364E-6C67-476D-879B-B63531DCAF73}" type="parTrans" cxnId="{06E32754-1C20-4ECF-B918-7230F7DA561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6B5640A-EDCB-4D57-B280-D324E148A4B1}" type="sibTrans" cxnId="{06E32754-1C20-4ECF-B918-7230F7DA561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9320813-7038-4D33-B70B-3A5C0B4FCAE8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юқори фойда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берадиган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хизматлар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барча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тўловга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лаёқатли истеъмолчилар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етарли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ҳажмда 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чиқарилади;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4F699BB-356E-4308-867A-715D64C2D11C}" type="parTrans" cxnId="{E7354078-00F0-4F67-A88F-E825FA88548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196DDA2-0EE0-4340-B53B-9F699B0D4902}" type="sibTrans" cxnId="{E7354078-00F0-4F67-A88F-E825FA88548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15180B4-77BF-4B9D-98F0-328B36578335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Иккичидан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0114AD9-798B-47D3-8AA6-79313090B39A}" type="parTrans" cxnId="{64E47BC5-E2E2-4D7B-BB80-71B0FE56D56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9291F4E-A5F3-4D73-9DBA-C2C93DF529B7}" type="sibTrans" cxnId="{64E47BC5-E2E2-4D7B-BB80-71B0FE56D56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57CAEBC-2F54-4833-AD1F-F2215C6B08CB}">
      <dgm:prSet/>
      <dgm:spPr/>
      <dgm:t>
        <a:bodyPr/>
        <a:lstStyle/>
        <a:p>
          <a:pPr algn="just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товар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хизматлар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тўлов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лаёқатига эга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юқори фойда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олиш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имконини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берадиган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харидорлар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74A9F24-E0D4-4BC6-BC80-F861BE575501}" type="parTrans" cxnId="{1252FB2B-A816-4799-94FE-B3CFFFC6774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B41B4D9-FCE3-4F78-93F6-81DD79ACC8A6}" type="sibTrans" cxnId="{1252FB2B-A816-4799-94FE-B3CFFFC6774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5D8E274-448B-49E9-B05F-403A7D0A7741}">
      <dgm:prSet/>
      <dgm:spPr/>
      <dgm:t>
        <a:bodyPr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Учинчидан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C4CE029-C02E-474B-9B81-CE4876867850}" type="parTrans" cxnId="{2C1B11DA-5425-4F4A-9CBA-632254B6438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4471174-5790-4044-B171-B9127B71DC8B}" type="sibTrans" cxnId="{2C1B11DA-5425-4F4A-9CBA-632254B6438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F87A501-D35F-4013-A1CA-67A906F09654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юқори фойда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олишни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таъминлайдиган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ресурсларни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тежаш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имконини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берадиган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техника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технология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ёрдамида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7428682-3A00-406C-AF29-6A55F2B2E284}" type="parTrans" cxnId="{F021D01C-DC55-42C5-8F7E-51E25EED8B4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35F95A7-396E-4875-9E69-F1C668A3424D}" type="sibTrans" cxnId="{F021D01C-DC55-42C5-8F7E-51E25EED8B4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0E1824-10D8-42A1-86AF-AC90FFB5C9F6}" type="pres">
      <dgm:prSet presAssocID="{92510724-89B9-416C-ACF3-A4C12E0480A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B4B3E0F-5795-48E9-A5D8-9D7AB8A166F0}" type="pres">
      <dgm:prSet presAssocID="{C9845EE1-1A25-4A1B-AB22-25DD3E9BC8C8}" presName="linNode" presStyleCnt="0"/>
      <dgm:spPr/>
    </dgm:pt>
    <dgm:pt modelId="{6F45022C-5D9B-4CA0-AC95-D69E43C5D2DD}" type="pres">
      <dgm:prSet presAssocID="{C9845EE1-1A25-4A1B-AB22-25DD3E9BC8C8}" presName="parentText" presStyleLbl="node1" presStyleIdx="0" presStyleCnt="3" custScaleX="7650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DF82F1-D58E-45F3-8592-958E53503846}" type="pres">
      <dgm:prSet presAssocID="{C9845EE1-1A25-4A1B-AB22-25DD3E9BC8C8}" presName="descendantText" presStyleLbl="alignAccFollowNode1" presStyleIdx="0" presStyleCnt="3" custScaleX="111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2955C9-7E52-432B-ACCF-D97102DAD6CF}" type="pres">
      <dgm:prSet presAssocID="{C6B5640A-EDCB-4D57-B280-D324E148A4B1}" presName="sp" presStyleCnt="0"/>
      <dgm:spPr/>
    </dgm:pt>
    <dgm:pt modelId="{AE12C82E-632C-46A9-8179-B626C6CA1F2C}" type="pres">
      <dgm:prSet presAssocID="{415180B4-77BF-4B9D-98F0-328B36578335}" presName="linNode" presStyleCnt="0"/>
      <dgm:spPr/>
    </dgm:pt>
    <dgm:pt modelId="{27EC8DEF-8E3D-42F2-94BB-49405E9596BF}" type="pres">
      <dgm:prSet presAssocID="{415180B4-77BF-4B9D-98F0-328B36578335}" presName="parentText" presStyleLbl="node1" presStyleIdx="1" presStyleCnt="3" custScaleX="7650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12E1E1-0BF7-41F4-A25D-63AB2074A14C}" type="pres">
      <dgm:prSet presAssocID="{415180B4-77BF-4B9D-98F0-328B36578335}" presName="descendantText" presStyleLbl="alignAccFollowNode1" presStyleIdx="1" presStyleCnt="3" custScaleX="111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AF013D-F8CB-4BFF-98BB-E18598915F2B}" type="pres">
      <dgm:prSet presAssocID="{99291F4E-A5F3-4D73-9DBA-C2C93DF529B7}" presName="sp" presStyleCnt="0"/>
      <dgm:spPr/>
    </dgm:pt>
    <dgm:pt modelId="{54F049A1-BCB4-43FF-A904-21C4875613B4}" type="pres">
      <dgm:prSet presAssocID="{95D8E274-448B-49E9-B05F-403A7D0A7741}" presName="linNode" presStyleCnt="0"/>
      <dgm:spPr/>
    </dgm:pt>
    <dgm:pt modelId="{F08BF76D-E42A-4E20-8063-18FFADF42E22}" type="pres">
      <dgm:prSet presAssocID="{95D8E274-448B-49E9-B05F-403A7D0A7741}" presName="parentText" presStyleLbl="node1" presStyleIdx="2" presStyleCnt="3" custScaleX="7650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1825D5-DE0F-4A1B-AA25-8E96EEC10113}" type="pres">
      <dgm:prSet presAssocID="{95D8E274-448B-49E9-B05F-403A7D0A7741}" presName="descendantText" presStyleLbl="alignAccFollowNode1" presStyleIdx="2" presStyleCnt="3" custScaleX="111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6E32754-1C20-4ECF-B918-7230F7DA5617}" srcId="{92510724-89B9-416C-ACF3-A4C12E0480A7}" destId="{C9845EE1-1A25-4A1B-AB22-25DD3E9BC8C8}" srcOrd="0" destOrd="0" parTransId="{F447364E-6C67-476D-879B-B63531DCAF73}" sibTransId="{C6B5640A-EDCB-4D57-B280-D324E148A4B1}"/>
    <dgm:cxn modelId="{F66AA9FE-CD4B-4365-899E-B68853B28222}" type="presOf" srcId="{C9845EE1-1A25-4A1B-AB22-25DD3E9BC8C8}" destId="{6F45022C-5D9B-4CA0-AC95-D69E43C5D2DD}" srcOrd="0" destOrd="0" presId="urn:microsoft.com/office/officeart/2005/8/layout/vList5"/>
    <dgm:cxn modelId="{E0A542F7-E7EC-4618-8847-986F4B879C0B}" type="presOf" srcId="{415180B4-77BF-4B9D-98F0-328B36578335}" destId="{27EC8DEF-8E3D-42F2-94BB-49405E9596BF}" srcOrd="0" destOrd="0" presId="urn:microsoft.com/office/officeart/2005/8/layout/vList5"/>
    <dgm:cxn modelId="{F021D01C-DC55-42C5-8F7E-51E25EED8B4C}" srcId="{95D8E274-448B-49E9-B05F-403A7D0A7741}" destId="{2F87A501-D35F-4013-A1CA-67A906F09654}" srcOrd="0" destOrd="0" parTransId="{07428682-3A00-406C-AF29-6A55F2B2E284}" sibTransId="{735F95A7-396E-4875-9E69-F1C668A3424D}"/>
    <dgm:cxn modelId="{B7B851B3-A350-4715-B8D6-C3D776E40007}" type="presOf" srcId="{F9320813-7038-4D33-B70B-3A5C0B4FCAE8}" destId="{EEDF82F1-D58E-45F3-8592-958E53503846}" srcOrd="0" destOrd="0" presId="urn:microsoft.com/office/officeart/2005/8/layout/vList5"/>
    <dgm:cxn modelId="{64E47BC5-E2E2-4D7B-BB80-71B0FE56D562}" srcId="{92510724-89B9-416C-ACF3-A4C12E0480A7}" destId="{415180B4-77BF-4B9D-98F0-328B36578335}" srcOrd="1" destOrd="0" parTransId="{A0114AD9-798B-47D3-8AA6-79313090B39A}" sibTransId="{99291F4E-A5F3-4D73-9DBA-C2C93DF529B7}"/>
    <dgm:cxn modelId="{2C1B11DA-5425-4F4A-9CBA-632254B64380}" srcId="{92510724-89B9-416C-ACF3-A4C12E0480A7}" destId="{95D8E274-448B-49E9-B05F-403A7D0A7741}" srcOrd="2" destOrd="0" parTransId="{3C4CE029-C02E-474B-9B81-CE4876867850}" sibTransId="{D4471174-5790-4044-B171-B9127B71DC8B}"/>
    <dgm:cxn modelId="{1252FB2B-A816-4799-94FE-B3CFFFC6774E}" srcId="{415180B4-77BF-4B9D-98F0-328B36578335}" destId="{E57CAEBC-2F54-4833-AD1F-F2215C6B08CB}" srcOrd="0" destOrd="0" parTransId="{274A9F24-E0D4-4BC6-BC80-F861BE575501}" sibTransId="{8B41B4D9-FCE3-4F78-93F6-81DD79ACC8A6}"/>
    <dgm:cxn modelId="{559FE3DF-616A-44FB-9A5C-A6D68D05DD17}" type="presOf" srcId="{95D8E274-448B-49E9-B05F-403A7D0A7741}" destId="{F08BF76D-E42A-4E20-8063-18FFADF42E22}" srcOrd="0" destOrd="0" presId="urn:microsoft.com/office/officeart/2005/8/layout/vList5"/>
    <dgm:cxn modelId="{95C9E05C-1186-40ED-A6CC-B0DC62776DF4}" type="presOf" srcId="{2F87A501-D35F-4013-A1CA-67A906F09654}" destId="{E31825D5-DE0F-4A1B-AA25-8E96EEC10113}" srcOrd="0" destOrd="0" presId="urn:microsoft.com/office/officeart/2005/8/layout/vList5"/>
    <dgm:cxn modelId="{E7354078-00F0-4F67-A88F-E825FA885489}" srcId="{C9845EE1-1A25-4A1B-AB22-25DD3E9BC8C8}" destId="{F9320813-7038-4D33-B70B-3A5C0B4FCAE8}" srcOrd="0" destOrd="0" parTransId="{64F699BB-356E-4308-867A-715D64C2D11C}" sibTransId="{9196DDA2-0EE0-4340-B53B-9F699B0D4902}"/>
    <dgm:cxn modelId="{98B0C9B0-1C9D-4E3F-BB2D-B86D02FBA88D}" type="presOf" srcId="{92510724-89B9-416C-ACF3-A4C12E0480A7}" destId="{FF0E1824-10D8-42A1-86AF-AC90FFB5C9F6}" srcOrd="0" destOrd="0" presId="urn:microsoft.com/office/officeart/2005/8/layout/vList5"/>
    <dgm:cxn modelId="{1556C2A8-2626-4BBB-AB07-DD1E93BFFA54}" type="presOf" srcId="{E57CAEBC-2F54-4833-AD1F-F2215C6B08CB}" destId="{0712E1E1-0BF7-41F4-A25D-63AB2074A14C}" srcOrd="0" destOrd="0" presId="urn:microsoft.com/office/officeart/2005/8/layout/vList5"/>
    <dgm:cxn modelId="{00B7266F-CF8B-431D-9497-A619BC7B160D}" type="presParOf" srcId="{FF0E1824-10D8-42A1-86AF-AC90FFB5C9F6}" destId="{0B4B3E0F-5795-48E9-A5D8-9D7AB8A166F0}" srcOrd="0" destOrd="0" presId="urn:microsoft.com/office/officeart/2005/8/layout/vList5"/>
    <dgm:cxn modelId="{770E15A5-F2B9-46FF-9D20-51DE6E572502}" type="presParOf" srcId="{0B4B3E0F-5795-48E9-A5D8-9D7AB8A166F0}" destId="{6F45022C-5D9B-4CA0-AC95-D69E43C5D2DD}" srcOrd="0" destOrd="0" presId="urn:microsoft.com/office/officeart/2005/8/layout/vList5"/>
    <dgm:cxn modelId="{442BF4B9-BAA1-4A00-A0D9-386A80DBE5F1}" type="presParOf" srcId="{0B4B3E0F-5795-48E9-A5D8-9D7AB8A166F0}" destId="{EEDF82F1-D58E-45F3-8592-958E53503846}" srcOrd="1" destOrd="0" presId="urn:microsoft.com/office/officeart/2005/8/layout/vList5"/>
    <dgm:cxn modelId="{8755DE22-B713-4B99-8E15-4E4EE2164880}" type="presParOf" srcId="{FF0E1824-10D8-42A1-86AF-AC90FFB5C9F6}" destId="{7C2955C9-7E52-432B-ACCF-D97102DAD6CF}" srcOrd="1" destOrd="0" presId="urn:microsoft.com/office/officeart/2005/8/layout/vList5"/>
    <dgm:cxn modelId="{9BE6BEEC-6F9B-4B4A-A4D6-339559F1905D}" type="presParOf" srcId="{FF0E1824-10D8-42A1-86AF-AC90FFB5C9F6}" destId="{AE12C82E-632C-46A9-8179-B626C6CA1F2C}" srcOrd="2" destOrd="0" presId="urn:microsoft.com/office/officeart/2005/8/layout/vList5"/>
    <dgm:cxn modelId="{072C33F2-47B6-4D25-B72F-0B8A352CA2D5}" type="presParOf" srcId="{AE12C82E-632C-46A9-8179-B626C6CA1F2C}" destId="{27EC8DEF-8E3D-42F2-94BB-49405E9596BF}" srcOrd="0" destOrd="0" presId="urn:microsoft.com/office/officeart/2005/8/layout/vList5"/>
    <dgm:cxn modelId="{CE6072E5-FACF-4D0E-A170-CE4ECF9BABB3}" type="presParOf" srcId="{AE12C82E-632C-46A9-8179-B626C6CA1F2C}" destId="{0712E1E1-0BF7-41F4-A25D-63AB2074A14C}" srcOrd="1" destOrd="0" presId="urn:microsoft.com/office/officeart/2005/8/layout/vList5"/>
    <dgm:cxn modelId="{5746BB04-A77F-4579-A2B5-F6E637ADF62F}" type="presParOf" srcId="{FF0E1824-10D8-42A1-86AF-AC90FFB5C9F6}" destId="{14AF013D-F8CB-4BFF-98BB-E18598915F2B}" srcOrd="3" destOrd="0" presId="urn:microsoft.com/office/officeart/2005/8/layout/vList5"/>
    <dgm:cxn modelId="{F5717F37-55EB-464C-B39D-65C9875359FE}" type="presParOf" srcId="{FF0E1824-10D8-42A1-86AF-AC90FFB5C9F6}" destId="{54F049A1-BCB4-43FF-A904-21C4875613B4}" srcOrd="4" destOrd="0" presId="urn:microsoft.com/office/officeart/2005/8/layout/vList5"/>
    <dgm:cxn modelId="{30B8E0EF-9649-4DF9-8B1D-2DB9546451B4}" type="presParOf" srcId="{54F049A1-BCB4-43FF-A904-21C4875613B4}" destId="{F08BF76D-E42A-4E20-8063-18FFADF42E22}" srcOrd="0" destOrd="0" presId="urn:microsoft.com/office/officeart/2005/8/layout/vList5"/>
    <dgm:cxn modelId="{ED35271E-CD88-4D9F-A63A-B7E89CEB7EFF}" type="presParOf" srcId="{54F049A1-BCB4-43FF-A904-21C4875613B4}" destId="{E31825D5-DE0F-4A1B-AA25-8E96EEC1011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6B241C7C-9B0D-4413-9FB7-8F3DD39BD53A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C3E3BCE6-D9D1-402B-B2F2-20AA7F8AB04A}">
      <dgm:prSet/>
      <dgm:spPr/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uz-Cyrl-UZ" dirty="0" smtClean="0">
              <a:latin typeface="Times New Roman" pitchFamily="18" charset="0"/>
              <a:cs typeface="Times New Roman" pitchFamily="18" charset="0"/>
            </a:rPr>
            <a:t>3. Бозор иқтисодиётининг афзалликлари ва зиддиятлари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6118F41-822F-4C21-8003-EE4A7AEFFD10}" type="parTrans" cxnId="{8D653E97-4283-4B90-8179-3861A2DC970B}">
      <dgm:prSet/>
      <dgm:spPr/>
      <dgm:t>
        <a:bodyPr/>
        <a:lstStyle/>
        <a:p>
          <a:endParaRPr lang="ru-RU"/>
        </a:p>
      </dgm:t>
    </dgm:pt>
    <dgm:pt modelId="{1A35F870-3DEB-4E65-ADDE-875C69EFD777}" type="sibTrans" cxnId="{8D653E97-4283-4B90-8179-3861A2DC970B}">
      <dgm:prSet/>
      <dgm:spPr/>
      <dgm:t>
        <a:bodyPr/>
        <a:lstStyle/>
        <a:p>
          <a:endParaRPr lang="ru-RU"/>
        </a:p>
      </dgm:t>
    </dgm:pt>
    <dgm:pt modelId="{FDDE8F05-DEBF-4D0B-BC64-6EB15E6E1C69}" type="pres">
      <dgm:prSet presAssocID="{6B241C7C-9B0D-4413-9FB7-8F3DD39BD53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1C2E460-4AFA-413B-B0BF-CAB72C9141D4}" type="pres">
      <dgm:prSet presAssocID="{C3E3BCE6-D9D1-402B-B2F2-20AA7F8AB04A}" presName="parentText" presStyleLbl="node1" presStyleIdx="0" presStyleCnt="1" custScaleY="1345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653E97-4283-4B90-8179-3861A2DC970B}" srcId="{6B241C7C-9B0D-4413-9FB7-8F3DD39BD53A}" destId="{C3E3BCE6-D9D1-402B-B2F2-20AA7F8AB04A}" srcOrd="0" destOrd="0" parTransId="{F6118F41-822F-4C21-8003-EE4A7AEFFD10}" sibTransId="{1A35F870-3DEB-4E65-ADDE-875C69EFD777}"/>
    <dgm:cxn modelId="{F9EE7A37-8C45-4E91-84EF-46AEFD525600}" type="presOf" srcId="{6B241C7C-9B0D-4413-9FB7-8F3DD39BD53A}" destId="{FDDE8F05-DEBF-4D0B-BC64-6EB15E6E1C69}" srcOrd="0" destOrd="0" presId="urn:microsoft.com/office/officeart/2005/8/layout/vList2"/>
    <dgm:cxn modelId="{38E0B83B-605B-46BC-9BB1-DFC1FAC56096}" type="presOf" srcId="{C3E3BCE6-D9D1-402B-B2F2-20AA7F8AB04A}" destId="{21C2E460-4AFA-413B-B0BF-CAB72C9141D4}" srcOrd="0" destOrd="0" presId="urn:microsoft.com/office/officeart/2005/8/layout/vList2"/>
    <dgm:cxn modelId="{D56AD37C-22BD-420E-B7A9-0E18CEB24AF7}" type="presParOf" srcId="{FDDE8F05-DEBF-4D0B-BC64-6EB15E6E1C69}" destId="{21C2E460-4AFA-413B-B0BF-CAB72C9141D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7218F2C1-5FE7-47EB-A633-709CAAB97A3F}" type="doc">
      <dgm:prSet loTypeId="urn:microsoft.com/office/officeart/2005/8/layout/chevron2" loCatId="process" qsTypeId="urn:microsoft.com/office/officeart/2005/8/quickstyle/3d1" qsCatId="3D" csTypeId="urn:microsoft.com/office/officeart/2005/8/colors/colorful1#9" csCatId="colorful" phldr="1"/>
      <dgm:spPr/>
      <dgm:t>
        <a:bodyPr/>
        <a:lstStyle/>
        <a:p>
          <a:endParaRPr lang="ru-RU"/>
        </a:p>
      </dgm:t>
    </dgm:pt>
    <dgm:pt modelId="{5C70DCED-10CC-4E85-AFDB-A490E83896E0}">
      <dgm:prSet/>
      <dgm:spPr/>
      <dgm:t>
        <a:bodyPr/>
        <a:lstStyle/>
        <a:p>
          <a:pPr algn="ctr" rtl="0"/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9BF973E8-CF42-43E8-AA01-252CEC5C305A}" type="parTrans" cxnId="{BC45179E-BE28-40F5-95CE-85AB1B72BC40}">
      <dgm:prSet/>
      <dgm:spPr/>
      <dgm:t>
        <a:bodyPr/>
        <a:lstStyle/>
        <a:p>
          <a:pPr algn="l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D36C89B3-60AA-46D3-A999-DD031099DE67}" type="sibTrans" cxnId="{BC45179E-BE28-40F5-95CE-85AB1B72BC40}">
      <dgm:prSet/>
      <dgm:spPr/>
      <dgm:t>
        <a:bodyPr/>
        <a:lstStyle/>
        <a:p>
          <a:pPr algn="l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9D3262CA-E032-49BD-95DD-12C9514D5D61}">
      <dgm:prSet/>
      <dgm:spPr/>
      <dgm:t>
        <a:bodyPr/>
        <a:lstStyle/>
        <a:p>
          <a:pPr algn="l" rtl="0"/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Ресурсларни тақсимлашнинг самарадорлиги.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2BAA6BB4-B387-4D10-9191-79878986EE60}" type="parTrans" cxnId="{56F6EB22-CF77-4104-8EBC-DEA4CE64A82A}">
      <dgm:prSet/>
      <dgm:spPr/>
      <dgm:t>
        <a:bodyPr/>
        <a:lstStyle/>
        <a:p>
          <a:pPr algn="l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97DFB9B1-9552-4935-AB24-9BBA1FED87EA}" type="sibTrans" cxnId="{56F6EB22-CF77-4104-8EBC-DEA4CE64A82A}">
      <dgm:prSet/>
      <dgm:spPr/>
      <dgm:t>
        <a:bodyPr/>
        <a:lstStyle/>
        <a:p>
          <a:pPr algn="l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C5E80BB9-CF42-40F3-A82C-35731CCBB8AA}">
      <dgm:prSet/>
      <dgm:spPr/>
      <dgm:t>
        <a:bodyPr/>
        <a:lstStyle/>
        <a:p>
          <a:pPr algn="ctr" rtl="0"/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2 </a:t>
          </a:r>
          <a:endParaRPr lang="uz-Cyrl-UZ" b="0" dirty="0">
            <a:latin typeface="Times New Roman" pitchFamily="18" charset="0"/>
            <a:cs typeface="Times New Roman" pitchFamily="18" charset="0"/>
          </a:endParaRPr>
        </a:p>
      </dgm:t>
    </dgm:pt>
    <dgm:pt modelId="{8BCE05C8-62A8-4CA0-AD6D-C37A894509D0}" type="parTrans" cxnId="{1B843A34-4E78-4418-94C8-1E7AC9454731}">
      <dgm:prSet/>
      <dgm:spPr/>
      <dgm:t>
        <a:bodyPr/>
        <a:lstStyle/>
        <a:p>
          <a:pPr algn="l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B185A21E-F2BF-4F6C-A425-948E289E42DF}" type="sibTrans" cxnId="{1B843A34-4E78-4418-94C8-1E7AC9454731}">
      <dgm:prSet/>
      <dgm:spPr/>
      <dgm:t>
        <a:bodyPr/>
        <a:lstStyle/>
        <a:p>
          <a:pPr algn="l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8998AE7F-B998-4807-AEED-810A73C0AFE3}">
      <dgm:prSet/>
      <dgm:spPr/>
      <dgm:t>
        <a:bodyPr/>
        <a:lstStyle/>
        <a:p>
          <a:pPr algn="l" rtl="0"/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Иқтисодий фаолият ва танлов эркинлиги.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8388B85A-5DB0-4C8A-9B22-1BDA8B86642C}" type="parTrans" cxnId="{14225A0C-544F-41D4-9763-F8DB2C5FF707}">
      <dgm:prSet/>
      <dgm:spPr/>
      <dgm:t>
        <a:bodyPr/>
        <a:lstStyle/>
        <a:p>
          <a:pPr algn="l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6781821D-178D-446F-81B7-EF47ADAA7768}" type="sibTrans" cxnId="{14225A0C-544F-41D4-9763-F8DB2C5FF707}">
      <dgm:prSet/>
      <dgm:spPr/>
      <dgm:t>
        <a:bodyPr/>
        <a:lstStyle/>
        <a:p>
          <a:pPr algn="l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F406EB29-6F94-49D4-9550-2B2A4F418B76}">
      <dgm:prSet/>
      <dgm:spPr/>
      <dgm:t>
        <a:bodyPr/>
        <a:lstStyle/>
        <a:p>
          <a:pPr algn="ctr" rtl="0"/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3 </a:t>
          </a:r>
          <a:endParaRPr lang="uz-Cyrl-UZ" b="0" dirty="0">
            <a:latin typeface="Times New Roman" pitchFamily="18" charset="0"/>
            <a:cs typeface="Times New Roman" pitchFamily="18" charset="0"/>
          </a:endParaRPr>
        </a:p>
      </dgm:t>
    </dgm:pt>
    <dgm:pt modelId="{CFBCFB87-B4EA-4212-9EF3-23EAC7499902}" type="parTrans" cxnId="{A93D9720-8DAE-4F0A-8D56-84C066C68994}">
      <dgm:prSet/>
      <dgm:spPr/>
      <dgm:t>
        <a:bodyPr/>
        <a:lstStyle/>
        <a:p>
          <a:pPr algn="l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3FA0E8CF-7288-420C-9F90-61C2ED0B7FFC}" type="sibTrans" cxnId="{A93D9720-8DAE-4F0A-8D56-84C066C68994}">
      <dgm:prSet/>
      <dgm:spPr/>
      <dgm:t>
        <a:bodyPr/>
        <a:lstStyle/>
        <a:p>
          <a:pPr algn="l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1FFCECD8-AB79-42A8-969B-B4EFED825E75}">
      <dgm:prSet/>
      <dgm:spPr/>
      <dgm:t>
        <a:bodyPr/>
        <a:lstStyle/>
        <a:p>
          <a:pPr algn="l" rtl="0"/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Иқтисодий субъектлар тинимсиз ҳаракат ва изланишларининг таъминланиши.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9E8B4E58-9E4C-40EC-BFDC-ABAEE57024A6}" type="parTrans" cxnId="{223765A2-8B77-4688-A136-8E2E063CBBD8}">
      <dgm:prSet/>
      <dgm:spPr/>
      <dgm:t>
        <a:bodyPr/>
        <a:lstStyle/>
        <a:p>
          <a:pPr algn="l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78DDA37A-5198-43A9-95B7-598790EBB5A3}" type="sibTrans" cxnId="{223765A2-8B77-4688-A136-8E2E063CBBD8}">
      <dgm:prSet/>
      <dgm:spPr/>
      <dgm:t>
        <a:bodyPr/>
        <a:lstStyle/>
        <a:p>
          <a:pPr algn="l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EFB40B78-AEDA-408D-BF22-8E392784FA75}" type="pres">
      <dgm:prSet presAssocID="{7218F2C1-5FE7-47EB-A633-709CAAB97A3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DE17B5F-92B4-4A63-A9AC-6C905EF7CDB4}" type="pres">
      <dgm:prSet presAssocID="{5C70DCED-10CC-4E85-AFDB-A490E83896E0}" presName="composite" presStyleCnt="0"/>
      <dgm:spPr/>
      <dgm:t>
        <a:bodyPr/>
        <a:lstStyle/>
        <a:p>
          <a:endParaRPr lang="ru-RU"/>
        </a:p>
      </dgm:t>
    </dgm:pt>
    <dgm:pt modelId="{F0139D1F-1045-449E-AB2A-B0DC387E7D3F}" type="pres">
      <dgm:prSet presAssocID="{5C70DCED-10CC-4E85-AFDB-A490E83896E0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9DC361-7D0B-414A-B7D8-E5806B47438C}" type="pres">
      <dgm:prSet presAssocID="{5C70DCED-10CC-4E85-AFDB-A490E83896E0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959EF9-F021-4FE0-92D1-4B72874FBB1E}" type="pres">
      <dgm:prSet presAssocID="{D36C89B3-60AA-46D3-A999-DD031099DE67}" presName="sp" presStyleCnt="0"/>
      <dgm:spPr/>
      <dgm:t>
        <a:bodyPr/>
        <a:lstStyle/>
        <a:p>
          <a:endParaRPr lang="ru-RU"/>
        </a:p>
      </dgm:t>
    </dgm:pt>
    <dgm:pt modelId="{45BA4272-5088-4BBC-B6FB-C81D82F132A4}" type="pres">
      <dgm:prSet presAssocID="{C5E80BB9-CF42-40F3-A82C-35731CCBB8AA}" presName="composite" presStyleCnt="0"/>
      <dgm:spPr/>
      <dgm:t>
        <a:bodyPr/>
        <a:lstStyle/>
        <a:p>
          <a:endParaRPr lang="ru-RU"/>
        </a:p>
      </dgm:t>
    </dgm:pt>
    <dgm:pt modelId="{80B7619E-57C6-4DD2-91CD-6D004F3025A5}" type="pres">
      <dgm:prSet presAssocID="{C5E80BB9-CF42-40F3-A82C-35731CCBB8AA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2D6DEC-5EB8-4053-8AB3-ECEEB13F5A58}" type="pres">
      <dgm:prSet presAssocID="{C5E80BB9-CF42-40F3-A82C-35731CCBB8AA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DD92D7-3821-4DC7-8963-B20DC8ED9B2A}" type="pres">
      <dgm:prSet presAssocID="{B185A21E-F2BF-4F6C-A425-948E289E42DF}" presName="sp" presStyleCnt="0"/>
      <dgm:spPr/>
      <dgm:t>
        <a:bodyPr/>
        <a:lstStyle/>
        <a:p>
          <a:endParaRPr lang="ru-RU"/>
        </a:p>
      </dgm:t>
    </dgm:pt>
    <dgm:pt modelId="{C97B68DC-8E41-41F1-8C28-918BBCD3F894}" type="pres">
      <dgm:prSet presAssocID="{F406EB29-6F94-49D4-9550-2B2A4F418B76}" presName="composite" presStyleCnt="0"/>
      <dgm:spPr/>
      <dgm:t>
        <a:bodyPr/>
        <a:lstStyle/>
        <a:p>
          <a:endParaRPr lang="ru-RU"/>
        </a:p>
      </dgm:t>
    </dgm:pt>
    <dgm:pt modelId="{25AC2D88-4904-48F8-B8B3-18423A03DE9D}" type="pres">
      <dgm:prSet presAssocID="{F406EB29-6F94-49D4-9550-2B2A4F418B76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0A0111-0791-494D-9E59-59DC8023D1F6}" type="pres">
      <dgm:prSet presAssocID="{F406EB29-6F94-49D4-9550-2B2A4F418B76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45179E-BE28-40F5-95CE-85AB1B72BC40}" srcId="{7218F2C1-5FE7-47EB-A633-709CAAB97A3F}" destId="{5C70DCED-10CC-4E85-AFDB-A490E83896E0}" srcOrd="0" destOrd="0" parTransId="{9BF973E8-CF42-43E8-AA01-252CEC5C305A}" sibTransId="{D36C89B3-60AA-46D3-A999-DD031099DE67}"/>
    <dgm:cxn modelId="{7ACB674C-C65E-4D25-9D65-D722BF1A4457}" type="presOf" srcId="{7218F2C1-5FE7-47EB-A633-709CAAB97A3F}" destId="{EFB40B78-AEDA-408D-BF22-8E392784FA75}" srcOrd="0" destOrd="0" presId="urn:microsoft.com/office/officeart/2005/8/layout/chevron2"/>
    <dgm:cxn modelId="{AF6796B1-CF2A-494D-8BA6-5C8EB0DE3C65}" type="presOf" srcId="{F406EB29-6F94-49D4-9550-2B2A4F418B76}" destId="{25AC2D88-4904-48F8-B8B3-18423A03DE9D}" srcOrd="0" destOrd="0" presId="urn:microsoft.com/office/officeart/2005/8/layout/chevron2"/>
    <dgm:cxn modelId="{F25F97BC-D56E-4F44-8E97-9C70925A2785}" type="presOf" srcId="{1FFCECD8-AB79-42A8-969B-B4EFED825E75}" destId="{050A0111-0791-494D-9E59-59DC8023D1F6}" srcOrd="0" destOrd="0" presId="urn:microsoft.com/office/officeart/2005/8/layout/chevron2"/>
    <dgm:cxn modelId="{FC1379DE-8D32-4489-8A0F-801AE4FAE4CF}" type="presOf" srcId="{8998AE7F-B998-4807-AEED-810A73C0AFE3}" destId="{B52D6DEC-5EB8-4053-8AB3-ECEEB13F5A58}" srcOrd="0" destOrd="0" presId="urn:microsoft.com/office/officeart/2005/8/layout/chevron2"/>
    <dgm:cxn modelId="{EC3AE0E7-3463-477E-B3C1-AAA86674E573}" type="presOf" srcId="{9D3262CA-E032-49BD-95DD-12C9514D5D61}" destId="{159DC361-7D0B-414A-B7D8-E5806B47438C}" srcOrd="0" destOrd="0" presId="urn:microsoft.com/office/officeart/2005/8/layout/chevron2"/>
    <dgm:cxn modelId="{14225A0C-544F-41D4-9763-F8DB2C5FF707}" srcId="{C5E80BB9-CF42-40F3-A82C-35731CCBB8AA}" destId="{8998AE7F-B998-4807-AEED-810A73C0AFE3}" srcOrd="0" destOrd="0" parTransId="{8388B85A-5DB0-4C8A-9B22-1BDA8B86642C}" sibTransId="{6781821D-178D-446F-81B7-EF47ADAA7768}"/>
    <dgm:cxn modelId="{56F6EB22-CF77-4104-8EBC-DEA4CE64A82A}" srcId="{5C70DCED-10CC-4E85-AFDB-A490E83896E0}" destId="{9D3262CA-E032-49BD-95DD-12C9514D5D61}" srcOrd="0" destOrd="0" parTransId="{2BAA6BB4-B387-4D10-9191-79878986EE60}" sibTransId="{97DFB9B1-9552-4935-AB24-9BBA1FED87EA}"/>
    <dgm:cxn modelId="{1B843A34-4E78-4418-94C8-1E7AC9454731}" srcId="{7218F2C1-5FE7-47EB-A633-709CAAB97A3F}" destId="{C5E80BB9-CF42-40F3-A82C-35731CCBB8AA}" srcOrd="1" destOrd="0" parTransId="{8BCE05C8-62A8-4CA0-AD6D-C37A894509D0}" sibTransId="{B185A21E-F2BF-4F6C-A425-948E289E42DF}"/>
    <dgm:cxn modelId="{CFC2C18B-A18B-4795-9212-9C43CE754DB5}" type="presOf" srcId="{5C70DCED-10CC-4E85-AFDB-A490E83896E0}" destId="{F0139D1F-1045-449E-AB2A-B0DC387E7D3F}" srcOrd="0" destOrd="0" presId="urn:microsoft.com/office/officeart/2005/8/layout/chevron2"/>
    <dgm:cxn modelId="{223765A2-8B77-4688-A136-8E2E063CBBD8}" srcId="{F406EB29-6F94-49D4-9550-2B2A4F418B76}" destId="{1FFCECD8-AB79-42A8-969B-B4EFED825E75}" srcOrd="0" destOrd="0" parTransId="{9E8B4E58-9E4C-40EC-BFDC-ABAEE57024A6}" sibTransId="{78DDA37A-5198-43A9-95B7-598790EBB5A3}"/>
    <dgm:cxn modelId="{A93D9720-8DAE-4F0A-8D56-84C066C68994}" srcId="{7218F2C1-5FE7-47EB-A633-709CAAB97A3F}" destId="{F406EB29-6F94-49D4-9550-2B2A4F418B76}" srcOrd="2" destOrd="0" parTransId="{CFBCFB87-B4EA-4212-9EF3-23EAC7499902}" sibTransId="{3FA0E8CF-7288-420C-9F90-61C2ED0B7FFC}"/>
    <dgm:cxn modelId="{BBD6608F-54EB-49D9-8D3C-247FA247A89A}" type="presOf" srcId="{C5E80BB9-CF42-40F3-A82C-35731CCBB8AA}" destId="{80B7619E-57C6-4DD2-91CD-6D004F3025A5}" srcOrd="0" destOrd="0" presId="urn:microsoft.com/office/officeart/2005/8/layout/chevron2"/>
    <dgm:cxn modelId="{0AD3CD9E-94F2-4827-97FF-A8BC6D844665}" type="presParOf" srcId="{EFB40B78-AEDA-408D-BF22-8E392784FA75}" destId="{2DE17B5F-92B4-4A63-A9AC-6C905EF7CDB4}" srcOrd="0" destOrd="0" presId="urn:microsoft.com/office/officeart/2005/8/layout/chevron2"/>
    <dgm:cxn modelId="{5CD54981-1B1A-4D3A-8C2D-C00B45D38B9F}" type="presParOf" srcId="{2DE17B5F-92B4-4A63-A9AC-6C905EF7CDB4}" destId="{F0139D1F-1045-449E-AB2A-B0DC387E7D3F}" srcOrd="0" destOrd="0" presId="urn:microsoft.com/office/officeart/2005/8/layout/chevron2"/>
    <dgm:cxn modelId="{B4E4A739-0E7E-46E7-A3DA-9A49DC764449}" type="presParOf" srcId="{2DE17B5F-92B4-4A63-A9AC-6C905EF7CDB4}" destId="{159DC361-7D0B-414A-B7D8-E5806B47438C}" srcOrd="1" destOrd="0" presId="urn:microsoft.com/office/officeart/2005/8/layout/chevron2"/>
    <dgm:cxn modelId="{DDF249F0-986E-40D8-B633-416296312D13}" type="presParOf" srcId="{EFB40B78-AEDA-408D-BF22-8E392784FA75}" destId="{ED959EF9-F021-4FE0-92D1-4B72874FBB1E}" srcOrd="1" destOrd="0" presId="urn:microsoft.com/office/officeart/2005/8/layout/chevron2"/>
    <dgm:cxn modelId="{1A1F25B1-751F-497F-9B53-ED7E23B8471C}" type="presParOf" srcId="{EFB40B78-AEDA-408D-BF22-8E392784FA75}" destId="{45BA4272-5088-4BBC-B6FB-C81D82F132A4}" srcOrd="2" destOrd="0" presId="urn:microsoft.com/office/officeart/2005/8/layout/chevron2"/>
    <dgm:cxn modelId="{C1E75611-E5EA-47CC-9E3C-3FC6EB1036F7}" type="presParOf" srcId="{45BA4272-5088-4BBC-B6FB-C81D82F132A4}" destId="{80B7619E-57C6-4DD2-91CD-6D004F3025A5}" srcOrd="0" destOrd="0" presId="urn:microsoft.com/office/officeart/2005/8/layout/chevron2"/>
    <dgm:cxn modelId="{114558EC-1C8C-4697-9642-1A8B6FF4E508}" type="presParOf" srcId="{45BA4272-5088-4BBC-B6FB-C81D82F132A4}" destId="{B52D6DEC-5EB8-4053-8AB3-ECEEB13F5A58}" srcOrd="1" destOrd="0" presId="urn:microsoft.com/office/officeart/2005/8/layout/chevron2"/>
    <dgm:cxn modelId="{17254F1D-25C6-49AE-90F8-EE0991FCCFCC}" type="presParOf" srcId="{EFB40B78-AEDA-408D-BF22-8E392784FA75}" destId="{C8DD92D7-3821-4DC7-8963-B20DC8ED9B2A}" srcOrd="3" destOrd="0" presId="urn:microsoft.com/office/officeart/2005/8/layout/chevron2"/>
    <dgm:cxn modelId="{F120B173-D9AB-477F-846E-74BD7A2DB522}" type="presParOf" srcId="{EFB40B78-AEDA-408D-BF22-8E392784FA75}" destId="{C97B68DC-8E41-41F1-8C28-918BBCD3F894}" srcOrd="4" destOrd="0" presId="urn:microsoft.com/office/officeart/2005/8/layout/chevron2"/>
    <dgm:cxn modelId="{3168CD55-AD21-4E7E-9DF8-0EDFFFB9A069}" type="presParOf" srcId="{C97B68DC-8E41-41F1-8C28-918BBCD3F894}" destId="{25AC2D88-4904-48F8-B8B3-18423A03DE9D}" srcOrd="0" destOrd="0" presId="urn:microsoft.com/office/officeart/2005/8/layout/chevron2"/>
    <dgm:cxn modelId="{E67EB994-D21D-4E76-995A-919190F16939}" type="presParOf" srcId="{C97B68DC-8E41-41F1-8C28-918BBCD3F894}" destId="{050A0111-0791-494D-9E59-59DC8023D1F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C96B7825-9813-4605-9177-F84DAE8EA66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A81B62F-F86B-4C15-9DE6-4D11A641DC5B}">
      <dgm:prSet/>
      <dgm:spPr/>
      <dgm:t>
        <a:bodyPr/>
        <a:lstStyle/>
        <a:p>
          <a:pPr algn="ctr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иқтисодиётнинг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ижобий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жиҳатларини</a:t>
          </a:r>
          <a:r>
            <a:rPr lang="ru-RU" i="1" dirty="0" err="1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қуйидагилар киради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3BC37C5-474A-49CF-8E3F-81F64159B4BA}" type="parTrans" cxnId="{36AA699A-3621-41A8-851E-3641CE764812}">
      <dgm:prSet/>
      <dgm:spPr/>
      <dgm:t>
        <a:bodyPr/>
        <a:lstStyle/>
        <a:p>
          <a:endParaRPr lang="ru-RU"/>
        </a:p>
      </dgm:t>
    </dgm:pt>
    <dgm:pt modelId="{7E5C66B6-F133-4568-840D-71830640B4C7}" type="sibTrans" cxnId="{36AA699A-3621-41A8-851E-3641CE764812}">
      <dgm:prSet/>
      <dgm:spPr/>
      <dgm:t>
        <a:bodyPr/>
        <a:lstStyle/>
        <a:p>
          <a:endParaRPr lang="ru-RU"/>
        </a:p>
      </dgm:t>
    </dgm:pt>
    <dgm:pt modelId="{77BA2B93-50CF-4470-A017-890B20E79A1D}" type="pres">
      <dgm:prSet presAssocID="{C96B7825-9813-4605-9177-F84DAE8EA66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AD26E5-1176-41AA-949A-C910C0415C4C}" type="pres">
      <dgm:prSet presAssocID="{AA81B62F-F86B-4C15-9DE6-4D11A641DC5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6AA699A-3621-41A8-851E-3641CE764812}" srcId="{C96B7825-9813-4605-9177-F84DAE8EA667}" destId="{AA81B62F-F86B-4C15-9DE6-4D11A641DC5B}" srcOrd="0" destOrd="0" parTransId="{63BC37C5-474A-49CF-8E3F-81F64159B4BA}" sibTransId="{7E5C66B6-F133-4568-840D-71830640B4C7}"/>
    <dgm:cxn modelId="{BD876628-A14B-48D0-A54F-3682F0ADC213}" type="presOf" srcId="{C96B7825-9813-4605-9177-F84DAE8EA667}" destId="{77BA2B93-50CF-4470-A017-890B20E79A1D}" srcOrd="0" destOrd="0" presId="urn:microsoft.com/office/officeart/2005/8/layout/vList2"/>
    <dgm:cxn modelId="{55E224A5-7BD8-438B-B6D7-5E87E2BA2C6B}" type="presOf" srcId="{AA81B62F-F86B-4C15-9DE6-4D11A641DC5B}" destId="{4AAD26E5-1176-41AA-949A-C910C0415C4C}" srcOrd="0" destOrd="0" presId="urn:microsoft.com/office/officeart/2005/8/layout/vList2"/>
    <dgm:cxn modelId="{E9691F0B-0653-424E-9CCF-E0839BB121B0}" type="presParOf" srcId="{77BA2B93-50CF-4470-A017-890B20E79A1D}" destId="{4AAD26E5-1176-41AA-949A-C910C0415C4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1B9A1517-9C86-4D7D-B9B3-5E1FC0CB61D5}" type="doc">
      <dgm:prSet loTypeId="urn:microsoft.com/office/officeart/2005/8/layout/chevron2" loCatId="process" qsTypeId="urn:microsoft.com/office/officeart/2005/8/quickstyle/3d1" qsCatId="3D" csTypeId="urn:microsoft.com/office/officeart/2005/8/colors/colorful1#10" csCatId="colorful"/>
      <dgm:spPr/>
      <dgm:t>
        <a:bodyPr/>
        <a:lstStyle/>
        <a:p>
          <a:endParaRPr lang="ru-RU"/>
        </a:p>
      </dgm:t>
    </dgm:pt>
    <dgm:pt modelId="{A71C942F-FD80-4A1C-B618-70AACD8545DA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7CBCE283-7B31-478B-B457-F0617EF830BD}" type="parTrans" cxnId="{BAE0F9AD-2594-4A1C-8EE7-F26410BACC6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98D6C3D-C0AA-46DF-9546-6C8097777904}" type="sibTrans" cxnId="{BAE0F9AD-2594-4A1C-8EE7-F26410BACC6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7F0C0944-B957-4893-97B5-B03CC4B14418}">
      <dgm:prSet custT="1"/>
      <dgm:spPr/>
      <dgm:t>
        <a:bodyPr/>
        <a:lstStyle/>
        <a:p>
          <a:pPr rtl="0"/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чиқаришнинг ўзгарувчан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шароитларига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мослашуви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кўникишининг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юқори даражаси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7E5F8ACD-23B8-4CBA-A63C-5A71B8F358C6}" type="parTrans" cxnId="{487B2DA4-0474-4A56-9214-D6441F6DB9C4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B7AF931-D096-495E-B648-DEDED82CDAA1}" type="sibTrans" cxnId="{487B2DA4-0474-4A56-9214-D6441F6DB9C4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8B5F6BC-79DE-4530-AA7B-C50F9F841C8E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B1F4562A-5F05-4A87-8F80-6D354AA76A5E}" type="parTrans" cxnId="{6256E93B-032E-4CB6-8C70-3A933F217542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65EC013-8490-4E18-95EF-18F913682750}" type="sibTrans" cxnId="{6256E93B-032E-4CB6-8C70-3A933F217542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BCC0CEBB-9702-4178-9A08-83CE1D665957}">
      <dgm:prSet custT="1"/>
      <dgm:spPr/>
      <dgm:t>
        <a:bodyPr/>
        <a:lstStyle/>
        <a:p>
          <a:pPr rtl="0"/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фан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техника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ютуқларидан фойдаланиш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уларни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чиқаришга жорий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этишнинг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жадал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суръати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C936CC4B-176E-44C7-A2CC-26D45EDA7667}" type="parTrans" cxnId="{ACB17F5B-2F12-4837-A3F7-57831D0BDB9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0EFBBF70-A3CC-4A6E-AFAA-55DAE5379DE4}" type="sibTrans" cxnId="{ACB17F5B-2F12-4837-A3F7-57831D0BDB9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6AC19E7-E058-4F13-92FE-A7432DC37BEF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99B9B899-ACB8-410C-9A00-DBD518EFF901}" type="parTrans" cxnId="{C11962CB-5730-487C-BC8A-AD6781E5BA2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DE85D095-0C89-4FF1-B559-5D006A7158D7}" type="sibTrans" cxnId="{C11962CB-5730-487C-BC8A-AD6781E5BA2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5288EC0-61C0-48DF-9EFD-14D34BF442DE}">
      <dgm:prSet custT="1"/>
      <dgm:spPr/>
      <dgm:t>
        <a:bodyPr/>
        <a:lstStyle/>
        <a:p>
          <a:pPr rtl="0"/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турли-туман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эҳтиёжларни қондириш, маҳсулот сифатини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қобилияти;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3ACC6A3E-1581-42DF-AF5B-27B4A7640883}" type="parTrans" cxnId="{9C2FD2EA-CA54-4224-9C77-235D5DD4DF9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DF9BA84E-0AC6-4F7F-98F0-9DBA7F542ECB}" type="sibTrans" cxnId="{9C2FD2EA-CA54-4224-9C77-235D5DD4DF9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7CCBD69D-65DE-44D6-AF60-7B6E6024AFCF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BE1AA22B-EB62-41B6-A3FF-0C6CC4C7C24B}" type="parTrans" cxnId="{5CB5A2CE-03E3-4367-BFEA-E6D7B1253C1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1B43F54-D802-4F17-8EF3-4BB51DFE38FF}" type="sibTrans" cxnId="{5CB5A2CE-03E3-4367-BFEA-E6D7B1253C1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C19F2FB7-BBAC-4DD2-B8CA-6A36B0C43178}">
      <dgm:prSet custT="1"/>
      <dgm:spPr/>
      <dgm:t>
        <a:bodyPr/>
        <a:lstStyle/>
        <a:p>
          <a:pPr rtl="0"/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бузилган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мувозанатни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тезлик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қайта тиклаш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8EF9BAF1-1D84-4859-BAC4-46EDFDB879A8}" type="parTrans" cxnId="{A872DF29-E0F3-4127-BBA0-689887B9BA98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5459D5E1-CB30-472E-A980-92F87184B2BF}" type="sibTrans" cxnId="{A872DF29-E0F3-4127-BBA0-689887B9BA98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138349C0-5C26-482B-A273-689F0D1B27FB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E55729D3-6B40-49BD-8E51-D43C767E26FE}" type="parTrans" cxnId="{850C16B1-5105-4B32-9360-9C822AE46A08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162FD63-7B70-4ED5-9447-EA5274AF7540}" type="sibTrans" cxnId="{850C16B1-5105-4B32-9360-9C822AE46A08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B2DF38DC-4BBE-40DB-BD12-DA5CE7E5F2A8}">
      <dgm:prSet custT="1"/>
      <dgm:spPr/>
      <dgm:t>
        <a:bodyPr/>
        <a:lstStyle/>
        <a:p>
          <a:pPr rtl="0"/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чекланган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ахборот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ресурсларнинг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сарфланиш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даражасига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йўналган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ҳолда бозор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иқтисодиётининг муваффақиятли амал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қила олиш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имконияти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FE067AD9-F005-4108-9B80-C73E4718BDDC}" type="parTrans" cxnId="{0EF48C50-D076-4E83-8D60-A809B287EA0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245FEB4-E168-4EDE-B5FF-40BDF8042837}" type="sibTrans" cxnId="{0EF48C50-D076-4E83-8D60-A809B287EA0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7114BA4-2462-463F-8348-2DA652FB9893}" type="pres">
      <dgm:prSet presAssocID="{1B9A1517-9C86-4D7D-B9B3-5E1FC0CB61D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9731E73-50DA-4CA3-BC68-4BDA1E48723D}" type="pres">
      <dgm:prSet presAssocID="{A71C942F-FD80-4A1C-B618-70AACD8545DA}" presName="composite" presStyleCnt="0"/>
      <dgm:spPr/>
    </dgm:pt>
    <dgm:pt modelId="{97620A40-DE83-4C87-9166-BCC4ECB1E04B}" type="pres">
      <dgm:prSet presAssocID="{A71C942F-FD80-4A1C-B618-70AACD8545DA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C8EAA8-C7AD-4E87-9E63-343F72B38EB6}" type="pres">
      <dgm:prSet presAssocID="{A71C942F-FD80-4A1C-B618-70AACD8545DA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BC0A49-CCF0-4C2F-A32F-DDA4E750A64D}" type="pres">
      <dgm:prSet presAssocID="{698D6C3D-C0AA-46DF-9546-6C8097777904}" presName="sp" presStyleCnt="0"/>
      <dgm:spPr/>
    </dgm:pt>
    <dgm:pt modelId="{6F7F24B2-E6D8-4E2E-A1D9-1305FEEB8077}" type="pres">
      <dgm:prSet presAssocID="{F8B5F6BC-79DE-4530-AA7B-C50F9F841C8E}" presName="composite" presStyleCnt="0"/>
      <dgm:spPr/>
    </dgm:pt>
    <dgm:pt modelId="{D054FF30-21E8-4C33-A342-BD18351DFE43}" type="pres">
      <dgm:prSet presAssocID="{F8B5F6BC-79DE-4530-AA7B-C50F9F841C8E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37DBEF-47BD-4791-B37D-672D1052005F}" type="pres">
      <dgm:prSet presAssocID="{F8B5F6BC-79DE-4530-AA7B-C50F9F841C8E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012197-2C7A-48A8-9FF3-0EA388CE7976}" type="pres">
      <dgm:prSet presAssocID="{665EC013-8490-4E18-95EF-18F913682750}" presName="sp" presStyleCnt="0"/>
      <dgm:spPr/>
    </dgm:pt>
    <dgm:pt modelId="{3D53DDB8-FAB8-46B1-A047-E52FDB2FA305}" type="pres">
      <dgm:prSet presAssocID="{F6AC19E7-E058-4F13-92FE-A7432DC37BEF}" presName="composite" presStyleCnt="0"/>
      <dgm:spPr/>
    </dgm:pt>
    <dgm:pt modelId="{91635E3C-A056-4351-8B1A-92DE1187511E}" type="pres">
      <dgm:prSet presAssocID="{F6AC19E7-E058-4F13-92FE-A7432DC37BEF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DFB61F-B5D0-42BE-970E-3D1CF7C48281}" type="pres">
      <dgm:prSet presAssocID="{F6AC19E7-E058-4F13-92FE-A7432DC37BEF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3AB3F1-B08D-45C7-A028-A32C9B1514D2}" type="pres">
      <dgm:prSet presAssocID="{DE85D095-0C89-4FF1-B559-5D006A7158D7}" presName="sp" presStyleCnt="0"/>
      <dgm:spPr/>
    </dgm:pt>
    <dgm:pt modelId="{FF725C31-4838-427B-AE01-9829FF7FD2C7}" type="pres">
      <dgm:prSet presAssocID="{7CCBD69D-65DE-44D6-AF60-7B6E6024AFCF}" presName="composite" presStyleCnt="0"/>
      <dgm:spPr/>
    </dgm:pt>
    <dgm:pt modelId="{CD378627-C692-4318-97F6-D1A37364C07A}" type="pres">
      <dgm:prSet presAssocID="{7CCBD69D-65DE-44D6-AF60-7B6E6024AFCF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8DF447-6ED7-44D3-A1AF-D6916BE25823}" type="pres">
      <dgm:prSet presAssocID="{7CCBD69D-65DE-44D6-AF60-7B6E6024AFCF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970ED-3F56-4A23-B746-0AE8AD32CFCA}" type="pres">
      <dgm:prSet presAssocID="{31B43F54-D802-4F17-8EF3-4BB51DFE38FF}" presName="sp" presStyleCnt="0"/>
      <dgm:spPr/>
    </dgm:pt>
    <dgm:pt modelId="{AEE7171A-6B66-4B82-9B5B-698F0D806C61}" type="pres">
      <dgm:prSet presAssocID="{138349C0-5C26-482B-A273-689F0D1B27FB}" presName="composite" presStyleCnt="0"/>
      <dgm:spPr/>
    </dgm:pt>
    <dgm:pt modelId="{5C15C6F8-160F-406B-ADAF-D21B997BE78C}" type="pres">
      <dgm:prSet presAssocID="{138349C0-5C26-482B-A273-689F0D1B27FB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1BEA04-80FC-4ADB-9540-63CF52CF2F68}" type="pres">
      <dgm:prSet presAssocID="{138349C0-5C26-482B-A273-689F0D1B27FB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2FD2EA-CA54-4224-9C77-235D5DD4DF90}" srcId="{F6AC19E7-E058-4F13-92FE-A7432DC37BEF}" destId="{65288EC0-61C0-48DF-9EFD-14D34BF442DE}" srcOrd="0" destOrd="0" parTransId="{3ACC6A3E-1581-42DF-AF5B-27B4A7640883}" sibTransId="{DF9BA84E-0AC6-4F7F-98F0-9DBA7F542ECB}"/>
    <dgm:cxn modelId="{6333F7E9-13CE-4622-AA9D-CF8F32F014A2}" type="presOf" srcId="{65288EC0-61C0-48DF-9EFD-14D34BF442DE}" destId="{4DDFB61F-B5D0-42BE-970E-3D1CF7C48281}" srcOrd="0" destOrd="0" presId="urn:microsoft.com/office/officeart/2005/8/layout/chevron2"/>
    <dgm:cxn modelId="{6256E93B-032E-4CB6-8C70-3A933F217542}" srcId="{1B9A1517-9C86-4D7D-B9B3-5E1FC0CB61D5}" destId="{F8B5F6BC-79DE-4530-AA7B-C50F9F841C8E}" srcOrd="1" destOrd="0" parTransId="{B1F4562A-5F05-4A87-8F80-6D354AA76A5E}" sibTransId="{665EC013-8490-4E18-95EF-18F913682750}"/>
    <dgm:cxn modelId="{A28831B2-1A49-4C72-A309-5D29B13BD1B7}" type="presOf" srcId="{B2DF38DC-4BBE-40DB-BD12-DA5CE7E5F2A8}" destId="{A31BEA04-80FC-4ADB-9540-63CF52CF2F68}" srcOrd="0" destOrd="0" presId="urn:microsoft.com/office/officeart/2005/8/layout/chevron2"/>
    <dgm:cxn modelId="{72ABA8EF-5603-4A1E-B30E-93D0E5FCBA04}" type="presOf" srcId="{BCC0CEBB-9702-4178-9A08-83CE1D665957}" destId="{4037DBEF-47BD-4791-B37D-672D1052005F}" srcOrd="0" destOrd="0" presId="urn:microsoft.com/office/officeart/2005/8/layout/chevron2"/>
    <dgm:cxn modelId="{0EF48C50-D076-4E83-8D60-A809B287EA0A}" srcId="{138349C0-5C26-482B-A273-689F0D1B27FB}" destId="{B2DF38DC-4BBE-40DB-BD12-DA5CE7E5F2A8}" srcOrd="0" destOrd="0" parTransId="{FE067AD9-F005-4108-9B80-C73E4718BDDC}" sibTransId="{3245FEB4-E168-4EDE-B5FF-40BDF8042837}"/>
    <dgm:cxn modelId="{850C16B1-5105-4B32-9360-9C822AE46A08}" srcId="{1B9A1517-9C86-4D7D-B9B3-5E1FC0CB61D5}" destId="{138349C0-5C26-482B-A273-689F0D1B27FB}" srcOrd="4" destOrd="0" parTransId="{E55729D3-6B40-49BD-8E51-D43C767E26FE}" sibTransId="{3162FD63-7B70-4ED5-9447-EA5274AF7540}"/>
    <dgm:cxn modelId="{07BBF172-DFE4-43C9-A9D4-5789F6DC011B}" type="presOf" srcId="{138349C0-5C26-482B-A273-689F0D1B27FB}" destId="{5C15C6F8-160F-406B-ADAF-D21B997BE78C}" srcOrd="0" destOrd="0" presId="urn:microsoft.com/office/officeart/2005/8/layout/chevron2"/>
    <dgm:cxn modelId="{A394A5A4-B72F-48F1-B678-9957872EEC18}" type="presOf" srcId="{7CCBD69D-65DE-44D6-AF60-7B6E6024AFCF}" destId="{CD378627-C692-4318-97F6-D1A37364C07A}" srcOrd="0" destOrd="0" presId="urn:microsoft.com/office/officeart/2005/8/layout/chevron2"/>
    <dgm:cxn modelId="{C11962CB-5730-487C-BC8A-AD6781E5BA29}" srcId="{1B9A1517-9C86-4D7D-B9B3-5E1FC0CB61D5}" destId="{F6AC19E7-E058-4F13-92FE-A7432DC37BEF}" srcOrd="2" destOrd="0" parTransId="{99B9B899-ACB8-410C-9A00-DBD518EFF901}" sibTransId="{DE85D095-0C89-4FF1-B559-5D006A7158D7}"/>
    <dgm:cxn modelId="{06817C98-A391-483D-ACA1-EDAA65EB0187}" type="presOf" srcId="{C19F2FB7-BBAC-4DD2-B8CA-6A36B0C43178}" destId="{668DF447-6ED7-44D3-A1AF-D6916BE25823}" srcOrd="0" destOrd="0" presId="urn:microsoft.com/office/officeart/2005/8/layout/chevron2"/>
    <dgm:cxn modelId="{D6F2B338-C22D-4E02-9AAD-722B05AB7625}" type="presOf" srcId="{A71C942F-FD80-4A1C-B618-70AACD8545DA}" destId="{97620A40-DE83-4C87-9166-BCC4ECB1E04B}" srcOrd="0" destOrd="0" presId="urn:microsoft.com/office/officeart/2005/8/layout/chevron2"/>
    <dgm:cxn modelId="{ACB17F5B-2F12-4837-A3F7-57831D0BDB99}" srcId="{F8B5F6BC-79DE-4530-AA7B-C50F9F841C8E}" destId="{BCC0CEBB-9702-4178-9A08-83CE1D665957}" srcOrd="0" destOrd="0" parTransId="{C936CC4B-176E-44C7-A2CC-26D45EDA7667}" sibTransId="{0EFBBF70-A3CC-4A6E-AFAA-55DAE5379DE4}"/>
    <dgm:cxn modelId="{BAE0F9AD-2594-4A1C-8EE7-F26410BACC63}" srcId="{1B9A1517-9C86-4D7D-B9B3-5E1FC0CB61D5}" destId="{A71C942F-FD80-4A1C-B618-70AACD8545DA}" srcOrd="0" destOrd="0" parTransId="{7CBCE283-7B31-478B-B457-F0617EF830BD}" sibTransId="{698D6C3D-C0AA-46DF-9546-6C8097777904}"/>
    <dgm:cxn modelId="{C4C34231-5882-415A-A5A8-7F9794F999BA}" type="presOf" srcId="{7F0C0944-B957-4893-97B5-B03CC4B14418}" destId="{81C8EAA8-C7AD-4E87-9E63-343F72B38EB6}" srcOrd="0" destOrd="0" presId="urn:microsoft.com/office/officeart/2005/8/layout/chevron2"/>
    <dgm:cxn modelId="{487B2DA4-0474-4A56-9214-D6441F6DB9C4}" srcId="{A71C942F-FD80-4A1C-B618-70AACD8545DA}" destId="{7F0C0944-B957-4893-97B5-B03CC4B14418}" srcOrd="0" destOrd="0" parTransId="{7E5F8ACD-23B8-4CBA-A63C-5A71B8F358C6}" sibTransId="{6B7AF931-D096-495E-B648-DEDED82CDAA1}"/>
    <dgm:cxn modelId="{8593432D-5AFE-415F-A387-FEA9078B3F89}" type="presOf" srcId="{F6AC19E7-E058-4F13-92FE-A7432DC37BEF}" destId="{91635E3C-A056-4351-8B1A-92DE1187511E}" srcOrd="0" destOrd="0" presId="urn:microsoft.com/office/officeart/2005/8/layout/chevron2"/>
    <dgm:cxn modelId="{4CBF5AE9-5FD6-470A-B6E2-26279AAAE6D4}" type="presOf" srcId="{F8B5F6BC-79DE-4530-AA7B-C50F9F841C8E}" destId="{D054FF30-21E8-4C33-A342-BD18351DFE43}" srcOrd="0" destOrd="0" presId="urn:microsoft.com/office/officeart/2005/8/layout/chevron2"/>
    <dgm:cxn modelId="{51C330AF-C962-4F37-AC92-2C1AF9424E18}" type="presOf" srcId="{1B9A1517-9C86-4D7D-B9B3-5E1FC0CB61D5}" destId="{37114BA4-2462-463F-8348-2DA652FB9893}" srcOrd="0" destOrd="0" presId="urn:microsoft.com/office/officeart/2005/8/layout/chevron2"/>
    <dgm:cxn modelId="{A872DF29-E0F3-4127-BBA0-689887B9BA98}" srcId="{7CCBD69D-65DE-44D6-AF60-7B6E6024AFCF}" destId="{C19F2FB7-BBAC-4DD2-B8CA-6A36B0C43178}" srcOrd="0" destOrd="0" parTransId="{8EF9BAF1-1D84-4859-BAC4-46EDFDB879A8}" sibTransId="{5459D5E1-CB30-472E-A980-92F87184B2BF}"/>
    <dgm:cxn modelId="{5CB5A2CE-03E3-4367-BFEA-E6D7B1253C19}" srcId="{1B9A1517-9C86-4D7D-B9B3-5E1FC0CB61D5}" destId="{7CCBD69D-65DE-44D6-AF60-7B6E6024AFCF}" srcOrd="3" destOrd="0" parTransId="{BE1AA22B-EB62-41B6-A3FF-0C6CC4C7C24B}" sibTransId="{31B43F54-D802-4F17-8EF3-4BB51DFE38FF}"/>
    <dgm:cxn modelId="{04A93EB0-CE4D-456A-A1C9-82C74B03E570}" type="presParOf" srcId="{37114BA4-2462-463F-8348-2DA652FB9893}" destId="{F9731E73-50DA-4CA3-BC68-4BDA1E48723D}" srcOrd="0" destOrd="0" presId="urn:microsoft.com/office/officeart/2005/8/layout/chevron2"/>
    <dgm:cxn modelId="{7C74EFAB-443F-4372-B755-6EDE9E0EC932}" type="presParOf" srcId="{F9731E73-50DA-4CA3-BC68-4BDA1E48723D}" destId="{97620A40-DE83-4C87-9166-BCC4ECB1E04B}" srcOrd="0" destOrd="0" presId="urn:microsoft.com/office/officeart/2005/8/layout/chevron2"/>
    <dgm:cxn modelId="{47AC7392-DD89-4F78-B6B5-09D47EF192A9}" type="presParOf" srcId="{F9731E73-50DA-4CA3-BC68-4BDA1E48723D}" destId="{81C8EAA8-C7AD-4E87-9E63-343F72B38EB6}" srcOrd="1" destOrd="0" presId="urn:microsoft.com/office/officeart/2005/8/layout/chevron2"/>
    <dgm:cxn modelId="{8B6BD596-F908-460B-88B5-5BE0AFC7110C}" type="presParOf" srcId="{37114BA4-2462-463F-8348-2DA652FB9893}" destId="{B3BC0A49-CCF0-4C2F-A32F-DDA4E750A64D}" srcOrd="1" destOrd="0" presId="urn:microsoft.com/office/officeart/2005/8/layout/chevron2"/>
    <dgm:cxn modelId="{2934F673-5AC0-40DE-9018-7E9E79A7A71E}" type="presParOf" srcId="{37114BA4-2462-463F-8348-2DA652FB9893}" destId="{6F7F24B2-E6D8-4E2E-A1D9-1305FEEB8077}" srcOrd="2" destOrd="0" presId="urn:microsoft.com/office/officeart/2005/8/layout/chevron2"/>
    <dgm:cxn modelId="{3E7BB07A-B5B7-4FCF-9F9C-2A8D3555AD92}" type="presParOf" srcId="{6F7F24B2-E6D8-4E2E-A1D9-1305FEEB8077}" destId="{D054FF30-21E8-4C33-A342-BD18351DFE43}" srcOrd="0" destOrd="0" presId="urn:microsoft.com/office/officeart/2005/8/layout/chevron2"/>
    <dgm:cxn modelId="{4CE98ACC-5517-4297-92FD-D7CCD84A67BF}" type="presParOf" srcId="{6F7F24B2-E6D8-4E2E-A1D9-1305FEEB8077}" destId="{4037DBEF-47BD-4791-B37D-672D1052005F}" srcOrd="1" destOrd="0" presId="urn:microsoft.com/office/officeart/2005/8/layout/chevron2"/>
    <dgm:cxn modelId="{F76F6DAB-B8E2-4F96-94CC-333E69FDBA02}" type="presParOf" srcId="{37114BA4-2462-463F-8348-2DA652FB9893}" destId="{CF012197-2C7A-48A8-9FF3-0EA388CE7976}" srcOrd="3" destOrd="0" presId="urn:microsoft.com/office/officeart/2005/8/layout/chevron2"/>
    <dgm:cxn modelId="{1216D657-6B1F-4732-BCD4-9CC8F32D91EF}" type="presParOf" srcId="{37114BA4-2462-463F-8348-2DA652FB9893}" destId="{3D53DDB8-FAB8-46B1-A047-E52FDB2FA305}" srcOrd="4" destOrd="0" presId="urn:microsoft.com/office/officeart/2005/8/layout/chevron2"/>
    <dgm:cxn modelId="{3A0018C8-9B07-4FAD-B676-40B5A621FE69}" type="presParOf" srcId="{3D53DDB8-FAB8-46B1-A047-E52FDB2FA305}" destId="{91635E3C-A056-4351-8B1A-92DE1187511E}" srcOrd="0" destOrd="0" presId="urn:microsoft.com/office/officeart/2005/8/layout/chevron2"/>
    <dgm:cxn modelId="{C21EDC1C-DC8B-4835-B42D-AE70334003DA}" type="presParOf" srcId="{3D53DDB8-FAB8-46B1-A047-E52FDB2FA305}" destId="{4DDFB61F-B5D0-42BE-970E-3D1CF7C48281}" srcOrd="1" destOrd="0" presId="urn:microsoft.com/office/officeart/2005/8/layout/chevron2"/>
    <dgm:cxn modelId="{F9C23747-953A-4322-8795-4FB54B247235}" type="presParOf" srcId="{37114BA4-2462-463F-8348-2DA652FB9893}" destId="{153AB3F1-B08D-45C7-A028-A32C9B1514D2}" srcOrd="5" destOrd="0" presId="urn:microsoft.com/office/officeart/2005/8/layout/chevron2"/>
    <dgm:cxn modelId="{E66E6B48-E88D-43E3-A888-19890E312112}" type="presParOf" srcId="{37114BA4-2462-463F-8348-2DA652FB9893}" destId="{FF725C31-4838-427B-AE01-9829FF7FD2C7}" srcOrd="6" destOrd="0" presId="urn:microsoft.com/office/officeart/2005/8/layout/chevron2"/>
    <dgm:cxn modelId="{50AD77A1-4ED1-4BA5-8BE3-7C444B39AD18}" type="presParOf" srcId="{FF725C31-4838-427B-AE01-9829FF7FD2C7}" destId="{CD378627-C692-4318-97F6-D1A37364C07A}" srcOrd="0" destOrd="0" presId="urn:microsoft.com/office/officeart/2005/8/layout/chevron2"/>
    <dgm:cxn modelId="{68DD2EBA-4D99-48DE-8A1C-115FC2DECDE3}" type="presParOf" srcId="{FF725C31-4838-427B-AE01-9829FF7FD2C7}" destId="{668DF447-6ED7-44D3-A1AF-D6916BE25823}" srcOrd="1" destOrd="0" presId="urn:microsoft.com/office/officeart/2005/8/layout/chevron2"/>
    <dgm:cxn modelId="{0AD958B0-FB8E-43AA-8B74-42ECB252FC62}" type="presParOf" srcId="{37114BA4-2462-463F-8348-2DA652FB9893}" destId="{6AB970ED-3F56-4A23-B746-0AE8AD32CFCA}" srcOrd="7" destOrd="0" presId="urn:microsoft.com/office/officeart/2005/8/layout/chevron2"/>
    <dgm:cxn modelId="{9A587737-E710-4F96-B530-0FFA90A69B71}" type="presParOf" srcId="{37114BA4-2462-463F-8348-2DA652FB9893}" destId="{AEE7171A-6B66-4B82-9B5B-698F0D806C61}" srcOrd="8" destOrd="0" presId="urn:microsoft.com/office/officeart/2005/8/layout/chevron2"/>
    <dgm:cxn modelId="{C681F3C7-9966-487E-9F78-C3E652C43B18}" type="presParOf" srcId="{AEE7171A-6B66-4B82-9B5B-698F0D806C61}" destId="{5C15C6F8-160F-406B-ADAF-D21B997BE78C}" srcOrd="0" destOrd="0" presId="urn:microsoft.com/office/officeart/2005/8/layout/chevron2"/>
    <dgm:cxn modelId="{A6B10773-3F2C-4D3E-A6A2-88A9E9EB506F}" type="presParOf" srcId="{AEE7171A-6B66-4B82-9B5B-698F0D806C61}" destId="{A31BEA04-80FC-4ADB-9540-63CF52CF2F6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29AF59EA-F68A-4643-B63E-7035340CFFC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3A4AF7-8A16-4666-95CC-7F9F877E229E}">
      <dgm:prSet/>
      <dgm:spPr/>
      <dgm:t>
        <a:bodyPr/>
        <a:lstStyle/>
        <a:p>
          <a:pPr algn="ctr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иқтисодиётининг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i="1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i="1" dirty="0" err="1" smtClean="0">
              <a:latin typeface="Times New Roman" pitchFamily="18" charset="0"/>
              <a:cs typeface="Times New Roman" pitchFamily="18" charset="0"/>
            </a:rPr>
            <a:t>зиддиятларига</a:t>
          </a:r>
          <a:r>
            <a:rPr lang="ru-RU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қуйидагилар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киради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87C676E-C875-4801-B141-3B1405679D78}" type="parTrans" cxnId="{D74986A1-2230-44A8-A7A1-2D3613325657}">
      <dgm:prSet/>
      <dgm:spPr/>
      <dgm:t>
        <a:bodyPr/>
        <a:lstStyle/>
        <a:p>
          <a:endParaRPr lang="ru-RU"/>
        </a:p>
      </dgm:t>
    </dgm:pt>
    <dgm:pt modelId="{595FDBF0-1315-44BA-807A-96B1DE8E0803}" type="sibTrans" cxnId="{D74986A1-2230-44A8-A7A1-2D3613325657}">
      <dgm:prSet/>
      <dgm:spPr/>
      <dgm:t>
        <a:bodyPr/>
        <a:lstStyle/>
        <a:p>
          <a:endParaRPr lang="ru-RU"/>
        </a:p>
      </dgm:t>
    </dgm:pt>
    <dgm:pt modelId="{7BB17666-0D26-47DE-BACB-C9FDB585EE2E}" type="pres">
      <dgm:prSet presAssocID="{29AF59EA-F68A-4643-B63E-7035340CFFC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7FF63AA-9D76-413F-A4C5-6BCB7F8D64E9}" type="pres">
      <dgm:prSet presAssocID="{4B3A4AF7-8A16-4666-95CC-7F9F877E229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74986A1-2230-44A8-A7A1-2D3613325657}" srcId="{29AF59EA-F68A-4643-B63E-7035340CFFCF}" destId="{4B3A4AF7-8A16-4666-95CC-7F9F877E229E}" srcOrd="0" destOrd="0" parTransId="{787C676E-C875-4801-B141-3B1405679D78}" sibTransId="{595FDBF0-1315-44BA-807A-96B1DE8E0803}"/>
    <dgm:cxn modelId="{6FF71B65-AE54-41F8-8B8B-34674903EC7D}" type="presOf" srcId="{29AF59EA-F68A-4643-B63E-7035340CFFCF}" destId="{7BB17666-0D26-47DE-BACB-C9FDB585EE2E}" srcOrd="0" destOrd="0" presId="urn:microsoft.com/office/officeart/2005/8/layout/vList2"/>
    <dgm:cxn modelId="{75D1C5DE-F6CF-4D73-88C7-CFB180FA487C}" type="presOf" srcId="{4B3A4AF7-8A16-4666-95CC-7F9F877E229E}" destId="{D7FF63AA-9D76-413F-A4C5-6BCB7F8D64E9}" srcOrd="0" destOrd="0" presId="urn:microsoft.com/office/officeart/2005/8/layout/vList2"/>
    <dgm:cxn modelId="{3C9F7D4C-0F79-4F23-A93D-A0D464381F45}" type="presParOf" srcId="{7BB17666-0D26-47DE-BACB-C9FDB585EE2E}" destId="{D7FF63AA-9D76-413F-A4C5-6BCB7F8D64E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CF82F8CC-579A-4B92-AACB-60394E3B1DD6}" type="doc">
      <dgm:prSet loTypeId="urn:microsoft.com/office/officeart/2005/8/layout/pyramid2" loCatId="pyramid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50EC908-9696-4F7D-A90C-68331F82CDBA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у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бош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назорат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механизми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—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рақобатнинг кучсизланишига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йўл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қўяди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ҳатто буни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рағбатлантиради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83EE191-7012-46A9-8D7C-12F812A24096}" type="parTrans" cxnId="{0AA35209-3E41-4872-A58C-E53293E68A0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8931BF6-A238-46F1-9A2E-1F6840385FF8}" type="sibTrans" cxnId="{0AA35209-3E41-4872-A58C-E53293E68A0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4F90B53-9F48-4FC1-8A7E-A3B8067646F0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жамият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аъзолари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даромадларидаги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тенгсизликнинг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кучайиб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бориши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аҳолининг табақаланишига олиб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келади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AC7D034-C9A7-427F-A104-348D8E801CB9}" type="parTrans" cxnId="{DAB4FAC9-BABD-42D9-BC01-8040082EE57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04B960-71B1-47FD-8A2C-C65458CB3DCC}" type="sibTrans" cxnId="{DAB4FAC9-BABD-42D9-BC01-8040082EE57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16434F0-BF1A-4CBB-BC71-F09F0902CB21}" type="pres">
      <dgm:prSet presAssocID="{CF82F8CC-579A-4B92-AACB-60394E3B1DD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E9B17C34-E4A5-4D17-8DFB-FA9D9AAF373E}" type="pres">
      <dgm:prSet presAssocID="{CF82F8CC-579A-4B92-AACB-60394E3B1DD6}" presName="pyramid" presStyleLbl="node1" presStyleIdx="0" presStyleCnt="1"/>
      <dgm:spPr/>
      <dgm:t>
        <a:bodyPr/>
        <a:lstStyle/>
        <a:p>
          <a:endParaRPr lang="ru-RU"/>
        </a:p>
      </dgm:t>
    </dgm:pt>
    <dgm:pt modelId="{9E2A42EB-426E-4C26-9957-F6990DCE2EE7}" type="pres">
      <dgm:prSet presAssocID="{CF82F8CC-579A-4B92-AACB-60394E3B1DD6}" presName="theList" presStyleCnt="0"/>
      <dgm:spPr/>
      <dgm:t>
        <a:bodyPr/>
        <a:lstStyle/>
        <a:p>
          <a:endParaRPr lang="ru-RU"/>
        </a:p>
      </dgm:t>
    </dgm:pt>
    <dgm:pt modelId="{A7B7EC14-2BDD-49B3-84AC-2EE535F9D714}" type="pres">
      <dgm:prSet presAssocID="{A50EC908-9696-4F7D-A90C-68331F82CDBA}" presName="aNode" presStyleLbl="fgAcc1" presStyleIdx="0" presStyleCnt="2" custScaleX="180478" custLinFactNeighborX="33044" custLinFactNeighborY="-382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2F8EE2-B03D-4478-B6E5-93D973DF9666}" type="pres">
      <dgm:prSet presAssocID="{A50EC908-9696-4F7D-A90C-68331F82CDBA}" presName="aSpace" presStyleCnt="0"/>
      <dgm:spPr/>
      <dgm:t>
        <a:bodyPr/>
        <a:lstStyle/>
        <a:p>
          <a:endParaRPr lang="ru-RU"/>
        </a:p>
      </dgm:t>
    </dgm:pt>
    <dgm:pt modelId="{EB67AF56-BA8A-4954-A40E-D8C10892FA68}" type="pres">
      <dgm:prSet presAssocID="{84F90B53-9F48-4FC1-8A7E-A3B8067646F0}" presName="aNode" presStyleLbl="fgAcc1" presStyleIdx="1" presStyleCnt="2" custScaleX="180478" custLinFactNeighborX="33044" custLinFactNeighborY="-382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0AC2AD-4F2E-4812-9D5A-E3C3074EF95B}" type="pres">
      <dgm:prSet presAssocID="{84F90B53-9F48-4FC1-8A7E-A3B8067646F0}" presName="aSpace" presStyleCnt="0"/>
      <dgm:spPr/>
      <dgm:t>
        <a:bodyPr/>
        <a:lstStyle/>
        <a:p>
          <a:endParaRPr lang="ru-RU"/>
        </a:p>
      </dgm:t>
    </dgm:pt>
  </dgm:ptLst>
  <dgm:cxnLst>
    <dgm:cxn modelId="{41894079-2AF0-47AC-9791-174787873514}" type="presOf" srcId="{CF82F8CC-579A-4B92-AACB-60394E3B1DD6}" destId="{716434F0-BF1A-4CBB-BC71-F09F0902CB21}" srcOrd="0" destOrd="0" presId="urn:microsoft.com/office/officeart/2005/8/layout/pyramid2"/>
    <dgm:cxn modelId="{DAB4FAC9-BABD-42D9-BC01-8040082EE57D}" srcId="{CF82F8CC-579A-4B92-AACB-60394E3B1DD6}" destId="{84F90B53-9F48-4FC1-8A7E-A3B8067646F0}" srcOrd="1" destOrd="0" parTransId="{BAC7D034-C9A7-427F-A104-348D8E801CB9}" sibTransId="{3E04B960-71B1-47FD-8A2C-C65458CB3DCC}"/>
    <dgm:cxn modelId="{0AA35209-3E41-4872-A58C-E53293E68A04}" srcId="{CF82F8CC-579A-4B92-AACB-60394E3B1DD6}" destId="{A50EC908-9696-4F7D-A90C-68331F82CDBA}" srcOrd="0" destOrd="0" parTransId="{183EE191-7012-46A9-8D7C-12F812A24096}" sibTransId="{58931BF6-A238-46F1-9A2E-1F6840385FF8}"/>
    <dgm:cxn modelId="{3616711B-F001-4A66-80C4-EB20EFEAE245}" type="presOf" srcId="{84F90B53-9F48-4FC1-8A7E-A3B8067646F0}" destId="{EB67AF56-BA8A-4954-A40E-D8C10892FA68}" srcOrd="0" destOrd="0" presId="urn:microsoft.com/office/officeart/2005/8/layout/pyramid2"/>
    <dgm:cxn modelId="{FD1FA5B0-F0A1-410E-BC0B-1EF6B2410812}" type="presOf" srcId="{A50EC908-9696-4F7D-A90C-68331F82CDBA}" destId="{A7B7EC14-2BDD-49B3-84AC-2EE535F9D714}" srcOrd="0" destOrd="0" presId="urn:microsoft.com/office/officeart/2005/8/layout/pyramid2"/>
    <dgm:cxn modelId="{E42E45DA-7B6D-4F8B-AE90-BE5B98034851}" type="presParOf" srcId="{716434F0-BF1A-4CBB-BC71-F09F0902CB21}" destId="{E9B17C34-E4A5-4D17-8DFB-FA9D9AAF373E}" srcOrd="0" destOrd="0" presId="urn:microsoft.com/office/officeart/2005/8/layout/pyramid2"/>
    <dgm:cxn modelId="{25A33E98-7471-4228-A2C6-E2743C6E4124}" type="presParOf" srcId="{716434F0-BF1A-4CBB-BC71-F09F0902CB21}" destId="{9E2A42EB-426E-4C26-9957-F6990DCE2EE7}" srcOrd="1" destOrd="0" presId="urn:microsoft.com/office/officeart/2005/8/layout/pyramid2"/>
    <dgm:cxn modelId="{5708E37B-B0B9-4B5B-9C7F-95F36C0DB6A4}" type="presParOf" srcId="{9E2A42EB-426E-4C26-9957-F6990DCE2EE7}" destId="{A7B7EC14-2BDD-49B3-84AC-2EE535F9D714}" srcOrd="0" destOrd="0" presId="urn:microsoft.com/office/officeart/2005/8/layout/pyramid2"/>
    <dgm:cxn modelId="{FFCEF728-5981-4981-9A16-647E21977347}" type="presParOf" srcId="{9E2A42EB-426E-4C26-9957-F6990DCE2EE7}" destId="{922F8EE2-B03D-4478-B6E5-93D973DF9666}" srcOrd="1" destOrd="0" presId="urn:microsoft.com/office/officeart/2005/8/layout/pyramid2"/>
    <dgm:cxn modelId="{040487DD-176A-4DAD-A187-4EBABBB3C0A3}" type="presParOf" srcId="{9E2A42EB-426E-4C26-9957-F6990DCE2EE7}" destId="{EB67AF56-BA8A-4954-A40E-D8C10892FA68}" srcOrd="2" destOrd="0" presId="urn:microsoft.com/office/officeart/2005/8/layout/pyramid2"/>
    <dgm:cxn modelId="{D03E4EBA-DA7A-432E-BF65-823AA4C590F5}" type="presParOf" srcId="{9E2A42EB-426E-4C26-9957-F6990DCE2EE7}" destId="{0E0AC2AD-4F2E-4812-9D5A-E3C3074EF95B}" srcOrd="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104B6099-7686-437D-AF35-036583A9262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3D78496-44DE-4247-BC08-8A25E2A41235}">
      <dgm:prSet/>
      <dgm:spPr/>
      <dgm:t>
        <a:bodyPr/>
        <a:lstStyle/>
        <a:p>
          <a:pPr algn="ctr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иқтисодиётида рақобат кучсизланишининг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иккита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манбаи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93FBD3E-A23D-4215-998A-1211755D5F7A}" type="parTrans" cxnId="{94E49D0E-50A2-41B5-B8C3-1A886CAC4FA8}">
      <dgm:prSet/>
      <dgm:spPr/>
      <dgm:t>
        <a:bodyPr/>
        <a:lstStyle/>
        <a:p>
          <a:endParaRPr lang="ru-RU"/>
        </a:p>
      </dgm:t>
    </dgm:pt>
    <dgm:pt modelId="{D9DDD7D0-0868-44DD-92D8-BB0986DBC1BE}" type="sibTrans" cxnId="{94E49D0E-50A2-41B5-B8C3-1A886CAC4FA8}">
      <dgm:prSet/>
      <dgm:spPr/>
      <dgm:t>
        <a:bodyPr/>
        <a:lstStyle/>
        <a:p>
          <a:endParaRPr lang="ru-RU"/>
        </a:p>
      </dgm:t>
    </dgm:pt>
    <dgm:pt modelId="{1977B21C-7885-497D-828B-7CDDFDBD519C}" type="pres">
      <dgm:prSet presAssocID="{104B6099-7686-437D-AF35-036583A9262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4EB46D2-9DEB-45AB-901F-A115B96B868B}" type="pres">
      <dgm:prSet presAssocID="{F3D78496-44DE-4247-BC08-8A25E2A4123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4E49D0E-50A2-41B5-B8C3-1A886CAC4FA8}" srcId="{104B6099-7686-437D-AF35-036583A92621}" destId="{F3D78496-44DE-4247-BC08-8A25E2A41235}" srcOrd="0" destOrd="0" parTransId="{B93FBD3E-A23D-4215-998A-1211755D5F7A}" sibTransId="{D9DDD7D0-0868-44DD-92D8-BB0986DBC1BE}"/>
    <dgm:cxn modelId="{F8265631-982E-4EF1-8A65-68893524CEF1}" type="presOf" srcId="{104B6099-7686-437D-AF35-036583A92621}" destId="{1977B21C-7885-497D-828B-7CDDFDBD519C}" srcOrd="0" destOrd="0" presId="urn:microsoft.com/office/officeart/2005/8/layout/vList2"/>
    <dgm:cxn modelId="{D3081461-F049-422B-8C76-39315D298950}" type="presOf" srcId="{F3D78496-44DE-4247-BC08-8A25E2A41235}" destId="{74EB46D2-9DEB-45AB-901F-A115B96B868B}" srcOrd="0" destOrd="0" presId="urn:microsoft.com/office/officeart/2005/8/layout/vList2"/>
    <dgm:cxn modelId="{189C6D2E-6306-4E1A-8E1F-720690CEE9CC}" type="presParOf" srcId="{1977B21C-7885-497D-828B-7CDDFDBD519C}" destId="{74EB46D2-9DEB-45AB-901F-A115B96B868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E1D1CA91-0E28-4FBD-B8E8-BE216A2E7A18}" type="doc">
      <dgm:prSet loTypeId="urn:microsoft.com/office/officeart/2005/8/layout/chevron2" loCatId="list" qsTypeId="urn:microsoft.com/office/officeart/2005/8/quickstyle/3d1" qsCatId="3D" csTypeId="urn:microsoft.com/office/officeart/2005/8/colors/colorful1#11" csCatId="colorful" phldr="1"/>
      <dgm:spPr/>
      <dgm:t>
        <a:bodyPr/>
        <a:lstStyle/>
        <a:p>
          <a:endParaRPr lang="ru-RU"/>
        </a:p>
      </dgm:t>
    </dgm:pt>
    <dgm:pt modelId="{25226E6D-1EF5-4D7C-92E2-9CFC74FC2884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2430FC8-E019-48CF-BCA0-F2B6F61C85F5}" type="parTrans" cxnId="{FD80E360-4B45-4786-BD64-CE6733BED3D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20A2DA1-BD0F-4C6B-88CB-CA4AC800A9FF}" type="sibTrans" cxnId="{FD80E360-4B45-4786-BD64-CE6733BED3D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64E7EA7-7C3E-4C70-B326-DC114796F45F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EB21D71-D0DF-4EC0-BB6A-52BCAE665E84}" type="parTrans" cxnId="{44B402CD-C4FA-49A8-A55D-20C9407F1F5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CA05122-2358-4D88-9AB9-3A5BDFD0B547}" type="sibTrans" cxnId="{44B402CD-C4FA-49A8-A55D-20C9407F1F5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FA42877-2CA5-4518-9AF4-503A7207C7DB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рақобатлашувнинг ноқонуний усуллари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масалан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жисмоний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куч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ишлатиш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зўравонлик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тазйиқ ўтказиш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.к.) ни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қўллаш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0D244B4-98F5-4685-A1C2-73C1D15FF30E}" type="parTrans" cxnId="{9397C422-9DE0-48E2-AF2F-5B79AA2D059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DD260C1-CA98-4AA5-9C4A-87E293351B3A}" type="sibTrans" cxnId="{9397C422-9DE0-48E2-AF2F-5B79AA2D059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459702A-BD3D-4568-B8AA-0B953712E707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Фирмаларнинг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қўшилиб кетиши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8F76340-CA20-49E0-942F-FA764A269559}" type="parTrans" cxnId="{F8A571A3-672A-4E4F-B56B-56E59AEC2DE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ADDA860-7876-459F-BDD8-7F4619EF1E08}" type="sibTrans" cxnId="{F8A571A3-672A-4E4F-B56B-56E59AEC2DE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A3B65C6-77F2-4810-9631-EFCE916B605F}">
      <dgm:prSet/>
      <dgm:spPr/>
      <dgm:t>
        <a:bodyPr/>
        <a:lstStyle/>
        <a:p>
          <a:pPr rtl="0"/>
          <a:r>
            <a:rPr lang="ru-RU" smtClean="0">
              <a:latin typeface="Times New Roman" pitchFamily="18" charset="0"/>
              <a:cs typeface="Times New Roman" pitchFamily="18" charset="0"/>
            </a:rPr>
            <a:t>компанияларнинг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хуфёна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келишуви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D8B420C-1399-4989-B459-6D4CFFE1E4AF}" type="parTrans" cxnId="{BB351801-9E89-4A0E-AFEB-A8E334EDB4E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B0BC5FD-8FCF-49F9-820E-A7B5829D1A1A}" type="sibTrans" cxnId="{BB351801-9E89-4A0E-AFEB-A8E334EDB4E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A5B5F94-8C0B-4835-8620-E630FB87EA8E}">
      <dgm:prSet/>
      <dgm:spPr/>
      <dgm:t>
        <a:bodyPr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71C54D2-A48E-4CD8-B7C0-E5DABD4ED669}" type="parTrans" cxnId="{43F94E73-4070-43F5-BD61-B4669BD8165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463502E-6CF2-48F2-936C-CDC9BC887B4B}" type="sibTrans" cxnId="{43F94E73-4070-43F5-BD61-B4669BD8165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89F54DD-3F15-4974-A60A-24B9D129F59D}" type="pres">
      <dgm:prSet presAssocID="{E1D1CA91-0E28-4FBD-B8E8-BE216A2E7A1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1F761A-8E68-4813-A401-091CBC228DB3}" type="pres">
      <dgm:prSet presAssocID="{25226E6D-1EF5-4D7C-92E2-9CFC74FC2884}" presName="composite" presStyleCnt="0"/>
      <dgm:spPr/>
    </dgm:pt>
    <dgm:pt modelId="{5B92408F-3892-41F5-B3C7-52A5B98E8035}" type="pres">
      <dgm:prSet presAssocID="{25226E6D-1EF5-4D7C-92E2-9CFC74FC2884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79D4B5-4CA5-4195-944F-F04C0D46A730}" type="pres">
      <dgm:prSet presAssocID="{25226E6D-1EF5-4D7C-92E2-9CFC74FC2884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813CBE-0054-4C20-A4BF-5CB67ED19757}" type="pres">
      <dgm:prSet presAssocID="{A20A2DA1-BD0F-4C6B-88CB-CA4AC800A9FF}" presName="sp" presStyleCnt="0"/>
      <dgm:spPr/>
    </dgm:pt>
    <dgm:pt modelId="{2C81FB68-5627-4B06-82A1-2774D0B6ABC6}" type="pres">
      <dgm:prSet presAssocID="{E64E7EA7-7C3E-4C70-B326-DC114796F45F}" presName="composite" presStyleCnt="0"/>
      <dgm:spPr/>
    </dgm:pt>
    <dgm:pt modelId="{EFF57C49-1496-4C2A-A74E-D5734630F558}" type="pres">
      <dgm:prSet presAssocID="{E64E7EA7-7C3E-4C70-B326-DC114796F45F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061DCA-EC30-4C86-8C9E-81B1796908D6}" type="pres">
      <dgm:prSet presAssocID="{E64E7EA7-7C3E-4C70-B326-DC114796F45F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5EDA41-0262-4735-87A5-DC98FE687686}" type="pres">
      <dgm:prSet presAssocID="{7CA05122-2358-4D88-9AB9-3A5BDFD0B547}" presName="sp" presStyleCnt="0"/>
      <dgm:spPr/>
    </dgm:pt>
    <dgm:pt modelId="{2145A416-1642-4098-A08E-62324A8368C0}" type="pres">
      <dgm:prSet presAssocID="{3A5B5F94-8C0B-4835-8620-E630FB87EA8E}" presName="composite" presStyleCnt="0"/>
      <dgm:spPr/>
    </dgm:pt>
    <dgm:pt modelId="{45BFD4BA-9957-491A-ABF4-017511F89EE8}" type="pres">
      <dgm:prSet presAssocID="{3A5B5F94-8C0B-4835-8620-E630FB87EA8E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942FD4-0F38-485B-91E6-6442C5D95E78}" type="pres">
      <dgm:prSet presAssocID="{3A5B5F94-8C0B-4835-8620-E630FB87EA8E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C22C6DC-FE48-4CE5-9135-1F053DE04A33}" type="presOf" srcId="{3A3B65C6-77F2-4810-9631-EFCE916B605F}" destId="{E8061DCA-EC30-4C86-8C9E-81B1796908D6}" srcOrd="0" destOrd="0" presId="urn:microsoft.com/office/officeart/2005/8/layout/chevron2"/>
    <dgm:cxn modelId="{BB351801-9E89-4A0E-AFEB-A8E334EDB4E7}" srcId="{E64E7EA7-7C3E-4C70-B326-DC114796F45F}" destId="{3A3B65C6-77F2-4810-9631-EFCE916B605F}" srcOrd="0" destOrd="0" parTransId="{0D8B420C-1399-4989-B459-6D4CFFE1E4AF}" sibTransId="{CB0BC5FD-8FCF-49F9-820E-A7B5829D1A1A}"/>
    <dgm:cxn modelId="{59966C77-8DC8-4831-9928-67AABA2793E1}" type="presOf" srcId="{E1D1CA91-0E28-4FBD-B8E8-BE216A2E7A18}" destId="{789F54DD-3F15-4974-A60A-24B9D129F59D}" srcOrd="0" destOrd="0" presId="urn:microsoft.com/office/officeart/2005/8/layout/chevron2"/>
    <dgm:cxn modelId="{4F441D7C-FDCA-4C7A-BC92-16B1671BF7F1}" type="presOf" srcId="{25226E6D-1EF5-4D7C-92E2-9CFC74FC2884}" destId="{5B92408F-3892-41F5-B3C7-52A5B98E8035}" srcOrd="0" destOrd="0" presId="urn:microsoft.com/office/officeart/2005/8/layout/chevron2"/>
    <dgm:cxn modelId="{9397C422-9DE0-48E2-AF2F-5B79AA2D059B}" srcId="{3A5B5F94-8C0B-4835-8620-E630FB87EA8E}" destId="{8FA42877-2CA5-4518-9AF4-503A7207C7DB}" srcOrd="0" destOrd="0" parTransId="{C0D244B4-98F5-4685-A1C2-73C1D15FF30E}" sibTransId="{DDD260C1-CA98-4AA5-9C4A-87E293351B3A}"/>
    <dgm:cxn modelId="{120F46C6-0688-41CF-9E51-9A850E84E703}" type="presOf" srcId="{8FA42877-2CA5-4518-9AF4-503A7207C7DB}" destId="{1A942FD4-0F38-485B-91E6-6442C5D95E78}" srcOrd="0" destOrd="0" presId="urn:microsoft.com/office/officeart/2005/8/layout/chevron2"/>
    <dgm:cxn modelId="{843C4922-DDCA-4FB3-8670-41B3EA267417}" type="presOf" srcId="{3A5B5F94-8C0B-4835-8620-E630FB87EA8E}" destId="{45BFD4BA-9957-491A-ABF4-017511F89EE8}" srcOrd="0" destOrd="0" presId="urn:microsoft.com/office/officeart/2005/8/layout/chevron2"/>
    <dgm:cxn modelId="{FD80E360-4B45-4786-BD64-CE6733BED3D2}" srcId="{E1D1CA91-0E28-4FBD-B8E8-BE216A2E7A18}" destId="{25226E6D-1EF5-4D7C-92E2-9CFC74FC2884}" srcOrd="0" destOrd="0" parTransId="{52430FC8-E019-48CF-BCA0-F2B6F61C85F5}" sibTransId="{A20A2DA1-BD0F-4C6B-88CB-CA4AC800A9FF}"/>
    <dgm:cxn modelId="{C0A60F1D-67B4-46B7-A42C-54BDE1FEE0AD}" type="presOf" srcId="{D459702A-BD3D-4568-B8AA-0B953712E707}" destId="{3979D4B5-4CA5-4195-944F-F04C0D46A730}" srcOrd="0" destOrd="0" presId="urn:microsoft.com/office/officeart/2005/8/layout/chevron2"/>
    <dgm:cxn modelId="{43F94E73-4070-43F5-BD61-B4669BD8165F}" srcId="{E1D1CA91-0E28-4FBD-B8E8-BE216A2E7A18}" destId="{3A5B5F94-8C0B-4835-8620-E630FB87EA8E}" srcOrd="2" destOrd="0" parTransId="{171C54D2-A48E-4CD8-B7C0-E5DABD4ED669}" sibTransId="{A463502E-6CF2-48F2-936C-CDC9BC887B4B}"/>
    <dgm:cxn modelId="{F8A571A3-672A-4E4F-B56B-56E59AEC2DE0}" srcId="{25226E6D-1EF5-4D7C-92E2-9CFC74FC2884}" destId="{D459702A-BD3D-4568-B8AA-0B953712E707}" srcOrd="0" destOrd="0" parTransId="{38F76340-CA20-49E0-942F-FA764A269559}" sibTransId="{4ADDA860-7876-459F-BDD8-7F4619EF1E08}"/>
    <dgm:cxn modelId="{44B402CD-C4FA-49A8-A55D-20C9407F1F5F}" srcId="{E1D1CA91-0E28-4FBD-B8E8-BE216A2E7A18}" destId="{E64E7EA7-7C3E-4C70-B326-DC114796F45F}" srcOrd="1" destOrd="0" parTransId="{DEB21D71-D0DF-4EC0-BB6A-52BCAE665E84}" sibTransId="{7CA05122-2358-4D88-9AB9-3A5BDFD0B547}"/>
    <dgm:cxn modelId="{46C11CE5-DE18-49BE-81C5-7CBECB0DD8D2}" type="presOf" srcId="{E64E7EA7-7C3E-4C70-B326-DC114796F45F}" destId="{EFF57C49-1496-4C2A-A74E-D5734630F558}" srcOrd="0" destOrd="0" presId="urn:microsoft.com/office/officeart/2005/8/layout/chevron2"/>
    <dgm:cxn modelId="{9D992E3A-D900-4B9C-809D-DECAF6949EF0}" type="presParOf" srcId="{789F54DD-3F15-4974-A60A-24B9D129F59D}" destId="{461F761A-8E68-4813-A401-091CBC228DB3}" srcOrd="0" destOrd="0" presId="urn:microsoft.com/office/officeart/2005/8/layout/chevron2"/>
    <dgm:cxn modelId="{4753F2CF-D42F-4E7F-8398-F50E61807F3C}" type="presParOf" srcId="{461F761A-8E68-4813-A401-091CBC228DB3}" destId="{5B92408F-3892-41F5-B3C7-52A5B98E8035}" srcOrd="0" destOrd="0" presId="urn:microsoft.com/office/officeart/2005/8/layout/chevron2"/>
    <dgm:cxn modelId="{5FDDD85F-C92D-4693-80D1-A7C81EE1ED46}" type="presParOf" srcId="{461F761A-8E68-4813-A401-091CBC228DB3}" destId="{3979D4B5-4CA5-4195-944F-F04C0D46A730}" srcOrd="1" destOrd="0" presId="urn:microsoft.com/office/officeart/2005/8/layout/chevron2"/>
    <dgm:cxn modelId="{958527C7-3C4E-4C91-9E77-80704B406A5B}" type="presParOf" srcId="{789F54DD-3F15-4974-A60A-24B9D129F59D}" destId="{1F813CBE-0054-4C20-A4BF-5CB67ED19757}" srcOrd="1" destOrd="0" presId="urn:microsoft.com/office/officeart/2005/8/layout/chevron2"/>
    <dgm:cxn modelId="{47B8EEF4-034E-4EFA-86F8-1E2F123CCD2F}" type="presParOf" srcId="{789F54DD-3F15-4974-A60A-24B9D129F59D}" destId="{2C81FB68-5627-4B06-82A1-2774D0B6ABC6}" srcOrd="2" destOrd="0" presId="urn:microsoft.com/office/officeart/2005/8/layout/chevron2"/>
    <dgm:cxn modelId="{F55583C2-3FAF-413A-8530-4CB6C6A75B87}" type="presParOf" srcId="{2C81FB68-5627-4B06-82A1-2774D0B6ABC6}" destId="{EFF57C49-1496-4C2A-A74E-D5734630F558}" srcOrd="0" destOrd="0" presId="urn:microsoft.com/office/officeart/2005/8/layout/chevron2"/>
    <dgm:cxn modelId="{CF3CB38F-2AF8-4E76-B8C0-BA2331394CE0}" type="presParOf" srcId="{2C81FB68-5627-4B06-82A1-2774D0B6ABC6}" destId="{E8061DCA-EC30-4C86-8C9E-81B1796908D6}" srcOrd="1" destOrd="0" presId="urn:microsoft.com/office/officeart/2005/8/layout/chevron2"/>
    <dgm:cxn modelId="{EA4B0359-3F33-41DF-81E8-80BFD3E2E6BE}" type="presParOf" srcId="{789F54DD-3F15-4974-A60A-24B9D129F59D}" destId="{885EDA41-0262-4735-87A5-DC98FE687686}" srcOrd="3" destOrd="0" presId="urn:microsoft.com/office/officeart/2005/8/layout/chevron2"/>
    <dgm:cxn modelId="{3EA3EA30-C50E-4E16-9EFE-F2C9E606C5CA}" type="presParOf" srcId="{789F54DD-3F15-4974-A60A-24B9D129F59D}" destId="{2145A416-1642-4098-A08E-62324A8368C0}" srcOrd="4" destOrd="0" presId="urn:microsoft.com/office/officeart/2005/8/layout/chevron2"/>
    <dgm:cxn modelId="{84A77916-4844-47E9-A0C0-5E0A477F6C20}" type="presParOf" srcId="{2145A416-1642-4098-A08E-62324A8368C0}" destId="{45BFD4BA-9957-491A-ABF4-017511F89EE8}" srcOrd="0" destOrd="0" presId="urn:microsoft.com/office/officeart/2005/8/layout/chevron2"/>
    <dgm:cxn modelId="{2FAE2C90-ECB2-4C64-B6D3-5E33DDC84016}" type="presParOf" srcId="{2145A416-1642-4098-A08E-62324A8368C0}" destId="{1A942FD4-0F38-485B-91E6-6442C5D95E7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01D521E8-5A65-4096-B6FE-AE7129873CC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2B40F20-1557-411B-9ABA-0B69E49F01D3}">
      <dgm:prSet custT="1"/>
      <dgm:spPr/>
      <dgm:t>
        <a:bodyPr/>
        <a:lstStyle/>
        <a:p>
          <a:pPr marL="0" indent="355600" algn="just" rtl="0">
            <a:spcAft>
              <a:spcPts val="0"/>
            </a:spcAft>
          </a:pP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1)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иқтисодиёти шароитидаги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эркин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муҳитда тадбиркорлар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кетидан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қувиб ва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иқтисодий мавқеларини яхшилашга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интилиб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рақобатнинг чекланган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йўлидан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озод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бўлишга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ҳаракат қиладилар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52C1C03B-C126-4607-8300-386557C2F5BF}" type="parTrans" cxnId="{B1178E2E-C14F-45A9-AD8F-7942C6389FEB}">
      <dgm:prSet/>
      <dgm:spPr/>
      <dgm:t>
        <a:bodyPr/>
        <a:lstStyle/>
        <a:p>
          <a:endParaRPr lang="ru-RU" sz="2000"/>
        </a:p>
      </dgm:t>
    </dgm:pt>
    <dgm:pt modelId="{45A5E2F3-E9EC-4640-8105-7ED82991FF48}" type="sibTrans" cxnId="{B1178E2E-C14F-45A9-AD8F-7942C6389FEB}">
      <dgm:prSet/>
      <dgm:spPr/>
      <dgm:t>
        <a:bodyPr/>
        <a:lstStyle/>
        <a:p>
          <a:endParaRPr lang="ru-RU" sz="2000"/>
        </a:p>
      </dgm:t>
    </dgm:pt>
    <dgm:pt modelId="{341821DD-0273-43C8-B65C-A76D4A54CE8A}" type="pres">
      <dgm:prSet presAssocID="{01D521E8-5A65-4096-B6FE-AE7129873CC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591D778-353B-4823-8423-018E00DF438E}" type="pres">
      <dgm:prSet presAssocID="{D2B40F20-1557-411B-9ABA-0B69E49F01D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6A7C26-E615-4F0B-814E-75A362E5E0FB}" type="presOf" srcId="{01D521E8-5A65-4096-B6FE-AE7129873CCD}" destId="{341821DD-0273-43C8-B65C-A76D4A54CE8A}" srcOrd="0" destOrd="0" presId="urn:microsoft.com/office/officeart/2005/8/layout/vList2"/>
    <dgm:cxn modelId="{131BF92D-B761-4F69-B9BD-DD1562D8B43D}" type="presOf" srcId="{D2B40F20-1557-411B-9ABA-0B69E49F01D3}" destId="{8591D778-353B-4823-8423-018E00DF438E}" srcOrd="0" destOrd="0" presId="urn:microsoft.com/office/officeart/2005/8/layout/vList2"/>
    <dgm:cxn modelId="{B1178E2E-C14F-45A9-AD8F-7942C6389FEB}" srcId="{01D521E8-5A65-4096-B6FE-AE7129873CCD}" destId="{D2B40F20-1557-411B-9ABA-0B69E49F01D3}" srcOrd="0" destOrd="0" parTransId="{52C1C03B-C126-4607-8300-386557C2F5BF}" sibTransId="{45A5E2F3-E9EC-4640-8105-7ED82991FF48}"/>
    <dgm:cxn modelId="{1DDE83F3-FE19-4F88-B470-1666D6238105}" type="presParOf" srcId="{341821DD-0273-43C8-B65C-A76D4A54CE8A}" destId="{8591D778-353B-4823-8423-018E00DF438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CB6EE0DC-AEEA-453D-8602-4EB444C494A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A4335BF-A9C0-4486-B2EB-A22E885BA370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барчаси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рақобатнинг кучсизланиши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тартибга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солувчилик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таъсирининг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пасайишига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олиб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келади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CC9CD7C-EEBF-42E1-B494-7E9805A0F413}" type="parTrans" cxnId="{762C3809-6DA2-4FAD-92FF-6493EFE5415E}">
      <dgm:prSet/>
      <dgm:spPr/>
      <dgm:t>
        <a:bodyPr/>
        <a:lstStyle/>
        <a:p>
          <a:endParaRPr lang="ru-RU"/>
        </a:p>
      </dgm:t>
    </dgm:pt>
    <dgm:pt modelId="{9269C3C6-F16C-4FA3-B664-FA1A34A47520}" type="sibTrans" cxnId="{762C3809-6DA2-4FAD-92FF-6493EFE5415E}">
      <dgm:prSet/>
      <dgm:spPr/>
      <dgm:t>
        <a:bodyPr/>
        <a:lstStyle/>
        <a:p>
          <a:endParaRPr lang="ru-RU"/>
        </a:p>
      </dgm:t>
    </dgm:pt>
    <dgm:pt modelId="{5922773B-6874-49DB-91F7-904E35CE6430}" type="pres">
      <dgm:prSet presAssocID="{CB6EE0DC-AEEA-453D-8602-4EB444C494A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EF8EEE9-F65F-4A18-899C-29F514BFE1DA}" type="pres">
      <dgm:prSet presAssocID="{5A4335BF-A9C0-4486-B2EB-A22E885BA37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E77D8AF-F8F8-4161-9DE1-8D06E916766C}" type="presOf" srcId="{CB6EE0DC-AEEA-453D-8602-4EB444C494A7}" destId="{5922773B-6874-49DB-91F7-904E35CE6430}" srcOrd="0" destOrd="0" presId="urn:microsoft.com/office/officeart/2005/8/layout/vList2"/>
    <dgm:cxn modelId="{762C3809-6DA2-4FAD-92FF-6493EFE5415E}" srcId="{CB6EE0DC-AEEA-453D-8602-4EB444C494A7}" destId="{5A4335BF-A9C0-4486-B2EB-A22E885BA370}" srcOrd="0" destOrd="0" parTransId="{6CC9CD7C-EEBF-42E1-B494-7E9805A0F413}" sibTransId="{9269C3C6-F16C-4FA3-B664-FA1A34A47520}"/>
    <dgm:cxn modelId="{57AD2576-6CC6-4BE0-9EDB-B28C31F1D807}" type="presOf" srcId="{5A4335BF-A9C0-4486-B2EB-A22E885BA370}" destId="{9EF8EEE9-F65F-4A18-899C-29F514BFE1DA}" srcOrd="0" destOrd="0" presId="urn:microsoft.com/office/officeart/2005/8/layout/vList2"/>
    <dgm:cxn modelId="{232071A8-0FB5-49A7-B865-15900EA868A5}" type="presParOf" srcId="{5922773B-6874-49DB-91F7-904E35CE6430}" destId="{9EF8EEE9-F65F-4A18-899C-29F514BFE1D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12D13CFE-DB63-400B-BA3C-CF1E3DF8FB52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C5E9A1C-E35C-4759-9AA4-AD0CFF67F3E7}">
      <dgm:prSet/>
      <dgm:spPr/>
      <dgm:t>
        <a:bodyPr/>
        <a:lstStyle/>
        <a:p>
          <a:pPr algn="ctr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2)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тизими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рағбатлантирадиган 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техника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тараққиёти ҳам рақобатнинг заифлашишига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олиб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келади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янги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технология,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одатда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723E1FF-046B-4DF5-A94D-E09823C21C94}" type="parTrans" cxnId="{12AC597B-74E3-45B8-A619-E4E015A893B2}">
      <dgm:prSet/>
      <dgm:spPr/>
      <dgm:t>
        <a:bodyPr/>
        <a:lstStyle/>
        <a:p>
          <a:endParaRPr lang="ru-RU"/>
        </a:p>
      </dgm:t>
    </dgm:pt>
    <dgm:pt modelId="{6E2E4C81-DE9B-4644-A562-5B06FCF4FEEE}" type="sibTrans" cxnId="{12AC597B-74E3-45B8-A619-E4E015A893B2}">
      <dgm:prSet/>
      <dgm:spPr/>
      <dgm:t>
        <a:bodyPr/>
        <a:lstStyle/>
        <a:p>
          <a:endParaRPr lang="ru-RU"/>
        </a:p>
      </dgm:t>
    </dgm:pt>
    <dgm:pt modelId="{00AFA6CD-82A7-4794-9694-6C73EBFE13F6}" type="pres">
      <dgm:prSet presAssocID="{12D13CFE-DB63-400B-BA3C-CF1E3DF8FB5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2748905-A0BC-4047-91F6-26D65D16805B}" type="pres">
      <dgm:prSet presAssocID="{BC5E9A1C-E35C-4759-9AA4-AD0CFF67F3E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A63685-865E-4A24-A6CE-B34EC204662D}" type="presOf" srcId="{12D13CFE-DB63-400B-BA3C-CF1E3DF8FB52}" destId="{00AFA6CD-82A7-4794-9694-6C73EBFE13F6}" srcOrd="0" destOrd="0" presId="urn:microsoft.com/office/officeart/2005/8/layout/vList2"/>
    <dgm:cxn modelId="{12AC597B-74E3-45B8-A619-E4E015A893B2}" srcId="{12D13CFE-DB63-400B-BA3C-CF1E3DF8FB52}" destId="{BC5E9A1C-E35C-4759-9AA4-AD0CFF67F3E7}" srcOrd="0" destOrd="0" parTransId="{5723E1FF-046B-4DF5-A94D-E09823C21C94}" sibTransId="{6E2E4C81-DE9B-4644-A562-5B06FCF4FEEE}"/>
    <dgm:cxn modelId="{086AC287-5DE5-4B48-BD6B-14858533CC02}" type="presOf" srcId="{BC5E9A1C-E35C-4759-9AA4-AD0CFF67F3E7}" destId="{B2748905-A0BC-4047-91F6-26D65D16805B}" srcOrd="0" destOrd="0" presId="urn:microsoft.com/office/officeart/2005/8/layout/vList2"/>
    <dgm:cxn modelId="{0F10E243-B6BE-4FB4-A3FA-E46F680A537F}" type="presParOf" srcId="{00AFA6CD-82A7-4794-9694-6C73EBFE13F6}" destId="{B2748905-A0BC-4047-91F6-26D65D16805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68CBDD86-569E-4E9D-92E1-489E398E9859}" type="doc">
      <dgm:prSet loTypeId="urn:microsoft.com/office/officeart/2005/8/layout/chevron2" loCatId="process" qsTypeId="urn:microsoft.com/office/officeart/2005/8/quickstyle/3d1" qsCatId="3D" csTypeId="urn:microsoft.com/office/officeart/2005/8/colors/colorful1#12" csCatId="colorful" phldr="1"/>
      <dgm:spPr/>
      <dgm:t>
        <a:bodyPr/>
        <a:lstStyle/>
        <a:p>
          <a:endParaRPr lang="ru-RU"/>
        </a:p>
      </dgm:t>
    </dgm:pt>
    <dgm:pt modelId="{13C5E8EB-DF97-477A-BDB0-A819DC553897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AE9C9FB-C081-45F0-A5B3-6939CF00F5A5}" type="parTrans" cxnId="{416CBC08-5071-46C0-B9AB-175A2134BBB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EE6CBA9-4388-4C93-8A62-CBC0966A5BE5}" type="sibTrans" cxnId="{416CBC08-5071-46C0-B9AB-175A2134BBB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8A8ADF7-BD5C-438B-8E5C-B7F4D4028761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жуда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катта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миқдордаги 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реал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капиталдан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фойдаланишни</a:t>
          </a:r>
          <a:r>
            <a:rPr lang="ru-RU" smtClean="0">
              <a:latin typeface="Times New Roman" pitchFamily="18" charset="0"/>
              <a:cs typeface="Times New Roman" pitchFamily="18" charset="0"/>
            </a:rPr>
            <a:t>;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8C43FB9-187F-49E2-BE0C-D8FA0DFF260F}" type="parTrans" cxnId="{21EC90C4-0E55-44ED-8BD6-9B169736D9B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A208E1C-8097-4907-BEA3-B9EEC116FF16}" type="sibTrans" cxnId="{21EC90C4-0E55-44ED-8BD6-9B169736D9B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D731222-4B3F-4E81-91D8-E0AC565F090B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йирик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бўлишини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7E9B198-1033-4932-88CA-A6B37FF4E87E}" type="parTrans" cxnId="{4626ED40-CE7E-4E8C-B8D6-83D1C5F00C1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C49B15F-745D-443E-8EF5-41CF6D352D25}" type="sibTrans" cxnId="{4626ED40-CE7E-4E8C-B8D6-83D1C5F00C1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EFC73F0-DAE5-4CF2-8427-4216B99F8872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0398BC9-ABA2-40C8-98DF-2FB8B19C7184}" type="parTrans" cxnId="{1516F334-9222-409D-B83A-0A2F031CD40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49A72B3-AE72-4306-8ABA-3FC5F9867666}" type="sibTrans" cxnId="{1516F334-9222-409D-B83A-0A2F031CD40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30A5F99-A2C3-49A0-9356-9666B967EE86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комплексли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марказлашган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қатъиян бир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бутун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бирлашган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таркиб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топишини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5CBEE1D-6AF5-468E-82CC-59BABE6B6496}" type="parTrans" cxnId="{A6BF1474-8A66-4355-9798-033EB1F5382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254F4F6-5371-4C4C-9F65-79CA003D2025}" type="sibTrans" cxnId="{A6BF1474-8A66-4355-9798-033EB1F5382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5B3953E-7B5C-4B4E-BCE7-09502F4992D6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B6BA653-2E61-4779-A1FB-35F04395FC8C}" type="parTrans" cxnId="{8B73A4F1-E039-4230-823C-7B60CEBE218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EA02F4C-0685-4B2C-AFCF-1EE9674FDF17}" type="sibTrans" cxnId="{8B73A4F1-E039-4230-823C-7B60CEBE218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85AF1C6-5893-4675-89CC-6154E3A7B787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бой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ишончли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хом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ашё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манбаларини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418B93F-6B3B-40DD-8281-09987477146D}" type="parTrans" cxnId="{A5797E45-3854-47DD-A439-47D2AA7C80B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9759870-E40E-4259-A52D-36B5F07B84B4}" type="sibTrans" cxnId="{A5797E45-3854-47DD-A439-47D2AA7C80B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2FF384F-F45F-4799-84CB-30C7F70F1770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B514652-D681-4F07-96FF-9AD97AFD102D}" type="sibTrans" cxnId="{D93F4D3B-B9BA-4F8B-BF5C-66C6AA18BB7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8037400-5086-46E1-BC34-30AEE4E2C29C}" type="parTrans" cxnId="{D93F4D3B-B9BA-4F8B-BF5C-66C6AA18BB7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A032851-6649-4F53-B1DA-69070B9A9453}" type="pres">
      <dgm:prSet presAssocID="{68CBDD86-569E-4E9D-92E1-489E398E985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37E3E1-F4EA-4C71-8151-37CA24C01411}" type="pres">
      <dgm:prSet presAssocID="{13C5E8EB-DF97-477A-BDB0-A819DC553897}" presName="composite" presStyleCnt="0"/>
      <dgm:spPr/>
    </dgm:pt>
    <dgm:pt modelId="{D2A3CDC4-6473-4489-AFFC-7EF848C44BE6}" type="pres">
      <dgm:prSet presAssocID="{13C5E8EB-DF97-477A-BDB0-A819DC553897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EC0A30-FDC9-44B8-8F92-89F5E3BE0F01}" type="pres">
      <dgm:prSet presAssocID="{13C5E8EB-DF97-477A-BDB0-A819DC553897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2F6270-33EA-44A4-AD09-1C38CC74EAF8}" type="pres">
      <dgm:prSet presAssocID="{9EE6CBA9-4388-4C93-8A62-CBC0966A5BE5}" presName="sp" presStyleCnt="0"/>
      <dgm:spPr/>
    </dgm:pt>
    <dgm:pt modelId="{B78E7066-0B58-4BEF-A0FB-9115B1E9DCF2}" type="pres">
      <dgm:prSet presAssocID="{D2FF384F-F45F-4799-84CB-30C7F70F1770}" presName="composite" presStyleCnt="0"/>
      <dgm:spPr/>
    </dgm:pt>
    <dgm:pt modelId="{9A8F738B-49D4-4836-96D1-B380D28C045E}" type="pres">
      <dgm:prSet presAssocID="{D2FF384F-F45F-4799-84CB-30C7F70F1770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7A2B13-60B4-4601-B04F-D66EB2080AD2}" type="pres">
      <dgm:prSet presAssocID="{D2FF384F-F45F-4799-84CB-30C7F70F1770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C9B70A-46B0-4290-89A1-80DCAA54DF55}" type="pres">
      <dgm:prSet presAssocID="{0B514652-D681-4F07-96FF-9AD97AFD102D}" presName="sp" presStyleCnt="0"/>
      <dgm:spPr/>
    </dgm:pt>
    <dgm:pt modelId="{EA539BB8-312C-439A-A613-CB9432F2B606}" type="pres">
      <dgm:prSet presAssocID="{5EFC73F0-DAE5-4CF2-8427-4216B99F8872}" presName="composite" presStyleCnt="0"/>
      <dgm:spPr/>
    </dgm:pt>
    <dgm:pt modelId="{6CBBC077-4BFC-41D1-B5B1-086FABF49550}" type="pres">
      <dgm:prSet presAssocID="{5EFC73F0-DAE5-4CF2-8427-4216B99F8872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27EC7F-F0D5-45E0-9579-5DF9761A3C74}" type="pres">
      <dgm:prSet presAssocID="{5EFC73F0-DAE5-4CF2-8427-4216B99F8872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A1C6AF-1361-4533-A8E0-4C74A5EDAA57}" type="pres">
      <dgm:prSet presAssocID="{F49A72B3-AE72-4306-8ABA-3FC5F9867666}" presName="sp" presStyleCnt="0"/>
      <dgm:spPr/>
    </dgm:pt>
    <dgm:pt modelId="{59F28B90-6471-473F-8ACB-F54540CA7B40}" type="pres">
      <dgm:prSet presAssocID="{D5B3953E-7B5C-4B4E-BCE7-09502F4992D6}" presName="composite" presStyleCnt="0"/>
      <dgm:spPr/>
    </dgm:pt>
    <dgm:pt modelId="{35CD8596-D589-42F3-8E5A-0B0F19E54AB8}" type="pres">
      <dgm:prSet presAssocID="{D5B3953E-7B5C-4B4E-BCE7-09502F4992D6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D3A8B8-9E6F-4B3E-8918-CDBF9620BA49}" type="pres">
      <dgm:prSet presAssocID="{D5B3953E-7B5C-4B4E-BCE7-09502F4992D6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53B8CF2-8140-4CE0-B9C4-500882E23CB5}" type="presOf" srcId="{68CBDD86-569E-4E9D-92E1-489E398E9859}" destId="{EA032851-6649-4F53-B1DA-69070B9A9453}" srcOrd="0" destOrd="0" presId="urn:microsoft.com/office/officeart/2005/8/layout/chevron2"/>
    <dgm:cxn modelId="{1516F334-9222-409D-B83A-0A2F031CD400}" srcId="{68CBDD86-569E-4E9D-92E1-489E398E9859}" destId="{5EFC73F0-DAE5-4CF2-8427-4216B99F8872}" srcOrd="2" destOrd="0" parTransId="{A0398BC9-ABA2-40C8-98DF-2FB8B19C7184}" sibTransId="{F49A72B3-AE72-4306-8ABA-3FC5F9867666}"/>
    <dgm:cxn modelId="{BBB9A02E-81A3-4815-8422-BD554A7EEED4}" type="presOf" srcId="{D2FF384F-F45F-4799-84CB-30C7F70F1770}" destId="{9A8F738B-49D4-4836-96D1-B380D28C045E}" srcOrd="0" destOrd="0" presId="urn:microsoft.com/office/officeart/2005/8/layout/chevron2"/>
    <dgm:cxn modelId="{0F2336DE-0246-474F-B351-2459AB0D5833}" type="presOf" srcId="{13C5E8EB-DF97-477A-BDB0-A819DC553897}" destId="{D2A3CDC4-6473-4489-AFFC-7EF848C44BE6}" srcOrd="0" destOrd="0" presId="urn:microsoft.com/office/officeart/2005/8/layout/chevron2"/>
    <dgm:cxn modelId="{0FBE11DB-060C-47D2-8A00-F2410C05B9B1}" type="presOf" srcId="{5D731222-4B3F-4E81-91D8-E0AC565F090B}" destId="{C97A2B13-60B4-4601-B04F-D66EB2080AD2}" srcOrd="0" destOrd="0" presId="urn:microsoft.com/office/officeart/2005/8/layout/chevron2"/>
    <dgm:cxn modelId="{E93D74E5-5555-4A66-9D5A-70730A05E2B7}" type="presOf" srcId="{5EFC73F0-DAE5-4CF2-8427-4216B99F8872}" destId="{6CBBC077-4BFC-41D1-B5B1-086FABF49550}" srcOrd="0" destOrd="0" presId="urn:microsoft.com/office/officeart/2005/8/layout/chevron2"/>
    <dgm:cxn modelId="{D93F4D3B-B9BA-4F8B-BF5C-66C6AA18BB7F}" srcId="{68CBDD86-569E-4E9D-92E1-489E398E9859}" destId="{D2FF384F-F45F-4799-84CB-30C7F70F1770}" srcOrd="1" destOrd="0" parTransId="{08037400-5086-46E1-BC34-30AEE4E2C29C}" sibTransId="{0B514652-D681-4F07-96FF-9AD97AFD102D}"/>
    <dgm:cxn modelId="{A5797E45-3854-47DD-A439-47D2AA7C80B8}" srcId="{D5B3953E-7B5C-4B4E-BCE7-09502F4992D6}" destId="{D85AF1C6-5893-4675-89CC-6154E3A7B787}" srcOrd="0" destOrd="0" parTransId="{3418B93F-6B3B-40DD-8281-09987477146D}" sibTransId="{A9759870-E40E-4259-A52D-36B5F07B84B4}"/>
    <dgm:cxn modelId="{416CBC08-5071-46C0-B9AB-175A2134BBBA}" srcId="{68CBDD86-569E-4E9D-92E1-489E398E9859}" destId="{13C5E8EB-DF97-477A-BDB0-A819DC553897}" srcOrd="0" destOrd="0" parTransId="{AAE9C9FB-C081-45F0-A5B3-6939CF00F5A5}" sibTransId="{9EE6CBA9-4388-4C93-8A62-CBC0966A5BE5}"/>
    <dgm:cxn modelId="{73699932-6183-4FA0-A8DB-E747FD2C1E86}" type="presOf" srcId="{D85AF1C6-5893-4675-89CC-6154E3A7B787}" destId="{DED3A8B8-9E6F-4B3E-8918-CDBF9620BA49}" srcOrd="0" destOrd="0" presId="urn:microsoft.com/office/officeart/2005/8/layout/chevron2"/>
    <dgm:cxn modelId="{9382D0EF-EE4E-43B5-8818-65BCF84A50D6}" type="presOf" srcId="{A30A5F99-A2C3-49A0-9356-9666B967EE86}" destId="{2B27EC7F-F0D5-45E0-9579-5DF9761A3C74}" srcOrd="0" destOrd="0" presId="urn:microsoft.com/office/officeart/2005/8/layout/chevron2"/>
    <dgm:cxn modelId="{A6BF1474-8A66-4355-9798-033EB1F5382B}" srcId="{5EFC73F0-DAE5-4CF2-8427-4216B99F8872}" destId="{A30A5F99-A2C3-49A0-9356-9666B967EE86}" srcOrd="0" destOrd="0" parTransId="{F5CBEE1D-6AF5-468E-82CC-59BABE6B6496}" sibTransId="{1254F4F6-5371-4C4C-9F65-79CA003D2025}"/>
    <dgm:cxn modelId="{21EC90C4-0E55-44ED-8BD6-9B169736D9BD}" srcId="{13C5E8EB-DF97-477A-BDB0-A819DC553897}" destId="{A8A8ADF7-BD5C-438B-8E5C-B7F4D4028761}" srcOrd="0" destOrd="0" parTransId="{F8C43FB9-187F-49E2-BE0C-D8FA0DFF260F}" sibTransId="{FA208E1C-8097-4907-BEA3-B9EEC116FF16}"/>
    <dgm:cxn modelId="{B2F48B47-0ABA-4728-8FB8-4EF8A79D3A49}" type="presOf" srcId="{A8A8ADF7-BD5C-438B-8E5C-B7F4D4028761}" destId="{14EC0A30-FDC9-44B8-8F92-89F5E3BE0F01}" srcOrd="0" destOrd="0" presId="urn:microsoft.com/office/officeart/2005/8/layout/chevron2"/>
    <dgm:cxn modelId="{8B73A4F1-E039-4230-823C-7B60CEBE2184}" srcId="{68CBDD86-569E-4E9D-92E1-489E398E9859}" destId="{D5B3953E-7B5C-4B4E-BCE7-09502F4992D6}" srcOrd="3" destOrd="0" parTransId="{6B6BA653-2E61-4779-A1FB-35F04395FC8C}" sibTransId="{4EA02F4C-0685-4B2C-AFCF-1EE9674FDF17}"/>
    <dgm:cxn modelId="{B818B4B9-0590-44A3-B4A9-18C7D14BBDDF}" type="presOf" srcId="{D5B3953E-7B5C-4B4E-BCE7-09502F4992D6}" destId="{35CD8596-D589-42F3-8E5A-0B0F19E54AB8}" srcOrd="0" destOrd="0" presId="urn:microsoft.com/office/officeart/2005/8/layout/chevron2"/>
    <dgm:cxn modelId="{4626ED40-CE7E-4E8C-B8D6-83D1C5F00C17}" srcId="{D2FF384F-F45F-4799-84CB-30C7F70F1770}" destId="{5D731222-4B3F-4E81-91D8-E0AC565F090B}" srcOrd="0" destOrd="0" parTransId="{27E9B198-1033-4932-88CA-A6B37FF4E87E}" sibTransId="{9C49B15F-745D-443E-8EF5-41CF6D352D25}"/>
    <dgm:cxn modelId="{9A14BA1D-DF32-43A4-8AD2-DC567345F8BB}" type="presParOf" srcId="{EA032851-6649-4F53-B1DA-69070B9A9453}" destId="{6937E3E1-F4EA-4C71-8151-37CA24C01411}" srcOrd="0" destOrd="0" presId="urn:microsoft.com/office/officeart/2005/8/layout/chevron2"/>
    <dgm:cxn modelId="{DC3F7EA9-A39A-4640-8D6E-8495BECADA2B}" type="presParOf" srcId="{6937E3E1-F4EA-4C71-8151-37CA24C01411}" destId="{D2A3CDC4-6473-4489-AFFC-7EF848C44BE6}" srcOrd="0" destOrd="0" presId="urn:microsoft.com/office/officeart/2005/8/layout/chevron2"/>
    <dgm:cxn modelId="{5EBC4D67-FFFD-42A3-994B-F68A66EABEB5}" type="presParOf" srcId="{6937E3E1-F4EA-4C71-8151-37CA24C01411}" destId="{14EC0A30-FDC9-44B8-8F92-89F5E3BE0F01}" srcOrd="1" destOrd="0" presId="urn:microsoft.com/office/officeart/2005/8/layout/chevron2"/>
    <dgm:cxn modelId="{6E9275F1-C7FB-496C-9905-9B8043CF7931}" type="presParOf" srcId="{EA032851-6649-4F53-B1DA-69070B9A9453}" destId="{B42F6270-33EA-44A4-AD09-1C38CC74EAF8}" srcOrd="1" destOrd="0" presId="urn:microsoft.com/office/officeart/2005/8/layout/chevron2"/>
    <dgm:cxn modelId="{FABD5A39-308C-42BD-88DD-35425E0D1217}" type="presParOf" srcId="{EA032851-6649-4F53-B1DA-69070B9A9453}" destId="{B78E7066-0B58-4BEF-A0FB-9115B1E9DCF2}" srcOrd="2" destOrd="0" presId="urn:microsoft.com/office/officeart/2005/8/layout/chevron2"/>
    <dgm:cxn modelId="{37DFC5EF-BABB-4CA0-A029-0B09F375C0E9}" type="presParOf" srcId="{B78E7066-0B58-4BEF-A0FB-9115B1E9DCF2}" destId="{9A8F738B-49D4-4836-96D1-B380D28C045E}" srcOrd="0" destOrd="0" presId="urn:microsoft.com/office/officeart/2005/8/layout/chevron2"/>
    <dgm:cxn modelId="{7195085E-AB8C-40A9-80B7-B5BF844A9854}" type="presParOf" srcId="{B78E7066-0B58-4BEF-A0FB-9115B1E9DCF2}" destId="{C97A2B13-60B4-4601-B04F-D66EB2080AD2}" srcOrd="1" destOrd="0" presId="urn:microsoft.com/office/officeart/2005/8/layout/chevron2"/>
    <dgm:cxn modelId="{D5B4A414-5AE8-4128-8713-5005EE1238F4}" type="presParOf" srcId="{EA032851-6649-4F53-B1DA-69070B9A9453}" destId="{56C9B70A-46B0-4290-89A1-80DCAA54DF55}" srcOrd="3" destOrd="0" presId="urn:microsoft.com/office/officeart/2005/8/layout/chevron2"/>
    <dgm:cxn modelId="{0A2DD1E1-CA25-497D-B278-81E9090167E0}" type="presParOf" srcId="{EA032851-6649-4F53-B1DA-69070B9A9453}" destId="{EA539BB8-312C-439A-A613-CB9432F2B606}" srcOrd="4" destOrd="0" presId="urn:microsoft.com/office/officeart/2005/8/layout/chevron2"/>
    <dgm:cxn modelId="{C3B3A7BC-44E3-4B76-BC01-E7D58BCFE9B8}" type="presParOf" srcId="{EA539BB8-312C-439A-A613-CB9432F2B606}" destId="{6CBBC077-4BFC-41D1-B5B1-086FABF49550}" srcOrd="0" destOrd="0" presId="urn:microsoft.com/office/officeart/2005/8/layout/chevron2"/>
    <dgm:cxn modelId="{66622F54-D126-4898-A1F3-E05B1C29B922}" type="presParOf" srcId="{EA539BB8-312C-439A-A613-CB9432F2B606}" destId="{2B27EC7F-F0D5-45E0-9579-5DF9761A3C74}" srcOrd="1" destOrd="0" presId="urn:microsoft.com/office/officeart/2005/8/layout/chevron2"/>
    <dgm:cxn modelId="{FEEA82B5-FBCF-46DA-9251-C6EB1639AE11}" type="presParOf" srcId="{EA032851-6649-4F53-B1DA-69070B9A9453}" destId="{EAA1C6AF-1361-4533-A8E0-4C74A5EDAA57}" srcOrd="5" destOrd="0" presId="urn:microsoft.com/office/officeart/2005/8/layout/chevron2"/>
    <dgm:cxn modelId="{528F6F77-D512-4163-90A8-C43B19E996DB}" type="presParOf" srcId="{EA032851-6649-4F53-B1DA-69070B9A9453}" destId="{59F28B90-6471-473F-8ACB-F54540CA7B40}" srcOrd="6" destOrd="0" presId="urn:microsoft.com/office/officeart/2005/8/layout/chevron2"/>
    <dgm:cxn modelId="{055693EE-8FCF-4EE8-9079-E68B03EB5BF8}" type="presParOf" srcId="{59F28B90-6471-473F-8ACB-F54540CA7B40}" destId="{35CD8596-D589-42F3-8E5A-0B0F19E54AB8}" srcOrd="0" destOrd="0" presId="urn:microsoft.com/office/officeart/2005/8/layout/chevron2"/>
    <dgm:cxn modelId="{260EAEDE-7D7E-4750-A9B1-47369D3E6C82}" type="presParOf" srcId="{59F28B90-6471-473F-8ACB-F54540CA7B40}" destId="{DED3A8B8-9E6F-4B3E-8918-CDBF9620BA4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A2A6E204-88CF-4050-A2A3-2259655D67D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26DA499-8876-4D6C-AB83-8279E0ED7C3F}">
      <dgm:prSet/>
      <dgm:spPr/>
      <dgm:t>
        <a:bodyPr/>
        <a:lstStyle/>
        <a:p>
          <a:pPr marL="0" indent="355600"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Бундай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технология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ҳажмига нисбатан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кенг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миқёсдаги ҳисобланувчи 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чиқарувчилар мавжуд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зарурлигини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билдиради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Бошқача айтганда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янги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технологияни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қўллаш асосида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чиқаришнинг энг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юқори самарадорлигига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эришиш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аксарият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ҳолларда кўп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миқдордаги майда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фирмалар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эмас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унча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кўп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бўлмаган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йирик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чиқарувчилар мавжуд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бўлишини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тақозо қилади.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856384C-1FFE-4C49-9407-1D9852F153EC}" type="parTrans" cxnId="{71B0CCC0-1CBE-4373-88CA-50ACBC3154A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501462C-8670-4DCD-87DD-66B1C5894D27}" type="sibTrans" cxnId="{71B0CCC0-1CBE-4373-88CA-50ACBC3154A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EF24398-9B04-4AC9-9DC3-CDAF8DB45715}" type="pres">
      <dgm:prSet presAssocID="{A2A6E204-88CF-4050-A2A3-2259655D67D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11F12E-76F0-4DDB-B5DF-7DDF56C8C6F4}" type="pres">
      <dgm:prSet presAssocID="{526DA499-8876-4D6C-AB83-8279E0ED7C3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4314AF8-E6EB-4B3F-A5DF-E87AFA0D9F63}" type="presOf" srcId="{A2A6E204-88CF-4050-A2A3-2259655D67D3}" destId="{8EF24398-9B04-4AC9-9DC3-CDAF8DB45715}" srcOrd="0" destOrd="0" presId="urn:microsoft.com/office/officeart/2005/8/layout/vList2"/>
    <dgm:cxn modelId="{B120E7AC-14B6-4B76-9DDD-6D25B5573CDF}" type="presOf" srcId="{526DA499-8876-4D6C-AB83-8279E0ED7C3F}" destId="{FE11F12E-76F0-4DDB-B5DF-7DDF56C8C6F4}" srcOrd="0" destOrd="0" presId="urn:microsoft.com/office/officeart/2005/8/layout/vList2"/>
    <dgm:cxn modelId="{71B0CCC0-1CBE-4373-88CA-50ACBC3154AE}" srcId="{A2A6E204-88CF-4050-A2A3-2259655D67D3}" destId="{526DA499-8876-4D6C-AB83-8279E0ED7C3F}" srcOrd="0" destOrd="0" parTransId="{C856384C-1FFE-4C49-9407-1D9852F153EC}" sibTransId="{8501462C-8670-4DCD-87DD-66B1C5894D27}"/>
    <dgm:cxn modelId="{6AC53388-4E28-4F0A-8BA9-17B1ED1C6AC2}" type="presParOf" srcId="{8EF24398-9B04-4AC9-9DC3-CDAF8DB45715}" destId="{FE11F12E-76F0-4DDB-B5DF-7DDF56C8C6F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56B4CF8B-C1FE-40EE-88D8-FEEDB5791995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684A69A-BF3A-467D-94E7-BB823612AC90}">
      <dgm:prSet/>
      <dgm:spPr/>
      <dgm:t>
        <a:bodyPr/>
        <a:lstStyle/>
        <a:p>
          <a:pPr algn="ctr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иқтисодиётининг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камчилик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салбий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жиҳатларига қуйидагилар киради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D3898DD-70B6-4F6B-91E4-104EB52DEFD3}" type="parTrans" cxnId="{8A2C6A15-D3A4-4D58-8A93-FB7CEE4FED33}">
      <dgm:prSet/>
      <dgm:spPr/>
      <dgm:t>
        <a:bodyPr/>
        <a:lstStyle/>
        <a:p>
          <a:endParaRPr lang="ru-RU"/>
        </a:p>
      </dgm:t>
    </dgm:pt>
    <dgm:pt modelId="{DC345728-B75E-482A-BA13-A411FB6E9737}" type="sibTrans" cxnId="{8A2C6A15-D3A4-4D58-8A93-FB7CEE4FED33}">
      <dgm:prSet/>
      <dgm:spPr/>
      <dgm:t>
        <a:bodyPr/>
        <a:lstStyle/>
        <a:p>
          <a:endParaRPr lang="ru-RU"/>
        </a:p>
      </dgm:t>
    </dgm:pt>
    <dgm:pt modelId="{0047C1B8-EA72-4CEE-BED0-F21EF42642A7}" type="pres">
      <dgm:prSet presAssocID="{56B4CF8B-C1FE-40EE-88D8-FEEDB579199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58A6CB-B74A-4606-980F-8A175EA52EBB}" type="pres">
      <dgm:prSet presAssocID="{3684A69A-BF3A-467D-94E7-BB823612AC9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CCFB6B-1C88-46E1-8848-48DE63365E61}" type="presOf" srcId="{3684A69A-BF3A-467D-94E7-BB823612AC90}" destId="{2358A6CB-B74A-4606-980F-8A175EA52EBB}" srcOrd="0" destOrd="0" presId="urn:microsoft.com/office/officeart/2005/8/layout/vList2"/>
    <dgm:cxn modelId="{D916A230-63A6-40BE-8978-60E48A821459}" type="presOf" srcId="{56B4CF8B-C1FE-40EE-88D8-FEEDB5791995}" destId="{0047C1B8-EA72-4CEE-BED0-F21EF42642A7}" srcOrd="0" destOrd="0" presId="urn:microsoft.com/office/officeart/2005/8/layout/vList2"/>
    <dgm:cxn modelId="{8A2C6A15-D3A4-4D58-8A93-FB7CEE4FED33}" srcId="{56B4CF8B-C1FE-40EE-88D8-FEEDB5791995}" destId="{3684A69A-BF3A-467D-94E7-BB823612AC90}" srcOrd="0" destOrd="0" parTransId="{5D3898DD-70B6-4F6B-91E4-104EB52DEFD3}" sibTransId="{DC345728-B75E-482A-BA13-A411FB6E9737}"/>
    <dgm:cxn modelId="{263E44F9-5FD1-4BB3-A678-472125DB8C82}" type="presParOf" srcId="{0047C1B8-EA72-4CEE-BED0-F21EF42642A7}" destId="{2358A6CB-B74A-4606-980F-8A175EA52EB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877E05F5-6285-488E-9982-D055C0C28523}" type="doc">
      <dgm:prSet loTypeId="urn:microsoft.com/office/officeart/2005/8/layout/chevron2" loCatId="process" qsTypeId="urn:microsoft.com/office/officeart/2005/8/quickstyle/3d1" qsCatId="3D" csTypeId="urn:microsoft.com/office/officeart/2005/8/colors/colorful1#13" csCatId="colorful"/>
      <dgm:spPr/>
      <dgm:t>
        <a:bodyPr/>
        <a:lstStyle/>
        <a:p>
          <a:endParaRPr lang="ru-RU"/>
        </a:p>
      </dgm:t>
    </dgm:pt>
    <dgm:pt modelId="{53BCBB01-3C64-49AA-A429-A8F0EB710ABB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21582AA-2E8F-479E-A4C9-11C284B7962F}" type="parTrans" cxnId="{FEBC8CA2-4C41-4037-841F-422ED6B80E4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057AA92-A9EC-40EE-8ED9-86E5A0559E89}" type="sibTrans" cxnId="{FEBC8CA2-4C41-4037-841F-422ED6B80E4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3EF3D96-ADC9-4E8B-B24C-F89384A7EFE1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атроф</a:t>
          </a:r>
          <a:r>
            <a:rPr lang="uz-Cyrl-UZ" dirty="0" smtClean="0">
              <a:latin typeface="Times New Roman" pitchFamily="18" charset="0"/>
              <a:cs typeface="Times New Roman" pitchFamily="18" charset="0"/>
            </a:rPr>
            <a:t>-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муҳитни 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бошқа фаолият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турлари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таъсиридан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муҳофаза қилиш механизмининг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эмаслиги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F1E2893-1F54-49CB-8B18-ACCAAC1D87DC}" type="parTrans" cxnId="{49C5130E-F869-4ED8-A678-54DF642AD15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25C2478-0441-4832-A205-E65CEA3FCB8D}" type="sibTrans" cxnId="{49C5130E-F869-4ED8-A678-54DF642AD15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0393E15-5F76-4FA0-A433-797FB7FE8AF3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C98AD32-2422-466E-B0E4-0835F81BEFF9}" type="parTrans" cxnId="{98EDB5F0-D167-459C-BDD8-D105FC7B6E7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0421D83-C3EB-44C3-9CFE-87257AB6AB70}" type="sibTrans" cxnId="{98EDB5F0-D167-459C-BDD8-D105FC7B6E7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7E61DB4-425B-4FFB-9955-4AF0BD7DE4DB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ресурсларнинг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қайта тикланмайдиган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турларини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сақлаш имкониятининг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йўқлиги;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EA11D262-495B-4D03-98FF-E8A7237C535F}" type="parTrans" cxnId="{DB86166D-95EB-4E53-B724-CE1139CFB29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88D4547-DE2F-4D69-848E-58C64F730670}" type="sibTrans" cxnId="{DB86166D-95EB-4E53-B724-CE1139CFB29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62FEB3E-A4EE-4A7A-9DF5-A23CDAFB8ADD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472E24E-446C-4FAE-88B9-9741700A382E}" type="parTrans" cxnId="{1DCA09E9-766B-4657-9A9C-0942F31136F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E76838D-F945-41CB-BD25-0FE1A2EBF886}" type="sibTrans" cxnId="{1DCA09E9-766B-4657-9A9C-0942F31136F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D2CA150-30E8-4AE8-826B-EA2009B2E6AE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меҳнат қилиш билан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боғлиқ кафолатларнинг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эмаслиги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16C621C-7BF3-4E32-9755-339DE98809FC}" type="parTrans" cxnId="{4BE68702-F01A-4CB1-BECB-F8434CE701F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593A93D-FC82-4113-9938-EC9004A4AE7F}" type="sibTrans" cxnId="{4BE68702-F01A-4CB1-BECB-F8434CE701F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24A4BEB-3692-4D0B-A494-93A259F4A0BD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5DCD7A6-C074-45DE-A88A-B1F0634FC817}" type="parTrans" cxnId="{44DC7B82-1804-4CAF-8F67-034B1523289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BB453C3-A8FB-4365-B2DA-30EE1120068A}" type="sibTrans" cxnId="{44DC7B82-1804-4CAF-8F67-034B1523289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7EF5B2C-8589-4706-A176-81FD63CCDBFE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фанда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фундаментал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амалий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тадқиқотларнинг ривожланишига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кўмаклашувнинг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йўқлиги;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1D24A18-F856-43F1-9667-6C1D28E6A841}" type="parTrans" cxnId="{FFD88770-FC24-44BF-B903-35550A130E5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2407EEB-FA7C-4E55-8074-2A066BC3BCF7}" type="sibTrans" cxnId="{FFD88770-FC24-44BF-B903-35550A130E5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A4243E1-BFB2-494D-B42A-42F3714FF6A6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B218B7E-DE6D-4756-8D62-9236CDD269BB}" type="parTrans" cxnId="{C1BA7BD3-397E-4436-9845-D6187423B8B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6FF092F-EC0D-4A80-A2C7-0DE61A14030A}" type="sibTrans" cxnId="{C1BA7BD3-397E-4436-9845-D6187423B8B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B6628C2-B907-4C51-9A67-288269694FAD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ривожланишнинг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беқарорлиги ҳамда ижтимоий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чиқаришнинг пасайиш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ҳолатларининг мавжудлиги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C198E5B-FBF3-46E7-ACD9-55F5FCAF85B0}" type="parTrans" cxnId="{E270C4F5-CC6D-4EC1-8C01-A5E3AB4396A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95BF922-1E5C-4EFE-BE33-E26FA5DE1DC6}" type="sibTrans" cxnId="{E270C4F5-CC6D-4EC1-8C01-A5E3AB4396A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70FDBA7-4CED-4B09-90C3-AE6C9FDFCA4B}" type="pres">
      <dgm:prSet presAssocID="{877E05F5-6285-488E-9982-D055C0C2852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8D2C70A-59DA-4467-B31B-02E9CC598525}" type="pres">
      <dgm:prSet presAssocID="{53BCBB01-3C64-49AA-A429-A8F0EB710ABB}" presName="composite" presStyleCnt="0"/>
      <dgm:spPr/>
    </dgm:pt>
    <dgm:pt modelId="{28DEE0FB-68C1-4DE4-A213-9BE120764C87}" type="pres">
      <dgm:prSet presAssocID="{53BCBB01-3C64-49AA-A429-A8F0EB710ABB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8B9208-B807-4DBF-87B8-784416E09825}" type="pres">
      <dgm:prSet presAssocID="{53BCBB01-3C64-49AA-A429-A8F0EB710ABB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3064A7-2C91-4269-A066-630472DACF13}" type="pres">
      <dgm:prSet presAssocID="{E057AA92-A9EC-40EE-8ED9-86E5A0559E89}" presName="sp" presStyleCnt="0"/>
      <dgm:spPr/>
    </dgm:pt>
    <dgm:pt modelId="{C2F9D3D6-3996-4614-BD07-A3436ED8CEF6}" type="pres">
      <dgm:prSet presAssocID="{60393E15-5F76-4FA0-A433-797FB7FE8AF3}" presName="composite" presStyleCnt="0"/>
      <dgm:spPr/>
    </dgm:pt>
    <dgm:pt modelId="{66E3108B-F773-4F6A-B952-815653DDD923}" type="pres">
      <dgm:prSet presAssocID="{60393E15-5F76-4FA0-A433-797FB7FE8AF3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5ECD2C-7598-4619-84FC-5257833B7C53}" type="pres">
      <dgm:prSet presAssocID="{60393E15-5F76-4FA0-A433-797FB7FE8AF3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494228-8654-42C7-ACEF-B9BE573CE1AF}" type="pres">
      <dgm:prSet presAssocID="{50421D83-C3EB-44C3-9CFE-87257AB6AB70}" presName="sp" presStyleCnt="0"/>
      <dgm:spPr/>
    </dgm:pt>
    <dgm:pt modelId="{27087DA7-E2CF-4D44-91FD-5F6D0057FF7B}" type="pres">
      <dgm:prSet presAssocID="{862FEB3E-A4EE-4A7A-9DF5-A23CDAFB8ADD}" presName="composite" presStyleCnt="0"/>
      <dgm:spPr/>
    </dgm:pt>
    <dgm:pt modelId="{324F3E7F-337B-48D8-A093-C594B8E00F43}" type="pres">
      <dgm:prSet presAssocID="{862FEB3E-A4EE-4A7A-9DF5-A23CDAFB8ADD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F4B503-EDF1-4A96-B124-5E5B350D13CE}" type="pres">
      <dgm:prSet presAssocID="{862FEB3E-A4EE-4A7A-9DF5-A23CDAFB8ADD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0D8747-0F99-4FF1-9342-3335F13B3644}" type="pres">
      <dgm:prSet presAssocID="{5E76838D-F945-41CB-BD25-0FE1A2EBF886}" presName="sp" presStyleCnt="0"/>
      <dgm:spPr/>
    </dgm:pt>
    <dgm:pt modelId="{72A7F50B-399C-4909-A68E-F6E49CC3BF06}" type="pres">
      <dgm:prSet presAssocID="{624A4BEB-3692-4D0B-A494-93A259F4A0BD}" presName="composite" presStyleCnt="0"/>
      <dgm:spPr/>
    </dgm:pt>
    <dgm:pt modelId="{433C061E-95AC-4F4F-852A-9BAC8B957B85}" type="pres">
      <dgm:prSet presAssocID="{624A4BEB-3692-4D0B-A494-93A259F4A0BD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B1D8FD-A7EF-4ACF-B231-8989391DC932}" type="pres">
      <dgm:prSet presAssocID="{624A4BEB-3692-4D0B-A494-93A259F4A0BD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600A17-8FFB-410A-8994-CAD3BECE29C2}" type="pres">
      <dgm:prSet presAssocID="{BBB453C3-A8FB-4365-B2DA-30EE1120068A}" presName="sp" presStyleCnt="0"/>
      <dgm:spPr/>
    </dgm:pt>
    <dgm:pt modelId="{FFD32AB1-6A1F-4552-9D85-8DF0399FFD9F}" type="pres">
      <dgm:prSet presAssocID="{5A4243E1-BFB2-494D-B42A-42F3714FF6A6}" presName="composite" presStyleCnt="0"/>
      <dgm:spPr/>
    </dgm:pt>
    <dgm:pt modelId="{138491D2-641B-4A7F-82F0-86D6BA8256C7}" type="pres">
      <dgm:prSet presAssocID="{5A4243E1-BFB2-494D-B42A-42F3714FF6A6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2F3510-E302-4191-9F92-52F17DF4B221}" type="pres">
      <dgm:prSet presAssocID="{5A4243E1-BFB2-494D-B42A-42F3714FF6A6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CFF66-76E4-4CB5-9710-7B4687CC0AEF}" type="presOf" srcId="{60393E15-5F76-4FA0-A433-797FB7FE8AF3}" destId="{66E3108B-F773-4F6A-B952-815653DDD923}" srcOrd="0" destOrd="0" presId="urn:microsoft.com/office/officeart/2005/8/layout/chevron2"/>
    <dgm:cxn modelId="{44DC7B82-1804-4CAF-8F67-034B15232893}" srcId="{877E05F5-6285-488E-9982-D055C0C28523}" destId="{624A4BEB-3692-4D0B-A494-93A259F4A0BD}" srcOrd="3" destOrd="0" parTransId="{65DCD7A6-C074-45DE-A88A-B1F0634FC817}" sibTransId="{BBB453C3-A8FB-4365-B2DA-30EE1120068A}"/>
    <dgm:cxn modelId="{49C5130E-F869-4ED8-A678-54DF642AD152}" srcId="{53BCBB01-3C64-49AA-A429-A8F0EB710ABB}" destId="{23EF3D96-ADC9-4E8B-B24C-F89384A7EFE1}" srcOrd="0" destOrd="0" parTransId="{9F1E2893-1F54-49CB-8B18-ACCAAC1D87DC}" sibTransId="{625C2478-0441-4832-A205-E65CEA3FCB8D}"/>
    <dgm:cxn modelId="{4BE68702-F01A-4CB1-BECB-F8434CE701F5}" srcId="{862FEB3E-A4EE-4A7A-9DF5-A23CDAFB8ADD}" destId="{4D2CA150-30E8-4AE8-826B-EA2009B2E6AE}" srcOrd="0" destOrd="0" parTransId="{116C621C-7BF3-4E32-9755-339DE98809FC}" sibTransId="{1593A93D-FC82-4113-9938-EC9004A4AE7F}"/>
    <dgm:cxn modelId="{DB86166D-95EB-4E53-B724-CE1139CFB29C}" srcId="{60393E15-5F76-4FA0-A433-797FB7FE8AF3}" destId="{C7E61DB4-425B-4FFB-9955-4AF0BD7DE4DB}" srcOrd="0" destOrd="0" parTransId="{EA11D262-495B-4D03-98FF-E8A7237C535F}" sibTransId="{988D4547-DE2F-4D69-848E-58C64F730670}"/>
    <dgm:cxn modelId="{A03A0A33-EFBF-45AC-A3E2-8883844D5FF0}" type="presOf" srcId="{877E05F5-6285-488E-9982-D055C0C28523}" destId="{570FDBA7-4CED-4B09-90C3-AE6C9FDFCA4B}" srcOrd="0" destOrd="0" presId="urn:microsoft.com/office/officeart/2005/8/layout/chevron2"/>
    <dgm:cxn modelId="{1DCA09E9-766B-4657-9A9C-0942F31136F1}" srcId="{877E05F5-6285-488E-9982-D055C0C28523}" destId="{862FEB3E-A4EE-4A7A-9DF5-A23CDAFB8ADD}" srcOrd="2" destOrd="0" parTransId="{C472E24E-446C-4FAE-88B9-9741700A382E}" sibTransId="{5E76838D-F945-41CB-BD25-0FE1A2EBF886}"/>
    <dgm:cxn modelId="{FEBC8CA2-4C41-4037-841F-422ED6B80E48}" srcId="{877E05F5-6285-488E-9982-D055C0C28523}" destId="{53BCBB01-3C64-49AA-A429-A8F0EB710ABB}" srcOrd="0" destOrd="0" parTransId="{721582AA-2E8F-479E-A4C9-11C284B7962F}" sibTransId="{E057AA92-A9EC-40EE-8ED9-86E5A0559E89}"/>
    <dgm:cxn modelId="{C1BA7BD3-397E-4436-9845-D6187423B8B1}" srcId="{877E05F5-6285-488E-9982-D055C0C28523}" destId="{5A4243E1-BFB2-494D-B42A-42F3714FF6A6}" srcOrd="4" destOrd="0" parTransId="{7B218B7E-DE6D-4756-8D62-9236CDD269BB}" sibTransId="{C6FF092F-EC0D-4A80-A2C7-0DE61A14030A}"/>
    <dgm:cxn modelId="{058DE0A5-D0DF-4BB8-A2B4-331BDFE8B65D}" type="presOf" srcId="{17EF5B2C-8589-4706-A176-81FD63CCDBFE}" destId="{78B1D8FD-A7EF-4ACF-B231-8989391DC932}" srcOrd="0" destOrd="0" presId="urn:microsoft.com/office/officeart/2005/8/layout/chevron2"/>
    <dgm:cxn modelId="{BF65EF27-210D-4446-A114-3EB8C750B8DF}" type="presOf" srcId="{53BCBB01-3C64-49AA-A429-A8F0EB710ABB}" destId="{28DEE0FB-68C1-4DE4-A213-9BE120764C87}" srcOrd="0" destOrd="0" presId="urn:microsoft.com/office/officeart/2005/8/layout/chevron2"/>
    <dgm:cxn modelId="{58647D9A-0624-462B-9D3F-3965B1EAA65C}" type="presOf" srcId="{4D2CA150-30E8-4AE8-826B-EA2009B2E6AE}" destId="{C9F4B503-EDF1-4A96-B124-5E5B350D13CE}" srcOrd="0" destOrd="0" presId="urn:microsoft.com/office/officeart/2005/8/layout/chevron2"/>
    <dgm:cxn modelId="{92BCD4E3-9233-42C2-9345-230D3A5D22C8}" type="presOf" srcId="{23EF3D96-ADC9-4E8B-B24C-F89384A7EFE1}" destId="{FB8B9208-B807-4DBF-87B8-784416E09825}" srcOrd="0" destOrd="0" presId="urn:microsoft.com/office/officeart/2005/8/layout/chevron2"/>
    <dgm:cxn modelId="{67408EC8-D7FE-4EB4-AFEF-12CB6451B8BF}" type="presOf" srcId="{624A4BEB-3692-4D0B-A494-93A259F4A0BD}" destId="{433C061E-95AC-4F4F-852A-9BAC8B957B85}" srcOrd="0" destOrd="0" presId="urn:microsoft.com/office/officeart/2005/8/layout/chevron2"/>
    <dgm:cxn modelId="{70F51A05-FB7A-4193-8DA8-35E1CB34C745}" type="presOf" srcId="{862FEB3E-A4EE-4A7A-9DF5-A23CDAFB8ADD}" destId="{324F3E7F-337B-48D8-A093-C594B8E00F43}" srcOrd="0" destOrd="0" presId="urn:microsoft.com/office/officeart/2005/8/layout/chevron2"/>
    <dgm:cxn modelId="{98EDB5F0-D167-459C-BDD8-D105FC7B6E72}" srcId="{877E05F5-6285-488E-9982-D055C0C28523}" destId="{60393E15-5F76-4FA0-A433-797FB7FE8AF3}" srcOrd="1" destOrd="0" parTransId="{6C98AD32-2422-466E-B0E4-0835F81BEFF9}" sibTransId="{50421D83-C3EB-44C3-9CFE-87257AB6AB70}"/>
    <dgm:cxn modelId="{BB6BCC61-8A79-4BF4-ACEE-0C3AE18D2240}" type="presOf" srcId="{2B6628C2-B907-4C51-9A67-288269694FAD}" destId="{C22F3510-E302-4191-9F92-52F17DF4B221}" srcOrd="0" destOrd="0" presId="urn:microsoft.com/office/officeart/2005/8/layout/chevron2"/>
    <dgm:cxn modelId="{E270C4F5-CC6D-4EC1-8C01-A5E3AB4396AC}" srcId="{5A4243E1-BFB2-494D-B42A-42F3714FF6A6}" destId="{2B6628C2-B907-4C51-9A67-288269694FAD}" srcOrd="0" destOrd="0" parTransId="{AC198E5B-FBF3-46E7-ACD9-55F5FCAF85B0}" sibTransId="{A95BF922-1E5C-4EFE-BE33-E26FA5DE1DC6}"/>
    <dgm:cxn modelId="{7A53CCE9-7CF0-4B60-91AC-A8D7E834C866}" type="presOf" srcId="{C7E61DB4-425B-4FFB-9955-4AF0BD7DE4DB}" destId="{CF5ECD2C-7598-4619-84FC-5257833B7C53}" srcOrd="0" destOrd="0" presId="urn:microsoft.com/office/officeart/2005/8/layout/chevron2"/>
    <dgm:cxn modelId="{AE562F6C-66A5-4362-9201-3F15C3E190E8}" type="presOf" srcId="{5A4243E1-BFB2-494D-B42A-42F3714FF6A6}" destId="{138491D2-641B-4A7F-82F0-86D6BA8256C7}" srcOrd="0" destOrd="0" presId="urn:microsoft.com/office/officeart/2005/8/layout/chevron2"/>
    <dgm:cxn modelId="{FFD88770-FC24-44BF-B903-35550A130E5B}" srcId="{624A4BEB-3692-4D0B-A494-93A259F4A0BD}" destId="{17EF5B2C-8589-4706-A176-81FD63CCDBFE}" srcOrd="0" destOrd="0" parTransId="{21D24A18-F856-43F1-9667-6C1D28E6A841}" sibTransId="{62407EEB-FA7C-4E55-8074-2A066BC3BCF7}"/>
    <dgm:cxn modelId="{19E5142F-470D-4E11-BEE1-71D35AD94D16}" type="presParOf" srcId="{570FDBA7-4CED-4B09-90C3-AE6C9FDFCA4B}" destId="{08D2C70A-59DA-4467-B31B-02E9CC598525}" srcOrd="0" destOrd="0" presId="urn:microsoft.com/office/officeart/2005/8/layout/chevron2"/>
    <dgm:cxn modelId="{53AAB498-9FBF-48CB-9F58-DF2BB141761A}" type="presParOf" srcId="{08D2C70A-59DA-4467-B31B-02E9CC598525}" destId="{28DEE0FB-68C1-4DE4-A213-9BE120764C87}" srcOrd="0" destOrd="0" presId="urn:microsoft.com/office/officeart/2005/8/layout/chevron2"/>
    <dgm:cxn modelId="{35BF9C8A-679F-47C8-BD40-2CB4F42B7375}" type="presParOf" srcId="{08D2C70A-59DA-4467-B31B-02E9CC598525}" destId="{FB8B9208-B807-4DBF-87B8-784416E09825}" srcOrd="1" destOrd="0" presId="urn:microsoft.com/office/officeart/2005/8/layout/chevron2"/>
    <dgm:cxn modelId="{6C760052-7F5B-41B7-ACC7-C351CF4418BB}" type="presParOf" srcId="{570FDBA7-4CED-4B09-90C3-AE6C9FDFCA4B}" destId="{FF3064A7-2C91-4269-A066-630472DACF13}" srcOrd="1" destOrd="0" presId="urn:microsoft.com/office/officeart/2005/8/layout/chevron2"/>
    <dgm:cxn modelId="{D7D6EA9F-0EB4-44B2-A9A5-2B1D28D518AB}" type="presParOf" srcId="{570FDBA7-4CED-4B09-90C3-AE6C9FDFCA4B}" destId="{C2F9D3D6-3996-4614-BD07-A3436ED8CEF6}" srcOrd="2" destOrd="0" presId="urn:microsoft.com/office/officeart/2005/8/layout/chevron2"/>
    <dgm:cxn modelId="{E3422FD1-F2EB-4496-8162-F9774C024814}" type="presParOf" srcId="{C2F9D3D6-3996-4614-BD07-A3436ED8CEF6}" destId="{66E3108B-F773-4F6A-B952-815653DDD923}" srcOrd="0" destOrd="0" presId="urn:microsoft.com/office/officeart/2005/8/layout/chevron2"/>
    <dgm:cxn modelId="{57A19C5A-F91F-4277-ADB1-2B922E695F75}" type="presParOf" srcId="{C2F9D3D6-3996-4614-BD07-A3436ED8CEF6}" destId="{CF5ECD2C-7598-4619-84FC-5257833B7C53}" srcOrd="1" destOrd="0" presId="urn:microsoft.com/office/officeart/2005/8/layout/chevron2"/>
    <dgm:cxn modelId="{73963C62-9262-4881-A8AD-42B70E2A59D8}" type="presParOf" srcId="{570FDBA7-4CED-4B09-90C3-AE6C9FDFCA4B}" destId="{FB494228-8654-42C7-ACEF-B9BE573CE1AF}" srcOrd="3" destOrd="0" presId="urn:microsoft.com/office/officeart/2005/8/layout/chevron2"/>
    <dgm:cxn modelId="{BDDC2736-86DE-4608-ADFC-2713A8A31FAA}" type="presParOf" srcId="{570FDBA7-4CED-4B09-90C3-AE6C9FDFCA4B}" destId="{27087DA7-E2CF-4D44-91FD-5F6D0057FF7B}" srcOrd="4" destOrd="0" presId="urn:microsoft.com/office/officeart/2005/8/layout/chevron2"/>
    <dgm:cxn modelId="{355CB834-1199-4AF9-BB5C-85DFA146171E}" type="presParOf" srcId="{27087DA7-E2CF-4D44-91FD-5F6D0057FF7B}" destId="{324F3E7F-337B-48D8-A093-C594B8E00F43}" srcOrd="0" destOrd="0" presId="urn:microsoft.com/office/officeart/2005/8/layout/chevron2"/>
    <dgm:cxn modelId="{01365CAB-FBBB-442E-9BB8-AF8C03DBEBAA}" type="presParOf" srcId="{27087DA7-E2CF-4D44-91FD-5F6D0057FF7B}" destId="{C9F4B503-EDF1-4A96-B124-5E5B350D13CE}" srcOrd="1" destOrd="0" presId="urn:microsoft.com/office/officeart/2005/8/layout/chevron2"/>
    <dgm:cxn modelId="{4BD91F63-B19F-4F29-A633-32B5BAF3185A}" type="presParOf" srcId="{570FDBA7-4CED-4B09-90C3-AE6C9FDFCA4B}" destId="{E70D8747-0F99-4FF1-9342-3335F13B3644}" srcOrd="5" destOrd="0" presId="urn:microsoft.com/office/officeart/2005/8/layout/chevron2"/>
    <dgm:cxn modelId="{ABBC343B-F251-4A94-AC2C-C9CF517B81F7}" type="presParOf" srcId="{570FDBA7-4CED-4B09-90C3-AE6C9FDFCA4B}" destId="{72A7F50B-399C-4909-A68E-F6E49CC3BF06}" srcOrd="6" destOrd="0" presId="urn:microsoft.com/office/officeart/2005/8/layout/chevron2"/>
    <dgm:cxn modelId="{91E64936-0989-44EF-905A-96875EE7B071}" type="presParOf" srcId="{72A7F50B-399C-4909-A68E-F6E49CC3BF06}" destId="{433C061E-95AC-4F4F-852A-9BAC8B957B85}" srcOrd="0" destOrd="0" presId="urn:microsoft.com/office/officeart/2005/8/layout/chevron2"/>
    <dgm:cxn modelId="{C5B22D92-4EEB-4450-961C-8E357E3AC140}" type="presParOf" srcId="{72A7F50B-399C-4909-A68E-F6E49CC3BF06}" destId="{78B1D8FD-A7EF-4ACF-B231-8989391DC932}" srcOrd="1" destOrd="0" presId="urn:microsoft.com/office/officeart/2005/8/layout/chevron2"/>
    <dgm:cxn modelId="{5F6AD69B-89A4-4527-AA1E-D06C01F26147}" type="presParOf" srcId="{570FDBA7-4CED-4B09-90C3-AE6C9FDFCA4B}" destId="{CB600A17-8FFB-410A-8994-CAD3BECE29C2}" srcOrd="7" destOrd="0" presId="urn:microsoft.com/office/officeart/2005/8/layout/chevron2"/>
    <dgm:cxn modelId="{3F4CA066-78A6-46D7-B2E0-C7F8362B954F}" type="presParOf" srcId="{570FDBA7-4CED-4B09-90C3-AE6C9FDFCA4B}" destId="{FFD32AB1-6A1F-4552-9D85-8DF0399FFD9F}" srcOrd="8" destOrd="0" presId="urn:microsoft.com/office/officeart/2005/8/layout/chevron2"/>
    <dgm:cxn modelId="{1F1BCC33-9D10-413E-A7A7-AB8408C49FA1}" type="presParOf" srcId="{FFD32AB1-6A1F-4552-9D85-8DF0399FFD9F}" destId="{138491D2-641B-4A7F-82F0-86D6BA8256C7}" srcOrd="0" destOrd="0" presId="urn:microsoft.com/office/officeart/2005/8/layout/chevron2"/>
    <dgm:cxn modelId="{4E3EDAD3-7D33-4FE1-ADE6-72E7E5D4C040}" type="presParOf" srcId="{FFD32AB1-6A1F-4552-9D85-8DF0399FFD9F}" destId="{C22F3510-E302-4191-9F92-52F17DF4B22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1673DD60-71A7-44E7-881B-44C3E40574B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9A56D01-3AF6-458F-93E5-51C4422C42FD}">
      <dgm:prSet/>
      <dgm:spPr/>
      <dgm:t>
        <a:bodyPr/>
        <a:lstStyle/>
        <a:p>
          <a:pPr algn="ctr" rtl="0"/>
          <a:r>
            <a:rPr lang="uz-Cyrl-UZ" i="1" dirty="0" smtClean="0">
              <a:latin typeface="Times New Roman" pitchFamily="18" charset="0"/>
              <a:cs typeface="Times New Roman" pitchFamily="18" charset="0"/>
            </a:rPr>
            <a:t>Бозор ва бозор иқтисодиётининг фарқи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9BE917A4-2AF6-405D-AE6F-4E93CE150EEB}" type="parTrans" cxnId="{83A7024D-3A08-4690-84B7-006527C749DE}">
      <dgm:prSet/>
      <dgm:spPr/>
      <dgm:t>
        <a:bodyPr/>
        <a:lstStyle/>
        <a:p>
          <a:endParaRPr lang="ru-RU"/>
        </a:p>
      </dgm:t>
    </dgm:pt>
    <dgm:pt modelId="{4194D5B9-85D6-424B-AEDD-044B3ADBBF4D}" type="sibTrans" cxnId="{83A7024D-3A08-4690-84B7-006527C749DE}">
      <dgm:prSet/>
      <dgm:spPr/>
      <dgm:t>
        <a:bodyPr/>
        <a:lstStyle/>
        <a:p>
          <a:endParaRPr lang="ru-RU"/>
        </a:p>
      </dgm:t>
    </dgm:pt>
    <dgm:pt modelId="{AA3F785B-A7A6-49DE-904A-AC8387293CDB}" type="pres">
      <dgm:prSet presAssocID="{1673DD60-71A7-44E7-881B-44C3E40574B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E46EA6A-A84F-4B26-8E49-032246051C44}" type="pres">
      <dgm:prSet presAssocID="{69A56D01-3AF6-458F-93E5-51C4422C42F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FEC4623-F070-488D-965A-D67D72E8BE6B}" type="presOf" srcId="{69A56D01-3AF6-458F-93E5-51C4422C42FD}" destId="{CE46EA6A-A84F-4B26-8E49-032246051C44}" srcOrd="0" destOrd="0" presId="urn:microsoft.com/office/officeart/2005/8/layout/vList2"/>
    <dgm:cxn modelId="{165F0E68-1A31-4BAC-88B3-C11888EBDAE3}" type="presOf" srcId="{1673DD60-71A7-44E7-881B-44C3E40574BB}" destId="{AA3F785B-A7A6-49DE-904A-AC8387293CDB}" srcOrd="0" destOrd="0" presId="urn:microsoft.com/office/officeart/2005/8/layout/vList2"/>
    <dgm:cxn modelId="{83A7024D-3A08-4690-84B7-006527C749DE}" srcId="{1673DD60-71A7-44E7-881B-44C3E40574BB}" destId="{69A56D01-3AF6-458F-93E5-51C4422C42FD}" srcOrd="0" destOrd="0" parTransId="{9BE917A4-2AF6-405D-AE6F-4E93CE150EEB}" sibTransId="{4194D5B9-85D6-424B-AEDD-044B3ADBBF4D}"/>
    <dgm:cxn modelId="{CC95B857-F742-4E1F-BAC9-4B6A84D51B89}" type="presParOf" srcId="{AA3F785B-A7A6-49DE-904A-AC8387293CDB}" destId="{CE46EA6A-A84F-4B26-8E49-032246051C4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1A30458E-09B9-45FC-A786-1A0989FFD10A}" type="doc">
      <dgm:prSet loTypeId="urn:microsoft.com/office/officeart/2005/8/layout/radial4" loCatId="relationship" qsTypeId="urn:microsoft.com/office/officeart/2005/8/quickstyle/3d1" qsCatId="3D" csTypeId="urn:microsoft.com/office/officeart/2005/8/colors/colorful1#15" csCatId="colorful" phldr="1"/>
      <dgm:spPr/>
      <dgm:t>
        <a:bodyPr/>
        <a:lstStyle/>
        <a:p>
          <a:endParaRPr lang="ru-RU"/>
        </a:p>
      </dgm:t>
    </dgm:pt>
    <dgm:pt modelId="{E91D0775-E54F-4349-A332-25DC5D55CEC6}">
      <dgm:prSet phldrT="[Текст]" custT="1"/>
      <dgm:spPr/>
      <dgm:t>
        <a:bodyPr/>
        <a:lstStyle/>
        <a:p>
          <a:r>
            <a:rPr lang="uz-Cyrl-UZ" sz="2800" dirty="0" smtClean="0">
              <a:latin typeface="Times New Roman" pitchFamily="18" charset="0"/>
              <a:cs typeface="Times New Roman" pitchFamily="18" charset="0"/>
            </a:rPr>
            <a:t>Бозор иқтисо-диёти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089A4B22-3D96-4470-8C2F-A8A91AA5DC5C}" type="parTrans" cxnId="{7AD9E510-313E-4396-97D3-E401F4979BB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9EEEA5-B48A-441C-92A5-8D4A2AA19E39}" type="sibTrans" cxnId="{7AD9E510-313E-4396-97D3-E401F4979BB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7DD2E22-78AF-416C-AC8C-97F4C6AF882F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itchFamily="18" charset="0"/>
              <a:cs typeface="Times New Roman" pitchFamily="18" charset="0"/>
            </a:rPr>
            <a:t>Ишлаб чиқариш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05FDEC10-0592-4432-A219-A80146D493B1}" type="parTrans" cxnId="{C0660797-8724-41CD-8DC5-33243620654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AE3E4F4-3370-4EC1-9DF6-04A8FA547E2B}" type="sibTrans" cxnId="{C0660797-8724-41CD-8DC5-33243620654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04A0F94-259C-4D82-94AE-93309F3B0445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itchFamily="18" charset="0"/>
              <a:cs typeface="Times New Roman" pitchFamily="18" charset="0"/>
            </a:rPr>
            <a:t>Тақсимот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42A49FA0-1C86-4A66-85F0-8A499EA6A834}" type="parTrans" cxnId="{4A6DDD19-62A6-4F02-BA5F-D037B012560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E97817D-4B6F-4EC0-B032-AA40423134DE}" type="sibTrans" cxnId="{4A6DDD19-62A6-4F02-BA5F-D037B012560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05A45FF-80EC-4A6E-A109-CD5C3B49C5FD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itchFamily="18" charset="0"/>
              <a:cs typeface="Times New Roman" pitchFamily="18" charset="0"/>
            </a:rPr>
            <a:t>Айирбош-лаш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B7FF496B-E609-4FB5-90B3-9C546606DE36}" type="parTrans" cxnId="{2AA7BD98-697D-4374-B5D5-ED942BD3A9A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43252E1-CF2B-43B2-A49A-94D7D6A2CF7E}" type="sibTrans" cxnId="{2AA7BD98-697D-4374-B5D5-ED942BD3A9A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2AE8F22-5C40-47C4-9188-ABDA7605A24D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itchFamily="18" charset="0"/>
              <a:cs typeface="Times New Roman" pitchFamily="18" charset="0"/>
            </a:rPr>
            <a:t>Истеъмол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806BFD0B-68A7-4376-83AE-0FD5C58D4F80}" type="parTrans" cxnId="{6DF5154C-B2EF-4555-883A-C8A760D4D7E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F7BF3CE-BAAE-4C80-967F-C9E9812E50BD}" type="sibTrans" cxnId="{6DF5154C-B2EF-4555-883A-C8A760D4D7E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D2275E2-180F-41A1-83F4-15A787957CBE}" type="pres">
      <dgm:prSet presAssocID="{1A30458E-09B9-45FC-A786-1A0989FFD10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05D8B4-2C26-4348-804D-1DE27C075CBA}" type="pres">
      <dgm:prSet presAssocID="{E91D0775-E54F-4349-A332-25DC5D55CEC6}" presName="centerShape" presStyleLbl="node0" presStyleIdx="0" presStyleCnt="1" custScaleX="127769" custScaleY="98159"/>
      <dgm:spPr/>
      <dgm:t>
        <a:bodyPr/>
        <a:lstStyle/>
        <a:p>
          <a:endParaRPr lang="ru-RU"/>
        </a:p>
      </dgm:t>
    </dgm:pt>
    <dgm:pt modelId="{0382ED9C-B89E-45BE-B8CE-BBC93CA2F0AF}" type="pres">
      <dgm:prSet presAssocID="{05FDEC10-0592-4432-A219-A80146D493B1}" presName="parTrans" presStyleLbl="bgSibTrans2D1" presStyleIdx="0" presStyleCnt="4"/>
      <dgm:spPr/>
      <dgm:t>
        <a:bodyPr/>
        <a:lstStyle/>
        <a:p>
          <a:endParaRPr lang="ru-RU"/>
        </a:p>
      </dgm:t>
    </dgm:pt>
    <dgm:pt modelId="{CDEE47F3-7454-4CB3-AFE0-6FECE04243C3}" type="pres">
      <dgm:prSet presAssocID="{F7DD2E22-78AF-416C-AC8C-97F4C6AF882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E64981-EC73-4005-9F2C-2CCB9305F183}" type="pres">
      <dgm:prSet presAssocID="{42A49FA0-1C86-4A66-85F0-8A499EA6A834}" presName="parTrans" presStyleLbl="bgSibTrans2D1" presStyleIdx="1" presStyleCnt="4"/>
      <dgm:spPr/>
      <dgm:t>
        <a:bodyPr/>
        <a:lstStyle/>
        <a:p>
          <a:endParaRPr lang="ru-RU"/>
        </a:p>
      </dgm:t>
    </dgm:pt>
    <dgm:pt modelId="{03A8C023-036D-441A-9CB6-7FD5676CB329}" type="pres">
      <dgm:prSet presAssocID="{E04A0F94-259C-4D82-94AE-93309F3B044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8D9BF7-CB74-445C-9D3E-515859BDB54B}" type="pres">
      <dgm:prSet presAssocID="{B7FF496B-E609-4FB5-90B3-9C546606DE36}" presName="parTrans" presStyleLbl="bgSibTrans2D1" presStyleIdx="2" presStyleCnt="4"/>
      <dgm:spPr/>
      <dgm:t>
        <a:bodyPr/>
        <a:lstStyle/>
        <a:p>
          <a:endParaRPr lang="ru-RU"/>
        </a:p>
      </dgm:t>
    </dgm:pt>
    <dgm:pt modelId="{F9BE6A36-B9E5-452F-966E-3060D78939FF}" type="pres">
      <dgm:prSet presAssocID="{805A45FF-80EC-4A6E-A109-CD5C3B49C5F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EC60DC-AADD-4227-81E3-1855332CF546}" type="pres">
      <dgm:prSet presAssocID="{806BFD0B-68A7-4376-83AE-0FD5C58D4F80}" presName="parTrans" presStyleLbl="bgSibTrans2D1" presStyleIdx="3" presStyleCnt="4"/>
      <dgm:spPr/>
      <dgm:t>
        <a:bodyPr/>
        <a:lstStyle/>
        <a:p>
          <a:endParaRPr lang="ru-RU"/>
        </a:p>
      </dgm:t>
    </dgm:pt>
    <dgm:pt modelId="{3C7DEE6F-C9CB-40FF-A47A-D04A84805F25}" type="pres">
      <dgm:prSet presAssocID="{22AE8F22-5C40-47C4-9188-ABDA7605A24D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7A3FFF-3957-4F5B-BACA-CA8108BE9465}" type="presOf" srcId="{806BFD0B-68A7-4376-83AE-0FD5C58D4F80}" destId="{15EC60DC-AADD-4227-81E3-1855332CF546}" srcOrd="0" destOrd="0" presId="urn:microsoft.com/office/officeart/2005/8/layout/radial4"/>
    <dgm:cxn modelId="{C56D959B-9F9A-4F08-9921-DF9A5D7A4172}" type="presOf" srcId="{B7FF496B-E609-4FB5-90B3-9C546606DE36}" destId="{A38D9BF7-CB74-445C-9D3E-515859BDB54B}" srcOrd="0" destOrd="0" presId="urn:microsoft.com/office/officeart/2005/8/layout/radial4"/>
    <dgm:cxn modelId="{7AD9E510-313E-4396-97D3-E401F4979BB0}" srcId="{1A30458E-09B9-45FC-A786-1A0989FFD10A}" destId="{E91D0775-E54F-4349-A332-25DC5D55CEC6}" srcOrd="0" destOrd="0" parTransId="{089A4B22-3D96-4470-8C2F-A8A91AA5DC5C}" sibTransId="{3E9EEEA5-B48A-441C-92A5-8D4A2AA19E39}"/>
    <dgm:cxn modelId="{E24B7B81-CA5A-4D3C-A739-E5D5C60C8DE8}" type="presOf" srcId="{42A49FA0-1C86-4A66-85F0-8A499EA6A834}" destId="{3AE64981-EC73-4005-9F2C-2CCB9305F183}" srcOrd="0" destOrd="0" presId="urn:microsoft.com/office/officeart/2005/8/layout/radial4"/>
    <dgm:cxn modelId="{4E6CA1B3-1054-470D-A81B-7E34EEB31A09}" type="presOf" srcId="{22AE8F22-5C40-47C4-9188-ABDA7605A24D}" destId="{3C7DEE6F-C9CB-40FF-A47A-D04A84805F25}" srcOrd="0" destOrd="0" presId="urn:microsoft.com/office/officeart/2005/8/layout/radial4"/>
    <dgm:cxn modelId="{6DF5154C-B2EF-4555-883A-C8A760D4D7E3}" srcId="{E91D0775-E54F-4349-A332-25DC5D55CEC6}" destId="{22AE8F22-5C40-47C4-9188-ABDA7605A24D}" srcOrd="3" destOrd="0" parTransId="{806BFD0B-68A7-4376-83AE-0FD5C58D4F80}" sibTransId="{4F7BF3CE-BAAE-4C80-967F-C9E9812E50BD}"/>
    <dgm:cxn modelId="{BF68EF92-7AA1-4DC8-ADBD-518C5DA757AB}" type="presOf" srcId="{805A45FF-80EC-4A6E-A109-CD5C3B49C5FD}" destId="{F9BE6A36-B9E5-452F-966E-3060D78939FF}" srcOrd="0" destOrd="0" presId="urn:microsoft.com/office/officeart/2005/8/layout/radial4"/>
    <dgm:cxn modelId="{FFDF07EA-3150-4861-88B8-F6E5BD578677}" type="presOf" srcId="{1A30458E-09B9-45FC-A786-1A0989FFD10A}" destId="{DD2275E2-180F-41A1-83F4-15A787957CBE}" srcOrd="0" destOrd="0" presId="urn:microsoft.com/office/officeart/2005/8/layout/radial4"/>
    <dgm:cxn modelId="{2AA7BD98-697D-4374-B5D5-ED942BD3A9A4}" srcId="{E91D0775-E54F-4349-A332-25DC5D55CEC6}" destId="{805A45FF-80EC-4A6E-A109-CD5C3B49C5FD}" srcOrd="2" destOrd="0" parTransId="{B7FF496B-E609-4FB5-90B3-9C546606DE36}" sibTransId="{D43252E1-CF2B-43B2-A49A-94D7D6A2CF7E}"/>
    <dgm:cxn modelId="{EE2F62DD-2697-4D82-8768-870EEA8716FE}" type="presOf" srcId="{05FDEC10-0592-4432-A219-A80146D493B1}" destId="{0382ED9C-B89E-45BE-B8CE-BBC93CA2F0AF}" srcOrd="0" destOrd="0" presId="urn:microsoft.com/office/officeart/2005/8/layout/radial4"/>
    <dgm:cxn modelId="{4A6DDD19-62A6-4F02-BA5F-D037B0125607}" srcId="{E91D0775-E54F-4349-A332-25DC5D55CEC6}" destId="{E04A0F94-259C-4D82-94AE-93309F3B0445}" srcOrd="1" destOrd="0" parTransId="{42A49FA0-1C86-4A66-85F0-8A499EA6A834}" sibTransId="{FE97817D-4B6F-4EC0-B032-AA40423134DE}"/>
    <dgm:cxn modelId="{309CB878-DDF9-4B89-80F3-F7C8AC095EB8}" type="presOf" srcId="{F7DD2E22-78AF-416C-AC8C-97F4C6AF882F}" destId="{CDEE47F3-7454-4CB3-AFE0-6FECE04243C3}" srcOrd="0" destOrd="0" presId="urn:microsoft.com/office/officeart/2005/8/layout/radial4"/>
    <dgm:cxn modelId="{5A921F12-5C60-435C-B377-18688043F0EF}" type="presOf" srcId="{E91D0775-E54F-4349-A332-25DC5D55CEC6}" destId="{9005D8B4-2C26-4348-804D-1DE27C075CBA}" srcOrd="0" destOrd="0" presId="urn:microsoft.com/office/officeart/2005/8/layout/radial4"/>
    <dgm:cxn modelId="{586B237E-F9B7-4E19-83B3-1C67B198B476}" type="presOf" srcId="{E04A0F94-259C-4D82-94AE-93309F3B0445}" destId="{03A8C023-036D-441A-9CB6-7FD5676CB329}" srcOrd="0" destOrd="0" presId="urn:microsoft.com/office/officeart/2005/8/layout/radial4"/>
    <dgm:cxn modelId="{C0660797-8724-41CD-8DC5-33243620654D}" srcId="{E91D0775-E54F-4349-A332-25DC5D55CEC6}" destId="{F7DD2E22-78AF-416C-AC8C-97F4C6AF882F}" srcOrd="0" destOrd="0" parTransId="{05FDEC10-0592-4432-A219-A80146D493B1}" sibTransId="{CAE3E4F4-3370-4EC1-9DF6-04A8FA547E2B}"/>
    <dgm:cxn modelId="{FC64344F-E80F-4631-9D9A-ADE49C78A8A1}" type="presParOf" srcId="{DD2275E2-180F-41A1-83F4-15A787957CBE}" destId="{9005D8B4-2C26-4348-804D-1DE27C075CBA}" srcOrd="0" destOrd="0" presId="urn:microsoft.com/office/officeart/2005/8/layout/radial4"/>
    <dgm:cxn modelId="{9B2983B0-DDAF-4E37-B31C-D79764ADA5E7}" type="presParOf" srcId="{DD2275E2-180F-41A1-83F4-15A787957CBE}" destId="{0382ED9C-B89E-45BE-B8CE-BBC93CA2F0AF}" srcOrd="1" destOrd="0" presId="urn:microsoft.com/office/officeart/2005/8/layout/radial4"/>
    <dgm:cxn modelId="{6B000A8F-5943-4C0B-BCA8-B2A946050669}" type="presParOf" srcId="{DD2275E2-180F-41A1-83F4-15A787957CBE}" destId="{CDEE47F3-7454-4CB3-AFE0-6FECE04243C3}" srcOrd="2" destOrd="0" presId="urn:microsoft.com/office/officeart/2005/8/layout/radial4"/>
    <dgm:cxn modelId="{7CFDC98E-D547-4243-9A31-A795EB68C001}" type="presParOf" srcId="{DD2275E2-180F-41A1-83F4-15A787957CBE}" destId="{3AE64981-EC73-4005-9F2C-2CCB9305F183}" srcOrd="3" destOrd="0" presId="urn:microsoft.com/office/officeart/2005/8/layout/radial4"/>
    <dgm:cxn modelId="{B87D4602-1C19-477C-A704-B1982107005C}" type="presParOf" srcId="{DD2275E2-180F-41A1-83F4-15A787957CBE}" destId="{03A8C023-036D-441A-9CB6-7FD5676CB329}" srcOrd="4" destOrd="0" presId="urn:microsoft.com/office/officeart/2005/8/layout/radial4"/>
    <dgm:cxn modelId="{C8DDC492-8031-4A14-BC4D-664F72865899}" type="presParOf" srcId="{DD2275E2-180F-41A1-83F4-15A787957CBE}" destId="{A38D9BF7-CB74-445C-9D3E-515859BDB54B}" srcOrd="5" destOrd="0" presId="urn:microsoft.com/office/officeart/2005/8/layout/radial4"/>
    <dgm:cxn modelId="{225C311A-C4E7-42FF-A13D-7EF1345DF543}" type="presParOf" srcId="{DD2275E2-180F-41A1-83F4-15A787957CBE}" destId="{F9BE6A36-B9E5-452F-966E-3060D78939FF}" srcOrd="6" destOrd="0" presId="urn:microsoft.com/office/officeart/2005/8/layout/radial4"/>
    <dgm:cxn modelId="{6EC3468D-2F79-440F-A261-355F2125320C}" type="presParOf" srcId="{DD2275E2-180F-41A1-83F4-15A787957CBE}" destId="{15EC60DC-AADD-4227-81E3-1855332CF546}" srcOrd="7" destOrd="0" presId="urn:microsoft.com/office/officeart/2005/8/layout/radial4"/>
    <dgm:cxn modelId="{CC31B64E-0C35-4961-BF20-2348BE7AB328}" type="presParOf" srcId="{DD2275E2-180F-41A1-83F4-15A787957CBE}" destId="{3C7DEE6F-C9CB-40FF-A47A-D04A84805F25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06ECDB8E-E65D-436E-B69A-8D820E80EB9F}" type="doc">
      <dgm:prSet loTypeId="urn:microsoft.com/office/officeart/2005/8/layout/vList2" loCatId="list" qsTypeId="urn:microsoft.com/office/officeart/2005/8/quickstyle/3d1" qsCatId="3D" csTypeId="urn:microsoft.com/office/officeart/2005/8/colors/colorful1#16" csCatId="colorful" phldr="1"/>
      <dgm:spPr/>
      <dgm:t>
        <a:bodyPr/>
        <a:lstStyle/>
        <a:p>
          <a:endParaRPr lang="ru-RU"/>
        </a:p>
      </dgm:t>
    </dgm:pt>
    <dgm:pt modelId="{3AE12C6B-5672-4610-8908-7179384E64B3}">
      <dgm:prSet/>
      <dgm:spPr/>
      <dgm:t>
        <a:bodyPr/>
        <a:lstStyle/>
        <a:p>
          <a:pPr marL="0" indent="355600"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тушунчаси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дастлаб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алмашув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товар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айирбошлаш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жойи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майдони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деган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мазмунни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англатган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7AC0137-2D69-426F-B08F-BAB83E4CF16C}" type="parTrans" cxnId="{DFD16BF8-347B-4D9A-ACBB-20DF716039FF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52098CE-C52D-47A1-940F-C71E5C54E125}" type="sibTrans" cxnId="{DFD16BF8-347B-4D9A-ACBB-20DF716039FF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485E0E0-5FA6-454B-962E-6F782DD3A718}" type="pres">
      <dgm:prSet presAssocID="{06ECDB8E-E65D-436E-B69A-8D820E80EB9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85EEAA-D2A2-4BC2-B987-98BD93B87561}" type="pres">
      <dgm:prSet presAssocID="{3AE12C6B-5672-4610-8908-7179384E64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D16BF8-347B-4D9A-ACBB-20DF716039FF}" srcId="{06ECDB8E-E65D-436E-B69A-8D820E80EB9F}" destId="{3AE12C6B-5672-4610-8908-7179384E64B3}" srcOrd="0" destOrd="0" parTransId="{77AC0137-2D69-426F-B08F-BAB83E4CF16C}" sibTransId="{952098CE-C52D-47A1-940F-C71E5C54E125}"/>
    <dgm:cxn modelId="{0AFFB2E2-3178-4B7A-B584-EA21C3B0883A}" type="presOf" srcId="{3AE12C6B-5672-4610-8908-7179384E64B3}" destId="{E485EEAA-D2A2-4BC2-B987-98BD93B87561}" srcOrd="0" destOrd="0" presId="urn:microsoft.com/office/officeart/2005/8/layout/vList2"/>
    <dgm:cxn modelId="{B406DEB9-5DFA-401D-97C2-D44B21DFDCC4}" type="presOf" srcId="{06ECDB8E-E65D-436E-B69A-8D820E80EB9F}" destId="{2485E0E0-5FA6-454B-962E-6F782DD3A718}" srcOrd="0" destOrd="0" presId="urn:microsoft.com/office/officeart/2005/8/layout/vList2"/>
    <dgm:cxn modelId="{BE9DBDE1-F5A8-451D-B326-E51CADA9CB21}" type="presParOf" srcId="{2485E0E0-5FA6-454B-962E-6F782DD3A718}" destId="{E485EEAA-D2A2-4BC2-B987-98BD93B8756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D28A725F-EE9B-494C-B9EB-57E85109FDC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D07C9C4-7E2F-430A-9D53-2200D18F85DC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чиқарувчилар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истеъмолчилар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сотувчилар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харидорлар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ўртасида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пул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орқали айирбошлаш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олди-сотди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жараёнида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бўладиган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иқтисодий муносабатлар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йиғиндисидир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F8C1827-9924-4AB5-AC5A-8530C71D45BE}" type="parTrans" cxnId="{98FCE04B-3B81-41CC-A4A2-2F344CF0E50E}">
      <dgm:prSet/>
      <dgm:spPr/>
      <dgm:t>
        <a:bodyPr/>
        <a:lstStyle/>
        <a:p>
          <a:endParaRPr lang="ru-RU"/>
        </a:p>
      </dgm:t>
    </dgm:pt>
    <dgm:pt modelId="{D9AC8EAD-76C3-4FAF-815F-5D6681467D94}" type="sibTrans" cxnId="{98FCE04B-3B81-41CC-A4A2-2F344CF0E50E}">
      <dgm:prSet/>
      <dgm:spPr/>
      <dgm:t>
        <a:bodyPr/>
        <a:lstStyle/>
        <a:p>
          <a:endParaRPr lang="ru-RU"/>
        </a:p>
      </dgm:t>
    </dgm:pt>
    <dgm:pt modelId="{EA159EE7-AD06-4318-AABD-8FF65109EDDC}" type="pres">
      <dgm:prSet presAssocID="{D28A725F-EE9B-494C-B9EB-57E85109FDC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3388A3A-C1E7-46B3-92B0-8580FCD4CE85}" type="pres">
      <dgm:prSet presAssocID="{FD07C9C4-7E2F-430A-9D53-2200D18F85D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FCE04B-3B81-41CC-A4A2-2F344CF0E50E}" srcId="{D28A725F-EE9B-494C-B9EB-57E85109FDCB}" destId="{FD07C9C4-7E2F-430A-9D53-2200D18F85DC}" srcOrd="0" destOrd="0" parTransId="{DF8C1827-9924-4AB5-AC5A-8530C71D45BE}" sibTransId="{D9AC8EAD-76C3-4FAF-815F-5D6681467D94}"/>
    <dgm:cxn modelId="{0A5CFF54-892A-4255-B1B3-E53BED9C268D}" type="presOf" srcId="{D28A725F-EE9B-494C-B9EB-57E85109FDCB}" destId="{EA159EE7-AD06-4318-AABD-8FF65109EDDC}" srcOrd="0" destOrd="0" presId="urn:microsoft.com/office/officeart/2005/8/layout/vList2"/>
    <dgm:cxn modelId="{C598019E-F035-4446-8001-EAF2C7961EF2}" type="presOf" srcId="{FD07C9C4-7E2F-430A-9D53-2200D18F85DC}" destId="{63388A3A-C1E7-46B3-92B0-8580FCD4CE85}" srcOrd="0" destOrd="0" presId="urn:microsoft.com/office/officeart/2005/8/layout/vList2"/>
    <dgm:cxn modelId="{BE7D840E-FC08-4D08-8F78-A07679D3C029}" type="presParOf" srcId="{EA159EE7-AD06-4318-AABD-8FF65109EDDC}" destId="{63388A3A-C1E7-46B3-92B0-8580FCD4CE8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3ED98F82-E10E-47BE-A5C6-70F8571C7719}" type="doc">
      <dgm:prSet loTypeId="urn:microsoft.com/office/officeart/2005/8/layout/hierarchy3" loCatId="hierarchy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EC54B13-99AB-4D21-92F7-3D831B83BFC9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белгилари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қуйидагилардан иборат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25189BF-DD5F-48FA-961D-C6CFFFFACC0A}" type="parTrans" cxnId="{289EEB0B-24F4-4646-B40B-6A39AACCA310}">
      <dgm:prSet/>
      <dgm:spPr/>
      <dgm:t>
        <a:bodyPr/>
        <a:lstStyle/>
        <a:p>
          <a:endParaRPr lang="ru-RU"/>
        </a:p>
      </dgm:t>
    </dgm:pt>
    <dgm:pt modelId="{C6ED2AF2-550B-460E-88E8-411D8C9A870D}" type="sibTrans" cxnId="{289EEB0B-24F4-4646-B40B-6A39AACCA310}">
      <dgm:prSet/>
      <dgm:spPr/>
      <dgm:t>
        <a:bodyPr/>
        <a:lstStyle/>
        <a:p>
          <a:endParaRPr lang="ru-RU"/>
        </a:p>
      </dgm:t>
    </dgm:pt>
    <dgm:pt modelId="{37D35082-3CD8-4944-BAA1-5C2557F52937}">
      <dgm:prSet/>
      <dgm:spPr/>
      <dgm:t>
        <a:bodyPr/>
        <a:lstStyle/>
        <a:p>
          <a:pPr algn="just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харидорларнинг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келишуви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эквивалентлилик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тамойили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айирбошлаш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D50B49F-1BFA-4607-95BA-F5BE8B91C58D}" type="parTrans" cxnId="{C203B67D-E973-4FC1-9835-E471EA9FA4D6}">
      <dgm:prSet/>
      <dgm:spPr/>
      <dgm:t>
        <a:bodyPr/>
        <a:lstStyle/>
        <a:p>
          <a:endParaRPr lang="ru-RU"/>
        </a:p>
      </dgm:t>
    </dgm:pt>
    <dgm:pt modelId="{7022CF66-7CFF-4ADE-8D3A-E27C1F526F20}" type="sibTrans" cxnId="{C203B67D-E973-4FC1-9835-E471EA9FA4D6}">
      <dgm:prSet/>
      <dgm:spPr/>
      <dgm:t>
        <a:bodyPr/>
        <a:lstStyle/>
        <a:p>
          <a:endParaRPr lang="ru-RU"/>
        </a:p>
      </dgm:t>
    </dgm:pt>
    <dgm:pt modelId="{5FB1419C-E19D-49BB-A5F3-374A5BADD66E}">
      <dgm:prSet/>
      <dgm:spPr/>
      <dgm:t>
        <a:bodyPr/>
        <a:lstStyle/>
        <a:p>
          <a:pPr algn="just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сотувчиларнинг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харажатлари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қопланиб, фойда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олиши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BA3E549-161D-4249-B712-566364FD3FDA}" type="parTrans" cxnId="{24CA48C5-1084-4987-A7FA-89811165316A}">
      <dgm:prSet/>
      <dgm:spPr/>
      <dgm:t>
        <a:bodyPr/>
        <a:lstStyle/>
        <a:p>
          <a:endParaRPr lang="ru-RU"/>
        </a:p>
      </dgm:t>
    </dgm:pt>
    <dgm:pt modelId="{6508D115-2F42-44AD-BFAB-31C63883D7ED}" type="sibTrans" cxnId="{24CA48C5-1084-4987-A7FA-89811165316A}">
      <dgm:prSet/>
      <dgm:spPr/>
      <dgm:t>
        <a:bodyPr/>
        <a:lstStyle/>
        <a:p>
          <a:endParaRPr lang="ru-RU"/>
        </a:p>
      </dgm:t>
    </dgm:pt>
    <dgm:pt modelId="{04D983C1-BA80-4E61-A496-94506552013E}">
      <dgm:prSet/>
      <dgm:spPr/>
      <dgm:t>
        <a:bodyPr/>
        <a:lstStyle/>
        <a:p>
          <a:pPr algn="just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тўловга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лаёқатли бўлган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харидорларнинг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қондириш 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рақобатчилик.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35DD6EA-96F8-41E9-9F0D-38BD53B4C634}" type="parTrans" cxnId="{A753CB21-B1A2-40CA-AAC5-23773BB2EF61}">
      <dgm:prSet/>
      <dgm:spPr/>
      <dgm:t>
        <a:bodyPr/>
        <a:lstStyle/>
        <a:p>
          <a:endParaRPr lang="ru-RU"/>
        </a:p>
      </dgm:t>
    </dgm:pt>
    <dgm:pt modelId="{DED25FD3-6494-4CCA-98B9-B71FEFD82E3F}" type="sibTrans" cxnId="{A753CB21-B1A2-40CA-AAC5-23773BB2EF61}">
      <dgm:prSet/>
      <dgm:spPr/>
      <dgm:t>
        <a:bodyPr/>
        <a:lstStyle/>
        <a:p>
          <a:endParaRPr lang="ru-RU"/>
        </a:p>
      </dgm:t>
    </dgm:pt>
    <dgm:pt modelId="{4A44145E-13B1-4150-A776-DAD6A9432068}" type="pres">
      <dgm:prSet presAssocID="{3ED98F82-E10E-47BE-A5C6-70F8571C771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D4A0755-91F5-403A-A511-6ADD230AC9C9}" type="pres">
      <dgm:prSet presAssocID="{1EC54B13-99AB-4D21-92F7-3D831B83BFC9}" presName="root" presStyleCnt="0"/>
      <dgm:spPr/>
    </dgm:pt>
    <dgm:pt modelId="{484E7835-EF57-4EDE-8483-7F4996CB5249}" type="pres">
      <dgm:prSet presAssocID="{1EC54B13-99AB-4D21-92F7-3D831B83BFC9}" presName="rootComposite" presStyleCnt="0"/>
      <dgm:spPr/>
    </dgm:pt>
    <dgm:pt modelId="{DB584AA0-D05E-46CB-AFEF-E37D7F03E9C3}" type="pres">
      <dgm:prSet presAssocID="{1EC54B13-99AB-4D21-92F7-3D831B83BFC9}" presName="rootText" presStyleLbl="node1" presStyleIdx="0" presStyleCnt="1" custScaleX="432068"/>
      <dgm:spPr/>
      <dgm:t>
        <a:bodyPr/>
        <a:lstStyle/>
        <a:p>
          <a:endParaRPr lang="ru-RU"/>
        </a:p>
      </dgm:t>
    </dgm:pt>
    <dgm:pt modelId="{42AD8EFB-0753-45D9-83F1-17F098042383}" type="pres">
      <dgm:prSet presAssocID="{1EC54B13-99AB-4D21-92F7-3D831B83BFC9}" presName="rootConnector" presStyleLbl="node1" presStyleIdx="0" presStyleCnt="1"/>
      <dgm:spPr/>
      <dgm:t>
        <a:bodyPr/>
        <a:lstStyle/>
        <a:p>
          <a:endParaRPr lang="ru-RU"/>
        </a:p>
      </dgm:t>
    </dgm:pt>
    <dgm:pt modelId="{D89BFF7F-75D6-4F55-B2D8-A296003470B4}" type="pres">
      <dgm:prSet presAssocID="{1EC54B13-99AB-4D21-92F7-3D831B83BFC9}" presName="childShape" presStyleCnt="0"/>
      <dgm:spPr/>
    </dgm:pt>
    <dgm:pt modelId="{B7B6D3AC-C45B-40DE-90C9-D89EF96F9BD9}" type="pres">
      <dgm:prSet presAssocID="{4D50B49F-1BFA-4607-95BA-F5BE8B91C58D}" presName="Name13" presStyleLbl="parChTrans1D2" presStyleIdx="0" presStyleCnt="3"/>
      <dgm:spPr/>
      <dgm:t>
        <a:bodyPr/>
        <a:lstStyle/>
        <a:p>
          <a:endParaRPr lang="ru-RU"/>
        </a:p>
      </dgm:t>
    </dgm:pt>
    <dgm:pt modelId="{4E3C2466-981B-45D9-A469-57AF33CF9B3A}" type="pres">
      <dgm:prSet presAssocID="{37D35082-3CD8-4944-BAA1-5C2557F52937}" presName="childText" presStyleLbl="bgAcc1" presStyleIdx="0" presStyleCnt="3" custScaleX="4344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F58EB7-F8CD-48DA-9D30-679739DBB259}" type="pres">
      <dgm:prSet presAssocID="{5BA3E549-161D-4249-B712-566364FD3FDA}" presName="Name13" presStyleLbl="parChTrans1D2" presStyleIdx="1" presStyleCnt="3"/>
      <dgm:spPr/>
      <dgm:t>
        <a:bodyPr/>
        <a:lstStyle/>
        <a:p>
          <a:endParaRPr lang="ru-RU"/>
        </a:p>
      </dgm:t>
    </dgm:pt>
    <dgm:pt modelId="{0985993A-7D67-4635-ABE8-A5199EE64C3B}" type="pres">
      <dgm:prSet presAssocID="{5FB1419C-E19D-49BB-A5F3-374A5BADD66E}" presName="childText" presStyleLbl="bgAcc1" presStyleIdx="1" presStyleCnt="3" custScaleX="4344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82A5FA-7B62-482E-ACD5-5C21633B8C83}" type="pres">
      <dgm:prSet presAssocID="{935DD6EA-96F8-41E9-9F0D-38BD53B4C634}" presName="Name13" presStyleLbl="parChTrans1D2" presStyleIdx="2" presStyleCnt="3"/>
      <dgm:spPr/>
      <dgm:t>
        <a:bodyPr/>
        <a:lstStyle/>
        <a:p>
          <a:endParaRPr lang="ru-RU"/>
        </a:p>
      </dgm:t>
    </dgm:pt>
    <dgm:pt modelId="{45B38DA9-BEF6-4127-A1EE-7ED16D556FA4}" type="pres">
      <dgm:prSet presAssocID="{04D983C1-BA80-4E61-A496-94506552013E}" presName="childText" presStyleLbl="bgAcc1" presStyleIdx="2" presStyleCnt="3" custScaleX="4344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3EEE884-EBF3-41C8-896D-FFAF30FB4A5E}" type="presOf" srcId="{3ED98F82-E10E-47BE-A5C6-70F8571C7719}" destId="{4A44145E-13B1-4150-A776-DAD6A9432068}" srcOrd="0" destOrd="0" presId="urn:microsoft.com/office/officeart/2005/8/layout/hierarchy3"/>
    <dgm:cxn modelId="{5C54D1D8-F45D-41BA-955D-843BBA15CF56}" type="presOf" srcId="{37D35082-3CD8-4944-BAA1-5C2557F52937}" destId="{4E3C2466-981B-45D9-A469-57AF33CF9B3A}" srcOrd="0" destOrd="0" presId="urn:microsoft.com/office/officeart/2005/8/layout/hierarchy3"/>
    <dgm:cxn modelId="{92007343-24B1-4811-A17D-E2998DC8C9F7}" type="presOf" srcId="{1EC54B13-99AB-4D21-92F7-3D831B83BFC9}" destId="{DB584AA0-D05E-46CB-AFEF-E37D7F03E9C3}" srcOrd="0" destOrd="0" presId="urn:microsoft.com/office/officeart/2005/8/layout/hierarchy3"/>
    <dgm:cxn modelId="{C839AAFF-829E-4B29-BBBD-B27AC1ECCFA4}" type="presOf" srcId="{935DD6EA-96F8-41E9-9F0D-38BD53B4C634}" destId="{7C82A5FA-7B62-482E-ACD5-5C21633B8C83}" srcOrd="0" destOrd="0" presId="urn:microsoft.com/office/officeart/2005/8/layout/hierarchy3"/>
    <dgm:cxn modelId="{545F9E65-0DBD-4EDA-95BB-21F6A71CC11E}" type="presOf" srcId="{04D983C1-BA80-4E61-A496-94506552013E}" destId="{45B38DA9-BEF6-4127-A1EE-7ED16D556FA4}" srcOrd="0" destOrd="0" presId="urn:microsoft.com/office/officeart/2005/8/layout/hierarchy3"/>
    <dgm:cxn modelId="{24CA48C5-1084-4987-A7FA-89811165316A}" srcId="{1EC54B13-99AB-4D21-92F7-3D831B83BFC9}" destId="{5FB1419C-E19D-49BB-A5F3-374A5BADD66E}" srcOrd="1" destOrd="0" parTransId="{5BA3E549-161D-4249-B712-566364FD3FDA}" sibTransId="{6508D115-2F42-44AD-BFAB-31C63883D7ED}"/>
    <dgm:cxn modelId="{69393E98-DE46-48E3-A5F7-61B899BE9391}" type="presOf" srcId="{5FB1419C-E19D-49BB-A5F3-374A5BADD66E}" destId="{0985993A-7D67-4635-ABE8-A5199EE64C3B}" srcOrd="0" destOrd="0" presId="urn:microsoft.com/office/officeart/2005/8/layout/hierarchy3"/>
    <dgm:cxn modelId="{A872C205-BC87-4A7E-9703-11DF7C21EF8F}" type="presOf" srcId="{4D50B49F-1BFA-4607-95BA-F5BE8B91C58D}" destId="{B7B6D3AC-C45B-40DE-90C9-D89EF96F9BD9}" srcOrd="0" destOrd="0" presId="urn:microsoft.com/office/officeart/2005/8/layout/hierarchy3"/>
    <dgm:cxn modelId="{8E6D32B0-CF1B-463A-BC16-CD1C824A974F}" type="presOf" srcId="{5BA3E549-161D-4249-B712-566364FD3FDA}" destId="{2FF58EB7-F8CD-48DA-9D30-679739DBB259}" srcOrd="0" destOrd="0" presId="urn:microsoft.com/office/officeart/2005/8/layout/hierarchy3"/>
    <dgm:cxn modelId="{289EEB0B-24F4-4646-B40B-6A39AACCA310}" srcId="{3ED98F82-E10E-47BE-A5C6-70F8571C7719}" destId="{1EC54B13-99AB-4D21-92F7-3D831B83BFC9}" srcOrd="0" destOrd="0" parTransId="{825189BF-DD5F-48FA-961D-C6CFFFFACC0A}" sibTransId="{C6ED2AF2-550B-460E-88E8-411D8C9A870D}"/>
    <dgm:cxn modelId="{C203B67D-E973-4FC1-9835-E471EA9FA4D6}" srcId="{1EC54B13-99AB-4D21-92F7-3D831B83BFC9}" destId="{37D35082-3CD8-4944-BAA1-5C2557F52937}" srcOrd="0" destOrd="0" parTransId="{4D50B49F-1BFA-4607-95BA-F5BE8B91C58D}" sibTransId="{7022CF66-7CFF-4ADE-8D3A-E27C1F526F20}"/>
    <dgm:cxn modelId="{C282164A-AE4F-4C60-BA71-FA229F15D1B3}" type="presOf" srcId="{1EC54B13-99AB-4D21-92F7-3D831B83BFC9}" destId="{42AD8EFB-0753-45D9-83F1-17F098042383}" srcOrd="1" destOrd="0" presId="urn:microsoft.com/office/officeart/2005/8/layout/hierarchy3"/>
    <dgm:cxn modelId="{A753CB21-B1A2-40CA-AAC5-23773BB2EF61}" srcId="{1EC54B13-99AB-4D21-92F7-3D831B83BFC9}" destId="{04D983C1-BA80-4E61-A496-94506552013E}" srcOrd="2" destOrd="0" parTransId="{935DD6EA-96F8-41E9-9F0D-38BD53B4C634}" sibTransId="{DED25FD3-6494-4CCA-98B9-B71FEFD82E3F}"/>
    <dgm:cxn modelId="{D17AF999-C8A6-42B2-B53C-D0685013C445}" type="presParOf" srcId="{4A44145E-13B1-4150-A776-DAD6A9432068}" destId="{2D4A0755-91F5-403A-A511-6ADD230AC9C9}" srcOrd="0" destOrd="0" presId="urn:microsoft.com/office/officeart/2005/8/layout/hierarchy3"/>
    <dgm:cxn modelId="{670BE689-5198-412D-B59F-C89B2A8A2C75}" type="presParOf" srcId="{2D4A0755-91F5-403A-A511-6ADD230AC9C9}" destId="{484E7835-EF57-4EDE-8483-7F4996CB5249}" srcOrd="0" destOrd="0" presId="urn:microsoft.com/office/officeart/2005/8/layout/hierarchy3"/>
    <dgm:cxn modelId="{C11396C9-9654-4E3F-A626-6BBFA2C5DB35}" type="presParOf" srcId="{484E7835-EF57-4EDE-8483-7F4996CB5249}" destId="{DB584AA0-D05E-46CB-AFEF-E37D7F03E9C3}" srcOrd="0" destOrd="0" presId="urn:microsoft.com/office/officeart/2005/8/layout/hierarchy3"/>
    <dgm:cxn modelId="{6414060A-7F41-4DBA-A35A-D7DDA081510B}" type="presParOf" srcId="{484E7835-EF57-4EDE-8483-7F4996CB5249}" destId="{42AD8EFB-0753-45D9-83F1-17F098042383}" srcOrd="1" destOrd="0" presId="urn:microsoft.com/office/officeart/2005/8/layout/hierarchy3"/>
    <dgm:cxn modelId="{4FE17E66-7609-4D0E-80E8-AB41409916EA}" type="presParOf" srcId="{2D4A0755-91F5-403A-A511-6ADD230AC9C9}" destId="{D89BFF7F-75D6-4F55-B2D8-A296003470B4}" srcOrd="1" destOrd="0" presId="urn:microsoft.com/office/officeart/2005/8/layout/hierarchy3"/>
    <dgm:cxn modelId="{52C65895-C9DB-42D4-AE4D-78C63930D14C}" type="presParOf" srcId="{D89BFF7F-75D6-4F55-B2D8-A296003470B4}" destId="{B7B6D3AC-C45B-40DE-90C9-D89EF96F9BD9}" srcOrd="0" destOrd="0" presId="urn:microsoft.com/office/officeart/2005/8/layout/hierarchy3"/>
    <dgm:cxn modelId="{CFD61159-CD82-4CDF-BAFA-1D0DDB60CC20}" type="presParOf" srcId="{D89BFF7F-75D6-4F55-B2D8-A296003470B4}" destId="{4E3C2466-981B-45D9-A469-57AF33CF9B3A}" srcOrd="1" destOrd="0" presId="urn:microsoft.com/office/officeart/2005/8/layout/hierarchy3"/>
    <dgm:cxn modelId="{3A14C172-6D11-4729-98AB-F4E22289B56B}" type="presParOf" srcId="{D89BFF7F-75D6-4F55-B2D8-A296003470B4}" destId="{2FF58EB7-F8CD-48DA-9D30-679739DBB259}" srcOrd="2" destOrd="0" presId="urn:microsoft.com/office/officeart/2005/8/layout/hierarchy3"/>
    <dgm:cxn modelId="{FB815EFD-D818-4731-A49A-BB23403D1A3D}" type="presParOf" srcId="{D89BFF7F-75D6-4F55-B2D8-A296003470B4}" destId="{0985993A-7D67-4635-ABE8-A5199EE64C3B}" srcOrd="3" destOrd="0" presId="urn:microsoft.com/office/officeart/2005/8/layout/hierarchy3"/>
    <dgm:cxn modelId="{95FBC033-12D3-45D1-8F9A-F34A7A9693F7}" type="presParOf" srcId="{D89BFF7F-75D6-4F55-B2D8-A296003470B4}" destId="{7C82A5FA-7B62-482E-ACD5-5C21633B8C83}" srcOrd="4" destOrd="0" presId="urn:microsoft.com/office/officeart/2005/8/layout/hierarchy3"/>
    <dgm:cxn modelId="{7C86BBD4-500F-4FF2-819F-E43B34725BC4}" type="presParOf" srcId="{D89BFF7F-75D6-4F55-B2D8-A296003470B4}" destId="{45B38DA9-BEF6-4127-A1EE-7ED16D556FA4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A7688327-56F2-4752-BEB7-B28C54C541F4}" type="doc">
      <dgm:prSet loTypeId="urn:microsoft.com/office/officeart/2005/8/layout/hierarchy4" loCatId="relationship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1D9F567-B6A9-4CA4-AF79-993A3184D17D}">
      <dgm:prSet custT="1"/>
      <dgm:spPr/>
      <dgm:t>
        <a:bodyPr/>
        <a:lstStyle/>
        <a:p>
          <a:pPr rtl="0"/>
          <a:r>
            <a:rPr lang="uz-Cyrl-UZ" sz="4800" i="0" dirty="0" smtClean="0">
              <a:latin typeface="Times New Roman" pitchFamily="18" charset="0"/>
              <a:cs typeface="Times New Roman" pitchFamily="18" charset="0"/>
            </a:rPr>
            <a:t>БОЗОР</a:t>
          </a:r>
          <a:endParaRPr lang="ru-RU" sz="4800" i="0" dirty="0">
            <a:latin typeface="Times New Roman" pitchFamily="18" charset="0"/>
            <a:cs typeface="Times New Roman" pitchFamily="18" charset="0"/>
          </a:endParaRPr>
        </a:p>
      </dgm:t>
    </dgm:pt>
    <dgm:pt modelId="{EB0B3219-318C-48C5-BD06-69E12B8BD32E}" type="parTrans" cxnId="{529E617D-FBF0-4F9B-A668-1428B099948E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444E207-BEA9-4F46-A4A4-E090C8A0FBBB}" type="sibTrans" cxnId="{529E617D-FBF0-4F9B-A668-1428B099948E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00FD8F1F-9FD3-40C0-9B5D-AF66A2B16701}">
      <dgm:prSet custT="1"/>
      <dgm:spPr/>
      <dgm:t>
        <a:bodyPr/>
        <a:lstStyle/>
        <a:p>
          <a:pPr rtl="0"/>
          <a:r>
            <a:rPr lang="uz-Cyrl-UZ" sz="3600" dirty="0" smtClean="0">
              <a:latin typeface="Times New Roman" pitchFamily="18" charset="0"/>
              <a:cs typeface="Times New Roman" pitchFamily="18" charset="0"/>
            </a:rPr>
            <a:t>Объекти</a:t>
          </a:r>
          <a:endParaRPr lang="ru-RU" sz="3600" dirty="0">
            <a:latin typeface="Times New Roman" pitchFamily="18" charset="0"/>
            <a:cs typeface="Times New Roman" pitchFamily="18" charset="0"/>
          </a:endParaRPr>
        </a:p>
      </dgm:t>
    </dgm:pt>
    <dgm:pt modelId="{E0D220A2-7FAA-4A20-9A65-8F3EF3DFA471}" type="parTrans" cxnId="{50566C14-5023-4766-85DA-C26B69683B43}">
      <dgm:prSet custT="1"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4D4D015E-6CE8-47DE-94BD-CFF3E65E6F2B}" type="sibTrans" cxnId="{50566C14-5023-4766-85DA-C26B69683B4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1A873E18-D0CB-4509-8F9D-6BE84B40DF5E}">
      <dgm:prSet custT="1"/>
      <dgm:spPr/>
      <dgm:t>
        <a:bodyPr/>
        <a:lstStyle/>
        <a:p>
          <a:pPr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иқтисодий ресурслар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75917062-9131-4AA8-AC96-0D062A0C2173}" type="parTrans" cxnId="{4D70D748-FFBF-4A4B-968C-4389CE5CB8C5}">
      <dgm:prSet custT="1"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4BAC589-C78E-4E75-9253-2DE05F7AA672}" type="sibTrans" cxnId="{4D70D748-FFBF-4A4B-968C-4389CE5CB8C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831FA6FE-B7C7-4A74-9425-ABADEE572B7B}">
      <dgm:prSet custT="1"/>
      <dgm:spPr/>
      <dgm:t>
        <a:bodyPr/>
        <a:lstStyle/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Товар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хизматлар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D1128269-0027-41E5-A2DE-21C03D9CDD41}" type="parTrans" cxnId="{8BAD9912-632F-4AB8-B457-844F1F42A5BF}">
      <dgm:prSet custT="1"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A1DE9311-CBA4-4968-AEBB-B040E473506B}" type="sibTrans" cxnId="{8BAD9912-632F-4AB8-B457-844F1F42A5BF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2E5781A4-C8CD-4E80-9C15-780C8393EC14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пул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унга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тенглаштирилган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молиявий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активлардир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uz-Cyrl-UZ" sz="1400" dirty="0">
            <a:latin typeface="Times New Roman" pitchFamily="18" charset="0"/>
            <a:cs typeface="Times New Roman" pitchFamily="18" charset="0"/>
          </a:endParaRPr>
        </a:p>
      </dgm:t>
    </dgm:pt>
    <dgm:pt modelId="{3F5C1DBC-86F0-4475-BF8E-15153CF665DE}" type="parTrans" cxnId="{AF9CDF6D-C10D-402A-AD42-69C9C8F7DA76}">
      <dgm:prSet custT="1"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AD5C2EAC-B1A5-4A1B-B3BC-C34223A247F5}" type="sibTrans" cxnId="{AF9CDF6D-C10D-402A-AD42-69C9C8F7DA76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7893A5B7-B681-4512-95BA-542AD05FFA4C}">
      <dgm:prSet custT="1"/>
      <dgm:spPr/>
      <dgm:t>
        <a:bodyPr/>
        <a:lstStyle/>
        <a:p>
          <a:pPr rtl="0"/>
          <a:r>
            <a:rPr lang="uz-Cyrl-UZ" sz="3600" dirty="0" smtClean="0">
              <a:latin typeface="Times New Roman" pitchFamily="18" charset="0"/>
              <a:cs typeface="Times New Roman" pitchFamily="18" charset="0"/>
            </a:rPr>
            <a:t>Субъекти</a:t>
          </a:r>
          <a:endParaRPr lang="ru-RU" sz="3600" dirty="0">
            <a:latin typeface="Times New Roman" pitchFamily="18" charset="0"/>
            <a:cs typeface="Times New Roman" pitchFamily="18" charset="0"/>
          </a:endParaRPr>
        </a:p>
      </dgm:t>
    </dgm:pt>
    <dgm:pt modelId="{193231D2-C445-405D-8DC7-D0D7FFE1BBBB}" type="parTrans" cxnId="{A5644C55-DD57-4F97-B444-29318DCE698C}">
      <dgm:prSet custT="1"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0B4B5070-3528-43E3-9F22-487904E9614D}" type="sibTrans" cxnId="{A5644C55-DD57-4F97-B444-29318DCE698C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035306F1-1789-49AA-970F-1FDC9B6D1DA3}">
      <dgm:prSet custT="1"/>
      <dgm:spPr/>
      <dgm:t>
        <a:bodyPr/>
        <a:lstStyle/>
        <a:p>
          <a:pPr rtl="0"/>
          <a:r>
            <a:rPr lang="uz-Cyrl-UZ" sz="1600" dirty="0" smtClean="0">
              <a:latin typeface="Times New Roman" pitchFamily="18" charset="0"/>
              <a:cs typeface="Times New Roman" pitchFamily="18" charset="0"/>
            </a:rPr>
            <a:t>Тадбиркорлик сектори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F7AF93FF-6DAA-4605-9692-69390CE85B50}" type="parTrans" cxnId="{1274F865-2EEB-4AED-87F2-A6CAEA8DCE8D}">
      <dgm:prSet custT="1"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58C31DB6-37F1-41FB-B83A-0255C499153E}" type="sibTrans" cxnId="{1274F865-2EEB-4AED-87F2-A6CAEA8DCE8D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C3EE8952-18C8-496B-9E57-702D56A23463}">
      <dgm:prSet custT="1"/>
      <dgm:spPr/>
      <dgm:t>
        <a:bodyPr/>
        <a:lstStyle/>
        <a:p>
          <a:pPr rtl="0"/>
          <a:r>
            <a:rPr lang="uz-Cyrl-UZ" sz="1800" dirty="0" smtClean="0">
              <a:latin typeface="Times New Roman" pitchFamily="18" charset="0"/>
              <a:cs typeface="Times New Roman" pitchFamily="18" charset="0"/>
            </a:rPr>
            <a:t>Давлат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263AD156-DEAA-4D17-B86A-D85F7E858F85}" type="parTrans" cxnId="{847F221E-1F92-4774-A05C-34466483078A}">
      <dgm:prSet custT="1"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2A02E337-C73B-4FE9-B39A-AD82B40C5F84}" type="sibTrans" cxnId="{847F221E-1F92-4774-A05C-34466483078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C8604C3E-286E-4F88-B1B2-63E9EA7556CA}">
      <dgm:prSet custT="1"/>
      <dgm:spPr/>
      <dgm:t>
        <a:bodyPr/>
        <a:lstStyle/>
        <a:p>
          <a:pPr rtl="0"/>
          <a:r>
            <a:rPr lang="uz-Cyrl-UZ" sz="2400" dirty="0" smtClean="0">
              <a:latin typeface="Times New Roman" pitchFamily="18" charset="0"/>
              <a:cs typeface="Times New Roman" pitchFamily="18" charset="0"/>
            </a:rPr>
            <a:t>Сотувчи ва сотиб олувчи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5695A347-1B28-4CFF-8FF0-3A32993693BF}" type="parTrans" cxnId="{8B41CA2E-80AB-4930-BDF1-236BF4A4A975}">
      <dgm:prSet custT="1"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77EDD832-D421-4351-AE42-FB6FE6D6F4E4}" type="sibTrans" cxnId="{8B41CA2E-80AB-4930-BDF1-236BF4A4A97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204F385B-0F20-4581-9B7D-267C7C64ABF4}">
      <dgm:prSet custT="1"/>
      <dgm:spPr/>
      <dgm:t>
        <a:bodyPr/>
        <a:lstStyle/>
        <a:p>
          <a:pPr rtl="0"/>
          <a:r>
            <a:rPr lang="uz-Cyrl-UZ" sz="1800" dirty="0" smtClean="0">
              <a:latin typeface="Times New Roman" pitchFamily="18" charset="0"/>
              <a:cs typeface="Times New Roman" pitchFamily="18" charset="0"/>
            </a:rPr>
            <a:t>Уй хўжаликлари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E38C04FF-AFE2-400F-A527-8E2EAB6EF960}" type="parTrans" cxnId="{65708689-EF11-44B7-A46E-DF1FFBF42E42}">
      <dgm:prSet custT="1"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D3F8DC56-AFDC-4430-A586-D23ED0EE7516}" type="sibTrans" cxnId="{65708689-EF11-44B7-A46E-DF1FFBF42E42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09D8398-8923-41F3-BBDA-14E1D80CE87E}">
      <dgm:prSet custT="1"/>
      <dgm:spPr/>
      <dgm:t>
        <a:bodyPr/>
        <a:lstStyle/>
        <a:p>
          <a:pPr rtl="0"/>
          <a:r>
            <a:rPr lang="uz-Cyrl-UZ" sz="1800" dirty="0" smtClean="0">
              <a:latin typeface="Times New Roman" pitchFamily="18" charset="0"/>
              <a:cs typeface="Times New Roman" pitchFamily="18" charset="0"/>
            </a:rPr>
            <a:t>Банк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7F59BF43-1F41-489E-8DB6-B448B44A5FCD}" type="parTrans" cxnId="{07B52E97-B56C-48E4-BAC6-0BFC35E96AAE}">
      <dgm:prSet/>
      <dgm:spPr/>
      <dgm:t>
        <a:bodyPr/>
        <a:lstStyle/>
        <a:p>
          <a:endParaRPr lang="ru-RU"/>
        </a:p>
      </dgm:t>
    </dgm:pt>
    <dgm:pt modelId="{FC834F89-45BD-42F8-918B-3526339E4735}" type="sibTrans" cxnId="{07B52E97-B56C-48E4-BAC6-0BFC35E96AAE}">
      <dgm:prSet/>
      <dgm:spPr/>
      <dgm:t>
        <a:bodyPr/>
        <a:lstStyle/>
        <a:p>
          <a:endParaRPr lang="ru-RU"/>
        </a:p>
      </dgm:t>
    </dgm:pt>
    <dgm:pt modelId="{3072857E-C3E1-4EF0-AB4E-F11E58CC631E}" type="pres">
      <dgm:prSet presAssocID="{A7688327-56F2-4752-BEB7-B28C54C541F4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36497AF-6916-487D-85DB-C60B56A2F489}" type="pres">
      <dgm:prSet presAssocID="{91D9F567-B6A9-4CA4-AF79-993A3184D17D}" presName="vertOne" presStyleCnt="0"/>
      <dgm:spPr/>
    </dgm:pt>
    <dgm:pt modelId="{B57F1252-B701-4986-AACE-CF6486201C2F}" type="pres">
      <dgm:prSet presAssocID="{91D9F567-B6A9-4CA4-AF79-993A3184D17D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327FF37-7E06-4D62-A41F-04E30F508E88}" type="pres">
      <dgm:prSet presAssocID="{91D9F567-B6A9-4CA4-AF79-993A3184D17D}" presName="parTransOne" presStyleCnt="0"/>
      <dgm:spPr/>
    </dgm:pt>
    <dgm:pt modelId="{01CF6D55-1234-4A55-84D6-A47720E2393B}" type="pres">
      <dgm:prSet presAssocID="{91D9F567-B6A9-4CA4-AF79-993A3184D17D}" presName="horzOne" presStyleCnt="0"/>
      <dgm:spPr/>
    </dgm:pt>
    <dgm:pt modelId="{C82677E8-BEFA-424C-92F3-F94417ADBD49}" type="pres">
      <dgm:prSet presAssocID="{00FD8F1F-9FD3-40C0-9B5D-AF66A2B16701}" presName="vertTwo" presStyleCnt="0"/>
      <dgm:spPr/>
    </dgm:pt>
    <dgm:pt modelId="{1404FBC3-E1E4-4E55-9F1A-15A0AAA13D45}" type="pres">
      <dgm:prSet presAssocID="{00FD8F1F-9FD3-40C0-9B5D-AF66A2B16701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BE5C090-247D-486B-925B-128C70525DBA}" type="pres">
      <dgm:prSet presAssocID="{00FD8F1F-9FD3-40C0-9B5D-AF66A2B16701}" presName="parTransTwo" presStyleCnt="0"/>
      <dgm:spPr/>
    </dgm:pt>
    <dgm:pt modelId="{198904FD-EB62-4ED1-B247-5A468CC8AB1C}" type="pres">
      <dgm:prSet presAssocID="{00FD8F1F-9FD3-40C0-9B5D-AF66A2B16701}" presName="horzTwo" presStyleCnt="0"/>
      <dgm:spPr/>
    </dgm:pt>
    <dgm:pt modelId="{3F16A28D-0D4F-4EC1-A822-F2BBE3241A23}" type="pres">
      <dgm:prSet presAssocID="{1A873E18-D0CB-4509-8F9D-6BE84B40DF5E}" presName="vertThree" presStyleCnt="0"/>
      <dgm:spPr/>
    </dgm:pt>
    <dgm:pt modelId="{8A25A85D-803E-4507-B0AC-7C19D1C88ED1}" type="pres">
      <dgm:prSet presAssocID="{1A873E18-D0CB-4509-8F9D-6BE84B40DF5E}" presName="txThre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D038E68-2F51-42A5-AFAB-BFBADAB6398B}" type="pres">
      <dgm:prSet presAssocID="{1A873E18-D0CB-4509-8F9D-6BE84B40DF5E}" presName="horzThree" presStyleCnt="0"/>
      <dgm:spPr/>
    </dgm:pt>
    <dgm:pt modelId="{DE5F0CBC-C598-45C5-89C2-969897A812B1}" type="pres">
      <dgm:prSet presAssocID="{E4BAC589-C78E-4E75-9253-2DE05F7AA672}" presName="sibSpaceThree" presStyleCnt="0"/>
      <dgm:spPr/>
    </dgm:pt>
    <dgm:pt modelId="{9324C52C-AB59-433A-B766-1C0B59E8004B}" type="pres">
      <dgm:prSet presAssocID="{831FA6FE-B7C7-4A74-9425-ABADEE572B7B}" presName="vertThree" presStyleCnt="0"/>
      <dgm:spPr/>
    </dgm:pt>
    <dgm:pt modelId="{834D62C5-DE0C-46E4-9472-DC2ACB2D534D}" type="pres">
      <dgm:prSet presAssocID="{831FA6FE-B7C7-4A74-9425-ABADEE572B7B}" presName="txThre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9157641-4726-417D-99EC-C8ABC0FC1526}" type="pres">
      <dgm:prSet presAssocID="{831FA6FE-B7C7-4A74-9425-ABADEE572B7B}" presName="horzThree" presStyleCnt="0"/>
      <dgm:spPr/>
    </dgm:pt>
    <dgm:pt modelId="{A6714C80-47AF-42E6-9AC4-06406C4945BF}" type="pres">
      <dgm:prSet presAssocID="{A1DE9311-CBA4-4968-AEBB-B040E473506B}" presName="sibSpaceThree" presStyleCnt="0"/>
      <dgm:spPr/>
    </dgm:pt>
    <dgm:pt modelId="{40FDDACF-E95A-4386-B41C-B977B099FB0E}" type="pres">
      <dgm:prSet presAssocID="{2E5781A4-C8CD-4E80-9C15-780C8393EC14}" presName="vertThree" presStyleCnt="0"/>
      <dgm:spPr/>
    </dgm:pt>
    <dgm:pt modelId="{25A00478-93A1-491E-BC9A-F34039439491}" type="pres">
      <dgm:prSet presAssocID="{2E5781A4-C8CD-4E80-9C15-780C8393EC14}" presName="txThre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104B809-5D2F-46B8-A0CB-3193F99866E6}" type="pres">
      <dgm:prSet presAssocID="{2E5781A4-C8CD-4E80-9C15-780C8393EC14}" presName="horzThree" presStyleCnt="0"/>
      <dgm:spPr/>
    </dgm:pt>
    <dgm:pt modelId="{F009F333-4120-42E5-BEF2-40BBA5B6EFCE}" type="pres">
      <dgm:prSet presAssocID="{4D4D015E-6CE8-47DE-94BD-CFF3E65E6F2B}" presName="sibSpaceTwo" presStyleCnt="0"/>
      <dgm:spPr/>
    </dgm:pt>
    <dgm:pt modelId="{93FC7021-46E1-47D7-B399-77A404C21A5F}" type="pres">
      <dgm:prSet presAssocID="{7893A5B7-B681-4512-95BA-542AD05FFA4C}" presName="vertTwo" presStyleCnt="0"/>
      <dgm:spPr/>
    </dgm:pt>
    <dgm:pt modelId="{939511DF-C2FC-4014-82BB-50D191B04026}" type="pres">
      <dgm:prSet presAssocID="{7893A5B7-B681-4512-95BA-542AD05FFA4C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79D239-D94B-48BF-8E78-F43FA10B0301}" type="pres">
      <dgm:prSet presAssocID="{7893A5B7-B681-4512-95BA-542AD05FFA4C}" presName="parTransTwo" presStyleCnt="0"/>
      <dgm:spPr/>
    </dgm:pt>
    <dgm:pt modelId="{7FC9DA08-F522-4BDA-84C3-C9610967ED63}" type="pres">
      <dgm:prSet presAssocID="{7893A5B7-B681-4512-95BA-542AD05FFA4C}" presName="horzTwo" presStyleCnt="0"/>
      <dgm:spPr/>
    </dgm:pt>
    <dgm:pt modelId="{47B22D28-6015-450B-9881-24736550440C}" type="pres">
      <dgm:prSet presAssocID="{C8604C3E-286E-4F88-B1B2-63E9EA7556CA}" presName="vertThree" presStyleCnt="0"/>
      <dgm:spPr/>
    </dgm:pt>
    <dgm:pt modelId="{503B5BEB-97F9-41F6-9C97-04A03393E7C1}" type="pres">
      <dgm:prSet presAssocID="{C8604C3E-286E-4F88-B1B2-63E9EA7556CA}" presName="txThre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1AE4A5C-4ED9-4B20-8A1B-264A1BE35C73}" type="pres">
      <dgm:prSet presAssocID="{C8604C3E-286E-4F88-B1B2-63E9EA7556CA}" presName="parTransThree" presStyleCnt="0"/>
      <dgm:spPr/>
    </dgm:pt>
    <dgm:pt modelId="{6B6C9B23-07AE-4E6B-A2C1-691D12E159FC}" type="pres">
      <dgm:prSet presAssocID="{C8604C3E-286E-4F88-B1B2-63E9EA7556CA}" presName="horzThree" presStyleCnt="0"/>
      <dgm:spPr/>
    </dgm:pt>
    <dgm:pt modelId="{9FD34A9E-2641-41B7-B818-C821999E84B2}" type="pres">
      <dgm:prSet presAssocID="{204F385B-0F20-4581-9B7D-267C7C64ABF4}" presName="vertFour" presStyleCnt="0">
        <dgm:presLayoutVars>
          <dgm:chPref val="3"/>
        </dgm:presLayoutVars>
      </dgm:prSet>
      <dgm:spPr/>
    </dgm:pt>
    <dgm:pt modelId="{B39DD5EF-A9B3-44B4-8A7C-61A4EDD59BC0}" type="pres">
      <dgm:prSet presAssocID="{204F385B-0F20-4581-9B7D-267C7C64ABF4}" presName="txFour" presStyleLbl="node4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5FB568B-57A1-4EC8-915A-21684207122B}" type="pres">
      <dgm:prSet presAssocID="{204F385B-0F20-4581-9B7D-267C7C64ABF4}" presName="horzFour" presStyleCnt="0"/>
      <dgm:spPr/>
    </dgm:pt>
    <dgm:pt modelId="{47C07244-CC75-4006-9DFF-728A56D54875}" type="pres">
      <dgm:prSet presAssocID="{D3F8DC56-AFDC-4430-A586-D23ED0EE7516}" presName="sibSpaceFour" presStyleCnt="0"/>
      <dgm:spPr/>
    </dgm:pt>
    <dgm:pt modelId="{A05AFDFF-FD92-4D7C-86C2-41C47C002B2C}" type="pres">
      <dgm:prSet presAssocID="{035306F1-1789-49AA-970F-1FDC9B6D1DA3}" presName="vertFour" presStyleCnt="0">
        <dgm:presLayoutVars>
          <dgm:chPref val="3"/>
        </dgm:presLayoutVars>
      </dgm:prSet>
      <dgm:spPr/>
    </dgm:pt>
    <dgm:pt modelId="{A3B3DC72-572C-4891-9064-08C27C428CC9}" type="pres">
      <dgm:prSet presAssocID="{035306F1-1789-49AA-970F-1FDC9B6D1DA3}" presName="txFour" presStyleLbl="node4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CA7B894-4D83-4E41-9B32-22FAD86788AF}" type="pres">
      <dgm:prSet presAssocID="{035306F1-1789-49AA-970F-1FDC9B6D1DA3}" presName="horzFour" presStyleCnt="0"/>
      <dgm:spPr/>
    </dgm:pt>
    <dgm:pt modelId="{556331D9-452E-496E-AF00-4DC064B1C9B7}" type="pres">
      <dgm:prSet presAssocID="{58C31DB6-37F1-41FB-B83A-0255C499153E}" presName="sibSpaceFour" presStyleCnt="0"/>
      <dgm:spPr/>
    </dgm:pt>
    <dgm:pt modelId="{A0977B9E-B7D5-4D02-A49F-B5763EEE9B54}" type="pres">
      <dgm:prSet presAssocID="{C3EE8952-18C8-496B-9E57-702D56A23463}" presName="vertFour" presStyleCnt="0">
        <dgm:presLayoutVars>
          <dgm:chPref val="3"/>
        </dgm:presLayoutVars>
      </dgm:prSet>
      <dgm:spPr/>
    </dgm:pt>
    <dgm:pt modelId="{F2E45FF2-28A0-4095-94C3-8F33A84E40B5}" type="pres">
      <dgm:prSet presAssocID="{C3EE8952-18C8-496B-9E57-702D56A23463}" presName="txFour" presStyleLbl="node4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7CBF25D-BDE1-4576-B3AB-5018FBFF4143}" type="pres">
      <dgm:prSet presAssocID="{C3EE8952-18C8-496B-9E57-702D56A23463}" presName="horzFour" presStyleCnt="0"/>
      <dgm:spPr/>
    </dgm:pt>
    <dgm:pt modelId="{6DD3848C-FE53-4BDE-9B8F-7FE9C8E5E963}" type="pres">
      <dgm:prSet presAssocID="{2A02E337-C73B-4FE9-B39A-AD82B40C5F84}" presName="sibSpaceFour" presStyleCnt="0"/>
      <dgm:spPr/>
    </dgm:pt>
    <dgm:pt modelId="{093AAEDE-74B3-43B9-8AF2-765D1F08C25D}" type="pres">
      <dgm:prSet presAssocID="{E09D8398-8923-41F3-BBDA-14E1D80CE87E}" presName="vertFour" presStyleCnt="0">
        <dgm:presLayoutVars>
          <dgm:chPref val="3"/>
        </dgm:presLayoutVars>
      </dgm:prSet>
      <dgm:spPr/>
    </dgm:pt>
    <dgm:pt modelId="{373A490E-65C0-4E92-8AE6-1202481FFCDB}" type="pres">
      <dgm:prSet presAssocID="{E09D8398-8923-41F3-BBDA-14E1D80CE87E}" presName="txFour" presStyleLbl="node4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F8F244-6CDB-427F-B8CC-D414935098F9}" type="pres">
      <dgm:prSet presAssocID="{E09D8398-8923-41F3-BBDA-14E1D80CE87E}" presName="horzFour" presStyleCnt="0"/>
      <dgm:spPr/>
    </dgm:pt>
  </dgm:ptLst>
  <dgm:cxnLst>
    <dgm:cxn modelId="{E4AD1E1C-567B-463C-92B9-7CA8E2A16313}" type="presOf" srcId="{1A873E18-D0CB-4509-8F9D-6BE84B40DF5E}" destId="{8A25A85D-803E-4507-B0AC-7C19D1C88ED1}" srcOrd="0" destOrd="0" presId="urn:microsoft.com/office/officeart/2005/8/layout/hierarchy4"/>
    <dgm:cxn modelId="{AF9CDF6D-C10D-402A-AD42-69C9C8F7DA76}" srcId="{00FD8F1F-9FD3-40C0-9B5D-AF66A2B16701}" destId="{2E5781A4-C8CD-4E80-9C15-780C8393EC14}" srcOrd="2" destOrd="0" parTransId="{3F5C1DBC-86F0-4475-BF8E-15153CF665DE}" sibTransId="{AD5C2EAC-B1A5-4A1B-B3BC-C34223A247F5}"/>
    <dgm:cxn modelId="{529E617D-FBF0-4F9B-A668-1428B099948E}" srcId="{A7688327-56F2-4752-BEB7-B28C54C541F4}" destId="{91D9F567-B6A9-4CA4-AF79-993A3184D17D}" srcOrd="0" destOrd="0" parTransId="{EB0B3219-318C-48C5-BD06-69E12B8BD32E}" sibTransId="{6444E207-BEA9-4F46-A4A4-E090C8A0FBBB}"/>
    <dgm:cxn modelId="{847F221E-1F92-4774-A05C-34466483078A}" srcId="{C8604C3E-286E-4F88-B1B2-63E9EA7556CA}" destId="{C3EE8952-18C8-496B-9E57-702D56A23463}" srcOrd="2" destOrd="0" parTransId="{263AD156-DEAA-4D17-B86A-D85F7E858F85}" sibTransId="{2A02E337-C73B-4FE9-B39A-AD82B40C5F84}"/>
    <dgm:cxn modelId="{A18AB2D9-8AA7-495C-A31E-FA2A1D67CE21}" type="presOf" srcId="{C8604C3E-286E-4F88-B1B2-63E9EA7556CA}" destId="{503B5BEB-97F9-41F6-9C97-04A03393E7C1}" srcOrd="0" destOrd="0" presId="urn:microsoft.com/office/officeart/2005/8/layout/hierarchy4"/>
    <dgm:cxn modelId="{1274F865-2EEB-4AED-87F2-A6CAEA8DCE8D}" srcId="{C8604C3E-286E-4F88-B1B2-63E9EA7556CA}" destId="{035306F1-1789-49AA-970F-1FDC9B6D1DA3}" srcOrd="1" destOrd="0" parTransId="{F7AF93FF-6DAA-4605-9692-69390CE85B50}" sibTransId="{58C31DB6-37F1-41FB-B83A-0255C499153E}"/>
    <dgm:cxn modelId="{A5644C55-DD57-4F97-B444-29318DCE698C}" srcId="{91D9F567-B6A9-4CA4-AF79-993A3184D17D}" destId="{7893A5B7-B681-4512-95BA-542AD05FFA4C}" srcOrd="1" destOrd="0" parTransId="{193231D2-C445-405D-8DC7-D0D7FFE1BBBB}" sibTransId="{0B4B5070-3528-43E3-9F22-487904E9614D}"/>
    <dgm:cxn modelId="{AAE3E0DF-A438-4207-B68B-623CB728C4E4}" type="presOf" srcId="{C3EE8952-18C8-496B-9E57-702D56A23463}" destId="{F2E45FF2-28A0-4095-94C3-8F33A84E40B5}" srcOrd="0" destOrd="0" presId="urn:microsoft.com/office/officeart/2005/8/layout/hierarchy4"/>
    <dgm:cxn modelId="{8B41CA2E-80AB-4930-BDF1-236BF4A4A975}" srcId="{7893A5B7-B681-4512-95BA-542AD05FFA4C}" destId="{C8604C3E-286E-4F88-B1B2-63E9EA7556CA}" srcOrd="0" destOrd="0" parTransId="{5695A347-1B28-4CFF-8FF0-3A32993693BF}" sibTransId="{77EDD832-D421-4351-AE42-FB6FE6D6F4E4}"/>
    <dgm:cxn modelId="{90D772FA-2730-4A04-BD71-74BA130D26D8}" type="presOf" srcId="{7893A5B7-B681-4512-95BA-542AD05FFA4C}" destId="{939511DF-C2FC-4014-82BB-50D191B04026}" srcOrd="0" destOrd="0" presId="urn:microsoft.com/office/officeart/2005/8/layout/hierarchy4"/>
    <dgm:cxn modelId="{94D3F625-089B-4CE2-98A6-7BC007B6612D}" type="presOf" srcId="{A7688327-56F2-4752-BEB7-B28C54C541F4}" destId="{3072857E-C3E1-4EF0-AB4E-F11E58CC631E}" srcOrd="0" destOrd="0" presId="urn:microsoft.com/office/officeart/2005/8/layout/hierarchy4"/>
    <dgm:cxn modelId="{65708689-EF11-44B7-A46E-DF1FFBF42E42}" srcId="{C8604C3E-286E-4F88-B1B2-63E9EA7556CA}" destId="{204F385B-0F20-4581-9B7D-267C7C64ABF4}" srcOrd="0" destOrd="0" parTransId="{E38C04FF-AFE2-400F-A527-8E2EAB6EF960}" sibTransId="{D3F8DC56-AFDC-4430-A586-D23ED0EE7516}"/>
    <dgm:cxn modelId="{07B52E97-B56C-48E4-BAC6-0BFC35E96AAE}" srcId="{C8604C3E-286E-4F88-B1B2-63E9EA7556CA}" destId="{E09D8398-8923-41F3-BBDA-14E1D80CE87E}" srcOrd="3" destOrd="0" parTransId="{7F59BF43-1F41-489E-8DB6-B448B44A5FCD}" sibTransId="{FC834F89-45BD-42F8-918B-3526339E4735}"/>
    <dgm:cxn modelId="{C8DD3FB2-81E7-4CDF-AB2D-BA74326BDA96}" type="presOf" srcId="{2E5781A4-C8CD-4E80-9C15-780C8393EC14}" destId="{25A00478-93A1-491E-BC9A-F34039439491}" srcOrd="0" destOrd="0" presId="urn:microsoft.com/office/officeart/2005/8/layout/hierarchy4"/>
    <dgm:cxn modelId="{FD2EA6A6-11C5-4541-ABE4-4384C1EDC2D1}" type="presOf" srcId="{E09D8398-8923-41F3-BBDA-14E1D80CE87E}" destId="{373A490E-65C0-4E92-8AE6-1202481FFCDB}" srcOrd="0" destOrd="0" presId="urn:microsoft.com/office/officeart/2005/8/layout/hierarchy4"/>
    <dgm:cxn modelId="{5C012117-2B14-4C54-9955-203CAF443094}" type="presOf" srcId="{831FA6FE-B7C7-4A74-9425-ABADEE572B7B}" destId="{834D62C5-DE0C-46E4-9472-DC2ACB2D534D}" srcOrd="0" destOrd="0" presId="urn:microsoft.com/office/officeart/2005/8/layout/hierarchy4"/>
    <dgm:cxn modelId="{6089756B-0146-47F8-B9BE-6DC939B4275A}" type="presOf" srcId="{91D9F567-B6A9-4CA4-AF79-993A3184D17D}" destId="{B57F1252-B701-4986-AACE-CF6486201C2F}" srcOrd="0" destOrd="0" presId="urn:microsoft.com/office/officeart/2005/8/layout/hierarchy4"/>
    <dgm:cxn modelId="{E7745B85-A691-4EA7-9895-160028EF0035}" type="presOf" srcId="{00FD8F1F-9FD3-40C0-9B5D-AF66A2B16701}" destId="{1404FBC3-E1E4-4E55-9F1A-15A0AAA13D45}" srcOrd="0" destOrd="0" presId="urn:microsoft.com/office/officeart/2005/8/layout/hierarchy4"/>
    <dgm:cxn modelId="{50566C14-5023-4766-85DA-C26B69683B43}" srcId="{91D9F567-B6A9-4CA4-AF79-993A3184D17D}" destId="{00FD8F1F-9FD3-40C0-9B5D-AF66A2B16701}" srcOrd="0" destOrd="0" parTransId="{E0D220A2-7FAA-4A20-9A65-8F3EF3DFA471}" sibTransId="{4D4D015E-6CE8-47DE-94BD-CFF3E65E6F2B}"/>
    <dgm:cxn modelId="{5382DBC6-B2E1-4ADC-B8B1-4BB811DC4753}" type="presOf" srcId="{204F385B-0F20-4581-9B7D-267C7C64ABF4}" destId="{B39DD5EF-A9B3-44B4-8A7C-61A4EDD59BC0}" srcOrd="0" destOrd="0" presId="urn:microsoft.com/office/officeart/2005/8/layout/hierarchy4"/>
    <dgm:cxn modelId="{8BAD9912-632F-4AB8-B457-844F1F42A5BF}" srcId="{00FD8F1F-9FD3-40C0-9B5D-AF66A2B16701}" destId="{831FA6FE-B7C7-4A74-9425-ABADEE572B7B}" srcOrd="1" destOrd="0" parTransId="{D1128269-0027-41E5-A2DE-21C03D9CDD41}" sibTransId="{A1DE9311-CBA4-4968-AEBB-B040E473506B}"/>
    <dgm:cxn modelId="{E2E21924-5AD9-42DD-A13C-C51C7C613ABE}" type="presOf" srcId="{035306F1-1789-49AA-970F-1FDC9B6D1DA3}" destId="{A3B3DC72-572C-4891-9064-08C27C428CC9}" srcOrd="0" destOrd="0" presId="urn:microsoft.com/office/officeart/2005/8/layout/hierarchy4"/>
    <dgm:cxn modelId="{4D70D748-FFBF-4A4B-968C-4389CE5CB8C5}" srcId="{00FD8F1F-9FD3-40C0-9B5D-AF66A2B16701}" destId="{1A873E18-D0CB-4509-8F9D-6BE84B40DF5E}" srcOrd="0" destOrd="0" parTransId="{75917062-9131-4AA8-AC96-0D062A0C2173}" sibTransId="{E4BAC589-C78E-4E75-9253-2DE05F7AA672}"/>
    <dgm:cxn modelId="{0CA3474F-CB5E-434D-882A-F2D5592F344F}" type="presParOf" srcId="{3072857E-C3E1-4EF0-AB4E-F11E58CC631E}" destId="{A36497AF-6916-487D-85DB-C60B56A2F489}" srcOrd="0" destOrd="0" presId="urn:microsoft.com/office/officeart/2005/8/layout/hierarchy4"/>
    <dgm:cxn modelId="{4FD65609-04FC-48A2-86CA-7F6A318669B6}" type="presParOf" srcId="{A36497AF-6916-487D-85DB-C60B56A2F489}" destId="{B57F1252-B701-4986-AACE-CF6486201C2F}" srcOrd="0" destOrd="0" presId="urn:microsoft.com/office/officeart/2005/8/layout/hierarchy4"/>
    <dgm:cxn modelId="{A2964492-DB88-4BB5-AA27-CB2D2379A826}" type="presParOf" srcId="{A36497AF-6916-487D-85DB-C60B56A2F489}" destId="{F327FF37-7E06-4D62-A41F-04E30F508E88}" srcOrd="1" destOrd="0" presId="urn:microsoft.com/office/officeart/2005/8/layout/hierarchy4"/>
    <dgm:cxn modelId="{3421D634-6BFD-4A44-BFE0-8D418DCA67F8}" type="presParOf" srcId="{A36497AF-6916-487D-85DB-C60B56A2F489}" destId="{01CF6D55-1234-4A55-84D6-A47720E2393B}" srcOrd="2" destOrd="0" presId="urn:microsoft.com/office/officeart/2005/8/layout/hierarchy4"/>
    <dgm:cxn modelId="{EC5D4346-284A-442D-ACF9-15604E7612A5}" type="presParOf" srcId="{01CF6D55-1234-4A55-84D6-A47720E2393B}" destId="{C82677E8-BEFA-424C-92F3-F94417ADBD49}" srcOrd="0" destOrd="0" presId="urn:microsoft.com/office/officeart/2005/8/layout/hierarchy4"/>
    <dgm:cxn modelId="{69B3C960-ABE9-4626-B445-AABDA2A54A80}" type="presParOf" srcId="{C82677E8-BEFA-424C-92F3-F94417ADBD49}" destId="{1404FBC3-E1E4-4E55-9F1A-15A0AAA13D45}" srcOrd="0" destOrd="0" presId="urn:microsoft.com/office/officeart/2005/8/layout/hierarchy4"/>
    <dgm:cxn modelId="{0C51E408-5C6B-4277-82B8-ACE75C38647B}" type="presParOf" srcId="{C82677E8-BEFA-424C-92F3-F94417ADBD49}" destId="{1BE5C090-247D-486B-925B-128C70525DBA}" srcOrd="1" destOrd="0" presId="urn:microsoft.com/office/officeart/2005/8/layout/hierarchy4"/>
    <dgm:cxn modelId="{49A08199-5BC2-4E6C-8607-78C11942A141}" type="presParOf" srcId="{C82677E8-BEFA-424C-92F3-F94417ADBD49}" destId="{198904FD-EB62-4ED1-B247-5A468CC8AB1C}" srcOrd="2" destOrd="0" presId="urn:microsoft.com/office/officeart/2005/8/layout/hierarchy4"/>
    <dgm:cxn modelId="{12D58044-FD65-432E-BA49-7B13D8FA903B}" type="presParOf" srcId="{198904FD-EB62-4ED1-B247-5A468CC8AB1C}" destId="{3F16A28D-0D4F-4EC1-A822-F2BBE3241A23}" srcOrd="0" destOrd="0" presId="urn:microsoft.com/office/officeart/2005/8/layout/hierarchy4"/>
    <dgm:cxn modelId="{4DE6C6B8-855F-4B5C-82DA-A203C18D462D}" type="presParOf" srcId="{3F16A28D-0D4F-4EC1-A822-F2BBE3241A23}" destId="{8A25A85D-803E-4507-B0AC-7C19D1C88ED1}" srcOrd="0" destOrd="0" presId="urn:microsoft.com/office/officeart/2005/8/layout/hierarchy4"/>
    <dgm:cxn modelId="{4EA72363-7469-4A97-AC97-4993EA81CB27}" type="presParOf" srcId="{3F16A28D-0D4F-4EC1-A822-F2BBE3241A23}" destId="{ED038E68-2F51-42A5-AFAB-BFBADAB6398B}" srcOrd="1" destOrd="0" presId="urn:microsoft.com/office/officeart/2005/8/layout/hierarchy4"/>
    <dgm:cxn modelId="{F9CC9C01-339A-4F63-A62E-36FBF39E1315}" type="presParOf" srcId="{198904FD-EB62-4ED1-B247-5A468CC8AB1C}" destId="{DE5F0CBC-C598-45C5-89C2-969897A812B1}" srcOrd="1" destOrd="0" presId="urn:microsoft.com/office/officeart/2005/8/layout/hierarchy4"/>
    <dgm:cxn modelId="{E1202F23-096E-45AB-A06F-C864FF2B5AFB}" type="presParOf" srcId="{198904FD-EB62-4ED1-B247-5A468CC8AB1C}" destId="{9324C52C-AB59-433A-B766-1C0B59E8004B}" srcOrd="2" destOrd="0" presId="urn:microsoft.com/office/officeart/2005/8/layout/hierarchy4"/>
    <dgm:cxn modelId="{9A0FFFCB-2A64-45B1-A0EF-FC85586C2674}" type="presParOf" srcId="{9324C52C-AB59-433A-B766-1C0B59E8004B}" destId="{834D62C5-DE0C-46E4-9472-DC2ACB2D534D}" srcOrd="0" destOrd="0" presId="urn:microsoft.com/office/officeart/2005/8/layout/hierarchy4"/>
    <dgm:cxn modelId="{CDC75563-6FD1-47BA-9ABF-3468D6B3764C}" type="presParOf" srcId="{9324C52C-AB59-433A-B766-1C0B59E8004B}" destId="{19157641-4726-417D-99EC-C8ABC0FC1526}" srcOrd="1" destOrd="0" presId="urn:microsoft.com/office/officeart/2005/8/layout/hierarchy4"/>
    <dgm:cxn modelId="{92E32C93-623A-47EE-9442-EF05A4C3CCB0}" type="presParOf" srcId="{198904FD-EB62-4ED1-B247-5A468CC8AB1C}" destId="{A6714C80-47AF-42E6-9AC4-06406C4945BF}" srcOrd="3" destOrd="0" presId="urn:microsoft.com/office/officeart/2005/8/layout/hierarchy4"/>
    <dgm:cxn modelId="{E573BBA9-F74F-499C-8CE1-2E008068C318}" type="presParOf" srcId="{198904FD-EB62-4ED1-B247-5A468CC8AB1C}" destId="{40FDDACF-E95A-4386-B41C-B977B099FB0E}" srcOrd="4" destOrd="0" presId="urn:microsoft.com/office/officeart/2005/8/layout/hierarchy4"/>
    <dgm:cxn modelId="{B33CAA12-928D-4E5F-8CEB-1E86FD45C226}" type="presParOf" srcId="{40FDDACF-E95A-4386-B41C-B977B099FB0E}" destId="{25A00478-93A1-491E-BC9A-F34039439491}" srcOrd="0" destOrd="0" presId="urn:microsoft.com/office/officeart/2005/8/layout/hierarchy4"/>
    <dgm:cxn modelId="{D7F4E81F-CB68-4912-B10E-B8A24503ED4F}" type="presParOf" srcId="{40FDDACF-E95A-4386-B41C-B977B099FB0E}" destId="{2104B809-5D2F-46B8-A0CB-3193F99866E6}" srcOrd="1" destOrd="0" presId="urn:microsoft.com/office/officeart/2005/8/layout/hierarchy4"/>
    <dgm:cxn modelId="{CF2B6C94-01B3-4DD6-829A-C98360868E79}" type="presParOf" srcId="{01CF6D55-1234-4A55-84D6-A47720E2393B}" destId="{F009F333-4120-42E5-BEF2-40BBA5B6EFCE}" srcOrd="1" destOrd="0" presId="urn:microsoft.com/office/officeart/2005/8/layout/hierarchy4"/>
    <dgm:cxn modelId="{862ED6D9-1E36-449A-9E3B-E4B1103F7635}" type="presParOf" srcId="{01CF6D55-1234-4A55-84D6-A47720E2393B}" destId="{93FC7021-46E1-47D7-B399-77A404C21A5F}" srcOrd="2" destOrd="0" presId="urn:microsoft.com/office/officeart/2005/8/layout/hierarchy4"/>
    <dgm:cxn modelId="{779F8A38-8B12-42A3-928E-124117EB0237}" type="presParOf" srcId="{93FC7021-46E1-47D7-B399-77A404C21A5F}" destId="{939511DF-C2FC-4014-82BB-50D191B04026}" srcOrd="0" destOrd="0" presId="urn:microsoft.com/office/officeart/2005/8/layout/hierarchy4"/>
    <dgm:cxn modelId="{4420ED88-E220-4443-A04C-D27A9CA7A0CC}" type="presParOf" srcId="{93FC7021-46E1-47D7-B399-77A404C21A5F}" destId="{0079D239-D94B-48BF-8E78-F43FA10B0301}" srcOrd="1" destOrd="0" presId="urn:microsoft.com/office/officeart/2005/8/layout/hierarchy4"/>
    <dgm:cxn modelId="{AE2C53B0-D043-4E4E-A901-7B38072234BE}" type="presParOf" srcId="{93FC7021-46E1-47D7-B399-77A404C21A5F}" destId="{7FC9DA08-F522-4BDA-84C3-C9610967ED63}" srcOrd="2" destOrd="0" presId="urn:microsoft.com/office/officeart/2005/8/layout/hierarchy4"/>
    <dgm:cxn modelId="{98212687-1A93-4659-BDDE-811070D79D4F}" type="presParOf" srcId="{7FC9DA08-F522-4BDA-84C3-C9610967ED63}" destId="{47B22D28-6015-450B-9881-24736550440C}" srcOrd="0" destOrd="0" presId="urn:microsoft.com/office/officeart/2005/8/layout/hierarchy4"/>
    <dgm:cxn modelId="{D5D30326-B7A1-4C3B-8DE3-97C89F3009D7}" type="presParOf" srcId="{47B22D28-6015-450B-9881-24736550440C}" destId="{503B5BEB-97F9-41F6-9C97-04A03393E7C1}" srcOrd="0" destOrd="0" presId="urn:microsoft.com/office/officeart/2005/8/layout/hierarchy4"/>
    <dgm:cxn modelId="{197EBB32-C958-4FF2-BCD0-E28C98048CFE}" type="presParOf" srcId="{47B22D28-6015-450B-9881-24736550440C}" destId="{E1AE4A5C-4ED9-4B20-8A1B-264A1BE35C73}" srcOrd="1" destOrd="0" presId="urn:microsoft.com/office/officeart/2005/8/layout/hierarchy4"/>
    <dgm:cxn modelId="{B93DE9C4-25C9-4D09-8E4B-28190AC48B6E}" type="presParOf" srcId="{47B22D28-6015-450B-9881-24736550440C}" destId="{6B6C9B23-07AE-4E6B-A2C1-691D12E159FC}" srcOrd="2" destOrd="0" presId="urn:microsoft.com/office/officeart/2005/8/layout/hierarchy4"/>
    <dgm:cxn modelId="{28E7D545-C51E-4C61-87D3-DC3ABEEDFF3B}" type="presParOf" srcId="{6B6C9B23-07AE-4E6B-A2C1-691D12E159FC}" destId="{9FD34A9E-2641-41B7-B818-C821999E84B2}" srcOrd="0" destOrd="0" presId="urn:microsoft.com/office/officeart/2005/8/layout/hierarchy4"/>
    <dgm:cxn modelId="{03416083-A312-4DD3-B07C-52E1A93D0B90}" type="presParOf" srcId="{9FD34A9E-2641-41B7-B818-C821999E84B2}" destId="{B39DD5EF-A9B3-44B4-8A7C-61A4EDD59BC0}" srcOrd="0" destOrd="0" presId="urn:microsoft.com/office/officeart/2005/8/layout/hierarchy4"/>
    <dgm:cxn modelId="{33BDF035-FC43-4A9A-9563-A7A8E6F2A34A}" type="presParOf" srcId="{9FD34A9E-2641-41B7-B818-C821999E84B2}" destId="{65FB568B-57A1-4EC8-915A-21684207122B}" srcOrd="1" destOrd="0" presId="urn:microsoft.com/office/officeart/2005/8/layout/hierarchy4"/>
    <dgm:cxn modelId="{52A40922-4B5E-413F-ABE3-0E6218DB4E41}" type="presParOf" srcId="{6B6C9B23-07AE-4E6B-A2C1-691D12E159FC}" destId="{47C07244-CC75-4006-9DFF-728A56D54875}" srcOrd="1" destOrd="0" presId="urn:microsoft.com/office/officeart/2005/8/layout/hierarchy4"/>
    <dgm:cxn modelId="{E9350ED3-BD66-4446-889B-3E3E5341AA72}" type="presParOf" srcId="{6B6C9B23-07AE-4E6B-A2C1-691D12E159FC}" destId="{A05AFDFF-FD92-4D7C-86C2-41C47C002B2C}" srcOrd="2" destOrd="0" presId="urn:microsoft.com/office/officeart/2005/8/layout/hierarchy4"/>
    <dgm:cxn modelId="{DE4BEA5C-36E8-491C-AD50-A72F120085A2}" type="presParOf" srcId="{A05AFDFF-FD92-4D7C-86C2-41C47C002B2C}" destId="{A3B3DC72-572C-4891-9064-08C27C428CC9}" srcOrd="0" destOrd="0" presId="urn:microsoft.com/office/officeart/2005/8/layout/hierarchy4"/>
    <dgm:cxn modelId="{D52F77EC-11F4-4942-B1AF-578C9D863083}" type="presParOf" srcId="{A05AFDFF-FD92-4D7C-86C2-41C47C002B2C}" destId="{2CA7B894-4D83-4E41-9B32-22FAD86788AF}" srcOrd="1" destOrd="0" presId="urn:microsoft.com/office/officeart/2005/8/layout/hierarchy4"/>
    <dgm:cxn modelId="{3430B660-8C9F-4A44-94DD-929EC12C6EDA}" type="presParOf" srcId="{6B6C9B23-07AE-4E6B-A2C1-691D12E159FC}" destId="{556331D9-452E-496E-AF00-4DC064B1C9B7}" srcOrd="3" destOrd="0" presId="urn:microsoft.com/office/officeart/2005/8/layout/hierarchy4"/>
    <dgm:cxn modelId="{D7578366-C7B7-4FB9-9055-02993E218993}" type="presParOf" srcId="{6B6C9B23-07AE-4E6B-A2C1-691D12E159FC}" destId="{A0977B9E-B7D5-4D02-A49F-B5763EEE9B54}" srcOrd="4" destOrd="0" presId="urn:microsoft.com/office/officeart/2005/8/layout/hierarchy4"/>
    <dgm:cxn modelId="{73E1BBB1-D344-40C1-BEBE-4DAD3F718104}" type="presParOf" srcId="{A0977B9E-B7D5-4D02-A49F-B5763EEE9B54}" destId="{F2E45FF2-28A0-4095-94C3-8F33A84E40B5}" srcOrd="0" destOrd="0" presId="urn:microsoft.com/office/officeart/2005/8/layout/hierarchy4"/>
    <dgm:cxn modelId="{820E13B6-EB9B-46F4-B1D7-DEA1FD3A23CE}" type="presParOf" srcId="{A0977B9E-B7D5-4D02-A49F-B5763EEE9B54}" destId="{27CBF25D-BDE1-4576-B3AB-5018FBFF4143}" srcOrd="1" destOrd="0" presId="urn:microsoft.com/office/officeart/2005/8/layout/hierarchy4"/>
    <dgm:cxn modelId="{FDD5D67C-12FB-4B88-B235-9A2E818CDB4A}" type="presParOf" srcId="{6B6C9B23-07AE-4E6B-A2C1-691D12E159FC}" destId="{6DD3848C-FE53-4BDE-9B8F-7FE9C8E5E963}" srcOrd="5" destOrd="0" presId="urn:microsoft.com/office/officeart/2005/8/layout/hierarchy4"/>
    <dgm:cxn modelId="{0D3941EE-0294-43CB-A3C7-5FFB3D87AE0B}" type="presParOf" srcId="{6B6C9B23-07AE-4E6B-A2C1-691D12E159FC}" destId="{093AAEDE-74B3-43B9-8AF2-765D1F08C25D}" srcOrd="6" destOrd="0" presId="urn:microsoft.com/office/officeart/2005/8/layout/hierarchy4"/>
    <dgm:cxn modelId="{AC45DDCF-06C1-4F88-9225-687971454E18}" type="presParOf" srcId="{093AAEDE-74B3-43B9-8AF2-765D1F08C25D}" destId="{373A490E-65C0-4E92-8AE6-1202481FFCDB}" srcOrd="0" destOrd="0" presId="urn:microsoft.com/office/officeart/2005/8/layout/hierarchy4"/>
    <dgm:cxn modelId="{29BA8341-E386-42C7-8814-35160A66359F}" type="presParOf" srcId="{093AAEDE-74B3-43B9-8AF2-765D1F08C25D}" destId="{4AF8F244-6CDB-427F-B8CC-D414935098F9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8F7EF5D9-254F-43B7-A731-2DBE4EDFDC7E}" type="doc">
      <dgm:prSet loTypeId="urn:microsoft.com/office/officeart/2005/8/layout/vList5" loCatId="list" qsTypeId="urn:microsoft.com/office/officeart/2005/8/quickstyle/3d1" qsCatId="3D" csTypeId="urn:microsoft.com/office/officeart/2005/8/colors/colorful1#17" csCatId="colorful" phldr="1"/>
      <dgm:spPr/>
      <dgm:t>
        <a:bodyPr/>
        <a:lstStyle/>
        <a:p>
          <a:endParaRPr lang="ru-RU"/>
        </a:p>
      </dgm:t>
    </dgm:pt>
    <dgm:pt modelId="{A534EC76-4017-4599-9DBC-EBFC54D59A97}">
      <dgm:prSet/>
      <dgm:spPr/>
      <dgm:t>
        <a:bodyPr/>
        <a:lstStyle/>
        <a:p>
          <a:pPr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механизми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0758E6D2-703F-4F63-BF1B-A98F65FD3DCF}" type="parTrans" cxnId="{AEAE3A36-2E4F-4A14-9FE8-E1CBB412D53A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FF2A9225-1422-4C7C-B3BC-2C45E727DA23}" type="sibTrans" cxnId="{AEAE3A36-2E4F-4A14-9FE8-E1CBB412D53A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D3F7A3B0-752A-4F07-8364-3B2B2639922F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иқтисодиётининг фаолият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қилишини тартибга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солишни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иқтисодий жараёнларни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уйғунлаштиришни таъминлайдиган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дастак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воситалар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B25A810E-9343-4CF2-82E4-540C0C26A0DA}" type="parTrans" cxnId="{7AC9B9F3-F290-48C2-B2D4-7480FB9ED0BF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31DCACA8-6D20-446D-B009-9F3856724215}" type="sibTrans" cxnId="{7AC9B9F3-F290-48C2-B2D4-7480FB9ED0BF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5D419C5A-C362-43F8-BEEE-F148F5DBD0CD}">
      <dgm:prSet/>
      <dgm:spPr/>
      <dgm:t>
        <a:bodyPr/>
        <a:lstStyle/>
        <a:p>
          <a:pPr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объекти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4AE36461-3948-4E21-9405-70BF04EB5758}" type="parTrans" cxnId="{CF511232-EFE4-418A-99FA-4B492D7E242B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119D781A-D8B8-4C7C-A938-86AC7DC3C1F3}" type="sibTrans" cxnId="{CF511232-EFE4-418A-99FA-4B492D7E242B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6F867BCC-8B61-4E16-92D6-C4073E810834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айирбошлаш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муносабатларига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жалб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қилинган иқтисодий фаолият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натижалари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иқтисодий ресурслар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товар, пул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унга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тенглаштирилган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молиявий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активлар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96F91199-624F-47DA-998E-3D62B25F2AC6}" type="parTrans" cxnId="{534A1803-D848-4DE5-96CF-00EFF28EE44F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EFF07323-D379-4818-9639-774D20AC5F52}" type="sibTrans" cxnId="{534A1803-D848-4DE5-96CF-00EFF28EE44F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B2C59B18-4E11-42D9-AF5F-87CE38B9C18B}">
      <dgm:prSet/>
      <dgm:spPr/>
      <dgm:t>
        <a:bodyPr/>
        <a:lstStyle/>
        <a:p>
          <a:pPr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субъекти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01F9E3FB-F2A5-4DAF-99DA-4B8CD6B60081}" type="parTrans" cxnId="{2FBA7941-8FC2-4032-8FC8-16767747755F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D408145C-6D16-4876-9455-51DC214BBB9D}" type="sibTrans" cxnId="{2FBA7941-8FC2-4032-8FC8-16767747755F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343B9279-E83C-4FAC-8C4C-5ADDE4E12E24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айирбошлаш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муносабатлари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қатнашчиси.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9D045F5E-3DD2-4964-9A4C-B480B81684DF}" type="parTrans" cxnId="{2EF884E1-ABE4-4EF5-A910-C43317AB6074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47DD25EE-35B8-4799-86BC-C93A83FAFB28}" type="sibTrans" cxnId="{2EF884E1-ABE4-4EF5-A910-C43317AB6074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B42203B7-32A8-4F64-8FD8-8077FCDA961E}" type="pres">
      <dgm:prSet presAssocID="{8F7EF5D9-254F-43B7-A731-2DBE4EDFDC7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E830A70-7232-4354-AC66-728F43E99105}" type="pres">
      <dgm:prSet presAssocID="{A534EC76-4017-4599-9DBC-EBFC54D59A97}" presName="linNode" presStyleCnt="0"/>
      <dgm:spPr/>
    </dgm:pt>
    <dgm:pt modelId="{9072BD88-22CA-447E-B043-8B87D9BB5B19}" type="pres">
      <dgm:prSet presAssocID="{A534EC76-4017-4599-9DBC-EBFC54D59A97}" presName="parentText" presStyleLbl="node1" presStyleIdx="0" presStyleCnt="3" custScaleX="8614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05620A-78F5-4AE3-AC14-F5CEDD81E49C}" type="pres">
      <dgm:prSet presAssocID="{A534EC76-4017-4599-9DBC-EBFC54D59A97}" presName="descendantText" presStyleLbl="alignAccFollowNode1" presStyleIdx="0" presStyleCnt="3" custScaleX="111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BFF364-DD1D-4616-93C0-D47DF2304003}" type="pres">
      <dgm:prSet presAssocID="{FF2A9225-1422-4C7C-B3BC-2C45E727DA23}" presName="sp" presStyleCnt="0"/>
      <dgm:spPr/>
    </dgm:pt>
    <dgm:pt modelId="{5F6915D8-9C01-4D83-BAAC-13B27295AB99}" type="pres">
      <dgm:prSet presAssocID="{5D419C5A-C362-43F8-BEEE-F148F5DBD0CD}" presName="linNode" presStyleCnt="0"/>
      <dgm:spPr/>
    </dgm:pt>
    <dgm:pt modelId="{28516E72-8CA5-4EC4-B778-B1AA73F3F8C1}" type="pres">
      <dgm:prSet presAssocID="{5D419C5A-C362-43F8-BEEE-F148F5DBD0CD}" presName="parentText" presStyleLbl="node1" presStyleIdx="1" presStyleCnt="3" custScaleX="8614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6E6635-3FCA-40D6-92CB-47512C98128A}" type="pres">
      <dgm:prSet presAssocID="{5D419C5A-C362-43F8-BEEE-F148F5DBD0CD}" presName="descendantText" presStyleLbl="alignAccFollowNode1" presStyleIdx="1" presStyleCnt="3" custScaleX="111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9B0891-8281-4A48-AAF5-5B98F03B2407}" type="pres">
      <dgm:prSet presAssocID="{119D781A-D8B8-4C7C-A938-86AC7DC3C1F3}" presName="sp" presStyleCnt="0"/>
      <dgm:spPr/>
    </dgm:pt>
    <dgm:pt modelId="{B81E5B30-B664-4CB8-AC6A-8C6AA3CC4E70}" type="pres">
      <dgm:prSet presAssocID="{B2C59B18-4E11-42D9-AF5F-87CE38B9C18B}" presName="linNode" presStyleCnt="0"/>
      <dgm:spPr/>
    </dgm:pt>
    <dgm:pt modelId="{D738BDF9-895C-4CE0-AA20-ED62DF2C7352}" type="pres">
      <dgm:prSet presAssocID="{B2C59B18-4E11-42D9-AF5F-87CE38B9C18B}" presName="parentText" presStyleLbl="node1" presStyleIdx="2" presStyleCnt="3" custScaleX="8614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4143C8-136C-4450-92B2-8E398064C4FF}" type="pres">
      <dgm:prSet presAssocID="{B2C59B18-4E11-42D9-AF5F-87CE38B9C18B}" presName="descendantText" presStyleLbl="alignAccFollowNode1" presStyleIdx="2" presStyleCnt="3" custScaleX="111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C9B9F3-F290-48C2-B2D4-7480FB9ED0BF}" srcId="{A534EC76-4017-4599-9DBC-EBFC54D59A97}" destId="{D3F7A3B0-752A-4F07-8364-3B2B2639922F}" srcOrd="0" destOrd="0" parTransId="{B25A810E-9343-4CF2-82E4-540C0C26A0DA}" sibTransId="{31DCACA8-6D20-446D-B009-9F3856724215}"/>
    <dgm:cxn modelId="{A465E656-CA13-421E-BC36-DB640362DB36}" type="presOf" srcId="{8F7EF5D9-254F-43B7-A731-2DBE4EDFDC7E}" destId="{B42203B7-32A8-4F64-8FD8-8077FCDA961E}" srcOrd="0" destOrd="0" presId="urn:microsoft.com/office/officeart/2005/8/layout/vList5"/>
    <dgm:cxn modelId="{CF511232-EFE4-418A-99FA-4B492D7E242B}" srcId="{8F7EF5D9-254F-43B7-A731-2DBE4EDFDC7E}" destId="{5D419C5A-C362-43F8-BEEE-F148F5DBD0CD}" srcOrd="1" destOrd="0" parTransId="{4AE36461-3948-4E21-9405-70BF04EB5758}" sibTransId="{119D781A-D8B8-4C7C-A938-86AC7DC3C1F3}"/>
    <dgm:cxn modelId="{AEAE3A36-2E4F-4A14-9FE8-E1CBB412D53A}" srcId="{8F7EF5D9-254F-43B7-A731-2DBE4EDFDC7E}" destId="{A534EC76-4017-4599-9DBC-EBFC54D59A97}" srcOrd="0" destOrd="0" parTransId="{0758E6D2-703F-4F63-BF1B-A98F65FD3DCF}" sibTransId="{FF2A9225-1422-4C7C-B3BC-2C45E727DA23}"/>
    <dgm:cxn modelId="{534A1803-D848-4DE5-96CF-00EFF28EE44F}" srcId="{5D419C5A-C362-43F8-BEEE-F148F5DBD0CD}" destId="{6F867BCC-8B61-4E16-92D6-C4073E810834}" srcOrd="0" destOrd="0" parTransId="{96F91199-624F-47DA-998E-3D62B25F2AC6}" sibTransId="{EFF07323-D379-4818-9639-774D20AC5F52}"/>
    <dgm:cxn modelId="{2FBA7941-8FC2-4032-8FC8-16767747755F}" srcId="{8F7EF5D9-254F-43B7-A731-2DBE4EDFDC7E}" destId="{B2C59B18-4E11-42D9-AF5F-87CE38B9C18B}" srcOrd="2" destOrd="0" parTransId="{01F9E3FB-F2A5-4DAF-99DA-4B8CD6B60081}" sibTransId="{D408145C-6D16-4876-9455-51DC214BBB9D}"/>
    <dgm:cxn modelId="{28A2D4CE-7D19-499B-A110-1C94B173871A}" type="presOf" srcId="{343B9279-E83C-4FAC-8C4C-5ADDE4E12E24}" destId="{224143C8-136C-4450-92B2-8E398064C4FF}" srcOrd="0" destOrd="0" presId="urn:microsoft.com/office/officeart/2005/8/layout/vList5"/>
    <dgm:cxn modelId="{2EF884E1-ABE4-4EF5-A910-C43317AB6074}" srcId="{B2C59B18-4E11-42D9-AF5F-87CE38B9C18B}" destId="{343B9279-E83C-4FAC-8C4C-5ADDE4E12E24}" srcOrd="0" destOrd="0" parTransId="{9D045F5E-3DD2-4964-9A4C-B480B81684DF}" sibTransId="{47DD25EE-35B8-4799-86BC-C93A83FAFB28}"/>
    <dgm:cxn modelId="{5DAE96CD-EDC6-483F-9592-71FAF882C454}" type="presOf" srcId="{6F867BCC-8B61-4E16-92D6-C4073E810834}" destId="{516E6635-3FCA-40D6-92CB-47512C98128A}" srcOrd="0" destOrd="0" presId="urn:microsoft.com/office/officeart/2005/8/layout/vList5"/>
    <dgm:cxn modelId="{E561BBD6-B526-4830-B459-B9B945F61795}" type="presOf" srcId="{A534EC76-4017-4599-9DBC-EBFC54D59A97}" destId="{9072BD88-22CA-447E-B043-8B87D9BB5B19}" srcOrd="0" destOrd="0" presId="urn:microsoft.com/office/officeart/2005/8/layout/vList5"/>
    <dgm:cxn modelId="{543C7434-5E55-41CC-94BD-84B5FBF35981}" type="presOf" srcId="{D3F7A3B0-752A-4F07-8364-3B2B2639922F}" destId="{ED05620A-78F5-4AE3-AC14-F5CEDD81E49C}" srcOrd="0" destOrd="0" presId="urn:microsoft.com/office/officeart/2005/8/layout/vList5"/>
    <dgm:cxn modelId="{93FB0D12-7DDC-43D4-A3BA-C21506BE5E3D}" type="presOf" srcId="{B2C59B18-4E11-42D9-AF5F-87CE38B9C18B}" destId="{D738BDF9-895C-4CE0-AA20-ED62DF2C7352}" srcOrd="0" destOrd="0" presId="urn:microsoft.com/office/officeart/2005/8/layout/vList5"/>
    <dgm:cxn modelId="{882155B1-095E-498C-A23B-AB7947F2AB96}" type="presOf" srcId="{5D419C5A-C362-43F8-BEEE-F148F5DBD0CD}" destId="{28516E72-8CA5-4EC4-B778-B1AA73F3F8C1}" srcOrd="0" destOrd="0" presId="urn:microsoft.com/office/officeart/2005/8/layout/vList5"/>
    <dgm:cxn modelId="{76323AF1-8B27-4F25-A5BD-8DB29C9BAD67}" type="presParOf" srcId="{B42203B7-32A8-4F64-8FD8-8077FCDA961E}" destId="{8E830A70-7232-4354-AC66-728F43E99105}" srcOrd="0" destOrd="0" presId="urn:microsoft.com/office/officeart/2005/8/layout/vList5"/>
    <dgm:cxn modelId="{53AB33FB-88E1-4CDF-AFDC-BDD494174E2A}" type="presParOf" srcId="{8E830A70-7232-4354-AC66-728F43E99105}" destId="{9072BD88-22CA-447E-B043-8B87D9BB5B19}" srcOrd="0" destOrd="0" presId="urn:microsoft.com/office/officeart/2005/8/layout/vList5"/>
    <dgm:cxn modelId="{EB646626-0A79-44B9-84C5-21B1E4E88C20}" type="presParOf" srcId="{8E830A70-7232-4354-AC66-728F43E99105}" destId="{ED05620A-78F5-4AE3-AC14-F5CEDD81E49C}" srcOrd="1" destOrd="0" presId="urn:microsoft.com/office/officeart/2005/8/layout/vList5"/>
    <dgm:cxn modelId="{5674873A-D81F-48E0-AEC7-2B895292B34B}" type="presParOf" srcId="{B42203B7-32A8-4F64-8FD8-8077FCDA961E}" destId="{EFBFF364-DD1D-4616-93C0-D47DF2304003}" srcOrd="1" destOrd="0" presId="urn:microsoft.com/office/officeart/2005/8/layout/vList5"/>
    <dgm:cxn modelId="{1F070ABD-EC18-4398-9C78-F2465D741BE4}" type="presParOf" srcId="{B42203B7-32A8-4F64-8FD8-8077FCDA961E}" destId="{5F6915D8-9C01-4D83-BAAC-13B27295AB99}" srcOrd="2" destOrd="0" presId="urn:microsoft.com/office/officeart/2005/8/layout/vList5"/>
    <dgm:cxn modelId="{B18A1F1D-C7C8-4FD3-8A6C-99EF9A4A489D}" type="presParOf" srcId="{5F6915D8-9C01-4D83-BAAC-13B27295AB99}" destId="{28516E72-8CA5-4EC4-B778-B1AA73F3F8C1}" srcOrd="0" destOrd="0" presId="urn:microsoft.com/office/officeart/2005/8/layout/vList5"/>
    <dgm:cxn modelId="{5BA8CB8C-E9DC-4608-BFB7-CD4904094F32}" type="presParOf" srcId="{5F6915D8-9C01-4D83-BAAC-13B27295AB99}" destId="{516E6635-3FCA-40D6-92CB-47512C98128A}" srcOrd="1" destOrd="0" presId="urn:microsoft.com/office/officeart/2005/8/layout/vList5"/>
    <dgm:cxn modelId="{D8C9E021-D077-4900-B461-AF5EB5C1E5F8}" type="presParOf" srcId="{B42203B7-32A8-4F64-8FD8-8077FCDA961E}" destId="{249B0891-8281-4A48-AAF5-5B98F03B2407}" srcOrd="3" destOrd="0" presId="urn:microsoft.com/office/officeart/2005/8/layout/vList5"/>
    <dgm:cxn modelId="{2D64227F-6033-49AB-80F6-298ED09AD954}" type="presParOf" srcId="{B42203B7-32A8-4F64-8FD8-8077FCDA961E}" destId="{B81E5B30-B664-4CB8-AC6A-8C6AA3CC4E70}" srcOrd="4" destOrd="0" presId="urn:microsoft.com/office/officeart/2005/8/layout/vList5"/>
    <dgm:cxn modelId="{61376753-ED28-4DE7-8C7B-4D173759BBFD}" type="presParOf" srcId="{B81E5B30-B664-4CB8-AC6A-8C6AA3CC4E70}" destId="{D738BDF9-895C-4CE0-AA20-ED62DF2C7352}" srcOrd="0" destOrd="0" presId="urn:microsoft.com/office/officeart/2005/8/layout/vList5"/>
    <dgm:cxn modelId="{AB820CFC-E0A3-4869-98FE-FA9F02A75407}" type="presParOf" srcId="{B81E5B30-B664-4CB8-AC6A-8C6AA3CC4E70}" destId="{224143C8-136C-4450-92B2-8E398064C4F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84CFA7C4-CE88-4627-8F7F-1E8337F5D20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4670EF2-D9F8-4DC7-B5DC-8AF045AC2360}">
      <dgm:prSet/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вазифаси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чиқарувчилар томонидан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яратилган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хизматларни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иқтисодий ресурсларни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истеъмолчиларга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етказиб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беришдан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иборатдир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7A3D3F1-0A6F-44F4-BCD6-E9928469AD34}" type="parTrans" cxnId="{7557454B-8427-400C-A36F-2361C4862AFE}">
      <dgm:prSet/>
      <dgm:spPr/>
      <dgm:t>
        <a:bodyPr/>
        <a:lstStyle/>
        <a:p>
          <a:pPr algn="just"/>
          <a:endParaRPr lang="ru-RU"/>
        </a:p>
      </dgm:t>
    </dgm:pt>
    <dgm:pt modelId="{F8AF3E72-AC1D-4AC0-A0F5-8D626DA0A249}" type="sibTrans" cxnId="{7557454B-8427-400C-A36F-2361C4862AFE}">
      <dgm:prSet/>
      <dgm:spPr/>
      <dgm:t>
        <a:bodyPr/>
        <a:lstStyle/>
        <a:p>
          <a:pPr algn="just"/>
          <a:endParaRPr lang="ru-RU"/>
        </a:p>
      </dgm:t>
    </dgm:pt>
    <dgm:pt modelId="{8F3C1FF4-A204-4EC4-92F1-A57B37B410A7}" type="pres">
      <dgm:prSet presAssocID="{84CFA7C4-CE88-4627-8F7F-1E8337F5D2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0EC5F2-95AA-4148-AD18-AF90707030E9}" type="pres">
      <dgm:prSet presAssocID="{E4670EF2-D9F8-4DC7-B5DC-8AF045AC2360}" presName="parentText" presStyleLbl="node1" presStyleIdx="0" presStyleCnt="1" custScaleY="11814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7EEC8E-6ADC-40BE-8B43-1B3551940A83}" type="presOf" srcId="{E4670EF2-D9F8-4DC7-B5DC-8AF045AC2360}" destId="{5E0EC5F2-95AA-4148-AD18-AF90707030E9}" srcOrd="0" destOrd="0" presId="urn:microsoft.com/office/officeart/2005/8/layout/vList2"/>
    <dgm:cxn modelId="{7557454B-8427-400C-A36F-2361C4862AFE}" srcId="{84CFA7C4-CE88-4627-8F7F-1E8337F5D201}" destId="{E4670EF2-D9F8-4DC7-B5DC-8AF045AC2360}" srcOrd="0" destOrd="0" parTransId="{07A3D3F1-0A6F-44F4-BCD6-E9928469AD34}" sibTransId="{F8AF3E72-AC1D-4AC0-A0F5-8D626DA0A249}"/>
    <dgm:cxn modelId="{EFA03910-CAD3-422F-B90D-01B662FE393B}" type="presOf" srcId="{84CFA7C4-CE88-4627-8F7F-1E8337F5D201}" destId="{8F3C1FF4-A204-4EC4-92F1-A57B37B410A7}" srcOrd="0" destOrd="0" presId="urn:microsoft.com/office/officeart/2005/8/layout/vList2"/>
    <dgm:cxn modelId="{25336532-90B8-4270-8718-A28593CADA51}" type="presParOf" srcId="{8F3C1FF4-A204-4EC4-92F1-A57B37B410A7}" destId="{5E0EC5F2-95AA-4148-AD18-AF90707030E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1D978DFA-2985-4692-BE11-CA4259DFCD74}" type="doc">
      <dgm:prSet loTypeId="urn:microsoft.com/office/officeart/2005/8/layout/vList2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E3EED84-09AB-49FF-8352-859D54BA529F}">
      <dgm:prSet/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айирбошлаш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категорияси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чиқаришнинг узлуксиз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такрорланиб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туришига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ёрдам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беради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65A63FB-8209-49B1-B3AB-CF87767AA7F1}" type="parTrans" cxnId="{34DE3A49-407F-403A-9465-F0120DD638C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3CDCFD0-B2B9-4001-B3BE-8DF746AEF439}" type="sibTrans" cxnId="{34DE3A49-407F-403A-9465-F0120DD638C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525A268-1BAB-4CAF-BAE0-20F8F35B3D99}">
      <dgm:prSet/>
      <dgm:spPr/>
      <dgm:t>
        <a:bodyPr/>
        <a:lstStyle/>
        <a:p>
          <a:pPr marL="0" indent="358775"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Бозор иқтисодиётни тартибга солиб туриш вазифасини талаб, таклиф, рақобат ва нархлар ёрдамида бажаради.</a:t>
          </a:r>
          <a:r>
            <a:rPr lang="uz-Cyrl-UZ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1B6ADC7-BF6D-4F44-8D51-EA29A0C66C17}" type="parTrans" cxnId="{D823500E-E0B5-4A45-835F-743E64475A7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CF76D4E-DCF3-4C0B-8D63-0B79F083A760}" type="sibTrans" cxnId="{D823500E-E0B5-4A45-835F-743E64475A7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4F72D6E-4430-4ECF-958B-AAB85BFE6AC8}" type="pres">
      <dgm:prSet presAssocID="{1D978DFA-2985-4692-BE11-CA4259DFCD7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44812F-84F0-43CC-9F1A-F52452B42F62}" type="pres">
      <dgm:prSet presAssocID="{1E3EED84-09AB-49FF-8352-859D54BA529F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3D8BC7-BD2F-49FC-A20F-EE46A5E8B58A}" type="pres">
      <dgm:prSet presAssocID="{33CDCFD0-B2B9-4001-B3BE-8DF746AEF439}" presName="spacer" presStyleCnt="0"/>
      <dgm:spPr/>
    </dgm:pt>
    <dgm:pt modelId="{6EBD7AD1-1AB9-4E2B-88A7-DF1A1C06C94A}" type="pres">
      <dgm:prSet presAssocID="{5525A268-1BAB-4CAF-BAE0-20F8F35B3D99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022611-8ED9-4268-9DA2-1B077A6268BE}" type="presOf" srcId="{1E3EED84-09AB-49FF-8352-859D54BA529F}" destId="{8D44812F-84F0-43CC-9F1A-F52452B42F62}" srcOrd="0" destOrd="0" presId="urn:microsoft.com/office/officeart/2005/8/layout/vList2"/>
    <dgm:cxn modelId="{A7B011E3-27C5-4BBD-8344-70EC6426A0A3}" type="presOf" srcId="{5525A268-1BAB-4CAF-BAE0-20F8F35B3D99}" destId="{6EBD7AD1-1AB9-4E2B-88A7-DF1A1C06C94A}" srcOrd="0" destOrd="0" presId="urn:microsoft.com/office/officeart/2005/8/layout/vList2"/>
    <dgm:cxn modelId="{34DE3A49-407F-403A-9465-F0120DD638C1}" srcId="{1D978DFA-2985-4692-BE11-CA4259DFCD74}" destId="{1E3EED84-09AB-49FF-8352-859D54BA529F}" srcOrd="0" destOrd="0" parTransId="{E65A63FB-8209-49B1-B3AB-CF87767AA7F1}" sibTransId="{33CDCFD0-B2B9-4001-B3BE-8DF746AEF439}"/>
    <dgm:cxn modelId="{D823500E-E0B5-4A45-835F-743E64475A72}" srcId="{1D978DFA-2985-4692-BE11-CA4259DFCD74}" destId="{5525A268-1BAB-4CAF-BAE0-20F8F35B3D99}" srcOrd="1" destOrd="0" parTransId="{91B6ADC7-BF6D-4F44-8D51-EA29A0C66C17}" sibTransId="{2CF76D4E-DCF3-4C0B-8D63-0B79F083A760}"/>
    <dgm:cxn modelId="{94AFD599-68B3-4856-9156-ECD407A7F34E}" type="presOf" srcId="{1D978DFA-2985-4692-BE11-CA4259DFCD74}" destId="{64F72D6E-4430-4ECF-958B-AAB85BFE6AC8}" srcOrd="0" destOrd="0" presId="urn:microsoft.com/office/officeart/2005/8/layout/vList2"/>
    <dgm:cxn modelId="{BDED317B-7207-45B7-8710-AFDB73CFF304}" type="presParOf" srcId="{64F72D6E-4430-4ECF-958B-AAB85BFE6AC8}" destId="{8D44812F-84F0-43CC-9F1A-F52452B42F62}" srcOrd="0" destOrd="0" presId="urn:microsoft.com/office/officeart/2005/8/layout/vList2"/>
    <dgm:cxn modelId="{75EA582D-EA1B-4FD2-8724-C30FE5BE71B9}" type="presParOf" srcId="{64F72D6E-4430-4ECF-958B-AAB85BFE6AC8}" destId="{B73D8BC7-BD2F-49FC-A20F-EE46A5E8B58A}" srcOrd="1" destOrd="0" presId="urn:microsoft.com/office/officeart/2005/8/layout/vList2"/>
    <dgm:cxn modelId="{B93353DF-6770-4439-9BB9-3406B2DE9E58}" type="presParOf" srcId="{64F72D6E-4430-4ECF-958B-AAB85BFE6AC8}" destId="{6EBD7AD1-1AB9-4E2B-88A7-DF1A1C06C94A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6.xml><?xml version="1.0" encoding="utf-8"?>
<dgm:dataModel xmlns:dgm="http://schemas.openxmlformats.org/drawingml/2006/diagram" xmlns:a="http://schemas.openxmlformats.org/drawingml/2006/main">
  <dgm:ptLst>
    <dgm:pt modelId="{00E1BD53-B11F-420C-A069-B3CC29355DCC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/>
      <dgm:spPr/>
      <dgm:t>
        <a:bodyPr/>
        <a:lstStyle/>
        <a:p>
          <a:endParaRPr lang="ru-RU"/>
        </a:p>
      </dgm:t>
    </dgm:pt>
    <dgm:pt modelId="{9539A8B6-D71C-4988-83EB-C4C83606CF0C}">
      <dgm:prSet/>
      <dgm:spPr/>
      <dgm:t>
        <a:bodyPr/>
        <a:lstStyle/>
        <a:p>
          <a:pPr algn="ctr" rtl="0"/>
          <a:r>
            <a:rPr lang="en-US" i="1" dirty="0" smtClean="0">
              <a:latin typeface="Times New Roman" pitchFamily="18" charset="0"/>
              <a:cs typeface="Times New Roman" pitchFamily="18" charset="0"/>
            </a:rPr>
            <a:t>5.</a:t>
          </a:r>
          <a:r>
            <a:rPr lang="ru-RU" i="1" dirty="0" err="1" smtClean="0">
              <a:latin typeface="Times New Roman" pitchFamily="18" charset="0"/>
              <a:cs typeface="Times New Roman" pitchFamily="18" charset="0"/>
            </a:rPr>
            <a:t>Бозорнинг</a:t>
          </a:r>
          <a:r>
            <a:rPr lang="ru-RU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i="1" dirty="0" err="1" smtClean="0">
              <a:latin typeface="Times New Roman" pitchFamily="18" charset="0"/>
              <a:cs typeface="Times New Roman" pitchFamily="18" charset="0"/>
            </a:rPr>
            <a:t>турлари</a:t>
          </a:r>
          <a:r>
            <a:rPr lang="ru-RU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i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i="1" dirty="0" err="1" smtClean="0">
              <a:latin typeface="Times New Roman" pitchFamily="18" charset="0"/>
              <a:cs typeface="Times New Roman" pitchFamily="18" charset="0"/>
            </a:rPr>
            <a:t>тузилиши</a:t>
          </a:r>
          <a:r>
            <a:rPr lang="ru-RU" i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A46C05D4-8EF4-4FAC-8A12-E76E1E376192}" type="parTrans" cxnId="{BB1E3F97-FFB2-40C9-A5C8-A0A3B436EE3D}">
      <dgm:prSet/>
      <dgm:spPr/>
      <dgm:t>
        <a:bodyPr/>
        <a:lstStyle/>
        <a:p>
          <a:endParaRPr lang="ru-RU" i="1"/>
        </a:p>
      </dgm:t>
    </dgm:pt>
    <dgm:pt modelId="{DDB65B92-F996-43A6-A151-DC9AC564B0A4}" type="sibTrans" cxnId="{BB1E3F97-FFB2-40C9-A5C8-A0A3B436EE3D}">
      <dgm:prSet/>
      <dgm:spPr/>
      <dgm:t>
        <a:bodyPr/>
        <a:lstStyle/>
        <a:p>
          <a:endParaRPr lang="ru-RU" i="1"/>
        </a:p>
      </dgm:t>
    </dgm:pt>
    <dgm:pt modelId="{9751C734-EA61-4623-8049-92AFA1F3EABA}" type="pres">
      <dgm:prSet presAssocID="{00E1BD53-B11F-420C-A069-B3CC29355DC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29A640-D84F-4DDE-9F27-2DD679F530BE}" type="pres">
      <dgm:prSet presAssocID="{9539A8B6-D71C-4988-83EB-C4C83606CF0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3E8207A-6963-4E85-B8EA-151000618FFE}" type="presOf" srcId="{9539A8B6-D71C-4988-83EB-C4C83606CF0C}" destId="{7C29A640-D84F-4DDE-9F27-2DD679F530BE}" srcOrd="0" destOrd="0" presId="urn:microsoft.com/office/officeart/2005/8/layout/vList2"/>
    <dgm:cxn modelId="{BB1E3F97-FFB2-40C9-A5C8-A0A3B436EE3D}" srcId="{00E1BD53-B11F-420C-A069-B3CC29355DCC}" destId="{9539A8B6-D71C-4988-83EB-C4C83606CF0C}" srcOrd="0" destOrd="0" parTransId="{A46C05D4-8EF4-4FAC-8A12-E76E1E376192}" sibTransId="{DDB65B92-F996-43A6-A151-DC9AC564B0A4}"/>
    <dgm:cxn modelId="{F400A743-F087-4CC3-955E-33AD8BD32F51}" type="presOf" srcId="{00E1BD53-B11F-420C-A069-B3CC29355DCC}" destId="{9751C734-EA61-4623-8049-92AFA1F3EABA}" srcOrd="0" destOrd="0" presId="urn:microsoft.com/office/officeart/2005/8/layout/vList2"/>
    <dgm:cxn modelId="{85605FD3-B1FD-43EA-9679-0FF205ECCF52}" type="presParOf" srcId="{9751C734-EA61-4623-8049-92AFA1F3EABA}" destId="{7C29A640-D84F-4DDE-9F27-2DD679F530B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7.xml><?xml version="1.0" encoding="utf-8"?>
<dgm:dataModel xmlns:dgm="http://schemas.openxmlformats.org/drawingml/2006/diagram" xmlns:a="http://schemas.openxmlformats.org/drawingml/2006/main">
  <dgm:ptLst>
    <dgm:pt modelId="{D0271D30-8D92-4F6B-9354-9A630FA04F1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090BE14-4C25-4A2D-83B7-90DC3C221B47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етуклик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даражасига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қараб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5F1FB3A-98F6-4D43-BC28-3835BEED4305}" type="parTrans" cxnId="{8054CD01-876A-409E-B513-1470A27DA6E8}">
      <dgm:prSet/>
      <dgm:spPr/>
      <dgm:t>
        <a:bodyPr/>
        <a:lstStyle/>
        <a:p>
          <a:endParaRPr lang="ru-RU"/>
        </a:p>
      </dgm:t>
    </dgm:pt>
    <dgm:pt modelId="{477A399B-80F5-46D4-9A5B-81A4D6280A77}" type="sibTrans" cxnId="{8054CD01-876A-409E-B513-1470A27DA6E8}">
      <dgm:prSet/>
      <dgm:spPr/>
      <dgm:t>
        <a:bodyPr/>
        <a:lstStyle/>
        <a:p>
          <a:endParaRPr lang="ru-RU"/>
        </a:p>
      </dgm:t>
    </dgm:pt>
    <dgm:pt modelId="{3D4FA19C-E225-42F4-84F4-124A9BF453CC}" type="pres">
      <dgm:prSet presAssocID="{D0271D30-8D92-4F6B-9354-9A630FA04F1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79B542-D35A-4344-8452-8B0FED2E2062}" type="pres">
      <dgm:prSet presAssocID="{4090BE14-4C25-4A2D-83B7-90DC3C221B4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7043C5-3AA7-4532-87A0-83957BCDE013}" type="presOf" srcId="{4090BE14-4C25-4A2D-83B7-90DC3C221B47}" destId="{4F79B542-D35A-4344-8452-8B0FED2E2062}" srcOrd="0" destOrd="0" presId="urn:microsoft.com/office/officeart/2005/8/layout/vList2"/>
    <dgm:cxn modelId="{8054CD01-876A-409E-B513-1470A27DA6E8}" srcId="{D0271D30-8D92-4F6B-9354-9A630FA04F10}" destId="{4090BE14-4C25-4A2D-83B7-90DC3C221B47}" srcOrd="0" destOrd="0" parTransId="{05F1FB3A-98F6-4D43-BC28-3835BEED4305}" sibTransId="{477A399B-80F5-46D4-9A5B-81A4D6280A77}"/>
    <dgm:cxn modelId="{106F5F49-190B-4495-98DB-798802FAEB27}" type="presOf" srcId="{D0271D30-8D92-4F6B-9354-9A630FA04F10}" destId="{3D4FA19C-E225-42F4-84F4-124A9BF453CC}" srcOrd="0" destOrd="0" presId="urn:microsoft.com/office/officeart/2005/8/layout/vList2"/>
    <dgm:cxn modelId="{0059B07D-0DA7-419C-8108-D03C92E65021}" type="presParOf" srcId="{3D4FA19C-E225-42F4-84F4-124A9BF453CC}" destId="{4F79B542-D35A-4344-8452-8B0FED2E206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8.xml><?xml version="1.0" encoding="utf-8"?>
<dgm:dataModel xmlns:dgm="http://schemas.openxmlformats.org/drawingml/2006/diagram" xmlns:a="http://schemas.openxmlformats.org/drawingml/2006/main">
  <dgm:ptLst>
    <dgm:pt modelId="{54C4315A-7183-4723-9B7E-86742A74958E}" type="doc">
      <dgm:prSet loTypeId="urn:microsoft.com/office/officeart/2005/8/layout/list1" loCatId="list" qsTypeId="urn:microsoft.com/office/officeart/2005/8/quickstyle/3d1" qsCatId="3D" csTypeId="urn:microsoft.com/office/officeart/2005/8/colors/colorful1#18" csCatId="colorful" phldr="1"/>
      <dgm:spPr/>
      <dgm:t>
        <a:bodyPr/>
        <a:lstStyle/>
        <a:p>
          <a:endParaRPr lang="ru-RU"/>
        </a:p>
      </dgm:t>
    </dgm:pt>
    <dgm:pt modelId="{1A2CBFFA-0C0A-44C9-A1F5-D639218EB51B}">
      <dgm:prSet custT="1"/>
      <dgm:spPr/>
      <dgm:t>
        <a:bodyPr/>
        <a:lstStyle/>
        <a:p>
          <a:pPr marL="0" indent="457200" algn="just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2400" b="0" dirty="0" err="1" smtClean="0">
              <a:latin typeface="Times New Roman" pitchFamily="18" charset="0"/>
              <a:cs typeface="Times New Roman" pitchFamily="18" charset="0"/>
            </a:rPr>
            <a:t>Ривожланмаган</a:t>
          </a:r>
          <a:r>
            <a:rPr lang="ru-RU" sz="24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dirty="0" err="1" smtClean="0">
              <a:latin typeface="Times New Roman" pitchFamily="18" charset="0"/>
              <a:cs typeface="Times New Roman" pitchFamily="18" charset="0"/>
            </a:rPr>
            <a:t>бозор</a:t>
          </a:r>
          <a:endParaRPr lang="ru-RU" sz="2400" b="0" dirty="0">
            <a:latin typeface="Times New Roman" pitchFamily="18" charset="0"/>
            <a:cs typeface="Times New Roman" pitchFamily="18" charset="0"/>
          </a:endParaRPr>
        </a:p>
      </dgm:t>
    </dgm:pt>
    <dgm:pt modelId="{482FA83C-F67F-4272-BE5E-8852EDBCC8E9}" type="parTrans" cxnId="{5F920783-4E20-4B8C-9A74-993177DE8161}">
      <dgm:prSet/>
      <dgm:spPr/>
      <dgm:t>
        <a:bodyPr/>
        <a:lstStyle/>
        <a:p>
          <a:pPr marL="0" indent="457200" algn="just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2E6C86F7-B2CC-4366-BC95-26F83701A622}" type="sibTrans" cxnId="{5F920783-4E20-4B8C-9A74-993177DE8161}">
      <dgm:prSet/>
      <dgm:spPr/>
      <dgm:t>
        <a:bodyPr/>
        <a:lstStyle/>
        <a:p>
          <a:pPr marL="0" indent="457200" algn="just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6C87D3E5-464B-4426-9DD2-F7F081B6E4F3}">
      <dgm:prSet custT="1"/>
      <dgm:spPr/>
      <dgm:t>
        <a:bodyPr/>
        <a:lstStyle/>
        <a:p>
          <a:pPr marL="0" indent="457200" algn="just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2400" b="0" dirty="0" smtClean="0">
              <a:latin typeface="Times New Roman" pitchFamily="18" charset="0"/>
              <a:cs typeface="Times New Roman" pitchFamily="18" charset="0"/>
            </a:rPr>
            <a:t>Классик (</a:t>
          </a:r>
          <a:r>
            <a:rPr lang="ru-RU" sz="2400" b="0" dirty="0" err="1" smtClean="0">
              <a:latin typeface="Times New Roman" pitchFamily="18" charset="0"/>
              <a:cs typeface="Times New Roman" pitchFamily="18" charset="0"/>
            </a:rPr>
            <a:t>эркин</a:t>
          </a:r>
          <a:r>
            <a:rPr lang="ru-RU" sz="2400" b="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400" b="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400" b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b="0" dirty="0">
            <a:latin typeface="Times New Roman" pitchFamily="18" charset="0"/>
            <a:cs typeface="Times New Roman" pitchFamily="18" charset="0"/>
          </a:endParaRPr>
        </a:p>
      </dgm:t>
    </dgm:pt>
    <dgm:pt modelId="{58624D2C-6330-45C5-B5C7-627FFC731892}" type="parTrans" cxnId="{77C2DAA4-4BC1-4112-864F-00E59AB669A3}">
      <dgm:prSet/>
      <dgm:spPr/>
      <dgm:t>
        <a:bodyPr/>
        <a:lstStyle/>
        <a:p>
          <a:pPr marL="0" indent="457200" algn="just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BBAC46A4-9F62-405F-B638-DAD31835EEBF}" type="sibTrans" cxnId="{77C2DAA4-4BC1-4112-864F-00E59AB669A3}">
      <dgm:prSet/>
      <dgm:spPr/>
      <dgm:t>
        <a:bodyPr/>
        <a:lstStyle/>
        <a:p>
          <a:pPr marL="0" indent="457200" algn="just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F66EC70D-441B-46B3-A097-FE80ABE9C175}">
      <dgm:prSet custT="1"/>
      <dgm:spPr/>
      <dgm:t>
        <a:bodyPr/>
        <a:lstStyle/>
        <a:p>
          <a:pPr marL="0" indent="457200" algn="just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2400" b="0" dirty="0" err="1" smtClean="0">
              <a:latin typeface="Times New Roman" pitchFamily="18" charset="0"/>
              <a:cs typeface="Times New Roman" pitchFamily="18" charset="0"/>
            </a:rPr>
            <a:t>Ҳозирги замон</a:t>
          </a:r>
          <a:r>
            <a:rPr lang="ru-RU" sz="24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dirty="0" err="1" smtClean="0">
              <a:latin typeface="Times New Roman" pitchFamily="18" charset="0"/>
              <a:cs typeface="Times New Roman" pitchFamily="18" charset="0"/>
            </a:rPr>
            <a:t>ривожланган</a:t>
          </a:r>
          <a:r>
            <a:rPr lang="ru-RU" sz="24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endParaRPr lang="ru-RU" sz="2400" b="0" dirty="0">
            <a:latin typeface="Times New Roman" pitchFamily="18" charset="0"/>
            <a:cs typeface="Times New Roman" pitchFamily="18" charset="0"/>
          </a:endParaRPr>
        </a:p>
      </dgm:t>
    </dgm:pt>
    <dgm:pt modelId="{F2E28E07-5379-4416-A701-260967354FB1}" type="parTrans" cxnId="{16E1F338-8F52-46B2-A2D1-620E8247527A}">
      <dgm:prSet/>
      <dgm:spPr/>
      <dgm:t>
        <a:bodyPr/>
        <a:lstStyle/>
        <a:p>
          <a:pPr marL="0" indent="457200" algn="just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EFEC745B-5379-47F7-A788-1382B06DFF0E}" type="sibTrans" cxnId="{16E1F338-8F52-46B2-A2D1-620E8247527A}">
      <dgm:prSet/>
      <dgm:spPr/>
      <dgm:t>
        <a:bodyPr/>
        <a:lstStyle/>
        <a:p>
          <a:pPr marL="0" indent="457200" algn="just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7A12E605-93AE-48CC-99DC-4CD53AB3CA34}">
      <dgm:prSet/>
      <dgm:spPr/>
      <dgm:t>
        <a:bodyPr/>
        <a:lstStyle/>
        <a:p>
          <a:pPr marL="0" indent="457200" algn="just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Ривожланмаган, шаклланаётган бозор тасодифий тавсифга эга бўлиб, унда товарни товарга айирбошлаш (бартер) усули кўпроқ қўлланилади.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2DFF4461-8593-4952-806A-F67C1F3F3925}" type="parTrans" cxnId="{672EF5D6-41F8-43D0-8DE2-CFEABC1F573E}">
      <dgm:prSet/>
      <dgm:spPr/>
      <dgm:t>
        <a:bodyPr/>
        <a:lstStyle/>
        <a:p>
          <a:pPr marL="0" indent="457200" algn="just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27A92911-4169-4D45-B6E5-A13CBB83CB81}" type="sibTrans" cxnId="{672EF5D6-41F8-43D0-8DE2-CFEABC1F573E}">
      <dgm:prSet/>
      <dgm:spPr/>
      <dgm:t>
        <a:bodyPr/>
        <a:lstStyle/>
        <a:p>
          <a:pPr marL="0" indent="457200" algn="just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A8FD4413-2E97-4D92-AB6D-7F950149789C}">
      <dgm:prSet/>
      <dgm:spPr/>
      <dgm:t>
        <a:bodyPr/>
        <a:lstStyle/>
        <a:p>
          <a:pPr marL="0" indent="457200" algn="just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товар ва хизматларнинг ҳар бир тури бўйича жуда кўп ишлаб чиқарувчилар ва истеъмолчилар, сотувчилар ва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лар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 бўл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иб</a:t>
          </a:r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, улар ўртасида эркин рақобат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амал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қилувчи</a:t>
          </a:r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, нархлар талаб ва таклиф ўртасидаги нисбатга қараб эркин шакллан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увчи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бозордир</a:t>
          </a:r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E4C693DA-BA41-4650-9DE0-58C2AFF584AA}" type="parTrans" cxnId="{7683725B-CABF-4173-91D5-6BBEE681C47B}">
      <dgm:prSet/>
      <dgm:spPr/>
      <dgm:t>
        <a:bodyPr/>
        <a:lstStyle/>
        <a:p>
          <a:pPr marL="0" indent="457200" algn="just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65D3A8CD-99F7-46A2-AA83-5D2307A5A741}" type="sibTrans" cxnId="{7683725B-CABF-4173-91D5-6BBEE681C47B}">
      <dgm:prSet/>
      <dgm:spPr/>
      <dgm:t>
        <a:bodyPr/>
        <a:lstStyle/>
        <a:p>
          <a:pPr marL="0" indent="457200" algn="just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5B459DC6-1EE2-405B-AA3B-1D06B2396EBC}">
      <dgm:prSet/>
      <dgm:spPr/>
      <dgm:t>
        <a:bodyPr/>
        <a:lstStyle/>
        <a:p>
          <a:pPr marL="0" indent="457200" algn="just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uz-Cyrl-UZ" b="0" dirty="0" smtClean="0">
              <a:latin typeface="Times New Roman" pitchFamily="18" charset="0"/>
              <a:cs typeface="Times New Roman" pitchFamily="18" charset="0"/>
            </a:rPr>
            <a:t>Ҳозирги замон ривожланган бозори ижтимоий-иқтисодий самарадорликни таъминлаш ва аҳолини ижтимоий ҳимоялаш мақсадида бозор алоқаларининг давлат томонидан тартибга солиб турилишига асосланади.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FFE0978F-0A96-4098-A783-15222DE7A747}" type="parTrans" cxnId="{BB3627EB-70A4-476E-96B1-7FDFE3637934}">
      <dgm:prSet/>
      <dgm:spPr/>
      <dgm:t>
        <a:bodyPr/>
        <a:lstStyle/>
        <a:p>
          <a:pPr marL="0" indent="457200" algn="just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C075040C-13A5-47A8-90B9-6301B7641CA8}" type="sibTrans" cxnId="{BB3627EB-70A4-476E-96B1-7FDFE3637934}">
      <dgm:prSet/>
      <dgm:spPr/>
      <dgm:t>
        <a:bodyPr/>
        <a:lstStyle/>
        <a:p>
          <a:pPr marL="0" indent="457200" algn="just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E47B1E49-A802-490E-BEDD-3423C4D3EF30}" type="pres">
      <dgm:prSet presAssocID="{54C4315A-7183-4723-9B7E-86742A74958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81C8E2-623D-4513-AA3E-65E5C535B565}" type="pres">
      <dgm:prSet presAssocID="{1A2CBFFA-0C0A-44C9-A1F5-D639218EB51B}" presName="parentLin" presStyleCnt="0"/>
      <dgm:spPr/>
      <dgm:t>
        <a:bodyPr/>
        <a:lstStyle/>
        <a:p>
          <a:endParaRPr lang="ru-RU"/>
        </a:p>
      </dgm:t>
    </dgm:pt>
    <dgm:pt modelId="{B7CE9503-B329-464A-A8AF-8755C3B257AE}" type="pres">
      <dgm:prSet presAssocID="{1A2CBFFA-0C0A-44C9-A1F5-D639218EB51B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D7C61B0-12C7-4986-BD81-DF13138540CC}" type="pres">
      <dgm:prSet presAssocID="{1A2CBFFA-0C0A-44C9-A1F5-D639218EB51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CA29D7-7606-4A18-9EBF-4B62912E0C4A}" type="pres">
      <dgm:prSet presAssocID="{1A2CBFFA-0C0A-44C9-A1F5-D639218EB51B}" presName="negativeSpace" presStyleCnt="0"/>
      <dgm:spPr/>
      <dgm:t>
        <a:bodyPr/>
        <a:lstStyle/>
        <a:p>
          <a:endParaRPr lang="ru-RU"/>
        </a:p>
      </dgm:t>
    </dgm:pt>
    <dgm:pt modelId="{984A640B-601B-4F89-8464-F12BE48CD126}" type="pres">
      <dgm:prSet presAssocID="{1A2CBFFA-0C0A-44C9-A1F5-D639218EB51B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03DFFF-5D59-4445-A9FD-D930AF88378A}" type="pres">
      <dgm:prSet presAssocID="{2E6C86F7-B2CC-4366-BC95-26F83701A622}" presName="spaceBetweenRectangles" presStyleCnt="0"/>
      <dgm:spPr/>
      <dgm:t>
        <a:bodyPr/>
        <a:lstStyle/>
        <a:p>
          <a:endParaRPr lang="ru-RU"/>
        </a:p>
      </dgm:t>
    </dgm:pt>
    <dgm:pt modelId="{95317D0A-A61F-463F-A212-2734DDE008EF}" type="pres">
      <dgm:prSet presAssocID="{6C87D3E5-464B-4426-9DD2-F7F081B6E4F3}" presName="parentLin" presStyleCnt="0"/>
      <dgm:spPr/>
      <dgm:t>
        <a:bodyPr/>
        <a:lstStyle/>
        <a:p>
          <a:endParaRPr lang="ru-RU"/>
        </a:p>
      </dgm:t>
    </dgm:pt>
    <dgm:pt modelId="{BC3620E9-85A2-4EBF-8FF1-18E3B6E1BFCE}" type="pres">
      <dgm:prSet presAssocID="{6C87D3E5-464B-4426-9DD2-F7F081B6E4F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3EBB0BD1-BE6D-4CF0-877E-0CE5AA4E6327}" type="pres">
      <dgm:prSet presAssocID="{6C87D3E5-464B-4426-9DD2-F7F081B6E4F3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6A9A41-E078-4144-9C9D-D66073BF9DB1}" type="pres">
      <dgm:prSet presAssocID="{6C87D3E5-464B-4426-9DD2-F7F081B6E4F3}" presName="negativeSpace" presStyleCnt="0"/>
      <dgm:spPr/>
      <dgm:t>
        <a:bodyPr/>
        <a:lstStyle/>
        <a:p>
          <a:endParaRPr lang="ru-RU"/>
        </a:p>
      </dgm:t>
    </dgm:pt>
    <dgm:pt modelId="{D175C198-A7BD-4094-BE35-8743B8C45E41}" type="pres">
      <dgm:prSet presAssocID="{6C87D3E5-464B-4426-9DD2-F7F081B6E4F3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42693D-7F5A-4B99-A12F-A724DF7A24C8}" type="pres">
      <dgm:prSet presAssocID="{BBAC46A4-9F62-405F-B638-DAD31835EEBF}" presName="spaceBetweenRectangles" presStyleCnt="0"/>
      <dgm:spPr/>
      <dgm:t>
        <a:bodyPr/>
        <a:lstStyle/>
        <a:p>
          <a:endParaRPr lang="ru-RU"/>
        </a:p>
      </dgm:t>
    </dgm:pt>
    <dgm:pt modelId="{331E197D-27F8-49AC-8FB3-5B5F7F46F14C}" type="pres">
      <dgm:prSet presAssocID="{F66EC70D-441B-46B3-A097-FE80ABE9C175}" presName="parentLin" presStyleCnt="0"/>
      <dgm:spPr/>
      <dgm:t>
        <a:bodyPr/>
        <a:lstStyle/>
        <a:p>
          <a:endParaRPr lang="ru-RU"/>
        </a:p>
      </dgm:t>
    </dgm:pt>
    <dgm:pt modelId="{69D50AF8-02E5-43C1-AB67-359E2329D178}" type="pres">
      <dgm:prSet presAssocID="{F66EC70D-441B-46B3-A097-FE80ABE9C175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BE875BA0-B6E2-4774-AE4C-BB861138F1BB}" type="pres">
      <dgm:prSet presAssocID="{F66EC70D-441B-46B3-A097-FE80ABE9C17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1202B6-D026-4065-A1C3-A52FBF70F57D}" type="pres">
      <dgm:prSet presAssocID="{F66EC70D-441B-46B3-A097-FE80ABE9C175}" presName="negativeSpace" presStyleCnt="0"/>
      <dgm:spPr/>
      <dgm:t>
        <a:bodyPr/>
        <a:lstStyle/>
        <a:p>
          <a:endParaRPr lang="ru-RU"/>
        </a:p>
      </dgm:t>
    </dgm:pt>
    <dgm:pt modelId="{ADE1A771-8434-49B2-B20E-9C36BDFBAE1D}" type="pres">
      <dgm:prSet presAssocID="{F66EC70D-441B-46B3-A097-FE80ABE9C175}" presName="childText" presStyleLbl="conFgAcc1" presStyleIdx="2" presStyleCnt="3" custLinFactNeighborX="520" custLinFactNeighborY="-106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83725B-CABF-4173-91D5-6BBEE681C47B}" srcId="{6C87D3E5-464B-4426-9DD2-F7F081B6E4F3}" destId="{A8FD4413-2E97-4D92-AB6D-7F950149789C}" srcOrd="0" destOrd="0" parTransId="{E4C693DA-BA41-4650-9DE0-58C2AFF584AA}" sibTransId="{65D3A8CD-99F7-46A2-AA83-5D2307A5A741}"/>
    <dgm:cxn modelId="{D6BD0340-C816-41C8-BE3C-557BDDA4BA4C}" type="presOf" srcId="{6C87D3E5-464B-4426-9DD2-F7F081B6E4F3}" destId="{BC3620E9-85A2-4EBF-8FF1-18E3B6E1BFCE}" srcOrd="0" destOrd="0" presId="urn:microsoft.com/office/officeart/2005/8/layout/list1"/>
    <dgm:cxn modelId="{F4E19015-C2D4-4781-BFE7-22D1C04B7AEF}" type="presOf" srcId="{6C87D3E5-464B-4426-9DD2-F7F081B6E4F3}" destId="{3EBB0BD1-BE6D-4CF0-877E-0CE5AA4E6327}" srcOrd="1" destOrd="0" presId="urn:microsoft.com/office/officeart/2005/8/layout/list1"/>
    <dgm:cxn modelId="{A94D05D0-BF40-45FD-B3C0-5947B3DD5934}" type="presOf" srcId="{5B459DC6-1EE2-405B-AA3B-1D06B2396EBC}" destId="{ADE1A771-8434-49B2-B20E-9C36BDFBAE1D}" srcOrd="0" destOrd="0" presId="urn:microsoft.com/office/officeart/2005/8/layout/list1"/>
    <dgm:cxn modelId="{04117600-A098-4BCC-8D11-344DD10CE5AC}" type="presOf" srcId="{1A2CBFFA-0C0A-44C9-A1F5-D639218EB51B}" destId="{B7CE9503-B329-464A-A8AF-8755C3B257AE}" srcOrd="0" destOrd="0" presId="urn:microsoft.com/office/officeart/2005/8/layout/list1"/>
    <dgm:cxn modelId="{B8F00E7D-2400-44CF-9A9C-51E700CC6584}" type="presOf" srcId="{7A12E605-93AE-48CC-99DC-4CD53AB3CA34}" destId="{984A640B-601B-4F89-8464-F12BE48CD126}" srcOrd="0" destOrd="0" presId="urn:microsoft.com/office/officeart/2005/8/layout/list1"/>
    <dgm:cxn modelId="{86EB97F4-ADB1-48FD-B3B0-40D7315D0369}" type="presOf" srcId="{F66EC70D-441B-46B3-A097-FE80ABE9C175}" destId="{BE875BA0-B6E2-4774-AE4C-BB861138F1BB}" srcOrd="1" destOrd="0" presId="urn:microsoft.com/office/officeart/2005/8/layout/list1"/>
    <dgm:cxn modelId="{77C2DAA4-4BC1-4112-864F-00E59AB669A3}" srcId="{54C4315A-7183-4723-9B7E-86742A74958E}" destId="{6C87D3E5-464B-4426-9DD2-F7F081B6E4F3}" srcOrd="1" destOrd="0" parTransId="{58624D2C-6330-45C5-B5C7-627FFC731892}" sibTransId="{BBAC46A4-9F62-405F-B638-DAD31835EEBF}"/>
    <dgm:cxn modelId="{5F920783-4E20-4B8C-9A74-993177DE8161}" srcId="{54C4315A-7183-4723-9B7E-86742A74958E}" destId="{1A2CBFFA-0C0A-44C9-A1F5-D639218EB51B}" srcOrd="0" destOrd="0" parTransId="{482FA83C-F67F-4272-BE5E-8852EDBCC8E9}" sibTransId="{2E6C86F7-B2CC-4366-BC95-26F83701A622}"/>
    <dgm:cxn modelId="{672EF5D6-41F8-43D0-8DE2-CFEABC1F573E}" srcId="{1A2CBFFA-0C0A-44C9-A1F5-D639218EB51B}" destId="{7A12E605-93AE-48CC-99DC-4CD53AB3CA34}" srcOrd="0" destOrd="0" parTransId="{2DFF4461-8593-4952-806A-F67C1F3F3925}" sibTransId="{27A92911-4169-4D45-B6E5-A13CBB83CB81}"/>
    <dgm:cxn modelId="{0D04E4BC-C935-4786-A556-7EDAB8C4128A}" type="presOf" srcId="{1A2CBFFA-0C0A-44C9-A1F5-D639218EB51B}" destId="{FD7C61B0-12C7-4986-BD81-DF13138540CC}" srcOrd="1" destOrd="0" presId="urn:microsoft.com/office/officeart/2005/8/layout/list1"/>
    <dgm:cxn modelId="{047BB99D-A0DC-41F5-A9D4-78CCC714BD95}" type="presOf" srcId="{F66EC70D-441B-46B3-A097-FE80ABE9C175}" destId="{69D50AF8-02E5-43C1-AB67-359E2329D178}" srcOrd="0" destOrd="0" presId="urn:microsoft.com/office/officeart/2005/8/layout/list1"/>
    <dgm:cxn modelId="{16E1F338-8F52-46B2-A2D1-620E8247527A}" srcId="{54C4315A-7183-4723-9B7E-86742A74958E}" destId="{F66EC70D-441B-46B3-A097-FE80ABE9C175}" srcOrd="2" destOrd="0" parTransId="{F2E28E07-5379-4416-A701-260967354FB1}" sibTransId="{EFEC745B-5379-47F7-A788-1382B06DFF0E}"/>
    <dgm:cxn modelId="{32C0FAD4-2794-43E7-A9F6-5A15BF4CA56D}" type="presOf" srcId="{A8FD4413-2E97-4D92-AB6D-7F950149789C}" destId="{D175C198-A7BD-4094-BE35-8743B8C45E41}" srcOrd="0" destOrd="0" presId="urn:microsoft.com/office/officeart/2005/8/layout/list1"/>
    <dgm:cxn modelId="{BB3627EB-70A4-476E-96B1-7FDFE3637934}" srcId="{F66EC70D-441B-46B3-A097-FE80ABE9C175}" destId="{5B459DC6-1EE2-405B-AA3B-1D06B2396EBC}" srcOrd="0" destOrd="0" parTransId="{FFE0978F-0A96-4098-A783-15222DE7A747}" sibTransId="{C075040C-13A5-47A8-90B9-6301B7641CA8}"/>
    <dgm:cxn modelId="{82DF026A-9B34-4CFA-A110-BA7903D2D847}" type="presOf" srcId="{54C4315A-7183-4723-9B7E-86742A74958E}" destId="{E47B1E49-A802-490E-BEDD-3423C4D3EF30}" srcOrd="0" destOrd="0" presId="urn:microsoft.com/office/officeart/2005/8/layout/list1"/>
    <dgm:cxn modelId="{C5B01ABF-236B-4ADC-B169-5F0EE357374C}" type="presParOf" srcId="{E47B1E49-A802-490E-BEDD-3423C4D3EF30}" destId="{9081C8E2-623D-4513-AA3E-65E5C535B565}" srcOrd="0" destOrd="0" presId="urn:microsoft.com/office/officeart/2005/8/layout/list1"/>
    <dgm:cxn modelId="{A0F1E73C-EAEC-406B-A512-9B41E49E7C82}" type="presParOf" srcId="{9081C8E2-623D-4513-AA3E-65E5C535B565}" destId="{B7CE9503-B329-464A-A8AF-8755C3B257AE}" srcOrd="0" destOrd="0" presId="urn:microsoft.com/office/officeart/2005/8/layout/list1"/>
    <dgm:cxn modelId="{04914B99-31DB-45C2-AD56-75F22B2EC5E7}" type="presParOf" srcId="{9081C8E2-623D-4513-AA3E-65E5C535B565}" destId="{FD7C61B0-12C7-4986-BD81-DF13138540CC}" srcOrd="1" destOrd="0" presId="urn:microsoft.com/office/officeart/2005/8/layout/list1"/>
    <dgm:cxn modelId="{20593261-CE3E-4663-AB1E-C7CFADA13F03}" type="presParOf" srcId="{E47B1E49-A802-490E-BEDD-3423C4D3EF30}" destId="{50CA29D7-7606-4A18-9EBF-4B62912E0C4A}" srcOrd="1" destOrd="0" presId="urn:microsoft.com/office/officeart/2005/8/layout/list1"/>
    <dgm:cxn modelId="{C988410C-E64F-4D10-B83D-8B2B121FE103}" type="presParOf" srcId="{E47B1E49-A802-490E-BEDD-3423C4D3EF30}" destId="{984A640B-601B-4F89-8464-F12BE48CD126}" srcOrd="2" destOrd="0" presId="urn:microsoft.com/office/officeart/2005/8/layout/list1"/>
    <dgm:cxn modelId="{1940DDD4-F86B-40B9-87CA-2519632BA50C}" type="presParOf" srcId="{E47B1E49-A802-490E-BEDD-3423C4D3EF30}" destId="{9C03DFFF-5D59-4445-A9FD-D930AF88378A}" srcOrd="3" destOrd="0" presId="urn:microsoft.com/office/officeart/2005/8/layout/list1"/>
    <dgm:cxn modelId="{D51665B3-2C6C-4841-ABA9-09683A6BABE0}" type="presParOf" srcId="{E47B1E49-A802-490E-BEDD-3423C4D3EF30}" destId="{95317D0A-A61F-463F-A212-2734DDE008EF}" srcOrd="4" destOrd="0" presId="urn:microsoft.com/office/officeart/2005/8/layout/list1"/>
    <dgm:cxn modelId="{37F012BB-A70B-4A70-B77B-6D491A455FD4}" type="presParOf" srcId="{95317D0A-A61F-463F-A212-2734DDE008EF}" destId="{BC3620E9-85A2-4EBF-8FF1-18E3B6E1BFCE}" srcOrd="0" destOrd="0" presId="urn:microsoft.com/office/officeart/2005/8/layout/list1"/>
    <dgm:cxn modelId="{340C9600-5435-4406-9DC2-E8FB92839622}" type="presParOf" srcId="{95317D0A-A61F-463F-A212-2734DDE008EF}" destId="{3EBB0BD1-BE6D-4CF0-877E-0CE5AA4E6327}" srcOrd="1" destOrd="0" presId="urn:microsoft.com/office/officeart/2005/8/layout/list1"/>
    <dgm:cxn modelId="{4657D8B3-ABAB-4EAB-8044-C08BFE27F4FF}" type="presParOf" srcId="{E47B1E49-A802-490E-BEDD-3423C4D3EF30}" destId="{AC6A9A41-E078-4144-9C9D-D66073BF9DB1}" srcOrd="5" destOrd="0" presId="urn:microsoft.com/office/officeart/2005/8/layout/list1"/>
    <dgm:cxn modelId="{4B385C34-4B8B-472D-994B-99A04ED51990}" type="presParOf" srcId="{E47B1E49-A802-490E-BEDD-3423C4D3EF30}" destId="{D175C198-A7BD-4094-BE35-8743B8C45E41}" srcOrd="6" destOrd="0" presId="urn:microsoft.com/office/officeart/2005/8/layout/list1"/>
    <dgm:cxn modelId="{9A26C69A-D971-451D-A1E1-B9D0EF63C7B2}" type="presParOf" srcId="{E47B1E49-A802-490E-BEDD-3423C4D3EF30}" destId="{0B42693D-7F5A-4B99-A12F-A724DF7A24C8}" srcOrd="7" destOrd="0" presId="urn:microsoft.com/office/officeart/2005/8/layout/list1"/>
    <dgm:cxn modelId="{E0119836-E43E-40A4-BF95-D4DA49DF107F}" type="presParOf" srcId="{E47B1E49-A802-490E-BEDD-3423C4D3EF30}" destId="{331E197D-27F8-49AC-8FB3-5B5F7F46F14C}" srcOrd="8" destOrd="0" presId="urn:microsoft.com/office/officeart/2005/8/layout/list1"/>
    <dgm:cxn modelId="{57063188-974E-40F7-9B13-EC9B776D9EE4}" type="presParOf" srcId="{331E197D-27F8-49AC-8FB3-5B5F7F46F14C}" destId="{69D50AF8-02E5-43C1-AB67-359E2329D178}" srcOrd="0" destOrd="0" presId="urn:microsoft.com/office/officeart/2005/8/layout/list1"/>
    <dgm:cxn modelId="{0E894FB4-9747-43C5-A96E-F110E6F6F8B4}" type="presParOf" srcId="{331E197D-27F8-49AC-8FB3-5B5F7F46F14C}" destId="{BE875BA0-B6E2-4774-AE4C-BB861138F1BB}" srcOrd="1" destOrd="0" presId="urn:microsoft.com/office/officeart/2005/8/layout/list1"/>
    <dgm:cxn modelId="{0EB8D04A-C519-413F-904E-B01A70B72110}" type="presParOf" srcId="{E47B1E49-A802-490E-BEDD-3423C4D3EF30}" destId="{451202B6-D026-4065-A1C3-A52FBF70F57D}" srcOrd="9" destOrd="0" presId="urn:microsoft.com/office/officeart/2005/8/layout/list1"/>
    <dgm:cxn modelId="{13A75F1D-E262-49D4-9F48-3620E78D6FB8}" type="presParOf" srcId="{E47B1E49-A802-490E-BEDD-3423C4D3EF30}" destId="{ADE1A771-8434-49B2-B20E-9C36BDFBAE1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9.xml><?xml version="1.0" encoding="utf-8"?>
<dgm:dataModel xmlns:dgm="http://schemas.openxmlformats.org/drawingml/2006/diagram" xmlns:a="http://schemas.openxmlformats.org/drawingml/2006/main">
  <dgm:ptLst>
    <dgm:pt modelId="{9BEE2FE8-3010-4C37-9116-57962013EB96}" type="doc">
      <dgm:prSet loTypeId="urn:microsoft.com/office/officeart/2005/8/layout/hierarchy4" loCatId="relationship" qsTypeId="urn:microsoft.com/office/officeart/2005/8/quickstyle/3d2#1" qsCatId="3D" csTypeId="urn:microsoft.com/office/officeart/2005/8/colors/colorful1#19" csCatId="colorful" phldr="1"/>
      <dgm:spPr/>
      <dgm:t>
        <a:bodyPr/>
        <a:lstStyle/>
        <a:p>
          <a:endParaRPr lang="ru-RU"/>
        </a:p>
      </dgm:t>
    </dgm:pt>
    <dgm:pt modelId="{07A69A82-B0AF-43B2-AFB6-3DE1370D32F3}">
      <dgm:prSet/>
      <dgm:spPr>
        <a:solidFill>
          <a:srgbClr val="002060"/>
        </a:solidFill>
      </dgm:spPr>
      <dgm:t>
        <a:bodyPr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Бозор 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ҳудудий жиҳатдан</a:t>
          </a:r>
          <a:r>
            <a:rPr lang="uz-Cyrl-UZ" dirty="0" smtClean="0">
              <a:latin typeface="Times New Roman" pitchFamily="18" charset="0"/>
              <a:cs typeface="Times New Roman" pitchFamily="18" charset="0"/>
            </a:rPr>
            <a:t> ҳам турлича бўлиши мумкин. </a:t>
          </a:r>
          <a:endParaRPr lang="uz-Cyrl-UZ" dirty="0">
            <a:latin typeface="Times New Roman" pitchFamily="18" charset="0"/>
            <a:cs typeface="Times New Roman" pitchFamily="18" charset="0"/>
          </a:endParaRPr>
        </a:p>
      </dgm:t>
    </dgm:pt>
    <dgm:pt modelId="{D7E471DD-2F8E-49E8-A015-51A6E3E4C64F}" type="parTrans" cxnId="{846BF95F-73FF-41A2-9E5E-66FC512DD9A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FF8A980-39FC-449F-93E9-C3C7F306D534}" type="sibTrans" cxnId="{846BF95F-73FF-41A2-9E5E-66FC512DD9A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E6F4E20-2169-48A0-8CF3-3909F0894A48}">
      <dgm:prSet/>
      <dgm:spPr/>
      <dgm:t>
        <a:bodyPr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Маҳаллий бозорлар </a:t>
          </a:r>
          <a:endParaRPr lang="uz-Cyrl-UZ" dirty="0">
            <a:latin typeface="Times New Roman" pitchFamily="18" charset="0"/>
            <a:cs typeface="Times New Roman" pitchFamily="18" charset="0"/>
          </a:endParaRPr>
        </a:p>
      </dgm:t>
    </dgm:pt>
    <dgm:pt modelId="{EF4AE0D5-431D-4193-A2AC-DEC7D265E25F}" type="parTrans" cxnId="{CBEFE43F-7C11-4142-B2D5-E1CFE12A5C5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AF98F3B-9225-4803-96B2-A282E2104BD0}" type="sibTrans" cxnId="{CBEFE43F-7C11-4142-B2D5-E1CFE12A5C5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0EC0D6B-30A3-4242-BC84-9FE4AEBB96DB}">
      <dgm:prSet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 vert="vert270"/>
        <a:lstStyle/>
        <a:p>
          <a:pPr rtl="0"/>
          <a:r>
            <a:rPr lang="uz-Cyrl-UZ" sz="1600" dirty="0" smtClean="0">
              <a:latin typeface="Times New Roman" pitchFamily="18" charset="0"/>
              <a:cs typeface="Times New Roman" pitchFamily="18" charset="0"/>
            </a:rPr>
            <a:t>Тошкент бозори </a:t>
          </a:r>
          <a:endParaRPr lang="uz-Cyrl-UZ" sz="1600" dirty="0">
            <a:latin typeface="Times New Roman" pitchFamily="18" charset="0"/>
            <a:cs typeface="Times New Roman" pitchFamily="18" charset="0"/>
          </a:endParaRPr>
        </a:p>
      </dgm:t>
    </dgm:pt>
    <dgm:pt modelId="{3D4611D8-774D-46EC-BC5E-A03C10059EFF}" type="parTrans" cxnId="{B0A81A18-9114-4D2A-9D11-A91EF8523F0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ECC93CF-0368-4EFE-9D80-EEADD92A118E}" type="sibTrans" cxnId="{B0A81A18-9114-4D2A-9D11-A91EF8523F0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79E8073-D984-438B-B576-852D419BD8D3}">
      <dgm:prSet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 vert="vert270"/>
        <a:lstStyle/>
        <a:p>
          <a:pPr rtl="0"/>
          <a:r>
            <a:rPr lang="uz-Cyrl-UZ" sz="1600" dirty="0" smtClean="0">
              <a:latin typeface="Times New Roman" pitchFamily="18" charset="0"/>
              <a:cs typeface="Times New Roman" pitchFamily="18" charset="0"/>
            </a:rPr>
            <a:t>Самарқанд бозори </a:t>
          </a:r>
          <a:endParaRPr lang="uz-Cyrl-UZ" sz="1600" dirty="0">
            <a:latin typeface="Times New Roman" pitchFamily="18" charset="0"/>
            <a:cs typeface="Times New Roman" pitchFamily="18" charset="0"/>
          </a:endParaRPr>
        </a:p>
      </dgm:t>
    </dgm:pt>
    <dgm:pt modelId="{713DA8D0-74FF-4E5B-9E7C-52D9728080FB}" type="parTrans" cxnId="{C3ECB2DA-6813-4B3F-90C8-7DCC4E962E1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56DE92B-4E05-40B6-B47E-EFF0346E3C89}" type="sibTrans" cxnId="{C3ECB2DA-6813-4B3F-90C8-7DCC4E962E1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53BA81E-EEF8-4A1D-8C04-1D8F6D90A64D}">
      <dgm:prSet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 vert="vert270"/>
        <a:lstStyle/>
        <a:p>
          <a:pPr rtl="0"/>
          <a:r>
            <a:rPr lang="uz-Cyrl-UZ" sz="1600" dirty="0" smtClean="0">
              <a:latin typeface="Times New Roman" pitchFamily="18" charset="0"/>
              <a:cs typeface="Times New Roman" pitchFamily="18" charset="0"/>
            </a:rPr>
            <a:t>Лондон бозори </a:t>
          </a:r>
          <a:endParaRPr lang="uz-Cyrl-UZ" sz="1600" dirty="0">
            <a:latin typeface="Times New Roman" pitchFamily="18" charset="0"/>
            <a:cs typeface="Times New Roman" pitchFamily="18" charset="0"/>
          </a:endParaRPr>
        </a:p>
      </dgm:t>
    </dgm:pt>
    <dgm:pt modelId="{4CC2454B-1B3A-472B-9CE0-AE23E24A08CD}" type="parTrans" cxnId="{9EDDAF5C-4679-44EE-A0FD-FC8A7F0511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61B33FD-BAF0-459B-B8CE-0D00FF83DBD7}" type="sibTrans" cxnId="{9EDDAF5C-4679-44EE-A0FD-FC8A7F0511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BCB2DC1-E5C2-44D4-9705-CD6F5E9D4D07}">
      <dgm:prSet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 vert="vert270"/>
        <a:lstStyle/>
        <a:p>
          <a:pPr rtl="0"/>
          <a:r>
            <a:rPr lang="uz-Cyrl-UZ" sz="1600" dirty="0" smtClean="0">
              <a:latin typeface="Times New Roman" pitchFamily="18" charset="0"/>
              <a:cs typeface="Times New Roman" pitchFamily="18" charset="0"/>
            </a:rPr>
            <a:t>Нью-Йорк бозори </a:t>
          </a:r>
          <a:endParaRPr lang="uz-Cyrl-UZ" sz="1600" dirty="0">
            <a:latin typeface="Times New Roman" pitchFamily="18" charset="0"/>
            <a:cs typeface="Times New Roman" pitchFamily="18" charset="0"/>
          </a:endParaRPr>
        </a:p>
      </dgm:t>
    </dgm:pt>
    <dgm:pt modelId="{1B14289A-93F2-46FB-A382-96C7F3D9A0C3}" type="parTrans" cxnId="{91BC04BA-7AAC-416A-B498-DDCE96D36EE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1816E03-1A9B-4829-8A41-110DE9621935}" type="sibTrans" cxnId="{91BC04BA-7AAC-416A-B498-DDCE96D36EE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1D60B23-B5DC-4510-896F-B6867DC7E240}">
      <dgm:prSet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 vert="vert270"/>
        <a:lstStyle/>
        <a:p>
          <a:pPr rtl="0"/>
          <a:r>
            <a:rPr lang="uz-Cyrl-UZ" sz="1600" dirty="0" smtClean="0">
              <a:latin typeface="Times New Roman" pitchFamily="18" charset="0"/>
              <a:cs typeface="Times New Roman" pitchFamily="18" charset="0"/>
            </a:rPr>
            <a:t>Пекин бозори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8DFBB6BB-26DA-4719-B621-D8D90E9E45F3}" type="parTrans" cxnId="{FCB87E08-62DD-4AEA-869E-6237E82B9EA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10F445D-9C12-4945-997E-A544E943D5DE}" type="sibTrans" cxnId="{FCB87E08-62DD-4AEA-869E-6237E82B9EA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698E2C1-AE99-45E3-BFA1-DB35B3019FEE}">
      <dgm:prSet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0070C0"/>
        </a:solidFill>
      </dgm:spPr>
      <dgm:t>
        <a:bodyPr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Миллий бозорлар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0E5FC76-365C-4E6E-8F15-6AE735ADC0F1}" type="parTrans" cxnId="{DAFF2611-131D-4BBF-876D-366A101C087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C4C62F4-8D21-4A0A-9C28-7898F5C6B996}" type="sibTrans" cxnId="{DAFF2611-131D-4BBF-876D-366A101C087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5A9FDF2-1B8D-42A7-80D4-2641BD408A8C}">
      <dgm:prSet/>
      <dgm:spPr>
        <a:solidFill>
          <a:srgbClr val="0070C0"/>
        </a:solidFill>
      </dgm:spPr>
      <dgm:t>
        <a:bodyPr vert="vert270"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Ўзбекистон бозори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CF288DF-AD25-4D55-9F19-93997DEC0A2F}" type="parTrans" cxnId="{6B9F9809-B788-4933-87BC-95B92B0736D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4C32807-8CB8-4B87-91C2-B67E6A0DC5E0}" type="sibTrans" cxnId="{6B9F9809-B788-4933-87BC-95B92B0736D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10B399F-FA5A-47EA-B5A9-E6631C5D157D}">
      <dgm:prSet/>
      <dgm:spPr>
        <a:solidFill>
          <a:srgbClr val="0070C0"/>
        </a:solidFill>
      </dgm:spPr>
      <dgm:t>
        <a:bodyPr vert="vert270"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 Франция бозори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70AEFC4-1D64-47BA-9642-C4CE570230B4}" type="parTrans" cxnId="{D17117EB-6B4B-43FC-91DC-34F6B74D8EB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6D6030D-FC0C-4224-98E8-D9121AC583BE}" type="sibTrans" cxnId="{D17117EB-6B4B-43FC-91DC-34F6B74D8EB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42DC52D-0BC0-448E-933C-9D50C98AB429}">
      <dgm:prSet/>
      <dgm:spPr>
        <a:solidFill>
          <a:srgbClr val="0070C0"/>
        </a:solidFill>
      </dgm:spPr>
      <dgm:t>
        <a:bodyPr vert="vert270"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Англия бозори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3464E23-463B-407E-8DCE-1AC9BE5E8796}" type="parTrans" cxnId="{94A55996-8E02-4635-BFE6-BDF7B8F4B22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B95C65F-414A-4E6F-A6A1-FE97A9D1C8FA}" type="sibTrans" cxnId="{94A55996-8E02-4635-BFE6-BDF7B8F4B22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91F6347-778A-40A8-A57F-6C9861A1A3BF}">
      <dgm:prSet/>
      <dgm:spPr>
        <a:solidFill>
          <a:srgbClr val="0070C0"/>
        </a:solidFill>
      </dgm:spPr>
      <dgm:t>
        <a:bodyPr vert="vert270"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АҚШ бозори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C8DE395-1AFB-446E-A739-61D9E0307C7B}" type="parTrans" cxnId="{BF3157A4-EDAF-47D3-8432-E1A0B628103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15CF4A4-A325-4922-BB64-702049DB8B81}" type="sibTrans" cxnId="{BF3157A4-EDAF-47D3-8432-E1A0B628103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D7B91CB-D1A0-4780-BD37-B53BDBD68BD3}">
      <dgm:prSet/>
      <dgm:spPr>
        <a:solidFill>
          <a:srgbClr val="0070C0"/>
        </a:solidFill>
      </dgm:spPr>
      <dgm:t>
        <a:bodyPr vert="vert270"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Хитой бозори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38010BE-6A53-4412-8F43-1F960A5B3558}" type="parTrans" cxnId="{9BAF71D2-D1BF-4726-A27F-F651ED40C81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6302A8B-FA2C-4673-8414-08DDED83049E}" type="sibTrans" cxnId="{9BAF71D2-D1BF-4726-A27F-F651ED40C81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7B99E4A-70D3-4A7A-A398-06BA1F7261E8}">
      <dgm:prSet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00B050"/>
        </a:solidFill>
      </dgm:spPr>
      <dgm:t>
        <a:bodyPr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Ҳудудий бозорлар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9A927D1-A511-49C8-9B58-2CBF847980AB}" type="parTrans" cxnId="{AED7B9B9-BE6F-45A2-82C2-A6953937F4F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D31C133-8ED7-44DE-BCB4-D965CE0809AE}" type="sibTrans" cxnId="{AED7B9B9-BE6F-45A2-82C2-A6953937F4F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A09E0E8-DC01-463C-B051-6BAA35B6D6D7}">
      <dgm:prSet/>
      <dgm:spPr>
        <a:solidFill>
          <a:srgbClr val="00B050"/>
        </a:solidFill>
      </dgm:spPr>
      <dgm:t>
        <a:bodyPr vert="vert270"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Марказий Осиё ёки Осиё бозори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29E91A9-9877-4C16-A89E-DCA6BA617724}" type="parTrans" cxnId="{20C39C0E-9F03-45E8-AAA8-D9D3C8EE5D8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173A6F-8B97-4746-8B7B-B0B55CA1D3E9}" type="sibTrans" cxnId="{20C39C0E-9F03-45E8-AAA8-D9D3C8EE5D8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58F8BBD-253A-4BD3-8CA5-409B2A236D05}">
      <dgm:prSet/>
      <dgm:spPr>
        <a:solidFill>
          <a:srgbClr val="00B050"/>
        </a:solidFill>
      </dgm:spPr>
      <dgm:t>
        <a:bodyPr vert="vert270"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Ғарбий Европа бозори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864F031-80AE-4F8F-8E3A-E878612CC8C0}" type="parTrans" cxnId="{A73DBB7B-B115-43CD-8A89-13DBD03BEAF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015D0B1-5EAD-414D-9F5F-EFC04FB47117}" type="sibTrans" cxnId="{A73DBB7B-B115-43CD-8A89-13DBD03BEAF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361065D-9507-4BB1-B8E8-1BB184664128}">
      <dgm:prSet/>
      <dgm:spPr>
        <a:solidFill>
          <a:srgbClr val="00B050"/>
        </a:solidFill>
      </dgm:spPr>
      <dgm:t>
        <a:bodyPr vert="vert270"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жаҳон бозори.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9B87F4E-0DC4-4E36-9380-9EEF1334AE0B}" type="parTrans" cxnId="{91D8E27D-659D-47C9-A327-4D0B7C234C2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B261BB7-B008-4442-A43B-317DB1B95C1D}" type="sibTrans" cxnId="{91D8E27D-659D-47C9-A327-4D0B7C234C2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780E4D5-6B0B-4934-9C43-321A301EDE72}" type="pres">
      <dgm:prSet presAssocID="{9BEE2FE8-3010-4C37-9116-57962013EB96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87F7E74-FFC0-4533-B5B3-F234B2C51402}" type="pres">
      <dgm:prSet presAssocID="{07A69A82-B0AF-43B2-AFB6-3DE1370D32F3}" presName="vertOne" presStyleCnt="0"/>
      <dgm:spPr/>
    </dgm:pt>
    <dgm:pt modelId="{C3FA8E58-752C-4A58-8D40-CA0F766442EF}" type="pres">
      <dgm:prSet presAssocID="{07A69A82-B0AF-43B2-AFB6-3DE1370D32F3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7D8E78A-8724-4044-966E-A181E0249DCA}" type="pres">
      <dgm:prSet presAssocID="{07A69A82-B0AF-43B2-AFB6-3DE1370D32F3}" presName="parTransOne" presStyleCnt="0"/>
      <dgm:spPr/>
    </dgm:pt>
    <dgm:pt modelId="{D07FFD51-89E0-4E38-8484-BDE2C1D55B1E}" type="pres">
      <dgm:prSet presAssocID="{07A69A82-B0AF-43B2-AFB6-3DE1370D32F3}" presName="horzOne" presStyleCnt="0"/>
      <dgm:spPr/>
    </dgm:pt>
    <dgm:pt modelId="{E23D98B5-90E5-484B-8DC7-DE781769C206}" type="pres">
      <dgm:prSet presAssocID="{FE6F4E20-2169-48A0-8CF3-3909F0894A48}" presName="vertTwo" presStyleCnt="0"/>
      <dgm:spPr/>
    </dgm:pt>
    <dgm:pt modelId="{58918B74-C6FB-4C16-AD5C-2F915D28DCBC}" type="pres">
      <dgm:prSet presAssocID="{FE6F4E20-2169-48A0-8CF3-3909F0894A48}" presName="txTwo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7011F4B-4065-4846-A178-65A169CF6AEB}" type="pres">
      <dgm:prSet presAssocID="{FE6F4E20-2169-48A0-8CF3-3909F0894A48}" presName="parTransTwo" presStyleCnt="0"/>
      <dgm:spPr/>
    </dgm:pt>
    <dgm:pt modelId="{BFC9DB72-1AC6-4773-9347-653A915BCA6D}" type="pres">
      <dgm:prSet presAssocID="{FE6F4E20-2169-48A0-8CF3-3909F0894A48}" presName="horzTwo" presStyleCnt="0"/>
      <dgm:spPr/>
    </dgm:pt>
    <dgm:pt modelId="{2C57EB96-3554-4F7C-9D85-0F02FA3C072A}" type="pres">
      <dgm:prSet presAssocID="{80EC0D6B-30A3-4242-BC84-9FE4AEBB96DB}" presName="vertThree" presStyleCnt="0"/>
      <dgm:spPr/>
    </dgm:pt>
    <dgm:pt modelId="{E4D6F9E3-CF06-47BB-B088-6BFBB47F7809}" type="pres">
      <dgm:prSet presAssocID="{80EC0D6B-30A3-4242-BC84-9FE4AEBB96DB}" presName="txThree" presStyleLbl="node3" presStyleIdx="0" presStyleCnt="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70936BA-BD49-434C-A76B-6B61CE7AB87E}" type="pres">
      <dgm:prSet presAssocID="{80EC0D6B-30A3-4242-BC84-9FE4AEBB96DB}" presName="horzThree" presStyleCnt="0"/>
      <dgm:spPr/>
    </dgm:pt>
    <dgm:pt modelId="{A33A858D-FF4C-4586-80A8-E28D8C666A44}" type="pres">
      <dgm:prSet presAssocID="{4ECC93CF-0368-4EFE-9D80-EEADD92A118E}" presName="sibSpaceThree" presStyleCnt="0"/>
      <dgm:spPr/>
    </dgm:pt>
    <dgm:pt modelId="{E41C8B11-6D1F-4575-A0D1-4AB2F18BB456}" type="pres">
      <dgm:prSet presAssocID="{C79E8073-D984-438B-B576-852D419BD8D3}" presName="vertThree" presStyleCnt="0"/>
      <dgm:spPr/>
    </dgm:pt>
    <dgm:pt modelId="{809CF19A-8ED9-480D-BB34-598D0BACDAA8}" type="pres">
      <dgm:prSet presAssocID="{C79E8073-D984-438B-B576-852D419BD8D3}" presName="txThree" presStyleLbl="node3" presStyleIdx="1" presStyleCnt="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8C571C3-C3D5-4604-AA36-941F15FDB32A}" type="pres">
      <dgm:prSet presAssocID="{C79E8073-D984-438B-B576-852D419BD8D3}" presName="horzThree" presStyleCnt="0"/>
      <dgm:spPr/>
    </dgm:pt>
    <dgm:pt modelId="{4CECAE4B-9C61-4B54-B99C-E01C359028B6}" type="pres">
      <dgm:prSet presAssocID="{556DE92B-4E05-40B6-B47E-EFF0346E3C89}" presName="sibSpaceThree" presStyleCnt="0"/>
      <dgm:spPr/>
    </dgm:pt>
    <dgm:pt modelId="{2CB7F952-5D6C-454D-9426-401C17579DE5}" type="pres">
      <dgm:prSet presAssocID="{053BA81E-EEF8-4A1D-8C04-1D8F6D90A64D}" presName="vertThree" presStyleCnt="0"/>
      <dgm:spPr/>
    </dgm:pt>
    <dgm:pt modelId="{6B1B584C-ABA7-4F29-A40C-38B4DCC12873}" type="pres">
      <dgm:prSet presAssocID="{053BA81E-EEF8-4A1D-8C04-1D8F6D90A64D}" presName="txThree" presStyleLbl="node3" presStyleIdx="2" presStyleCnt="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F6C6D7F-6407-4242-B864-51DD913914CE}" type="pres">
      <dgm:prSet presAssocID="{053BA81E-EEF8-4A1D-8C04-1D8F6D90A64D}" presName="horzThree" presStyleCnt="0"/>
      <dgm:spPr/>
    </dgm:pt>
    <dgm:pt modelId="{318AB40D-EFA8-4897-B3C2-F49940DDB15D}" type="pres">
      <dgm:prSet presAssocID="{661B33FD-BAF0-459B-B8CE-0D00FF83DBD7}" presName="sibSpaceThree" presStyleCnt="0"/>
      <dgm:spPr/>
    </dgm:pt>
    <dgm:pt modelId="{45FE2184-52F4-4E3F-B9B4-EA7502FA4EC5}" type="pres">
      <dgm:prSet presAssocID="{7BCB2DC1-E5C2-44D4-9705-CD6F5E9D4D07}" presName="vertThree" presStyleCnt="0"/>
      <dgm:spPr/>
    </dgm:pt>
    <dgm:pt modelId="{05E0C423-C821-4B3D-A2CA-99D75062BCC2}" type="pres">
      <dgm:prSet presAssocID="{7BCB2DC1-E5C2-44D4-9705-CD6F5E9D4D07}" presName="txThree" presStyleLbl="node3" presStyleIdx="3" presStyleCnt="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3C6F605-C390-4B7C-9B43-215F62CF203F}" type="pres">
      <dgm:prSet presAssocID="{7BCB2DC1-E5C2-44D4-9705-CD6F5E9D4D07}" presName="horzThree" presStyleCnt="0"/>
      <dgm:spPr/>
    </dgm:pt>
    <dgm:pt modelId="{60A11B2B-19F3-4378-AAA9-7AA3C40FFF32}" type="pres">
      <dgm:prSet presAssocID="{E1816E03-1A9B-4829-8A41-110DE9621935}" presName="sibSpaceThree" presStyleCnt="0"/>
      <dgm:spPr/>
    </dgm:pt>
    <dgm:pt modelId="{DA70B134-6B7C-4904-9A05-506F25453703}" type="pres">
      <dgm:prSet presAssocID="{41D60B23-B5DC-4510-896F-B6867DC7E240}" presName="vertThree" presStyleCnt="0"/>
      <dgm:spPr/>
    </dgm:pt>
    <dgm:pt modelId="{3FBE6FA4-E75B-48BD-ADC2-6E5220219B66}" type="pres">
      <dgm:prSet presAssocID="{41D60B23-B5DC-4510-896F-B6867DC7E240}" presName="txThree" presStyleLbl="node3" presStyleIdx="4" presStyleCnt="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113DA8-4ADB-42EA-A890-673F868B06DF}" type="pres">
      <dgm:prSet presAssocID="{41D60B23-B5DC-4510-896F-B6867DC7E240}" presName="horzThree" presStyleCnt="0"/>
      <dgm:spPr/>
    </dgm:pt>
    <dgm:pt modelId="{677E8A63-3099-4DEE-825E-B57C616B970F}" type="pres">
      <dgm:prSet presAssocID="{6AF98F3B-9225-4803-96B2-A282E2104BD0}" presName="sibSpaceTwo" presStyleCnt="0"/>
      <dgm:spPr/>
    </dgm:pt>
    <dgm:pt modelId="{99754C53-2F1E-485D-8E0D-28ACE9C220EF}" type="pres">
      <dgm:prSet presAssocID="{F698E2C1-AE99-45E3-BFA1-DB35B3019FEE}" presName="vertTwo" presStyleCnt="0"/>
      <dgm:spPr/>
    </dgm:pt>
    <dgm:pt modelId="{ABF1DD65-A3AD-4845-8C7A-74B9E979E2D4}" type="pres">
      <dgm:prSet presAssocID="{F698E2C1-AE99-45E3-BFA1-DB35B3019FEE}" presName="txTwo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FF90773-30F6-4FDD-BA7F-7B1BBA7C4650}" type="pres">
      <dgm:prSet presAssocID="{F698E2C1-AE99-45E3-BFA1-DB35B3019FEE}" presName="parTransTwo" presStyleCnt="0"/>
      <dgm:spPr/>
    </dgm:pt>
    <dgm:pt modelId="{D4DA3600-8818-482B-8206-54BF3F981320}" type="pres">
      <dgm:prSet presAssocID="{F698E2C1-AE99-45E3-BFA1-DB35B3019FEE}" presName="horzTwo" presStyleCnt="0"/>
      <dgm:spPr/>
    </dgm:pt>
    <dgm:pt modelId="{3529E86E-9ED1-4A92-9C48-6B130B4FFBC5}" type="pres">
      <dgm:prSet presAssocID="{B5A9FDF2-1B8D-42A7-80D4-2641BD408A8C}" presName="vertThree" presStyleCnt="0"/>
      <dgm:spPr/>
    </dgm:pt>
    <dgm:pt modelId="{CAE99A3A-24CF-4515-83F2-259EF042F75A}" type="pres">
      <dgm:prSet presAssocID="{B5A9FDF2-1B8D-42A7-80D4-2641BD408A8C}" presName="txThree" presStyleLbl="node3" presStyleIdx="5" presStyleCnt="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07A0AA3-6359-4316-962C-EB456CAB8748}" type="pres">
      <dgm:prSet presAssocID="{B5A9FDF2-1B8D-42A7-80D4-2641BD408A8C}" presName="horzThree" presStyleCnt="0"/>
      <dgm:spPr/>
    </dgm:pt>
    <dgm:pt modelId="{1A0FCAEE-0BE6-4B77-BA33-E3F2FF5F7650}" type="pres">
      <dgm:prSet presAssocID="{44C32807-8CB8-4B87-91C2-B67E6A0DC5E0}" presName="sibSpaceThree" presStyleCnt="0"/>
      <dgm:spPr/>
    </dgm:pt>
    <dgm:pt modelId="{122A772F-8C65-45D5-8EC8-B0238409B70A}" type="pres">
      <dgm:prSet presAssocID="{110B399F-FA5A-47EA-B5A9-E6631C5D157D}" presName="vertThree" presStyleCnt="0"/>
      <dgm:spPr/>
    </dgm:pt>
    <dgm:pt modelId="{03C9211A-D61E-423B-92B3-6DB6A84CB43D}" type="pres">
      <dgm:prSet presAssocID="{110B399F-FA5A-47EA-B5A9-E6631C5D157D}" presName="txThree" presStyleLbl="node3" presStyleIdx="6" presStyleCnt="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54ACCD9-327C-40A2-912B-A8B3A34CBD56}" type="pres">
      <dgm:prSet presAssocID="{110B399F-FA5A-47EA-B5A9-E6631C5D157D}" presName="horzThree" presStyleCnt="0"/>
      <dgm:spPr/>
    </dgm:pt>
    <dgm:pt modelId="{51936915-7C72-4C48-B45F-8E951FB30645}" type="pres">
      <dgm:prSet presAssocID="{76D6030D-FC0C-4224-98E8-D9121AC583BE}" presName="sibSpaceThree" presStyleCnt="0"/>
      <dgm:spPr/>
    </dgm:pt>
    <dgm:pt modelId="{3235BA1D-73DF-4670-8539-36DC48FE5D67}" type="pres">
      <dgm:prSet presAssocID="{F42DC52D-0BC0-448E-933C-9D50C98AB429}" presName="vertThree" presStyleCnt="0"/>
      <dgm:spPr/>
    </dgm:pt>
    <dgm:pt modelId="{CEA9E64B-BD89-42A9-9BDB-B498E0C6F451}" type="pres">
      <dgm:prSet presAssocID="{F42DC52D-0BC0-448E-933C-9D50C98AB429}" presName="txThree" presStyleLbl="node3" presStyleIdx="7" presStyleCnt="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BB5511E-AB8D-4703-9211-B8E39D838545}" type="pres">
      <dgm:prSet presAssocID="{F42DC52D-0BC0-448E-933C-9D50C98AB429}" presName="horzThree" presStyleCnt="0"/>
      <dgm:spPr/>
    </dgm:pt>
    <dgm:pt modelId="{1FC2A0EE-DEDA-478F-B0D3-AD7F013626E7}" type="pres">
      <dgm:prSet presAssocID="{8B95C65F-414A-4E6F-A6A1-FE97A9D1C8FA}" presName="sibSpaceThree" presStyleCnt="0"/>
      <dgm:spPr/>
    </dgm:pt>
    <dgm:pt modelId="{85ABE2C6-6265-420F-B03B-4430CB2262CC}" type="pres">
      <dgm:prSet presAssocID="{C91F6347-778A-40A8-A57F-6C9861A1A3BF}" presName="vertThree" presStyleCnt="0"/>
      <dgm:spPr/>
    </dgm:pt>
    <dgm:pt modelId="{6B9FAD48-7E1B-4D3F-AF06-992D259C33AD}" type="pres">
      <dgm:prSet presAssocID="{C91F6347-778A-40A8-A57F-6C9861A1A3BF}" presName="txThree" presStyleLbl="node3" presStyleIdx="8" presStyleCnt="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23279CD-5E33-48F2-815F-75F96DB2AEAF}" type="pres">
      <dgm:prSet presAssocID="{C91F6347-778A-40A8-A57F-6C9861A1A3BF}" presName="horzThree" presStyleCnt="0"/>
      <dgm:spPr/>
    </dgm:pt>
    <dgm:pt modelId="{9CEC333D-62E6-467C-B3D3-D423566AAD41}" type="pres">
      <dgm:prSet presAssocID="{A15CF4A4-A325-4922-BB64-702049DB8B81}" presName="sibSpaceThree" presStyleCnt="0"/>
      <dgm:spPr/>
    </dgm:pt>
    <dgm:pt modelId="{E5EC861B-96D9-48B3-B7FE-D3AD5BFC563A}" type="pres">
      <dgm:prSet presAssocID="{4D7B91CB-D1A0-4780-BD37-B53BDBD68BD3}" presName="vertThree" presStyleCnt="0"/>
      <dgm:spPr/>
    </dgm:pt>
    <dgm:pt modelId="{64589406-4F5F-4590-A054-2659E49BE150}" type="pres">
      <dgm:prSet presAssocID="{4D7B91CB-D1A0-4780-BD37-B53BDBD68BD3}" presName="txThree" presStyleLbl="node3" presStyleIdx="9" presStyleCnt="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A9202E8-744A-43D8-B732-5DF5C2120B30}" type="pres">
      <dgm:prSet presAssocID="{4D7B91CB-D1A0-4780-BD37-B53BDBD68BD3}" presName="horzThree" presStyleCnt="0"/>
      <dgm:spPr/>
    </dgm:pt>
    <dgm:pt modelId="{D238094D-77EE-4A54-9454-D5B3762C43AC}" type="pres">
      <dgm:prSet presAssocID="{AC4C62F4-8D21-4A0A-9C28-7898F5C6B996}" presName="sibSpaceTwo" presStyleCnt="0"/>
      <dgm:spPr/>
    </dgm:pt>
    <dgm:pt modelId="{42C93FB7-CBE2-4C8F-8AF9-A41E23FE163D}" type="pres">
      <dgm:prSet presAssocID="{07B99E4A-70D3-4A7A-A398-06BA1F7261E8}" presName="vertTwo" presStyleCnt="0"/>
      <dgm:spPr/>
    </dgm:pt>
    <dgm:pt modelId="{5A6D1367-C16D-4E43-89CB-C4DD6260EB0E}" type="pres">
      <dgm:prSet presAssocID="{07B99E4A-70D3-4A7A-A398-06BA1F7261E8}" presName="txTwo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70911A-E15B-4AB5-AC78-F0290F241F83}" type="pres">
      <dgm:prSet presAssocID="{07B99E4A-70D3-4A7A-A398-06BA1F7261E8}" presName="parTransTwo" presStyleCnt="0"/>
      <dgm:spPr/>
    </dgm:pt>
    <dgm:pt modelId="{5352851A-FCE5-47FC-9DD3-3D3D19499B2B}" type="pres">
      <dgm:prSet presAssocID="{07B99E4A-70D3-4A7A-A398-06BA1F7261E8}" presName="horzTwo" presStyleCnt="0"/>
      <dgm:spPr/>
    </dgm:pt>
    <dgm:pt modelId="{B5D8ED34-72BE-449B-9AF2-05D9B2BD27E4}" type="pres">
      <dgm:prSet presAssocID="{6A09E0E8-DC01-463C-B051-6BAA35B6D6D7}" presName="vertThree" presStyleCnt="0"/>
      <dgm:spPr/>
    </dgm:pt>
    <dgm:pt modelId="{F7F5A5AD-BD94-4E7B-9DAB-402E168794C0}" type="pres">
      <dgm:prSet presAssocID="{6A09E0E8-DC01-463C-B051-6BAA35B6D6D7}" presName="txThree" presStyleLbl="node3" presStyleIdx="10" presStyleCnt="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7F3AFD4-6CD7-4EF4-8903-C684FC074977}" type="pres">
      <dgm:prSet presAssocID="{6A09E0E8-DC01-463C-B051-6BAA35B6D6D7}" presName="horzThree" presStyleCnt="0"/>
      <dgm:spPr/>
    </dgm:pt>
    <dgm:pt modelId="{BB744F3D-A476-40DD-ACC5-F9F45F2037E2}" type="pres">
      <dgm:prSet presAssocID="{FF173A6F-8B97-4746-8B7B-B0B55CA1D3E9}" presName="sibSpaceThree" presStyleCnt="0"/>
      <dgm:spPr/>
    </dgm:pt>
    <dgm:pt modelId="{D14C73E7-2445-4D86-B6EE-E27CE2E3E332}" type="pres">
      <dgm:prSet presAssocID="{E58F8BBD-253A-4BD3-8CA5-409B2A236D05}" presName="vertThree" presStyleCnt="0"/>
      <dgm:spPr/>
    </dgm:pt>
    <dgm:pt modelId="{566BD21D-DA50-4F30-A521-0AD4DC59FB02}" type="pres">
      <dgm:prSet presAssocID="{E58F8BBD-253A-4BD3-8CA5-409B2A236D05}" presName="txThree" presStyleLbl="node3" presStyleIdx="11" presStyleCnt="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D6A79B5-D2CB-4D44-A9A4-F1F73D6ABB0D}" type="pres">
      <dgm:prSet presAssocID="{E58F8BBD-253A-4BD3-8CA5-409B2A236D05}" presName="horzThree" presStyleCnt="0"/>
      <dgm:spPr/>
    </dgm:pt>
    <dgm:pt modelId="{16003E47-23A6-41CF-8FF7-BF317E132C6A}" type="pres">
      <dgm:prSet presAssocID="{D015D0B1-5EAD-414D-9F5F-EFC04FB47117}" presName="sibSpaceThree" presStyleCnt="0"/>
      <dgm:spPr/>
    </dgm:pt>
    <dgm:pt modelId="{CB3E2C77-8792-4E03-87EE-A500B2D2364F}" type="pres">
      <dgm:prSet presAssocID="{E361065D-9507-4BB1-B8E8-1BB184664128}" presName="vertThree" presStyleCnt="0"/>
      <dgm:spPr/>
    </dgm:pt>
    <dgm:pt modelId="{982F328A-002F-47CD-B15D-36A440888DD2}" type="pres">
      <dgm:prSet presAssocID="{E361065D-9507-4BB1-B8E8-1BB184664128}" presName="txThree" presStyleLbl="node3" presStyleIdx="12" presStyleCnt="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5A32EFC-27C8-4024-A3A2-1C8214B49A2D}" type="pres">
      <dgm:prSet presAssocID="{E361065D-9507-4BB1-B8E8-1BB184664128}" presName="horzThree" presStyleCnt="0"/>
      <dgm:spPr/>
    </dgm:pt>
  </dgm:ptLst>
  <dgm:cxnLst>
    <dgm:cxn modelId="{DAFF2611-131D-4BBF-876D-366A101C0870}" srcId="{07A69A82-B0AF-43B2-AFB6-3DE1370D32F3}" destId="{F698E2C1-AE99-45E3-BFA1-DB35B3019FEE}" srcOrd="1" destOrd="0" parTransId="{10E5FC76-365C-4E6E-8F15-6AE735ADC0F1}" sibTransId="{AC4C62F4-8D21-4A0A-9C28-7898F5C6B996}"/>
    <dgm:cxn modelId="{AD2A235E-1FAC-4B68-A16F-488695109119}" type="presOf" srcId="{7BCB2DC1-E5C2-44D4-9705-CD6F5E9D4D07}" destId="{05E0C423-C821-4B3D-A2CA-99D75062BCC2}" srcOrd="0" destOrd="0" presId="urn:microsoft.com/office/officeart/2005/8/layout/hierarchy4"/>
    <dgm:cxn modelId="{C8D48ED9-B3F5-416F-BB61-F440433D7367}" type="presOf" srcId="{80EC0D6B-30A3-4242-BC84-9FE4AEBB96DB}" destId="{E4D6F9E3-CF06-47BB-B088-6BFBB47F7809}" srcOrd="0" destOrd="0" presId="urn:microsoft.com/office/officeart/2005/8/layout/hierarchy4"/>
    <dgm:cxn modelId="{09A43B3F-9EB8-428C-A3DC-60738C6A4FF8}" type="presOf" srcId="{C91F6347-778A-40A8-A57F-6C9861A1A3BF}" destId="{6B9FAD48-7E1B-4D3F-AF06-992D259C33AD}" srcOrd="0" destOrd="0" presId="urn:microsoft.com/office/officeart/2005/8/layout/hierarchy4"/>
    <dgm:cxn modelId="{91BC04BA-7AAC-416A-B498-DDCE96D36EE8}" srcId="{FE6F4E20-2169-48A0-8CF3-3909F0894A48}" destId="{7BCB2DC1-E5C2-44D4-9705-CD6F5E9D4D07}" srcOrd="3" destOrd="0" parTransId="{1B14289A-93F2-46FB-A382-96C7F3D9A0C3}" sibTransId="{E1816E03-1A9B-4829-8A41-110DE9621935}"/>
    <dgm:cxn modelId="{B0A81A18-9114-4D2A-9D11-A91EF8523F00}" srcId="{FE6F4E20-2169-48A0-8CF3-3909F0894A48}" destId="{80EC0D6B-30A3-4242-BC84-9FE4AEBB96DB}" srcOrd="0" destOrd="0" parTransId="{3D4611D8-774D-46EC-BC5E-A03C10059EFF}" sibTransId="{4ECC93CF-0368-4EFE-9D80-EEADD92A118E}"/>
    <dgm:cxn modelId="{5766FD03-1FE2-479D-8F02-1DB53FF9A114}" type="presOf" srcId="{07A69A82-B0AF-43B2-AFB6-3DE1370D32F3}" destId="{C3FA8E58-752C-4A58-8D40-CA0F766442EF}" srcOrd="0" destOrd="0" presId="urn:microsoft.com/office/officeart/2005/8/layout/hierarchy4"/>
    <dgm:cxn modelId="{4E3E026D-AA0E-4079-A4EE-3EB3D5E89092}" type="presOf" srcId="{110B399F-FA5A-47EA-B5A9-E6631C5D157D}" destId="{03C9211A-D61E-423B-92B3-6DB6A84CB43D}" srcOrd="0" destOrd="0" presId="urn:microsoft.com/office/officeart/2005/8/layout/hierarchy4"/>
    <dgm:cxn modelId="{CBEFE43F-7C11-4142-B2D5-E1CFE12A5C57}" srcId="{07A69A82-B0AF-43B2-AFB6-3DE1370D32F3}" destId="{FE6F4E20-2169-48A0-8CF3-3909F0894A48}" srcOrd="0" destOrd="0" parTransId="{EF4AE0D5-431D-4193-A2AC-DEC7D265E25F}" sibTransId="{6AF98F3B-9225-4803-96B2-A282E2104BD0}"/>
    <dgm:cxn modelId="{91D8E27D-659D-47C9-A327-4D0B7C234C21}" srcId="{07B99E4A-70D3-4A7A-A398-06BA1F7261E8}" destId="{E361065D-9507-4BB1-B8E8-1BB184664128}" srcOrd="2" destOrd="0" parTransId="{F9B87F4E-0DC4-4E36-9380-9EEF1334AE0B}" sibTransId="{9B261BB7-B008-4442-A43B-317DB1B95C1D}"/>
    <dgm:cxn modelId="{D7D7FCDA-8D0A-4C27-85AA-8A6BE6D327D5}" type="presOf" srcId="{B5A9FDF2-1B8D-42A7-80D4-2641BD408A8C}" destId="{CAE99A3A-24CF-4515-83F2-259EF042F75A}" srcOrd="0" destOrd="0" presId="urn:microsoft.com/office/officeart/2005/8/layout/hierarchy4"/>
    <dgm:cxn modelId="{C3ECB2DA-6813-4B3F-90C8-7DCC4E962E1A}" srcId="{FE6F4E20-2169-48A0-8CF3-3909F0894A48}" destId="{C79E8073-D984-438B-B576-852D419BD8D3}" srcOrd="1" destOrd="0" parTransId="{713DA8D0-74FF-4E5B-9E7C-52D9728080FB}" sibTransId="{556DE92B-4E05-40B6-B47E-EFF0346E3C89}"/>
    <dgm:cxn modelId="{775E5B53-914E-4A97-9189-8CA84570EA81}" type="presOf" srcId="{9BEE2FE8-3010-4C37-9116-57962013EB96}" destId="{D780E4D5-6B0B-4934-9C43-321A301EDE72}" srcOrd="0" destOrd="0" presId="urn:microsoft.com/office/officeart/2005/8/layout/hierarchy4"/>
    <dgm:cxn modelId="{FCB87E08-62DD-4AEA-869E-6237E82B9EA1}" srcId="{FE6F4E20-2169-48A0-8CF3-3909F0894A48}" destId="{41D60B23-B5DC-4510-896F-B6867DC7E240}" srcOrd="4" destOrd="0" parTransId="{8DFBB6BB-26DA-4719-B621-D8D90E9E45F3}" sibTransId="{610F445D-9C12-4945-997E-A544E943D5DE}"/>
    <dgm:cxn modelId="{46581F50-F9CC-4F58-9795-9AEF5435A06D}" type="presOf" srcId="{6A09E0E8-DC01-463C-B051-6BAA35B6D6D7}" destId="{F7F5A5AD-BD94-4E7B-9DAB-402E168794C0}" srcOrd="0" destOrd="0" presId="urn:microsoft.com/office/officeart/2005/8/layout/hierarchy4"/>
    <dgm:cxn modelId="{20C39C0E-9F03-45E8-AAA8-D9D3C8EE5D8E}" srcId="{07B99E4A-70D3-4A7A-A398-06BA1F7261E8}" destId="{6A09E0E8-DC01-463C-B051-6BAA35B6D6D7}" srcOrd="0" destOrd="0" parTransId="{129E91A9-9877-4C16-A89E-DCA6BA617724}" sibTransId="{FF173A6F-8B97-4746-8B7B-B0B55CA1D3E9}"/>
    <dgm:cxn modelId="{6B9F9809-B788-4933-87BC-95B92B0736D0}" srcId="{F698E2C1-AE99-45E3-BFA1-DB35B3019FEE}" destId="{B5A9FDF2-1B8D-42A7-80D4-2641BD408A8C}" srcOrd="0" destOrd="0" parTransId="{8CF288DF-AD25-4D55-9F19-93997DEC0A2F}" sibTransId="{44C32807-8CB8-4B87-91C2-B67E6A0DC5E0}"/>
    <dgm:cxn modelId="{AED7B9B9-BE6F-45A2-82C2-A6953937F4F4}" srcId="{07A69A82-B0AF-43B2-AFB6-3DE1370D32F3}" destId="{07B99E4A-70D3-4A7A-A398-06BA1F7261E8}" srcOrd="2" destOrd="0" parTransId="{89A927D1-A511-49C8-9B58-2CBF847980AB}" sibTransId="{ED31C133-8ED7-44DE-BCB4-D965CE0809AE}"/>
    <dgm:cxn modelId="{D17117EB-6B4B-43FC-91DC-34F6B74D8EB6}" srcId="{F698E2C1-AE99-45E3-BFA1-DB35B3019FEE}" destId="{110B399F-FA5A-47EA-B5A9-E6631C5D157D}" srcOrd="1" destOrd="0" parTransId="{B70AEFC4-1D64-47BA-9642-C4CE570230B4}" sibTransId="{76D6030D-FC0C-4224-98E8-D9121AC583BE}"/>
    <dgm:cxn modelId="{F19BA60E-CD65-4152-8E57-0C0A2E14CF43}" type="presOf" srcId="{C79E8073-D984-438B-B576-852D419BD8D3}" destId="{809CF19A-8ED9-480D-BB34-598D0BACDAA8}" srcOrd="0" destOrd="0" presId="urn:microsoft.com/office/officeart/2005/8/layout/hierarchy4"/>
    <dgm:cxn modelId="{846BF95F-73FF-41A2-9E5E-66FC512DD9A2}" srcId="{9BEE2FE8-3010-4C37-9116-57962013EB96}" destId="{07A69A82-B0AF-43B2-AFB6-3DE1370D32F3}" srcOrd="0" destOrd="0" parTransId="{D7E471DD-2F8E-49E8-A015-51A6E3E4C64F}" sibTransId="{9FF8A980-39FC-449F-93E9-C3C7F306D534}"/>
    <dgm:cxn modelId="{F38EE605-6930-43BD-B96B-9D8B032750A8}" type="presOf" srcId="{4D7B91CB-D1A0-4780-BD37-B53BDBD68BD3}" destId="{64589406-4F5F-4590-A054-2659E49BE150}" srcOrd="0" destOrd="0" presId="urn:microsoft.com/office/officeart/2005/8/layout/hierarchy4"/>
    <dgm:cxn modelId="{063D710E-8DA3-4F64-9F1A-1AB249539FAE}" type="presOf" srcId="{FE6F4E20-2169-48A0-8CF3-3909F0894A48}" destId="{58918B74-C6FB-4C16-AD5C-2F915D28DCBC}" srcOrd="0" destOrd="0" presId="urn:microsoft.com/office/officeart/2005/8/layout/hierarchy4"/>
    <dgm:cxn modelId="{9BAF71D2-D1BF-4726-A27F-F651ED40C81A}" srcId="{F698E2C1-AE99-45E3-BFA1-DB35B3019FEE}" destId="{4D7B91CB-D1A0-4780-BD37-B53BDBD68BD3}" srcOrd="4" destOrd="0" parTransId="{138010BE-6A53-4412-8F43-1F960A5B3558}" sibTransId="{06302A8B-FA2C-4673-8414-08DDED83049E}"/>
    <dgm:cxn modelId="{0A4BF009-CB6D-42E5-8E2F-718FD687460E}" type="presOf" srcId="{F698E2C1-AE99-45E3-BFA1-DB35B3019FEE}" destId="{ABF1DD65-A3AD-4845-8C7A-74B9E979E2D4}" srcOrd="0" destOrd="0" presId="urn:microsoft.com/office/officeart/2005/8/layout/hierarchy4"/>
    <dgm:cxn modelId="{D2A9AA35-7498-42E5-A387-6C943F525924}" type="presOf" srcId="{41D60B23-B5DC-4510-896F-B6867DC7E240}" destId="{3FBE6FA4-E75B-48BD-ADC2-6E5220219B66}" srcOrd="0" destOrd="0" presId="urn:microsoft.com/office/officeart/2005/8/layout/hierarchy4"/>
    <dgm:cxn modelId="{BF3157A4-EDAF-47D3-8432-E1A0B6281036}" srcId="{F698E2C1-AE99-45E3-BFA1-DB35B3019FEE}" destId="{C91F6347-778A-40A8-A57F-6C9861A1A3BF}" srcOrd="3" destOrd="0" parTransId="{0C8DE395-1AFB-446E-A739-61D9E0307C7B}" sibTransId="{A15CF4A4-A325-4922-BB64-702049DB8B81}"/>
    <dgm:cxn modelId="{94A55996-8E02-4635-BFE6-BDF7B8F4B224}" srcId="{F698E2C1-AE99-45E3-BFA1-DB35B3019FEE}" destId="{F42DC52D-0BC0-448E-933C-9D50C98AB429}" srcOrd="2" destOrd="0" parTransId="{23464E23-463B-407E-8DCE-1AC9BE5E8796}" sibTransId="{8B95C65F-414A-4E6F-A6A1-FE97A9D1C8FA}"/>
    <dgm:cxn modelId="{8A8021CA-C6CA-4AB1-A070-083ACFDAD5CC}" type="presOf" srcId="{E361065D-9507-4BB1-B8E8-1BB184664128}" destId="{982F328A-002F-47CD-B15D-36A440888DD2}" srcOrd="0" destOrd="0" presId="urn:microsoft.com/office/officeart/2005/8/layout/hierarchy4"/>
    <dgm:cxn modelId="{229661B3-F3CC-404C-A23A-AF3ADDB11AD4}" type="presOf" srcId="{053BA81E-EEF8-4A1D-8C04-1D8F6D90A64D}" destId="{6B1B584C-ABA7-4F29-A40C-38B4DCC12873}" srcOrd="0" destOrd="0" presId="urn:microsoft.com/office/officeart/2005/8/layout/hierarchy4"/>
    <dgm:cxn modelId="{A73DBB7B-B115-43CD-8A89-13DBD03BEAFB}" srcId="{07B99E4A-70D3-4A7A-A398-06BA1F7261E8}" destId="{E58F8BBD-253A-4BD3-8CA5-409B2A236D05}" srcOrd="1" destOrd="0" parTransId="{2864F031-80AE-4F8F-8E3A-E878612CC8C0}" sibTransId="{D015D0B1-5EAD-414D-9F5F-EFC04FB47117}"/>
    <dgm:cxn modelId="{35451AB7-6F73-4393-8E87-AC6DBDDF2C80}" type="presOf" srcId="{07B99E4A-70D3-4A7A-A398-06BA1F7261E8}" destId="{5A6D1367-C16D-4E43-89CB-C4DD6260EB0E}" srcOrd="0" destOrd="0" presId="urn:microsoft.com/office/officeart/2005/8/layout/hierarchy4"/>
    <dgm:cxn modelId="{A9BD7766-A524-4D30-B1A5-1BA9D4426AE9}" type="presOf" srcId="{F42DC52D-0BC0-448E-933C-9D50C98AB429}" destId="{CEA9E64B-BD89-42A9-9BDB-B498E0C6F451}" srcOrd="0" destOrd="0" presId="urn:microsoft.com/office/officeart/2005/8/layout/hierarchy4"/>
    <dgm:cxn modelId="{9EDDAF5C-4679-44EE-A0FD-FC8A7F051122}" srcId="{FE6F4E20-2169-48A0-8CF3-3909F0894A48}" destId="{053BA81E-EEF8-4A1D-8C04-1D8F6D90A64D}" srcOrd="2" destOrd="0" parTransId="{4CC2454B-1B3A-472B-9CE0-AE23E24A08CD}" sibTransId="{661B33FD-BAF0-459B-B8CE-0D00FF83DBD7}"/>
    <dgm:cxn modelId="{4AB65975-5374-4B25-9061-247DD8CA3E88}" type="presOf" srcId="{E58F8BBD-253A-4BD3-8CA5-409B2A236D05}" destId="{566BD21D-DA50-4F30-A521-0AD4DC59FB02}" srcOrd="0" destOrd="0" presId="urn:microsoft.com/office/officeart/2005/8/layout/hierarchy4"/>
    <dgm:cxn modelId="{5421EFC3-438E-4CCC-A09C-5FF610FA303C}" type="presParOf" srcId="{D780E4D5-6B0B-4934-9C43-321A301EDE72}" destId="{887F7E74-FFC0-4533-B5B3-F234B2C51402}" srcOrd="0" destOrd="0" presId="urn:microsoft.com/office/officeart/2005/8/layout/hierarchy4"/>
    <dgm:cxn modelId="{D47D6741-98DD-4857-A5F8-6FABCF0866E6}" type="presParOf" srcId="{887F7E74-FFC0-4533-B5B3-F234B2C51402}" destId="{C3FA8E58-752C-4A58-8D40-CA0F766442EF}" srcOrd="0" destOrd="0" presId="urn:microsoft.com/office/officeart/2005/8/layout/hierarchy4"/>
    <dgm:cxn modelId="{1B9484E4-6568-4FD3-B606-F8D002BB4687}" type="presParOf" srcId="{887F7E74-FFC0-4533-B5B3-F234B2C51402}" destId="{E7D8E78A-8724-4044-966E-A181E0249DCA}" srcOrd="1" destOrd="0" presId="urn:microsoft.com/office/officeart/2005/8/layout/hierarchy4"/>
    <dgm:cxn modelId="{AD5ECE0A-481C-4290-A2B5-3F755E310F07}" type="presParOf" srcId="{887F7E74-FFC0-4533-B5B3-F234B2C51402}" destId="{D07FFD51-89E0-4E38-8484-BDE2C1D55B1E}" srcOrd="2" destOrd="0" presId="urn:microsoft.com/office/officeart/2005/8/layout/hierarchy4"/>
    <dgm:cxn modelId="{2E17FCC6-C289-426D-87A1-FF2248AE7956}" type="presParOf" srcId="{D07FFD51-89E0-4E38-8484-BDE2C1D55B1E}" destId="{E23D98B5-90E5-484B-8DC7-DE781769C206}" srcOrd="0" destOrd="0" presId="urn:microsoft.com/office/officeart/2005/8/layout/hierarchy4"/>
    <dgm:cxn modelId="{043FAAB2-9A5C-4A95-9602-804D5B7F94B4}" type="presParOf" srcId="{E23D98B5-90E5-484B-8DC7-DE781769C206}" destId="{58918B74-C6FB-4C16-AD5C-2F915D28DCBC}" srcOrd="0" destOrd="0" presId="urn:microsoft.com/office/officeart/2005/8/layout/hierarchy4"/>
    <dgm:cxn modelId="{C535577A-3638-4528-843F-A51F7614157F}" type="presParOf" srcId="{E23D98B5-90E5-484B-8DC7-DE781769C206}" destId="{17011F4B-4065-4846-A178-65A169CF6AEB}" srcOrd="1" destOrd="0" presId="urn:microsoft.com/office/officeart/2005/8/layout/hierarchy4"/>
    <dgm:cxn modelId="{98064599-BA2B-48FE-BE91-78FCB07E20E6}" type="presParOf" srcId="{E23D98B5-90E5-484B-8DC7-DE781769C206}" destId="{BFC9DB72-1AC6-4773-9347-653A915BCA6D}" srcOrd="2" destOrd="0" presId="urn:microsoft.com/office/officeart/2005/8/layout/hierarchy4"/>
    <dgm:cxn modelId="{3F9C5535-A758-4B78-B621-15D2FBC1CEC1}" type="presParOf" srcId="{BFC9DB72-1AC6-4773-9347-653A915BCA6D}" destId="{2C57EB96-3554-4F7C-9D85-0F02FA3C072A}" srcOrd="0" destOrd="0" presId="urn:microsoft.com/office/officeart/2005/8/layout/hierarchy4"/>
    <dgm:cxn modelId="{1716531B-1849-42DE-80C3-747C6143C664}" type="presParOf" srcId="{2C57EB96-3554-4F7C-9D85-0F02FA3C072A}" destId="{E4D6F9E3-CF06-47BB-B088-6BFBB47F7809}" srcOrd="0" destOrd="0" presId="urn:microsoft.com/office/officeart/2005/8/layout/hierarchy4"/>
    <dgm:cxn modelId="{5C6FAFB2-F62E-4E1E-8FA5-03DFE223E070}" type="presParOf" srcId="{2C57EB96-3554-4F7C-9D85-0F02FA3C072A}" destId="{870936BA-BD49-434C-A76B-6B61CE7AB87E}" srcOrd="1" destOrd="0" presId="urn:microsoft.com/office/officeart/2005/8/layout/hierarchy4"/>
    <dgm:cxn modelId="{288A5F1C-7C0D-4C53-B82E-012D483CD1B5}" type="presParOf" srcId="{BFC9DB72-1AC6-4773-9347-653A915BCA6D}" destId="{A33A858D-FF4C-4586-80A8-E28D8C666A44}" srcOrd="1" destOrd="0" presId="urn:microsoft.com/office/officeart/2005/8/layout/hierarchy4"/>
    <dgm:cxn modelId="{3A0621C9-9726-4C34-B9B4-D445106C7175}" type="presParOf" srcId="{BFC9DB72-1AC6-4773-9347-653A915BCA6D}" destId="{E41C8B11-6D1F-4575-A0D1-4AB2F18BB456}" srcOrd="2" destOrd="0" presId="urn:microsoft.com/office/officeart/2005/8/layout/hierarchy4"/>
    <dgm:cxn modelId="{A73C2EF2-D0BB-4F86-A66C-313E6AA4CB02}" type="presParOf" srcId="{E41C8B11-6D1F-4575-A0D1-4AB2F18BB456}" destId="{809CF19A-8ED9-480D-BB34-598D0BACDAA8}" srcOrd="0" destOrd="0" presId="urn:microsoft.com/office/officeart/2005/8/layout/hierarchy4"/>
    <dgm:cxn modelId="{78D589FF-34B5-44FB-AA6C-A62E43A27A80}" type="presParOf" srcId="{E41C8B11-6D1F-4575-A0D1-4AB2F18BB456}" destId="{58C571C3-C3D5-4604-AA36-941F15FDB32A}" srcOrd="1" destOrd="0" presId="urn:microsoft.com/office/officeart/2005/8/layout/hierarchy4"/>
    <dgm:cxn modelId="{A854025E-DCCC-456D-BC37-D62C69960A35}" type="presParOf" srcId="{BFC9DB72-1AC6-4773-9347-653A915BCA6D}" destId="{4CECAE4B-9C61-4B54-B99C-E01C359028B6}" srcOrd="3" destOrd="0" presId="urn:microsoft.com/office/officeart/2005/8/layout/hierarchy4"/>
    <dgm:cxn modelId="{C753E160-B425-482D-8993-C1573C738814}" type="presParOf" srcId="{BFC9DB72-1AC6-4773-9347-653A915BCA6D}" destId="{2CB7F952-5D6C-454D-9426-401C17579DE5}" srcOrd="4" destOrd="0" presId="urn:microsoft.com/office/officeart/2005/8/layout/hierarchy4"/>
    <dgm:cxn modelId="{4C14BFA6-C297-4C1B-8A49-0D8FE7F5733F}" type="presParOf" srcId="{2CB7F952-5D6C-454D-9426-401C17579DE5}" destId="{6B1B584C-ABA7-4F29-A40C-38B4DCC12873}" srcOrd="0" destOrd="0" presId="urn:microsoft.com/office/officeart/2005/8/layout/hierarchy4"/>
    <dgm:cxn modelId="{4A7886B3-CCB6-4044-AA40-60E2E86EB905}" type="presParOf" srcId="{2CB7F952-5D6C-454D-9426-401C17579DE5}" destId="{8F6C6D7F-6407-4242-B864-51DD913914CE}" srcOrd="1" destOrd="0" presId="urn:microsoft.com/office/officeart/2005/8/layout/hierarchy4"/>
    <dgm:cxn modelId="{9809247D-B3D8-4424-B934-695369E1725A}" type="presParOf" srcId="{BFC9DB72-1AC6-4773-9347-653A915BCA6D}" destId="{318AB40D-EFA8-4897-B3C2-F49940DDB15D}" srcOrd="5" destOrd="0" presId="urn:microsoft.com/office/officeart/2005/8/layout/hierarchy4"/>
    <dgm:cxn modelId="{4FAA9BDC-175C-403B-8AFC-0D3D422074CF}" type="presParOf" srcId="{BFC9DB72-1AC6-4773-9347-653A915BCA6D}" destId="{45FE2184-52F4-4E3F-B9B4-EA7502FA4EC5}" srcOrd="6" destOrd="0" presId="urn:microsoft.com/office/officeart/2005/8/layout/hierarchy4"/>
    <dgm:cxn modelId="{86EB35F2-B6FD-48B7-A173-0DC02008C322}" type="presParOf" srcId="{45FE2184-52F4-4E3F-B9B4-EA7502FA4EC5}" destId="{05E0C423-C821-4B3D-A2CA-99D75062BCC2}" srcOrd="0" destOrd="0" presId="urn:microsoft.com/office/officeart/2005/8/layout/hierarchy4"/>
    <dgm:cxn modelId="{505311A0-DC75-444A-B735-6AE0D94F87BC}" type="presParOf" srcId="{45FE2184-52F4-4E3F-B9B4-EA7502FA4EC5}" destId="{13C6F605-C390-4B7C-9B43-215F62CF203F}" srcOrd="1" destOrd="0" presId="urn:microsoft.com/office/officeart/2005/8/layout/hierarchy4"/>
    <dgm:cxn modelId="{34318A5A-C327-4072-9B2A-AC75E45EE176}" type="presParOf" srcId="{BFC9DB72-1AC6-4773-9347-653A915BCA6D}" destId="{60A11B2B-19F3-4378-AAA9-7AA3C40FFF32}" srcOrd="7" destOrd="0" presId="urn:microsoft.com/office/officeart/2005/8/layout/hierarchy4"/>
    <dgm:cxn modelId="{ED167818-77B4-4664-BA12-25753102A764}" type="presParOf" srcId="{BFC9DB72-1AC6-4773-9347-653A915BCA6D}" destId="{DA70B134-6B7C-4904-9A05-506F25453703}" srcOrd="8" destOrd="0" presId="urn:microsoft.com/office/officeart/2005/8/layout/hierarchy4"/>
    <dgm:cxn modelId="{EAC58BB9-5D2A-4BB8-A55A-6DD82F9D7A27}" type="presParOf" srcId="{DA70B134-6B7C-4904-9A05-506F25453703}" destId="{3FBE6FA4-E75B-48BD-ADC2-6E5220219B66}" srcOrd="0" destOrd="0" presId="urn:microsoft.com/office/officeart/2005/8/layout/hierarchy4"/>
    <dgm:cxn modelId="{33579C31-8ADF-42F0-8D8C-4968CA28F84A}" type="presParOf" srcId="{DA70B134-6B7C-4904-9A05-506F25453703}" destId="{D0113DA8-4ADB-42EA-A890-673F868B06DF}" srcOrd="1" destOrd="0" presId="urn:microsoft.com/office/officeart/2005/8/layout/hierarchy4"/>
    <dgm:cxn modelId="{E3AD961C-5ADA-4B92-92F8-C2AD98018F8C}" type="presParOf" srcId="{D07FFD51-89E0-4E38-8484-BDE2C1D55B1E}" destId="{677E8A63-3099-4DEE-825E-B57C616B970F}" srcOrd="1" destOrd="0" presId="urn:microsoft.com/office/officeart/2005/8/layout/hierarchy4"/>
    <dgm:cxn modelId="{3AB4CDDB-8B95-4D47-9323-6FF02442D99D}" type="presParOf" srcId="{D07FFD51-89E0-4E38-8484-BDE2C1D55B1E}" destId="{99754C53-2F1E-485D-8E0D-28ACE9C220EF}" srcOrd="2" destOrd="0" presId="urn:microsoft.com/office/officeart/2005/8/layout/hierarchy4"/>
    <dgm:cxn modelId="{7CF0E393-0E9E-46F1-9D60-7F07797D798B}" type="presParOf" srcId="{99754C53-2F1E-485D-8E0D-28ACE9C220EF}" destId="{ABF1DD65-A3AD-4845-8C7A-74B9E979E2D4}" srcOrd="0" destOrd="0" presId="urn:microsoft.com/office/officeart/2005/8/layout/hierarchy4"/>
    <dgm:cxn modelId="{240098A6-2EBF-46B9-8831-02057B0DF834}" type="presParOf" srcId="{99754C53-2F1E-485D-8E0D-28ACE9C220EF}" destId="{5FF90773-30F6-4FDD-BA7F-7B1BBA7C4650}" srcOrd="1" destOrd="0" presId="urn:microsoft.com/office/officeart/2005/8/layout/hierarchy4"/>
    <dgm:cxn modelId="{3ED776FF-ED68-4001-8ACF-8E11D644FF79}" type="presParOf" srcId="{99754C53-2F1E-485D-8E0D-28ACE9C220EF}" destId="{D4DA3600-8818-482B-8206-54BF3F981320}" srcOrd="2" destOrd="0" presId="urn:microsoft.com/office/officeart/2005/8/layout/hierarchy4"/>
    <dgm:cxn modelId="{EF001B98-4BCB-4EF7-A104-5CFD77DE5EF3}" type="presParOf" srcId="{D4DA3600-8818-482B-8206-54BF3F981320}" destId="{3529E86E-9ED1-4A92-9C48-6B130B4FFBC5}" srcOrd="0" destOrd="0" presId="urn:microsoft.com/office/officeart/2005/8/layout/hierarchy4"/>
    <dgm:cxn modelId="{E02F03B4-93DC-4450-ABD7-B1457BEE15DE}" type="presParOf" srcId="{3529E86E-9ED1-4A92-9C48-6B130B4FFBC5}" destId="{CAE99A3A-24CF-4515-83F2-259EF042F75A}" srcOrd="0" destOrd="0" presId="urn:microsoft.com/office/officeart/2005/8/layout/hierarchy4"/>
    <dgm:cxn modelId="{29E69E37-79BB-42E0-AC77-160E8823866B}" type="presParOf" srcId="{3529E86E-9ED1-4A92-9C48-6B130B4FFBC5}" destId="{E07A0AA3-6359-4316-962C-EB456CAB8748}" srcOrd="1" destOrd="0" presId="urn:microsoft.com/office/officeart/2005/8/layout/hierarchy4"/>
    <dgm:cxn modelId="{3BBA4327-F91B-4EFE-B009-5A00E9CF12F1}" type="presParOf" srcId="{D4DA3600-8818-482B-8206-54BF3F981320}" destId="{1A0FCAEE-0BE6-4B77-BA33-E3F2FF5F7650}" srcOrd="1" destOrd="0" presId="urn:microsoft.com/office/officeart/2005/8/layout/hierarchy4"/>
    <dgm:cxn modelId="{8C166249-D48B-48F8-BC9C-BEF56361A26C}" type="presParOf" srcId="{D4DA3600-8818-482B-8206-54BF3F981320}" destId="{122A772F-8C65-45D5-8EC8-B0238409B70A}" srcOrd="2" destOrd="0" presId="urn:microsoft.com/office/officeart/2005/8/layout/hierarchy4"/>
    <dgm:cxn modelId="{D424528F-7EED-41DF-BBF9-5FD84967794D}" type="presParOf" srcId="{122A772F-8C65-45D5-8EC8-B0238409B70A}" destId="{03C9211A-D61E-423B-92B3-6DB6A84CB43D}" srcOrd="0" destOrd="0" presId="urn:microsoft.com/office/officeart/2005/8/layout/hierarchy4"/>
    <dgm:cxn modelId="{9FF8BF66-CCF9-4B81-AA80-3BD2006CD338}" type="presParOf" srcId="{122A772F-8C65-45D5-8EC8-B0238409B70A}" destId="{154ACCD9-327C-40A2-912B-A8B3A34CBD56}" srcOrd="1" destOrd="0" presId="urn:microsoft.com/office/officeart/2005/8/layout/hierarchy4"/>
    <dgm:cxn modelId="{13CF62BC-F740-406B-A986-A3469300E294}" type="presParOf" srcId="{D4DA3600-8818-482B-8206-54BF3F981320}" destId="{51936915-7C72-4C48-B45F-8E951FB30645}" srcOrd="3" destOrd="0" presId="urn:microsoft.com/office/officeart/2005/8/layout/hierarchy4"/>
    <dgm:cxn modelId="{486650F7-9DA0-4F4B-9A6D-E02714DF6957}" type="presParOf" srcId="{D4DA3600-8818-482B-8206-54BF3F981320}" destId="{3235BA1D-73DF-4670-8539-36DC48FE5D67}" srcOrd="4" destOrd="0" presId="urn:microsoft.com/office/officeart/2005/8/layout/hierarchy4"/>
    <dgm:cxn modelId="{DDCCD6B3-A2A7-4212-B5A3-54FC880C79CA}" type="presParOf" srcId="{3235BA1D-73DF-4670-8539-36DC48FE5D67}" destId="{CEA9E64B-BD89-42A9-9BDB-B498E0C6F451}" srcOrd="0" destOrd="0" presId="urn:microsoft.com/office/officeart/2005/8/layout/hierarchy4"/>
    <dgm:cxn modelId="{3473B970-E8EB-445A-A081-2417E8437010}" type="presParOf" srcId="{3235BA1D-73DF-4670-8539-36DC48FE5D67}" destId="{EBB5511E-AB8D-4703-9211-B8E39D838545}" srcOrd="1" destOrd="0" presId="urn:microsoft.com/office/officeart/2005/8/layout/hierarchy4"/>
    <dgm:cxn modelId="{C0334CE6-C617-435B-9C42-60BE0EB343C7}" type="presParOf" srcId="{D4DA3600-8818-482B-8206-54BF3F981320}" destId="{1FC2A0EE-DEDA-478F-B0D3-AD7F013626E7}" srcOrd="5" destOrd="0" presId="urn:microsoft.com/office/officeart/2005/8/layout/hierarchy4"/>
    <dgm:cxn modelId="{CBD2872B-4941-4D23-8A88-B988832338DD}" type="presParOf" srcId="{D4DA3600-8818-482B-8206-54BF3F981320}" destId="{85ABE2C6-6265-420F-B03B-4430CB2262CC}" srcOrd="6" destOrd="0" presId="urn:microsoft.com/office/officeart/2005/8/layout/hierarchy4"/>
    <dgm:cxn modelId="{1C0E0AD2-A8DB-4D9B-A863-BA81E6BA0691}" type="presParOf" srcId="{85ABE2C6-6265-420F-B03B-4430CB2262CC}" destId="{6B9FAD48-7E1B-4D3F-AF06-992D259C33AD}" srcOrd="0" destOrd="0" presId="urn:microsoft.com/office/officeart/2005/8/layout/hierarchy4"/>
    <dgm:cxn modelId="{BCAF30DE-4AA7-4AB6-B005-6094AFAAD36E}" type="presParOf" srcId="{85ABE2C6-6265-420F-B03B-4430CB2262CC}" destId="{C23279CD-5E33-48F2-815F-75F96DB2AEAF}" srcOrd="1" destOrd="0" presId="urn:microsoft.com/office/officeart/2005/8/layout/hierarchy4"/>
    <dgm:cxn modelId="{48118310-BFD8-4A65-B488-2CCE7C3DC3E4}" type="presParOf" srcId="{D4DA3600-8818-482B-8206-54BF3F981320}" destId="{9CEC333D-62E6-467C-B3D3-D423566AAD41}" srcOrd="7" destOrd="0" presId="urn:microsoft.com/office/officeart/2005/8/layout/hierarchy4"/>
    <dgm:cxn modelId="{B90C4C8B-A52C-485A-A93A-2DBD3E3CA65E}" type="presParOf" srcId="{D4DA3600-8818-482B-8206-54BF3F981320}" destId="{E5EC861B-96D9-48B3-B7FE-D3AD5BFC563A}" srcOrd="8" destOrd="0" presId="urn:microsoft.com/office/officeart/2005/8/layout/hierarchy4"/>
    <dgm:cxn modelId="{665C34CA-506B-4DF3-A501-E80C8ED74C4C}" type="presParOf" srcId="{E5EC861B-96D9-48B3-B7FE-D3AD5BFC563A}" destId="{64589406-4F5F-4590-A054-2659E49BE150}" srcOrd="0" destOrd="0" presId="urn:microsoft.com/office/officeart/2005/8/layout/hierarchy4"/>
    <dgm:cxn modelId="{FC274729-417B-4EC3-BEB5-1B84972D5973}" type="presParOf" srcId="{E5EC861B-96D9-48B3-B7FE-D3AD5BFC563A}" destId="{2A9202E8-744A-43D8-B732-5DF5C2120B30}" srcOrd="1" destOrd="0" presId="urn:microsoft.com/office/officeart/2005/8/layout/hierarchy4"/>
    <dgm:cxn modelId="{8A5D9DBB-CC99-477B-8511-368DAC63CC11}" type="presParOf" srcId="{D07FFD51-89E0-4E38-8484-BDE2C1D55B1E}" destId="{D238094D-77EE-4A54-9454-D5B3762C43AC}" srcOrd="3" destOrd="0" presId="urn:microsoft.com/office/officeart/2005/8/layout/hierarchy4"/>
    <dgm:cxn modelId="{7C60C0E5-350D-4D25-8E4F-BE48BFF0E3CC}" type="presParOf" srcId="{D07FFD51-89E0-4E38-8484-BDE2C1D55B1E}" destId="{42C93FB7-CBE2-4C8F-8AF9-A41E23FE163D}" srcOrd="4" destOrd="0" presId="urn:microsoft.com/office/officeart/2005/8/layout/hierarchy4"/>
    <dgm:cxn modelId="{522314F5-3C7B-4A17-AD25-9FCD05C2944E}" type="presParOf" srcId="{42C93FB7-CBE2-4C8F-8AF9-A41E23FE163D}" destId="{5A6D1367-C16D-4E43-89CB-C4DD6260EB0E}" srcOrd="0" destOrd="0" presId="urn:microsoft.com/office/officeart/2005/8/layout/hierarchy4"/>
    <dgm:cxn modelId="{AD5B5CAC-3987-4ED3-91FF-0027E70BECDA}" type="presParOf" srcId="{42C93FB7-CBE2-4C8F-8AF9-A41E23FE163D}" destId="{BD70911A-E15B-4AB5-AC78-F0290F241F83}" srcOrd="1" destOrd="0" presId="urn:microsoft.com/office/officeart/2005/8/layout/hierarchy4"/>
    <dgm:cxn modelId="{2FDFD412-7CAD-48C6-94CA-F12E2A95D40E}" type="presParOf" srcId="{42C93FB7-CBE2-4C8F-8AF9-A41E23FE163D}" destId="{5352851A-FCE5-47FC-9DD3-3D3D19499B2B}" srcOrd="2" destOrd="0" presId="urn:microsoft.com/office/officeart/2005/8/layout/hierarchy4"/>
    <dgm:cxn modelId="{1CB86251-9C68-4805-9872-02A2019BADD1}" type="presParOf" srcId="{5352851A-FCE5-47FC-9DD3-3D3D19499B2B}" destId="{B5D8ED34-72BE-449B-9AF2-05D9B2BD27E4}" srcOrd="0" destOrd="0" presId="urn:microsoft.com/office/officeart/2005/8/layout/hierarchy4"/>
    <dgm:cxn modelId="{BCDCAD35-1022-401C-856F-AF6F73AC2E16}" type="presParOf" srcId="{B5D8ED34-72BE-449B-9AF2-05D9B2BD27E4}" destId="{F7F5A5AD-BD94-4E7B-9DAB-402E168794C0}" srcOrd="0" destOrd="0" presId="urn:microsoft.com/office/officeart/2005/8/layout/hierarchy4"/>
    <dgm:cxn modelId="{96909124-7716-4FF2-95A9-4BE29442321E}" type="presParOf" srcId="{B5D8ED34-72BE-449B-9AF2-05D9B2BD27E4}" destId="{F7F3AFD4-6CD7-4EF4-8903-C684FC074977}" srcOrd="1" destOrd="0" presId="urn:microsoft.com/office/officeart/2005/8/layout/hierarchy4"/>
    <dgm:cxn modelId="{40A7E4B2-58EC-457D-B5BC-382295D4E9DC}" type="presParOf" srcId="{5352851A-FCE5-47FC-9DD3-3D3D19499B2B}" destId="{BB744F3D-A476-40DD-ACC5-F9F45F2037E2}" srcOrd="1" destOrd="0" presId="urn:microsoft.com/office/officeart/2005/8/layout/hierarchy4"/>
    <dgm:cxn modelId="{8F5D5F9D-F07B-42F8-9777-1A903688C3C7}" type="presParOf" srcId="{5352851A-FCE5-47FC-9DD3-3D3D19499B2B}" destId="{D14C73E7-2445-4D86-B6EE-E27CE2E3E332}" srcOrd="2" destOrd="0" presId="urn:microsoft.com/office/officeart/2005/8/layout/hierarchy4"/>
    <dgm:cxn modelId="{FB7AF7FD-7155-41A1-B65C-8210EF9D8757}" type="presParOf" srcId="{D14C73E7-2445-4D86-B6EE-E27CE2E3E332}" destId="{566BD21D-DA50-4F30-A521-0AD4DC59FB02}" srcOrd="0" destOrd="0" presId="urn:microsoft.com/office/officeart/2005/8/layout/hierarchy4"/>
    <dgm:cxn modelId="{466A96F7-3ED1-4D8E-8067-6B880096CE64}" type="presParOf" srcId="{D14C73E7-2445-4D86-B6EE-E27CE2E3E332}" destId="{9D6A79B5-D2CB-4D44-A9A4-F1F73D6ABB0D}" srcOrd="1" destOrd="0" presId="urn:microsoft.com/office/officeart/2005/8/layout/hierarchy4"/>
    <dgm:cxn modelId="{46DD853A-A1A7-4BB9-8431-CAA9C0A07F4A}" type="presParOf" srcId="{5352851A-FCE5-47FC-9DD3-3D3D19499B2B}" destId="{16003E47-23A6-41CF-8FF7-BF317E132C6A}" srcOrd="3" destOrd="0" presId="urn:microsoft.com/office/officeart/2005/8/layout/hierarchy4"/>
    <dgm:cxn modelId="{8B050F91-3FE7-4F14-9249-D6A2F9C07F76}" type="presParOf" srcId="{5352851A-FCE5-47FC-9DD3-3D3D19499B2B}" destId="{CB3E2C77-8792-4E03-87EE-A500B2D2364F}" srcOrd="4" destOrd="0" presId="urn:microsoft.com/office/officeart/2005/8/layout/hierarchy4"/>
    <dgm:cxn modelId="{94295AA5-B063-45EF-BA0D-F00968BA61C5}" type="presParOf" srcId="{CB3E2C77-8792-4E03-87EE-A500B2D2364F}" destId="{982F328A-002F-47CD-B15D-36A440888DD2}" srcOrd="0" destOrd="0" presId="urn:microsoft.com/office/officeart/2005/8/layout/hierarchy4"/>
    <dgm:cxn modelId="{510AF6EF-AB47-4299-88B3-73E8C6FB7070}" type="presParOf" srcId="{CB3E2C77-8792-4E03-87EE-A500B2D2364F}" destId="{45A32EFC-27C8-4024-A3A2-1C8214B49A2D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0.xml><?xml version="1.0" encoding="utf-8"?>
<dgm:dataModel xmlns:dgm="http://schemas.openxmlformats.org/drawingml/2006/diagram" xmlns:a="http://schemas.openxmlformats.org/drawingml/2006/main">
  <dgm:ptLst>
    <dgm:pt modelId="{2B8DAA5F-49A1-4C43-96D7-AEB434DE00EA}" type="doc">
      <dgm:prSet loTypeId="urn:microsoft.com/office/officeart/2005/8/layout/matrix1" loCatId="matrix" qsTypeId="urn:microsoft.com/office/officeart/2005/8/quickstyle/3d1" qsCatId="3D" csTypeId="urn:microsoft.com/office/officeart/2005/8/colors/colorful1#20" csCatId="colorful" phldr="1"/>
      <dgm:spPr/>
      <dgm:t>
        <a:bodyPr/>
        <a:lstStyle/>
        <a:p>
          <a:endParaRPr lang="ru-RU"/>
        </a:p>
      </dgm:t>
    </dgm:pt>
    <dgm:pt modelId="{0E514CF5-1115-40E1-8DB3-DEC2E1503B8F}">
      <dgm:prSet/>
      <dgm:spPr/>
      <dgm:t>
        <a:bodyPr/>
        <a:lstStyle/>
        <a:p>
          <a:pPr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Сотиладиган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олинадиган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товар,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турига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D843879-6467-4585-9584-40C6AA3E9D2D}" type="parTrans" cxnId="{3B986012-FEBA-4455-9CDC-27F8E2B366C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F9C8146-A0B5-4A13-B49B-BEA339F8DE9F}" type="sibTrans" cxnId="{3B986012-FEBA-4455-9CDC-27F8E2B366C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F78F344-81F9-4756-B7DF-06AA0229D6C4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истеъмол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товарлари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хизматлари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BC7AF21-F960-4CED-8FB5-B6DAD722876B}" type="parTrans" cxnId="{EBE768F1-3924-46DD-8B90-BB4A25AFE61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EF23639-6C5A-4E7C-ADF7-B78140D907DE}" type="sibTrans" cxnId="{EBE768F1-3924-46DD-8B90-BB4A25AFE61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7E36EEC-F0FE-40D2-9AD1-B208D721B068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чиқариш воситалари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кучи (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ресурслар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AA59230-AEEC-401E-BE8D-22E16E7B742B}" type="parTrans" cxnId="{2BAC9A7E-A5E5-4E59-9CEC-0101BBC8325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562F94E-DD46-4A35-A714-5EA920B63635}" type="sibTrans" cxnId="{2BAC9A7E-A5E5-4E59-9CEC-0101BBC8325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A6F2353-0CCE-4973-99C9-51910FFBCC51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валюта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фонд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биржалари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6FAC02D-CDCB-41A4-B5AF-FCD2A2CFDB25}" type="parTrans" cxnId="{E26B548D-2FAE-4F54-832E-6CD34E22D71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4CF962B-6711-415B-9855-8243C08F9FD2}" type="sibTrans" cxnId="{E26B548D-2FAE-4F54-832E-6CD34E22D71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19BAAD9-7125-445E-9926-32A1FF29CBB9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илмий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техника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кашфиёти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ишланмалар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8A1C426-6CDA-4F54-9DE8-E8D1C98F609A}" type="parTrans" cxnId="{921F2A8D-9422-45EF-9EB5-13288BD6586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43D32DE-AAEB-45A4-8A9A-FAF3DEBB9F12}" type="sibTrans" cxnId="{921F2A8D-9422-45EF-9EB5-13288BD6586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F0EAB8E-16F3-4906-BD1C-ADBAA24375DD}" type="pres">
      <dgm:prSet presAssocID="{2B8DAA5F-49A1-4C43-96D7-AEB434DE00EA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CA4D378-D8C7-4B5C-9D4F-4C5822A91110}" type="pres">
      <dgm:prSet presAssocID="{2B8DAA5F-49A1-4C43-96D7-AEB434DE00EA}" presName="matrix" presStyleCnt="0"/>
      <dgm:spPr/>
    </dgm:pt>
    <dgm:pt modelId="{206F2805-11FA-4D91-B3AE-E5D6AA2A4279}" type="pres">
      <dgm:prSet presAssocID="{2B8DAA5F-49A1-4C43-96D7-AEB434DE00EA}" presName="tile1" presStyleLbl="node1" presStyleIdx="0" presStyleCnt="4"/>
      <dgm:spPr/>
      <dgm:t>
        <a:bodyPr/>
        <a:lstStyle/>
        <a:p>
          <a:endParaRPr lang="ru-RU"/>
        </a:p>
      </dgm:t>
    </dgm:pt>
    <dgm:pt modelId="{8D1FFB9D-19F0-48BF-86A0-3A88794E046D}" type="pres">
      <dgm:prSet presAssocID="{2B8DAA5F-49A1-4C43-96D7-AEB434DE00EA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3AAF28-AC31-46D6-AD8D-258A4E2BAEA0}" type="pres">
      <dgm:prSet presAssocID="{2B8DAA5F-49A1-4C43-96D7-AEB434DE00EA}" presName="tile2" presStyleLbl="node1" presStyleIdx="1" presStyleCnt="4"/>
      <dgm:spPr/>
      <dgm:t>
        <a:bodyPr/>
        <a:lstStyle/>
        <a:p>
          <a:endParaRPr lang="ru-RU"/>
        </a:p>
      </dgm:t>
    </dgm:pt>
    <dgm:pt modelId="{6735E7E2-AD3F-4310-8851-A6BF6E0BED20}" type="pres">
      <dgm:prSet presAssocID="{2B8DAA5F-49A1-4C43-96D7-AEB434DE00EA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C7A682-4539-4571-A60D-4BCFA98162FE}" type="pres">
      <dgm:prSet presAssocID="{2B8DAA5F-49A1-4C43-96D7-AEB434DE00EA}" presName="tile3" presStyleLbl="node1" presStyleIdx="2" presStyleCnt="4"/>
      <dgm:spPr/>
      <dgm:t>
        <a:bodyPr/>
        <a:lstStyle/>
        <a:p>
          <a:endParaRPr lang="ru-RU"/>
        </a:p>
      </dgm:t>
    </dgm:pt>
    <dgm:pt modelId="{E7339A4B-2B7C-43EA-82F6-ABF0A8AC4642}" type="pres">
      <dgm:prSet presAssocID="{2B8DAA5F-49A1-4C43-96D7-AEB434DE00EA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9459D6-A051-4E96-A861-AC37FE251951}" type="pres">
      <dgm:prSet presAssocID="{2B8DAA5F-49A1-4C43-96D7-AEB434DE00EA}" presName="tile4" presStyleLbl="node1" presStyleIdx="3" presStyleCnt="4"/>
      <dgm:spPr/>
      <dgm:t>
        <a:bodyPr/>
        <a:lstStyle/>
        <a:p>
          <a:endParaRPr lang="ru-RU"/>
        </a:p>
      </dgm:t>
    </dgm:pt>
    <dgm:pt modelId="{5EF3F487-2047-4A06-A329-056F49C559A9}" type="pres">
      <dgm:prSet presAssocID="{2B8DAA5F-49A1-4C43-96D7-AEB434DE00EA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838505-17A3-4E0F-B278-8D84F4A8B1E2}" type="pres">
      <dgm:prSet presAssocID="{2B8DAA5F-49A1-4C43-96D7-AEB434DE00EA}" presName="centerTile" presStyleLbl="fgShp" presStyleIdx="0" presStyleCnt="1" custScaleX="162038" custScaleY="152508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6D65E08F-52E6-423E-BC45-B2D7FB96EEF2}" type="presOf" srcId="{2B8DAA5F-49A1-4C43-96D7-AEB434DE00EA}" destId="{2F0EAB8E-16F3-4906-BD1C-ADBAA24375DD}" srcOrd="0" destOrd="0" presId="urn:microsoft.com/office/officeart/2005/8/layout/matrix1"/>
    <dgm:cxn modelId="{F936DF1E-109E-4E94-B3BF-67628E4FAEF2}" type="presOf" srcId="{5A6F2353-0CCE-4973-99C9-51910FFBCC51}" destId="{68C7A682-4539-4571-A60D-4BCFA98162FE}" srcOrd="0" destOrd="0" presId="urn:microsoft.com/office/officeart/2005/8/layout/matrix1"/>
    <dgm:cxn modelId="{921F2A8D-9422-45EF-9EB5-13288BD6586E}" srcId="{0E514CF5-1115-40E1-8DB3-DEC2E1503B8F}" destId="{B19BAAD9-7125-445E-9926-32A1FF29CBB9}" srcOrd="3" destOrd="0" parTransId="{D8A1C426-6CDA-4F54-9DE8-E8D1C98F609A}" sibTransId="{243D32DE-AAEB-45A4-8A9A-FAF3DEBB9F12}"/>
    <dgm:cxn modelId="{022378CE-DED1-4CA5-90A3-C23F8507822A}" type="presOf" srcId="{A7E36EEC-F0FE-40D2-9AD1-B208D721B068}" destId="{6735E7E2-AD3F-4310-8851-A6BF6E0BED20}" srcOrd="1" destOrd="0" presId="urn:microsoft.com/office/officeart/2005/8/layout/matrix1"/>
    <dgm:cxn modelId="{6BC17EA9-08ED-447B-A6F1-5C11184988FC}" type="presOf" srcId="{B19BAAD9-7125-445E-9926-32A1FF29CBB9}" destId="{D89459D6-A051-4E96-A861-AC37FE251951}" srcOrd="0" destOrd="0" presId="urn:microsoft.com/office/officeart/2005/8/layout/matrix1"/>
    <dgm:cxn modelId="{3B986012-FEBA-4455-9CDC-27F8E2B366C3}" srcId="{2B8DAA5F-49A1-4C43-96D7-AEB434DE00EA}" destId="{0E514CF5-1115-40E1-8DB3-DEC2E1503B8F}" srcOrd="0" destOrd="0" parTransId="{2D843879-6467-4585-9584-40C6AA3E9D2D}" sibTransId="{1F9C8146-A0B5-4A13-B49B-BEA339F8DE9F}"/>
    <dgm:cxn modelId="{E26B548D-2FAE-4F54-832E-6CD34E22D71B}" srcId="{0E514CF5-1115-40E1-8DB3-DEC2E1503B8F}" destId="{5A6F2353-0CCE-4973-99C9-51910FFBCC51}" srcOrd="2" destOrd="0" parTransId="{56FAC02D-CDCB-41A4-B5AF-FCD2A2CFDB25}" sibTransId="{24CF962B-6711-415B-9855-8243C08F9FD2}"/>
    <dgm:cxn modelId="{977301FD-6EE9-4D5E-89A4-7DFFBB882C8B}" type="presOf" srcId="{5A6F2353-0CCE-4973-99C9-51910FFBCC51}" destId="{E7339A4B-2B7C-43EA-82F6-ABF0A8AC4642}" srcOrd="1" destOrd="0" presId="urn:microsoft.com/office/officeart/2005/8/layout/matrix1"/>
    <dgm:cxn modelId="{DB0F8FBF-C979-4A44-A119-A8AD3A98B976}" type="presOf" srcId="{CF78F344-81F9-4756-B7DF-06AA0229D6C4}" destId="{206F2805-11FA-4D91-B3AE-E5D6AA2A4279}" srcOrd="0" destOrd="0" presId="urn:microsoft.com/office/officeart/2005/8/layout/matrix1"/>
    <dgm:cxn modelId="{EBE768F1-3924-46DD-8B90-BB4A25AFE611}" srcId="{0E514CF5-1115-40E1-8DB3-DEC2E1503B8F}" destId="{CF78F344-81F9-4756-B7DF-06AA0229D6C4}" srcOrd="0" destOrd="0" parTransId="{6BC7AF21-F960-4CED-8FB5-B6DAD722876B}" sibTransId="{8EF23639-6C5A-4E7C-ADF7-B78140D907DE}"/>
    <dgm:cxn modelId="{785F39A0-2807-446B-AFBD-48B83C76BD4D}" type="presOf" srcId="{0E514CF5-1115-40E1-8DB3-DEC2E1503B8F}" destId="{49838505-17A3-4E0F-B278-8D84F4A8B1E2}" srcOrd="0" destOrd="0" presId="urn:microsoft.com/office/officeart/2005/8/layout/matrix1"/>
    <dgm:cxn modelId="{28E32878-C604-4036-BBDE-28231CF87F70}" type="presOf" srcId="{A7E36EEC-F0FE-40D2-9AD1-B208D721B068}" destId="{4D3AAF28-AC31-46D6-AD8D-258A4E2BAEA0}" srcOrd="0" destOrd="0" presId="urn:microsoft.com/office/officeart/2005/8/layout/matrix1"/>
    <dgm:cxn modelId="{5CF23A2C-645F-4C0F-ACBF-4A75C0A050A5}" type="presOf" srcId="{B19BAAD9-7125-445E-9926-32A1FF29CBB9}" destId="{5EF3F487-2047-4A06-A329-056F49C559A9}" srcOrd="1" destOrd="0" presId="urn:microsoft.com/office/officeart/2005/8/layout/matrix1"/>
    <dgm:cxn modelId="{2BAC9A7E-A5E5-4E59-9CEC-0101BBC83251}" srcId="{0E514CF5-1115-40E1-8DB3-DEC2E1503B8F}" destId="{A7E36EEC-F0FE-40D2-9AD1-B208D721B068}" srcOrd="1" destOrd="0" parTransId="{5AA59230-AEEC-401E-BE8D-22E16E7B742B}" sibTransId="{A562F94E-DD46-4A35-A714-5EA920B63635}"/>
    <dgm:cxn modelId="{B83BBEED-6852-4B7A-94FA-9333792165E0}" type="presOf" srcId="{CF78F344-81F9-4756-B7DF-06AA0229D6C4}" destId="{8D1FFB9D-19F0-48BF-86A0-3A88794E046D}" srcOrd="1" destOrd="0" presId="urn:microsoft.com/office/officeart/2005/8/layout/matrix1"/>
    <dgm:cxn modelId="{E0E574B6-8396-4E66-8C28-D8A395AB1BDD}" type="presParOf" srcId="{2F0EAB8E-16F3-4906-BD1C-ADBAA24375DD}" destId="{ECA4D378-D8C7-4B5C-9D4F-4C5822A91110}" srcOrd="0" destOrd="0" presId="urn:microsoft.com/office/officeart/2005/8/layout/matrix1"/>
    <dgm:cxn modelId="{56D52490-13F8-4B58-BE92-55B7BB89BE66}" type="presParOf" srcId="{ECA4D378-D8C7-4B5C-9D4F-4C5822A91110}" destId="{206F2805-11FA-4D91-B3AE-E5D6AA2A4279}" srcOrd="0" destOrd="0" presId="urn:microsoft.com/office/officeart/2005/8/layout/matrix1"/>
    <dgm:cxn modelId="{2F4658D0-E445-47B2-88B1-198452923A84}" type="presParOf" srcId="{ECA4D378-D8C7-4B5C-9D4F-4C5822A91110}" destId="{8D1FFB9D-19F0-48BF-86A0-3A88794E046D}" srcOrd="1" destOrd="0" presId="urn:microsoft.com/office/officeart/2005/8/layout/matrix1"/>
    <dgm:cxn modelId="{B9FAA0C8-CB1D-48B4-83BB-BB36AF42B156}" type="presParOf" srcId="{ECA4D378-D8C7-4B5C-9D4F-4C5822A91110}" destId="{4D3AAF28-AC31-46D6-AD8D-258A4E2BAEA0}" srcOrd="2" destOrd="0" presId="urn:microsoft.com/office/officeart/2005/8/layout/matrix1"/>
    <dgm:cxn modelId="{8D9BB46E-6AC9-4CF5-82D6-182B23B289A8}" type="presParOf" srcId="{ECA4D378-D8C7-4B5C-9D4F-4C5822A91110}" destId="{6735E7E2-AD3F-4310-8851-A6BF6E0BED20}" srcOrd="3" destOrd="0" presId="urn:microsoft.com/office/officeart/2005/8/layout/matrix1"/>
    <dgm:cxn modelId="{78906FAF-525F-4508-ACE5-A50FC48E3AA7}" type="presParOf" srcId="{ECA4D378-D8C7-4B5C-9D4F-4C5822A91110}" destId="{68C7A682-4539-4571-A60D-4BCFA98162FE}" srcOrd="4" destOrd="0" presId="urn:microsoft.com/office/officeart/2005/8/layout/matrix1"/>
    <dgm:cxn modelId="{8B83AF30-EB72-4784-B2A0-0533C4DFD134}" type="presParOf" srcId="{ECA4D378-D8C7-4B5C-9D4F-4C5822A91110}" destId="{E7339A4B-2B7C-43EA-82F6-ABF0A8AC4642}" srcOrd="5" destOrd="0" presId="urn:microsoft.com/office/officeart/2005/8/layout/matrix1"/>
    <dgm:cxn modelId="{59938A25-557D-4774-94E5-2CDCD7B836CE}" type="presParOf" srcId="{ECA4D378-D8C7-4B5C-9D4F-4C5822A91110}" destId="{D89459D6-A051-4E96-A861-AC37FE251951}" srcOrd="6" destOrd="0" presId="urn:microsoft.com/office/officeart/2005/8/layout/matrix1"/>
    <dgm:cxn modelId="{BE2FB036-3149-4A9E-9793-930279004B4B}" type="presParOf" srcId="{ECA4D378-D8C7-4B5C-9D4F-4C5822A91110}" destId="{5EF3F487-2047-4A06-A329-056F49C559A9}" srcOrd="7" destOrd="0" presId="urn:microsoft.com/office/officeart/2005/8/layout/matrix1"/>
    <dgm:cxn modelId="{51EE2A27-E3A2-42EA-BEEE-E30E0D50FF05}" type="presParOf" srcId="{2F0EAB8E-16F3-4906-BD1C-ADBAA24375DD}" destId="{49838505-17A3-4E0F-B278-8D84F4A8B1E2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1.xml><?xml version="1.0" encoding="utf-8"?>
<dgm:dataModel xmlns:dgm="http://schemas.openxmlformats.org/drawingml/2006/diagram" xmlns:a="http://schemas.openxmlformats.org/drawingml/2006/main">
  <dgm:ptLst>
    <dgm:pt modelId="{1E2AEC69-24E9-41C2-8F86-A3E64DE945FB}" type="doc">
      <dgm:prSet loTypeId="urn:microsoft.com/office/officeart/2005/8/layout/target2" loCatId="relationship" qsTypeId="urn:microsoft.com/office/officeart/2005/8/quickstyle/3d2#2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9F411EC-758F-4277-9279-E0154FD09FDC}">
      <dgm:prSet custT="1"/>
      <dgm:spPr/>
      <dgm:t>
        <a:bodyPr/>
        <a:lstStyle/>
        <a:p>
          <a:pPr algn="ctr" rtl="0"/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Интеллектуал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ақлий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меҳнат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маҳсули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олди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сотди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қилинади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5B6C98F4-3968-4EAF-AE66-F9004362C247}" type="parTrans" cxnId="{B7ADD02C-4211-4B42-9DE1-89FAAAE0073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1A2A98A-C43E-498F-AC57-23A4E23D809B}" type="sibTrans" cxnId="{B7ADD02C-4211-4B42-9DE1-89FAAAE0073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6284C84-14A1-442A-9512-E2191A1DF78D}">
      <dgm:prSet custT="1"/>
      <dgm:spPr/>
      <dgm:t>
        <a:bodyPr/>
        <a:lstStyle/>
        <a:p>
          <a:pPr rtl="0"/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илмий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ғоялар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546E0FF8-99B6-4E1D-99EE-B0F354B3C04C}" type="parTrans" cxnId="{455EF7BF-DB9A-4C93-972D-F20F5946D17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FF6B32B-EBC6-441B-BCFE-067C93CB4CD3}" type="sibTrans" cxnId="{455EF7BF-DB9A-4C93-972D-F20F5946D17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47DE413-30C2-4637-8F91-3E860D95CC84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техника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янгиликлари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8786441A-FF4F-40C6-AF5D-6246F3E194FE}" type="parTrans" cxnId="{49B83C5C-490A-49E8-9F98-2C2B449D0B2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B1B85AE-CFDF-403E-B649-064F1B05DC06}" type="sibTrans" cxnId="{49B83C5C-490A-49E8-9F98-2C2B449D0B2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41BE1CB-D962-41EB-9BE5-0FF12BBAC3FA}">
      <dgm:prSet custT="1"/>
      <dgm:spPr/>
      <dgm:t>
        <a:bodyPr/>
        <a:lstStyle/>
        <a:p>
          <a:pPr rtl="0"/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санъат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адабиёт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асарлари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B62ABA23-5EFD-4439-9A8A-1ECF299C6CAE}" type="parTrans" cxnId="{32226262-3A94-46A0-A8A6-EFB9AD7B451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DBE779F-21B2-4913-8163-BCA0BAB5F668}" type="sibTrans" cxnId="{32226262-3A94-46A0-A8A6-EFB9AD7B451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B2A2B6E-A768-45C1-A883-64B4CF92BF2C}">
      <dgm:prSet custT="1"/>
      <dgm:spPr/>
      <dgm:t>
        <a:bodyPr/>
        <a:lstStyle/>
        <a:p>
          <a:pPr rtl="0"/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ҳар 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хил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ахборотлар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7A43B91E-0609-4764-B940-DA792E138412}" type="parTrans" cxnId="{13993D91-EBBA-4E1F-944B-BBA4C38C5F4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FAF9C4D-F8A3-45F2-BAA0-577810712EC9}" type="sibTrans" cxnId="{13993D91-EBBA-4E1F-944B-BBA4C38C5F4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6699A61-C993-4F52-BDE1-E0DFC9D0AEA9}">
      <dgm:prSet custT="1"/>
      <dgm:spPr/>
      <dgm:t>
        <a:bodyPr/>
        <a:lstStyle/>
        <a:p>
          <a:pPr marL="0" indent="88900" algn="just" rtl="0"/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Интеллектуал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таркибида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илмий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техника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ишланмаларини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айирбошлаш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катта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ўрин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тутади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. У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амалда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патент, лицензия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ноу хау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сотишдан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иборат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бозорда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асосан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инновация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фирмалари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кўради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Мазкур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фирмалар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янгиликлар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яратиш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бозорда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чиқаришга жорий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этиш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кўрсатади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600" dirty="0">
            <a:latin typeface="Times New Roman" pitchFamily="18" charset="0"/>
            <a:cs typeface="Times New Roman" pitchFamily="18" charset="0"/>
          </a:endParaRPr>
        </a:p>
      </dgm:t>
    </dgm:pt>
    <dgm:pt modelId="{B317CE3A-CC83-4C7E-930C-5978C9BA4CD5}" type="parTrans" cxnId="{88146CC2-D549-4273-A451-F779DAA8E0F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F359845-7971-42EE-8F31-3E538F647A06}" type="sibTrans" cxnId="{88146CC2-D549-4273-A451-F779DAA8E0F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9672898-74F8-431E-AA31-E715033211A8}" type="pres">
      <dgm:prSet presAssocID="{1E2AEC69-24E9-41C2-8F86-A3E64DE945FB}" presName="Name0" presStyleCnt="0">
        <dgm:presLayoutVars>
          <dgm:chMax val="3"/>
          <dgm:chPref val="1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CFA5B55-7849-448D-A4F1-854808F15175}" type="pres">
      <dgm:prSet presAssocID="{1E2AEC69-24E9-41C2-8F86-A3E64DE945FB}" presName="outerBox" presStyleCnt="0"/>
      <dgm:spPr/>
      <dgm:t>
        <a:bodyPr/>
        <a:lstStyle/>
        <a:p>
          <a:endParaRPr lang="ru-RU"/>
        </a:p>
      </dgm:t>
    </dgm:pt>
    <dgm:pt modelId="{7BEAB2C7-1644-4DA0-A0BE-BBA4D4E8809E}" type="pres">
      <dgm:prSet presAssocID="{1E2AEC69-24E9-41C2-8F86-A3E64DE945FB}" presName="outerBoxParent" presStyleLbl="node1" presStyleIdx="0" presStyleCnt="2"/>
      <dgm:spPr/>
      <dgm:t>
        <a:bodyPr/>
        <a:lstStyle/>
        <a:p>
          <a:endParaRPr lang="ru-RU"/>
        </a:p>
      </dgm:t>
    </dgm:pt>
    <dgm:pt modelId="{74EAFD5E-9A04-42C4-B034-21F4A51A3612}" type="pres">
      <dgm:prSet presAssocID="{1E2AEC69-24E9-41C2-8F86-A3E64DE945FB}" presName="outerBoxChildren" presStyleCnt="0"/>
      <dgm:spPr/>
      <dgm:t>
        <a:bodyPr/>
        <a:lstStyle/>
        <a:p>
          <a:endParaRPr lang="ru-RU"/>
        </a:p>
      </dgm:t>
    </dgm:pt>
    <dgm:pt modelId="{E1A68380-4E07-48F3-8904-FABC4BC9C6B4}" type="pres">
      <dgm:prSet presAssocID="{46284C84-14A1-442A-9512-E2191A1DF78D}" presName="oChild" presStyleLbl="fgAcc1" presStyleIdx="0" presStyleCnt="4" custScaleX="139812" custLinFactY="3144" custLinFactNeighborX="6709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606368-8CFA-47C3-BAF0-FD4814F4E208}" type="pres">
      <dgm:prSet presAssocID="{DFF6B32B-EBC6-441B-BCFE-067C93CB4CD3}" presName="outerSibTrans" presStyleCnt="0"/>
      <dgm:spPr/>
      <dgm:t>
        <a:bodyPr/>
        <a:lstStyle/>
        <a:p>
          <a:endParaRPr lang="ru-RU"/>
        </a:p>
      </dgm:t>
    </dgm:pt>
    <dgm:pt modelId="{C168AD27-BDE8-45FA-BD67-7A1220C6691F}" type="pres">
      <dgm:prSet presAssocID="{047DE413-30C2-4637-8F91-3E860D95CC84}" presName="oChild" presStyleLbl="fgAcc1" presStyleIdx="1" presStyleCnt="4" custScaleX="139812" custLinFactY="3144" custLinFactNeighborX="6709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F6D324-D0E1-4D0A-9068-EC7CF1FC44A7}" type="pres">
      <dgm:prSet presAssocID="{6B1B85AE-CFDF-403E-B649-064F1B05DC06}" presName="outerSibTrans" presStyleCnt="0"/>
      <dgm:spPr/>
      <dgm:t>
        <a:bodyPr/>
        <a:lstStyle/>
        <a:p>
          <a:endParaRPr lang="ru-RU"/>
        </a:p>
      </dgm:t>
    </dgm:pt>
    <dgm:pt modelId="{E95F6BF4-BCF7-4392-B150-F9B3AC915C7A}" type="pres">
      <dgm:prSet presAssocID="{F41BE1CB-D962-41EB-9BE5-0FF12BBAC3FA}" presName="oChild" presStyleLbl="fgAcc1" presStyleIdx="2" presStyleCnt="4" custScaleX="139812" custLinFactY="3144" custLinFactNeighborX="6709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E00EDA-3FE4-49FB-B376-1498AEE72588}" type="pres">
      <dgm:prSet presAssocID="{9DBE779F-21B2-4913-8163-BCA0BAB5F668}" presName="outerSibTrans" presStyleCnt="0"/>
      <dgm:spPr/>
      <dgm:t>
        <a:bodyPr/>
        <a:lstStyle/>
        <a:p>
          <a:endParaRPr lang="ru-RU"/>
        </a:p>
      </dgm:t>
    </dgm:pt>
    <dgm:pt modelId="{134B3B1B-D524-4A4D-A245-F338AF7963EF}" type="pres">
      <dgm:prSet presAssocID="{DB2A2B6E-A768-45C1-A883-64B4CF92BF2C}" presName="oChild" presStyleLbl="fgAcc1" presStyleIdx="3" presStyleCnt="4" custScaleX="139812" custLinFactY="3144" custLinFactNeighborX="6709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90B66F-4B05-4080-8473-D0B9EA33CF44}" type="pres">
      <dgm:prSet presAssocID="{1E2AEC69-24E9-41C2-8F86-A3E64DE945FB}" presName="middleBox" presStyleCnt="0"/>
      <dgm:spPr/>
      <dgm:t>
        <a:bodyPr/>
        <a:lstStyle/>
        <a:p>
          <a:endParaRPr lang="ru-RU"/>
        </a:p>
      </dgm:t>
    </dgm:pt>
    <dgm:pt modelId="{0CCDF330-0F92-45C1-B167-42E53490317E}" type="pres">
      <dgm:prSet presAssocID="{1E2AEC69-24E9-41C2-8F86-A3E64DE945FB}" presName="middleBoxParent" presStyleLbl="node1" presStyleIdx="1" presStyleCnt="2" custScaleX="94266"/>
      <dgm:spPr/>
      <dgm:t>
        <a:bodyPr/>
        <a:lstStyle/>
        <a:p>
          <a:endParaRPr lang="ru-RU"/>
        </a:p>
      </dgm:t>
    </dgm:pt>
    <dgm:pt modelId="{975F5A57-77E4-4B76-9075-44229D05BAA4}" type="pres">
      <dgm:prSet presAssocID="{1E2AEC69-24E9-41C2-8F86-A3E64DE945FB}" presName="middleBoxChildren" presStyleCnt="0"/>
      <dgm:spPr/>
      <dgm:t>
        <a:bodyPr/>
        <a:lstStyle/>
        <a:p>
          <a:endParaRPr lang="ru-RU"/>
        </a:p>
      </dgm:t>
    </dgm:pt>
  </dgm:ptLst>
  <dgm:cxnLst>
    <dgm:cxn modelId="{8FB185E5-B4A5-43E6-9459-4C5BAFA94C3D}" type="presOf" srcId="{76699A61-C993-4F52-BDE1-E0DFC9D0AEA9}" destId="{0CCDF330-0F92-45C1-B167-42E53490317E}" srcOrd="0" destOrd="0" presId="urn:microsoft.com/office/officeart/2005/8/layout/target2"/>
    <dgm:cxn modelId="{88146CC2-D549-4273-A451-F779DAA8E0FF}" srcId="{1E2AEC69-24E9-41C2-8F86-A3E64DE945FB}" destId="{76699A61-C993-4F52-BDE1-E0DFC9D0AEA9}" srcOrd="1" destOrd="0" parTransId="{B317CE3A-CC83-4C7E-930C-5978C9BA4CD5}" sibTransId="{3F359845-7971-42EE-8F31-3E538F647A06}"/>
    <dgm:cxn modelId="{DFF2F746-E06D-461C-8984-619867CE04E9}" type="presOf" srcId="{047DE413-30C2-4637-8F91-3E860D95CC84}" destId="{C168AD27-BDE8-45FA-BD67-7A1220C6691F}" srcOrd="0" destOrd="0" presId="urn:microsoft.com/office/officeart/2005/8/layout/target2"/>
    <dgm:cxn modelId="{5DBE69CB-4058-48A4-8E15-5004500C8897}" type="presOf" srcId="{1E2AEC69-24E9-41C2-8F86-A3E64DE945FB}" destId="{B9672898-74F8-431E-AA31-E715033211A8}" srcOrd="0" destOrd="0" presId="urn:microsoft.com/office/officeart/2005/8/layout/target2"/>
    <dgm:cxn modelId="{13993D91-EBBA-4E1F-944B-BBA4C38C5F47}" srcId="{B9F411EC-758F-4277-9279-E0154FD09FDC}" destId="{DB2A2B6E-A768-45C1-A883-64B4CF92BF2C}" srcOrd="3" destOrd="0" parTransId="{7A43B91E-0609-4764-B940-DA792E138412}" sibTransId="{2FAF9C4D-F8A3-45F2-BAA0-577810712EC9}"/>
    <dgm:cxn modelId="{B7ADD02C-4211-4B42-9DE1-89FAAAE00732}" srcId="{1E2AEC69-24E9-41C2-8F86-A3E64DE945FB}" destId="{B9F411EC-758F-4277-9279-E0154FD09FDC}" srcOrd="0" destOrd="0" parTransId="{5B6C98F4-3968-4EAF-AE66-F9004362C247}" sibTransId="{E1A2A98A-C43E-498F-AC57-23A4E23D809B}"/>
    <dgm:cxn modelId="{32226262-3A94-46A0-A8A6-EFB9AD7B4512}" srcId="{B9F411EC-758F-4277-9279-E0154FD09FDC}" destId="{F41BE1CB-D962-41EB-9BE5-0FF12BBAC3FA}" srcOrd="2" destOrd="0" parTransId="{B62ABA23-5EFD-4439-9A8A-1ECF299C6CAE}" sibTransId="{9DBE779F-21B2-4913-8163-BCA0BAB5F668}"/>
    <dgm:cxn modelId="{40657AFB-69F9-489B-A383-CD26A193CB64}" type="presOf" srcId="{46284C84-14A1-442A-9512-E2191A1DF78D}" destId="{E1A68380-4E07-48F3-8904-FABC4BC9C6B4}" srcOrd="0" destOrd="0" presId="urn:microsoft.com/office/officeart/2005/8/layout/target2"/>
    <dgm:cxn modelId="{BA4583AF-48DE-488B-B82C-0C7E76FC9625}" type="presOf" srcId="{DB2A2B6E-A768-45C1-A883-64B4CF92BF2C}" destId="{134B3B1B-D524-4A4D-A245-F338AF7963EF}" srcOrd="0" destOrd="0" presId="urn:microsoft.com/office/officeart/2005/8/layout/target2"/>
    <dgm:cxn modelId="{A7F49128-7E80-4B3A-B1E0-0111FE9B7F1C}" type="presOf" srcId="{F41BE1CB-D962-41EB-9BE5-0FF12BBAC3FA}" destId="{E95F6BF4-BCF7-4392-B150-F9B3AC915C7A}" srcOrd="0" destOrd="0" presId="urn:microsoft.com/office/officeart/2005/8/layout/target2"/>
    <dgm:cxn modelId="{5FD37C72-2913-40DB-BA45-416C068E07B3}" type="presOf" srcId="{B9F411EC-758F-4277-9279-E0154FD09FDC}" destId="{7BEAB2C7-1644-4DA0-A0BE-BBA4D4E8809E}" srcOrd="0" destOrd="0" presId="urn:microsoft.com/office/officeart/2005/8/layout/target2"/>
    <dgm:cxn modelId="{455EF7BF-DB9A-4C93-972D-F20F5946D174}" srcId="{B9F411EC-758F-4277-9279-E0154FD09FDC}" destId="{46284C84-14A1-442A-9512-E2191A1DF78D}" srcOrd="0" destOrd="0" parTransId="{546E0FF8-99B6-4E1D-99EE-B0F354B3C04C}" sibTransId="{DFF6B32B-EBC6-441B-BCFE-067C93CB4CD3}"/>
    <dgm:cxn modelId="{49B83C5C-490A-49E8-9F98-2C2B449D0B27}" srcId="{B9F411EC-758F-4277-9279-E0154FD09FDC}" destId="{047DE413-30C2-4637-8F91-3E860D95CC84}" srcOrd="1" destOrd="0" parTransId="{8786441A-FF4F-40C6-AF5D-6246F3E194FE}" sibTransId="{6B1B85AE-CFDF-403E-B649-064F1B05DC06}"/>
    <dgm:cxn modelId="{7EDC8811-4D38-41B9-B7DA-A5FF9C90E5D8}" type="presParOf" srcId="{B9672898-74F8-431E-AA31-E715033211A8}" destId="{6CFA5B55-7849-448D-A4F1-854808F15175}" srcOrd="0" destOrd="0" presId="urn:microsoft.com/office/officeart/2005/8/layout/target2"/>
    <dgm:cxn modelId="{BC5C443A-4637-458D-B33D-B8E5870D9853}" type="presParOf" srcId="{6CFA5B55-7849-448D-A4F1-854808F15175}" destId="{7BEAB2C7-1644-4DA0-A0BE-BBA4D4E8809E}" srcOrd="0" destOrd="0" presId="urn:microsoft.com/office/officeart/2005/8/layout/target2"/>
    <dgm:cxn modelId="{90A32199-828C-4D98-961B-E8D54061CCBB}" type="presParOf" srcId="{6CFA5B55-7849-448D-A4F1-854808F15175}" destId="{74EAFD5E-9A04-42C4-B034-21F4A51A3612}" srcOrd="1" destOrd="0" presId="urn:microsoft.com/office/officeart/2005/8/layout/target2"/>
    <dgm:cxn modelId="{7FA09E07-97A6-4A96-9D95-53E605159743}" type="presParOf" srcId="{74EAFD5E-9A04-42C4-B034-21F4A51A3612}" destId="{E1A68380-4E07-48F3-8904-FABC4BC9C6B4}" srcOrd="0" destOrd="0" presId="urn:microsoft.com/office/officeart/2005/8/layout/target2"/>
    <dgm:cxn modelId="{79179CBE-3CFF-443F-A1BC-B0CF9C22954A}" type="presParOf" srcId="{74EAFD5E-9A04-42C4-B034-21F4A51A3612}" destId="{36606368-8CFA-47C3-BAF0-FD4814F4E208}" srcOrd="1" destOrd="0" presId="urn:microsoft.com/office/officeart/2005/8/layout/target2"/>
    <dgm:cxn modelId="{07E2BFEA-455B-4100-91A9-A46CF3E2AD18}" type="presParOf" srcId="{74EAFD5E-9A04-42C4-B034-21F4A51A3612}" destId="{C168AD27-BDE8-45FA-BD67-7A1220C6691F}" srcOrd="2" destOrd="0" presId="urn:microsoft.com/office/officeart/2005/8/layout/target2"/>
    <dgm:cxn modelId="{0616385F-C404-4846-A40C-D3F6CE274C52}" type="presParOf" srcId="{74EAFD5E-9A04-42C4-B034-21F4A51A3612}" destId="{EDF6D324-D0E1-4D0A-9068-EC7CF1FC44A7}" srcOrd="3" destOrd="0" presId="urn:microsoft.com/office/officeart/2005/8/layout/target2"/>
    <dgm:cxn modelId="{4A28ACF2-D507-4510-BAF9-82D085473649}" type="presParOf" srcId="{74EAFD5E-9A04-42C4-B034-21F4A51A3612}" destId="{E95F6BF4-BCF7-4392-B150-F9B3AC915C7A}" srcOrd="4" destOrd="0" presId="urn:microsoft.com/office/officeart/2005/8/layout/target2"/>
    <dgm:cxn modelId="{BB0B27E7-1C42-4445-969E-24C7EA5D1032}" type="presParOf" srcId="{74EAFD5E-9A04-42C4-B034-21F4A51A3612}" destId="{17E00EDA-3FE4-49FB-B376-1498AEE72588}" srcOrd="5" destOrd="0" presId="urn:microsoft.com/office/officeart/2005/8/layout/target2"/>
    <dgm:cxn modelId="{AFB1A62C-3286-4D16-AFCE-07D9EEAA1530}" type="presParOf" srcId="{74EAFD5E-9A04-42C4-B034-21F4A51A3612}" destId="{134B3B1B-D524-4A4D-A245-F338AF7963EF}" srcOrd="6" destOrd="0" presId="urn:microsoft.com/office/officeart/2005/8/layout/target2"/>
    <dgm:cxn modelId="{D2131865-3B06-40C8-828C-ACF3C8371927}" type="presParOf" srcId="{B9672898-74F8-431E-AA31-E715033211A8}" destId="{3F90B66F-4B05-4080-8473-D0B9EA33CF44}" srcOrd="1" destOrd="0" presId="urn:microsoft.com/office/officeart/2005/8/layout/target2"/>
    <dgm:cxn modelId="{8BDF2FFF-07EE-402E-AC7A-B44A0DFA4A5C}" type="presParOf" srcId="{3F90B66F-4B05-4080-8473-D0B9EA33CF44}" destId="{0CCDF330-0F92-45C1-B167-42E53490317E}" srcOrd="0" destOrd="0" presId="urn:microsoft.com/office/officeart/2005/8/layout/target2"/>
    <dgm:cxn modelId="{692B648D-99A3-4A52-92BD-A4B7B69BA5DE}" type="presParOf" srcId="{3F90B66F-4B05-4080-8473-D0B9EA33CF44}" destId="{975F5A57-77E4-4B76-9075-44229D05BAA4}" srcOrd="1" destOrd="0" presId="urn:microsoft.com/office/officeart/2005/8/layout/targe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2.xml><?xml version="1.0" encoding="utf-8"?>
<dgm:dataModel xmlns:dgm="http://schemas.openxmlformats.org/drawingml/2006/diagram" xmlns:a="http://schemas.openxmlformats.org/drawingml/2006/main">
  <dgm:ptLst>
    <dgm:pt modelId="{9E9012F6-25D7-41AD-9EDE-4E31A28FA6A7}" type="doc">
      <dgm:prSet loTypeId="urn:microsoft.com/office/officeart/2005/8/layout/hierarchy4" loCatId="hierarchy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A8744F3-8092-4BE6-BFE3-08F328EC5B48}">
      <dgm:prSet custT="1"/>
      <dgm:spPr/>
      <dgm:t>
        <a:bodyPr/>
        <a:lstStyle/>
        <a:p>
          <a:pPr rtl="0"/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Муомалага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чиқадиган субъектларнинг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хусусиятига</a:t>
          </a:r>
          <a:r>
            <a:rPr lang="ru-RU" sz="3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dirty="0" err="1" smtClean="0">
              <a:latin typeface="Times New Roman" pitchFamily="18" charset="0"/>
              <a:cs typeface="Times New Roman" pitchFamily="18" charset="0"/>
            </a:rPr>
            <a:t>кўра</a:t>
          </a:r>
          <a:r>
            <a:rPr lang="ru-RU" sz="3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BF71C8AF-2E2F-4F5C-B5FC-6E42979DAF1E}" type="parTrans" cxnId="{B498E1CF-7599-428C-B686-C121036C7CE3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DE0C7BD0-564B-46A9-B741-43B20E038723}" type="sibTrans" cxnId="{B498E1CF-7599-428C-B686-C121036C7CE3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934FD4D1-195F-45AC-AF95-2CDE5DC9B63D}">
      <dgm:prSet custT="1"/>
      <dgm:spPr/>
      <dgm:t>
        <a:bodyPr/>
        <a:lstStyle/>
        <a:p>
          <a:pPr rtl="0"/>
          <a:r>
            <a:rPr lang="ru-RU" sz="3200" dirty="0" err="1" smtClean="0">
              <a:latin typeface="Times New Roman" pitchFamily="18" charset="0"/>
              <a:cs typeface="Times New Roman" pitchFamily="18" charset="0"/>
            </a:rPr>
            <a:t>Улгуржи</a:t>
          </a:r>
          <a:r>
            <a:rPr lang="ru-RU" sz="3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3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E013DD7D-1678-4F25-9280-88661BACAE05}" type="parTrans" cxnId="{1ACDE0A3-1B08-4DF0-B874-B21ADF01F256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08288F34-5E83-4A65-8E44-3E7F39F49B05}" type="sibTrans" cxnId="{1ACDE0A3-1B08-4DF0-B874-B21ADF01F256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25A69E26-6780-4E37-AF34-2A9F22ECEDF3}">
      <dgm:prSet custT="1"/>
      <dgm:spPr/>
      <dgm:t>
        <a:bodyPr/>
        <a:lstStyle/>
        <a:p>
          <a:pPr rtl="0"/>
          <a:r>
            <a:rPr lang="uz-Cyrl-UZ" sz="2000" dirty="0" smtClean="0">
              <a:latin typeface="Times New Roman" pitchFamily="18" charset="0"/>
              <a:cs typeface="Times New Roman" pitchFamily="18" charset="0"/>
            </a:rPr>
            <a:t>Сотувчи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7E9239CD-21B5-44A5-9122-9B3E782E491B}" type="parTrans" cxnId="{D7D29A88-6994-49B7-9DA8-6C5EE39E1A58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1BDD442E-960E-447C-8B17-DD1CE2B5B87E}" type="sibTrans" cxnId="{D7D29A88-6994-49B7-9DA8-6C5EE39E1A58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36520A48-F8A1-4BD1-8C8B-75774A95ECCE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фермер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хўжаликлари</a:t>
          </a:r>
          <a:endParaRPr lang="uz-Cyrl-UZ" sz="2000" dirty="0">
            <a:latin typeface="Times New Roman" pitchFamily="18" charset="0"/>
            <a:cs typeface="Times New Roman" pitchFamily="18" charset="0"/>
          </a:endParaRPr>
        </a:p>
      </dgm:t>
    </dgm:pt>
    <dgm:pt modelId="{9E04EF81-D65A-4DE9-B605-8F8F23786E16}" type="parTrans" cxnId="{93EEF90B-B8B6-4BFF-BE8F-1112F8DE90C8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BFED7890-8F11-480E-BF24-A824FD9F8336}" type="sibTrans" cxnId="{93EEF90B-B8B6-4BFF-BE8F-1112F8DE90C8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649D4FD5-51DE-4062-BCB4-BA010553088D}">
      <dgm:prSet custT="1"/>
      <dgm:spPr/>
      <dgm:t>
        <a:bodyPr/>
        <a:lstStyle/>
        <a:p>
          <a:pPr rtl="0"/>
          <a:r>
            <a:rPr lang="uz-Cyrl-UZ" sz="2000" dirty="0" smtClean="0">
              <a:latin typeface="Times New Roman" pitchFamily="18" charset="0"/>
              <a:cs typeface="Times New Roman" pitchFamily="18" charset="0"/>
            </a:rPr>
            <a:t>Сотиб олувчи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E9BE3756-E8C8-4339-8537-6AE61CCB4FC4}" type="parTrans" cxnId="{635BF83E-F709-423A-807C-894DB501FEA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4B9A017-8085-4117-A6FF-1E68244DF8FA}" type="sibTrans" cxnId="{635BF83E-F709-423A-807C-894DB501FEA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01702D38-CE95-4B3E-A217-03410488FF09}">
      <dgm:prSet custT="1"/>
      <dgm:spPr/>
      <dgm:t>
        <a:bodyPr/>
        <a:lstStyle/>
        <a:p>
          <a:pPr rtl="0"/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41E9E7D4-C2E6-44D3-8737-CD277D07E5DD}" type="parTrans" cxnId="{4A82398F-3C64-4603-9DD7-5A3D49E79F4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02158399-70F4-4173-B339-58BC80A40EC1}" type="sibTrans" cxnId="{4A82398F-3C64-4603-9DD7-5A3D49E79F4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ED1EAF0A-13CE-4D2F-8EFE-B7AB1F804178}">
      <dgm:prSet custT="1"/>
      <dgm:spPr/>
      <dgm:t>
        <a:bodyPr/>
        <a:lstStyle/>
        <a:p>
          <a:pPr rtl="0"/>
          <a:r>
            <a:rPr lang="ru-RU" sz="3200" dirty="0" err="1" smtClean="0">
              <a:latin typeface="Times New Roman" pitchFamily="18" charset="0"/>
              <a:cs typeface="Times New Roman" pitchFamily="18" charset="0"/>
            </a:rPr>
            <a:t>Чакана</a:t>
          </a:r>
          <a:r>
            <a:rPr lang="ru-RU" sz="3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3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A926F525-5BBC-4F51-AE6F-68D9A2870CCE}" type="parTrans" cxnId="{3868BCAB-FEAF-4045-939F-97342D9FAE3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DDDCE662-F049-466E-ACC0-584B5F60B9AC}" type="sibTrans" cxnId="{3868BCAB-FEAF-4045-939F-97342D9FAE3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1691B1AC-942E-4C84-9C02-4E7073FE1274}">
      <dgm:prSet custT="1"/>
      <dgm:spPr/>
      <dgm:t>
        <a:bodyPr/>
        <a:lstStyle/>
        <a:p>
          <a:pPr rtl="0"/>
          <a:r>
            <a:rPr lang="uz-Cyrl-UZ" sz="2000" dirty="0" smtClean="0">
              <a:latin typeface="Times New Roman" pitchFamily="18" charset="0"/>
              <a:cs typeface="Times New Roman" pitchFamily="18" charset="0"/>
            </a:rPr>
            <a:t>Сотувчи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3CFFD4C3-70E2-48E3-B5E4-ED6E35DEEBC0}" type="parTrans" cxnId="{2632D505-B592-48B2-9E38-1877993EBB48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4774448-F258-42C9-80EC-3389AA1D527E}" type="sibTrans" cxnId="{2632D505-B592-48B2-9E38-1877993EBB48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0B124D6C-68A3-4814-9A52-5427DF079F62}">
      <dgm:prSet custT="1"/>
      <dgm:spPr/>
      <dgm:t>
        <a:bodyPr/>
        <a:lstStyle/>
        <a:p>
          <a:pPr rtl="0"/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корхоналар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1D8FE2AA-1CB4-4FA3-AAAF-DA16C94069B9}" type="parTrans" cxnId="{76C3B0C3-86BE-42FE-AE8D-982E3AC6D45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5A8C3D4-7A06-4AC4-86E6-A9C769F090F3}" type="sibTrans" cxnId="{76C3B0C3-86BE-42FE-AE8D-982E3AC6D45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9F8144C1-6030-4402-8E83-262219459087}">
      <dgm:prSet custT="1"/>
      <dgm:spPr/>
      <dgm:t>
        <a:bodyPr/>
        <a:lstStyle/>
        <a:p>
          <a:pPr rtl="0"/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фирмалар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A62036A2-CD7E-437E-9B27-6300DD604C75}" type="parTrans" cxnId="{EB401C0C-7B93-4DA8-BA96-B934EAC75D11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89DD58F4-8E43-4095-95DB-D5553CB72AAB}" type="sibTrans" cxnId="{EB401C0C-7B93-4DA8-BA96-B934EAC75D11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71837AA0-CD27-4E79-B007-4DD13FA66201}">
      <dgm:prSet custT="1"/>
      <dgm:spPr/>
      <dgm:t>
        <a:bodyPr/>
        <a:lstStyle/>
        <a:p>
          <a:pPr rtl="0"/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хусусий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дўконлар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523E9CF7-0AEC-4E2B-9BB3-5CC9AB14E391}" type="parTrans" cxnId="{58DA9600-47AC-48C4-A83A-E08DD774FFDF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945E7A8-A91A-4BA7-B136-6A11E63B4F1D}" type="sibTrans" cxnId="{58DA9600-47AC-48C4-A83A-E08DD774FFDF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2A0627C6-81D7-4F33-BE89-9517B0DB17F5}">
      <dgm:prSet custT="1"/>
      <dgm:spPr/>
      <dgm:t>
        <a:bodyPr/>
        <a:lstStyle/>
        <a:p>
          <a:pPr rtl="0"/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олувчи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450F9B2F-3336-4DE4-B313-1290E0FE9593}" type="parTrans" cxnId="{ACA1A35D-4C27-436E-815F-073EDEECA551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1153527F-C1A7-4052-ADBA-49D0FC258D87}" type="sibTrans" cxnId="{ACA1A35D-4C27-436E-815F-073EDEECA551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14A9C29A-D9BC-4AE9-8F8B-A01D488CAA1D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фуқаролар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01ADA482-FB8F-464A-BEAE-4C1968691B3B}" type="parTrans" cxnId="{80A44307-44F0-469A-9E18-051D7373B105}">
      <dgm:prSet/>
      <dgm:spPr/>
      <dgm:t>
        <a:bodyPr/>
        <a:lstStyle/>
        <a:p>
          <a:endParaRPr lang="ru-RU" sz="2000"/>
        </a:p>
      </dgm:t>
    </dgm:pt>
    <dgm:pt modelId="{697B7494-AC32-4AAF-A252-7205439E5EE3}" type="sibTrans" cxnId="{80A44307-44F0-469A-9E18-051D7373B105}">
      <dgm:prSet/>
      <dgm:spPr/>
      <dgm:t>
        <a:bodyPr/>
        <a:lstStyle/>
        <a:p>
          <a:endParaRPr lang="ru-RU" sz="2000"/>
        </a:p>
      </dgm:t>
    </dgm:pt>
    <dgm:pt modelId="{1BB160F0-38E6-429C-8B27-36081DA59A59}" type="pres">
      <dgm:prSet presAssocID="{9E9012F6-25D7-41AD-9EDE-4E31A28FA6A7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A3FC0A5-5CE0-48BD-950B-C774E5BE8793}" type="pres">
      <dgm:prSet presAssocID="{9A8744F3-8092-4BE6-BFE3-08F328EC5B48}" presName="vertOne" presStyleCnt="0"/>
      <dgm:spPr/>
      <dgm:t>
        <a:bodyPr/>
        <a:lstStyle/>
        <a:p>
          <a:endParaRPr lang="ru-RU"/>
        </a:p>
      </dgm:t>
    </dgm:pt>
    <dgm:pt modelId="{F9C6DD10-16A6-4212-A698-611DA4D0A4CC}" type="pres">
      <dgm:prSet presAssocID="{9A8744F3-8092-4BE6-BFE3-08F328EC5B48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918553F-4378-4D0A-B156-2EAA065D61C3}" type="pres">
      <dgm:prSet presAssocID="{9A8744F3-8092-4BE6-BFE3-08F328EC5B48}" presName="parTransOne" presStyleCnt="0"/>
      <dgm:spPr/>
      <dgm:t>
        <a:bodyPr/>
        <a:lstStyle/>
        <a:p>
          <a:endParaRPr lang="ru-RU"/>
        </a:p>
      </dgm:t>
    </dgm:pt>
    <dgm:pt modelId="{DA59C36E-03DA-42F6-BAA9-A252F4FABDC1}" type="pres">
      <dgm:prSet presAssocID="{9A8744F3-8092-4BE6-BFE3-08F328EC5B48}" presName="horzOne" presStyleCnt="0"/>
      <dgm:spPr/>
      <dgm:t>
        <a:bodyPr/>
        <a:lstStyle/>
        <a:p>
          <a:endParaRPr lang="ru-RU"/>
        </a:p>
      </dgm:t>
    </dgm:pt>
    <dgm:pt modelId="{F41DDD2E-5858-4CF4-BB16-B7FA799278E1}" type="pres">
      <dgm:prSet presAssocID="{934FD4D1-195F-45AC-AF95-2CDE5DC9B63D}" presName="vertTwo" presStyleCnt="0"/>
      <dgm:spPr/>
      <dgm:t>
        <a:bodyPr/>
        <a:lstStyle/>
        <a:p>
          <a:endParaRPr lang="ru-RU"/>
        </a:p>
      </dgm:t>
    </dgm:pt>
    <dgm:pt modelId="{DD5C7876-1974-4D18-94F5-4CFF3A4DE4BF}" type="pres">
      <dgm:prSet presAssocID="{934FD4D1-195F-45AC-AF95-2CDE5DC9B63D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BE930B9-F6C4-4E73-8CC6-9192688E39FC}" type="pres">
      <dgm:prSet presAssocID="{934FD4D1-195F-45AC-AF95-2CDE5DC9B63D}" presName="parTransTwo" presStyleCnt="0"/>
      <dgm:spPr/>
      <dgm:t>
        <a:bodyPr/>
        <a:lstStyle/>
        <a:p>
          <a:endParaRPr lang="ru-RU"/>
        </a:p>
      </dgm:t>
    </dgm:pt>
    <dgm:pt modelId="{D9B50806-FAE0-408D-9BCB-D7954A330C53}" type="pres">
      <dgm:prSet presAssocID="{934FD4D1-195F-45AC-AF95-2CDE5DC9B63D}" presName="horzTwo" presStyleCnt="0"/>
      <dgm:spPr/>
      <dgm:t>
        <a:bodyPr/>
        <a:lstStyle/>
        <a:p>
          <a:endParaRPr lang="ru-RU"/>
        </a:p>
      </dgm:t>
    </dgm:pt>
    <dgm:pt modelId="{330DAD46-C0C0-4FB8-8668-B8ED67A14545}" type="pres">
      <dgm:prSet presAssocID="{25A69E26-6780-4E37-AF34-2A9F22ECEDF3}" presName="vertThree" presStyleCnt="0"/>
      <dgm:spPr/>
      <dgm:t>
        <a:bodyPr/>
        <a:lstStyle/>
        <a:p>
          <a:endParaRPr lang="ru-RU"/>
        </a:p>
      </dgm:t>
    </dgm:pt>
    <dgm:pt modelId="{5DEF5AEF-5C63-4198-A25E-F9E3F5B8D4A8}" type="pres">
      <dgm:prSet presAssocID="{25A69E26-6780-4E37-AF34-2A9F22ECEDF3}" presName="txThre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BB816E8-579F-43F8-BCA6-DED150283D62}" type="pres">
      <dgm:prSet presAssocID="{25A69E26-6780-4E37-AF34-2A9F22ECEDF3}" presName="parTransThree" presStyleCnt="0"/>
      <dgm:spPr/>
      <dgm:t>
        <a:bodyPr/>
        <a:lstStyle/>
        <a:p>
          <a:endParaRPr lang="ru-RU"/>
        </a:p>
      </dgm:t>
    </dgm:pt>
    <dgm:pt modelId="{E9C1FC80-46D8-43C6-AFAE-5386A40BA657}" type="pres">
      <dgm:prSet presAssocID="{25A69E26-6780-4E37-AF34-2A9F22ECEDF3}" presName="horzThree" presStyleCnt="0"/>
      <dgm:spPr/>
      <dgm:t>
        <a:bodyPr/>
        <a:lstStyle/>
        <a:p>
          <a:endParaRPr lang="ru-RU"/>
        </a:p>
      </dgm:t>
    </dgm:pt>
    <dgm:pt modelId="{A0B7A861-D1FD-49CC-A37D-DC5599874D0F}" type="pres">
      <dgm:prSet presAssocID="{36520A48-F8A1-4BD1-8C8B-75774A95ECCE}" presName="vertFour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0AD44EF-0925-4893-A3C5-62127A4D8142}" type="pres">
      <dgm:prSet presAssocID="{36520A48-F8A1-4BD1-8C8B-75774A95ECCE}" presName="txFour" presStyleLbl="node4" presStyleIdx="0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2238FDC-B4F2-4653-B8E3-4DB112D4B957}" type="pres">
      <dgm:prSet presAssocID="{36520A48-F8A1-4BD1-8C8B-75774A95ECCE}" presName="horzFour" presStyleCnt="0"/>
      <dgm:spPr/>
      <dgm:t>
        <a:bodyPr/>
        <a:lstStyle/>
        <a:p>
          <a:endParaRPr lang="ru-RU"/>
        </a:p>
      </dgm:t>
    </dgm:pt>
    <dgm:pt modelId="{0645E3B8-5B0E-4F8D-891B-69032169BB36}" type="pres">
      <dgm:prSet presAssocID="{1BDD442E-960E-447C-8B17-DD1CE2B5B87E}" presName="sibSpaceThree" presStyleCnt="0"/>
      <dgm:spPr/>
      <dgm:t>
        <a:bodyPr/>
        <a:lstStyle/>
        <a:p>
          <a:endParaRPr lang="ru-RU"/>
        </a:p>
      </dgm:t>
    </dgm:pt>
    <dgm:pt modelId="{06F0B5FB-4CA5-4576-AE4C-2AFC142DA7B0}" type="pres">
      <dgm:prSet presAssocID="{649D4FD5-51DE-4062-BCB4-BA010553088D}" presName="vertThree" presStyleCnt="0"/>
      <dgm:spPr/>
      <dgm:t>
        <a:bodyPr/>
        <a:lstStyle/>
        <a:p>
          <a:endParaRPr lang="ru-RU"/>
        </a:p>
      </dgm:t>
    </dgm:pt>
    <dgm:pt modelId="{89D7C46F-3DED-49ED-9165-0B35190F17D3}" type="pres">
      <dgm:prSet presAssocID="{649D4FD5-51DE-4062-BCB4-BA010553088D}" presName="txThre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188832-39EE-4A80-B821-EBAA762FD4D6}" type="pres">
      <dgm:prSet presAssocID="{649D4FD5-51DE-4062-BCB4-BA010553088D}" presName="parTransThree" presStyleCnt="0"/>
      <dgm:spPr/>
      <dgm:t>
        <a:bodyPr/>
        <a:lstStyle/>
        <a:p>
          <a:endParaRPr lang="ru-RU"/>
        </a:p>
      </dgm:t>
    </dgm:pt>
    <dgm:pt modelId="{EBE2A4F5-6294-4849-A632-C3A3F6B85ADD}" type="pres">
      <dgm:prSet presAssocID="{649D4FD5-51DE-4062-BCB4-BA010553088D}" presName="horzThree" presStyleCnt="0"/>
      <dgm:spPr/>
      <dgm:t>
        <a:bodyPr/>
        <a:lstStyle/>
        <a:p>
          <a:endParaRPr lang="ru-RU"/>
        </a:p>
      </dgm:t>
    </dgm:pt>
    <dgm:pt modelId="{3A64DDDF-0B81-4870-AE05-A64C8371B05D}" type="pres">
      <dgm:prSet presAssocID="{01702D38-CE95-4B3E-A217-03410488FF09}" presName="vertFour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483899B-19DE-4B7B-9B20-D5A913032D9E}" type="pres">
      <dgm:prSet presAssocID="{01702D38-CE95-4B3E-A217-03410488FF09}" presName="txFour" presStyleLbl="node4" presStyleIdx="1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83AEBBC-F795-4E9B-B73C-6054AB3C7F1D}" type="pres">
      <dgm:prSet presAssocID="{01702D38-CE95-4B3E-A217-03410488FF09}" presName="horzFour" presStyleCnt="0"/>
      <dgm:spPr/>
      <dgm:t>
        <a:bodyPr/>
        <a:lstStyle/>
        <a:p>
          <a:endParaRPr lang="ru-RU"/>
        </a:p>
      </dgm:t>
    </dgm:pt>
    <dgm:pt modelId="{2D2D23BF-58B8-4426-A556-BE2A822B55CA}" type="pres">
      <dgm:prSet presAssocID="{08288F34-5E83-4A65-8E44-3E7F39F49B05}" presName="sibSpaceTwo" presStyleCnt="0"/>
      <dgm:spPr/>
      <dgm:t>
        <a:bodyPr/>
        <a:lstStyle/>
        <a:p>
          <a:endParaRPr lang="ru-RU"/>
        </a:p>
      </dgm:t>
    </dgm:pt>
    <dgm:pt modelId="{B454D2C2-E24B-48A4-8CC8-0350CA44B9E5}" type="pres">
      <dgm:prSet presAssocID="{ED1EAF0A-13CE-4D2F-8EFE-B7AB1F804178}" presName="vertTwo" presStyleCnt="0"/>
      <dgm:spPr/>
      <dgm:t>
        <a:bodyPr/>
        <a:lstStyle/>
        <a:p>
          <a:endParaRPr lang="ru-RU"/>
        </a:p>
      </dgm:t>
    </dgm:pt>
    <dgm:pt modelId="{F5922C56-713F-4266-94A9-8425C818BE79}" type="pres">
      <dgm:prSet presAssocID="{ED1EAF0A-13CE-4D2F-8EFE-B7AB1F804178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850738-D4CB-4E15-9D47-1B3E48237CE4}" type="pres">
      <dgm:prSet presAssocID="{ED1EAF0A-13CE-4D2F-8EFE-B7AB1F804178}" presName="parTransTwo" presStyleCnt="0"/>
      <dgm:spPr/>
      <dgm:t>
        <a:bodyPr/>
        <a:lstStyle/>
        <a:p>
          <a:endParaRPr lang="ru-RU"/>
        </a:p>
      </dgm:t>
    </dgm:pt>
    <dgm:pt modelId="{46B395EB-5296-4782-9F99-5C435DD9735E}" type="pres">
      <dgm:prSet presAssocID="{ED1EAF0A-13CE-4D2F-8EFE-B7AB1F804178}" presName="horzTwo" presStyleCnt="0"/>
      <dgm:spPr/>
      <dgm:t>
        <a:bodyPr/>
        <a:lstStyle/>
        <a:p>
          <a:endParaRPr lang="ru-RU"/>
        </a:p>
      </dgm:t>
    </dgm:pt>
    <dgm:pt modelId="{DE88FE18-5C21-4F08-AC8F-AD34426C4107}" type="pres">
      <dgm:prSet presAssocID="{1691B1AC-942E-4C84-9C02-4E7073FE1274}" presName="vertThree" presStyleCnt="0"/>
      <dgm:spPr/>
      <dgm:t>
        <a:bodyPr/>
        <a:lstStyle/>
        <a:p>
          <a:endParaRPr lang="ru-RU"/>
        </a:p>
      </dgm:t>
    </dgm:pt>
    <dgm:pt modelId="{93A325A8-465B-4859-AA2A-2ECCA1D7C4EF}" type="pres">
      <dgm:prSet presAssocID="{1691B1AC-942E-4C84-9C02-4E7073FE1274}" presName="txThre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89FCEEE-1A05-430C-AC65-3BF8DF375E07}" type="pres">
      <dgm:prSet presAssocID="{1691B1AC-942E-4C84-9C02-4E7073FE1274}" presName="parTransThree" presStyleCnt="0"/>
      <dgm:spPr/>
      <dgm:t>
        <a:bodyPr/>
        <a:lstStyle/>
        <a:p>
          <a:endParaRPr lang="ru-RU"/>
        </a:p>
      </dgm:t>
    </dgm:pt>
    <dgm:pt modelId="{82A02FD8-808C-42F5-A2E7-CFADD0724678}" type="pres">
      <dgm:prSet presAssocID="{1691B1AC-942E-4C84-9C02-4E7073FE1274}" presName="horzThree" presStyleCnt="0"/>
      <dgm:spPr/>
      <dgm:t>
        <a:bodyPr/>
        <a:lstStyle/>
        <a:p>
          <a:endParaRPr lang="ru-RU"/>
        </a:p>
      </dgm:t>
    </dgm:pt>
    <dgm:pt modelId="{A5E23D97-0C52-4FB3-A58A-F68880C1E13F}" type="pres">
      <dgm:prSet presAssocID="{0B124D6C-68A3-4814-9A52-5427DF079F62}" presName="vertFour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2DA990-3518-4259-AAAD-5AA61A63F641}" type="pres">
      <dgm:prSet presAssocID="{0B124D6C-68A3-4814-9A52-5427DF079F62}" presName="txFour" presStyleLbl="node4" presStyleIdx="2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E5B707C-23F0-4AB4-B7C6-A6B9C1E76935}" type="pres">
      <dgm:prSet presAssocID="{0B124D6C-68A3-4814-9A52-5427DF079F62}" presName="horzFour" presStyleCnt="0"/>
      <dgm:spPr/>
      <dgm:t>
        <a:bodyPr/>
        <a:lstStyle/>
        <a:p>
          <a:endParaRPr lang="ru-RU"/>
        </a:p>
      </dgm:t>
    </dgm:pt>
    <dgm:pt modelId="{BDDD1656-390D-4AA1-995B-A38C9B645D03}" type="pres">
      <dgm:prSet presAssocID="{55A8C3D4-7A06-4AC4-86E6-A9C769F090F3}" presName="sibSpaceFour" presStyleCnt="0"/>
      <dgm:spPr/>
      <dgm:t>
        <a:bodyPr/>
        <a:lstStyle/>
        <a:p>
          <a:endParaRPr lang="ru-RU"/>
        </a:p>
      </dgm:t>
    </dgm:pt>
    <dgm:pt modelId="{73D78625-D3A3-47F6-9519-5F095898CC7D}" type="pres">
      <dgm:prSet presAssocID="{9F8144C1-6030-4402-8E83-262219459087}" presName="vertFour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B62B78-70F6-4948-A3AA-CBD687F96138}" type="pres">
      <dgm:prSet presAssocID="{9F8144C1-6030-4402-8E83-262219459087}" presName="txFour" presStyleLbl="node4" presStyleIdx="3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79F03F7-A4B0-413E-BCC8-03CF000C3BE0}" type="pres">
      <dgm:prSet presAssocID="{9F8144C1-6030-4402-8E83-262219459087}" presName="horzFour" presStyleCnt="0"/>
      <dgm:spPr/>
      <dgm:t>
        <a:bodyPr/>
        <a:lstStyle/>
        <a:p>
          <a:endParaRPr lang="ru-RU"/>
        </a:p>
      </dgm:t>
    </dgm:pt>
    <dgm:pt modelId="{C25C8CE9-062E-467A-9EE5-736491BB4327}" type="pres">
      <dgm:prSet presAssocID="{89DD58F4-8E43-4095-95DB-D5553CB72AAB}" presName="sibSpaceFour" presStyleCnt="0"/>
      <dgm:spPr/>
      <dgm:t>
        <a:bodyPr/>
        <a:lstStyle/>
        <a:p>
          <a:endParaRPr lang="ru-RU"/>
        </a:p>
      </dgm:t>
    </dgm:pt>
    <dgm:pt modelId="{881DAA93-7FAF-42EC-BD9F-C4903C0495E4}" type="pres">
      <dgm:prSet presAssocID="{71837AA0-CD27-4E79-B007-4DD13FA66201}" presName="vertFour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8D1CF51-438B-4CA8-B07F-32E784BFC16D}" type="pres">
      <dgm:prSet presAssocID="{71837AA0-CD27-4E79-B007-4DD13FA66201}" presName="txFour" presStyleLbl="node4" presStyleIdx="4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8740FF4-69DC-4F16-9497-3F90E9DF332D}" type="pres">
      <dgm:prSet presAssocID="{71837AA0-CD27-4E79-B007-4DD13FA66201}" presName="horzFour" presStyleCnt="0"/>
      <dgm:spPr/>
      <dgm:t>
        <a:bodyPr/>
        <a:lstStyle/>
        <a:p>
          <a:endParaRPr lang="ru-RU"/>
        </a:p>
      </dgm:t>
    </dgm:pt>
    <dgm:pt modelId="{14DF21AB-4216-4910-AA14-B88CFB2E65C3}" type="pres">
      <dgm:prSet presAssocID="{54774448-F258-42C9-80EC-3389AA1D527E}" presName="sibSpaceThree" presStyleCnt="0"/>
      <dgm:spPr/>
      <dgm:t>
        <a:bodyPr/>
        <a:lstStyle/>
        <a:p>
          <a:endParaRPr lang="ru-RU"/>
        </a:p>
      </dgm:t>
    </dgm:pt>
    <dgm:pt modelId="{180E763A-5DF1-49CA-AE9F-5E23C26A247D}" type="pres">
      <dgm:prSet presAssocID="{2A0627C6-81D7-4F33-BE89-9517B0DB17F5}" presName="vertThree" presStyleCnt="0"/>
      <dgm:spPr/>
      <dgm:t>
        <a:bodyPr/>
        <a:lstStyle/>
        <a:p>
          <a:endParaRPr lang="ru-RU"/>
        </a:p>
      </dgm:t>
    </dgm:pt>
    <dgm:pt modelId="{27598E29-0649-4DA9-8BD8-627A2F6B1E4D}" type="pres">
      <dgm:prSet presAssocID="{2A0627C6-81D7-4F33-BE89-9517B0DB17F5}" presName="txThre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43EE87D-F280-44DF-BE62-BB307F2CEC10}" type="pres">
      <dgm:prSet presAssocID="{2A0627C6-81D7-4F33-BE89-9517B0DB17F5}" presName="parTransThree" presStyleCnt="0"/>
      <dgm:spPr/>
      <dgm:t>
        <a:bodyPr/>
        <a:lstStyle/>
        <a:p>
          <a:endParaRPr lang="ru-RU"/>
        </a:p>
      </dgm:t>
    </dgm:pt>
    <dgm:pt modelId="{A5DE71A7-7F92-4EB8-A5F0-94A87EB2E82E}" type="pres">
      <dgm:prSet presAssocID="{2A0627C6-81D7-4F33-BE89-9517B0DB17F5}" presName="horzThree" presStyleCnt="0"/>
      <dgm:spPr/>
      <dgm:t>
        <a:bodyPr/>
        <a:lstStyle/>
        <a:p>
          <a:endParaRPr lang="ru-RU"/>
        </a:p>
      </dgm:t>
    </dgm:pt>
    <dgm:pt modelId="{FE2250F1-4FC9-4645-BC27-57CB5247A64A}" type="pres">
      <dgm:prSet presAssocID="{14A9C29A-D9BC-4AE9-8F8B-A01D488CAA1D}" presName="vertFour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ACA2E5F-6A54-47F8-AF94-56DA67A18459}" type="pres">
      <dgm:prSet presAssocID="{14A9C29A-D9BC-4AE9-8F8B-A01D488CAA1D}" presName="txFour" presStyleLbl="node4" presStyleIdx="5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F92204E-D532-415B-9F1D-825C218A2DCA}" type="pres">
      <dgm:prSet presAssocID="{14A9C29A-D9BC-4AE9-8F8B-A01D488CAA1D}" presName="horzFour" presStyleCnt="0"/>
      <dgm:spPr/>
      <dgm:t>
        <a:bodyPr/>
        <a:lstStyle/>
        <a:p>
          <a:endParaRPr lang="ru-RU"/>
        </a:p>
      </dgm:t>
    </dgm:pt>
  </dgm:ptLst>
  <dgm:cxnLst>
    <dgm:cxn modelId="{58DA9600-47AC-48C4-A83A-E08DD774FFDF}" srcId="{1691B1AC-942E-4C84-9C02-4E7073FE1274}" destId="{71837AA0-CD27-4E79-B007-4DD13FA66201}" srcOrd="2" destOrd="0" parTransId="{523E9CF7-0AEC-4E2B-9BB3-5CC9AB14E391}" sibTransId="{5945E7A8-A91A-4BA7-B136-6A11E63B4F1D}"/>
    <dgm:cxn modelId="{B498E1CF-7599-428C-B686-C121036C7CE3}" srcId="{9E9012F6-25D7-41AD-9EDE-4E31A28FA6A7}" destId="{9A8744F3-8092-4BE6-BFE3-08F328EC5B48}" srcOrd="0" destOrd="0" parTransId="{BF71C8AF-2E2F-4F5C-B5FC-6E42979DAF1E}" sibTransId="{DE0C7BD0-564B-46A9-B741-43B20E038723}"/>
    <dgm:cxn modelId="{D7D29A88-6994-49B7-9DA8-6C5EE39E1A58}" srcId="{934FD4D1-195F-45AC-AF95-2CDE5DC9B63D}" destId="{25A69E26-6780-4E37-AF34-2A9F22ECEDF3}" srcOrd="0" destOrd="0" parTransId="{7E9239CD-21B5-44A5-9122-9B3E782E491B}" sibTransId="{1BDD442E-960E-447C-8B17-DD1CE2B5B87E}"/>
    <dgm:cxn modelId="{76C3B0C3-86BE-42FE-AE8D-982E3AC6D450}" srcId="{1691B1AC-942E-4C84-9C02-4E7073FE1274}" destId="{0B124D6C-68A3-4814-9A52-5427DF079F62}" srcOrd="0" destOrd="0" parTransId="{1D8FE2AA-1CB4-4FA3-AAAF-DA16C94069B9}" sibTransId="{55A8C3D4-7A06-4AC4-86E6-A9C769F090F3}"/>
    <dgm:cxn modelId="{8488B482-9C78-41B9-9B14-3E7B9D198728}" type="presOf" srcId="{ED1EAF0A-13CE-4D2F-8EFE-B7AB1F804178}" destId="{F5922C56-713F-4266-94A9-8425C818BE79}" srcOrd="0" destOrd="0" presId="urn:microsoft.com/office/officeart/2005/8/layout/hierarchy4"/>
    <dgm:cxn modelId="{9EE1FDAF-DE82-47C3-A360-5B1708DA866A}" type="presOf" srcId="{1691B1AC-942E-4C84-9C02-4E7073FE1274}" destId="{93A325A8-465B-4859-AA2A-2ECCA1D7C4EF}" srcOrd="0" destOrd="0" presId="urn:microsoft.com/office/officeart/2005/8/layout/hierarchy4"/>
    <dgm:cxn modelId="{4A82398F-3C64-4603-9DD7-5A3D49E79F45}" srcId="{649D4FD5-51DE-4062-BCB4-BA010553088D}" destId="{01702D38-CE95-4B3E-A217-03410488FF09}" srcOrd="0" destOrd="0" parTransId="{41E9E7D4-C2E6-44D3-8737-CD277D07E5DD}" sibTransId="{02158399-70F4-4173-B339-58BC80A40EC1}"/>
    <dgm:cxn modelId="{2A4C97C6-CF47-4FFF-8F52-BE59962ACD78}" type="presOf" srcId="{9F8144C1-6030-4402-8E83-262219459087}" destId="{9AB62B78-70F6-4948-A3AA-CBD687F96138}" srcOrd="0" destOrd="0" presId="urn:microsoft.com/office/officeart/2005/8/layout/hierarchy4"/>
    <dgm:cxn modelId="{51A6F581-7B6F-4AB0-9317-3F5470FBF112}" type="presOf" srcId="{2A0627C6-81D7-4F33-BE89-9517B0DB17F5}" destId="{27598E29-0649-4DA9-8BD8-627A2F6B1E4D}" srcOrd="0" destOrd="0" presId="urn:microsoft.com/office/officeart/2005/8/layout/hierarchy4"/>
    <dgm:cxn modelId="{597D260D-0B14-44AF-AE0D-EFDC9266DD42}" type="presOf" srcId="{71837AA0-CD27-4E79-B007-4DD13FA66201}" destId="{48D1CF51-438B-4CA8-B07F-32E784BFC16D}" srcOrd="0" destOrd="0" presId="urn:microsoft.com/office/officeart/2005/8/layout/hierarchy4"/>
    <dgm:cxn modelId="{9D5AF275-D533-493E-AE22-E3964690C5F3}" type="presOf" srcId="{934FD4D1-195F-45AC-AF95-2CDE5DC9B63D}" destId="{DD5C7876-1974-4D18-94F5-4CFF3A4DE4BF}" srcOrd="0" destOrd="0" presId="urn:microsoft.com/office/officeart/2005/8/layout/hierarchy4"/>
    <dgm:cxn modelId="{2632D505-B592-48B2-9E38-1877993EBB48}" srcId="{ED1EAF0A-13CE-4D2F-8EFE-B7AB1F804178}" destId="{1691B1AC-942E-4C84-9C02-4E7073FE1274}" srcOrd="0" destOrd="0" parTransId="{3CFFD4C3-70E2-48E3-B5E4-ED6E35DEEBC0}" sibTransId="{54774448-F258-42C9-80EC-3389AA1D527E}"/>
    <dgm:cxn modelId="{D6743749-6EDD-455B-98AD-07434FF80E1E}" type="presOf" srcId="{9A8744F3-8092-4BE6-BFE3-08F328EC5B48}" destId="{F9C6DD10-16A6-4212-A698-611DA4D0A4CC}" srcOrd="0" destOrd="0" presId="urn:microsoft.com/office/officeart/2005/8/layout/hierarchy4"/>
    <dgm:cxn modelId="{90EDAD2A-DCC0-462D-B6BF-74BCA3497E12}" type="presOf" srcId="{0B124D6C-68A3-4814-9A52-5427DF079F62}" destId="{CF2DA990-3518-4259-AAAD-5AA61A63F641}" srcOrd="0" destOrd="0" presId="urn:microsoft.com/office/officeart/2005/8/layout/hierarchy4"/>
    <dgm:cxn modelId="{80A44307-44F0-469A-9E18-051D7373B105}" srcId="{2A0627C6-81D7-4F33-BE89-9517B0DB17F5}" destId="{14A9C29A-D9BC-4AE9-8F8B-A01D488CAA1D}" srcOrd="0" destOrd="0" parTransId="{01ADA482-FB8F-464A-BEAE-4C1968691B3B}" sibTransId="{697B7494-AC32-4AAF-A252-7205439E5EE3}"/>
    <dgm:cxn modelId="{2DA82F78-C59C-4C42-9F79-91CF0D38BE7C}" type="presOf" srcId="{25A69E26-6780-4E37-AF34-2A9F22ECEDF3}" destId="{5DEF5AEF-5C63-4198-A25E-F9E3F5B8D4A8}" srcOrd="0" destOrd="0" presId="urn:microsoft.com/office/officeart/2005/8/layout/hierarchy4"/>
    <dgm:cxn modelId="{1ACDE0A3-1B08-4DF0-B874-B21ADF01F256}" srcId="{9A8744F3-8092-4BE6-BFE3-08F328EC5B48}" destId="{934FD4D1-195F-45AC-AF95-2CDE5DC9B63D}" srcOrd="0" destOrd="0" parTransId="{E013DD7D-1678-4F25-9280-88661BACAE05}" sibTransId="{08288F34-5E83-4A65-8E44-3E7F39F49B05}"/>
    <dgm:cxn modelId="{ACA1A35D-4C27-436E-815F-073EDEECA551}" srcId="{ED1EAF0A-13CE-4D2F-8EFE-B7AB1F804178}" destId="{2A0627C6-81D7-4F33-BE89-9517B0DB17F5}" srcOrd="1" destOrd="0" parTransId="{450F9B2F-3336-4DE4-B313-1290E0FE9593}" sibTransId="{1153527F-C1A7-4052-ADBA-49D0FC258D87}"/>
    <dgm:cxn modelId="{EB401C0C-7B93-4DA8-BA96-B934EAC75D11}" srcId="{1691B1AC-942E-4C84-9C02-4E7073FE1274}" destId="{9F8144C1-6030-4402-8E83-262219459087}" srcOrd="1" destOrd="0" parTransId="{A62036A2-CD7E-437E-9B27-6300DD604C75}" sibTransId="{89DD58F4-8E43-4095-95DB-D5553CB72AAB}"/>
    <dgm:cxn modelId="{8158637D-B24F-49E9-9531-FA2A36B60337}" type="presOf" srcId="{9E9012F6-25D7-41AD-9EDE-4E31A28FA6A7}" destId="{1BB160F0-38E6-429C-8B27-36081DA59A59}" srcOrd="0" destOrd="0" presId="urn:microsoft.com/office/officeart/2005/8/layout/hierarchy4"/>
    <dgm:cxn modelId="{02A2B3DA-7F4A-4CC3-83D8-BB5B54E1869F}" type="presOf" srcId="{01702D38-CE95-4B3E-A217-03410488FF09}" destId="{4483899B-19DE-4B7B-9B20-D5A913032D9E}" srcOrd="0" destOrd="0" presId="urn:microsoft.com/office/officeart/2005/8/layout/hierarchy4"/>
    <dgm:cxn modelId="{635BF83E-F709-423A-807C-894DB501FEA7}" srcId="{934FD4D1-195F-45AC-AF95-2CDE5DC9B63D}" destId="{649D4FD5-51DE-4062-BCB4-BA010553088D}" srcOrd="1" destOrd="0" parTransId="{E9BE3756-E8C8-4339-8537-6AE61CCB4FC4}" sibTransId="{44B9A017-8085-4117-A6FF-1E68244DF8FA}"/>
    <dgm:cxn modelId="{45100D45-0852-45DF-B7CD-B7C60A1EA215}" type="presOf" srcId="{14A9C29A-D9BC-4AE9-8F8B-A01D488CAA1D}" destId="{FACA2E5F-6A54-47F8-AF94-56DA67A18459}" srcOrd="0" destOrd="0" presId="urn:microsoft.com/office/officeart/2005/8/layout/hierarchy4"/>
    <dgm:cxn modelId="{CB6B5D64-D503-4C23-9132-E627A437ACFD}" type="presOf" srcId="{36520A48-F8A1-4BD1-8C8B-75774A95ECCE}" destId="{90AD44EF-0925-4893-A3C5-62127A4D8142}" srcOrd="0" destOrd="0" presId="urn:microsoft.com/office/officeart/2005/8/layout/hierarchy4"/>
    <dgm:cxn modelId="{93EEF90B-B8B6-4BFF-BE8F-1112F8DE90C8}" srcId="{25A69E26-6780-4E37-AF34-2A9F22ECEDF3}" destId="{36520A48-F8A1-4BD1-8C8B-75774A95ECCE}" srcOrd="0" destOrd="0" parTransId="{9E04EF81-D65A-4DE9-B605-8F8F23786E16}" sibTransId="{BFED7890-8F11-480E-BF24-A824FD9F8336}"/>
    <dgm:cxn modelId="{3868BCAB-FEAF-4045-939F-97342D9FAE3B}" srcId="{9A8744F3-8092-4BE6-BFE3-08F328EC5B48}" destId="{ED1EAF0A-13CE-4D2F-8EFE-B7AB1F804178}" srcOrd="1" destOrd="0" parTransId="{A926F525-5BBC-4F51-AE6F-68D9A2870CCE}" sibTransId="{DDDCE662-F049-466E-ACC0-584B5F60B9AC}"/>
    <dgm:cxn modelId="{C8FCF21C-AD0D-46F1-AB9F-3B5EE2E8B8E8}" type="presOf" srcId="{649D4FD5-51DE-4062-BCB4-BA010553088D}" destId="{89D7C46F-3DED-49ED-9165-0B35190F17D3}" srcOrd="0" destOrd="0" presId="urn:microsoft.com/office/officeart/2005/8/layout/hierarchy4"/>
    <dgm:cxn modelId="{71004626-D6E4-4475-9529-3B163640EC33}" type="presParOf" srcId="{1BB160F0-38E6-429C-8B27-36081DA59A59}" destId="{CA3FC0A5-5CE0-48BD-950B-C774E5BE8793}" srcOrd="0" destOrd="0" presId="urn:microsoft.com/office/officeart/2005/8/layout/hierarchy4"/>
    <dgm:cxn modelId="{61B2F756-F0F6-46CA-A47E-0FE55DDAC382}" type="presParOf" srcId="{CA3FC0A5-5CE0-48BD-950B-C774E5BE8793}" destId="{F9C6DD10-16A6-4212-A698-611DA4D0A4CC}" srcOrd="0" destOrd="0" presId="urn:microsoft.com/office/officeart/2005/8/layout/hierarchy4"/>
    <dgm:cxn modelId="{9D6A9AE1-A161-44AE-BA98-584EF413CE76}" type="presParOf" srcId="{CA3FC0A5-5CE0-48BD-950B-C774E5BE8793}" destId="{6918553F-4378-4D0A-B156-2EAA065D61C3}" srcOrd="1" destOrd="0" presId="urn:microsoft.com/office/officeart/2005/8/layout/hierarchy4"/>
    <dgm:cxn modelId="{A03C07DF-AA58-4576-BC15-ADBE20D4AFAB}" type="presParOf" srcId="{CA3FC0A5-5CE0-48BD-950B-C774E5BE8793}" destId="{DA59C36E-03DA-42F6-BAA9-A252F4FABDC1}" srcOrd="2" destOrd="0" presId="urn:microsoft.com/office/officeart/2005/8/layout/hierarchy4"/>
    <dgm:cxn modelId="{5BB28FBD-1CEF-49A9-BD32-365743AC1FB4}" type="presParOf" srcId="{DA59C36E-03DA-42F6-BAA9-A252F4FABDC1}" destId="{F41DDD2E-5858-4CF4-BB16-B7FA799278E1}" srcOrd="0" destOrd="0" presId="urn:microsoft.com/office/officeart/2005/8/layout/hierarchy4"/>
    <dgm:cxn modelId="{D3F55755-86EC-47BA-8CCA-8AA403E2ABF0}" type="presParOf" srcId="{F41DDD2E-5858-4CF4-BB16-B7FA799278E1}" destId="{DD5C7876-1974-4D18-94F5-4CFF3A4DE4BF}" srcOrd="0" destOrd="0" presId="urn:microsoft.com/office/officeart/2005/8/layout/hierarchy4"/>
    <dgm:cxn modelId="{4D368F5D-D43B-4E35-A9E3-317D51A2B0A7}" type="presParOf" srcId="{F41DDD2E-5858-4CF4-BB16-B7FA799278E1}" destId="{2BE930B9-F6C4-4E73-8CC6-9192688E39FC}" srcOrd="1" destOrd="0" presId="urn:microsoft.com/office/officeart/2005/8/layout/hierarchy4"/>
    <dgm:cxn modelId="{86613349-9019-4A06-BE39-3631C8454230}" type="presParOf" srcId="{F41DDD2E-5858-4CF4-BB16-B7FA799278E1}" destId="{D9B50806-FAE0-408D-9BCB-D7954A330C53}" srcOrd="2" destOrd="0" presId="urn:microsoft.com/office/officeart/2005/8/layout/hierarchy4"/>
    <dgm:cxn modelId="{C1BDBA45-4306-407E-A7BB-F86C2AC7F60C}" type="presParOf" srcId="{D9B50806-FAE0-408D-9BCB-D7954A330C53}" destId="{330DAD46-C0C0-4FB8-8668-B8ED67A14545}" srcOrd="0" destOrd="0" presId="urn:microsoft.com/office/officeart/2005/8/layout/hierarchy4"/>
    <dgm:cxn modelId="{E97F9B7C-DA6F-49DA-B7BC-259B99D50FCC}" type="presParOf" srcId="{330DAD46-C0C0-4FB8-8668-B8ED67A14545}" destId="{5DEF5AEF-5C63-4198-A25E-F9E3F5B8D4A8}" srcOrd="0" destOrd="0" presId="urn:microsoft.com/office/officeart/2005/8/layout/hierarchy4"/>
    <dgm:cxn modelId="{F71F8CA1-6650-459F-B2F6-272D06609A81}" type="presParOf" srcId="{330DAD46-C0C0-4FB8-8668-B8ED67A14545}" destId="{2BB816E8-579F-43F8-BCA6-DED150283D62}" srcOrd="1" destOrd="0" presId="urn:microsoft.com/office/officeart/2005/8/layout/hierarchy4"/>
    <dgm:cxn modelId="{C520AAAE-B4A1-41A7-91FC-89EC7B51563B}" type="presParOf" srcId="{330DAD46-C0C0-4FB8-8668-B8ED67A14545}" destId="{E9C1FC80-46D8-43C6-AFAE-5386A40BA657}" srcOrd="2" destOrd="0" presId="urn:microsoft.com/office/officeart/2005/8/layout/hierarchy4"/>
    <dgm:cxn modelId="{2DB126CE-A0A3-4873-88C4-A665C909E26C}" type="presParOf" srcId="{E9C1FC80-46D8-43C6-AFAE-5386A40BA657}" destId="{A0B7A861-D1FD-49CC-A37D-DC5599874D0F}" srcOrd="0" destOrd="0" presId="urn:microsoft.com/office/officeart/2005/8/layout/hierarchy4"/>
    <dgm:cxn modelId="{E3E09AA9-F11B-4660-98D1-577C98B94A74}" type="presParOf" srcId="{A0B7A861-D1FD-49CC-A37D-DC5599874D0F}" destId="{90AD44EF-0925-4893-A3C5-62127A4D8142}" srcOrd="0" destOrd="0" presId="urn:microsoft.com/office/officeart/2005/8/layout/hierarchy4"/>
    <dgm:cxn modelId="{96A26314-5666-46E8-AD10-6D9C569AC389}" type="presParOf" srcId="{A0B7A861-D1FD-49CC-A37D-DC5599874D0F}" destId="{C2238FDC-B4F2-4653-B8E3-4DB112D4B957}" srcOrd="1" destOrd="0" presId="urn:microsoft.com/office/officeart/2005/8/layout/hierarchy4"/>
    <dgm:cxn modelId="{01D9C8B9-E399-49D7-990F-C6F774921AC9}" type="presParOf" srcId="{D9B50806-FAE0-408D-9BCB-D7954A330C53}" destId="{0645E3B8-5B0E-4F8D-891B-69032169BB36}" srcOrd="1" destOrd="0" presId="urn:microsoft.com/office/officeart/2005/8/layout/hierarchy4"/>
    <dgm:cxn modelId="{C103BD2D-C9D9-4DAF-8E36-64317B49F4A3}" type="presParOf" srcId="{D9B50806-FAE0-408D-9BCB-D7954A330C53}" destId="{06F0B5FB-4CA5-4576-AE4C-2AFC142DA7B0}" srcOrd="2" destOrd="0" presId="urn:microsoft.com/office/officeart/2005/8/layout/hierarchy4"/>
    <dgm:cxn modelId="{11023DAF-1B63-4F5C-B067-4B5094BC0E70}" type="presParOf" srcId="{06F0B5FB-4CA5-4576-AE4C-2AFC142DA7B0}" destId="{89D7C46F-3DED-49ED-9165-0B35190F17D3}" srcOrd="0" destOrd="0" presId="urn:microsoft.com/office/officeart/2005/8/layout/hierarchy4"/>
    <dgm:cxn modelId="{89960E53-B60A-4478-95B6-1EB5FDF813F6}" type="presParOf" srcId="{06F0B5FB-4CA5-4576-AE4C-2AFC142DA7B0}" destId="{C8188832-39EE-4A80-B821-EBAA762FD4D6}" srcOrd="1" destOrd="0" presId="urn:microsoft.com/office/officeart/2005/8/layout/hierarchy4"/>
    <dgm:cxn modelId="{75241052-3E43-4EC1-8FDD-066EA763AA96}" type="presParOf" srcId="{06F0B5FB-4CA5-4576-AE4C-2AFC142DA7B0}" destId="{EBE2A4F5-6294-4849-A632-C3A3F6B85ADD}" srcOrd="2" destOrd="0" presId="urn:microsoft.com/office/officeart/2005/8/layout/hierarchy4"/>
    <dgm:cxn modelId="{01CBD84A-F252-44A6-87F4-1C086B94D9AE}" type="presParOf" srcId="{EBE2A4F5-6294-4849-A632-C3A3F6B85ADD}" destId="{3A64DDDF-0B81-4870-AE05-A64C8371B05D}" srcOrd="0" destOrd="0" presId="urn:microsoft.com/office/officeart/2005/8/layout/hierarchy4"/>
    <dgm:cxn modelId="{4E380E00-2191-4C11-AF7A-260CFF431F3B}" type="presParOf" srcId="{3A64DDDF-0B81-4870-AE05-A64C8371B05D}" destId="{4483899B-19DE-4B7B-9B20-D5A913032D9E}" srcOrd="0" destOrd="0" presId="urn:microsoft.com/office/officeart/2005/8/layout/hierarchy4"/>
    <dgm:cxn modelId="{8FF5734B-5822-40B5-94E8-14D5A39EF8DF}" type="presParOf" srcId="{3A64DDDF-0B81-4870-AE05-A64C8371B05D}" destId="{E83AEBBC-F795-4E9B-B73C-6054AB3C7F1D}" srcOrd="1" destOrd="0" presId="urn:microsoft.com/office/officeart/2005/8/layout/hierarchy4"/>
    <dgm:cxn modelId="{7610F9B3-A061-4C34-A958-2E83011C825E}" type="presParOf" srcId="{DA59C36E-03DA-42F6-BAA9-A252F4FABDC1}" destId="{2D2D23BF-58B8-4426-A556-BE2A822B55CA}" srcOrd="1" destOrd="0" presId="urn:microsoft.com/office/officeart/2005/8/layout/hierarchy4"/>
    <dgm:cxn modelId="{B9126A89-5631-4032-98AB-1281F9F7EB81}" type="presParOf" srcId="{DA59C36E-03DA-42F6-BAA9-A252F4FABDC1}" destId="{B454D2C2-E24B-48A4-8CC8-0350CA44B9E5}" srcOrd="2" destOrd="0" presId="urn:microsoft.com/office/officeart/2005/8/layout/hierarchy4"/>
    <dgm:cxn modelId="{6E9C9D5B-9A89-416C-8161-823082AF1252}" type="presParOf" srcId="{B454D2C2-E24B-48A4-8CC8-0350CA44B9E5}" destId="{F5922C56-713F-4266-94A9-8425C818BE79}" srcOrd="0" destOrd="0" presId="urn:microsoft.com/office/officeart/2005/8/layout/hierarchy4"/>
    <dgm:cxn modelId="{7D736470-94B3-46D1-B898-8F65DD266556}" type="presParOf" srcId="{B454D2C2-E24B-48A4-8CC8-0350CA44B9E5}" destId="{BD850738-D4CB-4E15-9D47-1B3E48237CE4}" srcOrd="1" destOrd="0" presId="urn:microsoft.com/office/officeart/2005/8/layout/hierarchy4"/>
    <dgm:cxn modelId="{D68D6441-DB50-433F-AAD5-F228C94652CD}" type="presParOf" srcId="{B454D2C2-E24B-48A4-8CC8-0350CA44B9E5}" destId="{46B395EB-5296-4782-9F99-5C435DD9735E}" srcOrd="2" destOrd="0" presId="urn:microsoft.com/office/officeart/2005/8/layout/hierarchy4"/>
    <dgm:cxn modelId="{15553DBC-5517-43A2-AC00-18CEC2FB7D32}" type="presParOf" srcId="{46B395EB-5296-4782-9F99-5C435DD9735E}" destId="{DE88FE18-5C21-4F08-AC8F-AD34426C4107}" srcOrd="0" destOrd="0" presId="urn:microsoft.com/office/officeart/2005/8/layout/hierarchy4"/>
    <dgm:cxn modelId="{9C368CEA-670E-4829-B5F0-5EC32B39971C}" type="presParOf" srcId="{DE88FE18-5C21-4F08-AC8F-AD34426C4107}" destId="{93A325A8-465B-4859-AA2A-2ECCA1D7C4EF}" srcOrd="0" destOrd="0" presId="urn:microsoft.com/office/officeart/2005/8/layout/hierarchy4"/>
    <dgm:cxn modelId="{095AA03F-C45C-4061-A05B-0B2F3E604080}" type="presParOf" srcId="{DE88FE18-5C21-4F08-AC8F-AD34426C4107}" destId="{389FCEEE-1A05-430C-AC65-3BF8DF375E07}" srcOrd="1" destOrd="0" presId="urn:microsoft.com/office/officeart/2005/8/layout/hierarchy4"/>
    <dgm:cxn modelId="{8556E8D6-4843-4C2D-A02D-FA1456D6FFBD}" type="presParOf" srcId="{DE88FE18-5C21-4F08-AC8F-AD34426C4107}" destId="{82A02FD8-808C-42F5-A2E7-CFADD0724678}" srcOrd="2" destOrd="0" presId="urn:microsoft.com/office/officeart/2005/8/layout/hierarchy4"/>
    <dgm:cxn modelId="{89219CFE-B75F-475C-86B7-7126883FB773}" type="presParOf" srcId="{82A02FD8-808C-42F5-A2E7-CFADD0724678}" destId="{A5E23D97-0C52-4FB3-A58A-F68880C1E13F}" srcOrd="0" destOrd="0" presId="urn:microsoft.com/office/officeart/2005/8/layout/hierarchy4"/>
    <dgm:cxn modelId="{01D01846-D8C0-4AD2-A093-80CC38BAE940}" type="presParOf" srcId="{A5E23D97-0C52-4FB3-A58A-F68880C1E13F}" destId="{CF2DA990-3518-4259-AAAD-5AA61A63F641}" srcOrd="0" destOrd="0" presId="urn:microsoft.com/office/officeart/2005/8/layout/hierarchy4"/>
    <dgm:cxn modelId="{5DA3A1B9-C38F-44AE-AA61-B6689EE5B06E}" type="presParOf" srcId="{A5E23D97-0C52-4FB3-A58A-F68880C1E13F}" destId="{FE5B707C-23F0-4AB4-B7C6-A6B9C1E76935}" srcOrd="1" destOrd="0" presId="urn:microsoft.com/office/officeart/2005/8/layout/hierarchy4"/>
    <dgm:cxn modelId="{7282174E-A54D-4685-BB4F-2936EE58EE9A}" type="presParOf" srcId="{82A02FD8-808C-42F5-A2E7-CFADD0724678}" destId="{BDDD1656-390D-4AA1-995B-A38C9B645D03}" srcOrd="1" destOrd="0" presId="urn:microsoft.com/office/officeart/2005/8/layout/hierarchy4"/>
    <dgm:cxn modelId="{F83D8EBC-2716-4E61-84BF-B756BE49873D}" type="presParOf" srcId="{82A02FD8-808C-42F5-A2E7-CFADD0724678}" destId="{73D78625-D3A3-47F6-9519-5F095898CC7D}" srcOrd="2" destOrd="0" presId="urn:microsoft.com/office/officeart/2005/8/layout/hierarchy4"/>
    <dgm:cxn modelId="{9C235304-C76A-4E99-B846-8DC7CE6010DB}" type="presParOf" srcId="{73D78625-D3A3-47F6-9519-5F095898CC7D}" destId="{9AB62B78-70F6-4948-A3AA-CBD687F96138}" srcOrd="0" destOrd="0" presId="urn:microsoft.com/office/officeart/2005/8/layout/hierarchy4"/>
    <dgm:cxn modelId="{FCD7D83C-CB85-408C-9842-0CF58479A1BE}" type="presParOf" srcId="{73D78625-D3A3-47F6-9519-5F095898CC7D}" destId="{179F03F7-A4B0-413E-BCC8-03CF000C3BE0}" srcOrd="1" destOrd="0" presId="urn:microsoft.com/office/officeart/2005/8/layout/hierarchy4"/>
    <dgm:cxn modelId="{122153C6-EBA3-404D-AD8C-559F2F4C0153}" type="presParOf" srcId="{82A02FD8-808C-42F5-A2E7-CFADD0724678}" destId="{C25C8CE9-062E-467A-9EE5-736491BB4327}" srcOrd="3" destOrd="0" presId="urn:microsoft.com/office/officeart/2005/8/layout/hierarchy4"/>
    <dgm:cxn modelId="{918B7426-2549-4389-98B6-EBB16692895C}" type="presParOf" srcId="{82A02FD8-808C-42F5-A2E7-CFADD0724678}" destId="{881DAA93-7FAF-42EC-BD9F-C4903C0495E4}" srcOrd="4" destOrd="0" presId="urn:microsoft.com/office/officeart/2005/8/layout/hierarchy4"/>
    <dgm:cxn modelId="{16C0E180-152D-4035-94F2-E858942A4168}" type="presParOf" srcId="{881DAA93-7FAF-42EC-BD9F-C4903C0495E4}" destId="{48D1CF51-438B-4CA8-B07F-32E784BFC16D}" srcOrd="0" destOrd="0" presId="urn:microsoft.com/office/officeart/2005/8/layout/hierarchy4"/>
    <dgm:cxn modelId="{A1270F38-BC63-49F0-B97A-E6D8A49C9D7E}" type="presParOf" srcId="{881DAA93-7FAF-42EC-BD9F-C4903C0495E4}" destId="{28740FF4-69DC-4F16-9497-3F90E9DF332D}" srcOrd="1" destOrd="0" presId="urn:microsoft.com/office/officeart/2005/8/layout/hierarchy4"/>
    <dgm:cxn modelId="{0D38C4C6-A176-47AB-8AC4-99CF36E3DBD6}" type="presParOf" srcId="{46B395EB-5296-4782-9F99-5C435DD9735E}" destId="{14DF21AB-4216-4910-AA14-B88CFB2E65C3}" srcOrd="1" destOrd="0" presId="urn:microsoft.com/office/officeart/2005/8/layout/hierarchy4"/>
    <dgm:cxn modelId="{DE659EC6-3B19-40E6-A92C-5080E3516E0E}" type="presParOf" srcId="{46B395EB-5296-4782-9F99-5C435DD9735E}" destId="{180E763A-5DF1-49CA-AE9F-5E23C26A247D}" srcOrd="2" destOrd="0" presId="urn:microsoft.com/office/officeart/2005/8/layout/hierarchy4"/>
    <dgm:cxn modelId="{CD07E901-62D5-4F6B-8778-449A8BBE9421}" type="presParOf" srcId="{180E763A-5DF1-49CA-AE9F-5E23C26A247D}" destId="{27598E29-0649-4DA9-8BD8-627A2F6B1E4D}" srcOrd="0" destOrd="0" presId="urn:microsoft.com/office/officeart/2005/8/layout/hierarchy4"/>
    <dgm:cxn modelId="{FD39D58F-F3B2-4556-B5AA-8D23345E0430}" type="presParOf" srcId="{180E763A-5DF1-49CA-AE9F-5E23C26A247D}" destId="{C43EE87D-F280-44DF-BE62-BB307F2CEC10}" srcOrd="1" destOrd="0" presId="urn:microsoft.com/office/officeart/2005/8/layout/hierarchy4"/>
    <dgm:cxn modelId="{DD1EE128-EB89-43B4-B615-A73B190A1F03}" type="presParOf" srcId="{180E763A-5DF1-49CA-AE9F-5E23C26A247D}" destId="{A5DE71A7-7F92-4EB8-A5F0-94A87EB2E82E}" srcOrd="2" destOrd="0" presId="urn:microsoft.com/office/officeart/2005/8/layout/hierarchy4"/>
    <dgm:cxn modelId="{325A0923-7BC0-4D21-A6B2-1555888EDA04}" type="presParOf" srcId="{A5DE71A7-7F92-4EB8-A5F0-94A87EB2E82E}" destId="{FE2250F1-4FC9-4645-BC27-57CB5247A64A}" srcOrd="0" destOrd="0" presId="urn:microsoft.com/office/officeart/2005/8/layout/hierarchy4"/>
    <dgm:cxn modelId="{711A5A79-11A9-41C9-BDC3-8061405B0E68}" type="presParOf" srcId="{FE2250F1-4FC9-4645-BC27-57CB5247A64A}" destId="{FACA2E5F-6A54-47F8-AF94-56DA67A18459}" srcOrd="0" destOrd="0" presId="urn:microsoft.com/office/officeart/2005/8/layout/hierarchy4"/>
    <dgm:cxn modelId="{716C0EFE-75C7-497F-80E7-E2DE59A769E8}" type="presParOf" srcId="{FE2250F1-4FC9-4645-BC27-57CB5247A64A}" destId="{4F92204E-D532-415B-9F1D-825C218A2DCA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3.xml><?xml version="1.0" encoding="utf-8"?>
<dgm:dataModel xmlns:dgm="http://schemas.openxmlformats.org/drawingml/2006/diagram" xmlns:a="http://schemas.openxmlformats.org/drawingml/2006/main">
  <dgm:ptLst>
    <dgm:pt modelId="{1560082C-DCC5-4AB5-B2D1-E806FBE1C74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84506F8-57A0-49B9-9D65-404C484C123F}">
      <dgm:prSet/>
      <dgm:spPr>
        <a:solidFill>
          <a:srgbClr val="002060"/>
        </a:solidFill>
      </dgm:spPr>
      <dgm:t>
        <a:bodyPr/>
        <a:lstStyle/>
        <a:p>
          <a:pPr algn="ctr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Истеъмол товарлари бозори ва ресурслар бозори ҳамда бозор субъектлари ўртасида ресурслар, маҳсулот ва даромадлар ҳаракати.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7B37283-724D-4ACE-8AB0-F1FCDBFD3A0E}" type="parTrans" cxnId="{86800415-B1C4-419C-9E8E-88142746B28C}">
      <dgm:prSet/>
      <dgm:spPr/>
      <dgm:t>
        <a:bodyPr/>
        <a:lstStyle/>
        <a:p>
          <a:endParaRPr lang="ru-RU"/>
        </a:p>
      </dgm:t>
    </dgm:pt>
    <dgm:pt modelId="{1156F589-4D87-4357-A8D9-C97ABB90F848}" type="sibTrans" cxnId="{86800415-B1C4-419C-9E8E-88142746B28C}">
      <dgm:prSet/>
      <dgm:spPr/>
      <dgm:t>
        <a:bodyPr/>
        <a:lstStyle/>
        <a:p>
          <a:endParaRPr lang="ru-RU"/>
        </a:p>
      </dgm:t>
    </dgm:pt>
    <dgm:pt modelId="{6A079264-D757-4EC1-9BCF-30A37ECAF697}" type="pres">
      <dgm:prSet presAssocID="{1560082C-DCC5-4AB5-B2D1-E806FBE1C74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B8AEAF8-5C00-45C4-A91A-FF11785FAE52}" type="pres">
      <dgm:prSet presAssocID="{784506F8-57A0-49B9-9D65-404C484C123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6800415-B1C4-419C-9E8E-88142746B28C}" srcId="{1560082C-DCC5-4AB5-B2D1-E806FBE1C744}" destId="{784506F8-57A0-49B9-9D65-404C484C123F}" srcOrd="0" destOrd="0" parTransId="{B7B37283-724D-4ACE-8AB0-F1FCDBFD3A0E}" sibTransId="{1156F589-4D87-4357-A8D9-C97ABB90F848}"/>
    <dgm:cxn modelId="{EA367F84-957F-450B-A21B-48CA2DE78B61}" type="presOf" srcId="{784506F8-57A0-49B9-9D65-404C484C123F}" destId="{CB8AEAF8-5C00-45C4-A91A-FF11785FAE52}" srcOrd="0" destOrd="0" presId="urn:microsoft.com/office/officeart/2005/8/layout/vList2"/>
    <dgm:cxn modelId="{CCE1F102-7ABB-4AFC-A51E-5D8A40C39B93}" type="presOf" srcId="{1560082C-DCC5-4AB5-B2D1-E806FBE1C744}" destId="{6A079264-D757-4EC1-9BCF-30A37ECAF697}" srcOrd="0" destOrd="0" presId="urn:microsoft.com/office/officeart/2005/8/layout/vList2"/>
    <dgm:cxn modelId="{31618712-DC6E-41AC-B38A-B0A80F59CB41}" type="presParOf" srcId="{6A079264-D757-4EC1-9BCF-30A37ECAF697}" destId="{CB8AEAF8-5C00-45C4-A91A-FF11785FAE5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4.xml><?xml version="1.0" encoding="utf-8"?>
<dgm:dataModel xmlns:dgm="http://schemas.openxmlformats.org/drawingml/2006/diagram" xmlns:a="http://schemas.openxmlformats.org/drawingml/2006/main">
  <dgm:ptLst>
    <dgm:pt modelId="{B7BD3113-DA6B-4ED8-8F0B-46AC61A98CD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D85F854-EE7C-4E0E-978A-B62FD9DB6435}">
      <dgm:prSet/>
      <dgm:spPr/>
      <dgm:t>
        <a:bodyPr/>
        <a:lstStyle/>
        <a:p>
          <a:pPr marL="0" indent="355600"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Молия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турли-туман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кўп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жиҳатли бўлса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ҳам олди-сотди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объекти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битта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пул (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пулга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тенглаштирилган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қоғозлар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ҳисобланади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8B745CA-8273-4401-8388-12B8632B14D8}" type="parTrans" cxnId="{A9C46D7B-6ABD-4505-9B16-CFC278946AC8}">
      <dgm:prSet/>
      <dgm:spPr/>
      <dgm:t>
        <a:bodyPr/>
        <a:lstStyle/>
        <a:p>
          <a:endParaRPr lang="ru-RU"/>
        </a:p>
      </dgm:t>
    </dgm:pt>
    <dgm:pt modelId="{CAAA4516-B521-4879-92EB-5954980ABE97}" type="sibTrans" cxnId="{A9C46D7B-6ABD-4505-9B16-CFC278946AC8}">
      <dgm:prSet/>
      <dgm:spPr/>
      <dgm:t>
        <a:bodyPr/>
        <a:lstStyle/>
        <a:p>
          <a:endParaRPr lang="ru-RU"/>
        </a:p>
      </dgm:t>
    </dgm:pt>
    <dgm:pt modelId="{00C31634-81DA-4EEE-81F1-281773204559}" type="pres">
      <dgm:prSet presAssocID="{B7BD3113-DA6B-4ED8-8F0B-46AC61A98CD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8496CD7-4582-42BC-A787-1FE7EB1B3562}" type="pres">
      <dgm:prSet presAssocID="{5D85F854-EE7C-4E0E-978A-B62FD9DB643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9C46D7B-6ABD-4505-9B16-CFC278946AC8}" srcId="{B7BD3113-DA6B-4ED8-8F0B-46AC61A98CD4}" destId="{5D85F854-EE7C-4E0E-978A-B62FD9DB6435}" srcOrd="0" destOrd="0" parTransId="{18B745CA-8273-4401-8388-12B8632B14D8}" sibTransId="{CAAA4516-B521-4879-92EB-5954980ABE97}"/>
    <dgm:cxn modelId="{B736FC4B-55D1-4027-9C01-D89F41F351C5}" type="presOf" srcId="{5D85F854-EE7C-4E0E-978A-B62FD9DB6435}" destId="{D8496CD7-4582-42BC-A787-1FE7EB1B3562}" srcOrd="0" destOrd="0" presId="urn:microsoft.com/office/officeart/2005/8/layout/vList2"/>
    <dgm:cxn modelId="{FF6FD2A5-6C92-4ED7-ADAA-9566CF17313A}" type="presOf" srcId="{B7BD3113-DA6B-4ED8-8F0B-46AC61A98CD4}" destId="{00C31634-81DA-4EEE-81F1-281773204559}" srcOrd="0" destOrd="0" presId="urn:microsoft.com/office/officeart/2005/8/layout/vList2"/>
    <dgm:cxn modelId="{B1FC90DA-9C37-420D-BDDD-7131DDA46AFA}" type="presParOf" srcId="{00C31634-81DA-4EEE-81F1-281773204559}" destId="{D8496CD7-4582-42BC-A787-1FE7EB1B356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5.xml><?xml version="1.0" encoding="utf-8"?>
<dgm:dataModel xmlns:dgm="http://schemas.openxmlformats.org/drawingml/2006/diagram" xmlns:a="http://schemas.openxmlformats.org/drawingml/2006/main">
  <dgm:ptLst>
    <dgm:pt modelId="{4AEA615E-2DAD-4170-AB10-35ABC6572EB3}" type="doc">
      <dgm:prSet loTypeId="urn:microsoft.com/office/officeart/2005/8/layout/hierarchy1" loCatId="hierarchy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7DBC4B23-5CDF-4DD4-A42C-A535FDCAB2E6}">
      <dgm:prSet custT="1"/>
      <dgm:spPr/>
      <dgm:t>
        <a:bodyPr/>
        <a:lstStyle/>
        <a:p>
          <a:pPr rtl="0"/>
          <a:r>
            <a:rPr lang="ru-RU" sz="2400" b="0" dirty="0" err="1" smtClean="0">
              <a:latin typeface="Times New Roman" pitchFamily="18" charset="0"/>
              <a:cs typeface="Times New Roman" pitchFamily="18" charset="0"/>
            </a:rPr>
            <a:t>Молия</a:t>
          </a:r>
          <a:r>
            <a:rPr lang="ru-RU" sz="24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endParaRPr lang="ru-RU" sz="2400" b="0" dirty="0">
            <a:latin typeface="Times New Roman" pitchFamily="18" charset="0"/>
            <a:cs typeface="Times New Roman" pitchFamily="18" charset="0"/>
          </a:endParaRPr>
        </a:p>
      </dgm:t>
    </dgm:pt>
    <dgm:pt modelId="{A69407FC-74F0-4360-BB51-F65FC33B52C5}" type="parTrans" cxnId="{07CF2C93-CA98-4B02-B0AE-A0916C4DA86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2B61019-E45B-4434-9CDB-44E67D9F63C2}" type="sibTrans" cxnId="{07CF2C93-CA98-4B02-B0AE-A0916C4DA86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807E00A-A23A-4C63-8861-1082ECB62E35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Қарз мажбуриятлари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78591A3-E33C-4FA3-AF70-134FF41A182F}" type="parTrans" cxnId="{AD76A240-D58E-4423-9EA5-F1B63A51464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36103DF-46BE-41BF-9566-DD7907CB2BDC}" type="sibTrans" cxnId="{AD76A240-D58E-4423-9EA5-F1B63A51464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5C4E13D-DC4E-4158-8D3D-253C720EF9EF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Капитал (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мулк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11E5419-FD3D-454F-971A-2FAF0CEA9440}" type="parTrans" cxnId="{0EE9C9E8-ECF2-4E66-89D5-AB7BDE54A3C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6135BAC-BC1F-49ED-B0AE-FF96C688E540}" type="sibTrans" cxnId="{0EE9C9E8-ECF2-4E66-89D5-AB7BDE54A3C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E1AC669-8B45-450C-B5A7-6DF7690E8A8A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Ссуда капитали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DC483F3-D9C5-4C3F-9D56-7FC8AD24D3C5}" type="parTrans" cxnId="{319F7DAC-BF09-44D4-8698-0D4A28C38BB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0FEF868-8DC3-4DC7-A342-4FF2D27DE9F5}" type="sibTrans" cxnId="{319F7DAC-BF09-44D4-8698-0D4A28C38BB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3D7052A-AAE8-49F7-AED6-AE2258107829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Қимматли қоғозлар бозори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7B6214C-7FD2-471B-8B07-C7FB5091A2AD}" type="parTrans" cxnId="{D70C35EC-0D67-4AEA-9124-31BA6C49460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7AB8A3C-11E8-4D4E-A071-FBB8302C480C}" type="sibTrans" cxnId="{D70C35EC-0D67-4AEA-9124-31BA6C49460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63136EB-E8AD-49A3-B35A-23E18C991BEF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Бирламчи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dirty="0" smtClean="0">
              <a:latin typeface="Times New Roman" pitchFamily="18" charset="0"/>
              <a:cs typeface="Times New Roman" pitchFamily="18" charset="0"/>
            </a:rPr>
            <a:t>ҚҚБ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EAFCDC7-28F3-4F13-8C35-22E908C83FDA}" type="parTrans" cxnId="{995BB9BC-02A8-410C-B879-01CEF5113C7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5CC2514-15DC-4FFD-8CEA-2DB5E2255CD5}" type="sibTrans" cxnId="{995BB9BC-02A8-410C-B879-01CEF5113C7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5557398-228A-4DE6-A8CF-8156DB3C3AE0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иккиламчи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(ҳосила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uz-Cyrl-UZ" dirty="0" smtClean="0">
              <a:latin typeface="Times New Roman" pitchFamily="18" charset="0"/>
              <a:cs typeface="Times New Roman" pitchFamily="18" charset="0"/>
            </a:rPr>
            <a:t>ҚҚБ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D1B87D8-148A-49E0-84BC-D83C79E77DC8}" type="parTrans" cxnId="{C66956AF-9AED-42BD-AE91-75BB854936A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71B5463-CF9F-4CDA-B677-3F819DFCE973}" type="sibTrans" cxnId="{C66956AF-9AED-42BD-AE91-75BB854936A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E0A8D5C-B669-4189-A8A6-9D83DF276939}">
      <dgm:prSet custT="1"/>
      <dgm:spPr/>
      <dgm:t>
        <a:bodyPr/>
        <a:lstStyle/>
        <a:p>
          <a:pPr rtl="0"/>
          <a:r>
            <a:rPr lang="uz-Cyrl-UZ" sz="1600" smtClean="0">
              <a:latin typeface="Times New Roman" pitchFamily="18" charset="0"/>
              <a:cs typeface="Times New Roman" pitchFamily="18" charset="0"/>
            </a:rPr>
            <a:t>Валюта</a:t>
          </a:r>
          <a:endParaRPr lang="ru-RU" sz="1600" b="0" dirty="0">
            <a:latin typeface="Times New Roman" pitchFamily="18" charset="0"/>
            <a:cs typeface="Times New Roman" pitchFamily="18" charset="0"/>
          </a:endParaRPr>
        </a:p>
      </dgm:t>
    </dgm:pt>
    <dgm:pt modelId="{3D9BD462-2F28-474C-AA13-FBEABCE4EA10}" type="parTrans" cxnId="{78CB79A0-A55C-4977-9C31-3E0ECDF2F014}">
      <dgm:prSet/>
      <dgm:spPr/>
      <dgm:t>
        <a:bodyPr/>
        <a:lstStyle/>
        <a:p>
          <a:endParaRPr lang="ru-RU"/>
        </a:p>
      </dgm:t>
    </dgm:pt>
    <dgm:pt modelId="{BA2B1F1F-C458-4AEE-B940-AA59DE489916}" type="sibTrans" cxnId="{78CB79A0-A55C-4977-9C31-3E0ECDF2F014}">
      <dgm:prSet/>
      <dgm:spPr/>
      <dgm:t>
        <a:bodyPr/>
        <a:lstStyle/>
        <a:p>
          <a:endParaRPr lang="ru-RU"/>
        </a:p>
      </dgm:t>
    </dgm:pt>
    <dgm:pt modelId="{4B15E73D-70CE-44F3-9761-0D923A9D317D}">
      <dgm:prSet custT="1"/>
      <dgm:spPr/>
      <dgm:t>
        <a:bodyPr/>
        <a:lstStyle/>
        <a:p>
          <a:pPr rtl="0"/>
          <a:r>
            <a:rPr lang="uz-Cyrl-UZ" sz="1600" dirty="0" smtClean="0">
              <a:latin typeface="Times New Roman" pitchFamily="18" charset="0"/>
              <a:cs typeface="Times New Roman" pitchFamily="18" charset="0"/>
            </a:rPr>
            <a:t>Инвестиция</a:t>
          </a:r>
          <a:endParaRPr lang="ru-RU" sz="1600" b="0" dirty="0">
            <a:latin typeface="Times New Roman" pitchFamily="18" charset="0"/>
            <a:cs typeface="Times New Roman" pitchFamily="18" charset="0"/>
          </a:endParaRPr>
        </a:p>
      </dgm:t>
    </dgm:pt>
    <dgm:pt modelId="{4A7C21D7-706B-44DB-899A-E66CD358CD13}" type="parTrans" cxnId="{7815D3F7-0AB4-49A7-B3F2-DD278AD7E219}">
      <dgm:prSet/>
      <dgm:spPr/>
      <dgm:t>
        <a:bodyPr/>
        <a:lstStyle/>
        <a:p>
          <a:endParaRPr lang="ru-RU"/>
        </a:p>
      </dgm:t>
    </dgm:pt>
    <dgm:pt modelId="{8C34BF9B-5EF1-4330-91E6-EE845F8DC5A5}" type="sibTrans" cxnId="{7815D3F7-0AB4-49A7-B3F2-DD278AD7E219}">
      <dgm:prSet/>
      <dgm:spPr/>
      <dgm:t>
        <a:bodyPr/>
        <a:lstStyle/>
        <a:p>
          <a:endParaRPr lang="ru-RU"/>
        </a:p>
      </dgm:t>
    </dgm:pt>
    <dgm:pt modelId="{CBD7F13B-7AD8-48E8-B63E-CBC41C492284}" type="pres">
      <dgm:prSet presAssocID="{4AEA615E-2DAD-4170-AB10-35ABC6572EB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A0D6A32-3B4B-446E-B55D-A1A97000420D}" type="pres">
      <dgm:prSet presAssocID="{7DBC4B23-5CDF-4DD4-A42C-A535FDCAB2E6}" presName="hierRoot1" presStyleCnt="0"/>
      <dgm:spPr/>
    </dgm:pt>
    <dgm:pt modelId="{5F6AC472-9427-49B9-9773-4C00A1612840}" type="pres">
      <dgm:prSet presAssocID="{7DBC4B23-5CDF-4DD4-A42C-A535FDCAB2E6}" presName="composite" presStyleCnt="0"/>
      <dgm:spPr/>
    </dgm:pt>
    <dgm:pt modelId="{878BF9A2-8E8F-4C94-B9EB-9BEFC3E932D8}" type="pres">
      <dgm:prSet presAssocID="{7DBC4B23-5CDF-4DD4-A42C-A535FDCAB2E6}" presName="background" presStyleLbl="node0" presStyleIdx="0" presStyleCnt="1"/>
      <dgm:spPr/>
    </dgm:pt>
    <dgm:pt modelId="{F4FAF9C4-BD92-43F5-AF5B-A58EE4BDEBF8}" type="pres">
      <dgm:prSet presAssocID="{7DBC4B23-5CDF-4DD4-A42C-A535FDCAB2E6}" presName="text" presStyleLbl="fgAcc0" presStyleIdx="0" presStyleCnt="1" custScaleX="18335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AC5E1B2-EE8B-4754-B8A2-17E29EF04767}" type="pres">
      <dgm:prSet presAssocID="{7DBC4B23-5CDF-4DD4-A42C-A535FDCAB2E6}" presName="hierChild2" presStyleCnt="0"/>
      <dgm:spPr/>
    </dgm:pt>
    <dgm:pt modelId="{B2E1B0E1-B747-4C90-B4A0-B4ACDDD4CADF}" type="pres">
      <dgm:prSet presAssocID="{3D9BD462-2F28-474C-AA13-FBEABCE4EA10}" presName="Name10" presStyleLbl="parChTrans1D2" presStyleIdx="0" presStyleCnt="4"/>
      <dgm:spPr/>
      <dgm:t>
        <a:bodyPr/>
        <a:lstStyle/>
        <a:p>
          <a:endParaRPr lang="ru-RU"/>
        </a:p>
      </dgm:t>
    </dgm:pt>
    <dgm:pt modelId="{0DA7B1A6-21B9-40F1-8102-CEA6C46BF406}" type="pres">
      <dgm:prSet presAssocID="{AE0A8D5C-B669-4189-A8A6-9D83DF276939}" presName="hierRoot2" presStyleCnt="0"/>
      <dgm:spPr/>
    </dgm:pt>
    <dgm:pt modelId="{14CCE214-7EC1-4FC1-AF0D-10831DEA071D}" type="pres">
      <dgm:prSet presAssocID="{AE0A8D5C-B669-4189-A8A6-9D83DF276939}" presName="composite2" presStyleCnt="0"/>
      <dgm:spPr/>
    </dgm:pt>
    <dgm:pt modelId="{14BCDF85-62A6-488D-A57C-3C0C26580914}" type="pres">
      <dgm:prSet presAssocID="{AE0A8D5C-B669-4189-A8A6-9D83DF276939}" presName="background2" presStyleLbl="node2" presStyleIdx="0" presStyleCnt="4"/>
      <dgm:spPr/>
    </dgm:pt>
    <dgm:pt modelId="{567B7C29-AB30-41C8-AA4D-E921DEB6FE41}" type="pres">
      <dgm:prSet presAssocID="{AE0A8D5C-B669-4189-A8A6-9D83DF276939}" presName="text2" presStyleLbl="fgAcc2" presStyleIdx="0" presStyleCnt="4" custLinFactNeighborX="-2810" custLinFactNeighborY="310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32A019-B946-4C5A-A52D-465C93CF0D42}" type="pres">
      <dgm:prSet presAssocID="{AE0A8D5C-B669-4189-A8A6-9D83DF276939}" presName="hierChild3" presStyleCnt="0"/>
      <dgm:spPr/>
    </dgm:pt>
    <dgm:pt modelId="{4C6AA579-4061-4139-87C3-62104279D6F8}" type="pres">
      <dgm:prSet presAssocID="{4A7C21D7-706B-44DB-899A-E66CD358CD13}" presName="Name10" presStyleLbl="parChTrans1D2" presStyleIdx="1" presStyleCnt="4"/>
      <dgm:spPr/>
      <dgm:t>
        <a:bodyPr/>
        <a:lstStyle/>
        <a:p>
          <a:endParaRPr lang="ru-RU"/>
        </a:p>
      </dgm:t>
    </dgm:pt>
    <dgm:pt modelId="{F997D64B-2953-4785-B0C0-F9E6220AC64A}" type="pres">
      <dgm:prSet presAssocID="{4B15E73D-70CE-44F3-9761-0D923A9D317D}" presName="hierRoot2" presStyleCnt="0"/>
      <dgm:spPr/>
    </dgm:pt>
    <dgm:pt modelId="{6AE0BAA1-74B8-4574-81A8-7040048F327F}" type="pres">
      <dgm:prSet presAssocID="{4B15E73D-70CE-44F3-9761-0D923A9D317D}" presName="composite2" presStyleCnt="0"/>
      <dgm:spPr/>
    </dgm:pt>
    <dgm:pt modelId="{156721ED-6244-4DEE-85EF-D304404E7D49}" type="pres">
      <dgm:prSet presAssocID="{4B15E73D-70CE-44F3-9761-0D923A9D317D}" presName="background2" presStyleLbl="node2" presStyleIdx="1" presStyleCnt="4"/>
      <dgm:spPr/>
    </dgm:pt>
    <dgm:pt modelId="{C669D249-0AD0-4EDB-97F9-ED1A77A128E8}" type="pres">
      <dgm:prSet presAssocID="{4B15E73D-70CE-44F3-9761-0D923A9D317D}" presName="text2" presStyleLbl="fgAcc2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93726C0-A948-41F7-8498-E509AE63ECD8}" type="pres">
      <dgm:prSet presAssocID="{4B15E73D-70CE-44F3-9761-0D923A9D317D}" presName="hierChild3" presStyleCnt="0"/>
      <dgm:spPr/>
    </dgm:pt>
    <dgm:pt modelId="{E98D666F-4DA5-421E-AF64-F7238332008A}" type="pres">
      <dgm:prSet presAssocID="{178591A3-E33C-4FA3-AF70-134FF41A182F}" presName="Name10" presStyleLbl="parChTrans1D2" presStyleIdx="2" presStyleCnt="4"/>
      <dgm:spPr/>
      <dgm:t>
        <a:bodyPr/>
        <a:lstStyle/>
        <a:p>
          <a:endParaRPr lang="ru-RU"/>
        </a:p>
      </dgm:t>
    </dgm:pt>
    <dgm:pt modelId="{E90858C4-5005-42BF-830B-638545BC6BDD}" type="pres">
      <dgm:prSet presAssocID="{6807E00A-A23A-4C63-8861-1082ECB62E35}" presName="hierRoot2" presStyleCnt="0"/>
      <dgm:spPr/>
    </dgm:pt>
    <dgm:pt modelId="{FDB7FBE1-4DD1-4B4C-9A82-D020627D7733}" type="pres">
      <dgm:prSet presAssocID="{6807E00A-A23A-4C63-8861-1082ECB62E35}" presName="composite2" presStyleCnt="0"/>
      <dgm:spPr/>
    </dgm:pt>
    <dgm:pt modelId="{5F13644B-DB2E-40BF-B032-6F728FC9537F}" type="pres">
      <dgm:prSet presAssocID="{6807E00A-A23A-4C63-8861-1082ECB62E35}" presName="background2" presStyleLbl="node2" presStyleIdx="2" presStyleCnt="4"/>
      <dgm:spPr/>
    </dgm:pt>
    <dgm:pt modelId="{E1EA730C-1713-4222-98AE-B96039860A0F}" type="pres">
      <dgm:prSet presAssocID="{6807E00A-A23A-4C63-8861-1082ECB62E35}" presName="text2" presStyleLbl="fgAcc2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0F3C4D4-4418-4704-B0A5-8728ADB7EA1F}" type="pres">
      <dgm:prSet presAssocID="{6807E00A-A23A-4C63-8861-1082ECB62E35}" presName="hierChild3" presStyleCnt="0"/>
      <dgm:spPr/>
    </dgm:pt>
    <dgm:pt modelId="{2BCB420D-B7A1-4121-94DC-BB222013F5B2}" type="pres">
      <dgm:prSet presAssocID="{211E5419-FD3D-454F-971A-2FAF0CEA9440}" presName="Name10" presStyleLbl="parChTrans1D2" presStyleIdx="3" presStyleCnt="4"/>
      <dgm:spPr/>
      <dgm:t>
        <a:bodyPr/>
        <a:lstStyle/>
        <a:p>
          <a:endParaRPr lang="ru-RU"/>
        </a:p>
      </dgm:t>
    </dgm:pt>
    <dgm:pt modelId="{4ACA33FB-1B5A-4141-9D06-A4A69D9CA3FA}" type="pres">
      <dgm:prSet presAssocID="{15C4E13D-DC4E-4158-8D3D-253C720EF9EF}" presName="hierRoot2" presStyleCnt="0"/>
      <dgm:spPr/>
    </dgm:pt>
    <dgm:pt modelId="{E30C02E8-9596-4FB2-A2ED-3E206E24D18E}" type="pres">
      <dgm:prSet presAssocID="{15C4E13D-DC4E-4158-8D3D-253C720EF9EF}" presName="composite2" presStyleCnt="0"/>
      <dgm:spPr/>
    </dgm:pt>
    <dgm:pt modelId="{9C8A9673-6212-40D6-8EA1-C419F288F01C}" type="pres">
      <dgm:prSet presAssocID="{15C4E13D-DC4E-4158-8D3D-253C720EF9EF}" presName="background2" presStyleLbl="node2" presStyleIdx="3" presStyleCnt="4"/>
      <dgm:spPr/>
    </dgm:pt>
    <dgm:pt modelId="{91D59EB2-230A-4603-BAE8-1B883584CC0F}" type="pres">
      <dgm:prSet presAssocID="{15C4E13D-DC4E-4158-8D3D-253C720EF9EF}" presName="text2" presStyleLbl="fgAcc2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829415B-F501-495B-B4E5-A6FC86E0B6E0}" type="pres">
      <dgm:prSet presAssocID="{15C4E13D-DC4E-4158-8D3D-253C720EF9EF}" presName="hierChild3" presStyleCnt="0"/>
      <dgm:spPr/>
    </dgm:pt>
    <dgm:pt modelId="{9363A10E-5DE0-49FA-AFC4-E87EC61430DF}" type="pres">
      <dgm:prSet presAssocID="{9DC483F3-D9C5-4C3F-9D56-7FC8AD24D3C5}" presName="Name17" presStyleLbl="parChTrans1D3" presStyleIdx="0" presStyleCnt="2"/>
      <dgm:spPr/>
      <dgm:t>
        <a:bodyPr/>
        <a:lstStyle/>
        <a:p>
          <a:endParaRPr lang="ru-RU"/>
        </a:p>
      </dgm:t>
    </dgm:pt>
    <dgm:pt modelId="{46A62414-B533-46E6-ACCF-99E74BC7616C}" type="pres">
      <dgm:prSet presAssocID="{AE1AC669-8B45-450C-B5A7-6DF7690E8A8A}" presName="hierRoot3" presStyleCnt="0"/>
      <dgm:spPr/>
    </dgm:pt>
    <dgm:pt modelId="{75FE955B-6695-4BB5-9439-44B59C571E59}" type="pres">
      <dgm:prSet presAssocID="{AE1AC669-8B45-450C-B5A7-6DF7690E8A8A}" presName="composite3" presStyleCnt="0"/>
      <dgm:spPr/>
    </dgm:pt>
    <dgm:pt modelId="{C84114DA-962F-4188-9AB7-81C025CA0A11}" type="pres">
      <dgm:prSet presAssocID="{AE1AC669-8B45-450C-B5A7-6DF7690E8A8A}" presName="background3" presStyleLbl="node3" presStyleIdx="0" presStyleCnt="2"/>
      <dgm:spPr/>
    </dgm:pt>
    <dgm:pt modelId="{D1224952-5B56-4C9D-B146-8DBFEE17BE14}" type="pres">
      <dgm:prSet presAssocID="{AE1AC669-8B45-450C-B5A7-6DF7690E8A8A}" presName="text3" presStyleLbl="fgAcc3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3831C6D-66C7-4FD0-A11C-FF1F947AF553}" type="pres">
      <dgm:prSet presAssocID="{AE1AC669-8B45-450C-B5A7-6DF7690E8A8A}" presName="hierChild4" presStyleCnt="0"/>
      <dgm:spPr/>
    </dgm:pt>
    <dgm:pt modelId="{0363B652-ECD6-436E-B1CA-F31BC77F26BE}" type="pres">
      <dgm:prSet presAssocID="{77B6214C-7FD2-471B-8B07-C7FB5091A2AD}" presName="Name17" presStyleLbl="parChTrans1D3" presStyleIdx="1" presStyleCnt="2"/>
      <dgm:spPr/>
      <dgm:t>
        <a:bodyPr/>
        <a:lstStyle/>
        <a:p>
          <a:endParaRPr lang="ru-RU"/>
        </a:p>
      </dgm:t>
    </dgm:pt>
    <dgm:pt modelId="{D8F81EF0-1EFB-43AB-A7B3-7B66C30DC497}" type="pres">
      <dgm:prSet presAssocID="{53D7052A-AAE8-49F7-AED6-AE2258107829}" presName="hierRoot3" presStyleCnt="0"/>
      <dgm:spPr/>
    </dgm:pt>
    <dgm:pt modelId="{2F731B79-49C4-4908-A4DB-5CD20D78B44E}" type="pres">
      <dgm:prSet presAssocID="{53D7052A-AAE8-49F7-AED6-AE2258107829}" presName="composite3" presStyleCnt="0"/>
      <dgm:spPr/>
    </dgm:pt>
    <dgm:pt modelId="{0FF5DBEB-F175-4F5E-95A8-3DE17FC08EAD}" type="pres">
      <dgm:prSet presAssocID="{53D7052A-AAE8-49F7-AED6-AE2258107829}" presName="background3" presStyleLbl="node3" presStyleIdx="1" presStyleCnt="2"/>
      <dgm:spPr/>
    </dgm:pt>
    <dgm:pt modelId="{64D72DD4-12C1-4789-A81B-9E91064F9750}" type="pres">
      <dgm:prSet presAssocID="{53D7052A-AAE8-49F7-AED6-AE2258107829}" presName="text3" presStyleLbl="fgAcc3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260ADA-71C4-4233-AAF6-F14E22008481}" type="pres">
      <dgm:prSet presAssocID="{53D7052A-AAE8-49F7-AED6-AE2258107829}" presName="hierChild4" presStyleCnt="0"/>
      <dgm:spPr/>
    </dgm:pt>
    <dgm:pt modelId="{382D30EE-CB8A-4B72-A4E7-C3FB41FC560B}" type="pres">
      <dgm:prSet presAssocID="{5EAFCDC7-28F3-4F13-8C35-22E908C83FDA}" presName="Name23" presStyleLbl="parChTrans1D4" presStyleIdx="0" presStyleCnt="2"/>
      <dgm:spPr/>
      <dgm:t>
        <a:bodyPr/>
        <a:lstStyle/>
        <a:p>
          <a:endParaRPr lang="ru-RU"/>
        </a:p>
      </dgm:t>
    </dgm:pt>
    <dgm:pt modelId="{8EEE8F36-48DF-4FC8-B6B5-A3B23B0F9818}" type="pres">
      <dgm:prSet presAssocID="{363136EB-E8AD-49A3-B35A-23E18C991BEF}" presName="hierRoot4" presStyleCnt="0"/>
      <dgm:spPr/>
    </dgm:pt>
    <dgm:pt modelId="{6A6FD28F-8A44-48DC-991B-5B2C95420B72}" type="pres">
      <dgm:prSet presAssocID="{363136EB-E8AD-49A3-B35A-23E18C991BEF}" presName="composite4" presStyleCnt="0"/>
      <dgm:spPr/>
    </dgm:pt>
    <dgm:pt modelId="{72BC792C-4A1A-4604-93EC-7A662D343F5B}" type="pres">
      <dgm:prSet presAssocID="{363136EB-E8AD-49A3-B35A-23E18C991BEF}" presName="background4" presStyleLbl="node4" presStyleIdx="0" presStyleCnt="2"/>
      <dgm:spPr/>
    </dgm:pt>
    <dgm:pt modelId="{3F4F2D1B-525F-4114-841D-6D5754A26669}" type="pres">
      <dgm:prSet presAssocID="{363136EB-E8AD-49A3-B35A-23E18C991BEF}" presName="text4" presStyleLbl="fgAcc4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AA94658-B955-43BB-9721-88CBD5872B67}" type="pres">
      <dgm:prSet presAssocID="{363136EB-E8AD-49A3-B35A-23E18C991BEF}" presName="hierChild5" presStyleCnt="0"/>
      <dgm:spPr/>
    </dgm:pt>
    <dgm:pt modelId="{07E4B023-4922-442A-A9E5-D051462F296E}" type="pres">
      <dgm:prSet presAssocID="{ED1B87D8-148A-49E0-84BC-D83C79E77DC8}" presName="Name23" presStyleLbl="parChTrans1D4" presStyleIdx="1" presStyleCnt="2"/>
      <dgm:spPr/>
      <dgm:t>
        <a:bodyPr/>
        <a:lstStyle/>
        <a:p>
          <a:endParaRPr lang="ru-RU"/>
        </a:p>
      </dgm:t>
    </dgm:pt>
    <dgm:pt modelId="{90A7AA44-A013-435A-9EA4-3550ECB7DF78}" type="pres">
      <dgm:prSet presAssocID="{A5557398-228A-4DE6-A8CF-8156DB3C3AE0}" presName="hierRoot4" presStyleCnt="0"/>
      <dgm:spPr/>
    </dgm:pt>
    <dgm:pt modelId="{5057BBE4-3C46-47DD-B2A9-72D239BDF805}" type="pres">
      <dgm:prSet presAssocID="{A5557398-228A-4DE6-A8CF-8156DB3C3AE0}" presName="composite4" presStyleCnt="0"/>
      <dgm:spPr/>
    </dgm:pt>
    <dgm:pt modelId="{324D0C8F-8F14-4ED7-B3F2-EE10EFB7B7EC}" type="pres">
      <dgm:prSet presAssocID="{A5557398-228A-4DE6-A8CF-8156DB3C3AE0}" presName="background4" presStyleLbl="node4" presStyleIdx="1" presStyleCnt="2"/>
      <dgm:spPr/>
    </dgm:pt>
    <dgm:pt modelId="{43CCD9AB-0464-498A-9228-D6CD663076C2}" type="pres">
      <dgm:prSet presAssocID="{A5557398-228A-4DE6-A8CF-8156DB3C3AE0}" presName="text4" presStyleLbl="fgAcc4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A6990AD-CBF2-48EB-87D7-AD3A7C953C8A}" type="pres">
      <dgm:prSet presAssocID="{A5557398-228A-4DE6-A8CF-8156DB3C3AE0}" presName="hierChild5" presStyleCnt="0"/>
      <dgm:spPr/>
    </dgm:pt>
  </dgm:ptLst>
  <dgm:cxnLst>
    <dgm:cxn modelId="{07CF2C93-CA98-4B02-B0AE-A0916C4DA866}" srcId="{4AEA615E-2DAD-4170-AB10-35ABC6572EB3}" destId="{7DBC4B23-5CDF-4DD4-A42C-A535FDCAB2E6}" srcOrd="0" destOrd="0" parTransId="{A69407FC-74F0-4360-BB51-F65FC33B52C5}" sibTransId="{B2B61019-E45B-4434-9CDB-44E67D9F63C2}"/>
    <dgm:cxn modelId="{4F892011-45A4-4C7E-91CC-1A5A53E8BE4A}" type="presOf" srcId="{9DC483F3-D9C5-4C3F-9D56-7FC8AD24D3C5}" destId="{9363A10E-5DE0-49FA-AFC4-E87EC61430DF}" srcOrd="0" destOrd="0" presId="urn:microsoft.com/office/officeart/2005/8/layout/hierarchy1"/>
    <dgm:cxn modelId="{AF0F1A44-C5ED-4D75-816D-E111C9644B32}" type="presOf" srcId="{AE1AC669-8B45-450C-B5A7-6DF7690E8A8A}" destId="{D1224952-5B56-4C9D-B146-8DBFEE17BE14}" srcOrd="0" destOrd="0" presId="urn:microsoft.com/office/officeart/2005/8/layout/hierarchy1"/>
    <dgm:cxn modelId="{356FF007-10EF-4A36-A3FB-DA3A3C4BAD6C}" type="presOf" srcId="{211E5419-FD3D-454F-971A-2FAF0CEA9440}" destId="{2BCB420D-B7A1-4121-94DC-BB222013F5B2}" srcOrd="0" destOrd="0" presId="urn:microsoft.com/office/officeart/2005/8/layout/hierarchy1"/>
    <dgm:cxn modelId="{B77E1D78-0D22-4689-B3D4-B09036303D46}" type="presOf" srcId="{7DBC4B23-5CDF-4DD4-A42C-A535FDCAB2E6}" destId="{F4FAF9C4-BD92-43F5-AF5B-A58EE4BDEBF8}" srcOrd="0" destOrd="0" presId="urn:microsoft.com/office/officeart/2005/8/layout/hierarchy1"/>
    <dgm:cxn modelId="{737FEBAA-4839-4803-8D22-91DC958E79C4}" type="presOf" srcId="{53D7052A-AAE8-49F7-AED6-AE2258107829}" destId="{64D72DD4-12C1-4789-A81B-9E91064F9750}" srcOrd="0" destOrd="0" presId="urn:microsoft.com/office/officeart/2005/8/layout/hierarchy1"/>
    <dgm:cxn modelId="{AD76A240-D58E-4423-9EA5-F1B63A514648}" srcId="{7DBC4B23-5CDF-4DD4-A42C-A535FDCAB2E6}" destId="{6807E00A-A23A-4C63-8861-1082ECB62E35}" srcOrd="2" destOrd="0" parTransId="{178591A3-E33C-4FA3-AF70-134FF41A182F}" sibTransId="{036103DF-46BE-41BF-9566-DD7907CB2BDC}"/>
    <dgm:cxn modelId="{319F7DAC-BF09-44D4-8698-0D4A28C38BBF}" srcId="{15C4E13D-DC4E-4158-8D3D-253C720EF9EF}" destId="{AE1AC669-8B45-450C-B5A7-6DF7690E8A8A}" srcOrd="0" destOrd="0" parTransId="{9DC483F3-D9C5-4C3F-9D56-7FC8AD24D3C5}" sibTransId="{40FEF868-8DC3-4DC7-A342-4FF2D27DE9F5}"/>
    <dgm:cxn modelId="{42856F5D-0004-49D9-97D3-F3E0805E62A4}" type="presOf" srcId="{363136EB-E8AD-49A3-B35A-23E18C991BEF}" destId="{3F4F2D1B-525F-4114-841D-6D5754A26669}" srcOrd="0" destOrd="0" presId="urn:microsoft.com/office/officeart/2005/8/layout/hierarchy1"/>
    <dgm:cxn modelId="{73C7C4E9-91A4-4205-A83D-5B7C4A43A6FE}" type="presOf" srcId="{4A7C21D7-706B-44DB-899A-E66CD358CD13}" destId="{4C6AA579-4061-4139-87C3-62104279D6F8}" srcOrd="0" destOrd="0" presId="urn:microsoft.com/office/officeart/2005/8/layout/hierarchy1"/>
    <dgm:cxn modelId="{4C3808D6-5A6B-4EE4-8E6B-767D74DB29C2}" type="presOf" srcId="{4B15E73D-70CE-44F3-9761-0D923A9D317D}" destId="{C669D249-0AD0-4EDB-97F9-ED1A77A128E8}" srcOrd="0" destOrd="0" presId="urn:microsoft.com/office/officeart/2005/8/layout/hierarchy1"/>
    <dgm:cxn modelId="{CFFB774B-BFCF-4305-90A1-9AB8EFA07C4A}" type="presOf" srcId="{ED1B87D8-148A-49E0-84BC-D83C79E77DC8}" destId="{07E4B023-4922-442A-A9E5-D051462F296E}" srcOrd="0" destOrd="0" presId="urn:microsoft.com/office/officeart/2005/8/layout/hierarchy1"/>
    <dgm:cxn modelId="{9045A25F-7D2E-4D35-BA8E-4B978862BCDD}" type="presOf" srcId="{15C4E13D-DC4E-4158-8D3D-253C720EF9EF}" destId="{91D59EB2-230A-4603-BAE8-1B883584CC0F}" srcOrd="0" destOrd="0" presId="urn:microsoft.com/office/officeart/2005/8/layout/hierarchy1"/>
    <dgm:cxn modelId="{00914688-B25A-47CB-BF25-F28410CC9956}" type="presOf" srcId="{A5557398-228A-4DE6-A8CF-8156DB3C3AE0}" destId="{43CCD9AB-0464-498A-9228-D6CD663076C2}" srcOrd="0" destOrd="0" presId="urn:microsoft.com/office/officeart/2005/8/layout/hierarchy1"/>
    <dgm:cxn modelId="{25408E44-64BA-4CAA-9376-DFE4288D2FAF}" type="presOf" srcId="{6807E00A-A23A-4C63-8861-1082ECB62E35}" destId="{E1EA730C-1713-4222-98AE-B96039860A0F}" srcOrd="0" destOrd="0" presId="urn:microsoft.com/office/officeart/2005/8/layout/hierarchy1"/>
    <dgm:cxn modelId="{5FD53C81-D022-4E64-A567-643C24CBAA47}" type="presOf" srcId="{3D9BD462-2F28-474C-AA13-FBEABCE4EA10}" destId="{B2E1B0E1-B747-4C90-B4A0-B4ACDDD4CADF}" srcOrd="0" destOrd="0" presId="urn:microsoft.com/office/officeart/2005/8/layout/hierarchy1"/>
    <dgm:cxn modelId="{7815D3F7-0AB4-49A7-B3F2-DD278AD7E219}" srcId="{7DBC4B23-5CDF-4DD4-A42C-A535FDCAB2E6}" destId="{4B15E73D-70CE-44F3-9761-0D923A9D317D}" srcOrd="1" destOrd="0" parTransId="{4A7C21D7-706B-44DB-899A-E66CD358CD13}" sibTransId="{8C34BF9B-5EF1-4330-91E6-EE845F8DC5A5}"/>
    <dgm:cxn modelId="{D70C35EC-0D67-4AEA-9124-31BA6C494608}" srcId="{15C4E13D-DC4E-4158-8D3D-253C720EF9EF}" destId="{53D7052A-AAE8-49F7-AED6-AE2258107829}" srcOrd="1" destOrd="0" parTransId="{77B6214C-7FD2-471B-8B07-C7FB5091A2AD}" sibTransId="{77AB8A3C-11E8-4D4E-A071-FBB8302C480C}"/>
    <dgm:cxn modelId="{A4A9D9D2-30AF-4C3A-8BF5-5DE472DDF47C}" type="presOf" srcId="{178591A3-E33C-4FA3-AF70-134FF41A182F}" destId="{E98D666F-4DA5-421E-AF64-F7238332008A}" srcOrd="0" destOrd="0" presId="urn:microsoft.com/office/officeart/2005/8/layout/hierarchy1"/>
    <dgm:cxn modelId="{C66956AF-9AED-42BD-AE91-75BB854936A5}" srcId="{53D7052A-AAE8-49F7-AED6-AE2258107829}" destId="{A5557398-228A-4DE6-A8CF-8156DB3C3AE0}" srcOrd="1" destOrd="0" parTransId="{ED1B87D8-148A-49E0-84BC-D83C79E77DC8}" sibTransId="{871B5463-CF9F-4CDA-B677-3F819DFCE973}"/>
    <dgm:cxn modelId="{78CB79A0-A55C-4977-9C31-3E0ECDF2F014}" srcId="{7DBC4B23-5CDF-4DD4-A42C-A535FDCAB2E6}" destId="{AE0A8D5C-B669-4189-A8A6-9D83DF276939}" srcOrd="0" destOrd="0" parTransId="{3D9BD462-2F28-474C-AA13-FBEABCE4EA10}" sibTransId="{BA2B1F1F-C458-4AEE-B940-AA59DE489916}"/>
    <dgm:cxn modelId="{898D27C5-4DA2-41A3-AACC-A65297BB56DE}" type="presOf" srcId="{AE0A8D5C-B669-4189-A8A6-9D83DF276939}" destId="{567B7C29-AB30-41C8-AA4D-E921DEB6FE41}" srcOrd="0" destOrd="0" presId="urn:microsoft.com/office/officeart/2005/8/layout/hierarchy1"/>
    <dgm:cxn modelId="{47CA1D26-0E98-4A57-9F50-637BBDE9C2B3}" type="presOf" srcId="{77B6214C-7FD2-471B-8B07-C7FB5091A2AD}" destId="{0363B652-ECD6-436E-B1CA-F31BC77F26BE}" srcOrd="0" destOrd="0" presId="urn:microsoft.com/office/officeart/2005/8/layout/hierarchy1"/>
    <dgm:cxn modelId="{0EE9C9E8-ECF2-4E66-89D5-AB7BDE54A3C5}" srcId="{7DBC4B23-5CDF-4DD4-A42C-A535FDCAB2E6}" destId="{15C4E13D-DC4E-4158-8D3D-253C720EF9EF}" srcOrd="3" destOrd="0" parTransId="{211E5419-FD3D-454F-971A-2FAF0CEA9440}" sibTransId="{E6135BAC-BC1F-49ED-B0AE-FF96C688E540}"/>
    <dgm:cxn modelId="{995BB9BC-02A8-410C-B879-01CEF5113C77}" srcId="{53D7052A-AAE8-49F7-AED6-AE2258107829}" destId="{363136EB-E8AD-49A3-B35A-23E18C991BEF}" srcOrd="0" destOrd="0" parTransId="{5EAFCDC7-28F3-4F13-8C35-22E908C83FDA}" sibTransId="{15CC2514-15DC-4FFD-8CEA-2DB5E2255CD5}"/>
    <dgm:cxn modelId="{3D14B591-D1F2-449D-9946-A9D67929FC29}" type="presOf" srcId="{4AEA615E-2DAD-4170-AB10-35ABC6572EB3}" destId="{CBD7F13B-7AD8-48E8-B63E-CBC41C492284}" srcOrd="0" destOrd="0" presId="urn:microsoft.com/office/officeart/2005/8/layout/hierarchy1"/>
    <dgm:cxn modelId="{3701A732-5443-4EF9-9C47-6AD30992B2FF}" type="presOf" srcId="{5EAFCDC7-28F3-4F13-8C35-22E908C83FDA}" destId="{382D30EE-CB8A-4B72-A4E7-C3FB41FC560B}" srcOrd="0" destOrd="0" presId="urn:microsoft.com/office/officeart/2005/8/layout/hierarchy1"/>
    <dgm:cxn modelId="{CB838880-124A-4BF8-B468-7517073B2B1F}" type="presParOf" srcId="{CBD7F13B-7AD8-48E8-B63E-CBC41C492284}" destId="{8A0D6A32-3B4B-446E-B55D-A1A97000420D}" srcOrd="0" destOrd="0" presId="urn:microsoft.com/office/officeart/2005/8/layout/hierarchy1"/>
    <dgm:cxn modelId="{D0EDF181-6767-4FE7-9417-CC56204FBB44}" type="presParOf" srcId="{8A0D6A32-3B4B-446E-B55D-A1A97000420D}" destId="{5F6AC472-9427-49B9-9773-4C00A1612840}" srcOrd="0" destOrd="0" presId="urn:microsoft.com/office/officeart/2005/8/layout/hierarchy1"/>
    <dgm:cxn modelId="{597D5607-4764-4754-8147-58BD1E186F6E}" type="presParOf" srcId="{5F6AC472-9427-49B9-9773-4C00A1612840}" destId="{878BF9A2-8E8F-4C94-B9EB-9BEFC3E932D8}" srcOrd="0" destOrd="0" presId="urn:microsoft.com/office/officeart/2005/8/layout/hierarchy1"/>
    <dgm:cxn modelId="{7A6C7032-7059-4099-AA12-5B5358CED282}" type="presParOf" srcId="{5F6AC472-9427-49B9-9773-4C00A1612840}" destId="{F4FAF9C4-BD92-43F5-AF5B-A58EE4BDEBF8}" srcOrd="1" destOrd="0" presId="urn:microsoft.com/office/officeart/2005/8/layout/hierarchy1"/>
    <dgm:cxn modelId="{DCF46C56-35BC-4DD5-BF2B-A2202E96DA69}" type="presParOf" srcId="{8A0D6A32-3B4B-446E-B55D-A1A97000420D}" destId="{7AC5E1B2-EE8B-4754-B8A2-17E29EF04767}" srcOrd="1" destOrd="0" presId="urn:microsoft.com/office/officeart/2005/8/layout/hierarchy1"/>
    <dgm:cxn modelId="{B9BBD1C4-D869-43B9-9A6F-6707B6AD948D}" type="presParOf" srcId="{7AC5E1B2-EE8B-4754-B8A2-17E29EF04767}" destId="{B2E1B0E1-B747-4C90-B4A0-B4ACDDD4CADF}" srcOrd="0" destOrd="0" presId="urn:microsoft.com/office/officeart/2005/8/layout/hierarchy1"/>
    <dgm:cxn modelId="{1A6B206B-9C4B-43A4-88F1-A08E7A476222}" type="presParOf" srcId="{7AC5E1B2-EE8B-4754-B8A2-17E29EF04767}" destId="{0DA7B1A6-21B9-40F1-8102-CEA6C46BF406}" srcOrd="1" destOrd="0" presId="urn:microsoft.com/office/officeart/2005/8/layout/hierarchy1"/>
    <dgm:cxn modelId="{1DFD7CF7-1815-4321-A8D1-C0D8F2851DAB}" type="presParOf" srcId="{0DA7B1A6-21B9-40F1-8102-CEA6C46BF406}" destId="{14CCE214-7EC1-4FC1-AF0D-10831DEA071D}" srcOrd="0" destOrd="0" presId="urn:microsoft.com/office/officeart/2005/8/layout/hierarchy1"/>
    <dgm:cxn modelId="{035368AB-94BA-4515-8BB7-79B17D868BA4}" type="presParOf" srcId="{14CCE214-7EC1-4FC1-AF0D-10831DEA071D}" destId="{14BCDF85-62A6-488D-A57C-3C0C26580914}" srcOrd="0" destOrd="0" presId="urn:microsoft.com/office/officeart/2005/8/layout/hierarchy1"/>
    <dgm:cxn modelId="{397307CD-4ED7-4115-A2E3-0F9A0D531CC8}" type="presParOf" srcId="{14CCE214-7EC1-4FC1-AF0D-10831DEA071D}" destId="{567B7C29-AB30-41C8-AA4D-E921DEB6FE41}" srcOrd="1" destOrd="0" presId="urn:microsoft.com/office/officeart/2005/8/layout/hierarchy1"/>
    <dgm:cxn modelId="{5EFF4BD9-5E5E-4690-908D-86C1565A4D5D}" type="presParOf" srcId="{0DA7B1A6-21B9-40F1-8102-CEA6C46BF406}" destId="{9632A019-B946-4C5A-A52D-465C93CF0D42}" srcOrd="1" destOrd="0" presId="urn:microsoft.com/office/officeart/2005/8/layout/hierarchy1"/>
    <dgm:cxn modelId="{54BCE83E-A1B0-4A7E-88EB-5C20C080299C}" type="presParOf" srcId="{7AC5E1B2-EE8B-4754-B8A2-17E29EF04767}" destId="{4C6AA579-4061-4139-87C3-62104279D6F8}" srcOrd="2" destOrd="0" presId="urn:microsoft.com/office/officeart/2005/8/layout/hierarchy1"/>
    <dgm:cxn modelId="{00A362B7-65CD-4B8C-B48D-8412793DA705}" type="presParOf" srcId="{7AC5E1B2-EE8B-4754-B8A2-17E29EF04767}" destId="{F997D64B-2953-4785-B0C0-F9E6220AC64A}" srcOrd="3" destOrd="0" presId="urn:microsoft.com/office/officeart/2005/8/layout/hierarchy1"/>
    <dgm:cxn modelId="{016D1D6B-2058-4F29-AB17-ECA95CD0072E}" type="presParOf" srcId="{F997D64B-2953-4785-B0C0-F9E6220AC64A}" destId="{6AE0BAA1-74B8-4574-81A8-7040048F327F}" srcOrd="0" destOrd="0" presId="urn:microsoft.com/office/officeart/2005/8/layout/hierarchy1"/>
    <dgm:cxn modelId="{902D2DCF-ACB2-4A2D-99D0-C2FA9E40E6D9}" type="presParOf" srcId="{6AE0BAA1-74B8-4574-81A8-7040048F327F}" destId="{156721ED-6244-4DEE-85EF-D304404E7D49}" srcOrd="0" destOrd="0" presId="urn:microsoft.com/office/officeart/2005/8/layout/hierarchy1"/>
    <dgm:cxn modelId="{09978A65-0494-4D07-B6DD-86EBA76D73AC}" type="presParOf" srcId="{6AE0BAA1-74B8-4574-81A8-7040048F327F}" destId="{C669D249-0AD0-4EDB-97F9-ED1A77A128E8}" srcOrd="1" destOrd="0" presId="urn:microsoft.com/office/officeart/2005/8/layout/hierarchy1"/>
    <dgm:cxn modelId="{2FA3AF66-81D1-49FB-85A8-2721F7829476}" type="presParOf" srcId="{F997D64B-2953-4785-B0C0-F9E6220AC64A}" destId="{293726C0-A948-41F7-8498-E509AE63ECD8}" srcOrd="1" destOrd="0" presId="urn:microsoft.com/office/officeart/2005/8/layout/hierarchy1"/>
    <dgm:cxn modelId="{563AD7E6-87BC-409A-AA63-37CA964AF4CA}" type="presParOf" srcId="{7AC5E1B2-EE8B-4754-B8A2-17E29EF04767}" destId="{E98D666F-4DA5-421E-AF64-F7238332008A}" srcOrd="4" destOrd="0" presId="urn:microsoft.com/office/officeart/2005/8/layout/hierarchy1"/>
    <dgm:cxn modelId="{906D914F-C430-4073-BB8D-D7C4B480745A}" type="presParOf" srcId="{7AC5E1B2-EE8B-4754-B8A2-17E29EF04767}" destId="{E90858C4-5005-42BF-830B-638545BC6BDD}" srcOrd="5" destOrd="0" presId="urn:microsoft.com/office/officeart/2005/8/layout/hierarchy1"/>
    <dgm:cxn modelId="{5A4D42F9-2BAA-441B-8E98-7B83F35030DC}" type="presParOf" srcId="{E90858C4-5005-42BF-830B-638545BC6BDD}" destId="{FDB7FBE1-4DD1-4B4C-9A82-D020627D7733}" srcOrd="0" destOrd="0" presId="urn:microsoft.com/office/officeart/2005/8/layout/hierarchy1"/>
    <dgm:cxn modelId="{4FB396C6-2BE7-4976-A765-232C0A247410}" type="presParOf" srcId="{FDB7FBE1-4DD1-4B4C-9A82-D020627D7733}" destId="{5F13644B-DB2E-40BF-B032-6F728FC9537F}" srcOrd="0" destOrd="0" presId="urn:microsoft.com/office/officeart/2005/8/layout/hierarchy1"/>
    <dgm:cxn modelId="{667B0F98-6022-44AF-8FF7-DBC36E9F55D5}" type="presParOf" srcId="{FDB7FBE1-4DD1-4B4C-9A82-D020627D7733}" destId="{E1EA730C-1713-4222-98AE-B96039860A0F}" srcOrd="1" destOrd="0" presId="urn:microsoft.com/office/officeart/2005/8/layout/hierarchy1"/>
    <dgm:cxn modelId="{EF4510BD-CEA1-4C39-B227-FFD4C933D52A}" type="presParOf" srcId="{E90858C4-5005-42BF-830B-638545BC6BDD}" destId="{A0F3C4D4-4418-4704-B0A5-8728ADB7EA1F}" srcOrd="1" destOrd="0" presId="urn:microsoft.com/office/officeart/2005/8/layout/hierarchy1"/>
    <dgm:cxn modelId="{B80F6182-AF90-4713-A9B6-B6C764F61713}" type="presParOf" srcId="{7AC5E1B2-EE8B-4754-B8A2-17E29EF04767}" destId="{2BCB420D-B7A1-4121-94DC-BB222013F5B2}" srcOrd="6" destOrd="0" presId="urn:microsoft.com/office/officeart/2005/8/layout/hierarchy1"/>
    <dgm:cxn modelId="{B5F6EEC7-72E8-4556-9E74-8BB9AAEE3C9F}" type="presParOf" srcId="{7AC5E1B2-EE8B-4754-B8A2-17E29EF04767}" destId="{4ACA33FB-1B5A-4141-9D06-A4A69D9CA3FA}" srcOrd="7" destOrd="0" presId="urn:microsoft.com/office/officeart/2005/8/layout/hierarchy1"/>
    <dgm:cxn modelId="{0B08DBB0-78EE-4311-AF39-7F6AB3BCD265}" type="presParOf" srcId="{4ACA33FB-1B5A-4141-9D06-A4A69D9CA3FA}" destId="{E30C02E8-9596-4FB2-A2ED-3E206E24D18E}" srcOrd="0" destOrd="0" presId="urn:microsoft.com/office/officeart/2005/8/layout/hierarchy1"/>
    <dgm:cxn modelId="{4F628B5E-165F-447F-B112-5F83D4999F82}" type="presParOf" srcId="{E30C02E8-9596-4FB2-A2ED-3E206E24D18E}" destId="{9C8A9673-6212-40D6-8EA1-C419F288F01C}" srcOrd="0" destOrd="0" presId="urn:microsoft.com/office/officeart/2005/8/layout/hierarchy1"/>
    <dgm:cxn modelId="{7F2C2E15-FDF3-4382-997E-140328FF82CE}" type="presParOf" srcId="{E30C02E8-9596-4FB2-A2ED-3E206E24D18E}" destId="{91D59EB2-230A-4603-BAE8-1B883584CC0F}" srcOrd="1" destOrd="0" presId="urn:microsoft.com/office/officeart/2005/8/layout/hierarchy1"/>
    <dgm:cxn modelId="{BF2E9160-95F4-4507-924F-AA6A331128CB}" type="presParOf" srcId="{4ACA33FB-1B5A-4141-9D06-A4A69D9CA3FA}" destId="{E829415B-F501-495B-B4E5-A6FC86E0B6E0}" srcOrd="1" destOrd="0" presId="urn:microsoft.com/office/officeart/2005/8/layout/hierarchy1"/>
    <dgm:cxn modelId="{BF85A2EE-0332-4589-805A-0F7C475ED55C}" type="presParOf" srcId="{E829415B-F501-495B-B4E5-A6FC86E0B6E0}" destId="{9363A10E-5DE0-49FA-AFC4-E87EC61430DF}" srcOrd="0" destOrd="0" presId="urn:microsoft.com/office/officeart/2005/8/layout/hierarchy1"/>
    <dgm:cxn modelId="{02C28568-41A8-4CDF-8E97-671A81E5B9A2}" type="presParOf" srcId="{E829415B-F501-495B-B4E5-A6FC86E0B6E0}" destId="{46A62414-B533-46E6-ACCF-99E74BC7616C}" srcOrd="1" destOrd="0" presId="urn:microsoft.com/office/officeart/2005/8/layout/hierarchy1"/>
    <dgm:cxn modelId="{809A9E17-BD45-4DE4-9B19-B23900896B1D}" type="presParOf" srcId="{46A62414-B533-46E6-ACCF-99E74BC7616C}" destId="{75FE955B-6695-4BB5-9439-44B59C571E59}" srcOrd="0" destOrd="0" presId="urn:microsoft.com/office/officeart/2005/8/layout/hierarchy1"/>
    <dgm:cxn modelId="{90F5F342-05E8-43E0-A311-E00EE3BE94DA}" type="presParOf" srcId="{75FE955B-6695-4BB5-9439-44B59C571E59}" destId="{C84114DA-962F-4188-9AB7-81C025CA0A11}" srcOrd="0" destOrd="0" presId="urn:microsoft.com/office/officeart/2005/8/layout/hierarchy1"/>
    <dgm:cxn modelId="{6C65B21F-77C6-468C-8A42-AE9AA753A82C}" type="presParOf" srcId="{75FE955B-6695-4BB5-9439-44B59C571E59}" destId="{D1224952-5B56-4C9D-B146-8DBFEE17BE14}" srcOrd="1" destOrd="0" presId="urn:microsoft.com/office/officeart/2005/8/layout/hierarchy1"/>
    <dgm:cxn modelId="{B9F35BD2-893D-43E9-ADEE-8678967247FC}" type="presParOf" srcId="{46A62414-B533-46E6-ACCF-99E74BC7616C}" destId="{83831C6D-66C7-4FD0-A11C-FF1F947AF553}" srcOrd="1" destOrd="0" presId="urn:microsoft.com/office/officeart/2005/8/layout/hierarchy1"/>
    <dgm:cxn modelId="{00D9E77D-56CC-420C-82A6-A91C82EAC34D}" type="presParOf" srcId="{E829415B-F501-495B-B4E5-A6FC86E0B6E0}" destId="{0363B652-ECD6-436E-B1CA-F31BC77F26BE}" srcOrd="2" destOrd="0" presId="urn:microsoft.com/office/officeart/2005/8/layout/hierarchy1"/>
    <dgm:cxn modelId="{C75443AD-E0FC-4187-8C71-76097D56A37B}" type="presParOf" srcId="{E829415B-F501-495B-B4E5-A6FC86E0B6E0}" destId="{D8F81EF0-1EFB-43AB-A7B3-7B66C30DC497}" srcOrd="3" destOrd="0" presId="urn:microsoft.com/office/officeart/2005/8/layout/hierarchy1"/>
    <dgm:cxn modelId="{8A3E4E60-C602-4126-B645-ED66CD0AE9E4}" type="presParOf" srcId="{D8F81EF0-1EFB-43AB-A7B3-7B66C30DC497}" destId="{2F731B79-49C4-4908-A4DB-5CD20D78B44E}" srcOrd="0" destOrd="0" presId="urn:microsoft.com/office/officeart/2005/8/layout/hierarchy1"/>
    <dgm:cxn modelId="{BF29FE99-77F1-428C-8FF7-DEE7F3004853}" type="presParOf" srcId="{2F731B79-49C4-4908-A4DB-5CD20D78B44E}" destId="{0FF5DBEB-F175-4F5E-95A8-3DE17FC08EAD}" srcOrd="0" destOrd="0" presId="urn:microsoft.com/office/officeart/2005/8/layout/hierarchy1"/>
    <dgm:cxn modelId="{E749E0D3-415E-4D77-8EB5-01F69828EB8F}" type="presParOf" srcId="{2F731B79-49C4-4908-A4DB-5CD20D78B44E}" destId="{64D72DD4-12C1-4789-A81B-9E91064F9750}" srcOrd="1" destOrd="0" presId="urn:microsoft.com/office/officeart/2005/8/layout/hierarchy1"/>
    <dgm:cxn modelId="{57678A6A-18EB-4AD7-84D4-40C56AF8ED6F}" type="presParOf" srcId="{D8F81EF0-1EFB-43AB-A7B3-7B66C30DC497}" destId="{D3260ADA-71C4-4233-AAF6-F14E22008481}" srcOrd="1" destOrd="0" presId="urn:microsoft.com/office/officeart/2005/8/layout/hierarchy1"/>
    <dgm:cxn modelId="{E6EEB97C-B20B-4390-9936-500365C1D2C5}" type="presParOf" srcId="{D3260ADA-71C4-4233-AAF6-F14E22008481}" destId="{382D30EE-CB8A-4B72-A4E7-C3FB41FC560B}" srcOrd="0" destOrd="0" presId="urn:microsoft.com/office/officeart/2005/8/layout/hierarchy1"/>
    <dgm:cxn modelId="{C76A72B9-F325-4B74-989B-99F9E6E254EA}" type="presParOf" srcId="{D3260ADA-71C4-4233-AAF6-F14E22008481}" destId="{8EEE8F36-48DF-4FC8-B6B5-A3B23B0F9818}" srcOrd="1" destOrd="0" presId="urn:microsoft.com/office/officeart/2005/8/layout/hierarchy1"/>
    <dgm:cxn modelId="{355E075C-C42C-4625-89AE-9DA309B7A963}" type="presParOf" srcId="{8EEE8F36-48DF-4FC8-B6B5-A3B23B0F9818}" destId="{6A6FD28F-8A44-48DC-991B-5B2C95420B72}" srcOrd="0" destOrd="0" presId="urn:microsoft.com/office/officeart/2005/8/layout/hierarchy1"/>
    <dgm:cxn modelId="{F9AD769A-84D9-442F-A0E9-988D440BF584}" type="presParOf" srcId="{6A6FD28F-8A44-48DC-991B-5B2C95420B72}" destId="{72BC792C-4A1A-4604-93EC-7A662D343F5B}" srcOrd="0" destOrd="0" presId="urn:microsoft.com/office/officeart/2005/8/layout/hierarchy1"/>
    <dgm:cxn modelId="{E10E6256-CDE2-4EDF-93A4-4371614EA9DA}" type="presParOf" srcId="{6A6FD28F-8A44-48DC-991B-5B2C95420B72}" destId="{3F4F2D1B-525F-4114-841D-6D5754A26669}" srcOrd="1" destOrd="0" presId="urn:microsoft.com/office/officeart/2005/8/layout/hierarchy1"/>
    <dgm:cxn modelId="{26661696-0BBB-4F58-AA82-B7468408471F}" type="presParOf" srcId="{8EEE8F36-48DF-4FC8-B6B5-A3B23B0F9818}" destId="{DAA94658-B955-43BB-9721-88CBD5872B67}" srcOrd="1" destOrd="0" presId="urn:microsoft.com/office/officeart/2005/8/layout/hierarchy1"/>
    <dgm:cxn modelId="{6C23E881-8423-4622-A8C5-DDC9BA85B478}" type="presParOf" srcId="{D3260ADA-71C4-4233-AAF6-F14E22008481}" destId="{07E4B023-4922-442A-A9E5-D051462F296E}" srcOrd="2" destOrd="0" presId="urn:microsoft.com/office/officeart/2005/8/layout/hierarchy1"/>
    <dgm:cxn modelId="{FC92C7E3-4078-4AFA-B189-EE71329A957E}" type="presParOf" srcId="{D3260ADA-71C4-4233-AAF6-F14E22008481}" destId="{90A7AA44-A013-435A-9EA4-3550ECB7DF78}" srcOrd="3" destOrd="0" presId="urn:microsoft.com/office/officeart/2005/8/layout/hierarchy1"/>
    <dgm:cxn modelId="{512D4F7B-1753-4833-9525-6416D73C19BA}" type="presParOf" srcId="{90A7AA44-A013-435A-9EA4-3550ECB7DF78}" destId="{5057BBE4-3C46-47DD-B2A9-72D239BDF805}" srcOrd="0" destOrd="0" presId="urn:microsoft.com/office/officeart/2005/8/layout/hierarchy1"/>
    <dgm:cxn modelId="{4EFD7164-6827-40EA-933B-D04F2BB51A6B}" type="presParOf" srcId="{5057BBE4-3C46-47DD-B2A9-72D239BDF805}" destId="{324D0C8F-8F14-4ED7-B3F2-EE10EFB7B7EC}" srcOrd="0" destOrd="0" presId="urn:microsoft.com/office/officeart/2005/8/layout/hierarchy1"/>
    <dgm:cxn modelId="{8FA8076C-F4FC-40AD-A52D-34DDFB190BAF}" type="presParOf" srcId="{5057BBE4-3C46-47DD-B2A9-72D239BDF805}" destId="{43CCD9AB-0464-498A-9228-D6CD663076C2}" srcOrd="1" destOrd="0" presId="urn:microsoft.com/office/officeart/2005/8/layout/hierarchy1"/>
    <dgm:cxn modelId="{43221710-38BA-4DFA-8D92-5EB07C0C9ED8}" type="presParOf" srcId="{90A7AA44-A013-435A-9EA4-3550ECB7DF78}" destId="{2A6990AD-CBF2-48EB-87D7-AD3A7C953C8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6.xml><?xml version="1.0" encoding="utf-8"?>
<dgm:dataModel xmlns:dgm="http://schemas.openxmlformats.org/drawingml/2006/diagram" xmlns:a="http://schemas.openxmlformats.org/drawingml/2006/main">
  <dgm:ptLst>
    <dgm:pt modelId="{199DB593-BBFF-44EE-BA03-66096564A65A}" type="doc">
      <dgm:prSet loTypeId="urn:microsoft.com/office/officeart/2005/8/layout/hList1" loCatId="list" qsTypeId="urn:microsoft.com/office/officeart/2005/8/quickstyle/3d1" qsCatId="3D" csTypeId="urn:microsoft.com/office/officeart/2005/8/colors/colorful1#22" csCatId="colorful" phldr="1"/>
      <dgm:spPr/>
      <dgm:t>
        <a:bodyPr/>
        <a:lstStyle/>
        <a:p>
          <a:endParaRPr lang="ru-RU"/>
        </a:p>
      </dgm:t>
    </dgm:pt>
    <dgm:pt modelId="{36863547-E1CE-4E98-BC40-7291277C197E}">
      <dgm:prSet/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Қимматли қоғозлар бозори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5B6D3938-F304-4515-8F77-361C468F5BA5}" type="parTrans" cxnId="{027ED2CC-5583-4C96-9186-C088C370850B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D1814B9-415F-4E08-AE28-D7A19FFE05C1}" type="sibTrans" cxnId="{027ED2CC-5583-4C96-9186-C088C370850B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8187122-F85B-49C9-93DD-1FF5CB02A894}">
      <dgm:prSet/>
      <dgm:spPr/>
      <dgm:t>
        <a:bodyPr/>
        <a:lstStyle/>
        <a:p>
          <a:pPr algn="just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кўринишдаги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қимматли қоғозлар 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(акция, облигация, вексель, чек, депозит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кабилар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)ни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олди-сотди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муносабати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EF21136-E83B-4C4F-8AAE-C8BF89D84ABC}" type="parTrans" cxnId="{83CFE1AF-05E7-4B7D-AD9B-A2E5786C0208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B5C15C4-36AA-4E0B-A0CC-6D858FDFA638}" type="sibTrans" cxnId="{83CFE1AF-05E7-4B7D-AD9B-A2E5786C0208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75CF51B-0B28-4994-8109-6A8EAE96091C}">
      <dgm:prSet/>
      <dgm:spPr/>
      <dgm:t>
        <a:bodyPr/>
        <a:lstStyle/>
        <a:p>
          <a:pPr algn="just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Ссуда капитали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5E3193F4-9CD8-47F6-9E12-5AFAEB51A4C2}" type="parTrans" cxnId="{ED2E05EB-D214-4A06-859B-F796F54B89C7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13E6D96-B62F-4B28-9134-6905A20A6CF6}" type="sibTrans" cxnId="{ED2E05EB-D214-4A06-859B-F796F54B89C7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8BA1B61-527A-4700-A56B-1B379B83A1A1}">
      <dgm:prSet/>
      <dgm:spPr/>
      <dgm:t>
        <a:bodyPr/>
        <a:lstStyle/>
        <a:p>
          <a:pPr algn="just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– пул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шаклидаги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капиталнинг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фоиз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тўлаш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шарти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қарзга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бериш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олди-сотди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муносабати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D30A9EA-965B-4CD0-B8CF-3864530FA01D}" type="parTrans" cxnId="{6FE86114-1178-4E2D-8ADD-68285FDA0E73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4F20E13-B4F0-49A2-B463-2C68984D41A4}" type="sibTrans" cxnId="{6FE86114-1178-4E2D-8ADD-68285FDA0E73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30D8F18-86F8-48D3-9D87-B1F79CA4B2BD}" type="pres">
      <dgm:prSet presAssocID="{199DB593-BBFF-44EE-BA03-66096564A65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CFFB4D-6BE6-4CD5-B95D-FC4792A4AF75}" type="pres">
      <dgm:prSet presAssocID="{36863547-E1CE-4E98-BC40-7291277C197E}" presName="composite" presStyleCnt="0"/>
      <dgm:spPr/>
    </dgm:pt>
    <dgm:pt modelId="{FBDBEA4A-22AC-4710-A10D-D71FAB21921C}" type="pres">
      <dgm:prSet presAssocID="{36863547-E1CE-4E98-BC40-7291277C197E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3FC064-7BA1-4F89-891F-6833EE74867F}" type="pres">
      <dgm:prSet presAssocID="{36863547-E1CE-4E98-BC40-7291277C197E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C549ED-3C62-42DD-AF72-1BF728F00F24}" type="pres">
      <dgm:prSet presAssocID="{ED1814B9-415F-4E08-AE28-D7A19FFE05C1}" presName="space" presStyleCnt="0"/>
      <dgm:spPr/>
    </dgm:pt>
    <dgm:pt modelId="{30F23D58-0B8C-427E-B81E-296D2F9EE31C}" type="pres">
      <dgm:prSet presAssocID="{475CF51B-0B28-4994-8109-6A8EAE96091C}" presName="composite" presStyleCnt="0"/>
      <dgm:spPr/>
    </dgm:pt>
    <dgm:pt modelId="{D88F8FD5-4EC0-46D2-A864-5C7CABDEF51B}" type="pres">
      <dgm:prSet presAssocID="{475CF51B-0B28-4994-8109-6A8EAE96091C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6B08AD-AF0F-46ED-99EF-F2FE34098661}" type="pres">
      <dgm:prSet presAssocID="{475CF51B-0B28-4994-8109-6A8EAE96091C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865C9B-EED7-4510-A10C-8D1A683420C5}" type="presOf" srcId="{475CF51B-0B28-4994-8109-6A8EAE96091C}" destId="{D88F8FD5-4EC0-46D2-A864-5C7CABDEF51B}" srcOrd="0" destOrd="0" presId="urn:microsoft.com/office/officeart/2005/8/layout/hList1"/>
    <dgm:cxn modelId="{C40A7E73-5A4F-438D-8165-69842847540A}" type="presOf" srcId="{36863547-E1CE-4E98-BC40-7291277C197E}" destId="{FBDBEA4A-22AC-4710-A10D-D71FAB21921C}" srcOrd="0" destOrd="0" presId="urn:microsoft.com/office/officeart/2005/8/layout/hList1"/>
    <dgm:cxn modelId="{027ED2CC-5583-4C96-9186-C088C370850B}" srcId="{199DB593-BBFF-44EE-BA03-66096564A65A}" destId="{36863547-E1CE-4E98-BC40-7291277C197E}" srcOrd="0" destOrd="0" parTransId="{5B6D3938-F304-4515-8F77-361C468F5BA5}" sibTransId="{ED1814B9-415F-4E08-AE28-D7A19FFE05C1}"/>
    <dgm:cxn modelId="{ED2E05EB-D214-4A06-859B-F796F54B89C7}" srcId="{199DB593-BBFF-44EE-BA03-66096564A65A}" destId="{475CF51B-0B28-4994-8109-6A8EAE96091C}" srcOrd="1" destOrd="0" parTransId="{5E3193F4-9CD8-47F6-9E12-5AFAEB51A4C2}" sibTransId="{813E6D96-B62F-4B28-9134-6905A20A6CF6}"/>
    <dgm:cxn modelId="{53F52CB3-19B8-4D8B-B357-26B1266117C9}" type="presOf" srcId="{C8187122-F85B-49C9-93DD-1FF5CB02A894}" destId="{093FC064-7BA1-4F89-891F-6833EE74867F}" srcOrd="0" destOrd="0" presId="urn:microsoft.com/office/officeart/2005/8/layout/hList1"/>
    <dgm:cxn modelId="{83CFE1AF-05E7-4B7D-AD9B-A2E5786C0208}" srcId="{36863547-E1CE-4E98-BC40-7291277C197E}" destId="{C8187122-F85B-49C9-93DD-1FF5CB02A894}" srcOrd="0" destOrd="0" parTransId="{3EF21136-E83B-4C4F-8AAE-C8BF89D84ABC}" sibTransId="{FB5C15C4-36AA-4E0B-A0CC-6D858FDFA638}"/>
    <dgm:cxn modelId="{6FE86114-1178-4E2D-8ADD-68285FDA0E73}" srcId="{475CF51B-0B28-4994-8109-6A8EAE96091C}" destId="{B8BA1B61-527A-4700-A56B-1B379B83A1A1}" srcOrd="0" destOrd="0" parTransId="{8D30A9EA-965B-4CD0-B8CF-3864530FA01D}" sibTransId="{04F20E13-B4F0-49A2-B463-2C68984D41A4}"/>
    <dgm:cxn modelId="{937FBC89-E1B1-466E-BE96-D62FA904F755}" type="presOf" srcId="{199DB593-BBFF-44EE-BA03-66096564A65A}" destId="{A30D8F18-86F8-48D3-9D87-B1F79CA4B2BD}" srcOrd="0" destOrd="0" presId="urn:microsoft.com/office/officeart/2005/8/layout/hList1"/>
    <dgm:cxn modelId="{1555EC7D-1D07-4C1F-A7C0-76713FF7B160}" type="presOf" srcId="{B8BA1B61-527A-4700-A56B-1B379B83A1A1}" destId="{556B08AD-AF0F-46ED-99EF-F2FE34098661}" srcOrd="0" destOrd="0" presId="urn:microsoft.com/office/officeart/2005/8/layout/hList1"/>
    <dgm:cxn modelId="{DD4743F8-4450-4433-A61F-19C5878C9ABC}" type="presParOf" srcId="{A30D8F18-86F8-48D3-9D87-B1F79CA4B2BD}" destId="{8CCFFB4D-6BE6-4CD5-B95D-FC4792A4AF75}" srcOrd="0" destOrd="0" presId="urn:microsoft.com/office/officeart/2005/8/layout/hList1"/>
    <dgm:cxn modelId="{84C9741F-42F8-4F01-A56A-968BD72D1B57}" type="presParOf" srcId="{8CCFFB4D-6BE6-4CD5-B95D-FC4792A4AF75}" destId="{FBDBEA4A-22AC-4710-A10D-D71FAB21921C}" srcOrd="0" destOrd="0" presId="urn:microsoft.com/office/officeart/2005/8/layout/hList1"/>
    <dgm:cxn modelId="{628C76CE-2495-48DC-91C9-8A32B5F353A3}" type="presParOf" srcId="{8CCFFB4D-6BE6-4CD5-B95D-FC4792A4AF75}" destId="{093FC064-7BA1-4F89-891F-6833EE74867F}" srcOrd="1" destOrd="0" presId="urn:microsoft.com/office/officeart/2005/8/layout/hList1"/>
    <dgm:cxn modelId="{3227EDD3-9B05-44A6-9738-6AB80E97A8F5}" type="presParOf" srcId="{A30D8F18-86F8-48D3-9D87-B1F79CA4B2BD}" destId="{5FC549ED-3C62-42DD-AF72-1BF728F00F24}" srcOrd="1" destOrd="0" presId="urn:microsoft.com/office/officeart/2005/8/layout/hList1"/>
    <dgm:cxn modelId="{3407F840-6E0F-4C13-8E11-AEA9E75D9F17}" type="presParOf" srcId="{A30D8F18-86F8-48D3-9D87-B1F79CA4B2BD}" destId="{30F23D58-0B8C-427E-B81E-296D2F9EE31C}" srcOrd="2" destOrd="0" presId="urn:microsoft.com/office/officeart/2005/8/layout/hList1"/>
    <dgm:cxn modelId="{71B5C7EE-6CF5-4AF3-8555-B32BB5124BA4}" type="presParOf" srcId="{30F23D58-0B8C-427E-B81E-296D2F9EE31C}" destId="{D88F8FD5-4EC0-46D2-A864-5C7CABDEF51B}" srcOrd="0" destOrd="0" presId="urn:microsoft.com/office/officeart/2005/8/layout/hList1"/>
    <dgm:cxn modelId="{7E09F56B-D492-4CE9-BF61-0295BB05A4A7}" type="presParOf" srcId="{30F23D58-0B8C-427E-B81E-296D2F9EE31C}" destId="{556B08AD-AF0F-46ED-99EF-F2FE3409866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7.xml><?xml version="1.0" encoding="utf-8"?>
<dgm:dataModel xmlns:dgm="http://schemas.openxmlformats.org/drawingml/2006/diagram" xmlns:a="http://schemas.openxmlformats.org/drawingml/2006/main">
  <dgm:ptLst>
    <dgm:pt modelId="{03574F09-56EB-4EB6-B33C-48E0DE4EF28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1B743F3-DA63-465B-95CA-40ED051600EA}">
      <dgm:prSet/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Қарз мажбуриятлари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пул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вақтинча қарзга олинади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шахсий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истеъмол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ишлатилади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Капитал (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мулк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жамғаришга қўйилган пулдан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даромад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олиш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ҳуқуқи сотилади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олинади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C070510-DF30-4E33-8AA8-0B9BF7ACAC87}" type="parTrans" cxnId="{26E8C722-7EAA-43FD-9C56-3042516FBA0A}">
      <dgm:prSet/>
      <dgm:spPr/>
      <dgm:t>
        <a:bodyPr/>
        <a:lstStyle/>
        <a:p>
          <a:endParaRPr lang="ru-RU"/>
        </a:p>
      </dgm:t>
    </dgm:pt>
    <dgm:pt modelId="{D3A84572-9B7A-4384-A20A-FA7E5C1D2EA8}" type="sibTrans" cxnId="{26E8C722-7EAA-43FD-9C56-3042516FBA0A}">
      <dgm:prSet/>
      <dgm:spPr/>
      <dgm:t>
        <a:bodyPr/>
        <a:lstStyle/>
        <a:p>
          <a:endParaRPr lang="ru-RU"/>
        </a:p>
      </dgm:t>
    </dgm:pt>
    <dgm:pt modelId="{7B97D83F-B859-4293-BB24-A7445196B1B5}" type="pres">
      <dgm:prSet presAssocID="{03574F09-56EB-4EB6-B33C-48E0DE4EF28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87AAC45-1FF3-4DC1-9018-E5EDFE7A100C}" type="pres">
      <dgm:prSet presAssocID="{41B743F3-DA63-465B-95CA-40ED051600E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6E8C722-7EAA-43FD-9C56-3042516FBA0A}" srcId="{03574F09-56EB-4EB6-B33C-48E0DE4EF283}" destId="{41B743F3-DA63-465B-95CA-40ED051600EA}" srcOrd="0" destOrd="0" parTransId="{AC070510-DF30-4E33-8AA8-0B9BF7ACAC87}" sibTransId="{D3A84572-9B7A-4384-A20A-FA7E5C1D2EA8}"/>
    <dgm:cxn modelId="{52A84F66-C131-488A-AB74-22D28BC2B436}" type="presOf" srcId="{41B743F3-DA63-465B-95CA-40ED051600EA}" destId="{587AAC45-1FF3-4DC1-9018-E5EDFE7A100C}" srcOrd="0" destOrd="0" presId="urn:microsoft.com/office/officeart/2005/8/layout/vList2"/>
    <dgm:cxn modelId="{257F7F58-821B-470F-A126-090CB6034D3B}" type="presOf" srcId="{03574F09-56EB-4EB6-B33C-48E0DE4EF283}" destId="{7B97D83F-B859-4293-BB24-A7445196B1B5}" srcOrd="0" destOrd="0" presId="urn:microsoft.com/office/officeart/2005/8/layout/vList2"/>
    <dgm:cxn modelId="{E4770C0B-583A-4B0B-A37D-1389DA98D52A}" type="presParOf" srcId="{7B97D83F-B859-4293-BB24-A7445196B1B5}" destId="{587AAC45-1FF3-4DC1-9018-E5EDFE7A100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8.xml><?xml version="1.0" encoding="utf-8"?>
<dgm:dataModel xmlns:dgm="http://schemas.openxmlformats.org/drawingml/2006/diagram" xmlns:a="http://schemas.openxmlformats.org/drawingml/2006/main">
  <dgm:ptLst>
    <dgm:pt modelId="{48B8D703-BB4B-431D-89DA-7E4B6FB418F9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4B32F6B3-2667-4908-A457-DA91453D8EAE}">
      <dgm:prSet/>
      <dgm:spPr/>
      <dgm:t>
        <a:bodyPr/>
        <a:lstStyle/>
        <a:p>
          <a:pPr algn="ctr"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6.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инфратузилмаси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таркибий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қисмлари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575D92C-4E66-44ED-9C08-2CA755E2817F}" type="parTrans" cxnId="{FAE02FA1-4E36-4278-AC95-6505A8B25DAE}">
      <dgm:prSet/>
      <dgm:spPr/>
      <dgm:t>
        <a:bodyPr/>
        <a:lstStyle/>
        <a:p>
          <a:endParaRPr lang="ru-RU"/>
        </a:p>
      </dgm:t>
    </dgm:pt>
    <dgm:pt modelId="{FC8530CC-0CC9-48BD-9456-1035DB3357E9}" type="sibTrans" cxnId="{FAE02FA1-4E36-4278-AC95-6505A8B25DAE}">
      <dgm:prSet/>
      <dgm:spPr/>
      <dgm:t>
        <a:bodyPr/>
        <a:lstStyle/>
        <a:p>
          <a:endParaRPr lang="ru-RU"/>
        </a:p>
      </dgm:t>
    </dgm:pt>
    <dgm:pt modelId="{2AD8A283-C29C-457E-A886-1FABAA31C37B}" type="pres">
      <dgm:prSet presAssocID="{48B8D703-BB4B-431D-89DA-7E4B6FB418F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DC8C0E-C55C-4918-A77F-4396C2B82F82}" type="pres">
      <dgm:prSet presAssocID="{4B32F6B3-2667-4908-A457-DA91453D8EAE}" presName="parentText" presStyleLbl="node1" presStyleIdx="0" presStyleCnt="1" custScaleY="1252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9D0F46-6883-4EBA-8370-C307DA8F0B8B}" type="presOf" srcId="{4B32F6B3-2667-4908-A457-DA91453D8EAE}" destId="{26DC8C0E-C55C-4918-A77F-4396C2B82F82}" srcOrd="0" destOrd="0" presId="urn:microsoft.com/office/officeart/2005/8/layout/vList2"/>
    <dgm:cxn modelId="{FAE02FA1-4E36-4278-AC95-6505A8B25DAE}" srcId="{48B8D703-BB4B-431D-89DA-7E4B6FB418F9}" destId="{4B32F6B3-2667-4908-A457-DA91453D8EAE}" srcOrd="0" destOrd="0" parTransId="{E575D92C-4E66-44ED-9C08-2CA755E2817F}" sibTransId="{FC8530CC-0CC9-48BD-9456-1035DB3357E9}"/>
    <dgm:cxn modelId="{622EC960-2548-49C6-8BA1-BEF265C73C94}" type="presOf" srcId="{48B8D703-BB4B-431D-89DA-7E4B6FB418F9}" destId="{2AD8A283-C29C-457E-A886-1FABAA31C37B}" srcOrd="0" destOrd="0" presId="urn:microsoft.com/office/officeart/2005/8/layout/vList2"/>
    <dgm:cxn modelId="{95778E52-FDE9-4E97-8562-F365ECA05EBD}" type="presParOf" srcId="{2AD8A283-C29C-457E-A886-1FABAA31C37B}" destId="{26DC8C0E-C55C-4918-A77F-4396C2B82F8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9.xml><?xml version="1.0" encoding="utf-8"?>
<dgm:dataModel xmlns:dgm="http://schemas.openxmlformats.org/drawingml/2006/diagram" xmlns:a="http://schemas.openxmlformats.org/drawingml/2006/main">
  <dgm:ptLst>
    <dgm:pt modelId="{7DAFDE82-92D9-456D-9ACC-59EC49FCAD51}" type="doc">
      <dgm:prSet loTypeId="urn:microsoft.com/office/officeart/2005/8/layout/hList1" loCatId="list" qsTypeId="urn:microsoft.com/office/officeart/2005/8/quickstyle/3d1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3CDA2290-5558-4525-B651-87F473B48484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самарали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амал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қилиши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кўп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жиҳатдан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инфратузилмасининг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ривожланганлик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даражасига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боғлиқ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D8B83F6-E932-4044-9DE2-A1EC13722399}" type="parTrans" cxnId="{180798B2-8D95-44A1-9190-E2A8A5749EB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F934AE6-2402-47B1-87B5-4D93E9EB9E78}" type="sibTrans" cxnId="{180798B2-8D95-44A1-9190-E2A8A5749EB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3FE9055-5EBA-4413-8772-BA3F4C20F993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инфратузилмаси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алоқаларини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ўрнатиш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маромда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амал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қилишга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кўрсатувчи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муассасалар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тизими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39E9495-9916-4E79-BC3E-882D0ABB6CE2}" type="parTrans" cxnId="{79D591F6-6652-4185-9249-1CBFBB1306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04858D0-3803-4A15-8F27-3B86039B6540}" type="sibTrans" cxnId="{79D591F6-6652-4185-9249-1CBFBB1306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2A1CBC1-AA7E-4875-AD40-3E2BE289F570}" type="pres">
      <dgm:prSet presAssocID="{7DAFDE82-92D9-456D-9ACC-59EC49FCAD5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9D64B9A-9937-4B1B-A7BC-29A55804D99B}" type="pres">
      <dgm:prSet presAssocID="{3CDA2290-5558-4525-B651-87F473B48484}" presName="composite" presStyleCnt="0"/>
      <dgm:spPr/>
      <dgm:t>
        <a:bodyPr/>
        <a:lstStyle/>
        <a:p>
          <a:endParaRPr lang="ru-RU"/>
        </a:p>
      </dgm:t>
    </dgm:pt>
    <dgm:pt modelId="{2015B1F6-DBD9-406B-AA67-85D3E7E2749F}" type="pres">
      <dgm:prSet presAssocID="{3CDA2290-5558-4525-B651-87F473B48484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F4AD05-2243-4D40-B028-724CC511090F}" type="pres">
      <dgm:prSet presAssocID="{3CDA2290-5558-4525-B651-87F473B48484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9D591F6-6652-4185-9249-1CBFBB130656}" srcId="{3CDA2290-5558-4525-B651-87F473B48484}" destId="{83FE9055-5EBA-4413-8772-BA3F4C20F993}" srcOrd="0" destOrd="0" parTransId="{B39E9495-9916-4E79-BC3E-882D0ABB6CE2}" sibTransId="{F04858D0-3803-4A15-8F27-3B86039B6540}"/>
    <dgm:cxn modelId="{C45644F3-6ED2-449A-8B39-57BD917DE09C}" type="presOf" srcId="{83FE9055-5EBA-4413-8772-BA3F4C20F993}" destId="{2FF4AD05-2243-4D40-B028-724CC511090F}" srcOrd="0" destOrd="0" presId="urn:microsoft.com/office/officeart/2005/8/layout/hList1"/>
    <dgm:cxn modelId="{8584639C-84E1-46D4-B9F5-C2B7FC089409}" type="presOf" srcId="{3CDA2290-5558-4525-B651-87F473B48484}" destId="{2015B1F6-DBD9-406B-AA67-85D3E7E2749F}" srcOrd="0" destOrd="0" presId="urn:microsoft.com/office/officeart/2005/8/layout/hList1"/>
    <dgm:cxn modelId="{180798B2-8D95-44A1-9190-E2A8A5749EBA}" srcId="{7DAFDE82-92D9-456D-9ACC-59EC49FCAD51}" destId="{3CDA2290-5558-4525-B651-87F473B48484}" srcOrd="0" destOrd="0" parTransId="{BD8B83F6-E932-4044-9DE2-A1EC13722399}" sibTransId="{7F934AE6-2402-47B1-87B5-4D93E9EB9E78}"/>
    <dgm:cxn modelId="{9429BEA3-7AA3-4A8F-9303-C28C304A174F}" type="presOf" srcId="{7DAFDE82-92D9-456D-9ACC-59EC49FCAD51}" destId="{62A1CBC1-AA7E-4875-AD40-3E2BE289F570}" srcOrd="0" destOrd="0" presId="urn:microsoft.com/office/officeart/2005/8/layout/hList1"/>
    <dgm:cxn modelId="{4F2EC26E-F6CC-46AC-84A3-5ADA3C2611D5}" type="presParOf" srcId="{62A1CBC1-AA7E-4875-AD40-3E2BE289F570}" destId="{C9D64B9A-9937-4B1B-A7BC-29A55804D99B}" srcOrd="0" destOrd="0" presId="urn:microsoft.com/office/officeart/2005/8/layout/hList1"/>
    <dgm:cxn modelId="{6644E971-4701-4FD6-8B30-3580F73EC57C}" type="presParOf" srcId="{C9D64B9A-9937-4B1B-A7BC-29A55804D99B}" destId="{2015B1F6-DBD9-406B-AA67-85D3E7E2749F}" srcOrd="0" destOrd="0" presId="urn:microsoft.com/office/officeart/2005/8/layout/hList1"/>
    <dgm:cxn modelId="{58876B30-9A78-49DD-8103-C55BBA5D74DC}" type="presParOf" srcId="{C9D64B9A-9937-4B1B-A7BC-29A55804D99B}" destId="{2FF4AD05-2243-4D40-B028-724CC511090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0.xml><?xml version="1.0" encoding="utf-8"?>
<dgm:dataModel xmlns:dgm="http://schemas.openxmlformats.org/drawingml/2006/diagram" xmlns:a="http://schemas.openxmlformats.org/drawingml/2006/main">
  <dgm:ptLst>
    <dgm:pt modelId="{C9639A6E-E16D-4DF6-A223-C9A3D55CD1D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CB65DB4-AE87-48CF-A7EB-D858112F5A56}">
      <dgm:prSet/>
      <dgm:spPr/>
      <dgm:t>
        <a:bodyPr/>
        <a:lstStyle/>
        <a:p>
          <a:pPr algn="ctr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инфратузилмаси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таркибига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кирувчи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муассасаларни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қуйидаги асосий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йўналишлар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гуруҳлаш мумкин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5DAC46D-D896-4FBD-A356-325DEDE2363C}" type="parTrans" cxnId="{A9EF92DE-1458-4A57-9A5B-257EE02A43DB}">
      <dgm:prSet/>
      <dgm:spPr/>
      <dgm:t>
        <a:bodyPr/>
        <a:lstStyle/>
        <a:p>
          <a:endParaRPr lang="ru-RU"/>
        </a:p>
      </dgm:t>
    </dgm:pt>
    <dgm:pt modelId="{7AB6829B-6F7F-4663-AA00-456A6EA3C8D1}" type="sibTrans" cxnId="{A9EF92DE-1458-4A57-9A5B-257EE02A43DB}">
      <dgm:prSet/>
      <dgm:spPr/>
      <dgm:t>
        <a:bodyPr/>
        <a:lstStyle/>
        <a:p>
          <a:endParaRPr lang="ru-RU"/>
        </a:p>
      </dgm:t>
    </dgm:pt>
    <dgm:pt modelId="{2575631A-6DCE-4D9D-A438-5E2EE74BBDEF}" type="pres">
      <dgm:prSet presAssocID="{C9639A6E-E16D-4DF6-A223-C9A3D55CD1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6992D5-7E88-4AD4-AE6A-3ED7F519DE73}" type="pres">
      <dgm:prSet presAssocID="{CCB65DB4-AE87-48CF-A7EB-D858112F5A5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1723A9-1CFF-4805-A202-3911ADE58247}" type="presOf" srcId="{CCB65DB4-AE87-48CF-A7EB-D858112F5A56}" destId="{236992D5-7E88-4AD4-AE6A-3ED7F519DE73}" srcOrd="0" destOrd="0" presId="urn:microsoft.com/office/officeart/2005/8/layout/vList2"/>
    <dgm:cxn modelId="{A9EF92DE-1458-4A57-9A5B-257EE02A43DB}" srcId="{C9639A6E-E16D-4DF6-A223-C9A3D55CD1D1}" destId="{CCB65DB4-AE87-48CF-A7EB-D858112F5A56}" srcOrd="0" destOrd="0" parTransId="{C5DAC46D-D896-4FBD-A356-325DEDE2363C}" sibTransId="{7AB6829B-6F7F-4663-AA00-456A6EA3C8D1}"/>
    <dgm:cxn modelId="{DC145E6E-E848-4089-8AE3-C6591EAC2F8E}" type="presOf" srcId="{C9639A6E-E16D-4DF6-A223-C9A3D55CD1D1}" destId="{2575631A-6DCE-4D9D-A438-5E2EE74BBDEF}" srcOrd="0" destOrd="0" presId="urn:microsoft.com/office/officeart/2005/8/layout/vList2"/>
    <dgm:cxn modelId="{3B958399-B97B-4864-AE6E-2550E2555FDA}" type="presParOf" srcId="{2575631A-6DCE-4D9D-A438-5E2EE74BBDEF}" destId="{236992D5-7E88-4AD4-AE6A-3ED7F519DE7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1.xml><?xml version="1.0" encoding="utf-8"?>
<dgm:dataModel xmlns:dgm="http://schemas.openxmlformats.org/drawingml/2006/diagram" xmlns:a="http://schemas.openxmlformats.org/drawingml/2006/main">
  <dgm:ptLst>
    <dgm:pt modelId="{3C232424-0291-4A92-A85D-F9B1B395C59A}" type="doc">
      <dgm:prSet loTypeId="urn:microsoft.com/office/officeart/2005/8/layout/cycle4" loCatId="relationship" qsTypeId="urn:microsoft.com/office/officeart/2005/8/quickstyle/3d1" qsCatId="3D" csTypeId="urn:microsoft.com/office/officeart/2005/8/colors/colorful1#23" csCatId="colorful" phldr="1"/>
      <dgm:spPr/>
      <dgm:t>
        <a:bodyPr/>
        <a:lstStyle/>
        <a:p>
          <a:endParaRPr lang="ru-RU"/>
        </a:p>
      </dgm:t>
    </dgm:pt>
    <dgm:pt modelId="{AE8D289E-BD8C-481A-87FE-3C4A39E2B03F}">
      <dgm:prSet custT="1"/>
      <dgm:spPr/>
      <dgm:t>
        <a:bodyPr/>
        <a:lstStyle/>
        <a:p>
          <a:pPr rtl="0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1) товар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хизматлар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муомаласига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қилувчи муассасалар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C234FA4D-E9F4-47EE-8F3E-0E33845ECF39}" type="parTrans" cxnId="{06797F5D-062A-42FB-97E6-2D922E30DBB2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9909DCFD-1910-450B-B445-40D1C4E8D029}" type="sibTrans" cxnId="{06797F5D-062A-42FB-97E6-2D922E30DBB2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C6437FAB-06D7-4653-872E-3C7238B17CAD}">
      <dgm:prSet custT="1"/>
      <dgm:spPr/>
      <dgm:t>
        <a:bodyPr/>
        <a:lstStyle/>
        <a:p>
          <a:pPr rtl="0"/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омбор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хўжалиги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, транспорт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алоқа хизматлари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кўрсатувчи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корхоналар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биржалар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аукционлар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уйлари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савдо-сотиқ идоралари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агентликлари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ҳ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.к.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BE5784E0-EA0B-4869-AAD3-0C92F9415C35}" type="parTrans" cxnId="{92C8D91D-D1E7-4B26-BE0F-819E6A6933EC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DBC88DF7-2391-4648-A5F5-4F54969E6329}" type="sibTrans" cxnId="{92C8D91D-D1E7-4B26-BE0F-819E6A6933EC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64E75768-EBC1-4585-ADC8-B4861EA834D8}">
      <dgm:prSet custT="1"/>
      <dgm:spPr/>
      <dgm:t>
        <a:bodyPr/>
        <a:lstStyle/>
        <a:p>
          <a:pPr rtl="0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2)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молия-кредит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муносабатларига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қилувчи муассасалар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091D5435-A987-493A-B3E7-C29BDE636091}" type="parTrans" cxnId="{3A3B2B15-C4E9-4632-9874-B7208FB458D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4C5FE5DD-0F69-4201-9C1B-0B466C9B2E20}" type="sibTrans" cxnId="{3A3B2B15-C4E9-4632-9874-B7208FB458D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F81823AE-BEF2-429B-A245-587F3BABDBDA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банк, кредит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муассасалари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суғурта ва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молия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компаниялари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солиқ идоралари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ҳ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.к. 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B631D4A1-B3A5-45CF-B83D-4E732A9701BE}" type="parTrans" cxnId="{DEDB82D5-5C75-4559-ACB6-508237BABD20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9D87ACF9-C9B2-45A6-91C2-52D7E6854D78}" type="sibTrans" cxnId="{DEDB82D5-5C75-4559-ACB6-508237BABD20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7F3B69B4-4E55-4035-BCA0-CB4F0653BFFC}">
      <dgm:prSet custT="1"/>
      <dgm:spPr/>
      <dgm:t>
        <a:bodyPr/>
        <a:lstStyle/>
        <a:p>
          <a:pPr rtl="0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3)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соҳага хизмат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кўрсатувчи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муассасалар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65CD0DB0-3837-4290-A64D-3441D6559EBF}" type="parTrans" cxnId="{CC892602-319C-48DA-BC83-65CD3B843042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E7150241-92B7-4DFE-9695-94BA14D59EBB}" type="sibTrans" cxnId="{CC892602-319C-48DA-BC83-65CD3B843042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CA52BDFB-7928-49F6-97A5-33EC752A548D}">
      <dgm:prSet custT="1"/>
      <dgm:spPr/>
      <dgm:t>
        <a:bodyPr/>
        <a:lstStyle/>
        <a:p>
          <a:pPr rtl="0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4)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ахборот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хизмати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latin typeface="Times New Roman" pitchFamily="18" charset="0"/>
              <a:cs typeface="Times New Roman" pitchFamily="18" charset="0"/>
            </a:rPr>
            <a:t>идоралари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34304B37-29E4-4F32-A53D-8F8680A08DCE}" type="parTrans" cxnId="{C4B03E34-08BC-4977-A7AD-3B3121C80C0E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756A253A-D953-4518-9595-DF0F290529DF}" type="sibTrans" cxnId="{C4B03E34-08BC-4977-A7AD-3B3121C80C0E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69012CB5-3C09-4D64-A71B-967D69AE67EB}">
      <dgm:prSet custT="1"/>
      <dgm:spPr/>
      <dgm:t>
        <a:bodyPr/>
        <a:lstStyle/>
        <a:p>
          <a:pPr rtl="0"/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маълумотларни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тўплаш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умумлаштириш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шуғулланувчи муассасалар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F53EA574-8953-41EC-96E2-E8121A04A53F}" type="parTrans" cxnId="{1C444168-CFAE-42DC-8B88-17B83DF20A06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C5206B8A-5724-445F-9B12-55A3994DD7FE}" type="sibTrans" cxnId="{1C444168-CFAE-42DC-8B88-17B83DF20A06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466B35D7-F44D-4FFD-9B0A-1D0C9F551694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уй-жой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коммунал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952355E1-C1AD-48CE-ACA7-E99437C94B7D}" type="parTrans" cxnId="{C68BA834-B5A1-4E0C-8059-710B30736056}">
      <dgm:prSet/>
      <dgm:spPr/>
      <dgm:t>
        <a:bodyPr/>
        <a:lstStyle/>
        <a:p>
          <a:endParaRPr lang="ru-RU"/>
        </a:p>
      </dgm:t>
    </dgm:pt>
    <dgm:pt modelId="{A4C943AD-AB76-4200-9827-A29A6B5DA107}" type="sibTrans" cxnId="{C68BA834-B5A1-4E0C-8059-710B30736056}">
      <dgm:prSet/>
      <dgm:spPr/>
      <dgm:t>
        <a:bodyPr/>
        <a:lstStyle/>
        <a:p>
          <a:endParaRPr lang="ru-RU"/>
        </a:p>
      </dgm:t>
    </dgm:pt>
    <dgm:pt modelId="{36FE285C-272E-437E-81B9-C98FC916B959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идоралари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аҳолини ишга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жойлаштириш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фирмалари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ҳ.к.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2AD93775-7430-4AC9-A647-6EC297D03106}" type="parTrans" cxnId="{54EF5E1A-53A5-4933-99C8-0C7C1951029D}">
      <dgm:prSet/>
      <dgm:spPr/>
      <dgm:t>
        <a:bodyPr/>
        <a:lstStyle/>
        <a:p>
          <a:endParaRPr lang="ru-RU"/>
        </a:p>
      </dgm:t>
    </dgm:pt>
    <dgm:pt modelId="{497936A2-0FDF-42AD-AEDF-CD368BC1A911}" type="sibTrans" cxnId="{54EF5E1A-53A5-4933-99C8-0C7C1951029D}">
      <dgm:prSet/>
      <dgm:spPr/>
      <dgm:t>
        <a:bodyPr/>
        <a:lstStyle/>
        <a:p>
          <a:endParaRPr lang="ru-RU"/>
        </a:p>
      </dgm:t>
    </dgm:pt>
    <dgm:pt modelId="{72A1E178-61F1-45F1-B2AC-0FF325107F28}" type="pres">
      <dgm:prSet presAssocID="{3C232424-0291-4A92-A85D-F9B1B395C59A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9A4280-2D69-487A-9CE5-48163A9427B3}" type="pres">
      <dgm:prSet presAssocID="{3C232424-0291-4A92-A85D-F9B1B395C59A}" presName="children" presStyleCnt="0"/>
      <dgm:spPr/>
    </dgm:pt>
    <dgm:pt modelId="{6BA0BA79-6CEB-4F1F-8F76-A990EA704B96}" type="pres">
      <dgm:prSet presAssocID="{3C232424-0291-4A92-A85D-F9B1B395C59A}" presName="child1group" presStyleCnt="0"/>
      <dgm:spPr/>
    </dgm:pt>
    <dgm:pt modelId="{2A8D4DE9-8AC9-486E-AA8D-A01C220CEC61}" type="pres">
      <dgm:prSet presAssocID="{3C232424-0291-4A92-A85D-F9B1B395C59A}" presName="child1" presStyleLbl="bgAcc1" presStyleIdx="0" presStyleCnt="4" custScaleX="207480"/>
      <dgm:spPr/>
      <dgm:t>
        <a:bodyPr/>
        <a:lstStyle/>
        <a:p>
          <a:endParaRPr lang="ru-RU"/>
        </a:p>
      </dgm:t>
    </dgm:pt>
    <dgm:pt modelId="{7A65574E-A311-49A7-B977-C47F8194ACC7}" type="pres">
      <dgm:prSet presAssocID="{3C232424-0291-4A92-A85D-F9B1B395C59A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B696F9-3AEC-4055-ABA3-27AA6E380F5B}" type="pres">
      <dgm:prSet presAssocID="{3C232424-0291-4A92-A85D-F9B1B395C59A}" presName="child2group" presStyleCnt="0"/>
      <dgm:spPr/>
    </dgm:pt>
    <dgm:pt modelId="{AA3D0118-017D-43B2-81F4-55B20916593C}" type="pres">
      <dgm:prSet presAssocID="{3C232424-0291-4A92-A85D-F9B1B395C59A}" presName="child2" presStyleLbl="bgAcc1" presStyleIdx="1" presStyleCnt="4" custScaleX="207480"/>
      <dgm:spPr/>
      <dgm:t>
        <a:bodyPr/>
        <a:lstStyle/>
        <a:p>
          <a:endParaRPr lang="ru-RU"/>
        </a:p>
      </dgm:t>
    </dgm:pt>
    <dgm:pt modelId="{1D9F18A9-806D-4BD1-AE6B-87C37404485C}" type="pres">
      <dgm:prSet presAssocID="{3C232424-0291-4A92-A85D-F9B1B395C59A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9C1D32-1AB1-474B-B05C-BF0753A298B4}" type="pres">
      <dgm:prSet presAssocID="{3C232424-0291-4A92-A85D-F9B1B395C59A}" presName="child3group" presStyleCnt="0"/>
      <dgm:spPr/>
    </dgm:pt>
    <dgm:pt modelId="{E31C68FE-C373-4D2B-BD11-193A21063E08}" type="pres">
      <dgm:prSet presAssocID="{3C232424-0291-4A92-A85D-F9B1B395C59A}" presName="child3" presStyleLbl="bgAcc1" presStyleIdx="2" presStyleCnt="4" custScaleX="207480"/>
      <dgm:spPr/>
      <dgm:t>
        <a:bodyPr/>
        <a:lstStyle/>
        <a:p>
          <a:endParaRPr lang="ru-RU"/>
        </a:p>
      </dgm:t>
    </dgm:pt>
    <dgm:pt modelId="{8B4277A3-3E1E-426F-8593-0B3EE775C649}" type="pres">
      <dgm:prSet presAssocID="{3C232424-0291-4A92-A85D-F9B1B395C59A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DFDB9F-6F2F-4AE5-AE96-561C5DEA2988}" type="pres">
      <dgm:prSet presAssocID="{3C232424-0291-4A92-A85D-F9B1B395C59A}" presName="child4group" presStyleCnt="0"/>
      <dgm:spPr/>
    </dgm:pt>
    <dgm:pt modelId="{9A516CFA-70FE-40A9-822F-EC4F4BBE5EC1}" type="pres">
      <dgm:prSet presAssocID="{3C232424-0291-4A92-A85D-F9B1B395C59A}" presName="child4" presStyleLbl="bgAcc1" presStyleIdx="3" presStyleCnt="4" custScaleX="207480"/>
      <dgm:spPr/>
      <dgm:t>
        <a:bodyPr/>
        <a:lstStyle/>
        <a:p>
          <a:endParaRPr lang="ru-RU"/>
        </a:p>
      </dgm:t>
    </dgm:pt>
    <dgm:pt modelId="{83AC9574-1E3A-4203-8AD0-CDF555AA72A5}" type="pres">
      <dgm:prSet presAssocID="{3C232424-0291-4A92-A85D-F9B1B395C59A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CEBDE6-0003-43E0-86B2-623F26AD3A70}" type="pres">
      <dgm:prSet presAssocID="{3C232424-0291-4A92-A85D-F9B1B395C59A}" presName="childPlaceholder" presStyleCnt="0"/>
      <dgm:spPr/>
    </dgm:pt>
    <dgm:pt modelId="{6C832612-E5FF-43B8-A8B8-718536DCB7AE}" type="pres">
      <dgm:prSet presAssocID="{3C232424-0291-4A92-A85D-F9B1B395C59A}" presName="circle" presStyleCnt="0"/>
      <dgm:spPr/>
    </dgm:pt>
    <dgm:pt modelId="{B777A6AA-BA93-4795-928B-FC335D3658F3}" type="pres">
      <dgm:prSet presAssocID="{3C232424-0291-4A92-A85D-F9B1B395C59A}" presName="quadrant1" presStyleLbl="node1" presStyleIdx="0" presStyleCnt="4" custScaleX="114098" custScaleY="1073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8D09AA-0997-40EB-81EF-E0D2EE15DE92}" type="pres">
      <dgm:prSet presAssocID="{3C232424-0291-4A92-A85D-F9B1B395C59A}" presName="quadrant2" presStyleLbl="node1" presStyleIdx="1" presStyleCnt="4" custScaleX="106807" custScaleY="1073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2915DE-F534-4AE2-8412-9E2EF573AFFD}" type="pres">
      <dgm:prSet presAssocID="{3C232424-0291-4A92-A85D-F9B1B395C59A}" presName="quadrant3" presStyleLbl="node1" presStyleIdx="2" presStyleCnt="4" custScaleX="106807" custScaleY="9895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6E25B3-95AC-4A8C-85A8-7C98234A53B2}" type="pres">
      <dgm:prSet presAssocID="{3C232424-0291-4A92-A85D-F9B1B395C59A}" presName="quadrant4" presStyleLbl="node1" presStyleIdx="3" presStyleCnt="4" custScaleX="114098" custScaleY="9895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2B5355-D090-42B2-B21D-90CB38A9BD4E}" type="pres">
      <dgm:prSet presAssocID="{3C232424-0291-4A92-A85D-F9B1B395C59A}" presName="quadrantPlaceholder" presStyleCnt="0"/>
      <dgm:spPr/>
    </dgm:pt>
    <dgm:pt modelId="{01005CD3-55F3-48A4-9771-D8CD5F088F26}" type="pres">
      <dgm:prSet presAssocID="{3C232424-0291-4A92-A85D-F9B1B395C59A}" presName="center1" presStyleLbl="fgShp" presStyleIdx="0" presStyleCnt="2"/>
      <dgm:spPr/>
    </dgm:pt>
    <dgm:pt modelId="{C7F2B9DB-6928-42D0-9238-955D20148E80}" type="pres">
      <dgm:prSet presAssocID="{3C232424-0291-4A92-A85D-F9B1B395C59A}" presName="center2" presStyleLbl="fgShp" presStyleIdx="1" presStyleCnt="2"/>
      <dgm:spPr/>
    </dgm:pt>
  </dgm:ptLst>
  <dgm:cxnLst>
    <dgm:cxn modelId="{54EF5E1A-53A5-4933-99C8-0C7C1951029D}" srcId="{7F3B69B4-4E55-4035-BCA0-CB4F0653BFFC}" destId="{36FE285C-272E-437E-81B9-C98FC916B959}" srcOrd="1" destOrd="0" parTransId="{2AD93775-7430-4AC9-A647-6EC297D03106}" sibTransId="{497936A2-0FDF-42AD-AEDF-CD368BC1A911}"/>
    <dgm:cxn modelId="{C68BA834-B5A1-4E0C-8059-710B30736056}" srcId="{7F3B69B4-4E55-4035-BCA0-CB4F0653BFFC}" destId="{466B35D7-F44D-4FFD-9B0A-1D0C9F551694}" srcOrd="0" destOrd="0" parTransId="{952355E1-C1AD-48CE-ACA7-E99437C94B7D}" sibTransId="{A4C943AD-AB76-4200-9827-A29A6B5DA107}"/>
    <dgm:cxn modelId="{76991836-116C-4D15-BEB0-CE721959BA7D}" type="presOf" srcId="{CA52BDFB-7928-49F6-97A5-33EC752A548D}" destId="{3F6E25B3-95AC-4A8C-85A8-7C98234A53B2}" srcOrd="0" destOrd="0" presId="urn:microsoft.com/office/officeart/2005/8/layout/cycle4"/>
    <dgm:cxn modelId="{3A3B2B15-C4E9-4632-9874-B7208FB458DF}" srcId="{3C232424-0291-4A92-A85D-F9B1B395C59A}" destId="{64E75768-EBC1-4585-ADC8-B4861EA834D8}" srcOrd="1" destOrd="0" parTransId="{091D5435-A987-493A-B3E7-C29BDE636091}" sibTransId="{4C5FE5DD-0F69-4201-9C1B-0B466C9B2E20}"/>
    <dgm:cxn modelId="{E8413E64-BEBF-4CCB-9A0E-6589A5AC9DEE}" type="presOf" srcId="{C6437FAB-06D7-4653-872E-3C7238B17CAD}" destId="{7A65574E-A311-49A7-B977-C47F8194ACC7}" srcOrd="1" destOrd="0" presId="urn:microsoft.com/office/officeart/2005/8/layout/cycle4"/>
    <dgm:cxn modelId="{06797F5D-062A-42FB-97E6-2D922E30DBB2}" srcId="{3C232424-0291-4A92-A85D-F9B1B395C59A}" destId="{AE8D289E-BD8C-481A-87FE-3C4A39E2B03F}" srcOrd="0" destOrd="0" parTransId="{C234FA4D-E9F4-47EE-8F3E-0E33845ECF39}" sibTransId="{9909DCFD-1910-450B-B445-40D1C4E8D029}"/>
    <dgm:cxn modelId="{A98FC582-23A7-4F64-A98A-EC2F7236B70D}" type="presOf" srcId="{C6437FAB-06D7-4653-872E-3C7238B17CAD}" destId="{2A8D4DE9-8AC9-486E-AA8D-A01C220CEC61}" srcOrd="0" destOrd="0" presId="urn:microsoft.com/office/officeart/2005/8/layout/cycle4"/>
    <dgm:cxn modelId="{F2997B73-52CF-4BA2-A2BE-E39D5161FBBA}" type="presOf" srcId="{F81823AE-BEF2-429B-A245-587F3BABDBDA}" destId="{1D9F18A9-806D-4BD1-AE6B-87C37404485C}" srcOrd="1" destOrd="0" presId="urn:microsoft.com/office/officeart/2005/8/layout/cycle4"/>
    <dgm:cxn modelId="{54E82683-1925-499F-943C-C8C62ABEC073}" type="presOf" srcId="{69012CB5-3C09-4D64-A71B-967D69AE67EB}" destId="{83AC9574-1E3A-4203-8AD0-CDF555AA72A5}" srcOrd="1" destOrd="0" presId="urn:microsoft.com/office/officeart/2005/8/layout/cycle4"/>
    <dgm:cxn modelId="{C408F333-67DB-438D-BF9E-6488BB9E065F}" type="presOf" srcId="{466B35D7-F44D-4FFD-9B0A-1D0C9F551694}" destId="{8B4277A3-3E1E-426F-8593-0B3EE775C649}" srcOrd="1" destOrd="0" presId="urn:microsoft.com/office/officeart/2005/8/layout/cycle4"/>
    <dgm:cxn modelId="{DEDB82D5-5C75-4559-ACB6-508237BABD20}" srcId="{64E75768-EBC1-4585-ADC8-B4861EA834D8}" destId="{F81823AE-BEF2-429B-A245-587F3BABDBDA}" srcOrd="0" destOrd="0" parTransId="{B631D4A1-B3A5-45CF-B83D-4E732A9701BE}" sibTransId="{9D87ACF9-C9B2-45A6-91C2-52D7E6854D78}"/>
    <dgm:cxn modelId="{C711743C-2F74-45FE-A5C4-11E52CAE1407}" type="presOf" srcId="{AE8D289E-BD8C-481A-87FE-3C4A39E2B03F}" destId="{B777A6AA-BA93-4795-928B-FC335D3658F3}" srcOrd="0" destOrd="0" presId="urn:microsoft.com/office/officeart/2005/8/layout/cycle4"/>
    <dgm:cxn modelId="{CC892602-319C-48DA-BC83-65CD3B843042}" srcId="{3C232424-0291-4A92-A85D-F9B1B395C59A}" destId="{7F3B69B4-4E55-4035-BCA0-CB4F0653BFFC}" srcOrd="2" destOrd="0" parTransId="{65CD0DB0-3837-4290-A64D-3441D6559EBF}" sibTransId="{E7150241-92B7-4DFE-9695-94BA14D59EBB}"/>
    <dgm:cxn modelId="{92C8D91D-D1E7-4B26-BE0F-819E6A6933EC}" srcId="{AE8D289E-BD8C-481A-87FE-3C4A39E2B03F}" destId="{C6437FAB-06D7-4653-872E-3C7238B17CAD}" srcOrd="0" destOrd="0" parTransId="{BE5784E0-EA0B-4869-AAD3-0C92F9415C35}" sibTransId="{DBC88DF7-2391-4648-A5F5-4F54969E6329}"/>
    <dgm:cxn modelId="{1C444168-CFAE-42DC-8B88-17B83DF20A06}" srcId="{CA52BDFB-7928-49F6-97A5-33EC752A548D}" destId="{69012CB5-3C09-4D64-A71B-967D69AE67EB}" srcOrd="0" destOrd="0" parTransId="{F53EA574-8953-41EC-96E2-E8121A04A53F}" sibTransId="{C5206B8A-5724-445F-9B12-55A3994DD7FE}"/>
    <dgm:cxn modelId="{1C7FB6E3-40A5-4682-B1DF-6A02348C4CC0}" type="presOf" srcId="{36FE285C-272E-437E-81B9-C98FC916B959}" destId="{E31C68FE-C373-4D2B-BD11-193A21063E08}" srcOrd="0" destOrd="1" presId="urn:microsoft.com/office/officeart/2005/8/layout/cycle4"/>
    <dgm:cxn modelId="{7CDE2AFD-7A78-4083-9DAC-0134A70177A0}" type="presOf" srcId="{3C232424-0291-4A92-A85D-F9B1B395C59A}" destId="{72A1E178-61F1-45F1-B2AC-0FF325107F28}" srcOrd="0" destOrd="0" presId="urn:microsoft.com/office/officeart/2005/8/layout/cycle4"/>
    <dgm:cxn modelId="{76E9BFC8-4E86-418A-BC0C-0986D7F818ED}" type="presOf" srcId="{36FE285C-272E-437E-81B9-C98FC916B959}" destId="{8B4277A3-3E1E-426F-8593-0B3EE775C649}" srcOrd="1" destOrd="1" presId="urn:microsoft.com/office/officeart/2005/8/layout/cycle4"/>
    <dgm:cxn modelId="{C4B03E34-08BC-4977-A7AD-3B3121C80C0E}" srcId="{3C232424-0291-4A92-A85D-F9B1B395C59A}" destId="{CA52BDFB-7928-49F6-97A5-33EC752A548D}" srcOrd="3" destOrd="0" parTransId="{34304B37-29E4-4F32-A53D-8F8680A08DCE}" sibTransId="{756A253A-D953-4518-9595-DF0F290529DF}"/>
    <dgm:cxn modelId="{BF6BA6C6-0FFB-438A-AC6B-A2D8973F6C20}" type="presOf" srcId="{69012CB5-3C09-4D64-A71B-967D69AE67EB}" destId="{9A516CFA-70FE-40A9-822F-EC4F4BBE5EC1}" srcOrd="0" destOrd="0" presId="urn:microsoft.com/office/officeart/2005/8/layout/cycle4"/>
    <dgm:cxn modelId="{0E174CF6-13E8-4F37-AA98-066FE5431769}" type="presOf" srcId="{7F3B69B4-4E55-4035-BCA0-CB4F0653BFFC}" destId="{522915DE-F534-4AE2-8412-9E2EF573AFFD}" srcOrd="0" destOrd="0" presId="urn:microsoft.com/office/officeart/2005/8/layout/cycle4"/>
    <dgm:cxn modelId="{5E6CE96A-1EDC-4C82-9855-EFF20D1B4C53}" type="presOf" srcId="{F81823AE-BEF2-429B-A245-587F3BABDBDA}" destId="{AA3D0118-017D-43B2-81F4-55B20916593C}" srcOrd="0" destOrd="0" presId="urn:microsoft.com/office/officeart/2005/8/layout/cycle4"/>
    <dgm:cxn modelId="{E90CB993-D7F3-4646-B5E5-A953AA0C24D1}" type="presOf" srcId="{466B35D7-F44D-4FFD-9B0A-1D0C9F551694}" destId="{E31C68FE-C373-4D2B-BD11-193A21063E08}" srcOrd="0" destOrd="0" presId="urn:microsoft.com/office/officeart/2005/8/layout/cycle4"/>
    <dgm:cxn modelId="{92934885-E456-4E2A-8024-0352C138AB65}" type="presOf" srcId="{64E75768-EBC1-4585-ADC8-B4861EA834D8}" destId="{D28D09AA-0997-40EB-81EF-E0D2EE15DE92}" srcOrd="0" destOrd="0" presId="urn:microsoft.com/office/officeart/2005/8/layout/cycle4"/>
    <dgm:cxn modelId="{0652D979-B977-45CD-9069-AF224B755276}" type="presParOf" srcId="{72A1E178-61F1-45F1-B2AC-0FF325107F28}" destId="{209A4280-2D69-487A-9CE5-48163A9427B3}" srcOrd="0" destOrd="0" presId="urn:microsoft.com/office/officeart/2005/8/layout/cycle4"/>
    <dgm:cxn modelId="{4DEBE874-5A63-4937-A2CD-933B1A0F9A95}" type="presParOf" srcId="{209A4280-2D69-487A-9CE5-48163A9427B3}" destId="{6BA0BA79-6CEB-4F1F-8F76-A990EA704B96}" srcOrd="0" destOrd="0" presId="urn:microsoft.com/office/officeart/2005/8/layout/cycle4"/>
    <dgm:cxn modelId="{A5426033-4F79-4CF5-B0C4-D14A25E33A6F}" type="presParOf" srcId="{6BA0BA79-6CEB-4F1F-8F76-A990EA704B96}" destId="{2A8D4DE9-8AC9-486E-AA8D-A01C220CEC61}" srcOrd="0" destOrd="0" presId="urn:microsoft.com/office/officeart/2005/8/layout/cycle4"/>
    <dgm:cxn modelId="{974CF8F6-5F54-49C6-81D3-E7EAA0A40469}" type="presParOf" srcId="{6BA0BA79-6CEB-4F1F-8F76-A990EA704B96}" destId="{7A65574E-A311-49A7-B977-C47F8194ACC7}" srcOrd="1" destOrd="0" presId="urn:microsoft.com/office/officeart/2005/8/layout/cycle4"/>
    <dgm:cxn modelId="{97CDB293-91BB-4F95-91B0-F80BE00E7C9E}" type="presParOf" srcId="{209A4280-2D69-487A-9CE5-48163A9427B3}" destId="{E4B696F9-3AEC-4055-ABA3-27AA6E380F5B}" srcOrd="1" destOrd="0" presId="urn:microsoft.com/office/officeart/2005/8/layout/cycle4"/>
    <dgm:cxn modelId="{90334047-476F-490C-945F-95E2AEA89A05}" type="presParOf" srcId="{E4B696F9-3AEC-4055-ABA3-27AA6E380F5B}" destId="{AA3D0118-017D-43B2-81F4-55B20916593C}" srcOrd="0" destOrd="0" presId="urn:microsoft.com/office/officeart/2005/8/layout/cycle4"/>
    <dgm:cxn modelId="{EB45B743-AADA-4705-99DB-1922CC69A6F0}" type="presParOf" srcId="{E4B696F9-3AEC-4055-ABA3-27AA6E380F5B}" destId="{1D9F18A9-806D-4BD1-AE6B-87C37404485C}" srcOrd="1" destOrd="0" presId="urn:microsoft.com/office/officeart/2005/8/layout/cycle4"/>
    <dgm:cxn modelId="{F5A549C0-C450-4748-82B9-10D8C522FB8C}" type="presParOf" srcId="{209A4280-2D69-487A-9CE5-48163A9427B3}" destId="{CA9C1D32-1AB1-474B-B05C-BF0753A298B4}" srcOrd="2" destOrd="0" presId="urn:microsoft.com/office/officeart/2005/8/layout/cycle4"/>
    <dgm:cxn modelId="{106403BE-2041-4951-8E0D-0E0581AF03BD}" type="presParOf" srcId="{CA9C1D32-1AB1-474B-B05C-BF0753A298B4}" destId="{E31C68FE-C373-4D2B-BD11-193A21063E08}" srcOrd="0" destOrd="0" presId="urn:microsoft.com/office/officeart/2005/8/layout/cycle4"/>
    <dgm:cxn modelId="{1D4AD561-DEEA-4C75-9D57-8D7C7F857C09}" type="presParOf" srcId="{CA9C1D32-1AB1-474B-B05C-BF0753A298B4}" destId="{8B4277A3-3E1E-426F-8593-0B3EE775C649}" srcOrd="1" destOrd="0" presId="urn:microsoft.com/office/officeart/2005/8/layout/cycle4"/>
    <dgm:cxn modelId="{B55C39DF-D8F3-4760-9602-2D4DCA5897C2}" type="presParOf" srcId="{209A4280-2D69-487A-9CE5-48163A9427B3}" destId="{26DFDB9F-6F2F-4AE5-AE96-561C5DEA2988}" srcOrd="3" destOrd="0" presId="urn:microsoft.com/office/officeart/2005/8/layout/cycle4"/>
    <dgm:cxn modelId="{0B0C5101-D3D0-40AA-AEAC-CE32A7C3EF98}" type="presParOf" srcId="{26DFDB9F-6F2F-4AE5-AE96-561C5DEA2988}" destId="{9A516CFA-70FE-40A9-822F-EC4F4BBE5EC1}" srcOrd="0" destOrd="0" presId="urn:microsoft.com/office/officeart/2005/8/layout/cycle4"/>
    <dgm:cxn modelId="{EE6D7775-5CC3-427C-84B7-BDEA3F745F8E}" type="presParOf" srcId="{26DFDB9F-6F2F-4AE5-AE96-561C5DEA2988}" destId="{83AC9574-1E3A-4203-8AD0-CDF555AA72A5}" srcOrd="1" destOrd="0" presId="urn:microsoft.com/office/officeart/2005/8/layout/cycle4"/>
    <dgm:cxn modelId="{1C2F3EA7-AB32-40A3-872E-4701E7E17AB9}" type="presParOf" srcId="{209A4280-2D69-487A-9CE5-48163A9427B3}" destId="{28CEBDE6-0003-43E0-86B2-623F26AD3A70}" srcOrd="4" destOrd="0" presId="urn:microsoft.com/office/officeart/2005/8/layout/cycle4"/>
    <dgm:cxn modelId="{74F23316-B3C1-4AAD-8298-77DD212E32CA}" type="presParOf" srcId="{72A1E178-61F1-45F1-B2AC-0FF325107F28}" destId="{6C832612-E5FF-43B8-A8B8-718536DCB7AE}" srcOrd="1" destOrd="0" presId="urn:microsoft.com/office/officeart/2005/8/layout/cycle4"/>
    <dgm:cxn modelId="{BA32A848-EE84-4917-BBEA-E36362C36798}" type="presParOf" srcId="{6C832612-E5FF-43B8-A8B8-718536DCB7AE}" destId="{B777A6AA-BA93-4795-928B-FC335D3658F3}" srcOrd="0" destOrd="0" presId="urn:microsoft.com/office/officeart/2005/8/layout/cycle4"/>
    <dgm:cxn modelId="{FAD02250-35B7-4FD2-BA07-A66D47E7EC9F}" type="presParOf" srcId="{6C832612-E5FF-43B8-A8B8-718536DCB7AE}" destId="{D28D09AA-0997-40EB-81EF-E0D2EE15DE92}" srcOrd="1" destOrd="0" presId="urn:microsoft.com/office/officeart/2005/8/layout/cycle4"/>
    <dgm:cxn modelId="{C88B2764-FC0D-42BE-BAD3-0547272F046F}" type="presParOf" srcId="{6C832612-E5FF-43B8-A8B8-718536DCB7AE}" destId="{522915DE-F534-4AE2-8412-9E2EF573AFFD}" srcOrd="2" destOrd="0" presId="urn:microsoft.com/office/officeart/2005/8/layout/cycle4"/>
    <dgm:cxn modelId="{39DED134-3844-4846-A081-92E976722338}" type="presParOf" srcId="{6C832612-E5FF-43B8-A8B8-718536DCB7AE}" destId="{3F6E25B3-95AC-4A8C-85A8-7C98234A53B2}" srcOrd="3" destOrd="0" presId="urn:microsoft.com/office/officeart/2005/8/layout/cycle4"/>
    <dgm:cxn modelId="{391CFB2B-8D5D-4509-89E1-BF9D3A6F1F2C}" type="presParOf" srcId="{6C832612-E5FF-43B8-A8B8-718536DCB7AE}" destId="{392B5355-D090-42B2-B21D-90CB38A9BD4E}" srcOrd="4" destOrd="0" presId="urn:microsoft.com/office/officeart/2005/8/layout/cycle4"/>
    <dgm:cxn modelId="{2CBC68D3-039B-4E25-9316-F5F6C87B7FE7}" type="presParOf" srcId="{72A1E178-61F1-45F1-B2AC-0FF325107F28}" destId="{01005CD3-55F3-48A4-9771-D8CD5F088F26}" srcOrd="2" destOrd="0" presId="urn:microsoft.com/office/officeart/2005/8/layout/cycle4"/>
    <dgm:cxn modelId="{A6925364-B59C-46E7-B69E-0016AE21B82A}" type="presParOf" srcId="{72A1E178-61F1-45F1-B2AC-0FF325107F28}" destId="{C7F2B9DB-6928-42D0-9238-955D20148E80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2.xml><?xml version="1.0" encoding="utf-8"?>
<dgm:dataModel xmlns:dgm="http://schemas.openxmlformats.org/drawingml/2006/diagram" xmlns:a="http://schemas.openxmlformats.org/drawingml/2006/main">
  <dgm:ptLst>
    <dgm:pt modelId="{87AFCBCB-C19B-4EFE-B86C-F5E827F46EF2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4FF5F1B-A592-473B-B8A8-67B283450D66}">
      <dgm:prSet/>
      <dgm:spPr/>
      <dgm:t>
        <a:bodyPr/>
        <a:lstStyle/>
        <a:p>
          <a:pPr marL="0" indent="355600" algn="just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Биржа –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намуна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стандарт)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оммавий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товарларнинг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мунтазам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савдо-сотиқ ишларини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ўтказувчи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тижорат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муассасаси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3655743-67AF-4251-9808-9A11A69CD3AE}" type="parTrans" cxnId="{B37EDB13-5AF0-44AB-BB92-7C1EC11840D6}">
      <dgm:prSet/>
      <dgm:spPr/>
      <dgm:t>
        <a:bodyPr/>
        <a:lstStyle/>
        <a:p>
          <a:endParaRPr lang="ru-RU"/>
        </a:p>
      </dgm:t>
    </dgm:pt>
    <dgm:pt modelId="{0B4DDE2F-C0D1-4CEB-A369-EECE8EB14C97}" type="sibTrans" cxnId="{B37EDB13-5AF0-44AB-BB92-7C1EC11840D6}">
      <dgm:prSet/>
      <dgm:spPr/>
      <dgm:t>
        <a:bodyPr/>
        <a:lstStyle/>
        <a:p>
          <a:endParaRPr lang="ru-RU"/>
        </a:p>
      </dgm:t>
    </dgm:pt>
    <dgm:pt modelId="{BF3C4155-AF7E-4089-B17E-3C2154BD666C}" type="pres">
      <dgm:prSet presAssocID="{87AFCBCB-C19B-4EFE-B86C-F5E827F46EF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698BDA0-AD79-481A-BD9C-0DA6CA652691}" type="pres">
      <dgm:prSet presAssocID="{B4FF5F1B-A592-473B-B8A8-67B283450D6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6024C82-AD81-42CE-9C94-0FCAEFEF88F8}" type="presOf" srcId="{B4FF5F1B-A592-473B-B8A8-67B283450D66}" destId="{8698BDA0-AD79-481A-BD9C-0DA6CA652691}" srcOrd="0" destOrd="0" presId="urn:microsoft.com/office/officeart/2005/8/layout/vList2"/>
    <dgm:cxn modelId="{B37EDB13-5AF0-44AB-BB92-7C1EC11840D6}" srcId="{87AFCBCB-C19B-4EFE-B86C-F5E827F46EF2}" destId="{B4FF5F1B-A592-473B-B8A8-67B283450D66}" srcOrd="0" destOrd="0" parTransId="{53655743-67AF-4251-9808-9A11A69CD3AE}" sibTransId="{0B4DDE2F-C0D1-4CEB-A369-EECE8EB14C97}"/>
    <dgm:cxn modelId="{7380C4DC-ADD6-4601-913F-A22AF5C52BE5}" type="presOf" srcId="{87AFCBCB-C19B-4EFE-B86C-F5E827F46EF2}" destId="{BF3C4155-AF7E-4089-B17E-3C2154BD666C}" srcOrd="0" destOrd="0" presId="urn:microsoft.com/office/officeart/2005/8/layout/vList2"/>
    <dgm:cxn modelId="{01AA0A25-1A71-4863-AF7F-722F6AD069D5}" type="presParOf" srcId="{BF3C4155-AF7E-4089-B17E-3C2154BD666C}" destId="{8698BDA0-AD79-481A-BD9C-0DA6CA65269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3.xml><?xml version="1.0" encoding="utf-8"?>
<dgm:dataModel xmlns:dgm="http://schemas.openxmlformats.org/drawingml/2006/diagram" xmlns:a="http://schemas.openxmlformats.org/drawingml/2006/main">
  <dgm:ptLst>
    <dgm:pt modelId="{4D97C207-71A7-4926-9809-7DA2362ABCAC}" type="doc">
      <dgm:prSet loTypeId="urn:microsoft.com/office/officeart/2005/8/layout/list1" loCatId="list" qsTypeId="urn:microsoft.com/office/officeart/2005/8/quickstyle/3d1" qsCatId="3D" csTypeId="urn:microsoft.com/office/officeart/2005/8/colors/colorful1#24" csCatId="colorful" phldr="1"/>
      <dgm:spPr/>
      <dgm:t>
        <a:bodyPr/>
        <a:lstStyle/>
        <a:p>
          <a:endParaRPr lang="ru-RU"/>
        </a:p>
      </dgm:t>
    </dgm:pt>
    <dgm:pt modelId="{EA4E8BE9-196E-401E-AD40-88EF0E21ED42}">
      <dgm:prSet custT="1"/>
      <dgm:spPr/>
      <dgm:t>
        <a:bodyPr/>
        <a:lstStyle/>
        <a:p>
          <a:pPr rtl="0"/>
          <a:r>
            <a:rPr lang="ru-RU" sz="2000" b="0" dirty="0" smtClean="0">
              <a:latin typeface="Times New Roman" pitchFamily="18" charset="0"/>
              <a:cs typeface="Times New Roman" pitchFamily="18" charset="0"/>
            </a:rPr>
            <a:t>Товар </a:t>
          </a:r>
          <a:r>
            <a:rPr lang="ru-RU" sz="2000" b="0" dirty="0" err="1" smtClean="0">
              <a:latin typeface="Times New Roman" pitchFamily="18" charset="0"/>
              <a:cs typeface="Times New Roman" pitchFamily="18" charset="0"/>
            </a:rPr>
            <a:t>биржаси</a:t>
          </a:r>
          <a:endParaRPr lang="ru-RU" sz="2000" b="0" dirty="0">
            <a:latin typeface="Times New Roman" pitchFamily="18" charset="0"/>
            <a:cs typeface="Times New Roman" pitchFamily="18" charset="0"/>
          </a:endParaRPr>
        </a:p>
      </dgm:t>
    </dgm:pt>
    <dgm:pt modelId="{67A8A291-DD5D-42A9-9747-D57D748E9C7D}" type="parTrans" cxnId="{8E110E3A-60FE-4CDE-9828-24D047DFA368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47C0DF42-2202-4F15-B8D9-2E4A8ED96FD9}" type="sibTrans" cxnId="{8E110E3A-60FE-4CDE-9828-24D047DFA368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2799363F-6F7B-42B7-985C-2FC51A1A813B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олдиндан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белгиланган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қоидалар асосида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улгуржи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савдони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этиш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шакли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BB4B5C2D-DF97-449C-8F86-7F3DC045EC48}" type="parTrans" cxnId="{761A0976-9F94-4253-83E2-0C78717B7AED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186E9415-7277-47B1-8127-F101AC47E782}" type="sibTrans" cxnId="{761A0976-9F94-4253-83E2-0C78717B7AED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2211125C-728F-4A69-A8C4-F4AC3664FE18}">
      <dgm:prSet custT="1"/>
      <dgm:spPr/>
      <dgm:t>
        <a:bodyPr/>
        <a:lstStyle/>
        <a:p>
          <a:pPr rtl="0"/>
          <a:r>
            <a:rPr lang="ru-RU" sz="2000" b="0" dirty="0" smtClean="0">
              <a:latin typeface="Times New Roman" pitchFamily="18" charset="0"/>
              <a:cs typeface="Times New Roman" pitchFamily="18" charset="0"/>
            </a:rPr>
            <a:t>Фонд </a:t>
          </a:r>
          <a:r>
            <a:rPr lang="ru-RU" sz="2000" b="0" dirty="0" err="1" smtClean="0">
              <a:latin typeface="Times New Roman" pitchFamily="18" charset="0"/>
              <a:cs typeface="Times New Roman" pitchFamily="18" charset="0"/>
            </a:rPr>
            <a:t>биржаси</a:t>
          </a:r>
          <a:r>
            <a:rPr lang="ru-RU" sz="2000" b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b="0" dirty="0">
            <a:latin typeface="Times New Roman" pitchFamily="18" charset="0"/>
            <a:cs typeface="Times New Roman" pitchFamily="18" charset="0"/>
          </a:endParaRPr>
        </a:p>
      </dgm:t>
    </dgm:pt>
    <dgm:pt modelId="{0F5B1363-9FEE-49A7-B3DD-CFE484C9E477}" type="parTrans" cxnId="{97E266EF-009F-4A3B-980B-E254EDA9DCC5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C951F0AD-8426-4BAF-A763-6FDFBD928109}" type="sibTrans" cxnId="{97E266EF-009F-4A3B-980B-E254EDA9DCC5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2FDEC4AC-8161-46AC-BFD6-623F297E6D70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қимматли қоғозлар олди-сотдиси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расмий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жиҳатдан ташкил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этилган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мунтазам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амал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қилувчи  бозор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шакли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BE426D61-EDFC-491D-ABDF-1011D228517F}" type="parTrans" cxnId="{B836482C-A49B-4D4E-8231-20888D07075E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8377EF5D-3974-41B5-8D1C-911E303E4842}" type="sibTrans" cxnId="{B836482C-A49B-4D4E-8231-20888D07075E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EA88DB0F-C869-4373-8FDF-E5E4E93A68A9}">
      <dgm:prSet custT="1"/>
      <dgm:spPr/>
      <dgm:t>
        <a:bodyPr/>
        <a:lstStyle/>
        <a:p>
          <a:pPr rtl="0"/>
          <a:r>
            <a:rPr lang="ru-RU" sz="2000" b="0" dirty="0" smtClean="0">
              <a:latin typeface="Times New Roman" pitchFamily="18" charset="0"/>
              <a:cs typeface="Times New Roman" pitchFamily="18" charset="0"/>
            </a:rPr>
            <a:t>Валюта </a:t>
          </a:r>
          <a:r>
            <a:rPr lang="ru-RU" sz="2000" b="0" dirty="0" err="1" smtClean="0">
              <a:latin typeface="Times New Roman" pitchFamily="18" charset="0"/>
              <a:cs typeface="Times New Roman" pitchFamily="18" charset="0"/>
            </a:rPr>
            <a:t>биржаси</a:t>
          </a:r>
          <a:endParaRPr lang="ru-RU" sz="2000" b="0" dirty="0">
            <a:latin typeface="Times New Roman" pitchFamily="18" charset="0"/>
            <a:cs typeface="Times New Roman" pitchFamily="18" charset="0"/>
          </a:endParaRPr>
        </a:p>
      </dgm:t>
    </dgm:pt>
    <dgm:pt modelId="{6FED4D0A-EE07-4E82-A0BF-23CB6B8C34C6}" type="parTrans" cxnId="{9D135DBC-9CB3-4D7D-B4C6-27CE4BBF7ED4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E40C857F-EEE1-4810-93E7-D56FD4170D2B}" type="sibTrans" cxnId="{9D135DBC-9CB3-4D7D-B4C6-27CE4BBF7ED4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4BF55ADC-5080-458B-8D86-DB555ACF44D2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валюталар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курслари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эркин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олди-сотдиси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ошириладиган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расмий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жиҳатдан ташкил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этилган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шакли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B7B7EE7E-48D9-4542-86EA-33A41EDF9F94}" type="parTrans" cxnId="{577541F5-9430-435E-BF98-74C1FB16CFDE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4AD5B5C4-7AD6-490E-B777-2E4EF5CFFC6A}" type="sibTrans" cxnId="{577541F5-9430-435E-BF98-74C1FB16CFDE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E1CA9B91-212A-42DE-B4F4-07C84A4142C6}">
      <dgm:prSet custT="1"/>
      <dgm:spPr/>
      <dgm:t>
        <a:bodyPr/>
        <a:lstStyle/>
        <a:p>
          <a:pPr rtl="0"/>
          <a:r>
            <a:rPr lang="ru-RU" sz="2000" b="0" dirty="0" err="1" smtClean="0">
              <a:latin typeface="Times New Roman" pitchFamily="18" charset="0"/>
              <a:cs typeface="Times New Roman" pitchFamily="18" charset="0"/>
            </a:rPr>
            <a:t>Меҳнат биржаси</a:t>
          </a:r>
          <a:endParaRPr lang="ru-RU" sz="2000" b="0" dirty="0">
            <a:latin typeface="Times New Roman" pitchFamily="18" charset="0"/>
            <a:cs typeface="Times New Roman" pitchFamily="18" charset="0"/>
          </a:endParaRPr>
        </a:p>
      </dgm:t>
    </dgm:pt>
    <dgm:pt modelId="{EA103029-7724-4EF4-AD74-FC7133DF8308}" type="parTrans" cxnId="{CAA7F4BA-0436-4604-8C9A-8800406CE8BF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01051C3F-C528-429C-A3D3-0D03ED21C75A}" type="sibTrans" cxnId="{CAA7F4BA-0436-4604-8C9A-8800406CE8BF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18563ED7-8999-4D39-BE1C-886BCC921CF1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ишчилар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тадбиркорлар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ишчи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кучини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олди-сотди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битимини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тузишда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воситачиликни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оширувчи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ишсизларни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рўйхатга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олувчи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муассаса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DAABB936-1213-4372-8798-6D5271F46B72}" type="parTrans" cxnId="{1D70D34A-E8E3-4F1A-96CD-1D050532BC9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0C47BC3D-017A-4EB1-84FD-35A523298B50}" type="sibTrans" cxnId="{1D70D34A-E8E3-4F1A-96CD-1D050532BC9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49466800-9FC4-4897-856D-23F2BD9B879B}" type="pres">
      <dgm:prSet presAssocID="{4D97C207-71A7-4926-9809-7DA2362ABCA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6403B86-2FBE-46BE-8296-279617378854}" type="pres">
      <dgm:prSet presAssocID="{EA4E8BE9-196E-401E-AD40-88EF0E21ED42}" presName="parentLin" presStyleCnt="0"/>
      <dgm:spPr/>
    </dgm:pt>
    <dgm:pt modelId="{2EB58F0A-5826-40FA-A147-F92562721482}" type="pres">
      <dgm:prSet presAssocID="{EA4E8BE9-196E-401E-AD40-88EF0E21ED42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8881596E-3719-40F3-95E8-FF2AE13C9ECE}" type="pres">
      <dgm:prSet presAssocID="{EA4E8BE9-196E-401E-AD40-88EF0E21ED42}" presName="parentText" presStyleLbl="node1" presStyleIdx="0" presStyleCnt="4" custScaleX="880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3E1B3A-5995-40CC-8596-6E2BCD9F6050}" type="pres">
      <dgm:prSet presAssocID="{EA4E8BE9-196E-401E-AD40-88EF0E21ED42}" presName="negativeSpace" presStyleCnt="0"/>
      <dgm:spPr/>
    </dgm:pt>
    <dgm:pt modelId="{093FC197-4CAB-45F9-8D4C-6C832D4F793F}" type="pres">
      <dgm:prSet presAssocID="{EA4E8BE9-196E-401E-AD40-88EF0E21ED42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B6BFEB-4E12-4A88-86D9-180266B5E5E7}" type="pres">
      <dgm:prSet presAssocID="{47C0DF42-2202-4F15-B8D9-2E4A8ED96FD9}" presName="spaceBetweenRectangles" presStyleCnt="0"/>
      <dgm:spPr/>
    </dgm:pt>
    <dgm:pt modelId="{47270610-FF1A-4074-851A-C63099FA4D9C}" type="pres">
      <dgm:prSet presAssocID="{2211125C-728F-4A69-A8C4-F4AC3664FE18}" presName="parentLin" presStyleCnt="0"/>
      <dgm:spPr/>
    </dgm:pt>
    <dgm:pt modelId="{EB5E4172-4760-4DE0-AF3D-3E89FE9D0623}" type="pres">
      <dgm:prSet presAssocID="{2211125C-728F-4A69-A8C4-F4AC3664FE18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70B44A5E-894D-41EE-AC8E-FF781C6DA788}" type="pres">
      <dgm:prSet presAssocID="{2211125C-728F-4A69-A8C4-F4AC3664FE18}" presName="parentText" presStyleLbl="node1" presStyleIdx="1" presStyleCnt="4" custScaleX="880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3AC91D-FEC9-4B96-9CBC-F9462EAA7FE2}" type="pres">
      <dgm:prSet presAssocID="{2211125C-728F-4A69-A8C4-F4AC3664FE18}" presName="negativeSpace" presStyleCnt="0"/>
      <dgm:spPr/>
    </dgm:pt>
    <dgm:pt modelId="{C6C5A058-B057-4EEB-B2BB-7C900DF005B1}" type="pres">
      <dgm:prSet presAssocID="{2211125C-728F-4A69-A8C4-F4AC3664FE18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E6E96D-21E7-48F1-991A-7C6C572E33B8}" type="pres">
      <dgm:prSet presAssocID="{C951F0AD-8426-4BAF-A763-6FDFBD928109}" presName="spaceBetweenRectangles" presStyleCnt="0"/>
      <dgm:spPr/>
    </dgm:pt>
    <dgm:pt modelId="{422745F9-CC0A-431D-B6DC-B06D84C4445E}" type="pres">
      <dgm:prSet presAssocID="{EA88DB0F-C869-4373-8FDF-E5E4E93A68A9}" presName="parentLin" presStyleCnt="0"/>
      <dgm:spPr/>
    </dgm:pt>
    <dgm:pt modelId="{5F9DED30-B06E-46DC-A8C1-6F2176748F50}" type="pres">
      <dgm:prSet presAssocID="{EA88DB0F-C869-4373-8FDF-E5E4E93A68A9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157B866D-C323-42EE-888F-60C20F9292E5}" type="pres">
      <dgm:prSet presAssocID="{EA88DB0F-C869-4373-8FDF-E5E4E93A68A9}" presName="parentText" presStyleLbl="node1" presStyleIdx="2" presStyleCnt="4" custScaleX="880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BA5427-D58D-44CB-BCDD-8CB5CEE3A79F}" type="pres">
      <dgm:prSet presAssocID="{EA88DB0F-C869-4373-8FDF-E5E4E93A68A9}" presName="negativeSpace" presStyleCnt="0"/>
      <dgm:spPr/>
    </dgm:pt>
    <dgm:pt modelId="{8B7DE93B-9740-406F-83EE-A376663FB609}" type="pres">
      <dgm:prSet presAssocID="{EA88DB0F-C869-4373-8FDF-E5E4E93A68A9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2A1828-6C27-4313-B9AC-B5E8B2270372}" type="pres">
      <dgm:prSet presAssocID="{E40C857F-EEE1-4810-93E7-D56FD4170D2B}" presName="spaceBetweenRectangles" presStyleCnt="0"/>
      <dgm:spPr/>
    </dgm:pt>
    <dgm:pt modelId="{7FB52370-9A09-4704-946A-7F86731F2F1E}" type="pres">
      <dgm:prSet presAssocID="{E1CA9B91-212A-42DE-B4F4-07C84A4142C6}" presName="parentLin" presStyleCnt="0"/>
      <dgm:spPr/>
    </dgm:pt>
    <dgm:pt modelId="{A136F39B-06AD-4EEB-B3ED-89959F7AE22F}" type="pres">
      <dgm:prSet presAssocID="{E1CA9B91-212A-42DE-B4F4-07C84A4142C6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D143850A-675E-4840-AB4F-C79F1CC1F648}" type="pres">
      <dgm:prSet presAssocID="{E1CA9B91-212A-42DE-B4F4-07C84A4142C6}" presName="parentText" presStyleLbl="node1" presStyleIdx="3" presStyleCnt="4" custScaleX="880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F095EE-6092-4BFF-B145-E693AE847A29}" type="pres">
      <dgm:prSet presAssocID="{E1CA9B91-212A-42DE-B4F4-07C84A4142C6}" presName="negativeSpace" presStyleCnt="0"/>
      <dgm:spPr/>
    </dgm:pt>
    <dgm:pt modelId="{1A347B31-6218-41E9-865E-0C39552320BE}" type="pres">
      <dgm:prSet presAssocID="{E1CA9B91-212A-42DE-B4F4-07C84A4142C6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D266071-B252-49F5-9F46-989965E837CA}" type="presOf" srcId="{2211125C-728F-4A69-A8C4-F4AC3664FE18}" destId="{EB5E4172-4760-4DE0-AF3D-3E89FE9D0623}" srcOrd="0" destOrd="0" presId="urn:microsoft.com/office/officeart/2005/8/layout/list1"/>
    <dgm:cxn modelId="{50461C2F-8C54-457F-8198-566FE0F7D8EA}" type="presOf" srcId="{18563ED7-8999-4D39-BE1C-886BCC921CF1}" destId="{1A347B31-6218-41E9-865E-0C39552320BE}" srcOrd="0" destOrd="0" presId="urn:microsoft.com/office/officeart/2005/8/layout/list1"/>
    <dgm:cxn modelId="{B836482C-A49B-4D4E-8231-20888D07075E}" srcId="{2211125C-728F-4A69-A8C4-F4AC3664FE18}" destId="{2FDEC4AC-8161-46AC-BFD6-623F297E6D70}" srcOrd="0" destOrd="0" parTransId="{BE426D61-EDFC-491D-ABDF-1011D228517F}" sibTransId="{8377EF5D-3974-41B5-8D1C-911E303E4842}"/>
    <dgm:cxn modelId="{2E6D4842-FE5A-4F03-87EA-A876FDF6BDEC}" type="presOf" srcId="{E1CA9B91-212A-42DE-B4F4-07C84A4142C6}" destId="{A136F39B-06AD-4EEB-B3ED-89959F7AE22F}" srcOrd="0" destOrd="0" presId="urn:microsoft.com/office/officeart/2005/8/layout/list1"/>
    <dgm:cxn modelId="{96A28BA8-09D7-4653-8A91-AEC7ADCD8341}" type="presOf" srcId="{EA88DB0F-C869-4373-8FDF-E5E4E93A68A9}" destId="{5F9DED30-B06E-46DC-A8C1-6F2176748F50}" srcOrd="0" destOrd="0" presId="urn:microsoft.com/office/officeart/2005/8/layout/list1"/>
    <dgm:cxn modelId="{6FD3E7FE-044D-405A-AC72-2AC98A6EC790}" type="presOf" srcId="{E1CA9B91-212A-42DE-B4F4-07C84A4142C6}" destId="{D143850A-675E-4840-AB4F-C79F1CC1F648}" srcOrd="1" destOrd="0" presId="urn:microsoft.com/office/officeart/2005/8/layout/list1"/>
    <dgm:cxn modelId="{CFA29BC0-6AE2-445F-8C80-81ED8CE1159A}" type="presOf" srcId="{4BF55ADC-5080-458B-8D86-DB555ACF44D2}" destId="{8B7DE93B-9740-406F-83EE-A376663FB609}" srcOrd="0" destOrd="0" presId="urn:microsoft.com/office/officeart/2005/8/layout/list1"/>
    <dgm:cxn modelId="{0F454C1F-8AA2-4FFD-88A6-414B30FCEB71}" type="presOf" srcId="{EA4E8BE9-196E-401E-AD40-88EF0E21ED42}" destId="{8881596E-3719-40F3-95E8-FF2AE13C9ECE}" srcOrd="1" destOrd="0" presId="urn:microsoft.com/office/officeart/2005/8/layout/list1"/>
    <dgm:cxn modelId="{91838EB3-888A-48BD-8477-C3E80BDA576D}" type="presOf" srcId="{EA4E8BE9-196E-401E-AD40-88EF0E21ED42}" destId="{2EB58F0A-5826-40FA-A147-F92562721482}" srcOrd="0" destOrd="0" presId="urn:microsoft.com/office/officeart/2005/8/layout/list1"/>
    <dgm:cxn modelId="{1D70D34A-E8E3-4F1A-96CD-1D050532BC93}" srcId="{E1CA9B91-212A-42DE-B4F4-07C84A4142C6}" destId="{18563ED7-8999-4D39-BE1C-886BCC921CF1}" srcOrd="0" destOrd="0" parTransId="{DAABB936-1213-4372-8798-6D5271F46B72}" sibTransId="{0C47BC3D-017A-4EB1-84FD-35A523298B50}"/>
    <dgm:cxn modelId="{CD67E7C1-906E-43A0-93DA-9EAFFDF4E188}" type="presOf" srcId="{2211125C-728F-4A69-A8C4-F4AC3664FE18}" destId="{70B44A5E-894D-41EE-AC8E-FF781C6DA788}" srcOrd="1" destOrd="0" presId="urn:microsoft.com/office/officeart/2005/8/layout/list1"/>
    <dgm:cxn modelId="{CAA7F4BA-0436-4604-8C9A-8800406CE8BF}" srcId="{4D97C207-71A7-4926-9809-7DA2362ABCAC}" destId="{E1CA9B91-212A-42DE-B4F4-07C84A4142C6}" srcOrd="3" destOrd="0" parTransId="{EA103029-7724-4EF4-AD74-FC7133DF8308}" sibTransId="{01051C3F-C528-429C-A3D3-0D03ED21C75A}"/>
    <dgm:cxn modelId="{97E266EF-009F-4A3B-980B-E254EDA9DCC5}" srcId="{4D97C207-71A7-4926-9809-7DA2362ABCAC}" destId="{2211125C-728F-4A69-A8C4-F4AC3664FE18}" srcOrd="1" destOrd="0" parTransId="{0F5B1363-9FEE-49A7-B3DD-CFE484C9E477}" sibTransId="{C951F0AD-8426-4BAF-A763-6FDFBD928109}"/>
    <dgm:cxn modelId="{761A0976-9F94-4253-83E2-0C78717B7AED}" srcId="{EA4E8BE9-196E-401E-AD40-88EF0E21ED42}" destId="{2799363F-6F7B-42B7-985C-2FC51A1A813B}" srcOrd="0" destOrd="0" parTransId="{BB4B5C2D-DF97-449C-8F86-7F3DC045EC48}" sibTransId="{186E9415-7277-47B1-8127-F101AC47E782}"/>
    <dgm:cxn modelId="{352EEB66-C780-4486-8188-0796591702F2}" type="presOf" srcId="{2799363F-6F7B-42B7-985C-2FC51A1A813B}" destId="{093FC197-4CAB-45F9-8D4C-6C832D4F793F}" srcOrd="0" destOrd="0" presId="urn:microsoft.com/office/officeart/2005/8/layout/list1"/>
    <dgm:cxn modelId="{8E110E3A-60FE-4CDE-9828-24D047DFA368}" srcId="{4D97C207-71A7-4926-9809-7DA2362ABCAC}" destId="{EA4E8BE9-196E-401E-AD40-88EF0E21ED42}" srcOrd="0" destOrd="0" parTransId="{67A8A291-DD5D-42A9-9747-D57D748E9C7D}" sibTransId="{47C0DF42-2202-4F15-B8D9-2E4A8ED96FD9}"/>
    <dgm:cxn modelId="{BF0FB60E-1F96-4F27-BA21-AE97EB8858EB}" type="presOf" srcId="{EA88DB0F-C869-4373-8FDF-E5E4E93A68A9}" destId="{157B866D-C323-42EE-888F-60C20F9292E5}" srcOrd="1" destOrd="0" presId="urn:microsoft.com/office/officeart/2005/8/layout/list1"/>
    <dgm:cxn modelId="{9D135DBC-9CB3-4D7D-B4C6-27CE4BBF7ED4}" srcId="{4D97C207-71A7-4926-9809-7DA2362ABCAC}" destId="{EA88DB0F-C869-4373-8FDF-E5E4E93A68A9}" srcOrd="2" destOrd="0" parTransId="{6FED4D0A-EE07-4E82-A0BF-23CB6B8C34C6}" sibTransId="{E40C857F-EEE1-4810-93E7-D56FD4170D2B}"/>
    <dgm:cxn modelId="{D0624749-F510-4E6C-BBFA-8FA076B1C064}" type="presOf" srcId="{4D97C207-71A7-4926-9809-7DA2362ABCAC}" destId="{49466800-9FC4-4897-856D-23F2BD9B879B}" srcOrd="0" destOrd="0" presId="urn:microsoft.com/office/officeart/2005/8/layout/list1"/>
    <dgm:cxn modelId="{577541F5-9430-435E-BF98-74C1FB16CFDE}" srcId="{EA88DB0F-C869-4373-8FDF-E5E4E93A68A9}" destId="{4BF55ADC-5080-458B-8D86-DB555ACF44D2}" srcOrd="0" destOrd="0" parTransId="{B7B7EE7E-48D9-4542-86EA-33A41EDF9F94}" sibTransId="{4AD5B5C4-7AD6-490E-B777-2E4EF5CFFC6A}"/>
    <dgm:cxn modelId="{BC25FFE4-E806-447C-BBE7-05130D0CEC8D}" type="presOf" srcId="{2FDEC4AC-8161-46AC-BFD6-623F297E6D70}" destId="{C6C5A058-B057-4EEB-B2BB-7C900DF005B1}" srcOrd="0" destOrd="0" presId="urn:microsoft.com/office/officeart/2005/8/layout/list1"/>
    <dgm:cxn modelId="{CD04DFD2-8F95-4325-96BB-8EF57D7A1488}" type="presParOf" srcId="{49466800-9FC4-4897-856D-23F2BD9B879B}" destId="{86403B86-2FBE-46BE-8296-279617378854}" srcOrd="0" destOrd="0" presId="urn:microsoft.com/office/officeart/2005/8/layout/list1"/>
    <dgm:cxn modelId="{53FDED90-2EC3-44C5-899F-E13ACA45A536}" type="presParOf" srcId="{86403B86-2FBE-46BE-8296-279617378854}" destId="{2EB58F0A-5826-40FA-A147-F92562721482}" srcOrd="0" destOrd="0" presId="urn:microsoft.com/office/officeart/2005/8/layout/list1"/>
    <dgm:cxn modelId="{7F74C273-CF48-49C4-B508-6CC5AFC25455}" type="presParOf" srcId="{86403B86-2FBE-46BE-8296-279617378854}" destId="{8881596E-3719-40F3-95E8-FF2AE13C9ECE}" srcOrd="1" destOrd="0" presId="urn:microsoft.com/office/officeart/2005/8/layout/list1"/>
    <dgm:cxn modelId="{63BC9290-5BD0-4472-9A8A-4EEC1F1FE4CF}" type="presParOf" srcId="{49466800-9FC4-4897-856D-23F2BD9B879B}" destId="{843E1B3A-5995-40CC-8596-6E2BCD9F6050}" srcOrd="1" destOrd="0" presId="urn:microsoft.com/office/officeart/2005/8/layout/list1"/>
    <dgm:cxn modelId="{E9293D94-B670-4872-BD69-056D0B5BEDBF}" type="presParOf" srcId="{49466800-9FC4-4897-856D-23F2BD9B879B}" destId="{093FC197-4CAB-45F9-8D4C-6C832D4F793F}" srcOrd="2" destOrd="0" presId="urn:microsoft.com/office/officeart/2005/8/layout/list1"/>
    <dgm:cxn modelId="{EDF4316E-C470-4F0F-8556-561AF43AA9C1}" type="presParOf" srcId="{49466800-9FC4-4897-856D-23F2BD9B879B}" destId="{69B6BFEB-4E12-4A88-86D9-180266B5E5E7}" srcOrd="3" destOrd="0" presId="urn:microsoft.com/office/officeart/2005/8/layout/list1"/>
    <dgm:cxn modelId="{6BF6E867-ABF7-4177-A7BD-A853370813D5}" type="presParOf" srcId="{49466800-9FC4-4897-856D-23F2BD9B879B}" destId="{47270610-FF1A-4074-851A-C63099FA4D9C}" srcOrd="4" destOrd="0" presId="urn:microsoft.com/office/officeart/2005/8/layout/list1"/>
    <dgm:cxn modelId="{5AC518A6-A5DA-4E43-860D-CD39E501EB6E}" type="presParOf" srcId="{47270610-FF1A-4074-851A-C63099FA4D9C}" destId="{EB5E4172-4760-4DE0-AF3D-3E89FE9D0623}" srcOrd="0" destOrd="0" presId="urn:microsoft.com/office/officeart/2005/8/layout/list1"/>
    <dgm:cxn modelId="{F0118013-CE8C-40E2-8253-C10DC9218755}" type="presParOf" srcId="{47270610-FF1A-4074-851A-C63099FA4D9C}" destId="{70B44A5E-894D-41EE-AC8E-FF781C6DA788}" srcOrd="1" destOrd="0" presId="urn:microsoft.com/office/officeart/2005/8/layout/list1"/>
    <dgm:cxn modelId="{8B9C5ECE-856F-454B-819A-D52467958700}" type="presParOf" srcId="{49466800-9FC4-4897-856D-23F2BD9B879B}" destId="{F53AC91D-FEC9-4B96-9CBC-F9462EAA7FE2}" srcOrd="5" destOrd="0" presId="urn:microsoft.com/office/officeart/2005/8/layout/list1"/>
    <dgm:cxn modelId="{26072671-90A3-4A39-AAAE-2FA680925191}" type="presParOf" srcId="{49466800-9FC4-4897-856D-23F2BD9B879B}" destId="{C6C5A058-B057-4EEB-B2BB-7C900DF005B1}" srcOrd="6" destOrd="0" presId="urn:microsoft.com/office/officeart/2005/8/layout/list1"/>
    <dgm:cxn modelId="{A5B1E4CD-D222-4ED9-84B5-046615196A8F}" type="presParOf" srcId="{49466800-9FC4-4897-856D-23F2BD9B879B}" destId="{EFE6E96D-21E7-48F1-991A-7C6C572E33B8}" srcOrd="7" destOrd="0" presId="urn:microsoft.com/office/officeart/2005/8/layout/list1"/>
    <dgm:cxn modelId="{327A4DA5-57A7-4196-8C93-B2FCFA7D7CC3}" type="presParOf" srcId="{49466800-9FC4-4897-856D-23F2BD9B879B}" destId="{422745F9-CC0A-431D-B6DC-B06D84C4445E}" srcOrd="8" destOrd="0" presId="urn:microsoft.com/office/officeart/2005/8/layout/list1"/>
    <dgm:cxn modelId="{909B2E42-E2DF-42CB-AC21-2C40B0A31D47}" type="presParOf" srcId="{422745F9-CC0A-431D-B6DC-B06D84C4445E}" destId="{5F9DED30-B06E-46DC-A8C1-6F2176748F50}" srcOrd="0" destOrd="0" presId="urn:microsoft.com/office/officeart/2005/8/layout/list1"/>
    <dgm:cxn modelId="{3FEBFEEE-4389-4AA1-B1A0-5DE7DE6F6C07}" type="presParOf" srcId="{422745F9-CC0A-431D-B6DC-B06D84C4445E}" destId="{157B866D-C323-42EE-888F-60C20F9292E5}" srcOrd="1" destOrd="0" presId="urn:microsoft.com/office/officeart/2005/8/layout/list1"/>
    <dgm:cxn modelId="{C47F524C-A064-4215-B43A-5BA2B5C1E765}" type="presParOf" srcId="{49466800-9FC4-4897-856D-23F2BD9B879B}" destId="{82BA5427-D58D-44CB-BCDD-8CB5CEE3A79F}" srcOrd="9" destOrd="0" presId="urn:microsoft.com/office/officeart/2005/8/layout/list1"/>
    <dgm:cxn modelId="{7D3A525F-FC36-4C6C-89F2-E325B9925F2E}" type="presParOf" srcId="{49466800-9FC4-4897-856D-23F2BD9B879B}" destId="{8B7DE93B-9740-406F-83EE-A376663FB609}" srcOrd="10" destOrd="0" presId="urn:microsoft.com/office/officeart/2005/8/layout/list1"/>
    <dgm:cxn modelId="{F5974E6B-51CB-4188-A745-AE8D5539A0FD}" type="presParOf" srcId="{49466800-9FC4-4897-856D-23F2BD9B879B}" destId="{2C2A1828-6C27-4313-B9AC-B5E8B2270372}" srcOrd="11" destOrd="0" presId="urn:microsoft.com/office/officeart/2005/8/layout/list1"/>
    <dgm:cxn modelId="{FA2AA0E5-A114-4860-B57B-D458BB6DBB28}" type="presParOf" srcId="{49466800-9FC4-4897-856D-23F2BD9B879B}" destId="{7FB52370-9A09-4704-946A-7F86731F2F1E}" srcOrd="12" destOrd="0" presId="urn:microsoft.com/office/officeart/2005/8/layout/list1"/>
    <dgm:cxn modelId="{78D9C11A-572E-4F4A-B9E5-064E1FE23F44}" type="presParOf" srcId="{7FB52370-9A09-4704-946A-7F86731F2F1E}" destId="{A136F39B-06AD-4EEB-B3ED-89959F7AE22F}" srcOrd="0" destOrd="0" presId="urn:microsoft.com/office/officeart/2005/8/layout/list1"/>
    <dgm:cxn modelId="{DB87D3B0-48E8-46B7-BA94-21A153C5D526}" type="presParOf" srcId="{7FB52370-9A09-4704-946A-7F86731F2F1E}" destId="{D143850A-675E-4840-AB4F-C79F1CC1F648}" srcOrd="1" destOrd="0" presId="urn:microsoft.com/office/officeart/2005/8/layout/list1"/>
    <dgm:cxn modelId="{A052A5CB-03F1-4A33-96B1-48E43DACBF5A}" type="presParOf" srcId="{49466800-9FC4-4897-856D-23F2BD9B879B}" destId="{DEF095EE-6092-4BFF-B145-E693AE847A29}" srcOrd="13" destOrd="0" presId="urn:microsoft.com/office/officeart/2005/8/layout/list1"/>
    <dgm:cxn modelId="{9941DC38-1EAF-44A8-BE38-056CF74A5849}" type="presParOf" srcId="{49466800-9FC4-4897-856D-23F2BD9B879B}" destId="{1A347B31-6218-41E9-865E-0C39552320BE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4.xml><?xml version="1.0" encoding="utf-8"?>
<dgm:dataModel xmlns:dgm="http://schemas.openxmlformats.org/drawingml/2006/diagram" xmlns:a="http://schemas.openxmlformats.org/drawingml/2006/main">
  <dgm:ptLst>
    <dgm:pt modelId="{8AC1015C-4E76-42D1-863C-3EEEC74612F6}" type="doc">
      <dgm:prSet loTypeId="urn:microsoft.com/office/officeart/2005/8/layout/vList5" loCatId="list" qsTypeId="urn:microsoft.com/office/officeart/2005/8/quickstyle/3d1" qsCatId="3D" csTypeId="urn:microsoft.com/office/officeart/2005/8/colors/colorful1#25" csCatId="colorful" phldr="1"/>
      <dgm:spPr/>
      <dgm:t>
        <a:bodyPr/>
        <a:lstStyle/>
        <a:p>
          <a:endParaRPr lang="ru-RU"/>
        </a:p>
      </dgm:t>
    </dgm:pt>
    <dgm:pt modelId="{F22EDD35-0662-47DB-AD36-DF4438ACBAA4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Аукцион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762A9401-0002-4C2B-9970-8FF5B634FED6}" type="parTrans" cxnId="{C9F10157-ECE4-4A3B-A91D-CC1A795C212E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F768EBE7-B532-43C6-B2BC-0D7ACB7356BE}" type="sibTrans" cxnId="{C9F10157-ECE4-4A3B-A91D-CC1A795C212E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618FA267-B894-4DD9-B68E-7C40C0F49B24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алоҳида хусусиятларга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эга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товарларни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муайян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жойларда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қилинган махсус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ким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ошди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муассасаси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438915D4-2F86-416B-8E2C-696D1D25D17A}" type="parTrans" cxnId="{8D19CD7C-617C-4797-93E1-4D667AE80A1A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0D435209-304A-41C8-80C7-0172BAE37C86}" type="sibTrans" cxnId="{8D19CD7C-617C-4797-93E1-4D667AE80A1A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25787A85-99F6-4F4B-85BE-A4C639C0CBDA}">
      <dgm:prSet/>
      <dgm:spPr/>
      <dgm:t>
        <a:bodyPr/>
        <a:lstStyle/>
        <a:p>
          <a:pPr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уйи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C34994A6-0DD0-4F5B-99AE-C4FFB45D4AE1}" type="parTrans" cxnId="{0D6644AA-B0A4-484E-A971-E9CBA2BF9B5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1E051C8D-8FF6-4020-8B8D-8EA069CBFA43}" type="sibTrans" cxnId="{0D6644AA-B0A4-484E-A971-E9CBA2BF9B5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3CA37BAB-9542-4E8D-9616-0A7E00644EB0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ичига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ташқи савдо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компанияси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қаторда ишлаб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чиқариш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банк,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суғурта, 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транспорт,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улгуржи-чакана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бошқа турдаги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фирмаларни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олувчи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кенг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тармоқли савдо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компанияси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EA66B07E-D188-4F1E-92CC-312EA8E3F540}" type="parTrans" cxnId="{4F9148EC-A6D6-469A-9D80-0FA08393693A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14505D98-F6B1-42D0-AC9B-1736C2FCA187}" type="sibTrans" cxnId="{4F9148EC-A6D6-469A-9D80-0FA08393693A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392784D5-0C2B-482F-9BDB-730ED5E1D04C}">
      <dgm:prSet/>
      <dgm:spPr/>
      <dgm:t>
        <a:bodyPr/>
        <a:lstStyle/>
        <a:p>
          <a:pPr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ярмаркаси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B5543051-0ACE-4E57-BB69-EA06D4E088FE}" type="parTrans" cxnId="{F3565BDC-0B73-4B27-A5AB-84999F7E20D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13E81653-EF8C-4846-A52B-FB8E59B580ED}" type="sibTrans" cxnId="{F3565BDC-0B73-4B27-A5AB-84999F7E20D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1EEE001E-BCCC-46F1-BF92-057FBE6C02D4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муайян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белгиланган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вақтда 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жойда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ўтказилувчи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ҳамда ўтказилиш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жараёнида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улгуржи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битимлари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тузилувчи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намуналари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кўргазмаси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436706AC-69D0-4491-BB81-16AE60F61913}" type="parTrans" cxnId="{CAA4F1E4-F19C-42B0-9BC6-CCEED0A6661A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DD0F4664-2C2E-40E8-AF80-24553FE44A45}" type="sibTrans" cxnId="{CAA4F1E4-F19C-42B0-9BC6-CCEED0A6661A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F84713E6-EDA8-4D04-A86A-596F4CA4C160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Брокер (маклер)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00DA3C96-0F3D-4B46-888B-A15424BA3EAB}" type="parTrans" cxnId="{19DD25DB-592F-4C56-AF98-D213313EC0DB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4A58DBC5-D81C-4461-8E5D-3B76AD5397EE}" type="sibTrans" cxnId="{19DD25DB-592F-4C56-AF98-D213313EC0DB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0B2D55D2-78BB-416D-9CAF-484207C151E5}">
      <dgm:prSet/>
      <dgm:spPr/>
      <dgm:t>
        <a:bodyPr/>
        <a:lstStyle/>
        <a:p>
          <a:pPr rtl="0"/>
          <a:r>
            <a:rPr lang="ru-RU" b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товар, фонд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валюта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биржаларида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олди-сотди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битимларини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тузишда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воситачилик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қиладиган шахс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махсус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фирма.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EDECFC83-6EF1-4423-8B08-45153291CD59}" type="parTrans" cxnId="{BB06E50D-A0F1-465C-8FAD-4929B8B2B0F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F03D1620-C8E4-402D-A6C2-E7BF264705BF}" type="sibTrans" cxnId="{BB06E50D-A0F1-465C-8FAD-4929B8B2B0F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D5E16FF7-5D11-48BD-B530-B33330849339}" type="pres">
      <dgm:prSet presAssocID="{8AC1015C-4E76-42D1-863C-3EEEC74612F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730B90-D5C9-41A0-A689-1F0303EF2DE8}" type="pres">
      <dgm:prSet presAssocID="{F84713E6-EDA8-4D04-A86A-596F4CA4C160}" presName="linNode" presStyleCnt="0"/>
      <dgm:spPr/>
    </dgm:pt>
    <dgm:pt modelId="{4A980082-1ABC-45AA-AF79-68809CB9E1B2}" type="pres">
      <dgm:prSet presAssocID="{F84713E6-EDA8-4D04-A86A-596F4CA4C160}" presName="parentText" presStyleLbl="node1" presStyleIdx="0" presStyleCnt="4" custScaleX="7843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BCD5EE-43EE-44A9-8D03-46E74F6EEE1C}" type="pres">
      <dgm:prSet presAssocID="{F84713E6-EDA8-4D04-A86A-596F4CA4C160}" presName="descendantText" presStyleLbl="alignAccFollowNode1" presStyleIdx="0" presStyleCnt="4" custScaleX="111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F9FD2E-829A-4B11-B097-98394A9FF37A}" type="pres">
      <dgm:prSet presAssocID="{4A58DBC5-D81C-4461-8E5D-3B76AD5397EE}" presName="sp" presStyleCnt="0"/>
      <dgm:spPr/>
    </dgm:pt>
    <dgm:pt modelId="{3FB80B01-7B90-4FFD-9EF5-28192CA12C31}" type="pres">
      <dgm:prSet presAssocID="{F22EDD35-0662-47DB-AD36-DF4438ACBAA4}" presName="linNode" presStyleCnt="0"/>
      <dgm:spPr/>
    </dgm:pt>
    <dgm:pt modelId="{C5AD5746-2607-4FB8-B772-F338065EAFFB}" type="pres">
      <dgm:prSet presAssocID="{F22EDD35-0662-47DB-AD36-DF4438ACBAA4}" presName="parentText" presStyleLbl="node1" presStyleIdx="1" presStyleCnt="4" custScaleX="7843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A8ACC5-50B7-4930-AD46-281D7B5146B2}" type="pres">
      <dgm:prSet presAssocID="{F22EDD35-0662-47DB-AD36-DF4438ACBAA4}" presName="descendantText" presStyleLbl="alignAccFollowNode1" presStyleIdx="1" presStyleCnt="4" custScaleX="111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62AC56-DC22-4E56-95DD-5773A3F3D59D}" type="pres">
      <dgm:prSet presAssocID="{F768EBE7-B532-43C6-B2BC-0D7ACB7356BE}" presName="sp" presStyleCnt="0"/>
      <dgm:spPr/>
    </dgm:pt>
    <dgm:pt modelId="{71DE3A04-7F5A-445B-BF21-B5AF3ED90CEB}" type="pres">
      <dgm:prSet presAssocID="{25787A85-99F6-4F4B-85BE-A4C639C0CBDA}" presName="linNode" presStyleCnt="0"/>
      <dgm:spPr/>
    </dgm:pt>
    <dgm:pt modelId="{5C6DB85F-9780-4001-8872-DDD96EDFB5F5}" type="pres">
      <dgm:prSet presAssocID="{25787A85-99F6-4F4B-85BE-A4C639C0CBDA}" presName="parentText" presStyleLbl="node1" presStyleIdx="2" presStyleCnt="4" custScaleX="7843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E773EC-8C44-4DC0-A643-1C2C7F33BEAF}" type="pres">
      <dgm:prSet presAssocID="{25787A85-99F6-4F4B-85BE-A4C639C0CBDA}" presName="descendantText" presStyleLbl="alignAccFollowNode1" presStyleIdx="2" presStyleCnt="4" custScaleX="111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440C30-D7F7-4A01-92AA-E2369973D518}" type="pres">
      <dgm:prSet presAssocID="{1E051C8D-8FF6-4020-8B8D-8EA069CBFA43}" presName="sp" presStyleCnt="0"/>
      <dgm:spPr/>
    </dgm:pt>
    <dgm:pt modelId="{7CAC4F39-676E-4113-811B-9708A2EC95BA}" type="pres">
      <dgm:prSet presAssocID="{392784D5-0C2B-482F-9BDB-730ED5E1D04C}" presName="linNode" presStyleCnt="0"/>
      <dgm:spPr/>
    </dgm:pt>
    <dgm:pt modelId="{1225E0E2-A6E5-4FF2-9468-4999688D0E84}" type="pres">
      <dgm:prSet presAssocID="{392784D5-0C2B-482F-9BDB-730ED5E1D04C}" presName="parentText" presStyleLbl="node1" presStyleIdx="3" presStyleCnt="4" custScaleX="7843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3CC0A7-2AB5-43E4-B8A8-144FF5707F44}" type="pres">
      <dgm:prSet presAssocID="{392784D5-0C2B-482F-9BDB-730ED5E1D04C}" presName="descendantText" presStyleLbl="alignAccFollowNode1" presStyleIdx="3" presStyleCnt="4" custScaleX="111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F10157-ECE4-4A3B-A91D-CC1A795C212E}" srcId="{8AC1015C-4E76-42D1-863C-3EEEC74612F6}" destId="{F22EDD35-0662-47DB-AD36-DF4438ACBAA4}" srcOrd="1" destOrd="0" parTransId="{762A9401-0002-4C2B-9970-8FF5B634FED6}" sibTransId="{F768EBE7-B532-43C6-B2BC-0D7ACB7356BE}"/>
    <dgm:cxn modelId="{C39E98D1-E76D-4735-AFE8-599CD29ED845}" type="presOf" srcId="{1EEE001E-BCCC-46F1-BF92-057FBE6C02D4}" destId="{1D3CC0A7-2AB5-43E4-B8A8-144FF5707F44}" srcOrd="0" destOrd="0" presId="urn:microsoft.com/office/officeart/2005/8/layout/vList5"/>
    <dgm:cxn modelId="{19DD25DB-592F-4C56-AF98-D213313EC0DB}" srcId="{8AC1015C-4E76-42D1-863C-3EEEC74612F6}" destId="{F84713E6-EDA8-4D04-A86A-596F4CA4C160}" srcOrd="0" destOrd="0" parTransId="{00DA3C96-0F3D-4B46-888B-A15424BA3EAB}" sibTransId="{4A58DBC5-D81C-4461-8E5D-3B76AD5397EE}"/>
    <dgm:cxn modelId="{D39B22CB-1676-4FCF-9AB5-A3680B7A7AD0}" type="presOf" srcId="{0B2D55D2-78BB-416D-9CAF-484207C151E5}" destId="{DCBCD5EE-43EE-44A9-8D03-46E74F6EEE1C}" srcOrd="0" destOrd="0" presId="urn:microsoft.com/office/officeart/2005/8/layout/vList5"/>
    <dgm:cxn modelId="{DC231F94-19F3-4476-AD87-EC7C4F78A0CD}" type="presOf" srcId="{392784D5-0C2B-482F-9BDB-730ED5E1D04C}" destId="{1225E0E2-A6E5-4FF2-9468-4999688D0E84}" srcOrd="0" destOrd="0" presId="urn:microsoft.com/office/officeart/2005/8/layout/vList5"/>
    <dgm:cxn modelId="{6903EE76-A32C-4A30-9CBE-F5A5193E3343}" type="presOf" srcId="{618FA267-B894-4DD9-B68E-7C40C0F49B24}" destId="{89A8ACC5-50B7-4930-AD46-281D7B5146B2}" srcOrd="0" destOrd="0" presId="urn:microsoft.com/office/officeart/2005/8/layout/vList5"/>
    <dgm:cxn modelId="{BB06E50D-A0F1-465C-8FAD-4929B8B2B0F3}" srcId="{F84713E6-EDA8-4D04-A86A-596F4CA4C160}" destId="{0B2D55D2-78BB-416D-9CAF-484207C151E5}" srcOrd="0" destOrd="0" parTransId="{EDECFC83-6EF1-4423-8B08-45153291CD59}" sibTransId="{F03D1620-C8E4-402D-A6C2-E7BF264705BF}"/>
    <dgm:cxn modelId="{8D19CD7C-617C-4797-93E1-4D667AE80A1A}" srcId="{F22EDD35-0662-47DB-AD36-DF4438ACBAA4}" destId="{618FA267-B894-4DD9-B68E-7C40C0F49B24}" srcOrd="0" destOrd="0" parTransId="{438915D4-2F86-416B-8E2C-696D1D25D17A}" sibTransId="{0D435209-304A-41C8-80C7-0172BAE37C86}"/>
    <dgm:cxn modelId="{357045B4-9FC9-4F77-91CB-F04446DEA478}" type="presOf" srcId="{F84713E6-EDA8-4D04-A86A-596F4CA4C160}" destId="{4A980082-1ABC-45AA-AF79-68809CB9E1B2}" srcOrd="0" destOrd="0" presId="urn:microsoft.com/office/officeart/2005/8/layout/vList5"/>
    <dgm:cxn modelId="{0FEFD7B4-EA8E-43BA-98ED-AC2BB69A9F5A}" type="presOf" srcId="{3CA37BAB-9542-4E8D-9616-0A7E00644EB0}" destId="{C9E773EC-8C44-4DC0-A643-1C2C7F33BEAF}" srcOrd="0" destOrd="0" presId="urn:microsoft.com/office/officeart/2005/8/layout/vList5"/>
    <dgm:cxn modelId="{2098ECEB-8EF3-4930-A364-0B8238478778}" type="presOf" srcId="{8AC1015C-4E76-42D1-863C-3EEEC74612F6}" destId="{D5E16FF7-5D11-48BD-B530-B33330849339}" srcOrd="0" destOrd="0" presId="urn:microsoft.com/office/officeart/2005/8/layout/vList5"/>
    <dgm:cxn modelId="{F3565BDC-0B73-4B27-A5AB-84999F7E20D3}" srcId="{8AC1015C-4E76-42D1-863C-3EEEC74612F6}" destId="{392784D5-0C2B-482F-9BDB-730ED5E1D04C}" srcOrd="3" destOrd="0" parTransId="{B5543051-0ACE-4E57-BB69-EA06D4E088FE}" sibTransId="{13E81653-EF8C-4846-A52B-FB8E59B580ED}"/>
    <dgm:cxn modelId="{CAA4F1E4-F19C-42B0-9BC6-CCEED0A6661A}" srcId="{392784D5-0C2B-482F-9BDB-730ED5E1D04C}" destId="{1EEE001E-BCCC-46F1-BF92-057FBE6C02D4}" srcOrd="0" destOrd="0" parTransId="{436706AC-69D0-4491-BB81-16AE60F61913}" sibTransId="{DD0F4664-2C2E-40E8-AF80-24553FE44A45}"/>
    <dgm:cxn modelId="{C1A82DB3-912A-4296-8087-B633CE36EBD9}" type="presOf" srcId="{25787A85-99F6-4F4B-85BE-A4C639C0CBDA}" destId="{5C6DB85F-9780-4001-8872-DDD96EDFB5F5}" srcOrd="0" destOrd="0" presId="urn:microsoft.com/office/officeart/2005/8/layout/vList5"/>
    <dgm:cxn modelId="{0D6644AA-B0A4-484E-A971-E9CBA2BF9B53}" srcId="{8AC1015C-4E76-42D1-863C-3EEEC74612F6}" destId="{25787A85-99F6-4F4B-85BE-A4C639C0CBDA}" srcOrd="2" destOrd="0" parTransId="{C34994A6-0DD0-4F5B-99AE-C4FFB45D4AE1}" sibTransId="{1E051C8D-8FF6-4020-8B8D-8EA069CBFA43}"/>
    <dgm:cxn modelId="{7AAA8AE1-69F0-4269-8FFC-DBADBFB2AA67}" type="presOf" srcId="{F22EDD35-0662-47DB-AD36-DF4438ACBAA4}" destId="{C5AD5746-2607-4FB8-B772-F338065EAFFB}" srcOrd="0" destOrd="0" presId="urn:microsoft.com/office/officeart/2005/8/layout/vList5"/>
    <dgm:cxn modelId="{4F9148EC-A6D6-469A-9D80-0FA08393693A}" srcId="{25787A85-99F6-4F4B-85BE-A4C639C0CBDA}" destId="{3CA37BAB-9542-4E8D-9616-0A7E00644EB0}" srcOrd="0" destOrd="0" parTransId="{EA66B07E-D188-4F1E-92CC-312EA8E3F540}" sibTransId="{14505D98-F6B1-42D0-AC9B-1736C2FCA187}"/>
    <dgm:cxn modelId="{62DDE576-6A87-4605-B576-15E80D4660BD}" type="presParOf" srcId="{D5E16FF7-5D11-48BD-B530-B33330849339}" destId="{3B730B90-D5C9-41A0-A689-1F0303EF2DE8}" srcOrd="0" destOrd="0" presId="urn:microsoft.com/office/officeart/2005/8/layout/vList5"/>
    <dgm:cxn modelId="{2AD94B45-7EA2-4AB5-BF4A-76B2BC4C6997}" type="presParOf" srcId="{3B730B90-D5C9-41A0-A689-1F0303EF2DE8}" destId="{4A980082-1ABC-45AA-AF79-68809CB9E1B2}" srcOrd="0" destOrd="0" presId="urn:microsoft.com/office/officeart/2005/8/layout/vList5"/>
    <dgm:cxn modelId="{4E57C1E7-FDE5-45EF-ADB6-58A938CC4F44}" type="presParOf" srcId="{3B730B90-D5C9-41A0-A689-1F0303EF2DE8}" destId="{DCBCD5EE-43EE-44A9-8D03-46E74F6EEE1C}" srcOrd="1" destOrd="0" presId="urn:microsoft.com/office/officeart/2005/8/layout/vList5"/>
    <dgm:cxn modelId="{BD2E378E-204B-43ED-90FD-9809B7A1E0F2}" type="presParOf" srcId="{D5E16FF7-5D11-48BD-B530-B33330849339}" destId="{B4F9FD2E-829A-4B11-B097-98394A9FF37A}" srcOrd="1" destOrd="0" presId="urn:microsoft.com/office/officeart/2005/8/layout/vList5"/>
    <dgm:cxn modelId="{077F679A-5C47-4B76-8C8F-537D29721B6A}" type="presParOf" srcId="{D5E16FF7-5D11-48BD-B530-B33330849339}" destId="{3FB80B01-7B90-4FFD-9EF5-28192CA12C31}" srcOrd="2" destOrd="0" presId="urn:microsoft.com/office/officeart/2005/8/layout/vList5"/>
    <dgm:cxn modelId="{56FE2A59-0D21-4750-8743-34AD1DA98C73}" type="presParOf" srcId="{3FB80B01-7B90-4FFD-9EF5-28192CA12C31}" destId="{C5AD5746-2607-4FB8-B772-F338065EAFFB}" srcOrd="0" destOrd="0" presId="urn:microsoft.com/office/officeart/2005/8/layout/vList5"/>
    <dgm:cxn modelId="{59738E91-FE19-4AEA-A557-9C8300A14220}" type="presParOf" srcId="{3FB80B01-7B90-4FFD-9EF5-28192CA12C31}" destId="{89A8ACC5-50B7-4930-AD46-281D7B5146B2}" srcOrd="1" destOrd="0" presId="urn:microsoft.com/office/officeart/2005/8/layout/vList5"/>
    <dgm:cxn modelId="{5D4E0C64-8F32-40C3-8809-3FC04C6E34D6}" type="presParOf" srcId="{D5E16FF7-5D11-48BD-B530-B33330849339}" destId="{EA62AC56-DC22-4E56-95DD-5773A3F3D59D}" srcOrd="3" destOrd="0" presId="urn:microsoft.com/office/officeart/2005/8/layout/vList5"/>
    <dgm:cxn modelId="{A80994CC-613F-467C-9C5B-D2A87D599F6E}" type="presParOf" srcId="{D5E16FF7-5D11-48BD-B530-B33330849339}" destId="{71DE3A04-7F5A-445B-BF21-B5AF3ED90CEB}" srcOrd="4" destOrd="0" presId="urn:microsoft.com/office/officeart/2005/8/layout/vList5"/>
    <dgm:cxn modelId="{CC991111-1A94-48E4-8CF9-F599085FF0AD}" type="presParOf" srcId="{71DE3A04-7F5A-445B-BF21-B5AF3ED90CEB}" destId="{5C6DB85F-9780-4001-8872-DDD96EDFB5F5}" srcOrd="0" destOrd="0" presId="urn:microsoft.com/office/officeart/2005/8/layout/vList5"/>
    <dgm:cxn modelId="{AAC22EC0-50CA-4BE2-ADD9-9896DE1D54CA}" type="presParOf" srcId="{71DE3A04-7F5A-445B-BF21-B5AF3ED90CEB}" destId="{C9E773EC-8C44-4DC0-A643-1C2C7F33BEAF}" srcOrd="1" destOrd="0" presId="urn:microsoft.com/office/officeart/2005/8/layout/vList5"/>
    <dgm:cxn modelId="{01B4D813-5313-4F7A-AAA2-9943FD0F935C}" type="presParOf" srcId="{D5E16FF7-5D11-48BD-B530-B33330849339}" destId="{09440C30-D7F7-4A01-92AA-E2369973D518}" srcOrd="5" destOrd="0" presId="urn:microsoft.com/office/officeart/2005/8/layout/vList5"/>
    <dgm:cxn modelId="{9229C355-3A87-4370-A8C1-369BEE5D181C}" type="presParOf" srcId="{D5E16FF7-5D11-48BD-B530-B33330849339}" destId="{7CAC4F39-676E-4113-811B-9708A2EC95BA}" srcOrd="6" destOrd="0" presId="urn:microsoft.com/office/officeart/2005/8/layout/vList5"/>
    <dgm:cxn modelId="{7AF34804-3ABF-4354-AB2F-758BE8769F4F}" type="presParOf" srcId="{7CAC4F39-676E-4113-811B-9708A2EC95BA}" destId="{1225E0E2-A6E5-4FF2-9468-4999688D0E84}" srcOrd="0" destOrd="0" presId="urn:microsoft.com/office/officeart/2005/8/layout/vList5"/>
    <dgm:cxn modelId="{A9274D2F-3796-4315-AFC8-B8B1566084F7}" type="presParOf" srcId="{7CAC4F39-676E-4113-811B-9708A2EC95BA}" destId="{1D3CC0A7-2AB5-43E4-B8A8-144FF5707F4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5.xml><?xml version="1.0" encoding="utf-8"?>
<dgm:dataModel xmlns:dgm="http://schemas.openxmlformats.org/drawingml/2006/diagram" xmlns:a="http://schemas.openxmlformats.org/drawingml/2006/main">
  <dgm:ptLst>
    <dgm:pt modelId="{5FBA218D-8EB1-4544-81B3-6E76C2C9B08D}" type="doc">
      <dgm:prSet loTypeId="urn:microsoft.com/office/officeart/2005/8/layout/list1" loCatId="list" qsTypeId="urn:microsoft.com/office/officeart/2005/8/quickstyle/3d1" qsCatId="3D" csTypeId="urn:microsoft.com/office/officeart/2005/8/colors/colorful1#26" csCatId="colorful"/>
      <dgm:spPr/>
      <dgm:t>
        <a:bodyPr/>
        <a:lstStyle/>
        <a:p>
          <a:endParaRPr lang="ru-RU"/>
        </a:p>
      </dgm:t>
    </dgm:pt>
    <dgm:pt modelId="{26A8E775-1E56-4CB1-A5D8-5AABF38FFEAB}">
      <dgm:prSet custT="1"/>
      <dgm:spPr/>
      <dgm:t>
        <a:bodyPr/>
        <a:lstStyle/>
        <a:p>
          <a:pPr rtl="0"/>
          <a:r>
            <a:rPr lang="ru-RU" sz="2400" b="0" dirty="0" err="1" smtClean="0">
              <a:latin typeface="Times New Roman" pitchFamily="18" charset="0"/>
              <a:cs typeface="Times New Roman" pitchFamily="18" charset="0"/>
            </a:rPr>
            <a:t>Улгуржи</a:t>
          </a:r>
          <a:r>
            <a:rPr lang="ru-RU" sz="24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24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dirty="0" err="1" smtClean="0">
              <a:latin typeface="Times New Roman" pitchFamily="18" charset="0"/>
              <a:cs typeface="Times New Roman" pitchFamily="18" charset="0"/>
            </a:rPr>
            <a:t>фирмалари</a:t>
          </a:r>
          <a:endParaRPr lang="ru-RU" sz="2400" b="0" dirty="0">
            <a:latin typeface="Times New Roman" pitchFamily="18" charset="0"/>
            <a:cs typeface="Times New Roman" pitchFamily="18" charset="0"/>
          </a:endParaRPr>
        </a:p>
      </dgm:t>
    </dgm:pt>
    <dgm:pt modelId="{FCD34503-A36B-4AC6-B520-BD5BAE81F1AB}" type="parTrans" cxnId="{AC74A191-B7C4-4F44-9E92-AAD6C94CA88E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B50CCC70-DA33-435D-9D9A-B801DDE94C0C}" type="sibTrans" cxnId="{AC74A191-B7C4-4F44-9E92-AAD6C94CA88E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7408148C-AC5D-4F68-8E72-260F79619D80}">
      <dgm:prSet/>
      <dgm:spPr/>
      <dgm:t>
        <a:bodyPr/>
        <a:lstStyle/>
        <a:p>
          <a:pPr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товарларни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мулки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олиб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кейин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истеъмолчиларга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сотади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C3C97425-FF95-459E-B40D-8CB67AA1CD20}" type="parTrans" cxnId="{9A57F86B-BC18-4C01-95F2-1D8D37265577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4CB3E785-B2E1-4756-A298-326089BE0520}" type="sibTrans" cxnId="{9A57F86B-BC18-4C01-95F2-1D8D37265577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17BBB6C3-B0D3-4F42-A6FA-859BF5AFBB06}">
      <dgm:prSet custT="1"/>
      <dgm:spPr/>
      <dgm:t>
        <a:bodyPr/>
        <a:lstStyle/>
        <a:p>
          <a:pPr rtl="0"/>
          <a:r>
            <a:rPr lang="ru-RU" sz="2400" b="0" dirty="0" err="1" smtClean="0">
              <a:latin typeface="Times New Roman" pitchFamily="18" charset="0"/>
              <a:cs typeface="Times New Roman" pitchFamily="18" charset="0"/>
            </a:rPr>
            <a:t>Чакана</a:t>
          </a:r>
          <a:r>
            <a:rPr lang="ru-RU" sz="24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24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dirty="0" err="1" smtClean="0">
              <a:latin typeface="Times New Roman" pitchFamily="18" charset="0"/>
              <a:cs typeface="Times New Roman" pitchFamily="18" charset="0"/>
            </a:rPr>
            <a:t>фирмалари</a:t>
          </a:r>
          <a:r>
            <a:rPr lang="ru-RU" sz="2400" b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b="0" dirty="0">
            <a:latin typeface="Times New Roman" pitchFamily="18" charset="0"/>
            <a:cs typeface="Times New Roman" pitchFamily="18" charset="0"/>
          </a:endParaRPr>
        </a:p>
      </dgm:t>
    </dgm:pt>
    <dgm:pt modelId="{B5A1CDE4-4EB0-4030-8124-F843AFC332CD}" type="parTrans" cxnId="{42840211-53DB-47CD-8F58-AA2AADA5ED60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AA7F2D3B-3B01-4301-A8F3-20FA2422901A}" type="sibTrans" cxnId="{42840211-53DB-47CD-8F58-AA2AADA5ED60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77AD090E-06AF-4B7E-A82F-DDB1EC7D53E1}">
      <dgm:prSet/>
      <dgm:spPr/>
      <dgm:t>
        <a:bodyPr/>
        <a:lstStyle/>
        <a:p>
          <a:pPr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турлича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фаолият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юритиб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улар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мустақил дўконлар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махсус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дўконлар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супермаркетлардан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иборат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45F0E4FB-BC37-40B6-B870-F9BEB0C5114A}" type="parTrans" cxnId="{A24E4B19-1E81-4535-A658-AFCE39A0A5EC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006F879D-1355-4715-82C8-D87ECEBFF739}" type="sibTrans" cxnId="{A24E4B19-1E81-4535-A658-AFCE39A0A5EC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0254E2E1-C447-4E5F-B53C-AD3997CBF5B2}">
      <dgm:prSet custT="1"/>
      <dgm:spPr/>
      <dgm:t>
        <a:bodyPr/>
        <a:lstStyle/>
        <a:p>
          <a:pPr rtl="0"/>
          <a:r>
            <a:rPr lang="ru-RU" sz="2400" b="0" dirty="0" smtClean="0">
              <a:latin typeface="Times New Roman" pitchFamily="18" charset="0"/>
              <a:cs typeface="Times New Roman" pitchFamily="18" charset="0"/>
            </a:rPr>
            <a:t>Супермаркет</a:t>
          </a:r>
          <a:endParaRPr lang="ru-RU" sz="2400" b="0" dirty="0">
            <a:latin typeface="Times New Roman" pitchFamily="18" charset="0"/>
            <a:cs typeface="Times New Roman" pitchFamily="18" charset="0"/>
          </a:endParaRPr>
        </a:p>
      </dgm:t>
    </dgm:pt>
    <dgm:pt modelId="{E0A2711D-B60A-4D93-B97E-EF002C1E0A14}" type="parTrans" cxnId="{12C56F98-7D59-41A2-A064-FC26D3B306E0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8955A7A0-1700-4487-914E-A7B9265BBCE6}" type="sibTrans" cxnId="{12C56F98-7D59-41A2-A064-FC26D3B306E0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92AAFBC4-7054-40CE-8EE7-4BEA1DE1D725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харидорнинг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ўзига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ўзи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кўрсатишига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асосланган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кенг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тармоқли савдо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корхонаси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090AB0D4-B51D-4B6A-BAD9-5EE89F89B062}" type="parTrans" cxnId="{20C763C1-B760-4319-B932-866CBEFCA001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55F123B3-3872-4195-98E1-50F4F565E956}" type="sibTrans" cxnId="{20C763C1-B760-4319-B932-866CBEFCA001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258DD078-32A1-4CDF-AB02-2709B32EFB88}">
      <dgm:prSet custT="1"/>
      <dgm:spPr/>
      <dgm:t>
        <a:bodyPr/>
        <a:lstStyle/>
        <a:p>
          <a:pPr rtl="0"/>
          <a:r>
            <a:rPr lang="ru-RU" sz="2400" b="0" dirty="0" smtClean="0">
              <a:latin typeface="Times New Roman" pitchFamily="18" charset="0"/>
              <a:cs typeface="Times New Roman" pitchFamily="18" charset="0"/>
            </a:rPr>
            <a:t>Аудитор фирма</a:t>
          </a:r>
          <a:endParaRPr lang="ru-RU" sz="2400" b="0" dirty="0">
            <a:latin typeface="Times New Roman" pitchFamily="18" charset="0"/>
            <a:cs typeface="Times New Roman" pitchFamily="18" charset="0"/>
          </a:endParaRPr>
        </a:p>
      </dgm:t>
    </dgm:pt>
    <dgm:pt modelId="{73CA0388-9E78-426F-A4DA-437978C78345}" type="parTrans" cxnId="{94817679-AF03-448D-956B-49C7121A8F4D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4BB31D52-8059-41A9-80CE-1070C175BB1F}" type="sibTrans" cxnId="{94817679-AF03-448D-956B-49C7121A8F4D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8B97997E-3DF9-4D4C-B618-5650E021AE70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корхона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фирма,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компаниялар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молиявий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хўжалик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текшириб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борувчи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улар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ҳисоботини экспертизадан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ўтказувчи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муассаса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AC42117C-27F9-441C-B204-D1B838597ABA}" type="parTrans" cxnId="{77A575F8-465B-45D7-A987-773747D78C56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4DF639E4-CE57-4B24-8E29-F3877E89412D}" type="sibTrans" cxnId="{77A575F8-465B-45D7-A987-773747D78C56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F87187B3-DFA6-46C8-B282-7E6C90233672}" type="pres">
      <dgm:prSet presAssocID="{5FBA218D-8EB1-4544-81B3-6E76C2C9B0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50BDBF3-97E8-4DB5-B960-5D347CED0A31}" type="pres">
      <dgm:prSet presAssocID="{26A8E775-1E56-4CB1-A5D8-5AABF38FFEAB}" presName="parentLin" presStyleCnt="0"/>
      <dgm:spPr/>
    </dgm:pt>
    <dgm:pt modelId="{47708E17-38B1-4FA4-B94A-F1D7F2BFD5D9}" type="pres">
      <dgm:prSet presAssocID="{26A8E775-1E56-4CB1-A5D8-5AABF38FFEAB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D40F14A6-9646-4858-87CE-7B5009CA7A28}" type="pres">
      <dgm:prSet presAssocID="{26A8E775-1E56-4CB1-A5D8-5AABF38FFEA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E31901-C1C3-46CA-8B63-274DB006142F}" type="pres">
      <dgm:prSet presAssocID="{26A8E775-1E56-4CB1-A5D8-5AABF38FFEAB}" presName="negativeSpace" presStyleCnt="0"/>
      <dgm:spPr/>
    </dgm:pt>
    <dgm:pt modelId="{F2071757-661E-42CF-B3CE-3D0C4A5C13CB}" type="pres">
      <dgm:prSet presAssocID="{26A8E775-1E56-4CB1-A5D8-5AABF38FFEAB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EA1E37-88AB-4737-BD77-EDB6D4B97FE7}" type="pres">
      <dgm:prSet presAssocID="{B50CCC70-DA33-435D-9D9A-B801DDE94C0C}" presName="spaceBetweenRectangles" presStyleCnt="0"/>
      <dgm:spPr/>
    </dgm:pt>
    <dgm:pt modelId="{64A0EEA4-4F29-415B-9437-B6059826878D}" type="pres">
      <dgm:prSet presAssocID="{17BBB6C3-B0D3-4F42-A6FA-859BF5AFBB06}" presName="parentLin" presStyleCnt="0"/>
      <dgm:spPr/>
    </dgm:pt>
    <dgm:pt modelId="{E8848969-B318-44A3-B19E-60927F1E6C6D}" type="pres">
      <dgm:prSet presAssocID="{17BBB6C3-B0D3-4F42-A6FA-859BF5AFBB06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ED076D9E-80B4-4D88-BA23-AC32F8049F8A}" type="pres">
      <dgm:prSet presAssocID="{17BBB6C3-B0D3-4F42-A6FA-859BF5AFBB06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90BCC6-CBA1-4A84-A896-E6A5D69B9DF4}" type="pres">
      <dgm:prSet presAssocID="{17BBB6C3-B0D3-4F42-A6FA-859BF5AFBB06}" presName="negativeSpace" presStyleCnt="0"/>
      <dgm:spPr/>
    </dgm:pt>
    <dgm:pt modelId="{35217244-D749-4190-89F3-1C2B96C14238}" type="pres">
      <dgm:prSet presAssocID="{17BBB6C3-B0D3-4F42-A6FA-859BF5AFBB06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487CB4-D167-4D5E-B513-2C6B9664F491}" type="pres">
      <dgm:prSet presAssocID="{AA7F2D3B-3B01-4301-A8F3-20FA2422901A}" presName="spaceBetweenRectangles" presStyleCnt="0"/>
      <dgm:spPr/>
    </dgm:pt>
    <dgm:pt modelId="{B4633681-9E22-4381-A84F-70B957AAF350}" type="pres">
      <dgm:prSet presAssocID="{0254E2E1-C447-4E5F-B53C-AD3997CBF5B2}" presName="parentLin" presStyleCnt="0"/>
      <dgm:spPr/>
    </dgm:pt>
    <dgm:pt modelId="{FC6B3A22-6CAC-4630-8343-A36FE2C22A86}" type="pres">
      <dgm:prSet presAssocID="{0254E2E1-C447-4E5F-B53C-AD3997CBF5B2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97E80660-9C56-44E7-AD26-0211F2EEBC48}" type="pres">
      <dgm:prSet presAssocID="{0254E2E1-C447-4E5F-B53C-AD3997CBF5B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50867B-34F1-4FA8-B7D1-C4915A1B6870}" type="pres">
      <dgm:prSet presAssocID="{0254E2E1-C447-4E5F-B53C-AD3997CBF5B2}" presName="negativeSpace" presStyleCnt="0"/>
      <dgm:spPr/>
    </dgm:pt>
    <dgm:pt modelId="{CB356A5F-1E4D-4BAA-A349-E98C8E519310}" type="pres">
      <dgm:prSet presAssocID="{0254E2E1-C447-4E5F-B53C-AD3997CBF5B2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98DAF1-5A87-4396-B4DD-2225F2E9C2AF}" type="pres">
      <dgm:prSet presAssocID="{8955A7A0-1700-4487-914E-A7B9265BBCE6}" presName="spaceBetweenRectangles" presStyleCnt="0"/>
      <dgm:spPr/>
    </dgm:pt>
    <dgm:pt modelId="{FC2B8C19-0053-49B9-838A-23EA0ACF8B8E}" type="pres">
      <dgm:prSet presAssocID="{258DD078-32A1-4CDF-AB02-2709B32EFB88}" presName="parentLin" presStyleCnt="0"/>
      <dgm:spPr/>
    </dgm:pt>
    <dgm:pt modelId="{0B6EB753-6FB8-44F2-A7B8-9B8A57009B0E}" type="pres">
      <dgm:prSet presAssocID="{258DD078-32A1-4CDF-AB02-2709B32EFB88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06BCF574-73D2-414B-9E19-307144037628}" type="pres">
      <dgm:prSet presAssocID="{258DD078-32A1-4CDF-AB02-2709B32EFB88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36FA0B-1DED-4C6F-9A71-99BED68D1589}" type="pres">
      <dgm:prSet presAssocID="{258DD078-32A1-4CDF-AB02-2709B32EFB88}" presName="negativeSpace" presStyleCnt="0"/>
      <dgm:spPr/>
    </dgm:pt>
    <dgm:pt modelId="{2CF483AF-4F77-44BB-9312-9E45B5D150DC}" type="pres">
      <dgm:prSet presAssocID="{258DD078-32A1-4CDF-AB02-2709B32EFB88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DA3B0E-521E-40C7-B176-27D6DD9E48FE}" type="presOf" srcId="{7408148C-AC5D-4F68-8E72-260F79619D80}" destId="{F2071757-661E-42CF-B3CE-3D0C4A5C13CB}" srcOrd="0" destOrd="0" presId="urn:microsoft.com/office/officeart/2005/8/layout/list1"/>
    <dgm:cxn modelId="{ADC10411-29EC-4120-B8AA-42CBF9FC1BDA}" type="presOf" srcId="{77AD090E-06AF-4B7E-A82F-DDB1EC7D53E1}" destId="{35217244-D749-4190-89F3-1C2B96C14238}" srcOrd="0" destOrd="0" presId="urn:microsoft.com/office/officeart/2005/8/layout/list1"/>
    <dgm:cxn modelId="{9A57F86B-BC18-4C01-95F2-1D8D37265577}" srcId="{26A8E775-1E56-4CB1-A5D8-5AABF38FFEAB}" destId="{7408148C-AC5D-4F68-8E72-260F79619D80}" srcOrd="0" destOrd="0" parTransId="{C3C97425-FF95-459E-B40D-8CB67AA1CD20}" sibTransId="{4CB3E785-B2E1-4756-A298-326089BE0520}"/>
    <dgm:cxn modelId="{5C577FF6-E6E1-45F7-A087-1611E9D9D0B7}" type="presOf" srcId="{0254E2E1-C447-4E5F-B53C-AD3997CBF5B2}" destId="{97E80660-9C56-44E7-AD26-0211F2EEBC48}" srcOrd="1" destOrd="0" presId="urn:microsoft.com/office/officeart/2005/8/layout/list1"/>
    <dgm:cxn modelId="{20C763C1-B760-4319-B932-866CBEFCA001}" srcId="{0254E2E1-C447-4E5F-B53C-AD3997CBF5B2}" destId="{92AAFBC4-7054-40CE-8EE7-4BEA1DE1D725}" srcOrd="0" destOrd="0" parTransId="{090AB0D4-B51D-4B6A-BAD9-5EE89F89B062}" sibTransId="{55F123B3-3872-4195-98E1-50F4F565E956}"/>
    <dgm:cxn modelId="{12471111-CCB1-404A-A6C5-3902FDB40645}" type="presOf" srcId="{258DD078-32A1-4CDF-AB02-2709B32EFB88}" destId="{0B6EB753-6FB8-44F2-A7B8-9B8A57009B0E}" srcOrd="0" destOrd="0" presId="urn:microsoft.com/office/officeart/2005/8/layout/list1"/>
    <dgm:cxn modelId="{FB23D418-EC95-4BD5-B717-49948B0B8A94}" type="presOf" srcId="{26A8E775-1E56-4CB1-A5D8-5AABF38FFEAB}" destId="{D40F14A6-9646-4858-87CE-7B5009CA7A28}" srcOrd="1" destOrd="0" presId="urn:microsoft.com/office/officeart/2005/8/layout/list1"/>
    <dgm:cxn modelId="{BB621532-BC71-4B38-AA31-68CBEF565DCF}" type="presOf" srcId="{92AAFBC4-7054-40CE-8EE7-4BEA1DE1D725}" destId="{CB356A5F-1E4D-4BAA-A349-E98C8E519310}" srcOrd="0" destOrd="0" presId="urn:microsoft.com/office/officeart/2005/8/layout/list1"/>
    <dgm:cxn modelId="{12C56F98-7D59-41A2-A064-FC26D3B306E0}" srcId="{5FBA218D-8EB1-4544-81B3-6E76C2C9B08D}" destId="{0254E2E1-C447-4E5F-B53C-AD3997CBF5B2}" srcOrd="2" destOrd="0" parTransId="{E0A2711D-B60A-4D93-B97E-EF002C1E0A14}" sibTransId="{8955A7A0-1700-4487-914E-A7B9265BBCE6}"/>
    <dgm:cxn modelId="{8A11FA6D-9833-4124-B887-9B19765A325C}" type="presOf" srcId="{5FBA218D-8EB1-4544-81B3-6E76C2C9B08D}" destId="{F87187B3-DFA6-46C8-B282-7E6C90233672}" srcOrd="0" destOrd="0" presId="urn:microsoft.com/office/officeart/2005/8/layout/list1"/>
    <dgm:cxn modelId="{A24E4B19-1E81-4535-A658-AFCE39A0A5EC}" srcId="{17BBB6C3-B0D3-4F42-A6FA-859BF5AFBB06}" destId="{77AD090E-06AF-4B7E-A82F-DDB1EC7D53E1}" srcOrd="0" destOrd="0" parTransId="{45F0E4FB-BC37-40B6-B870-F9BEB0C5114A}" sibTransId="{006F879D-1355-4715-82C8-D87ECEBFF739}"/>
    <dgm:cxn modelId="{A1392096-D56E-407F-8A8F-9A04AA9E6899}" type="presOf" srcId="{8B97997E-3DF9-4D4C-B618-5650E021AE70}" destId="{2CF483AF-4F77-44BB-9312-9E45B5D150DC}" srcOrd="0" destOrd="0" presId="urn:microsoft.com/office/officeart/2005/8/layout/list1"/>
    <dgm:cxn modelId="{94817679-AF03-448D-956B-49C7121A8F4D}" srcId="{5FBA218D-8EB1-4544-81B3-6E76C2C9B08D}" destId="{258DD078-32A1-4CDF-AB02-2709B32EFB88}" srcOrd="3" destOrd="0" parTransId="{73CA0388-9E78-426F-A4DA-437978C78345}" sibTransId="{4BB31D52-8059-41A9-80CE-1070C175BB1F}"/>
    <dgm:cxn modelId="{77A575F8-465B-45D7-A987-773747D78C56}" srcId="{258DD078-32A1-4CDF-AB02-2709B32EFB88}" destId="{8B97997E-3DF9-4D4C-B618-5650E021AE70}" srcOrd="0" destOrd="0" parTransId="{AC42117C-27F9-441C-B204-D1B838597ABA}" sibTransId="{4DF639E4-CE57-4B24-8E29-F3877E89412D}"/>
    <dgm:cxn modelId="{C732A925-9BBC-4A13-A216-B3627765B8EE}" type="presOf" srcId="{26A8E775-1E56-4CB1-A5D8-5AABF38FFEAB}" destId="{47708E17-38B1-4FA4-B94A-F1D7F2BFD5D9}" srcOrd="0" destOrd="0" presId="urn:microsoft.com/office/officeart/2005/8/layout/list1"/>
    <dgm:cxn modelId="{340DFF07-4DF2-4549-BC28-3D0648306BA0}" type="presOf" srcId="{0254E2E1-C447-4E5F-B53C-AD3997CBF5B2}" destId="{FC6B3A22-6CAC-4630-8343-A36FE2C22A86}" srcOrd="0" destOrd="0" presId="urn:microsoft.com/office/officeart/2005/8/layout/list1"/>
    <dgm:cxn modelId="{D07D8CBE-47B0-4E74-8EDE-75F16931AB41}" type="presOf" srcId="{17BBB6C3-B0D3-4F42-A6FA-859BF5AFBB06}" destId="{E8848969-B318-44A3-B19E-60927F1E6C6D}" srcOrd="0" destOrd="0" presId="urn:microsoft.com/office/officeart/2005/8/layout/list1"/>
    <dgm:cxn modelId="{CD359DDA-D2FA-4E74-95C0-8ECA60B1B4C5}" type="presOf" srcId="{17BBB6C3-B0D3-4F42-A6FA-859BF5AFBB06}" destId="{ED076D9E-80B4-4D88-BA23-AC32F8049F8A}" srcOrd="1" destOrd="0" presId="urn:microsoft.com/office/officeart/2005/8/layout/list1"/>
    <dgm:cxn modelId="{B7F3A366-A95C-4129-B9DB-FD0EA06CA9A9}" type="presOf" srcId="{258DD078-32A1-4CDF-AB02-2709B32EFB88}" destId="{06BCF574-73D2-414B-9E19-307144037628}" srcOrd="1" destOrd="0" presId="urn:microsoft.com/office/officeart/2005/8/layout/list1"/>
    <dgm:cxn modelId="{42840211-53DB-47CD-8F58-AA2AADA5ED60}" srcId="{5FBA218D-8EB1-4544-81B3-6E76C2C9B08D}" destId="{17BBB6C3-B0D3-4F42-A6FA-859BF5AFBB06}" srcOrd="1" destOrd="0" parTransId="{B5A1CDE4-4EB0-4030-8124-F843AFC332CD}" sibTransId="{AA7F2D3B-3B01-4301-A8F3-20FA2422901A}"/>
    <dgm:cxn modelId="{AC74A191-B7C4-4F44-9E92-AAD6C94CA88E}" srcId="{5FBA218D-8EB1-4544-81B3-6E76C2C9B08D}" destId="{26A8E775-1E56-4CB1-A5D8-5AABF38FFEAB}" srcOrd="0" destOrd="0" parTransId="{FCD34503-A36B-4AC6-B520-BD5BAE81F1AB}" sibTransId="{B50CCC70-DA33-435D-9D9A-B801DDE94C0C}"/>
    <dgm:cxn modelId="{479430F7-E6B1-4A62-94D4-A38ED08B94C0}" type="presParOf" srcId="{F87187B3-DFA6-46C8-B282-7E6C90233672}" destId="{850BDBF3-97E8-4DB5-B960-5D347CED0A31}" srcOrd="0" destOrd="0" presId="urn:microsoft.com/office/officeart/2005/8/layout/list1"/>
    <dgm:cxn modelId="{511F5E20-7F2E-4444-8641-DB763F41CE9A}" type="presParOf" srcId="{850BDBF3-97E8-4DB5-B960-5D347CED0A31}" destId="{47708E17-38B1-4FA4-B94A-F1D7F2BFD5D9}" srcOrd="0" destOrd="0" presId="urn:microsoft.com/office/officeart/2005/8/layout/list1"/>
    <dgm:cxn modelId="{506DE0B1-6EFC-4FF6-8F67-CFA46D81BDA7}" type="presParOf" srcId="{850BDBF3-97E8-4DB5-B960-5D347CED0A31}" destId="{D40F14A6-9646-4858-87CE-7B5009CA7A28}" srcOrd="1" destOrd="0" presId="urn:microsoft.com/office/officeart/2005/8/layout/list1"/>
    <dgm:cxn modelId="{945EE435-1424-400E-8DC6-663E7F57D752}" type="presParOf" srcId="{F87187B3-DFA6-46C8-B282-7E6C90233672}" destId="{2EE31901-C1C3-46CA-8B63-274DB006142F}" srcOrd="1" destOrd="0" presId="urn:microsoft.com/office/officeart/2005/8/layout/list1"/>
    <dgm:cxn modelId="{3B839BED-ABDD-4AA6-976E-14FBC8C2F25B}" type="presParOf" srcId="{F87187B3-DFA6-46C8-B282-7E6C90233672}" destId="{F2071757-661E-42CF-B3CE-3D0C4A5C13CB}" srcOrd="2" destOrd="0" presId="urn:microsoft.com/office/officeart/2005/8/layout/list1"/>
    <dgm:cxn modelId="{911B1C1A-0417-4FAC-A9E1-44A4A40C2829}" type="presParOf" srcId="{F87187B3-DFA6-46C8-B282-7E6C90233672}" destId="{80EA1E37-88AB-4737-BD77-EDB6D4B97FE7}" srcOrd="3" destOrd="0" presId="urn:microsoft.com/office/officeart/2005/8/layout/list1"/>
    <dgm:cxn modelId="{87F41028-CC0A-4C34-9057-EABA59D0ADC1}" type="presParOf" srcId="{F87187B3-DFA6-46C8-B282-7E6C90233672}" destId="{64A0EEA4-4F29-415B-9437-B6059826878D}" srcOrd="4" destOrd="0" presId="urn:microsoft.com/office/officeart/2005/8/layout/list1"/>
    <dgm:cxn modelId="{E524E831-A1A8-4ED6-B9EC-6FC7D63B78BC}" type="presParOf" srcId="{64A0EEA4-4F29-415B-9437-B6059826878D}" destId="{E8848969-B318-44A3-B19E-60927F1E6C6D}" srcOrd="0" destOrd="0" presId="urn:microsoft.com/office/officeart/2005/8/layout/list1"/>
    <dgm:cxn modelId="{93A0A5EC-2E93-4432-A9B7-32333160D691}" type="presParOf" srcId="{64A0EEA4-4F29-415B-9437-B6059826878D}" destId="{ED076D9E-80B4-4D88-BA23-AC32F8049F8A}" srcOrd="1" destOrd="0" presId="urn:microsoft.com/office/officeart/2005/8/layout/list1"/>
    <dgm:cxn modelId="{BFB12004-A86D-429C-9D15-434DDC880AE0}" type="presParOf" srcId="{F87187B3-DFA6-46C8-B282-7E6C90233672}" destId="{F790BCC6-CBA1-4A84-A896-E6A5D69B9DF4}" srcOrd="5" destOrd="0" presId="urn:microsoft.com/office/officeart/2005/8/layout/list1"/>
    <dgm:cxn modelId="{C46E2B9A-16EC-4251-A8EE-D7C34BDD4B1F}" type="presParOf" srcId="{F87187B3-DFA6-46C8-B282-7E6C90233672}" destId="{35217244-D749-4190-89F3-1C2B96C14238}" srcOrd="6" destOrd="0" presId="urn:microsoft.com/office/officeart/2005/8/layout/list1"/>
    <dgm:cxn modelId="{BB928354-D08A-488B-9B2E-C0491FA24D28}" type="presParOf" srcId="{F87187B3-DFA6-46C8-B282-7E6C90233672}" destId="{DD487CB4-D167-4D5E-B513-2C6B9664F491}" srcOrd="7" destOrd="0" presId="urn:microsoft.com/office/officeart/2005/8/layout/list1"/>
    <dgm:cxn modelId="{2BC8A6D8-3998-4787-9A7D-320CC23850C6}" type="presParOf" srcId="{F87187B3-DFA6-46C8-B282-7E6C90233672}" destId="{B4633681-9E22-4381-A84F-70B957AAF350}" srcOrd="8" destOrd="0" presId="urn:microsoft.com/office/officeart/2005/8/layout/list1"/>
    <dgm:cxn modelId="{5AC98D36-FAA5-4A75-831D-A5E8ADAD14BB}" type="presParOf" srcId="{B4633681-9E22-4381-A84F-70B957AAF350}" destId="{FC6B3A22-6CAC-4630-8343-A36FE2C22A86}" srcOrd="0" destOrd="0" presId="urn:microsoft.com/office/officeart/2005/8/layout/list1"/>
    <dgm:cxn modelId="{B3BFE074-91DA-478D-B2EB-D5E45EE0729A}" type="presParOf" srcId="{B4633681-9E22-4381-A84F-70B957AAF350}" destId="{97E80660-9C56-44E7-AD26-0211F2EEBC48}" srcOrd="1" destOrd="0" presId="urn:microsoft.com/office/officeart/2005/8/layout/list1"/>
    <dgm:cxn modelId="{41F79AFE-79A2-43E3-AF04-E099A38CB056}" type="presParOf" srcId="{F87187B3-DFA6-46C8-B282-7E6C90233672}" destId="{C950867B-34F1-4FA8-B7D1-C4915A1B6870}" srcOrd="9" destOrd="0" presId="urn:microsoft.com/office/officeart/2005/8/layout/list1"/>
    <dgm:cxn modelId="{08FAA6AE-A8F8-44F6-94BC-63F9D9CB786F}" type="presParOf" srcId="{F87187B3-DFA6-46C8-B282-7E6C90233672}" destId="{CB356A5F-1E4D-4BAA-A349-E98C8E519310}" srcOrd="10" destOrd="0" presId="urn:microsoft.com/office/officeart/2005/8/layout/list1"/>
    <dgm:cxn modelId="{BF21D0F5-4FB9-4C63-BB56-C779005C1DCB}" type="presParOf" srcId="{F87187B3-DFA6-46C8-B282-7E6C90233672}" destId="{5098DAF1-5A87-4396-B4DD-2225F2E9C2AF}" srcOrd="11" destOrd="0" presId="urn:microsoft.com/office/officeart/2005/8/layout/list1"/>
    <dgm:cxn modelId="{14B40123-7FDD-40F9-BC7E-EB2AB5DAEC3F}" type="presParOf" srcId="{F87187B3-DFA6-46C8-B282-7E6C90233672}" destId="{FC2B8C19-0053-49B9-838A-23EA0ACF8B8E}" srcOrd="12" destOrd="0" presId="urn:microsoft.com/office/officeart/2005/8/layout/list1"/>
    <dgm:cxn modelId="{4B38F134-46C7-4E75-96D2-E09A97925C8B}" type="presParOf" srcId="{FC2B8C19-0053-49B9-838A-23EA0ACF8B8E}" destId="{0B6EB753-6FB8-44F2-A7B8-9B8A57009B0E}" srcOrd="0" destOrd="0" presId="urn:microsoft.com/office/officeart/2005/8/layout/list1"/>
    <dgm:cxn modelId="{B475CBC5-4C15-4E6A-B87D-EE4806D734E5}" type="presParOf" srcId="{FC2B8C19-0053-49B9-838A-23EA0ACF8B8E}" destId="{06BCF574-73D2-414B-9E19-307144037628}" srcOrd="1" destOrd="0" presId="urn:microsoft.com/office/officeart/2005/8/layout/list1"/>
    <dgm:cxn modelId="{5E4DE8B3-80AB-4E20-B0A9-B796FE6249EF}" type="presParOf" srcId="{F87187B3-DFA6-46C8-B282-7E6C90233672}" destId="{3136FA0B-1DED-4C6F-9A71-99BED68D1589}" srcOrd="13" destOrd="0" presId="urn:microsoft.com/office/officeart/2005/8/layout/list1"/>
    <dgm:cxn modelId="{66B3BF72-5AC9-48B8-990E-B3CBBDCFC70E}" type="presParOf" srcId="{F87187B3-DFA6-46C8-B282-7E6C90233672}" destId="{2CF483AF-4F77-44BB-9312-9E45B5D150D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6.xml><?xml version="1.0" encoding="utf-8"?>
<dgm:dataModel xmlns:dgm="http://schemas.openxmlformats.org/drawingml/2006/diagram" xmlns:a="http://schemas.openxmlformats.org/drawingml/2006/main">
  <dgm:ptLst>
    <dgm:pt modelId="{C4558F98-2F8F-4CB1-88D0-69F7CF70AE7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DAEF71B8-444B-44E6-A0F7-FA890174CB22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2993C3-F83D-4CC6-93F5-D3B4B49A2EE1}" type="parTrans" cxnId="{A71ED320-0F68-429F-B421-7979558A64FA}">
      <dgm:prSet/>
      <dgm:spPr/>
      <dgm:t>
        <a:bodyPr/>
        <a:lstStyle/>
        <a:p>
          <a:endParaRPr lang="ru-RU"/>
        </a:p>
      </dgm:t>
    </dgm:pt>
    <dgm:pt modelId="{B8464B33-9A9B-4370-B2DE-2CEC35F7EF37}" type="sibTrans" cxnId="{A71ED320-0F68-429F-B421-7979558A64FA}">
      <dgm:prSet/>
      <dgm:spPr/>
      <dgm:t>
        <a:bodyPr/>
        <a:lstStyle/>
        <a:p>
          <a:endParaRPr lang="ru-RU"/>
        </a:p>
      </dgm:t>
    </dgm:pt>
    <dgm:pt modelId="{DDFEA0F0-8502-43BE-A998-AB826E331CAD}" type="pres">
      <dgm:prSet presAssocID="{C4558F98-2F8F-4CB1-88D0-69F7CF70AE7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DEBB0B-84FD-4F44-9A5A-DA823C67F8BF}" type="pres">
      <dgm:prSet presAssocID="{DAEF71B8-444B-44E6-A0F7-FA890174CB2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08A790-8815-4C44-993F-313CDDD894FE}" type="presOf" srcId="{DAEF71B8-444B-44E6-A0F7-FA890174CB22}" destId="{10DEBB0B-84FD-4F44-9A5A-DA823C67F8BF}" srcOrd="0" destOrd="0" presId="urn:microsoft.com/office/officeart/2005/8/layout/vList2"/>
    <dgm:cxn modelId="{10685568-82CE-44FE-9422-9313B3885729}" type="presOf" srcId="{C4558F98-2F8F-4CB1-88D0-69F7CF70AE7D}" destId="{DDFEA0F0-8502-43BE-A998-AB826E331CAD}" srcOrd="0" destOrd="0" presId="urn:microsoft.com/office/officeart/2005/8/layout/vList2"/>
    <dgm:cxn modelId="{A71ED320-0F68-429F-B421-7979558A64FA}" srcId="{C4558F98-2F8F-4CB1-88D0-69F7CF70AE7D}" destId="{DAEF71B8-444B-44E6-A0F7-FA890174CB22}" srcOrd="0" destOrd="0" parTransId="{5E2993C3-F83D-4CC6-93F5-D3B4B49A2EE1}" sibTransId="{B8464B33-9A9B-4370-B2DE-2CEC35F7EF37}"/>
    <dgm:cxn modelId="{096A4F04-7ED7-4153-A407-015E5C377FD4}" type="presParOf" srcId="{DDFEA0F0-8502-43BE-A998-AB826E331CAD}" destId="{10DEBB0B-84FD-4F44-9A5A-DA823C67F8B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7.xml><?xml version="1.0" encoding="utf-8"?>
<dgm:dataModel xmlns:dgm="http://schemas.openxmlformats.org/drawingml/2006/diagram" xmlns:a="http://schemas.openxmlformats.org/drawingml/2006/main">
  <dgm:ptLst>
    <dgm:pt modelId="{9207E89A-4520-4E65-9E55-15C760DFE49C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F971D345-606C-43DF-A868-9DEEFDCCBDD7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Shodmonov Sh.Sh., G’afurov U.V. Iqtisodiyot nazariyasi (darslik). – T., «Fan va texnologiya» nashriyoti, 2005.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412488-8E77-470C-81C7-0873F39BE436}" type="parTrans" cxnId="{E1F68639-D5C4-41D3-AFC7-F997DD69DD21}">
      <dgm:prSet/>
      <dgm:spPr/>
      <dgm:t>
        <a:bodyPr/>
        <a:lstStyle/>
        <a:p>
          <a:endParaRPr lang="ru-RU"/>
        </a:p>
      </dgm:t>
    </dgm:pt>
    <dgm:pt modelId="{4F01B3BE-0F1D-4387-8778-4569A3BF1BA9}" type="sibTrans" cxnId="{E1F68639-D5C4-41D3-AFC7-F997DD69DD21}">
      <dgm:prSet/>
      <dgm:spPr/>
      <dgm:t>
        <a:bodyPr/>
        <a:lstStyle/>
        <a:p>
          <a:endParaRPr lang="ru-RU"/>
        </a:p>
      </dgm:t>
    </dgm:pt>
    <dgm:pt modelId="{B824C086-4504-424B-BD31-4CDA6533FF8A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Razzoqov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ta’limotlar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tarixi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muassasalarining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talabalari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darslik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/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A.A.Razzoqov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Sh.H.Tashmatov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N.T.O’rmonov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T.: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Iqtisod-moliya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2007.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F882C3-D38F-402E-85CE-8F407806C81D}" type="parTrans" cxnId="{59147A37-F500-45D8-8F13-82134D52427B}">
      <dgm:prSet/>
      <dgm:spPr/>
      <dgm:t>
        <a:bodyPr/>
        <a:lstStyle/>
        <a:p>
          <a:endParaRPr lang="ru-RU"/>
        </a:p>
      </dgm:t>
    </dgm:pt>
    <dgm:pt modelId="{A8B43918-FEF6-4D06-A4A8-A37AA1FA59F9}" type="sibTrans" cxnId="{59147A37-F500-45D8-8F13-82134D52427B}">
      <dgm:prSet/>
      <dgm:spPr/>
      <dgm:t>
        <a:bodyPr/>
        <a:lstStyle/>
        <a:p>
          <a:endParaRPr lang="ru-RU"/>
        </a:p>
      </dgm:t>
    </dgm:pt>
    <dgm:pt modelId="{6625EEEE-08C8-4F2F-898A-CBEE45641F67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Ўлмасов А., Ваҳобов А. Иқтисодиёт назарияси: Дарслик. – Т.: «Шарқ» нашриёт-матбаа акциядорлик компанияси Бош таҳририяти, 2006.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FB705E-A97E-4790-AF58-321B00F5DC7B}" type="parTrans" cxnId="{A105CD7B-C129-4E63-9C98-086F8FABEE1F}">
      <dgm:prSet/>
      <dgm:spPr/>
      <dgm:t>
        <a:bodyPr/>
        <a:lstStyle/>
        <a:p>
          <a:endParaRPr lang="ru-RU"/>
        </a:p>
      </dgm:t>
    </dgm:pt>
    <dgm:pt modelId="{F1637AD4-0A5E-4FBA-8A11-68AA6E7AF9DD}" type="sibTrans" cxnId="{A105CD7B-C129-4E63-9C98-086F8FABEE1F}">
      <dgm:prSet/>
      <dgm:spPr/>
      <dgm:t>
        <a:bodyPr/>
        <a:lstStyle/>
        <a:p>
          <a:endParaRPr lang="ru-RU"/>
        </a:p>
      </dgm:t>
    </dgm:pt>
    <dgm:pt modelId="{E5DF2987-BD1C-42C4-A831-BC991EA29AA5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Симкина Л.Г. Экономическая теория. 2-е изд. – СПб.: Питер, 2008.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AD3F06-6D25-4D5B-B9AA-F5515E66471A}" type="parTrans" cxnId="{08CDE0AF-FC50-4E49-99DB-79B217B23DCF}">
      <dgm:prSet/>
      <dgm:spPr/>
      <dgm:t>
        <a:bodyPr/>
        <a:lstStyle/>
        <a:p>
          <a:endParaRPr lang="ru-RU"/>
        </a:p>
      </dgm:t>
    </dgm:pt>
    <dgm:pt modelId="{2173E23A-5C56-4AB3-90B5-7EE392FE1891}" type="sibTrans" cxnId="{08CDE0AF-FC50-4E49-99DB-79B217B23DCF}">
      <dgm:prSet/>
      <dgm:spPr/>
      <dgm:t>
        <a:bodyPr/>
        <a:lstStyle/>
        <a:p>
          <a:endParaRPr lang="ru-RU"/>
        </a:p>
      </dgm:t>
    </dgm:pt>
    <dgm:pt modelId="{60C2A51F-B358-46E2-8721-8B68CE1A5F34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Станковская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И.К., Стрелец И.А. Экономическая теория: учебник /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И.А.Стрелец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3-е изд.,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испр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Эксмо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2008.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7526D5-9243-4A86-A357-D28BAFFC61D3}" type="parTrans" cxnId="{EF8970C4-7886-4B9C-8C97-620881E01D37}">
      <dgm:prSet/>
      <dgm:spPr/>
      <dgm:t>
        <a:bodyPr/>
        <a:lstStyle/>
        <a:p>
          <a:endParaRPr lang="ru-RU"/>
        </a:p>
      </dgm:t>
    </dgm:pt>
    <dgm:pt modelId="{E45B979A-5843-4176-88D9-F7367679FE7A}" type="sibTrans" cxnId="{EF8970C4-7886-4B9C-8C97-620881E01D37}">
      <dgm:prSet/>
      <dgm:spPr/>
      <dgm:t>
        <a:bodyPr/>
        <a:lstStyle/>
        <a:p>
          <a:endParaRPr lang="ru-RU"/>
        </a:p>
      </dgm:t>
    </dgm:pt>
    <dgm:pt modelId="{FF99D594-0361-48D0-8223-8C2F02D3BD8B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Экономическая теория / Под ред.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А.И.Добрынина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Л.С.Тарасевича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3-е изд. – СПб.: Изд.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СПбГУЭФ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Питер, 2008.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8476D8-C736-4491-9A39-291CEA248F4A}" type="parTrans" cxnId="{E20889DD-831E-4CBE-B8DE-823078051BE7}">
      <dgm:prSet/>
      <dgm:spPr/>
      <dgm:t>
        <a:bodyPr/>
        <a:lstStyle/>
        <a:p>
          <a:endParaRPr lang="ru-RU"/>
        </a:p>
      </dgm:t>
    </dgm:pt>
    <dgm:pt modelId="{797AD6A9-0FBF-4D69-8658-5D1ED6CB7DD4}" type="sibTrans" cxnId="{E20889DD-831E-4CBE-B8DE-823078051BE7}">
      <dgm:prSet/>
      <dgm:spPr/>
      <dgm:t>
        <a:bodyPr/>
        <a:lstStyle/>
        <a:p>
          <a:endParaRPr lang="ru-RU"/>
        </a:p>
      </dgm:t>
    </dgm:pt>
    <dgm:pt modelId="{EAADD916-3EFA-483B-93FB-9BEA2E2B6896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Камаев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В.Д. Экономическая теория: Краткий курс: учебник /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В.Д.Камаев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М.З.Ильчиков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Т.А.Борисовская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2-е изд., стер. – М.: КНОРУС, 2007.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053794-D21A-4B96-955B-607B0986CBB6}" type="parTrans" cxnId="{C1C62E0D-85DC-422A-A81D-EDF9B4BBE9F0}">
      <dgm:prSet/>
      <dgm:spPr/>
      <dgm:t>
        <a:bodyPr/>
        <a:lstStyle/>
        <a:p>
          <a:endParaRPr lang="ru-RU"/>
        </a:p>
      </dgm:t>
    </dgm:pt>
    <dgm:pt modelId="{CCB7DC8E-BA10-45DF-8CDB-55793655C96D}" type="sibTrans" cxnId="{C1C62E0D-85DC-422A-A81D-EDF9B4BBE9F0}">
      <dgm:prSet/>
      <dgm:spPr/>
      <dgm:t>
        <a:bodyPr/>
        <a:lstStyle/>
        <a:p>
          <a:endParaRPr lang="ru-RU"/>
        </a:p>
      </dgm:t>
    </dgm:pt>
    <dgm:pt modelId="{CB9F9A99-F174-427F-9797-44266A7C8FD9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Экономическая теория (политэкономия): Учебник/ Под общ. ред. акад.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В.И.Видяпина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акад.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Г.П.Журавлевой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4-е изд. - М.: ИНФРА-М, 2004.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5C86F8-C92C-4D2B-9695-1BCC09F431CE}" type="parTrans" cxnId="{21DDFD7F-946F-4F65-905C-8B11567414FD}">
      <dgm:prSet/>
      <dgm:spPr/>
      <dgm:t>
        <a:bodyPr/>
        <a:lstStyle/>
        <a:p>
          <a:endParaRPr lang="ru-RU"/>
        </a:p>
      </dgm:t>
    </dgm:pt>
    <dgm:pt modelId="{3DAF81C8-B69B-4B1F-B14A-2E1F6BE8375C}" type="sibTrans" cxnId="{21DDFD7F-946F-4F65-905C-8B11567414FD}">
      <dgm:prSet/>
      <dgm:spPr/>
      <dgm:t>
        <a:bodyPr/>
        <a:lstStyle/>
        <a:p>
          <a:endParaRPr lang="ru-RU"/>
        </a:p>
      </dgm:t>
    </dgm:pt>
    <dgm:pt modelId="{50294F19-2314-44C3-BA3A-E34E2B7DF7AE}" type="pres">
      <dgm:prSet presAssocID="{9207E89A-4520-4E65-9E55-15C760DFE49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4DB9B0-5F3B-49A8-B726-C00E49CEECB1}" type="pres">
      <dgm:prSet presAssocID="{F971D345-606C-43DF-A868-9DEEFDCCBDD7}" presName="parentText" presStyleLbl="node1" presStyleIdx="0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F72CBB-8B4F-4FEC-8CAA-B47E8B5B7A55}" type="pres">
      <dgm:prSet presAssocID="{4F01B3BE-0F1D-4387-8778-4569A3BF1BA9}" presName="spacer" presStyleCnt="0"/>
      <dgm:spPr/>
    </dgm:pt>
    <dgm:pt modelId="{20198682-2390-4C68-BF11-D610A97D3969}" type="pres">
      <dgm:prSet presAssocID="{B824C086-4504-424B-BD31-4CDA6533FF8A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B22758-36BC-4F1E-AF1D-E7C66D89E1EE}" type="pres">
      <dgm:prSet presAssocID="{A8B43918-FEF6-4D06-A4A8-A37AA1FA59F9}" presName="spacer" presStyleCnt="0"/>
      <dgm:spPr/>
    </dgm:pt>
    <dgm:pt modelId="{B3A74D21-630C-4070-84C4-7248284F5907}" type="pres">
      <dgm:prSet presAssocID="{6625EEEE-08C8-4F2F-898A-CBEE45641F67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BC7469-5E1A-42D2-B273-AC6CF6524654}" type="pres">
      <dgm:prSet presAssocID="{F1637AD4-0A5E-4FBA-8A11-68AA6E7AF9DD}" presName="spacer" presStyleCnt="0"/>
      <dgm:spPr/>
    </dgm:pt>
    <dgm:pt modelId="{78F82FDC-B8A7-4B8F-A94E-1181A43A4744}" type="pres">
      <dgm:prSet presAssocID="{E5DF2987-BD1C-42C4-A831-BC991EA29AA5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AE5EB8-EE2D-4C61-8570-042776EBF455}" type="pres">
      <dgm:prSet presAssocID="{2173E23A-5C56-4AB3-90B5-7EE392FE1891}" presName="spacer" presStyleCnt="0"/>
      <dgm:spPr/>
    </dgm:pt>
    <dgm:pt modelId="{A7E388BC-C0DA-457B-AB86-7AAF736E7014}" type="pres">
      <dgm:prSet presAssocID="{60C2A51F-B358-46E2-8721-8B68CE1A5F34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A3B020-4C08-421F-B527-60BCC3DE223C}" type="pres">
      <dgm:prSet presAssocID="{E45B979A-5843-4176-88D9-F7367679FE7A}" presName="spacer" presStyleCnt="0"/>
      <dgm:spPr/>
    </dgm:pt>
    <dgm:pt modelId="{3B170F8B-FF42-48E7-AF70-BFBBEE7BE6A4}" type="pres">
      <dgm:prSet presAssocID="{FF99D594-0361-48D0-8223-8C2F02D3BD8B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F45AD-7DC8-4E17-B6D0-6EC6B9C58480}" type="pres">
      <dgm:prSet presAssocID="{797AD6A9-0FBF-4D69-8658-5D1ED6CB7DD4}" presName="spacer" presStyleCnt="0"/>
      <dgm:spPr/>
    </dgm:pt>
    <dgm:pt modelId="{8E1EE6FB-4C07-40EA-95D7-0F61620E03B0}" type="pres">
      <dgm:prSet presAssocID="{EAADD916-3EFA-483B-93FB-9BEA2E2B6896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E32A5F-B7CD-40E8-97D4-FCC041510FBB}" type="pres">
      <dgm:prSet presAssocID="{CCB7DC8E-BA10-45DF-8CDB-55793655C96D}" presName="spacer" presStyleCnt="0"/>
      <dgm:spPr/>
    </dgm:pt>
    <dgm:pt modelId="{CE8C773F-56AF-4881-BE9B-AF88F1D4A1EF}" type="pres">
      <dgm:prSet presAssocID="{CB9F9A99-F174-427F-9797-44266A7C8FD9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8EE3F4-D29F-4AAD-815A-FCB4C852D8BB}" type="presOf" srcId="{6625EEEE-08C8-4F2F-898A-CBEE45641F67}" destId="{B3A74D21-630C-4070-84C4-7248284F5907}" srcOrd="0" destOrd="0" presId="urn:microsoft.com/office/officeart/2005/8/layout/vList2"/>
    <dgm:cxn modelId="{E5877627-601D-4B04-9CF1-62F0D3C08740}" type="presOf" srcId="{F971D345-606C-43DF-A868-9DEEFDCCBDD7}" destId="{C74DB9B0-5F3B-49A8-B726-C00E49CEECB1}" srcOrd="0" destOrd="0" presId="urn:microsoft.com/office/officeart/2005/8/layout/vList2"/>
    <dgm:cxn modelId="{0E0419CE-C7D8-423A-A728-B1BF64E483D1}" type="presOf" srcId="{E5DF2987-BD1C-42C4-A831-BC991EA29AA5}" destId="{78F82FDC-B8A7-4B8F-A94E-1181A43A4744}" srcOrd="0" destOrd="0" presId="urn:microsoft.com/office/officeart/2005/8/layout/vList2"/>
    <dgm:cxn modelId="{4F89485C-9694-47CF-82E6-62C8EE474F06}" type="presOf" srcId="{FF99D594-0361-48D0-8223-8C2F02D3BD8B}" destId="{3B170F8B-FF42-48E7-AF70-BFBBEE7BE6A4}" srcOrd="0" destOrd="0" presId="urn:microsoft.com/office/officeart/2005/8/layout/vList2"/>
    <dgm:cxn modelId="{21DDFD7F-946F-4F65-905C-8B11567414FD}" srcId="{9207E89A-4520-4E65-9E55-15C760DFE49C}" destId="{CB9F9A99-F174-427F-9797-44266A7C8FD9}" srcOrd="7" destOrd="0" parTransId="{4C5C86F8-C92C-4D2B-9695-1BCC09F431CE}" sibTransId="{3DAF81C8-B69B-4B1F-B14A-2E1F6BE8375C}"/>
    <dgm:cxn modelId="{51E9F178-2D63-456A-A40F-3F2237BF5AD8}" type="presOf" srcId="{EAADD916-3EFA-483B-93FB-9BEA2E2B6896}" destId="{8E1EE6FB-4C07-40EA-95D7-0F61620E03B0}" srcOrd="0" destOrd="0" presId="urn:microsoft.com/office/officeart/2005/8/layout/vList2"/>
    <dgm:cxn modelId="{C1C62E0D-85DC-422A-A81D-EDF9B4BBE9F0}" srcId="{9207E89A-4520-4E65-9E55-15C760DFE49C}" destId="{EAADD916-3EFA-483B-93FB-9BEA2E2B6896}" srcOrd="6" destOrd="0" parTransId="{5C053794-D21A-4B96-955B-607B0986CBB6}" sibTransId="{CCB7DC8E-BA10-45DF-8CDB-55793655C96D}"/>
    <dgm:cxn modelId="{E1F68639-D5C4-41D3-AFC7-F997DD69DD21}" srcId="{9207E89A-4520-4E65-9E55-15C760DFE49C}" destId="{F971D345-606C-43DF-A868-9DEEFDCCBDD7}" srcOrd="0" destOrd="0" parTransId="{69412488-8E77-470C-81C7-0873F39BE436}" sibTransId="{4F01B3BE-0F1D-4387-8778-4569A3BF1BA9}"/>
    <dgm:cxn modelId="{08CDE0AF-FC50-4E49-99DB-79B217B23DCF}" srcId="{9207E89A-4520-4E65-9E55-15C760DFE49C}" destId="{E5DF2987-BD1C-42C4-A831-BC991EA29AA5}" srcOrd="3" destOrd="0" parTransId="{7CAD3F06-6D25-4D5B-B9AA-F5515E66471A}" sibTransId="{2173E23A-5C56-4AB3-90B5-7EE392FE1891}"/>
    <dgm:cxn modelId="{E20889DD-831E-4CBE-B8DE-823078051BE7}" srcId="{9207E89A-4520-4E65-9E55-15C760DFE49C}" destId="{FF99D594-0361-48D0-8223-8C2F02D3BD8B}" srcOrd="5" destOrd="0" parTransId="{7D8476D8-C736-4491-9A39-291CEA248F4A}" sibTransId="{797AD6A9-0FBF-4D69-8658-5D1ED6CB7DD4}"/>
    <dgm:cxn modelId="{9255ACA6-60F5-4174-83E4-2990CE9166A2}" type="presOf" srcId="{9207E89A-4520-4E65-9E55-15C760DFE49C}" destId="{50294F19-2314-44C3-BA3A-E34E2B7DF7AE}" srcOrd="0" destOrd="0" presId="urn:microsoft.com/office/officeart/2005/8/layout/vList2"/>
    <dgm:cxn modelId="{A105CD7B-C129-4E63-9C98-086F8FABEE1F}" srcId="{9207E89A-4520-4E65-9E55-15C760DFE49C}" destId="{6625EEEE-08C8-4F2F-898A-CBEE45641F67}" srcOrd="2" destOrd="0" parTransId="{EBFB705E-A97E-4790-AF58-321B00F5DC7B}" sibTransId="{F1637AD4-0A5E-4FBA-8A11-68AA6E7AF9DD}"/>
    <dgm:cxn modelId="{EF8970C4-7886-4B9C-8C97-620881E01D37}" srcId="{9207E89A-4520-4E65-9E55-15C760DFE49C}" destId="{60C2A51F-B358-46E2-8721-8B68CE1A5F34}" srcOrd="4" destOrd="0" parTransId="{4F7526D5-9243-4A86-A357-D28BAFFC61D3}" sibTransId="{E45B979A-5843-4176-88D9-F7367679FE7A}"/>
    <dgm:cxn modelId="{59147A37-F500-45D8-8F13-82134D52427B}" srcId="{9207E89A-4520-4E65-9E55-15C760DFE49C}" destId="{B824C086-4504-424B-BD31-4CDA6533FF8A}" srcOrd="1" destOrd="0" parTransId="{5CF882C3-D38F-402E-85CE-8F407806C81D}" sibTransId="{A8B43918-FEF6-4D06-A4A8-A37AA1FA59F9}"/>
    <dgm:cxn modelId="{86805EAA-E836-42A7-BBE8-9070579E36AF}" type="presOf" srcId="{B824C086-4504-424B-BD31-4CDA6533FF8A}" destId="{20198682-2390-4C68-BF11-D610A97D3969}" srcOrd="0" destOrd="0" presId="urn:microsoft.com/office/officeart/2005/8/layout/vList2"/>
    <dgm:cxn modelId="{0C2DADEA-F4FE-4E52-8D11-C75CB3AA0601}" type="presOf" srcId="{CB9F9A99-F174-427F-9797-44266A7C8FD9}" destId="{CE8C773F-56AF-4881-BE9B-AF88F1D4A1EF}" srcOrd="0" destOrd="0" presId="urn:microsoft.com/office/officeart/2005/8/layout/vList2"/>
    <dgm:cxn modelId="{76985F91-78FA-414E-94EB-412DB55732F5}" type="presOf" srcId="{60C2A51F-B358-46E2-8721-8B68CE1A5F34}" destId="{A7E388BC-C0DA-457B-AB86-7AAF736E7014}" srcOrd="0" destOrd="0" presId="urn:microsoft.com/office/officeart/2005/8/layout/vList2"/>
    <dgm:cxn modelId="{E2209EC5-69F6-4161-8236-C234DEB0A66A}" type="presParOf" srcId="{50294F19-2314-44C3-BA3A-E34E2B7DF7AE}" destId="{C74DB9B0-5F3B-49A8-B726-C00E49CEECB1}" srcOrd="0" destOrd="0" presId="urn:microsoft.com/office/officeart/2005/8/layout/vList2"/>
    <dgm:cxn modelId="{181F333A-E07B-4618-B2B1-DE211A832375}" type="presParOf" srcId="{50294F19-2314-44C3-BA3A-E34E2B7DF7AE}" destId="{67F72CBB-8B4F-4FEC-8CAA-B47E8B5B7A55}" srcOrd="1" destOrd="0" presId="urn:microsoft.com/office/officeart/2005/8/layout/vList2"/>
    <dgm:cxn modelId="{8C6C0AF3-BBA2-4744-9E1E-91BE45284E24}" type="presParOf" srcId="{50294F19-2314-44C3-BA3A-E34E2B7DF7AE}" destId="{20198682-2390-4C68-BF11-D610A97D3969}" srcOrd="2" destOrd="0" presId="urn:microsoft.com/office/officeart/2005/8/layout/vList2"/>
    <dgm:cxn modelId="{82BA6C00-1C54-4AED-B177-A6765BA4247D}" type="presParOf" srcId="{50294F19-2314-44C3-BA3A-E34E2B7DF7AE}" destId="{1FB22758-36BC-4F1E-AF1D-E7C66D89E1EE}" srcOrd="3" destOrd="0" presId="urn:microsoft.com/office/officeart/2005/8/layout/vList2"/>
    <dgm:cxn modelId="{9043F454-BC1F-4F6E-B236-DEBDF74ED37A}" type="presParOf" srcId="{50294F19-2314-44C3-BA3A-E34E2B7DF7AE}" destId="{B3A74D21-630C-4070-84C4-7248284F5907}" srcOrd="4" destOrd="0" presId="urn:microsoft.com/office/officeart/2005/8/layout/vList2"/>
    <dgm:cxn modelId="{A8CBCAA8-7DE3-44D9-8D5D-3CE6D8357F42}" type="presParOf" srcId="{50294F19-2314-44C3-BA3A-E34E2B7DF7AE}" destId="{DBBC7469-5E1A-42D2-B273-AC6CF6524654}" srcOrd="5" destOrd="0" presId="urn:microsoft.com/office/officeart/2005/8/layout/vList2"/>
    <dgm:cxn modelId="{6A0A7963-5F41-4FCB-A1A7-287A4CE5B092}" type="presParOf" srcId="{50294F19-2314-44C3-BA3A-E34E2B7DF7AE}" destId="{78F82FDC-B8A7-4B8F-A94E-1181A43A4744}" srcOrd="6" destOrd="0" presId="urn:microsoft.com/office/officeart/2005/8/layout/vList2"/>
    <dgm:cxn modelId="{A6ABF1EC-92AD-40E1-A8EA-8B95C7C3EAFB}" type="presParOf" srcId="{50294F19-2314-44C3-BA3A-E34E2B7DF7AE}" destId="{43AE5EB8-EE2D-4C61-8570-042776EBF455}" srcOrd="7" destOrd="0" presId="urn:microsoft.com/office/officeart/2005/8/layout/vList2"/>
    <dgm:cxn modelId="{A423202C-AFB9-4C2A-8407-CD273D227910}" type="presParOf" srcId="{50294F19-2314-44C3-BA3A-E34E2B7DF7AE}" destId="{A7E388BC-C0DA-457B-AB86-7AAF736E7014}" srcOrd="8" destOrd="0" presId="urn:microsoft.com/office/officeart/2005/8/layout/vList2"/>
    <dgm:cxn modelId="{0C91B14F-3C4C-482A-9FE4-17AB42098D56}" type="presParOf" srcId="{50294F19-2314-44C3-BA3A-E34E2B7DF7AE}" destId="{80A3B020-4C08-421F-B527-60BCC3DE223C}" srcOrd="9" destOrd="0" presId="urn:microsoft.com/office/officeart/2005/8/layout/vList2"/>
    <dgm:cxn modelId="{6F158DE0-35D5-4DB4-A74F-1729E62E6902}" type="presParOf" srcId="{50294F19-2314-44C3-BA3A-E34E2B7DF7AE}" destId="{3B170F8B-FF42-48E7-AF70-BFBBEE7BE6A4}" srcOrd="10" destOrd="0" presId="urn:microsoft.com/office/officeart/2005/8/layout/vList2"/>
    <dgm:cxn modelId="{FF26294E-227A-47C1-BC32-F0807D96243B}" type="presParOf" srcId="{50294F19-2314-44C3-BA3A-E34E2B7DF7AE}" destId="{5E2F45AD-7DC8-4E17-B6D0-6EC6B9C58480}" srcOrd="11" destOrd="0" presId="urn:microsoft.com/office/officeart/2005/8/layout/vList2"/>
    <dgm:cxn modelId="{44C914E7-6268-4D6B-AF74-3467918FE8C0}" type="presParOf" srcId="{50294F19-2314-44C3-BA3A-E34E2B7DF7AE}" destId="{8E1EE6FB-4C07-40EA-95D7-0F61620E03B0}" srcOrd="12" destOrd="0" presId="urn:microsoft.com/office/officeart/2005/8/layout/vList2"/>
    <dgm:cxn modelId="{1BDAB176-8882-4A06-B762-3DFEB82E011E}" type="presParOf" srcId="{50294F19-2314-44C3-BA3A-E34E2B7DF7AE}" destId="{62E32A5F-B7CD-40E8-97D4-FCC041510FBB}" srcOrd="13" destOrd="0" presId="urn:microsoft.com/office/officeart/2005/8/layout/vList2"/>
    <dgm:cxn modelId="{F6375CF8-AD30-46F2-988A-63A584D6C64D}" type="presParOf" srcId="{50294F19-2314-44C3-BA3A-E34E2B7DF7AE}" destId="{CE8C773F-56AF-4881-BE9B-AF88F1D4A1EF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8.xml><?xml version="1.0" encoding="utf-8"?>
<dgm:dataModel xmlns:dgm="http://schemas.openxmlformats.org/drawingml/2006/diagram" xmlns:a="http://schemas.openxmlformats.org/drawingml/2006/main">
  <dgm:ptLst>
    <dgm:pt modelId="{2B265416-79D5-4B8F-83A2-4F210BB0DEA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3AEEEA4-48CB-4817-8EF9-0CDFD13E0BE8}">
      <dgm:prSet/>
      <dgm:spPr/>
      <dgm:t>
        <a:bodyPr/>
        <a:lstStyle/>
        <a:p>
          <a:pPr algn="ctr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ЭЪТИБОРИНГИЗ УЧУН РА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МАТ!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FCCE2C-FEB7-4BF4-9183-06A2279550DA}" type="parTrans" cxnId="{B28D55B0-884F-47D7-88F1-32B64F82CE50}">
      <dgm:prSet/>
      <dgm:spPr/>
      <dgm:t>
        <a:bodyPr/>
        <a:lstStyle/>
        <a:p>
          <a:endParaRPr lang="ru-RU"/>
        </a:p>
      </dgm:t>
    </dgm:pt>
    <dgm:pt modelId="{F7AF0478-93AB-46AC-A75E-08153F756EF1}" type="sibTrans" cxnId="{B28D55B0-884F-47D7-88F1-32B64F82CE50}">
      <dgm:prSet/>
      <dgm:spPr/>
      <dgm:t>
        <a:bodyPr/>
        <a:lstStyle/>
        <a:p>
          <a:endParaRPr lang="ru-RU"/>
        </a:p>
      </dgm:t>
    </dgm:pt>
    <dgm:pt modelId="{C608D2AA-DA31-48D7-BB1E-317CB67EE73E}" type="pres">
      <dgm:prSet presAssocID="{2B265416-79D5-4B8F-83A2-4F210BB0DEA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8783A0A-16ED-455C-B684-29C0DACE344C}" type="pres">
      <dgm:prSet presAssocID="{E3AEEEA4-48CB-4817-8EF9-0CDFD13E0BE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A5C466A-5DDB-46F6-BEAA-BC53DB3A07E7}" type="presOf" srcId="{2B265416-79D5-4B8F-83A2-4F210BB0DEA3}" destId="{C608D2AA-DA31-48D7-BB1E-317CB67EE73E}" srcOrd="0" destOrd="0" presId="urn:microsoft.com/office/officeart/2005/8/layout/vList2"/>
    <dgm:cxn modelId="{B28D55B0-884F-47D7-88F1-32B64F82CE50}" srcId="{2B265416-79D5-4B8F-83A2-4F210BB0DEA3}" destId="{E3AEEEA4-48CB-4817-8EF9-0CDFD13E0BE8}" srcOrd="0" destOrd="0" parTransId="{00FCCE2C-FEB7-4BF4-9183-06A2279550DA}" sibTransId="{F7AF0478-93AB-46AC-A75E-08153F756EF1}"/>
    <dgm:cxn modelId="{1388DE7F-B5D3-4A78-9F4A-46FC5DFBEE61}" type="presOf" srcId="{E3AEEEA4-48CB-4817-8EF9-0CDFD13E0BE8}" destId="{A8783A0A-16ED-455C-B684-29C0DACE344C}" srcOrd="0" destOrd="0" presId="urn:microsoft.com/office/officeart/2005/8/layout/vList2"/>
    <dgm:cxn modelId="{889FBED1-70CB-441E-A724-321AD9178C13}" type="presParOf" srcId="{C608D2AA-DA31-48D7-BB1E-317CB67EE73E}" destId="{A8783A0A-16ED-455C-B684-29C0DACE344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B80CBE-6089-42BC-BCDC-0A31AD531E0F}">
      <dsp:nvSpPr>
        <dsp:cNvPr id="0" name=""/>
        <dsp:cNvSpPr/>
      </dsp:nvSpPr>
      <dsp:spPr>
        <a:xfrm>
          <a:off x="0" y="909"/>
          <a:ext cx="11123271" cy="13689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Market</a:t>
          </a:r>
          <a:r>
            <a:rPr lang="ru-RU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mechanisms</a:t>
          </a: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824" y="67733"/>
        <a:ext cx="10989623" cy="1235252"/>
      </dsp:txXfrm>
    </dsp:sp>
    <dsp:sp modelId="{0B4D4B7B-6397-4734-804B-3CA96F141444}">
      <dsp:nvSpPr>
        <dsp:cNvPr id="0" name=""/>
        <dsp:cNvSpPr/>
      </dsp:nvSpPr>
      <dsp:spPr>
        <a:xfrm>
          <a:off x="0" y="1473489"/>
          <a:ext cx="11123271" cy="13689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 1. The essence and functioning of the market mechanism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824" y="1540313"/>
        <a:ext cx="10989623" cy="1235252"/>
      </dsp:txXfrm>
    </dsp:sp>
    <dsp:sp modelId="{85CDE54F-6194-482B-A97E-A0EE4632972C}">
      <dsp:nvSpPr>
        <dsp:cNvPr id="0" name=""/>
        <dsp:cNvSpPr/>
      </dsp:nvSpPr>
      <dsp:spPr>
        <a:xfrm>
          <a:off x="0" y="2946069"/>
          <a:ext cx="11123271" cy="13689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824" y="3012893"/>
        <a:ext cx="10989623" cy="1235252"/>
      </dsp:txXfrm>
    </dsp:sp>
    <dsp:sp modelId="{318173FA-3CC5-49DA-B687-FCF7DDCB6E3F}">
      <dsp:nvSpPr>
        <dsp:cNvPr id="0" name=""/>
        <dsp:cNvSpPr/>
      </dsp:nvSpPr>
      <dsp:spPr>
        <a:xfrm>
          <a:off x="0" y="4418649"/>
          <a:ext cx="11123271" cy="13689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1-мавзу. 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механизмининг</a:t>
          </a:r>
          <a:r>
            <a:rPr lang="ru-RU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моҳияти</a:t>
          </a:r>
          <a:r>
            <a:rPr lang="ru-RU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</a:t>
          </a:r>
          <a:r>
            <a:rPr lang="ru-RU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қилиши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824" y="4485473"/>
        <a:ext cx="10989623" cy="12352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FAAE18-435C-485F-951A-D7A6FA50DFF8}">
      <dsp:nvSpPr>
        <dsp:cNvPr id="0" name=""/>
        <dsp:cNvSpPr/>
      </dsp:nvSpPr>
      <dsp:spPr>
        <a:xfrm>
          <a:off x="0" y="24801"/>
          <a:ext cx="11169570" cy="7722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300" b="1" kern="1200" dirty="0" smtClean="0">
              <a:latin typeface="Times New Roman" pitchFamily="18" charset="0"/>
              <a:cs typeface="Times New Roman" pitchFamily="18" charset="0"/>
            </a:rPr>
            <a:t>1-мавзу.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механизмининг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моҳияти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амал</a:t>
          </a:r>
          <a:r>
            <a:rPr lang="ru-RU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b="1" kern="1200" dirty="0" err="1" smtClean="0">
              <a:latin typeface="Times New Roman" pitchFamily="18" charset="0"/>
              <a:cs typeface="Times New Roman" pitchFamily="18" charset="0"/>
            </a:rPr>
            <a:t>қилиши</a:t>
          </a:r>
          <a:r>
            <a:rPr lang="uz-Cyrl-UZ" sz="3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3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7696" y="62497"/>
        <a:ext cx="11094178" cy="6968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54DF9F-F439-4F34-AC73-362FA68AFA84}">
      <dsp:nvSpPr>
        <dsp:cNvPr id="0" name=""/>
        <dsp:cNvSpPr/>
      </dsp:nvSpPr>
      <dsp:spPr>
        <a:xfrm>
          <a:off x="0" y="410917"/>
          <a:ext cx="11169570" cy="56159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358775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Режа: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415" y="438332"/>
        <a:ext cx="11114740" cy="506769"/>
      </dsp:txXfrm>
    </dsp:sp>
    <dsp:sp modelId="{4E053817-AB87-4664-8C16-F3F856B5C246}">
      <dsp:nvSpPr>
        <dsp:cNvPr id="0" name=""/>
        <dsp:cNvSpPr/>
      </dsp:nvSpPr>
      <dsp:spPr>
        <a:xfrm>
          <a:off x="0" y="1041637"/>
          <a:ext cx="11169570" cy="56159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358775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1.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иқтисодиётининг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мазмуни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белгилари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415" y="1069052"/>
        <a:ext cx="11114740" cy="506769"/>
      </dsp:txXfrm>
    </dsp:sp>
    <dsp:sp modelId="{88D1BE19-DE52-436D-B701-47CE51CC6972}">
      <dsp:nvSpPr>
        <dsp:cNvPr id="0" name=""/>
        <dsp:cNvSpPr/>
      </dsp:nvSpPr>
      <dsp:spPr>
        <a:xfrm>
          <a:off x="0" y="1672357"/>
          <a:ext cx="11169570" cy="56159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358775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2.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иқтисодиётида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муаммоларнинг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ҳал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қилиниши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415" y="1699772"/>
        <a:ext cx="11114740" cy="506769"/>
      </dsp:txXfrm>
    </dsp:sp>
    <dsp:sp modelId="{AE0775BC-6F66-4AE9-AF45-FEC6360D069D}">
      <dsp:nvSpPr>
        <dsp:cNvPr id="0" name=""/>
        <dsp:cNvSpPr/>
      </dsp:nvSpPr>
      <dsp:spPr>
        <a:xfrm>
          <a:off x="0" y="2303077"/>
          <a:ext cx="11169570" cy="56159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358775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3. Бозор иқтисодиётининг афзалликлари ва зиддиятлари;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415" y="2330492"/>
        <a:ext cx="11114740" cy="506769"/>
      </dsp:txXfrm>
    </dsp:sp>
    <dsp:sp modelId="{83BEA8C9-604E-4D20-B182-3933075107E1}">
      <dsp:nvSpPr>
        <dsp:cNvPr id="0" name=""/>
        <dsp:cNvSpPr/>
      </dsp:nvSpPr>
      <dsp:spPr>
        <a:xfrm>
          <a:off x="0" y="2933797"/>
          <a:ext cx="11169570" cy="56159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358775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4.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вазифалари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415" y="2961212"/>
        <a:ext cx="11114740" cy="506769"/>
      </dsp:txXfrm>
    </dsp:sp>
    <dsp:sp modelId="{9416B887-C3AC-4CFD-9643-99BA3B2B7C36}">
      <dsp:nvSpPr>
        <dsp:cNvPr id="0" name=""/>
        <dsp:cNvSpPr/>
      </dsp:nvSpPr>
      <dsp:spPr>
        <a:xfrm>
          <a:off x="0" y="3564517"/>
          <a:ext cx="11169570" cy="56159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358775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5. Бозорнинг турлари ва тузилиши;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415" y="3591932"/>
        <a:ext cx="11114740" cy="506769"/>
      </dsp:txXfrm>
    </dsp:sp>
    <dsp:sp modelId="{8495439F-F299-413C-A68C-8F2BBDEA894F}">
      <dsp:nvSpPr>
        <dsp:cNvPr id="0" name=""/>
        <dsp:cNvSpPr/>
      </dsp:nvSpPr>
      <dsp:spPr>
        <a:xfrm>
          <a:off x="0" y="4195237"/>
          <a:ext cx="11169570" cy="56159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358775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6.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инфратузилмаси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таркибий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қисмлари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415" y="4222652"/>
        <a:ext cx="11114740" cy="5067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A9C4CA-7B92-4509-B04A-0B23891A680D}">
      <dsp:nvSpPr>
        <dsp:cNvPr id="0" name=""/>
        <dsp:cNvSpPr/>
      </dsp:nvSpPr>
      <dsp:spPr>
        <a:xfrm>
          <a:off x="0" y="1541"/>
          <a:ext cx="11181144" cy="7675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1.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иқтисодиётининг мазмуни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белгилари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7467" y="39008"/>
        <a:ext cx="11106210" cy="6925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AACAE5-B512-41CB-AF01-71F2E8DA1F1B}">
      <dsp:nvSpPr>
        <dsp:cNvPr id="0" name=""/>
        <dsp:cNvSpPr/>
      </dsp:nvSpPr>
      <dsp:spPr>
        <a:xfrm>
          <a:off x="0" y="20781"/>
          <a:ext cx="11181144" cy="6624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иқтисодиёти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0781"/>
        <a:ext cx="11181144" cy="662400"/>
      </dsp:txXfrm>
    </dsp:sp>
    <dsp:sp modelId="{C2D19F8F-0AC7-4C3C-8F63-9DB63342CE0E}">
      <dsp:nvSpPr>
        <dsp:cNvPr id="0" name=""/>
        <dsp:cNvSpPr/>
      </dsp:nvSpPr>
      <dsp:spPr>
        <a:xfrm>
          <a:off x="0" y="683181"/>
          <a:ext cx="11181144" cy="10101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–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чиқариш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айирбошлаш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пул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муомаласи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қонун-қоидалари асосида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этиладиган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kern="1200" dirty="0" err="1" smtClean="0">
              <a:latin typeface="Times New Roman" pitchFamily="18" charset="0"/>
              <a:cs typeface="Times New Roman" pitchFamily="18" charset="0"/>
            </a:rPr>
            <a:t>бошқариладиган иқтисодий тизимдир</a:t>
          </a: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en-US" sz="23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683181"/>
        <a:ext cx="11181144" cy="10101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1693BB-08F2-45D7-ACC8-27B9959523B3}">
      <dsp:nvSpPr>
        <dsp:cNvPr id="0" name=""/>
        <dsp:cNvSpPr/>
      </dsp:nvSpPr>
      <dsp:spPr>
        <a:xfrm>
          <a:off x="0" y="31423"/>
          <a:ext cx="11181144" cy="514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Бундай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иқтисодиёт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130" y="56553"/>
        <a:ext cx="11130884" cy="464540"/>
      </dsp:txXfrm>
    </dsp:sp>
    <dsp:sp modelId="{23446CE8-AC45-4467-AC56-4CA0559BBB51}">
      <dsp:nvSpPr>
        <dsp:cNvPr id="0" name=""/>
        <dsp:cNvSpPr/>
      </dsp:nvSpPr>
      <dsp:spPr>
        <a:xfrm>
          <a:off x="0" y="546223"/>
          <a:ext cx="11181144" cy="11157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001" tIns="27940" rIns="156464" bIns="27940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эркин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товар-пул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муносабатларига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асосланиб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, </a:t>
          </a:r>
          <a:endParaRPr lang="en-US" sz="1700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негизида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пулнинг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шакллардаги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ҳаракати ётади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, </a:t>
          </a:r>
          <a:endParaRPr lang="en-US" sz="1700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у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иқтисодий монополизмни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инкор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kern="1200" dirty="0" err="1" smtClean="0">
              <a:latin typeface="Times New Roman" pitchFamily="18" charset="0"/>
              <a:cs typeface="Times New Roman" pitchFamily="18" charset="0"/>
            </a:rPr>
            <a:t>этади</a:t>
          </a: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en-US" sz="1700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546223"/>
        <a:ext cx="11181144" cy="111573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8CFBBC-8F27-4175-A024-4C1EC228F957}">
      <dsp:nvSpPr>
        <dsp:cNvPr id="0" name=""/>
        <dsp:cNvSpPr/>
      </dsp:nvSpPr>
      <dsp:spPr>
        <a:xfrm>
          <a:off x="0" y="25911"/>
          <a:ext cx="11181144" cy="46080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Айрим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адабиётларда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иқтисодиёти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5911"/>
        <a:ext cx="11181144" cy="460800"/>
      </dsp:txXfrm>
    </dsp:sp>
    <dsp:sp modelId="{E97C7137-2D5A-47F3-ACB8-D4E16E23B5B2}">
      <dsp:nvSpPr>
        <dsp:cNvPr id="0" name=""/>
        <dsp:cNvSpPr/>
      </dsp:nvSpPr>
      <dsp:spPr>
        <a:xfrm>
          <a:off x="0" y="486711"/>
          <a:ext cx="11181144" cy="70272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хўжалиги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субъектлари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иқтисодий хатти-ҳаракатларининг эркин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мустақил равишда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юз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бериши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товар-пул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механизми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орқали бир-бирига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боғланиб мувофиқлашуви деб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баҳо берилади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86711"/>
        <a:ext cx="11181144" cy="70272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C9DD0F-955C-495A-82E4-2F92B58B0CB5}">
      <dsp:nvSpPr>
        <dsp:cNvPr id="0" name=""/>
        <dsp:cNvSpPr/>
      </dsp:nvSpPr>
      <dsp:spPr>
        <a:xfrm>
          <a:off x="0" y="82465"/>
          <a:ext cx="11146420" cy="7253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иқтисодиёти субъектлари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таркибига</a:t>
          </a:r>
          <a:r>
            <a:rPr lang="en-US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3100" kern="1200" dirty="0" smtClean="0">
              <a:latin typeface="Times New Roman" pitchFamily="18" charset="0"/>
              <a:cs typeface="Times New Roman" pitchFamily="18" charset="0"/>
            </a:rPr>
            <a:t>қуйидагилар киради:</a:t>
          </a:r>
          <a:endParaRPr lang="ru-RU" sz="3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411" y="117876"/>
        <a:ext cx="11075598" cy="65457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631778-D59A-4A31-9171-4CFA4C6411AE}">
      <dsp:nvSpPr>
        <dsp:cNvPr id="0" name=""/>
        <dsp:cNvSpPr/>
      </dsp:nvSpPr>
      <dsp:spPr>
        <a:xfrm rot="5400000">
          <a:off x="6574118" y="-3615694"/>
          <a:ext cx="847209" cy="829480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иқтисодиётнинг истеъмол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соҳасида фаолият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кўрсатувчи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таркибий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бирлик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7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850321" y="149460"/>
        <a:ext cx="8253447" cy="764495"/>
      </dsp:txXfrm>
    </dsp:sp>
    <dsp:sp modelId="{805297A7-A598-4BEF-B387-0D35B19B4492}">
      <dsp:nvSpPr>
        <dsp:cNvPr id="0" name=""/>
        <dsp:cNvSpPr/>
      </dsp:nvSpPr>
      <dsp:spPr>
        <a:xfrm>
          <a:off x="1294" y="2201"/>
          <a:ext cx="2849025" cy="105901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Уй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хўжаликлари</a:t>
          </a:r>
          <a:endParaRPr lang="ru-RU" sz="30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991" y="53898"/>
        <a:ext cx="2745631" cy="955617"/>
      </dsp:txXfrm>
    </dsp:sp>
    <dsp:sp modelId="{303C0130-F4E5-470D-B27D-63BF683FDF6F}">
      <dsp:nvSpPr>
        <dsp:cNvPr id="0" name=""/>
        <dsp:cNvSpPr/>
      </dsp:nvSpPr>
      <dsp:spPr>
        <a:xfrm rot="5400000">
          <a:off x="6574118" y="-2503732"/>
          <a:ext cx="847209" cy="8294804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иқтисодиётнинг даромад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мақсадида амал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қилувчи бирламчи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бўғинидир.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7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850321" y="1261422"/>
        <a:ext cx="8253447" cy="764495"/>
      </dsp:txXfrm>
    </dsp:sp>
    <dsp:sp modelId="{89F184BA-6DAC-4CB5-93A6-3009329C8FE1}">
      <dsp:nvSpPr>
        <dsp:cNvPr id="0" name=""/>
        <dsp:cNvSpPr/>
      </dsp:nvSpPr>
      <dsp:spPr>
        <a:xfrm>
          <a:off x="1294" y="1114163"/>
          <a:ext cx="2849025" cy="105901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Тадбиркорлик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сектори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0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991" y="1165860"/>
        <a:ext cx="2745631" cy="955617"/>
      </dsp:txXfrm>
    </dsp:sp>
    <dsp:sp modelId="{A7456E8F-8F77-4C20-A85B-F9F40595A809}">
      <dsp:nvSpPr>
        <dsp:cNvPr id="0" name=""/>
        <dsp:cNvSpPr/>
      </dsp:nvSpPr>
      <dsp:spPr>
        <a:xfrm rot="5400000">
          <a:off x="6574118" y="-1391770"/>
          <a:ext cx="847209" cy="8294804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олдига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олишни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мақсад қилиб қўймаган, асосан</a:t>
          </a:r>
          <a:r>
            <a:rPr lang="uz-Cyrl-UZ" sz="1700" b="0" kern="1200" dirty="0" smtClean="0">
              <a:latin typeface="Times New Roman" pitchFamily="18" charset="0"/>
              <a:cs typeface="Times New Roman" pitchFamily="18" charset="0"/>
            </a:rPr>
            <a:t>,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иқтисодиётни тартибга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солиш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вазифасини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оширадиган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бюджет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ташкилотлари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муассасаларининг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мажмуи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7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850321" y="2373384"/>
        <a:ext cx="8253447" cy="764495"/>
      </dsp:txXfrm>
    </dsp:sp>
    <dsp:sp modelId="{1061C6B7-9A1F-41C2-A627-9FB9B8E0E7F5}">
      <dsp:nvSpPr>
        <dsp:cNvPr id="0" name=""/>
        <dsp:cNvSpPr/>
      </dsp:nvSpPr>
      <dsp:spPr>
        <a:xfrm>
          <a:off x="1294" y="2226125"/>
          <a:ext cx="2849025" cy="1059011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0" kern="1200" dirty="0" err="1" smtClean="0">
              <a:latin typeface="Times New Roman" pitchFamily="18" charset="0"/>
              <a:cs typeface="Times New Roman" pitchFamily="18" charset="0"/>
            </a:rPr>
            <a:t>сектори</a:t>
          </a:r>
          <a:endParaRPr lang="ru-RU" sz="30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991" y="2277822"/>
        <a:ext cx="2745631" cy="955617"/>
      </dsp:txXfrm>
    </dsp:sp>
    <dsp:sp modelId="{AB76ACA3-33F2-4B04-8DFA-0FDF9B1DDBB0}">
      <dsp:nvSpPr>
        <dsp:cNvPr id="0" name=""/>
        <dsp:cNvSpPr/>
      </dsp:nvSpPr>
      <dsp:spPr>
        <a:xfrm rot="5400000">
          <a:off x="6574118" y="-279808"/>
          <a:ext cx="847209" cy="8294804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иқтисодиётнинг меъёрда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амал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қилиши учун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зарур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пул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массаси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ҳаракатини тартибга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солувчи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молия-кредит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муассасаси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7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850321" y="3485346"/>
        <a:ext cx="8253447" cy="764495"/>
      </dsp:txXfrm>
    </dsp:sp>
    <dsp:sp modelId="{F3D0AF08-9194-4C1B-B6F3-20130DBE18A0}">
      <dsp:nvSpPr>
        <dsp:cNvPr id="0" name=""/>
        <dsp:cNvSpPr/>
      </dsp:nvSpPr>
      <dsp:spPr>
        <a:xfrm>
          <a:off x="1294" y="3338087"/>
          <a:ext cx="2849025" cy="105901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0" kern="1200" dirty="0" smtClean="0">
              <a:latin typeface="Times New Roman" pitchFamily="18" charset="0"/>
              <a:cs typeface="Times New Roman" pitchFamily="18" charset="0"/>
            </a:rPr>
            <a:t>Банк </a:t>
          </a:r>
          <a:endParaRPr lang="ru-RU" sz="30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991" y="3389784"/>
        <a:ext cx="2745631" cy="95561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752299-DBA5-449C-B113-51CF0B6B1F23}">
      <dsp:nvSpPr>
        <dsp:cNvPr id="0" name=""/>
        <dsp:cNvSpPr/>
      </dsp:nvSpPr>
      <dsp:spPr>
        <a:xfrm>
          <a:off x="0" y="4290"/>
          <a:ext cx="10961224" cy="11196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хўжалиги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субъектлари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алоқасининг умумий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модели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659" y="58949"/>
        <a:ext cx="10851906" cy="101037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7F4689-E655-470F-B71B-FD0202AFCEBD}">
      <dsp:nvSpPr>
        <dsp:cNvPr id="0" name=""/>
        <dsp:cNvSpPr/>
      </dsp:nvSpPr>
      <dsp:spPr>
        <a:xfrm>
          <a:off x="0" y="4290"/>
          <a:ext cx="11088547" cy="11196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иқтисодиётининг муҳим ва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белгилари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қуйидагилардан иборат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659" y="58949"/>
        <a:ext cx="10979229" cy="101037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F050C5-0168-4B03-8496-A33EDE052928}">
      <dsp:nvSpPr>
        <dsp:cNvPr id="0" name=""/>
        <dsp:cNvSpPr/>
      </dsp:nvSpPr>
      <dsp:spPr>
        <a:xfrm rot="5400000">
          <a:off x="-144103" y="144597"/>
          <a:ext cx="960693" cy="672485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336736"/>
        <a:ext cx="672485" cy="288208"/>
      </dsp:txXfrm>
    </dsp:sp>
    <dsp:sp modelId="{86F233D1-FBC2-44EF-8B38-C2AF01E0A3F7}">
      <dsp:nvSpPr>
        <dsp:cNvPr id="0" name=""/>
        <dsp:cNvSpPr/>
      </dsp:nvSpPr>
      <dsp:spPr>
        <a:xfrm rot="5400000">
          <a:off x="5568290" y="-4895312"/>
          <a:ext cx="624450" cy="104160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шакллардаги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мулкчиликнинг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унда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хусусий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мулкчиликнинг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устун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туриши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72485" y="30976"/>
        <a:ext cx="10385578" cy="563484"/>
      </dsp:txXfrm>
    </dsp:sp>
    <dsp:sp modelId="{A3AF91EE-C768-46E3-B273-7F6B11756431}">
      <dsp:nvSpPr>
        <dsp:cNvPr id="0" name=""/>
        <dsp:cNvSpPr/>
      </dsp:nvSpPr>
      <dsp:spPr>
        <a:xfrm rot="5400000">
          <a:off x="-144103" y="986410"/>
          <a:ext cx="960693" cy="672485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1178549"/>
        <a:ext cx="672485" cy="288208"/>
      </dsp:txXfrm>
    </dsp:sp>
    <dsp:sp modelId="{5667595D-C0EA-4C3F-988C-D55D3C9BB232}">
      <dsp:nvSpPr>
        <dsp:cNvPr id="0" name=""/>
        <dsp:cNvSpPr/>
      </dsp:nvSpPr>
      <dsp:spPr>
        <a:xfrm rot="5400000">
          <a:off x="5568290" y="-4053499"/>
          <a:ext cx="624450" cy="104160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тадбиркорлик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танлов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эркинлиги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72485" y="872789"/>
        <a:ext cx="10385578" cy="563484"/>
      </dsp:txXfrm>
    </dsp:sp>
    <dsp:sp modelId="{41156627-37B1-4957-82B6-881349D5E3AA}">
      <dsp:nvSpPr>
        <dsp:cNvPr id="0" name=""/>
        <dsp:cNvSpPr/>
      </dsp:nvSpPr>
      <dsp:spPr>
        <a:xfrm rot="5400000">
          <a:off x="-144103" y="1828223"/>
          <a:ext cx="960693" cy="672485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2020362"/>
        <a:ext cx="672485" cy="288208"/>
      </dsp:txXfrm>
    </dsp:sp>
    <dsp:sp modelId="{609177A6-118A-4071-A734-57234B0D9CEE}">
      <dsp:nvSpPr>
        <dsp:cNvPr id="0" name=""/>
        <dsp:cNvSpPr/>
      </dsp:nvSpPr>
      <dsp:spPr>
        <a:xfrm rot="5400000">
          <a:off x="5568290" y="-3211686"/>
          <a:ext cx="624450" cy="104160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рақобат курашининг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мавжудлиги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72485" y="1714602"/>
        <a:ext cx="10385578" cy="563484"/>
      </dsp:txXfrm>
    </dsp:sp>
    <dsp:sp modelId="{BC773242-AB82-4272-B059-AD3EC0FA0845}">
      <dsp:nvSpPr>
        <dsp:cNvPr id="0" name=""/>
        <dsp:cNvSpPr/>
      </dsp:nvSpPr>
      <dsp:spPr>
        <a:xfrm rot="5400000">
          <a:off x="-144103" y="2670036"/>
          <a:ext cx="960693" cy="672485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2862175"/>
        <a:ext cx="672485" cy="288208"/>
      </dsp:txXfrm>
    </dsp:sp>
    <dsp:sp modelId="{EDF58E21-4D92-4638-9A78-FE1B06F8FFB9}">
      <dsp:nvSpPr>
        <dsp:cNvPr id="0" name=""/>
        <dsp:cNvSpPr/>
      </dsp:nvSpPr>
      <dsp:spPr>
        <a:xfrm rot="5400000">
          <a:off x="5568290" y="-2369873"/>
          <a:ext cx="624450" cy="104160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давлатнинг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иқтисодиётга чекланган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ҳолда аралашуви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72485" y="2556415"/>
        <a:ext cx="10385578" cy="563484"/>
      </dsp:txXfrm>
    </dsp:sp>
    <dsp:sp modelId="{7EABA56B-C12C-4A73-A79A-E2396CF9B0AA}">
      <dsp:nvSpPr>
        <dsp:cNvPr id="0" name=""/>
        <dsp:cNvSpPr/>
      </dsp:nvSpPr>
      <dsp:spPr>
        <a:xfrm rot="5400000">
          <a:off x="-144103" y="3511849"/>
          <a:ext cx="960693" cy="672485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3703988"/>
        <a:ext cx="672485" cy="288208"/>
      </dsp:txXfrm>
    </dsp:sp>
    <dsp:sp modelId="{4C61ED06-2553-45F4-A16D-DE2E006B3028}">
      <dsp:nvSpPr>
        <dsp:cNvPr id="0" name=""/>
        <dsp:cNvSpPr/>
      </dsp:nvSpPr>
      <dsp:spPr>
        <a:xfrm rot="5400000">
          <a:off x="5568290" y="-1528060"/>
          <a:ext cx="624450" cy="104160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корхона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фирмаларнинг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ташқи шарт-шароитлар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ўзгаришларига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мослашувчанлиги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72485" y="3398228"/>
        <a:ext cx="10385578" cy="56348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70DF10-2A2B-411D-AB6C-DA5A7D7D900D}">
      <dsp:nvSpPr>
        <dsp:cNvPr id="0" name=""/>
        <dsp:cNvSpPr/>
      </dsp:nvSpPr>
      <dsp:spPr>
        <a:xfrm>
          <a:off x="0" y="132"/>
          <a:ext cx="11134846" cy="7703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Классик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соф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иқтисодиёти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нинг асосий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белгилари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7605" y="37737"/>
        <a:ext cx="11059636" cy="69512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68EB98-EEAE-45A3-BEC5-D5D1653C8092}">
      <dsp:nvSpPr>
        <dsp:cNvPr id="0" name=""/>
        <dsp:cNvSpPr/>
      </dsp:nvSpPr>
      <dsp:spPr>
        <a:xfrm rot="5400000">
          <a:off x="-136151" y="136898"/>
          <a:ext cx="907676" cy="635373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18434"/>
        <a:ext cx="635373" cy="272303"/>
      </dsp:txXfrm>
    </dsp:sp>
    <dsp:sp modelId="{1F9B7C85-A6EE-4D05-85A6-90E5863AC0CC}">
      <dsp:nvSpPr>
        <dsp:cNvPr id="0" name=""/>
        <dsp:cNvSpPr/>
      </dsp:nvSpPr>
      <dsp:spPr>
        <a:xfrm rot="5400000">
          <a:off x="5590114" y="-4953994"/>
          <a:ext cx="589989" cy="1049947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иқтисодий фаолият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юритишнинг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хусусий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мулкчиликка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асосланганлиги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35373" y="29548"/>
        <a:ext cx="10470671" cy="532387"/>
      </dsp:txXfrm>
    </dsp:sp>
    <dsp:sp modelId="{F4441A2F-7310-40A0-8418-0774C7ADA877}">
      <dsp:nvSpPr>
        <dsp:cNvPr id="0" name=""/>
        <dsp:cNvSpPr/>
      </dsp:nvSpPr>
      <dsp:spPr>
        <a:xfrm rot="5400000">
          <a:off x="-136151" y="946489"/>
          <a:ext cx="907676" cy="635373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128025"/>
        <a:ext cx="635373" cy="272303"/>
      </dsp:txXfrm>
    </dsp:sp>
    <dsp:sp modelId="{0ED7BE2D-6ABB-4B3B-8C75-B377BC4C0D7D}">
      <dsp:nvSpPr>
        <dsp:cNvPr id="0" name=""/>
        <dsp:cNvSpPr/>
      </dsp:nvSpPr>
      <dsp:spPr>
        <a:xfrm rot="5400000">
          <a:off x="5590114" y="-4144403"/>
          <a:ext cx="589989" cy="1049947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капитал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чиқаришнинг корхона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миқёсида умумлашганлиги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35373" y="839139"/>
        <a:ext cx="10470671" cy="532387"/>
      </dsp:txXfrm>
    </dsp:sp>
    <dsp:sp modelId="{D8AB3A16-6600-4691-A6EA-FF19384614D1}">
      <dsp:nvSpPr>
        <dsp:cNvPr id="0" name=""/>
        <dsp:cNvSpPr/>
      </dsp:nvSpPr>
      <dsp:spPr>
        <a:xfrm rot="5400000">
          <a:off x="-136151" y="1756079"/>
          <a:ext cx="907676" cy="635373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937615"/>
        <a:ext cx="635373" cy="272303"/>
      </dsp:txXfrm>
    </dsp:sp>
    <dsp:sp modelId="{E4FB7702-C18A-4410-9441-19E42318E775}">
      <dsp:nvSpPr>
        <dsp:cNvPr id="0" name=""/>
        <dsp:cNvSpPr/>
      </dsp:nvSpPr>
      <dsp:spPr>
        <a:xfrm rot="5400000">
          <a:off x="5590114" y="-3334813"/>
          <a:ext cx="589989" cy="1049947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тадбиркорлар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ишчилар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, товар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чиқарувчилар ва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истеъмолчиларнинг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шахсан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эркинлиги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35373" y="1648729"/>
        <a:ext cx="10470671" cy="532387"/>
      </dsp:txXfrm>
    </dsp:sp>
    <dsp:sp modelId="{BBE49B85-F327-4187-A51C-BCA164D19027}">
      <dsp:nvSpPr>
        <dsp:cNvPr id="0" name=""/>
        <dsp:cNvSpPr/>
      </dsp:nvSpPr>
      <dsp:spPr>
        <a:xfrm rot="5400000">
          <a:off x="-136151" y="2565669"/>
          <a:ext cx="907676" cy="635373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747205"/>
        <a:ext cx="635373" cy="272303"/>
      </dsp:txXfrm>
    </dsp:sp>
    <dsp:sp modelId="{401AD216-DD63-47A1-90A3-E2005B8F054B}">
      <dsp:nvSpPr>
        <dsp:cNvPr id="0" name=""/>
        <dsp:cNvSpPr/>
      </dsp:nvSpPr>
      <dsp:spPr>
        <a:xfrm rot="5400000">
          <a:off x="5590114" y="-2525223"/>
          <a:ext cx="589989" cy="1049947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тадбиркорларнинг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юқори фойда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курашлари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35373" y="2458319"/>
        <a:ext cx="10470671" cy="532387"/>
      </dsp:txXfrm>
    </dsp:sp>
    <dsp:sp modelId="{BFEDA9AD-867C-4AF6-AB52-0FE135532536}">
      <dsp:nvSpPr>
        <dsp:cNvPr id="0" name=""/>
        <dsp:cNvSpPr/>
      </dsp:nvSpPr>
      <dsp:spPr>
        <a:xfrm rot="5400000">
          <a:off x="-136151" y="3375259"/>
          <a:ext cx="907676" cy="635373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556795"/>
        <a:ext cx="635373" cy="272303"/>
      </dsp:txXfrm>
    </dsp:sp>
    <dsp:sp modelId="{C76B45DC-16D4-4E56-9A6E-FD790A2ACE34}">
      <dsp:nvSpPr>
        <dsp:cNvPr id="0" name=""/>
        <dsp:cNvSpPr/>
      </dsp:nvSpPr>
      <dsp:spPr>
        <a:xfrm rot="5400000">
          <a:off x="5590114" y="-1715633"/>
          <a:ext cx="589989" cy="1049947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иқтисодиётнинг талаб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эркин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рақобат курашлари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тартибланиши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35373" y="3267909"/>
        <a:ext cx="10470671" cy="532387"/>
      </dsp:txXfrm>
    </dsp:sp>
    <dsp:sp modelId="{2E62BF5F-CA3B-4F52-A049-49941F36A812}">
      <dsp:nvSpPr>
        <dsp:cNvPr id="0" name=""/>
        <dsp:cNvSpPr/>
      </dsp:nvSpPr>
      <dsp:spPr>
        <a:xfrm rot="5400000">
          <a:off x="-136151" y="4184849"/>
          <a:ext cx="907676" cy="635373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6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366385"/>
        <a:ext cx="635373" cy="272303"/>
      </dsp:txXfrm>
    </dsp:sp>
    <dsp:sp modelId="{457CE477-0B7E-411D-A27E-E272BD0B0DFC}">
      <dsp:nvSpPr>
        <dsp:cNvPr id="0" name=""/>
        <dsp:cNvSpPr/>
      </dsp:nvSpPr>
      <dsp:spPr>
        <a:xfrm rot="5400000">
          <a:off x="5590114" y="-906043"/>
          <a:ext cx="589989" cy="1049947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аҳолининг ижтимоий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ҳимоя қилинмаслиги, ишсизликнинг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аҳоли ижтимоий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табақалашувининг кучайиши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35373" y="4077499"/>
        <a:ext cx="10470671" cy="532387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7C0940-211C-4FE5-90A5-6309B87A0BDA}">
      <dsp:nvSpPr>
        <dsp:cNvPr id="0" name=""/>
        <dsp:cNvSpPr/>
      </dsp:nvSpPr>
      <dsp:spPr>
        <a:xfrm>
          <a:off x="0" y="105120"/>
          <a:ext cx="11192719" cy="631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Ҳозирги замон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ривожланган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иқтисодиёти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нинг асосий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белгилари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842" y="135962"/>
        <a:ext cx="11131035" cy="57011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81FEF0-A16B-449C-BE61-898BA014F28F}">
      <dsp:nvSpPr>
        <dsp:cNvPr id="0" name=""/>
        <dsp:cNvSpPr/>
      </dsp:nvSpPr>
      <dsp:spPr>
        <a:xfrm rot="5400000">
          <a:off x="-163510" y="164284"/>
          <a:ext cx="1090070" cy="763049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82299"/>
        <a:ext cx="763049" cy="327021"/>
      </dsp:txXfrm>
    </dsp:sp>
    <dsp:sp modelId="{6E65A2B8-3E31-486D-9195-E648ACC11AD1}">
      <dsp:nvSpPr>
        <dsp:cNvPr id="0" name=""/>
        <dsp:cNvSpPr/>
      </dsp:nvSpPr>
      <dsp:spPr>
        <a:xfrm rot="5400000">
          <a:off x="5623611" y="-4859788"/>
          <a:ext cx="708546" cy="1042966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иқтисодий ва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тадбиркорлик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юритишнинг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мулкчилик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шакллари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хусусий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жамоа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аралаш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бошқа мулк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шаклларига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асосланганлиги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63050" y="35361"/>
        <a:ext cx="10395081" cy="639370"/>
      </dsp:txXfrm>
    </dsp:sp>
    <dsp:sp modelId="{710EF721-98DD-44B5-84D1-F20A13219BE1}">
      <dsp:nvSpPr>
        <dsp:cNvPr id="0" name=""/>
        <dsp:cNvSpPr/>
      </dsp:nvSpPr>
      <dsp:spPr>
        <a:xfrm rot="5400000">
          <a:off x="-163510" y="1137174"/>
          <a:ext cx="1090070" cy="763049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355189"/>
        <a:ext cx="763049" cy="327021"/>
      </dsp:txXfrm>
    </dsp:sp>
    <dsp:sp modelId="{FD98CDC7-6031-49DE-91D6-227D6A87E27E}">
      <dsp:nvSpPr>
        <dsp:cNvPr id="0" name=""/>
        <dsp:cNvSpPr/>
      </dsp:nvSpPr>
      <dsp:spPr>
        <a:xfrm rot="5400000">
          <a:off x="5623611" y="-3886897"/>
          <a:ext cx="708546" cy="1042966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капитал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чиқаришнинг юқори даражада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умумлашганлиги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мулкнинг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қисми йирик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монополиялар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қўлида тўпланиб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халқаро миқёсда умумлашганлиги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63050" y="1008252"/>
        <a:ext cx="10395081" cy="639370"/>
      </dsp:txXfrm>
    </dsp:sp>
    <dsp:sp modelId="{455B3D22-DF0F-4D7E-8490-A68D77E015E3}">
      <dsp:nvSpPr>
        <dsp:cNvPr id="0" name=""/>
        <dsp:cNvSpPr/>
      </dsp:nvSpPr>
      <dsp:spPr>
        <a:xfrm rot="5400000">
          <a:off x="-163510" y="2110065"/>
          <a:ext cx="1090070" cy="763049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328080"/>
        <a:ext cx="763049" cy="327021"/>
      </dsp:txXfrm>
    </dsp:sp>
    <dsp:sp modelId="{40F444CC-02F7-4F8F-BD8C-249E43927412}">
      <dsp:nvSpPr>
        <dsp:cNvPr id="0" name=""/>
        <dsp:cNvSpPr/>
      </dsp:nvSpPr>
      <dsp:spPr>
        <a:xfrm rot="5400000">
          <a:off x="5623611" y="-2914006"/>
          <a:ext cx="708546" cy="1042966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иқтисодиётни тартибга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солишда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давлатнинг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фаол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иштироки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63050" y="1981143"/>
        <a:ext cx="10395081" cy="639370"/>
      </dsp:txXfrm>
    </dsp:sp>
    <dsp:sp modelId="{1DDB2DC1-C229-44A7-83DD-C0A2C390AFEA}">
      <dsp:nvSpPr>
        <dsp:cNvPr id="0" name=""/>
        <dsp:cNvSpPr/>
      </dsp:nvSpPr>
      <dsp:spPr>
        <a:xfrm rot="5400000">
          <a:off x="-163510" y="3082956"/>
          <a:ext cx="1090070" cy="763049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300971"/>
        <a:ext cx="763049" cy="327021"/>
      </dsp:txXfrm>
    </dsp:sp>
    <dsp:sp modelId="{57A23F95-46BD-48B0-AEDF-2F293E22F323}">
      <dsp:nvSpPr>
        <dsp:cNvPr id="0" name=""/>
        <dsp:cNvSpPr/>
      </dsp:nvSpPr>
      <dsp:spPr>
        <a:xfrm rot="5400000">
          <a:off x="5623611" y="-1941115"/>
          <a:ext cx="708546" cy="1042966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хўжаликларни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юритишда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режа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усулидан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фойдаланишнинг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кучайиши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(бизнес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режаси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, маркетинг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тизими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орқали бошқариш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);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63050" y="2954034"/>
        <a:ext cx="10395081" cy="639370"/>
      </dsp:txXfrm>
    </dsp:sp>
    <dsp:sp modelId="{38B3B4D8-9943-42BB-836C-75277FBD5B05}">
      <dsp:nvSpPr>
        <dsp:cNvPr id="0" name=""/>
        <dsp:cNvSpPr/>
      </dsp:nvSpPr>
      <dsp:spPr>
        <a:xfrm rot="5400000">
          <a:off x="-163510" y="4055847"/>
          <a:ext cx="1090070" cy="763049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273862"/>
        <a:ext cx="763049" cy="327021"/>
      </dsp:txXfrm>
    </dsp:sp>
    <dsp:sp modelId="{5E0DC288-64B8-44B5-8CAC-7341A203BD9F}">
      <dsp:nvSpPr>
        <dsp:cNvPr id="0" name=""/>
        <dsp:cNvSpPr/>
      </dsp:nvSpPr>
      <dsp:spPr>
        <a:xfrm rot="5400000">
          <a:off x="5623611" y="-968224"/>
          <a:ext cx="708546" cy="1042966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ҳимоянинг кучайиши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. Бунда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давлатга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жамоалар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хусусий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кишиларга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тегишли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хил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таъминот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суғурта фондларининг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вужудга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келиши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63050" y="3926925"/>
        <a:ext cx="10395081" cy="63937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0F7AE7-574F-489A-B541-2DA6E0E2AD10}">
      <dsp:nvSpPr>
        <dsp:cNvPr id="0" name=""/>
        <dsp:cNvSpPr/>
      </dsp:nvSpPr>
      <dsp:spPr>
        <a:xfrm>
          <a:off x="0" y="12021"/>
          <a:ext cx="11088547" cy="10810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2.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иқтисодиётида доимий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муаммоларнинг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/>
          </a:r>
          <a:br>
            <a:rPr lang="ru-RU" sz="2800" b="1" kern="1200" dirty="0" smtClean="0">
              <a:latin typeface="Times New Roman" pitchFamily="18" charset="0"/>
              <a:cs typeface="Times New Roman" pitchFamily="18" charset="0"/>
            </a:rPr>
          </a:b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ҳал қилиниши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774" y="64795"/>
        <a:ext cx="10982999" cy="975532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024F6A-D0BE-4119-B49E-4F4AE458079C}">
      <dsp:nvSpPr>
        <dsp:cNvPr id="0" name=""/>
        <dsp:cNvSpPr/>
      </dsp:nvSpPr>
      <dsp:spPr>
        <a:xfrm>
          <a:off x="1079192" y="1060"/>
          <a:ext cx="8930162" cy="9908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latin typeface="Times New Roman" pitchFamily="18" charset="0"/>
              <a:cs typeface="Times New Roman" pitchFamily="18" charset="0"/>
            </a:rPr>
            <a:t>Ҳар қандай иқтисодий тизимнинг</a:t>
          </a:r>
          <a:r>
            <a:rPr lang="ru-RU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kern="120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kern="1200" dirty="0" err="1" smtClean="0">
              <a:latin typeface="Times New Roman" pitchFamily="18" charset="0"/>
              <a:cs typeface="Times New Roman" pitchFamily="18" charset="0"/>
            </a:rPr>
            <a:t>муаммолари</a:t>
          </a:r>
          <a:endParaRPr lang="ru-RU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08212" y="30080"/>
        <a:ext cx="8872122" cy="932782"/>
      </dsp:txXfrm>
    </dsp:sp>
    <dsp:sp modelId="{9A53C9F1-93F9-400A-B111-93049A638588}">
      <dsp:nvSpPr>
        <dsp:cNvPr id="0" name=""/>
        <dsp:cNvSpPr/>
      </dsp:nvSpPr>
      <dsp:spPr>
        <a:xfrm>
          <a:off x="1972208" y="991882"/>
          <a:ext cx="893016" cy="7431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3116"/>
              </a:lnTo>
              <a:lnTo>
                <a:pt x="893016" y="7431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A74027-661F-4965-9B55-484A5D825C81}">
      <dsp:nvSpPr>
        <dsp:cNvPr id="0" name=""/>
        <dsp:cNvSpPr/>
      </dsp:nvSpPr>
      <dsp:spPr>
        <a:xfrm>
          <a:off x="2865224" y="1239588"/>
          <a:ext cx="7144130" cy="9908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lvl="0" algn="just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1)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қандай маҳсулот 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хизматларни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қанча миқдорда ишлаб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чиқариш зарур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?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94244" y="1268608"/>
        <a:ext cx="7086090" cy="932782"/>
      </dsp:txXfrm>
    </dsp:sp>
    <dsp:sp modelId="{57CFEC08-3603-4B66-BFBD-E5132530293F}">
      <dsp:nvSpPr>
        <dsp:cNvPr id="0" name=""/>
        <dsp:cNvSpPr/>
      </dsp:nvSpPr>
      <dsp:spPr>
        <a:xfrm>
          <a:off x="1972208" y="991882"/>
          <a:ext cx="893016" cy="19816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1644"/>
              </a:lnTo>
              <a:lnTo>
                <a:pt x="893016" y="198164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976C11-62D4-4B1E-977C-D62028C8D692}">
      <dsp:nvSpPr>
        <dsp:cNvPr id="0" name=""/>
        <dsp:cNvSpPr/>
      </dsp:nvSpPr>
      <dsp:spPr>
        <a:xfrm>
          <a:off x="2865224" y="2478116"/>
          <a:ext cx="7144130" cy="9908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lvl="0" algn="just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2)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ушбу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маҳсулот 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хизматларни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қандай 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техника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технология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воситасида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чиқарилади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?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94244" y="2507136"/>
        <a:ext cx="7086090" cy="932782"/>
      </dsp:txXfrm>
    </dsp:sp>
    <dsp:sp modelId="{C373B994-A35B-411B-B649-47E9842C8324}">
      <dsp:nvSpPr>
        <dsp:cNvPr id="0" name=""/>
        <dsp:cNvSpPr/>
      </dsp:nvSpPr>
      <dsp:spPr>
        <a:xfrm>
          <a:off x="1972208" y="991882"/>
          <a:ext cx="893016" cy="322017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20172"/>
              </a:lnTo>
              <a:lnTo>
                <a:pt x="893016" y="322017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FCDE9A-169F-43A0-9BF8-145B42254B6E}">
      <dsp:nvSpPr>
        <dsp:cNvPr id="0" name=""/>
        <dsp:cNvSpPr/>
      </dsp:nvSpPr>
      <dsp:spPr>
        <a:xfrm>
          <a:off x="2865224" y="3716644"/>
          <a:ext cx="7144130" cy="9908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lvl="0" algn="just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3)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маҳсулот 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хизматлар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ким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чиқарилади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? 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94244" y="3745664"/>
        <a:ext cx="7086090" cy="932782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F71E79-428C-4931-BA74-853F0CA26B51}">
      <dsp:nvSpPr>
        <dsp:cNvPr id="0" name=""/>
        <dsp:cNvSpPr/>
      </dsp:nvSpPr>
      <dsp:spPr>
        <a:xfrm>
          <a:off x="616510" y="2286"/>
          <a:ext cx="9720059" cy="135946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қандай усулда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чиқарилади ёки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чиқариш қандай ташкил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қилинади, деганда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учта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узвий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боғлиқ масалага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эътибор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берилади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56327" y="42103"/>
        <a:ext cx="9640425" cy="1279835"/>
      </dsp:txXfrm>
    </dsp:sp>
    <dsp:sp modelId="{30258F33-4E14-4EDC-89A2-1CE90A105AAE}">
      <dsp:nvSpPr>
        <dsp:cNvPr id="0" name=""/>
        <dsp:cNvSpPr/>
      </dsp:nvSpPr>
      <dsp:spPr>
        <a:xfrm>
          <a:off x="1588516" y="1361755"/>
          <a:ext cx="972005" cy="8436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43622"/>
              </a:lnTo>
              <a:lnTo>
                <a:pt x="972005" y="84362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4A4CB7-7B2F-4F1C-A992-39629F41AB54}">
      <dsp:nvSpPr>
        <dsp:cNvPr id="0" name=""/>
        <dsp:cNvSpPr/>
      </dsp:nvSpPr>
      <dsp:spPr>
        <a:xfrm>
          <a:off x="2560522" y="1642963"/>
          <a:ext cx="7818917" cy="11248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ресурсларнинг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алоҳида тармоқлар ўртасида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тақсимланиши;</a:t>
          </a: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93467" y="1675908"/>
        <a:ext cx="7753027" cy="1058939"/>
      </dsp:txXfrm>
    </dsp:sp>
    <dsp:sp modelId="{E8AEA085-EA14-431D-B9A0-6707447B95CD}">
      <dsp:nvSpPr>
        <dsp:cNvPr id="0" name=""/>
        <dsp:cNvSpPr/>
      </dsp:nvSpPr>
      <dsp:spPr>
        <a:xfrm>
          <a:off x="1588516" y="1361755"/>
          <a:ext cx="972005" cy="22496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49659"/>
              </a:lnTo>
              <a:lnTo>
                <a:pt x="972005" y="224965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D42AC2-EF6C-41B0-8F44-2C71CC72CAC3}">
      <dsp:nvSpPr>
        <dsp:cNvPr id="0" name=""/>
        <dsp:cNvSpPr/>
      </dsp:nvSpPr>
      <dsp:spPr>
        <a:xfrm>
          <a:off x="2560522" y="3049000"/>
          <a:ext cx="7818917" cy="11248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корхоналар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чиқаришнинг амалга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оширилиши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93467" y="3081945"/>
        <a:ext cx="7753027" cy="1058939"/>
      </dsp:txXfrm>
    </dsp:sp>
    <dsp:sp modelId="{60C56F54-2C2F-4BF7-AC0B-BF12940AD341}">
      <dsp:nvSpPr>
        <dsp:cNvPr id="0" name=""/>
        <dsp:cNvSpPr/>
      </dsp:nvSpPr>
      <dsp:spPr>
        <a:xfrm>
          <a:off x="1588516" y="1361755"/>
          <a:ext cx="972005" cy="36556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55697"/>
              </a:lnTo>
              <a:lnTo>
                <a:pt x="972005" y="36556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B3CFB6-7D5D-47CA-9A50-5417EFACEE45}">
      <dsp:nvSpPr>
        <dsp:cNvPr id="0" name=""/>
        <dsp:cNvSpPr/>
      </dsp:nvSpPr>
      <dsp:spPr>
        <a:xfrm>
          <a:off x="2560522" y="4455037"/>
          <a:ext cx="7818917" cy="11248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ҳар бир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корхона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ресурсларининг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уйғунлашуви ва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технологияни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kern="1200" dirty="0" err="1" smtClean="0">
              <a:latin typeface="Times New Roman" pitchFamily="18" charset="0"/>
              <a:cs typeface="Times New Roman" pitchFamily="18" charset="0"/>
            </a:rPr>
            <a:t>танлаш</a:t>
          </a: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93467" y="4487982"/>
        <a:ext cx="7753027" cy="1058939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27776B-FC9F-4C4E-AC19-B7996636C39D}">
      <dsp:nvSpPr>
        <dsp:cNvPr id="0" name=""/>
        <dsp:cNvSpPr/>
      </dsp:nvSpPr>
      <dsp:spPr>
        <a:xfrm>
          <a:off x="0" y="65610"/>
          <a:ext cx="11123271" cy="95985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uz-Cyrl-UZ" sz="2400" kern="1200" dirty="0" smtClean="0">
              <a:latin typeface="Times New Roman" pitchFamily="18" charset="0"/>
              <a:cs typeface="Times New Roman" pitchFamily="18" charset="0"/>
            </a:rPr>
            <a:t>Бозор иқтисодиёти шароитида «нима, ким учун ва қандай қилиб ишлаб чиқариш зарур» деган муаммога қуйидагича жавоб берилади: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856" y="112466"/>
        <a:ext cx="11029559" cy="866146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DF82F1-D58E-45F3-8592-958E53503846}">
      <dsp:nvSpPr>
        <dsp:cNvPr id="0" name=""/>
        <dsp:cNvSpPr/>
      </dsp:nvSpPr>
      <dsp:spPr>
        <a:xfrm rot="5400000">
          <a:off x="6478653" y="-3201237"/>
          <a:ext cx="1229473" cy="7943973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just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юқори фойда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берадиган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хизматлар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барча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тўловга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лаёқатли истеъмолчилар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талабига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етарли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ҳажмда ишлаб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чиқарилади;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121403" y="216031"/>
        <a:ext cx="7883955" cy="1109437"/>
      </dsp:txXfrm>
    </dsp:sp>
    <dsp:sp modelId="{6F45022C-5D9B-4CA0-AC95-D69E43C5D2DD}">
      <dsp:nvSpPr>
        <dsp:cNvPr id="0" name=""/>
        <dsp:cNvSpPr/>
      </dsp:nvSpPr>
      <dsp:spPr>
        <a:xfrm>
          <a:off x="57894" y="2328"/>
          <a:ext cx="3063509" cy="153684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Биринчидан</a:t>
          </a:r>
          <a:endParaRPr lang="ru-RU" sz="3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2916" y="77350"/>
        <a:ext cx="2913465" cy="1386797"/>
      </dsp:txXfrm>
    </dsp:sp>
    <dsp:sp modelId="{0712E1E1-0BF7-41F4-A25D-63AB2074A14C}">
      <dsp:nvSpPr>
        <dsp:cNvPr id="0" name=""/>
        <dsp:cNvSpPr/>
      </dsp:nvSpPr>
      <dsp:spPr>
        <a:xfrm rot="5400000">
          <a:off x="6478653" y="-1587553"/>
          <a:ext cx="1229473" cy="7943973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just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товар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хизматлар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тўлов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лаёқатига эга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юқори фойда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имконини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берадиган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харидорлар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чиқарилади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121403" y="1829715"/>
        <a:ext cx="7883955" cy="1109437"/>
      </dsp:txXfrm>
    </dsp:sp>
    <dsp:sp modelId="{27EC8DEF-8E3D-42F2-94BB-49405E9596BF}">
      <dsp:nvSpPr>
        <dsp:cNvPr id="0" name=""/>
        <dsp:cNvSpPr/>
      </dsp:nvSpPr>
      <dsp:spPr>
        <a:xfrm>
          <a:off x="57894" y="1616012"/>
          <a:ext cx="3063509" cy="153684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Иккичидан</a:t>
          </a:r>
          <a:endParaRPr lang="ru-RU" sz="3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2916" y="1691034"/>
        <a:ext cx="2913465" cy="1386797"/>
      </dsp:txXfrm>
    </dsp:sp>
    <dsp:sp modelId="{E31825D5-DE0F-4A1B-AA25-8E96EEC10113}">
      <dsp:nvSpPr>
        <dsp:cNvPr id="0" name=""/>
        <dsp:cNvSpPr/>
      </dsp:nvSpPr>
      <dsp:spPr>
        <a:xfrm rot="5400000">
          <a:off x="6478653" y="26130"/>
          <a:ext cx="1229473" cy="7943973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just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юқори фойда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олишни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таъминлайдиган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ресурсларни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тежаш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имконини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берадиган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техника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технология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ёрдамида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чиқарилади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121403" y="3443398"/>
        <a:ext cx="7883955" cy="1109437"/>
      </dsp:txXfrm>
    </dsp:sp>
    <dsp:sp modelId="{F08BF76D-E42A-4E20-8063-18FFADF42E22}">
      <dsp:nvSpPr>
        <dsp:cNvPr id="0" name=""/>
        <dsp:cNvSpPr/>
      </dsp:nvSpPr>
      <dsp:spPr>
        <a:xfrm>
          <a:off x="57894" y="3229696"/>
          <a:ext cx="3063509" cy="1536841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700" kern="1200" dirty="0" smtClean="0">
              <a:latin typeface="Times New Roman" pitchFamily="18" charset="0"/>
              <a:cs typeface="Times New Roman" pitchFamily="18" charset="0"/>
            </a:rPr>
            <a:t>Учинчидан</a:t>
          </a:r>
          <a:endParaRPr lang="ru-RU" sz="3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2916" y="3304718"/>
        <a:ext cx="2913465" cy="1386797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C2E460-4AFA-413B-B0BF-CAB72C9141D4}">
      <dsp:nvSpPr>
        <dsp:cNvPr id="0" name=""/>
        <dsp:cNvSpPr/>
      </dsp:nvSpPr>
      <dsp:spPr>
        <a:xfrm>
          <a:off x="0" y="11216"/>
          <a:ext cx="11192719" cy="111693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uz-Cyrl-UZ" sz="3300" kern="1200" dirty="0" smtClean="0">
              <a:latin typeface="Times New Roman" pitchFamily="18" charset="0"/>
              <a:cs typeface="Times New Roman" pitchFamily="18" charset="0"/>
            </a:rPr>
            <a:t>3. Бозор иқтисодиётининг афзалликлари ва зиддиятлари</a:t>
          </a:r>
          <a:endParaRPr lang="ru-RU" sz="3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524" y="65740"/>
        <a:ext cx="11083671" cy="1007888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139D1F-1045-449E-AB2A-B0DC387E7D3F}">
      <dsp:nvSpPr>
        <dsp:cNvPr id="0" name=""/>
        <dsp:cNvSpPr/>
      </dsp:nvSpPr>
      <dsp:spPr>
        <a:xfrm rot="5400000">
          <a:off x="-190097" y="191493"/>
          <a:ext cx="1267313" cy="887119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0" kern="120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ru-RU" sz="2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6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44956"/>
        <a:ext cx="887119" cy="380194"/>
      </dsp:txXfrm>
    </dsp:sp>
    <dsp:sp modelId="{159DC361-7D0B-414A-B7D8-E5806B47438C}">
      <dsp:nvSpPr>
        <dsp:cNvPr id="0" name=""/>
        <dsp:cNvSpPr/>
      </dsp:nvSpPr>
      <dsp:spPr>
        <a:xfrm rot="5400000">
          <a:off x="4911376" y="-4022860"/>
          <a:ext cx="823753" cy="88722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b="0" kern="1200" dirty="0" smtClean="0">
              <a:latin typeface="Times New Roman" pitchFamily="18" charset="0"/>
              <a:cs typeface="Times New Roman" pitchFamily="18" charset="0"/>
            </a:rPr>
            <a:t>Ресурсларни тақсимлашнинг самарадорлиги. </a:t>
          </a:r>
          <a:endParaRPr lang="ru-RU" sz="26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87119" y="41609"/>
        <a:ext cx="8832055" cy="743329"/>
      </dsp:txXfrm>
    </dsp:sp>
    <dsp:sp modelId="{80B7619E-57C6-4DD2-91CD-6D004F3025A5}">
      <dsp:nvSpPr>
        <dsp:cNvPr id="0" name=""/>
        <dsp:cNvSpPr/>
      </dsp:nvSpPr>
      <dsp:spPr>
        <a:xfrm rot="5400000">
          <a:off x="-190097" y="1259496"/>
          <a:ext cx="1267313" cy="887119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0" kern="1200" dirty="0" smtClean="0">
              <a:latin typeface="Times New Roman" pitchFamily="18" charset="0"/>
              <a:cs typeface="Times New Roman" pitchFamily="18" charset="0"/>
            </a:rPr>
            <a:t>2 </a:t>
          </a:r>
          <a:endParaRPr lang="uz-Cyrl-UZ" sz="26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512959"/>
        <a:ext cx="887119" cy="380194"/>
      </dsp:txXfrm>
    </dsp:sp>
    <dsp:sp modelId="{B52D6DEC-5EB8-4053-8AB3-ECEEB13F5A58}">
      <dsp:nvSpPr>
        <dsp:cNvPr id="0" name=""/>
        <dsp:cNvSpPr/>
      </dsp:nvSpPr>
      <dsp:spPr>
        <a:xfrm rot="5400000">
          <a:off x="4911376" y="-2954857"/>
          <a:ext cx="823753" cy="88722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b="0" kern="1200" dirty="0" smtClean="0">
              <a:latin typeface="Times New Roman" pitchFamily="18" charset="0"/>
              <a:cs typeface="Times New Roman" pitchFamily="18" charset="0"/>
            </a:rPr>
            <a:t>Иқтисодий фаолият ва танлов эркинлиги. </a:t>
          </a:r>
          <a:endParaRPr lang="ru-RU" sz="26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87119" y="1109612"/>
        <a:ext cx="8832055" cy="743329"/>
      </dsp:txXfrm>
    </dsp:sp>
    <dsp:sp modelId="{25AC2D88-4904-48F8-B8B3-18423A03DE9D}">
      <dsp:nvSpPr>
        <dsp:cNvPr id="0" name=""/>
        <dsp:cNvSpPr/>
      </dsp:nvSpPr>
      <dsp:spPr>
        <a:xfrm rot="5400000">
          <a:off x="-190097" y="2327499"/>
          <a:ext cx="1267313" cy="887119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0" kern="1200" dirty="0" smtClean="0">
              <a:latin typeface="Times New Roman" pitchFamily="18" charset="0"/>
              <a:cs typeface="Times New Roman" pitchFamily="18" charset="0"/>
            </a:rPr>
            <a:t>3 </a:t>
          </a:r>
          <a:endParaRPr lang="uz-Cyrl-UZ" sz="26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580962"/>
        <a:ext cx="887119" cy="380194"/>
      </dsp:txXfrm>
    </dsp:sp>
    <dsp:sp modelId="{050A0111-0791-494D-9E59-59DC8023D1F6}">
      <dsp:nvSpPr>
        <dsp:cNvPr id="0" name=""/>
        <dsp:cNvSpPr/>
      </dsp:nvSpPr>
      <dsp:spPr>
        <a:xfrm rot="5400000">
          <a:off x="4911376" y="-1886854"/>
          <a:ext cx="823753" cy="88722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b="0" kern="1200" dirty="0" smtClean="0">
              <a:latin typeface="Times New Roman" pitchFamily="18" charset="0"/>
              <a:cs typeface="Times New Roman" pitchFamily="18" charset="0"/>
            </a:rPr>
            <a:t>Иқтисодий субъектлар тинимсиз ҳаракат ва изланишларининг таъминланиши. </a:t>
          </a:r>
          <a:endParaRPr lang="ru-RU" sz="26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87119" y="2177615"/>
        <a:ext cx="8832055" cy="743329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AD26E5-1176-41AA-949A-C910C0415C4C}">
      <dsp:nvSpPr>
        <dsp:cNvPr id="0" name=""/>
        <dsp:cNvSpPr/>
      </dsp:nvSpPr>
      <dsp:spPr>
        <a:xfrm>
          <a:off x="0" y="236409"/>
          <a:ext cx="11250593" cy="678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иқтисодиётнинг </a:t>
          </a:r>
          <a:r>
            <a:rPr lang="ru-RU" sz="2900" b="1" i="1" kern="1200" dirty="0" err="1" smtClean="0">
              <a:latin typeface="Times New Roman" pitchFamily="18" charset="0"/>
              <a:cs typeface="Times New Roman" pitchFamily="18" charset="0"/>
            </a:rPr>
            <a:t>ижобий</a:t>
          </a:r>
          <a:r>
            <a:rPr lang="ru-RU" sz="29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i="1" kern="1200" dirty="0" err="1" smtClean="0">
              <a:latin typeface="Times New Roman" pitchFamily="18" charset="0"/>
              <a:cs typeface="Times New Roman" pitchFamily="18" charset="0"/>
            </a:rPr>
            <a:t>жиҳатларини</a:t>
          </a:r>
          <a:r>
            <a:rPr lang="ru-RU" sz="2900" i="1" kern="1200" dirty="0" err="1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қуйидагилар киради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127" y="269536"/>
        <a:ext cx="11184339" cy="612346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620A40-DE83-4C87-9166-BCC4ECB1E04B}">
      <dsp:nvSpPr>
        <dsp:cNvPr id="0" name=""/>
        <dsp:cNvSpPr/>
      </dsp:nvSpPr>
      <dsp:spPr>
        <a:xfrm rot="5400000">
          <a:off x="-166420" y="168187"/>
          <a:ext cx="1109467" cy="776626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90079"/>
        <a:ext cx="776626" cy="332841"/>
      </dsp:txXfrm>
    </dsp:sp>
    <dsp:sp modelId="{81C8EAA8-C7AD-4E87-9E63-343F72B38EB6}">
      <dsp:nvSpPr>
        <dsp:cNvPr id="0" name=""/>
        <dsp:cNvSpPr/>
      </dsp:nvSpPr>
      <dsp:spPr>
        <a:xfrm rot="5400000">
          <a:off x="5653033" y="-4874639"/>
          <a:ext cx="721153" cy="1047396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чиқаришнинг ўзгарувчан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шароитларига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мослашуви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кўникишининг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юқори даражаси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76627" y="36971"/>
        <a:ext cx="10438762" cy="650745"/>
      </dsp:txXfrm>
    </dsp:sp>
    <dsp:sp modelId="{D054FF30-21E8-4C33-A342-BD18351DFE43}">
      <dsp:nvSpPr>
        <dsp:cNvPr id="0" name=""/>
        <dsp:cNvSpPr/>
      </dsp:nvSpPr>
      <dsp:spPr>
        <a:xfrm rot="5400000">
          <a:off x="-166420" y="1160735"/>
          <a:ext cx="1109467" cy="776626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382627"/>
        <a:ext cx="776626" cy="332841"/>
      </dsp:txXfrm>
    </dsp:sp>
    <dsp:sp modelId="{4037DBEF-47BD-4791-B37D-672D1052005F}">
      <dsp:nvSpPr>
        <dsp:cNvPr id="0" name=""/>
        <dsp:cNvSpPr/>
      </dsp:nvSpPr>
      <dsp:spPr>
        <a:xfrm rot="5400000">
          <a:off x="5653033" y="-3882090"/>
          <a:ext cx="721153" cy="1047396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фан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техника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ютуқларидан фойдаланиш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уларни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чиқаришга жорий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этишнинг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жадал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суръати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76627" y="1029520"/>
        <a:ext cx="10438762" cy="650745"/>
      </dsp:txXfrm>
    </dsp:sp>
    <dsp:sp modelId="{91635E3C-A056-4351-8B1A-92DE1187511E}">
      <dsp:nvSpPr>
        <dsp:cNvPr id="0" name=""/>
        <dsp:cNvSpPr/>
      </dsp:nvSpPr>
      <dsp:spPr>
        <a:xfrm rot="5400000">
          <a:off x="-166420" y="2153284"/>
          <a:ext cx="1109467" cy="77662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375176"/>
        <a:ext cx="776626" cy="332841"/>
      </dsp:txXfrm>
    </dsp:sp>
    <dsp:sp modelId="{4DDFB61F-B5D0-42BE-970E-3D1CF7C48281}">
      <dsp:nvSpPr>
        <dsp:cNvPr id="0" name=""/>
        <dsp:cNvSpPr/>
      </dsp:nvSpPr>
      <dsp:spPr>
        <a:xfrm rot="5400000">
          <a:off x="5653033" y="-2889541"/>
          <a:ext cx="721153" cy="1047396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турли-туман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эҳтиёжларни қондириш, маҳсулот сифатини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қобилияти;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76627" y="2022069"/>
        <a:ext cx="10438762" cy="650745"/>
      </dsp:txXfrm>
    </dsp:sp>
    <dsp:sp modelId="{CD378627-C692-4318-97F6-D1A37364C07A}">
      <dsp:nvSpPr>
        <dsp:cNvPr id="0" name=""/>
        <dsp:cNvSpPr/>
      </dsp:nvSpPr>
      <dsp:spPr>
        <a:xfrm rot="5400000">
          <a:off x="-166420" y="3145833"/>
          <a:ext cx="1109467" cy="776626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367725"/>
        <a:ext cx="776626" cy="332841"/>
      </dsp:txXfrm>
    </dsp:sp>
    <dsp:sp modelId="{668DF447-6ED7-44D3-A1AF-D6916BE25823}">
      <dsp:nvSpPr>
        <dsp:cNvPr id="0" name=""/>
        <dsp:cNvSpPr/>
      </dsp:nvSpPr>
      <dsp:spPr>
        <a:xfrm rot="5400000">
          <a:off x="5653033" y="-1896993"/>
          <a:ext cx="721153" cy="1047396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бузилган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мувозанатни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тезлик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қайта тиклаш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76627" y="3014617"/>
        <a:ext cx="10438762" cy="650745"/>
      </dsp:txXfrm>
    </dsp:sp>
    <dsp:sp modelId="{5C15C6F8-160F-406B-ADAF-D21B997BE78C}">
      <dsp:nvSpPr>
        <dsp:cNvPr id="0" name=""/>
        <dsp:cNvSpPr/>
      </dsp:nvSpPr>
      <dsp:spPr>
        <a:xfrm rot="5400000">
          <a:off x="-166420" y="4138381"/>
          <a:ext cx="1109467" cy="776626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360273"/>
        <a:ext cx="776626" cy="332841"/>
      </dsp:txXfrm>
    </dsp:sp>
    <dsp:sp modelId="{A31BEA04-80FC-4ADB-9540-63CF52CF2F68}">
      <dsp:nvSpPr>
        <dsp:cNvPr id="0" name=""/>
        <dsp:cNvSpPr/>
      </dsp:nvSpPr>
      <dsp:spPr>
        <a:xfrm rot="5400000">
          <a:off x="5653033" y="-904444"/>
          <a:ext cx="721153" cy="1047396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чекланган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ахборот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ресурсларнинг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сарфланиш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даражасига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йўналган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ҳолда бозор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иқтисодиётининг муваффақиятли амал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қила олиш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имконияти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76627" y="4007166"/>
        <a:ext cx="10438762" cy="650745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FF63AA-9D76-413F-A4C5-6BCB7F8D64E9}">
      <dsp:nvSpPr>
        <dsp:cNvPr id="0" name=""/>
        <dsp:cNvSpPr/>
      </dsp:nvSpPr>
      <dsp:spPr>
        <a:xfrm>
          <a:off x="0" y="230622"/>
          <a:ext cx="11192719" cy="678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иқтисодиётининг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i="1" kern="12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2900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i="1" kern="1200" dirty="0" err="1" smtClean="0">
              <a:latin typeface="Times New Roman" pitchFamily="18" charset="0"/>
              <a:cs typeface="Times New Roman" pitchFamily="18" charset="0"/>
            </a:rPr>
            <a:t>зиддиятларига</a:t>
          </a:r>
          <a:r>
            <a:rPr lang="ru-RU" sz="2900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қуйидагилар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киради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127" y="263749"/>
        <a:ext cx="11126465" cy="612346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B17C34-E4A5-4D17-8DFB-FA9D9AAF373E}">
      <dsp:nvSpPr>
        <dsp:cNvPr id="0" name=""/>
        <dsp:cNvSpPr/>
      </dsp:nvSpPr>
      <dsp:spPr>
        <a:xfrm>
          <a:off x="920480" y="0"/>
          <a:ext cx="4525963" cy="4525963"/>
        </a:xfrm>
        <a:prstGeom prst="triangl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7B7EC14-2BDD-49B3-84AC-2EE535F9D714}">
      <dsp:nvSpPr>
        <dsp:cNvPr id="0" name=""/>
        <dsp:cNvSpPr/>
      </dsp:nvSpPr>
      <dsp:spPr>
        <a:xfrm>
          <a:off x="2920161" y="376047"/>
          <a:ext cx="5309438" cy="160883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у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ўзининг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бош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назорат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механизми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—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рақобатнинг кучсизланишига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йўл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қўяди ва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ҳатто буни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рағбатлантиради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98698" y="454584"/>
        <a:ext cx="5152364" cy="1451764"/>
      </dsp:txXfrm>
    </dsp:sp>
    <dsp:sp modelId="{EB67AF56-BA8A-4954-A40E-D8C10892FA68}">
      <dsp:nvSpPr>
        <dsp:cNvPr id="0" name=""/>
        <dsp:cNvSpPr/>
      </dsp:nvSpPr>
      <dsp:spPr>
        <a:xfrm>
          <a:off x="2920161" y="2185990"/>
          <a:ext cx="5309438" cy="160883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жамият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аъзолари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даромадларидаги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тенгсизликнинг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кучайиб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бориши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аҳолининг табақаланишига олиб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келади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98698" y="2264527"/>
        <a:ext cx="5152364" cy="1451764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EB46D2-9DEB-45AB-901F-A115B96B868B}">
      <dsp:nvSpPr>
        <dsp:cNvPr id="0" name=""/>
        <dsp:cNvSpPr/>
      </dsp:nvSpPr>
      <dsp:spPr>
        <a:xfrm>
          <a:off x="0" y="151796"/>
          <a:ext cx="11146420" cy="5615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иқтисодиётида рақобат кучсизланишининг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иккита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манбаи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415" y="179211"/>
        <a:ext cx="11091590" cy="506769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92408F-3892-41F5-B3C7-52A5B98E8035}">
      <dsp:nvSpPr>
        <dsp:cNvPr id="0" name=""/>
        <dsp:cNvSpPr/>
      </dsp:nvSpPr>
      <dsp:spPr>
        <a:xfrm rot="5400000">
          <a:off x="-145221" y="146479"/>
          <a:ext cx="968145" cy="677701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340108"/>
        <a:ext cx="677701" cy="290444"/>
      </dsp:txXfrm>
    </dsp:sp>
    <dsp:sp modelId="{3979D4B5-4CA5-4195-944F-F04C0D46A730}">
      <dsp:nvSpPr>
        <dsp:cNvPr id="0" name=""/>
        <dsp:cNvSpPr/>
      </dsp:nvSpPr>
      <dsp:spPr>
        <a:xfrm rot="5400000">
          <a:off x="5597413" y="-4918454"/>
          <a:ext cx="629294" cy="104687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Фирмаларнинг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қўшилиб кетиши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,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77701" y="31978"/>
        <a:ext cx="10437998" cy="567854"/>
      </dsp:txXfrm>
    </dsp:sp>
    <dsp:sp modelId="{EFF57C49-1496-4C2A-A74E-D5734630F558}">
      <dsp:nvSpPr>
        <dsp:cNvPr id="0" name=""/>
        <dsp:cNvSpPr/>
      </dsp:nvSpPr>
      <dsp:spPr>
        <a:xfrm rot="5400000">
          <a:off x="-145221" y="911314"/>
          <a:ext cx="968145" cy="677701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1104943"/>
        <a:ext cx="677701" cy="290444"/>
      </dsp:txXfrm>
    </dsp:sp>
    <dsp:sp modelId="{E8061DCA-EC30-4C86-8C9E-81B1796908D6}">
      <dsp:nvSpPr>
        <dsp:cNvPr id="0" name=""/>
        <dsp:cNvSpPr/>
      </dsp:nvSpPr>
      <dsp:spPr>
        <a:xfrm rot="5400000">
          <a:off x="5597413" y="-4153619"/>
          <a:ext cx="629294" cy="104687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smtClean="0">
              <a:latin typeface="Times New Roman" pitchFamily="18" charset="0"/>
              <a:cs typeface="Times New Roman" pitchFamily="18" charset="0"/>
            </a:rPr>
            <a:t>компанияларнинг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хуфёна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келишуви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,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77701" y="796813"/>
        <a:ext cx="10437998" cy="567854"/>
      </dsp:txXfrm>
    </dsp:sp>
    <dsp:sp modelId="{45BFD4BA-9957-491A-ABF4-017511F89EE8}">
      <dsp:nvSpPr>
        <dsp:cNvPr id="0" name=""/>
        <dsp:cNvSpPr/>
      </dsp:nvSpPr>
      <dsp:spPr>
        <a:xfrm rot="5400000">
          <a:off x="-145221" y="1676148"/>
          <a:ext cx="968145" cy="677701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1869777"/>
        <a:ext cx="677701" cy="290444"/>
      </dsp:txXfrm>
    </dsp:sp>
    <dsp:sp modelId="{1A942FD4-0F38-485B-91E6-6442C5D95E78}">
      <dsp:nvSpPr>
        <dsp:cNvPr id="0" name=""/>
        <dsp:cNvSpPr/>
      </dsp:nvSpPr>
      <dsp:spPr>
        <a:xfrm rot="5400000">
          <a:off x="5597413" y="-3388784"/>
          <a:ext cx="629294" cy="104687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рақобатлашувнинг ноқонуний усуллари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масалан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жисмоний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куч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ишлатиш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зўравонлик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тазйиқ ўтказиш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ҳ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.к.) ни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қўллаш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77701" y="1561648"/>
        <a:ext cx="10437998" cy="567854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91D778-353B-4823-8423-018E00DF438E}">
      <dsp:nvSpPr>
        <dsp:cNvPr id="0" name=""/>
        <dsp:cNvSpPr/>
      </dsp:nvSpPr>
      <dsp:spPr>
        <a:xfrm>
          <a:off x="0" y="8183"/>
          <a:ext cx="11146420" cy="11980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355600" algn="just" defTabSz="8890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1)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иқтисодиёти шароитидаги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эркин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муҳитда тадбиркорлар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кетидан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қувиб ва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иқтисодий мавқеларини яхшилашга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интилиб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рақобатнинг чекланган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йўлидан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озод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бўлишга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ҳаракат қиладилар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485" y="66668"/>
        <a:ext cx="11029450" cy="1081110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F8EEE9-F65F-4A18-899C-29F514BFE1DA}">
      <dsp:nvSpPr>
        <dsp:cNvPr id="0" name=""/>
        <dsp:cNvSpPr/>
      </dsp:nvSpPr>
      <dsp:spPr>
        <a:xfrm>
          <a:off x="0" y="10986"/>
          <a:ext cx="11146420" cy="10810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буларнинг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барчаси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рақобатнинг кучсизланиши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тартибга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солувчилик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таъсирининг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пасайишига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олиб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келади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774" y="63760"/>
        <a:ext cx="11040872" cy="975532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748905-A0BC-4047-91F6-26D65D16805B}">
      <dsp:nvSpPr>
        <dsp:cNvPr id="0" name=""/>
        <dsp:cNvSpPr/>
      </dsp:nvSpPr>
      <dsp:spPr>
        <a:xfrm>
          <a:off x="0" y="40957"/>
          <a:ext cx="11204293" cy="10810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2)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тизими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рағбатлантирадиган 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техника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тараққиёти ҳам рақобатнинг заифлашишига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олиб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келади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Энг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янги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технология,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одатда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774" y="93731"/>
        <a:ext cx="11098745" cy="975532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A3CDC4-6473-4489-AFFC-7EF848C44BE6}">
      <dsp:nvSpPr>
        <dsp:cNvPr id="0" name=""/>
        <dsp:cNvSpPr/>
      </dsp:nvSpPr>
      <dsp:spPr>
        <a:xfrm rot="5400000">
          <a:off x="-151157" y="153210"/>
          <a:ext cx="1007718" cy="70540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54753"/>
        <a:ext cx="705402" cy="302316"/>
      </dsp:txXfrm>
    </dsp:sp>
    <dsp:sp modelId="{14EC0A30-FDC9-44B8-8F92-89F5E3BE0F01}">
      <dsp:nvSpPr>
        <dsp:cNvPr id="0" name=""/>
        <dsp:cNvSpPr/>
      </dsp:nvSpPr>
      <dsp:spPr>
        <a:xfrm rot="5400000">
          <a:off x="5627339" y="-4919883"/>
          <a:ext cx="655017" cy="1049889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жуда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катта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миқдордаги 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реал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капиталдан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фойдаланишни</a:t>
          </a:r>
          <a:r>
            <a:rPr lang="ru-RU" sz="2100" kern="120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05403" y="34028"/>
        <a:ext cx="10466915" cy="591067"/>
      </dsp:txXfrm>
    </dsp:sp>
    <dsp:sp modelId="{9A8F738B-49D4-4836-96D1-B380D28C045E}">
      <dsp:nvSpPr>
        <dsp:cNvPr id="0" name=""/>
        <dsp:cNvSpPr/>
      </dsp:nvSpPr>
      <dsp:spPr>
        <a:xfrm rot="5400000">
          <a:off x="-151157" y="1010268"/>
          <a:ext cx="1007718" cy="705402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211811"/>
        <a:ext cx="705402" cy="302316"/>
      </dsp:txXfrm>
    </dsp:sp>
    <dsp:sp modelId="{C97A2B13-60B4-4601-B04F-D66EB2080AD2}">
      <dsp:nvSpPr>
        <dsp:cNvPr id="0" name=""/>
        <dsp:cNvSpPr/>
      </dsp:nvSpPr>
      <dsp:spPr>
        <a:xfrm rot="5400000">
          <a:off x="5627339" y="-4062825"/>
          <a:ext cx="655017" cy="1049889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йирик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бозорлар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бўлишини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05403" y="891086"/>
        <a:ext cx="10466915" cy="591067"/>
      </dsp:txXfrm>
    </dsp:sp>
    <dsp:sp modelId="{6CBBC077-4BFC-41D1-B5B1-086FABF49550}">
      <dsp:nvSpPr>
        <dsp:cNvPr id="0" name=""/>
        <dsp:cNvSpPr/>
      </dsp:nvSpPr>
      <dsp:spPr>
        <a:xfrm rot="5400000">
          <a:off x="-151157" y="1867327"/>
          <a:ext cx="1007718" cy="705402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068870"/>
        <a:ext cx="705402" cy="302316"/>
      </dsp:txXfrm>
    </dsp:sp>
    <dsp:sp modelId="{2B27EC7F-F0D5-45E0-9579-5DF9761A3C74}">
      <dsp:nvSpPr>
        <dsp:cNvPr id="0" name=""/>
        <dsp:cNvSpPr/>
      </dsp:nvSpPr>
      <dsp:spPr>
        <a:xfrm rot="5400000">
          <a:off x="5627339" y="-3205767"/>
          <a:ext cx="655017" cy="1049889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комплексли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марказлашган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қатъиян бир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бутун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бирлашган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бозорнинг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таркиб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топишини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05403" y="1748144"/>
        <a:ext cx="10466915" cy="591067"/>
      </dsp:txXfrm>
    </dsp:sp>
    <dsp:sp modelId="{35CD8596-D589-42F3-8E5A-0B0F19E54AB8}">
      <dsp:nvSpPr>
        <dsp:cNvPr id="0" name=""/>
        <dsp:cNvSpPr/>
      </dsp:nvSpPr>
      <dsp:spPr>
        <a:xfrm rot="5400000">
          <a:off x="-151157" y="2724385"/>
          <a:ext cx="1007718" cy="705402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925928"/>
        <a:ext cx="705402" cy="302316"/>
      </dsp:txXfrm>
    </dsp:sp>
    <dsp:sp modelId="{DED3A8B8-9E6F-4B3E-8918-CDBF9620BA49}">
      <dsp:nvSpPr>
        <dsp:cNvPr id="0" name=""/>
        <dsp:cNvSpPr/>
      </dsp:nvSpPr>
      <dsp:spPr>
        <a:xfrm rot="5400000">
          <a:off x="5627339" y="-2348708"/>
          <a:ext cx="655017" cy="1049889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бой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ишончли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хом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ашё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манбаларини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қилади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05403" y="2605203"/>
        <a:ext cx="10466915" cy="591067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11F12E-76F0-4DDB-B5DF-7DDF56C8C6F4}">
      <dsp:nvSpPr>
        <dsp:cNvPr id="0" name=""/>
        <dsp:cNvSpPr/>
      </dsp:nvSpPr>
      <dsp:spPr>
        <a:xfrm>
          <a:off x="0" y="67734"/>
          <a:ext cx="11204293" cy="12893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35560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Бундай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технология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бозорнинг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ҳажмига нисбатан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кенг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миқёсдаги ҳисобланувчи ишлаб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чиқарувчилар мавжуд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зарурлигини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билдиради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Бошқача айтганда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энг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янги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технологияни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қўллаш асосида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чиқаришнинг энг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юқори самарадорлигига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эришиш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аксарият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ҳолларда кўп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миқдордаги майда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фирмалар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эмас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унча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кўп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бўлмаган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йирик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чиқарувчилар мавжуд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бўлишини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тақозо қилади.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2940" y="130674"/>
        <a:ext cx="11078413" cy="1163460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58A6CB-B74A-4606-980F-8A175EA52EBB}">
      <dsp:nvSpPr>
        <dsp:cNvPr id="0" name=""/>
        <dsp:cNvSpPr/>
      </dsp:nvSpPr>
      <dsp:spPr>
        <a:xfrm>
          <a:off x="0" y="10077"/>
          <a:ext cx="11192719" cy="11196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иқтисодиётининг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камчилик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салбий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жиҳатларига қуйидагилар киради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659" y="64736"/>
        <a:ext cx="11083401" cy="1010372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DEE0FB-68C1-4DE4-A213-9BE120764C87}">
      <dsp:nvSpPr>
        <dsp:cNvPr id="0" name=""/>
        <dsp:cNvSpPr/>
      </dsp:nvSpPr>
      <dsp:spPr>
        <a:xfrm rot="5400000">
          <a:off x="-158778" y="159022"/>
          <a:ext cx="1058523" cy="740966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70726"/>
        <a:ext cx="740966" cy="317557"/>
      </dsp:txXfrm>
    </dsp:sp>
    <dsp:sp modelId="{FB8B9208-B807-4DBF-87B8-784416E09825}">
      <dsp:nvSpPr>
        <dsp:cNvPr id="0" name=""/>
        <dsp:cNvSpPr/>
      </dsp:nvSpPr>
      <dsp:spPr>
        <a:xfrm rot="5400000">
          <a:off x="5622822" y="-4881612"/>
          <a:ext cx="688040" cy="104517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атроф</a:t>
          </a:r>
          <a:r>
            <a:rPr lang="uz-Cyrl-UZ" sz="2200" kern="1200" dirty="0" smtClean="0">
              <a:latin typeface="Times New Roman" pitchFamily="18" charset="0"/>
              <a:cs typeface="Times New Roman" pitchFamily="18" charset="0"/>
            </a:rPr>
            <a:t>-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муҳитни ишлаб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чиқариш ва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бошқа фаолият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турлари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таъсиридан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муҳофаза қилиш механизмининг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эмаслиги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40967" y="33830"/>
        <a:ext cx="10418165" cy="620866"/>
      </dsp:txXfrm>
    </dsp:sp>
    <dsp:sp modelId="{66E3108B-F773-4F6A-B952-815653DDD923}">
      <dsp:nvSpPr>
        <dsp:cNvPr id="0" name=""/>
        <dsp:cNvSpPr/>
      </dsp:nvSpPr>
      <dsp:spPr>
        <a:xfrm rot="5400000">
          <a:off x="-158778" y="1099973"/>
          <a:ext cx="1058523" cy="740966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311677"/>
        <a:ext cx="740966" cy="317557"/>
      </dsp:txXfrm>
    </dsp:sp>
    <dsp:sp modelId="{CF5ECD2C-7598-4619-84FC-5257833B7C53}">
      <dsp:nvSpPr>
        <dsp:cNvPr id="0" name=""/>
        <dsp:cNvSpPr/>
      </dsp:nvSpPr>
      <dsp:spPr>
        <a:xfrm rot="5400000">
          <a:off x="5622822" y="-3940661"/>
          <a:ext cx="688040" cy="104517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ресурсларнинг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қайта тикланмайдиган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турларини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сақлаш имкониятининг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йўқлиги;</a:t>
          </a:r>
          <a:endParaRPr lang="ru-RU" sz="22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40967" y="974781"/>
        <a:ext cx="10418165" cy="620866"/>
      </dsp:txXfrm>
    </dsp:sp>
    <dsp:sp modelId="{324F3E7F-337B-48D8-A093-C594B8E00F43}">
      <dsp:nvSpPr>
        <dsp:cNvPr id="0" name=""/>
        <dsp:cNvSpPr/>
      </dsp:nvSpPr>
      <dsp:spPr>
        <a:xfrm rot="5400000">
          <a:off x="-158778" y="2040924"/>
          <a:ext cx="1058523" cy="74096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252628"/>
        <a:ext cx="740966" cy="317557"/>
      </dsp:txXfrm>
    </dsp:sp>
    <dsp:sp modelId="{C9F4B503-EDF1-4A96-B124-5E5B350D13CE}">
      <dsp:nvSpPr>
        <dsp:cNvPr id="0" name=""/>
        <dsp:cNvSpPr/>
      </dsp:nvSpPr>
      <dsp:spPr>
        <a:xfrm rot="5400000">
          <a:off x="5622822" y="-2999710"/>
          <a:ext cx="688040" cy="104517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меҳнат қилиш билан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боғлиқ кафолатларнинг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эмаслиги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40967" y="1915732"/>
        <a:ext cx="10418165" cy="620866"/>
      </dsp:txXfrm>
    </dsp:sp>
    <dsp:sp modelId="{433C061E-95AC-4F4F-852A-9BAC8B957B85}">
      <dsp:nvSpPr>
        <dsp:cNvPr id="0" name=""/>
        <dsp:cNvSpPr/>
      </dsp:nvSpPr>
      <dsp:spPr>
        <a:xfrm rot="5400000">
          <a:off x="-158778" y="2981875"/>
          <a:ext cx="1058523" cy="740966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193579"/>
        <a:ext cx="740966" cy="317557"/>
      </dsp:txXfrm>
    </dsp:sp>
    <dsp:sp modelId="{78B1D8FD-A7EF-4ACF-B231-8989391DC932}">
      <dsp:nvSpPr>
        <dsp:cNvPr id="0" name=""/>
        <dsp:cNvSpPr/>
      </dsp:nvSpPr>
      <dsp:spPr>
        <a:xfrm rot="5400000">
          <a:off x="5622822" y="-2058759"/>
          <a:ext cx="688040" cy="104517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фанда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фундаментал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амалий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тадқиқотларнинг ривожланишига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кўмаклашувнинг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йўқлиги;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40967" y="2856683"/>
        <a:ext cx="10418165" cy="620866"/>
      </dsp:txXfrm>
    </dsp:sp>
    <dsp:sp modelId="{138491D2-641B-4A7F-82F0-86D6BA8256C7}">
      <dsp:nvSpPr>
        <dsp:cNvPr id="0" name=""/>
        <dsp:cNvSpPr/>
      </dsp:nvSpPr>
      <dsp:spPr>
        <a:xfrm rot="5400000">
          <a:off x="-158778" y="3922825"/>
          <a:ext cx="1058523" cy="740966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134529"/>
        <a:ext cx="740966" cy="317557"/>
      </dsp:txXfrm>
    </dsp:sp>
    <dsp:sp modelId="{C22F3510-E302-4191-9F92-52F17DF4B221}">
      <dsp:nvSpPr>
        <dsp:cNvPr id="0" name=""/>
        <dsp:cNvSpPr/>
      </dsp:nvSpPr>
      <dsp:spPr>
        <a:xfrm rot="5400000">
          <a:off x="5622822" y="-1117808"/>
          <a:ext cx="688040" cy="104517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ривожланишнинг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беқарорлиги ҳамда ижтимоий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чиқаришнинг пасайиш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ҳолатларининг мавжудлиги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40967" y="3797634"/>
        <a:ext cx="10418165" cy="620866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46EA6A-A84F-4B26-8E49-032246051C44}">
      <dsp:nvSpPr>
        <dsp:cNvPr id="0" name=""/>
        <dsp:cNvSpPr/>
      </dsp:nvSpPr>
      <dsp:spPr>
        <a:xfrm>
          <a:off x="0" y="440"/>
          <a:ext cx="11088546" cy="912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900" i="1" kern="1200" dirty="0" smtClean="0">
              <a:latin typeface="Times New Roman" pitchFamily="18" charset="0"/>
              <a:cs typeface="Times New Roman" pitchFamily="18" charset="0"/>
            </a:rPr>
            <a:t>Бозор ва бозор иқтисодиётининг фарқи</a:t>
          </a:r>
          <a:endParaRPr lang="ru-RU" sz="3900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549" y="44989"/>
        <a:ext cx="10999448" cy="823502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05D8B4-2C26-4348-804D-1DE27C075CBA}">
      <dsp:nvSpPr>
        <dsp:cNvPr id="0" name=""/>
        <dsp:cNvSpPr/>
      </dsp:nvSpPr>
      <dsp:spPr>
        <a:xfrm>
          <a:off x="2143136" y="2345828"/>
          <a:ext cx="2257418" cy="173427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dirty="0" smtClean="0">
              <a:latin typeface="Times New Roman" pitchFamily="18" charset="0"/>
              <a:cs typeface="Times New Roman" pitchFamily="18" charset="0"/>
            </a:rPr>
            <a:t>Бозор иқтисо-диёти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473727" y="2599806"/>
        <a:ext cx="1596236" cy="1226314"/>
      </dsp:txXfrm>
    </dsp:sp>
    <dsp:sp modelId="{0382ED9C-B89E-45BE-B8CE-BBC93CA2F0AF}">
      <dsp:nvSpPr>
        <dsp:cNvPr id="0" name=""/>
        <dsp:cNvSpPr/>
      </dsp:nvSpPr>
      <dsp:spPr>
        <a:xfrm rot="11700000">
          <a:off x="817562" y="2482586"/>
          <a:ext cx="1336182" cy="50353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DEE47F3-7454-4CB3-AFE0-6FECE04243C3}">
      <dsp:nvSpPr>
        <dsp:cNvPr id="0" name=""/>
        <dsp:cNvSpPr/>
      </dsp:nvSpPr>
      <dsp:spPr>
        <a:xfrm>
          <a:off x="1099" y="1890057"/>
          <a:ext cx="1678456" cy="13427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>
              <a:latin typeface="Times New Roman" pitchFamily="18" charset="0"/>
              <a:cs typeface="Times New Roman" pitchFamily="18" charset="0"/>
            </a:rPr>
            <a:t>Ишлаб чиқариш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0427" y="1929385"/>
        <a:ext cx="1599800" cy="1264109"/>
      </dsp:txXfrm>
    </dsp:sp>
    <dsp:sp modelId="{3AE64981-EC73-4005-9F2C-2CCB9305F183}">
      <dsp:nvSpPr>
        <dsp:cNvPr id="0" name=""/>
        <dsp:cNvSpPr/>
      </dsp:nvSpPr>
      <dsp:spPr>
        <a:xfrm rot="14700000">
          <a:off x="1766970" y="1372016"/>
          <a:ext cx="1527658" cy="50353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A8C023-036D-441A-9CB6-7FD5676CB329}">
      <dsp:nvSpPr>
        <dsp:cNvPr id="0" name=""/>
        <dsp:cNvSpPr/>
      </dsp:nvSpPr>
      <dsp:spPr>
        <a:xfrm>
          <a:off x="1368763" y="260138"/>
          <a:ext cx="1678456" cy="13427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>
              <a:latin typeface="Times New Roman" pitchFamily="18" charset="0"/>
              <a:cs typeface="Times New Roman" pitchFamily="18" charset="0"/>
            </a:rPr>
            <a:t>Тақсимот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408091" y="299466"/>
        <a:ext cx="1599800" cy="1264109"/>
      </dsp:txXfrm>
    </dsp:sp>
    <dsp:sp modelId="{A38D9BF7-CB74-445C-9D3E-515859BDB54B}">
      <dsp:nvSpPr>
        <dsp:cNvPr id="0" name=""/>
        <dsp:cNvSpPr/>
      </dsp:nvSpPr>
      <dsp:spPr>
        <a:xfrm rot="17700000">
          <a:off x="3249062" y="1372016"/>
          <a:ext cx="1527658" cy="50353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9BE6A36-B9E5-452F-966E-3060D78939FF}">
      <dsp:nvSpPr>
        <dsp:cNvPr id="0" name=""/>
        <dsp:cNvSpPr/>
      </dsp:nvSpPr>
      <dsp:spPr>
        <a:xfrm>
          <a:off x="3496471" y="260138"/>
          <a:ext cx="1678456" cy="13427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>
              <a:latin typeface="Times New Roman" pitchFamily="18" charset="0"/>
              <a:cs typeface="Times New Roman" pitchFamily="18" charset="0"/>
            </a:rPr>
            <a:t>Айирбош-лаш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35799" y="299466"/>
        <a:ext cx="1599800" cy="1264109"/>
      </dsp:txXfrm>
    </dsp:sp>
    <dsp:sp modelId="{15EC60DC-AADD-4227-81E3-1855332CF546}">
      <dsp:nvSpPr>
        <dsp:cNvPr id="0" name=""/>
        <dsp:cNvSpPr/>
      </dsp:nvSpPr>
      <dsp:spPr>
        <a:xfrm rot="20700000">
          <a:off x="4389946" y="2482586"/>
          <a:ext cx="1336182" cy="50353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C7DEE6F-C9CB-40FF-A47A-D04A84805F25}">
      <dsp:nvSpPr>
        <dsp:cNvPr id="0" name=""/>
        <dsp:cNvSpPr/>
      </dsp:nvSpPr>
      <dsp:spPr>
        <a:xfrm>
          <a:off x="4864135" y="1890057"/>
          <a:ext cx="1678456" cy="13427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>
              <a:latin typeface="Times New Roman" pitchFamily="18" charset="0"/>
              <a:cs typeface="Times New Roman" pitchFamily="18" charset="0"/>
            </a:rPr>
            <a:t>Истеъмол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903463" y="1929385"/>
        <a:ext cx="1599800" cy="1264109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85EEAA-D2A2-4BC2-B987-98BD93B87561}">
      <dsp:nvSpPr>
        <dsp:cNvPr id="0" name=""/>
        <dsp:cNvSpPr/>
      </dsp:nvSpPr>
      <dsp:spPr>
        <a:xfrm>
          <a:off x="0" y="77314"/>
          <a:ext cx="11076972" cy="127413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5600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тушунчаси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дастлаб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алмашув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товар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айирбошлаш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жойи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майдони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деган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мазмунни</a:t>
          </a:r>
          <a:r>
            <a:rPr lang="ru-RU" sz="3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300" kern="1200" dirty="0" err="1" smtClean="0">
              <a:latin typeface="Times New Roman" pitchFamily="18" charset="0"/>
              <a:cs typeface="Times New Roman" pitchFamily="18" charset="0"/>
            </a:rPr>
            <a:t>англатган</a:t>
          </a:r>
          <a:endParaRPr lang="ru-RU" sz="3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2198" y="139512"/>
        <a:ext cx="10952576" cy="1149734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88A3A-C1E7-46B3-92B0-8580FCD4CE85}">
      <dsp:nvSpPr>
        <dsp:cNvPr id="0" name=""/>
        <dsp:cNvSpPr/>
      </dsp:nvSpPr>
      <dsp:spPr>
        <a:xfrm>
          <a:off x="0" y="16535"/>
          <a:ext cx="11076972" cy="13689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358775" algn="just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чиқарувчилар 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истеъмолчилар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сотувчилар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харидорлар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ўртасида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пул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орқали айирбошлаш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олди-сотди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жараёнида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бўладиган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иқтисодий муносабатлар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йиғиндисидир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6824" y="83359"/>
        <a:ext cx="10943324" cy="1235252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584AA0-D05E-46CB-AFEF-E37D7F03E9C3}">
      <dsp:nvSpPr>
        <dsp:cNvPr id="0" name=""/>
        <dsp:cNvSpPr/>
      </dsp:nvSpPr>
      <dsp:spPr>
        <a:xfrm>
          <a:off x="1512997" y="2816"/>
          <a:ext cx="8015623" cy="9275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Бозорнинг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белгилари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err="1" smtClean="0">
              <a:latin typeface="Times New Roman" pitchFamily="18" charset="0"/>
              <a:cs typeface="Times New Roman" pitchFamily="18" charset="0"/>
            </a:rPr>
            <a:t>қуйидагилардан иборат</a:t>
          </a:r>
          <a:r>
            <a:rPr lang="ru-RU" sz="30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40165" y="29984"/>
        <a:ext cx="7961287" cy="873252"/>
      </dsp:txXfrm>
    </dsp:sp>
    <dsp:sp modelId="{B7B6D3AC-C45B-40DE-90C9-D89EF96F9BD9}">
      <dsp:nvSpPr>
        <dsp:cNvPr id="0" name=""/>
        <dsp:cNvSpPr/>
      </dsp:nvSpPr>
      <dsp:spPr>
        <a:xfrm>
          <a:off x="2314560" y="930404"/>
          <a:ext cx="801562" cy="6956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95691"/>
              </a:lnTo>
              <a:lnTo>
                <a:pt x="801562" y="69569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3C2466-981B-45D9-A469-57AF33CF9B3A}">
      <dsp:nvSpPr>
        <dsp:cNvPr id="0" name=""/>
        <dsp:cNvSpPr/>
      </dsp:nvSpPr>
      <dsp:spPr>
        <a:xfrm>
          <a:off x="3116122" y="1162301"/>
          <a:ext cx="6447851" cy="9275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just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сотувчи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харидорларнинг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келишуви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эквивалентлилик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тамойили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айирбошлаш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43290" y="1189469"/>
        <a:ext cx="6393515" cy="873252"/>
      </dsp:txXfrm>
    </dsp:sp>
    <dsp:sp modelId="{2FF58EB7-F8CD-48DA-9D30-679739DBB259}">
      <dsp:nvSpPr>
        <dsp:cNvPr id="0" name=""/>
        <dsp:cNvSpPr/>
      </dsp:nvSpPr>
      <dsp:spPr>
        <a:xfrm>
          <a:off x="2314560" y="930404"/>
          <a:ext cx="801562" cy="18551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5176"/>
              </a:lnTo>
              <a:lnTo>
                <a:pt x="801562" y="18551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85993A-7D67-4635-ABE8-A5199EE64C3B}">
      <dsp:nvSpPr>
        <dsp:cNvPr id="0" name=""/>
        <dsp:cNvSpPr/>
      </dsp:nvSpPr>
      <dsp:spPr>
        <a:xfrm>
          <a:off x="3116122" y="2321787"/>
          <a:ext cx="6447851" cy="9275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just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сотувчиларнинг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харажатлари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қопланиб, фойда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олиши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43290" y="2348955"/>
        <a:ext cx="6393515" cy="873252"/>
      </dsp:txXfrm>
    </dsp:sp>
    <dsp:sp modelId="{7C82A5FA-7B62-482E-ACD5-5C21633B8C83}">
      <dsp:nvSpPr>
        <dsp:cNvPr id="0" name=""/>
        <dsp:cNvSpPr/>
      </dsp:nvSpPr>
      <dsp:spPr>
        <a:xfrm>
          <a:off x="2314560" y="930404"/>
          <a:ext cx="801562" cy="30146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14661"/>
              </a:lnTo>
              <a:lnTo>
                <a:pt x="801562" y="301466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B38DA9-BEF6-4127-A1EE-7ED16D556FA4}">
      <dsp:nvSpPr>
        <dsp:cNvPr id="0" name=""/>
        <dsp:cNvSpPr/>
      </dsp:nvSpPr>
      <dsp:spPr>
        <a:xfrm>
          <a:off x="3116122" y="3481272"/>
          <a:ext cx="6447851" cy="9275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just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тўловга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лаёқатли бўлган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харидорларнинг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талабини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қондириш ва</a:t>
          </a: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kern="1200" dirty="0" err="1" smtClean="0">
              <a:latin typeface="Times New Roman" pitchFamily="18" charset="0"/>
              <a:cs typeface="Times New Roman" pitchFamily="18" charset="0"/>
            </a:rPr>
            <a:t>рақобатчилик.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43290" y="3508440"/>
        <a:ext cx="6393515" cy="873252"/>
      </dsp:txXfrm>
    </dsp:sp>
  </dsp:spTree>
</dsp:drawing>
</file>

<file path=ppt/diagrams/drawing4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7F1252-B701-4986-AACE-CF6486201C2F}">
      <dsp:nvSpPr>
        <dsp:cNvPr id="0" name=""/>
        <dsp:cNvSpPr/>
      </dsp:nvSpPr>
      <dsp:spPr>
        <a:xfrm>
          <a:off x="4353" y="2972"/>
          <a:ext cx="10952517" cy="13273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800" i="0" kern="1200" dirty="0" smtClean="0">
              <a:latin typeface="Times New Roman" pitchFamily="18" charset="0"/>
              <a:cs typeface="Times New Roman" pitchFamily="18" charset="0"/>
            </a:rPr>
            <a:t>БОЗОР</a:t>
          </a:r>
          <a:endParaRPr lang="ru-RU" sz="4800" i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229" y="41848"/>
        <a:ext cx="10874765" cy="1249583"/>
      </dsp:txXfrm>
    </dsp:sp>
    <dsp:sp modelId="{1404FBC3-E1E4-4E55-9F1A-15A0AAA13D45}">
      <dsp:nvSpPr>
        <dsp:cNvPr id="0" name=""/>
        <dsp:cNvSpPr/>
      </dsp:nvSpPr>
      <dsp:spPr>
        <a:xfrm>
          <a:off x="4353" y="1472226"/>
          <a:ext cx="4671215" cy="13273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kern="1200" dirty="0" smtClean="0">
              <a:latin typeface="Times New Roman" pitchFamily="18" charset="0"/>
              <a:cs typeface="Times New Roman" pitchFamily="18" charset="0"/>
            </a:rPr>
            <a:t>Объекти</a:t>
          </a: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229" y="1511102"/>
        <a:ext cx="4593463" cy="1249583"/>
      </dsp:txXfrm>
    </dsp:sp>
    <dsp:sp modelId="{8A25A85D-803E-4507-B0AC-7C19D1C88ED1}">
      <dsp:nvSpPr>
        <dsp:cNvPr id="0" name=""/>
        <dsp:cNvSpPr/>
      </dsp:nvSpPr>
      <dsp:spPr>
        <a:xfrm>
          <a:off x="4353" y="2941480"/>
          <a:ext cx="1514661" cy="13273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иқтисодий ресурслар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229" y="2980356"/>
        <a:ext cx="1436909" cy="1249583"/>
      </dsp:txXfrm>
    </dsp:sp>
    <dsp:sp modelId="{834D62C5-DE0C-46E4-9472-DC2ACB2D534D}">
      <dsp:nvSpPr>
        <dsp:cNvPr id="0" name=""/>
        <dsp:cNvSpPr/>
      </dsp:nvSpPr>
      <dsp:spPr>
        <a:xfrm>
          <a:off x="1582631" y="2941480"/>
          <a:ext cx="1514661" cy="13273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Товар</a:t>
          </a:r>
          <a:r>
            <a:rPr lang="en-US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хизматлар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621507" y="2980356"/>
        <a:ext cx="1436909" cy="1249583"/>
      </dsp:txXfrm>
    </dsp:sp>
    <dsp:sp modelId="{25A00478-93A1-491E-BC9A-F34039439491}">
      <dsp:nvSpPr>
        <dsp:cNvPr id="0" name=""/>
        <dsp:cNvSpPr/>
      </dsp:nvSpPr>
      <dsp:spPr>
        <a:xfrm>
          <a:off x="3160908" y="2941480"/>
          <a:ext cx="1514661" cy="13273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пул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унга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тенглаштирилган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молиявий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активлардир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uz-Cyrl-UZ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99784" y="2980356"/>
        <a:ext cx="1436909" cy="1249583"/>
      </dsp:txXfrm>
    </dsp:sp>
    <dsp:sp modelId="{939511DF-C2FC-4014-82BB-50D191B04026}">
      <dsp:nvSpPr>
        <dsp:cNvPr id="0" name=""/>
        <dsp:cNvSpPr/>
      </dsp:nvSpPr>
      <dsp:spPr>
        <a:xfrm>
          <a:off x="4802801" y="1472226"/>
          <a:ext cx="6154069" cy="13273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kern="1200" dirty="0" smtClean="0">
              <a:latin typeface="Times New Roman" pitchFamily="18" charset="0"/>
              <a:cs typeface="Times New Roman" pitchFamily="18" charset="0"/>
            </a:rPr>
            <a:t>Субъекти</a:t>
          </a: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41677" y="1511102"/>
        <a:ext cx="6076317" cy="1249583"/>
      </dsp:txXfrm>
    </dsp:sp>
    <dsp:sp modelId="{503B5BEB-97F9-41F6-9C97-04A03393E7C1}">
      <dsp:nvSpPr>
        <dsp:cNvPr id="0" name=""/>
        <dsp:cNvSpPr/>
      </dsp:nvSpPr>
      <dsp:spPr>
        <a:xfrm>
          <a:off x="4802801" y="2941480"/>
          <a:ext cx="6154069" cy="13273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>
              <a:latin typeface="Times New Roman" pitchFamily="18" charset="0"/>
              <a:cs typeface="Times New Roman" pitchFamily="18" charset="0"/>
            </a:rPr>
            <a:t>Сотувчи ва сотиб олувчи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41677" y="2980356"/>
        <a:ext cx="6076317" cy="1249583"/>
      </dsp:txXfrm>
    </dsp:sp>
    <dsp:sp modelId="{B39DD5EF-A9B3-44B4-8A7C-61A4EDD59BC0}">
      <dsp:nvSpPr>
        <dsp:cNvPr id="0" name=""/>
        <dsp:cNvSpPr/>
      </dsp:nvSpPr>
      <dsp:spPr>
        <a:xfrm>
          <a:off x="4802801" y="4410734"/>
          <a:ext cx="1514661" cy="13273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>
              <a:latin typeface="Times New Roman" pitchFamily="18" charset="0"/>
              <a:cs typeface="Times New Roman" pitchFamily="18" charset="0"/>
            </a:rPr>
            <a:t>Уй хўжаликлари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41677" y="4449610"/>
        <a:ext cx="1436909" cy="1249583"/>
      </dsp:txXfrm>
    </dsp:sp>
    <dsp:sp modelId="{A3B3DC72-572C-4891-9064-08C27C428CC9}">
      <dsp:nvSpPr>
        <dsp:cNvPr id="0" name=""/>
        <dsp:cNvSpPr/>
      </dsp:nvSpPr>
      <dsp:spPr>
        <a:xfrm>
          <a:off x="6349270" y="4410734"/>
          <a:ext cx="1514661" cy="13273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dirty="0" smtClean="0">
              <a:latin typeface="Times New Roman" pitchFamily="18" charset="0"/>
              <a:cs typeface="Times New Roman" pitchFamily="18" charset="0"/>
            </a:rPr>
            <a:t>Тадбиркорлик сектори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388146" y="4449610"/>
        <a:ext cx="1436909" cy="1249583"/>
      </dsp:txXfrm>
    </dsp:sp>
    <dsp:sp modelId="{F2E45FF2-28A0-4095-94C3-8F33A84E40B5}">
      <dsp:nvSpPr>
        <dsp:cNvPr id="0" name=""/>
        <dsp:cNvSpPr/>
      </dsp:nvSpPr>
      <dsp:spPr>
        <a:xfrm>
          <a:off x="7895740" y="4410734"/>
          <a:ext cx="1514661" cy="13273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>
              <a:latin typeface="Times New Roman" pitchFamily="18" charset="0"/>
              <a:cs typeface="Times New Roman" pitchFamily="18" charset="0"/>
            </a:rPr>
            <a:t>Давлат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934616" y="4449610"/>
        <a:ext cx="1436909" cy="1249583"/>
      </dsp:txXfrm>
    </dsp:sp>
    <dsp:sp modelId="{373A490E-65C0-4E92-8AE6-1202481FFCDB}">
      <dsp:nvSpPr>
        <dsp:cNvPr id="0" name=""/>
        <dsp:cNvSpPr/>
      </dsp:nvSpPr>
      <dsp:spPr>
        <a:xfrm>
          <a:off x="9442209" y="4410734"/>
          <a:ext cx="1514661" cy="13273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>
              <a:latin typeface="Times New Roman" pitchFamily="18" charset="0"/>
              <a:cs typeface="Times New Roman" pitchFamily="18" charset="0"/>
            </a:rPr>
            <a:t>Банк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481085" y="4449610"/>
        <a:ext cx="1436909" cy="1249583"/>
      </dsp:txXfrm>
    </dsp:sp>
  </dsp:spTree>
</dsp:drawing>
</file>

<file path=ppt/diagrams/drawing4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5620A-78F5-4AE3-AC14-F5CEDD81E49C}">
      <dsp:nvSpPr>
        <dsp:cNvPr id="0" name=""/>
        <dsp:cNvSpPr/>
      </dsp:nvSpPr>
      <dsp:spPr>
        <a:xfrm rot="5400000">
          <a:off x="6425581" y="-2920519"/>
          <a:ext cx="1433181" cy="763794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иқтисодиётининг фаолият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қилишини тартибга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солишни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иқтисодий жараёнларни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уйғунлаштиришни таъминлайдиган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дастак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воситалар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3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323200" y="251824"/>
        <a:ext cx="7567982" cy="1293257"/>
      </dsp:txXfrm>
    </dsp:sp>
    <dsp:sp modelId="{9072BD88-22CA-447E-B043-8B87D9BB5B19}">
      <dsp:nvSpPr>
        <dsp:cNvPr id="0" name=""/>
        <dsp:cNvSpPr/>
      </dsp:nvSpPr>
      <dsp:spPr>
        <a:xfrm>
          <a:off x="80" y="2714"/>
          <a:ext cx="3323119" cy="179147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500" b="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45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500" b="0" kern="1200" dirty="0" err="1" smtClean="0">
              <a:latin typeface="Times New Roman" pitchFamily="18" charset="0"/>
              <a:cs typeface="Times New Roman" pitchFamily="18" charset="0"/>
            </a:rPr>
            <a:t>механизми</a:t>
          </a:r>
          <a:r>
            <a:rPr lang="ru-RU" sz="45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45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7533" y="90167"/>
        <a:ext cx="3148213" cy="1616570"/>
      </dsp:txXfrm>
    </dsp:sp>
    <dsp:sp modelId="{516E6635-3FCA-40D6-92CB-47512C98128A}">
      <dsp:nvSpPr>
        <dsp:cNvPr id="0" name=""/>
        <dsp:cNvSpPr/>
      </dsp:nvSpPr>
      <dsp:spPr>
        <a:xfrm rot="5400000">
          <a:off x="6425581" y="-1039469"/>
          <a:ext cx="1433181" cy="7637944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айирбошлаш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муносабатларига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жалб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қилинган иқтисодий фаолият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натижалари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иқтисодий ресурслар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, товар, пул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унга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тенглаштирилган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молиявий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активлар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3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323200" y="2132874"/>
        <a:ext cx="7567982" cy="1293257"/>
      </dsp:txXfrm>
    </dsp:sp>
    <dsp:sp modelId="{28516E72-8CA5-4EC4-B778-B1AA73F3F8C1}">
      <dsp:nvSpPr>
        <dsp:cNvPr id="0" name=""/>
        <dsp:cNvSpPr/>
      </dsp:nvSpPr>
      <dsp:spPr>
        <a:xfrm>
          <a:off x="80" y="1883764"/>
          <a:ext cx="3323119" cy="179147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500" b="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45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500" b="0" kern="1200" dirty="0" err="1" smtClean="0">
              <a:latin typeface="Times New Roman" pitchFamily="18" charset="0"/>
              <a:cs typeface="Times New Roman" pitchFamily="18" charset="0"/>
            </a:rPr>
            <a:t>объекти</a:t>
          </a:r>
          <a:r>
            <a:rPr lang="ru-RU" sz="45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45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7533" y="1971217"/>
        <a:ext cx="3148213" cy="1616570"/>
      </dsp:txXfrm>
    </dsp:sp>
    <dsp:sp modelId="{224143C8-136C-4450-92B2-8E398064C4FF}">
      <dsp:nvSpPr>
        <dsp:cNvPr id="0" name=""/>
        <dsp:cNvSpPr/>
      </dsp:nvSpPr>
      <dsp:spPr>
        <a:xfrm rot="5400000">
          <a:off x="6425581" y="841581"/>
          <a:ext cx="1433181" cy="7637944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айирбошлаш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муносабатлари</a:t>
          </a:r>
          <a:r>
            <a:rPr lang="ru-RU" sz="23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0" kern="1200" dirty="0" err="1" smtClean="0">
              <a:latin typeface="Times New Roman" pitchFamily="18" charset="0"/>
              <a:cs typeface="Times New Roman" pitchFamily="18" charset="0"/>
            </a:rPr>
            <a:t>қатнашчиси.</a:t>
          </a:r>
          <a:endParaRPr lang="ru-RU" sz="23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323200" y="4013924"/>
        <a:ext cx="7567982" cy="1293257"/>
      </dsp:txXfrm>
    </dsp:sp>
    <dsp:sp modelId="{D738BDF9-895C-4CE0-AA20-ED62DF2C7352}">
      <dsp:nvSpPr>
        <dsp:cNvPr id="0" name=""/>
        <dsp:cNvSpPr/>
      </dsp:nvSpPr>
      <dsp:spPr>
        <a:xfrm>
          <a:off x="80" y="3764815"/>
          <a:ext cx="3323119" cy="1791476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500" b="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45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500" b="0" kern="1200" dirty="0" err="1" smtClean="0">
              <a:latin typeface="Times New Roman" pitchFamily="18" charset="0"/>
              <a:cs typeface="Times New Roman" pitchFamily="18" charset="0"/>
            </a:rPr>
            <a:t>субъекти</a:t>
          </a:r>
          <a:endParaRPr lang="ru-RU" sz="45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7533" y="3852268"/>
        <a:ext cx="3148213" cy="1616570"/>
      </dsp:txXfrm>
    </dsp:sp>
  </dsp:spTree>
</dsp:drawing>
</file>

<file path=ppt/diagrams/drawing4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0EC5F2-95AA-4148-AD18-AF90707030E9}">
      <dsp:nvSpPr>
        <dsp:cNvPr id="0" name=""/>
        <dsp:cNvSpPr/>
      </dsp:nvSpPr>
      <dsp:spPr>
        <a:xfrm>
          <a:off x="0" y="203683"/>
          <a:ext cx="11065398" cy="9578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358775" algn="just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Бозорнинг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вазифаси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чиқарувчилар томонидан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яратилган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хизматларни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иқтисодий ресурсларни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истеъмолчиларга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етказиб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беришдан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иборатдир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760" y="250443"/>
        <a:ext cx="10971878" cy="864370"/>
      </dsp:txXfrm>
    </dsp:sp>
  </dsp:spTree>
</dsp:drawing>
</file>

<file path=ppt/diagrams/drawing4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44812F-84F0-43CC-9F1A-F52452B42F62}">
      <dsp:nvSpPr>
        <dsp:cNvPr id="0" name=""/>
        <dsp:cNvSpPr/>
      </dsp:nvSpPr>
      <dsp:spPr>
        <a:xfrm>
          <a:off x="0" y="41152"/>
          <a:ext cx="11065398" cy="226395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358775" algn="just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4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300" b="1" kern="1200" dirty="0" err="1" smtClean="0">
              <a:latin typeface="Times New Roman" pitchFamily="18" charset="0"/>
              <a:cs typeface="Times New Roman" pitchFamily="18" charset="0"/>
            </a:rPr>
            <a:t>айирбошлаш</a:t>
          </a:r>
          <a:r>
            <a:rPr lang="ru-RU" sz="4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300" b="1" kern="1200" dirty="0" err="1" smtClean="0">
              <a:latin typeface="Times New Roman" pitchFamily="18" charset="0"/>
              <a:cs typeface="Times New Roman" pitchFamily="18" charset="0"/>
            </a:rPr>
            <a:t>категорияси</a:t>
          </a:r>
          <a:r>
            <a:rPr lang="ru-RU" sz="4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300" b="1" kern="120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43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43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4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300" b="1" kern="1200" dirty="0" err="1" smtClean="0">
              <a:latin typeface="Times New Roman" pitchFamily="18" charset="0"/>
              <a:cs typeface="Times New Roman" pitchFamily="18" charset="0"/>
            </a:rPr>
            <a:t>чиқаришнинг узлуксиз</a:t>
          </a:r>
          <a:r>
            <a:rPr lang="ru-RU" sz="4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300" b="1" kern="1200" dirty="0" err="1" smtClean="0">
              <a:latin typeface="Times New Roman" pitchFamily="18" charset="0"/>
              <a:cs typeface="Times New Roman" pitchFamily="18" charset="0"/>
            </a:rPr>
            <a:t>такрорланиб</a:t>
          </a:r>
          <a:r>
            <a:rPr lang="ru-RU" sz="4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300" b="1" kern="1200" dirty="0" err="1" smtClean="0">
              <a:latin typeface="Times New Roman" pitchFamily="18" charset="0"/>
              <a:cs typeface="Times New Roman" pitchFamily="18" charset="0"/>
            </a:rPr>
            <a:t>туришига</a:t>
          </a:r>
          <a:r>
            <a:rPr lang="ru-RU" sz="4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300" b="1" kern="1200" dirty="0" err="1" smtClean="0">
              <a:latin typeface="Times New Roman" pitchFamily="18" charset="0"/>
              <a:cs typeface="Times New Roman" pitchFamily="18" charset="0"/>
            </a:rPr>
            <a:t>ёрдам</a:t>
          </a:r>
          <a:r>
            <a:rPr lang="ru-RU" sz="43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300" b="1" kern="1200" dirty="0" err="1" smtClean="0">
              <a:latin typeface="Times New Roman" pitchFamily="18" charset="0"/>
              <a:cs typeface="Times New Roman" pitchFamily="18" charset="0"/>
            </a:rPr>
            <a:t>беради</a:t>
          </a:r>
          <a:r>
            <a:rPr lang="ru-RU" sz="43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43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4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0517" y="151669"/>
        <a:ext cx="10844364" cy="2042916"/>
      </dsp:txXfrm>
    </dsp:sp>
    <dsp:sp modelId="{6EBD7AD1-1AB9-4E2B-88A7-DF1A1C06C94A}">
      <dsp:nvSpPr>
        <dsp:cNvPr id="0" name=""/>
        <dsp:cNvSpPr/>
      </dsp:nvSpPr>
      <dsp:spPr>
        <a:xfrm>
          <a:off x="0" y="2428943"/>
          <a:ext cx="11065398" cy="2263950"/>
        </a:xfrm>
        <a:prstGeom prst="roundRect">
          <a:avLst/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358775" algn="just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300" b="1" kern="1200" dirty="0" smtClean="0">
              <a:latin typeface="Times New Roman" pitchFamily="18" charset="0"/>
              <a:cs typeface="Times New Roman" pitchFamily="18" charset="0"/>
            </a:rPr>
            <a:t>Бозор иқтисодиётни тартибга солиб туриш вазифасини талаб, таклиф, рақобат ва нархлар ёрдамида бажаради.</a:t>
          </a:r>
          <a:r>
            <a:rPr lang="uz-Cyrl-UZ" sz="43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4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0517" y="2539460"/>
        <a:ext cx="10844364" cy="2042916"/>
      </dsp:txXfrm>
    </dsp:sp>
  </dsp:spTree>
</dsp:drawing>
</file>

<file path=ppt/diagrams/drawing4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29A640-D84F-4DDE-9F27-2DD679F530BE}">
      <dsp:nvSpPr>
        <dsp:cNvPr id="0" name=""/>
        <dsp:cNvSpPr/>
      </dsp:nvSpPr>
      <dsp:spPr>
        <a:xfrm>
          <a:off x="0" y="5482"/>
          <a:ext cx="11192719" cy="8658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i="1" kern="1200" dirty="0" smtClean="0">
              <a:latin typeface="Times New Roman" pitchFamily="18" charset="0"/>
              <a:cs typeface="Times New Roman" pitchFamily="18" charset="0"/>
            </a:rPr>
            <a:t>5.</a:t>
          </a:r>
          <a:r>
            <a:rPr lang="ru-RU" sz="3700" i="1" kern="1200" dirty="0" err="1" smtClean="0">
              <a:latin typeface="Times New Roman" pitchFamily="18" charset="0"/>
              <a:cs typeface="Times New Roman" pitchFamily="18" charset="0"/>
            </a:rPr>
            <a:t>Бозорнинг</a:t>
          </a:r>
          <a:r>
            <a:rPr lang="ru-RU" sz="3700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i="1" kern="1200" dirty="0" err="1" smtClean="0">
              <a:latin typeface="Times New Roman" pitchFamily="18" charset="0"/>
              <a:cs typeface="Times New Roman" pitchFamily="18" charset="0"/>
            </a:rPr>
            <a:t>турлари</a:t>
          </a:r>
          <a:r>
            <a:rPr lang="ru-RU" sz="3700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i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700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i="1" kern="1200" dirty="0" err="1" smtClean="0">
              <a:latin typeface="Times New Roman" pitchFamily="18" charset="0"/>
              <a:cs typeface="Times New Roman" pitchFamily="18" charset="0"/>
            </a:rPr>
            <a:t>тузилиши</a:t>
          </a:r>
          <a:r>
            <a:rPr lang="ru-RU" sz="3700" i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3700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265" y="47747"/>
        <a:ext cx="11108189" cy="781270"/>
      </dsp:txXfrm>
    </dsp:sp>
  </dsp:spTree>
</dsp:drawing>
</file>

<file path=ppt/diagrams/drawing4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79B542-D35A-4344-8452-8B0FED2E2062}">
      <dsp:nvSpPr>
        <dsp:cNvPr id="0" name=""/>
        <dsp:cNvSpPr/>
      </dsp:nvSpPr>
      <dsp:spPr>
        <a:xfrm>
          <a:off x="0" y="8573"/>
          <a:ext cx="11134846" cy="10764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l" defTabSz="2044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600" kern="1200" dirty="0" err="1" smtClean="0">
              <a:latin typeface="Times New Roman" pitchFamily="18" charset="0"/>
              <a:cs typeface="Times New Roman" pitchFamily="18" charset="0"/>
            </a:rPr>
            <a:t>Бозорнинг</a:t>
          </a:r>
          <a:r>
            <a:rPr lang="ru-RU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600" b="1" kern="1200" dirty="0" err="1" smtClean="0">
              <a:latin typeface="Times New Roman" pitchFamily="18" charset="0"/>
              <a:cs typeface="Times New Roman" pitchFamily="18" charset="0"/>
            </a:rPr>
            <a:t>етуклик</a:t>
          </a:r>
          <a:r>
            <a:rPr lang="ru-RU" sz="4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600" b="1" kern="1200" dirty="0" err="1" smtClean="0">
              <a:latin typeface="Times New Roman" pitchFamily="18" charset="0"/>
              <a:cs typeface="Times New Roman" pitchFamily="18" charset="0"/>
            </a:rPr>
            <a:t>даражасига</a:t>
          </a:r>
          <a:r>
            <a:rPr lang="ru-RU" sz="4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600" b="1" kern="1200" dirty="0" err="1" smtClean="0">
              <a:latin typeface="Times New Roman" pitchFamily="18" charset="0"/>
              <a:cs typeface="Times New Roman" pitchFamily="18" charset="0"/>
            </a:rPr>
            <a:t>қараб</a:t>
          </a:r>
          <a:endParaRPr lang="ru-RU" sz="4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546" y="61119"/>
        <a:ext cx="11029754" cy="971308"/>
      </dsp:txXfrm>
    </dsp:sp>
  </dsp:spTree>
</dsp:drawing>
</file>

<file path=ppt/diagrams/drawing4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4A640B-601B-4F89-8464-F12BE48CD126}">
      <dsp:nvSpPr>
        <dsp:cNvPr id="0" name=""/>
        <dsp:cNvSpPr/>
      </dsp:nvSpPr>
      <dsp:spPr>
        <a:xfrm>
          <a:off x="0" y="295648"/>
          <a:ext cx="11134846" cy="1048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4188" tIns="374904" rIns="864188" bIns="128016" numCol="1" spcCol="1270" anchor="t" anchorCtr="0">
          <a:noAutofit/>
        </a:bodyPr>
        <a:lstStyle/>
        <a:p>
          <a:pPr marL="0" lvl="1" indent="457200" algn="just" defTabSz="800100" rtl="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uz-Cyrl-UZ" sz="1800" b="0" kern="1200" dirty="0" smtClean="0">
              <a:latin typeface="Times New Roman" pitchFamily="18" charset="0"/>
              <a:cs typeface="Times New Roman" pitchFamily="18" charset="0"/>
            </a:rPr>
            <a:t>Ривожланмаган, шаклланаётган бозор тасодифий тавсифга эга бўлиб, унда товарни товарга айирбошлаш (бартер) усули кўпроқ қўлланилади. </a:t>
          </a:r>
          <a:endParaRPr lang="ru-RU" sz="18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95648"/>
        <a:ext cx="11134846" cy="1048950"/>
      </dsp:txXfrm>
    </dsp:sp>
    <dsp:sp modelId="{FD7C61B0-12C7-4986-BD81-DF13138540CC}">
      <dsp:nvSpPr>
        <dsp:cNvPr id="0" name=""/>
        <dsp:cNvSpPr/>
      </dsp:nvSpPr>
      <dsp:spPr>
        <a:xfrm>
          <a:off x="556742" y="29968"/>
          <a:ext cx="7794392" cy="5313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4609" tIns="0" rIns="294609" bIns="0" numCol="1" spcCol="1270" anchor="ctr" anchorCtr="0">
          <a:noAutofit/>
        </a:bodyPr>
        <a:lstStyle/>
        <a:p>
          <a:pPr marL="0" lvl="0" indent="457200" algn="just" defTabSz="10668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Ривожланмаган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2681" y="55907"/>
        <a:ext cx="7742514" cy="479482"/>
      </dsp:txXfrm>
    </dsp:sp>
    <dsp:sp modelId="{D175C198-A7BD-4094-BE35-8743B8C45E41}">
      <dsp:nvSpPr>
        <dsp:cNvPr id="0" name=""/>
        <dsp:cNvSpPr/>
      </dsp:nvSpPr>
      <dsp:spPr>
        <a:xfrm>
          <a:off x="0" y="1707478"/>
          <a:ext cx="11134846" cy="13041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4188" tIns="374904" rIns="864188" bIns="128016" numCol="1" spcCol="1270" anchor="t" anchorCtr="0">
          <a:noAutofit/>
        </a:bodyPr>
        <a:lstStyle/>
        <a:p>
          <a:pPr marL="0" lvl="1" indent="457200" algn="just" defTabSz="800100" rtl="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uz-Cyrl-UZ" sz="1800" b="0" kern="1200" dirty="0" smtClean="0">
              <a:latin typeface="Times New Roman" pitchFamily="18" charset="0"/>
              <a:cs typeface="Times New Roman" pitchFamily="18" charset="0"/>
            </a:rPr>
            <a:t>товар ва хизматларнинг ҳар бир тури бўйича жуда кўп ишлаб чиқарувчилар ва истеъмолчилар, сотувчилар ва </a:t>
          </a:r>
          <a:r>
            <a:rPr lang="ru-RU" sz="1800" b="0" kern="1200" dirty="0" err="1" smtClean="0">
              <a:latin typeface="Times New Roman" pitchFamily="18" charset="0"/>
              <a:cs typeface="Times New Roman" pitchFamily="18" charset="0"/>
            </a:rPr>
            <a:t>харидор</a:t>
          </a:r>
          <a:r>
            <a:rPr lang="uz-Cyrl-UZ" sz="1800" b="0" kern="1200" dirty="0" smtClean="0">
              <a:latin typeface="Times New Roman" pitchFamily="18" charset="0"/>
              <a:cs typeface="Times New Roman" pitchFamily="18" charset="0"/>
            </a:rPr>
            <a:t>лар </a:t>
          </a:r>
          <a:r>
            <a:rPr lang="ru-RU" sz="1800" b="0" kern="1200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uz-Cyrl-UZ" sz="1800" b="0" kern="1200" dirty="0" smtClean="0">
              <a:latin typeface="Times New Roman" pitchFamily="18" charset="0"/>
              <a:cs typeface="Times New Roman" pitchFamily="18" charset="0"/>
            </a:rPr>
            <a:t> бўл</a:t>
          </a:r>
          <a:r>
            <a:rPr lang="ru-RU" sz="1800" b="0" kern="1200" dirty="0" err="1" smtClean="0">
              <a:latin typeface="Times New Roman" pitchFamily="18" charset="0"/>
              <a:cs typeface="Times New Roman" pitchFamily="18" charset="0"/>
            </a:rPr>
            <a:t>иб</a:t>
          </a:r>
          <a:r>
            <a:rPr lang="uz-Cyrl-UZ" sz="1800" b="0" kern="1200" dirty="0" smtClean="0">
              <a:latin typeface="Times New Roman" pitchFamily="18" charset="0"/>
              <a:cs typeface="Times New Roman" pitchFamily="18" charset="0"/>
            </a:rPr>
            <a:t>, улар ўртасида эркин рақобат </a:t>
          </a:r>
          <a:r>
            <a:rPr lang="ru-RU" sz="1800" b="0" kern="1200" dirty="0" err="1" smtClean="0">
              <a:latin typeface="Times New Roman" pitchFamily="18" charset="0"/>
              <a:cs typeface="Times New Roman" pitchFamily="18" charset="0"/>
            </a:rPr>
            <a:t>амал</a:t>
          </a:r>
          <a:r>
            <a:rPr lang="ru-RU" sz="1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kern="1200" dirty="0" err="1" smtClean="0">
              <a:latin typeface="Times New Roman" pitchFamily="18" charset="0"/>
              <a:cs typeface="Times New Roman" pitchFamily="18" charset="0"/>
            </a:rPr>
            <a:t>қилувчи</a:t>
          </a:r>
          <a:r>
            <a:rPr lang="uz-Cyrl-UZ" sz="1800" b="0" kern="1200" dirty="0" smtClean="0">
              <a:latin typeface="Times New Roman" pitchFamily="18" charset="0"/>
              <a:cs typeface="Times New Roman" pitchFamily="18" charset="0"/>
            </a:rPr>
            <a:t>, нархлар талаб ва таклиф ўртасидаги нисбатга қараб эркин шакллан</a:t>
          </a:r>
          <a:r>
            <a:rPr lang="ru-RU" sz="1800" b="0" kern="1200" dirty="0" err="1" smtClean="0">
              <a:latin typeface="Times New Roman" pitchFamily="18" charset="0"/>
              <a:cs typeface="Times New Roman" pitchFamily="18" charset="0"/>
            </a:rPr>
            <a:t>увчи</a:t>
          </a:r>
          <a:r>
            <a:rPr lang="ru-RU" sz="1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kern="1200" dirty="0" err="1" smtClean="0">
              <a:latin typeface="Times New Roman" pitchFamily="18" charset="0"/>
              <a:cs typeface="Times New Roman" pitchFamily="18" charset="0"/>
            </a:rPr>
            <a:t>бозордир</a:t>
          </a:r>
          <a:r>
            <a:rPr lang="uz-Cyrl-UZ" sz="18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8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707478"/>
        <a:ext cx="11134846" cy="1304100"/>
      </dsp:txXfrm>
    </dsp:sp>
    <dsp:sp modelId="{3EBB0BD1-BE6D-4CF0-877E-0CE5AA4E6327}">
      <dsp:nvSpPr>
        <dsp:cNvPr id="0" name=""/>
        <dsp:cNvSpPr/>
      </dsp:nvSpPr>
      <dsp:spPr>
        <a:xfrm>
          <a:off x="556742" y="1441798"/>
          <a:ext cx="7794392" cy="5313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4609" tIns="0" rIns="294609" bIns="0" numCol="1" spcCol="1270" anchor="ctr" anchorCtr="0">
          <a:noAutofit/>
        </a:bodyPr>
        <a:lstStyle/>
        <a:p>
          <a:pPr marL="0" lvl="0" indent="457200" algn="just" defTabSz="10668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Классик (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эркин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2681" y="1467737"/>
        <a:ext cx="7742514" cy="479482"/>
      </dsp:txXfrm>
    </dsp:sp>
    <dsp:sp modelId="{ADE1A771-8434-49B2-B20E-9C36BDFBAE1D}">
      <dsp:nvSpPr>
        <dsp:cNvPr id="0" name=""/>
        <dsp:cNvSpPr/>
      </dsp:nvSpPr>
      <dsp:spPr>
        <a:xfrm>
          <a:off x="0" y="3346243"/>
          <a:ext cx="11134846" cy="13041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4188" tIns="374904" rIns="864188" bIns="128016" numCol="1" spcCol="1270" anchor="t" anchorCtr="0">
          <a:noAutofit/>
        </a:bodyPr>
        <a:lstStyle/>
        <a:p>
          <a:pPr marL="0" lvl="1" indent="457200" algn="just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uz-Cyrl-UZ" sz="1800" b="0" kern="1200" dirty="0" smtClean="0">
              <a:latin typeface="Times New Roman" pitchFamily="18" charset="0"/>
              <a:cs typeface="Times New Roman" pitchFamily="18" charset="0"/>
            </a:rPr>
            <a:t>Ҳозирги замон ривожланган бозори ижтимоий-иқтисодий самарадорликни таъминлаш ва аҳолини ижтимоий ҳимоялаш мақсадида бозор алоқаларининг давлат томонидан тартибга солиб турилишига асосланади. </a:t>
          </a:r>
          <a:endParaRPr lang="ru-RU" sz="18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346243"/>
        <a:ext cx="11134846" cy="1304100"/>
      </dsp:txXfrm>
    </dsp:sp>
    <dsp:sp modelId="{BE875BA0-B6E2-4774-AE4C-BB861138F1BB}">
      <dsp:nvSpPr>
        <dsp:cNvPr id="0" name=""/>
        <dsp:cNvSpPr/>
      </dsp:nvSpPr>
      <dsp:spPr>
        <a:xfrm>
          <a:off x="556742" y="3108778"/>
          <a:ext cx="7794392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4609" tIns="0" rIns="294609" bIns="0" numCol="1" spcCol="1270" anchor="ctr" anchorCtr="0">
          <a:noAutofit/>
        </a:bodyPr>
        <a:lstStyle/>
        <a:p>
          <a:pPr marL="0" lvl="0" indent="457200" algn="just" defTabSz="10668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Ҳозирги замон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ривожланган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2681" y="3134717"/>
        <a:ext cx="7742514" cy="479482"/>
      </dsp:txXfrm>
    </dsp:sp>
  </dsp:spTree>
</dsp:drawing>
</file>

<file path=ppt/diagrams/drawing4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FA8E58-752C-4A58-8D40-CA0F766442EF}">
      <dsp:nvSpPr>
        <dsp:cNvPr id="0" name=""/>
        <dsp:cNvSpPr/>
      </dsp:nvSpPr>
      <dsp:spPr>
        <a:xfrm>
          <a:off x="7993" y="2306"/>
          <a:ext cx="10875790" cy="1741925"/>
        </a:xfrm>
        <a:prstGeom prst="roundRect">
          <a:avLst>
            <a:gd name="adj" fmla="val 10000"/>
          </a:avLst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800" kern="1200" dirty="0" smtClean="0">
              <a:latin typeface="Times New Roman" pitchFamily="18" charset="0"/>
              <a:cs typeface="Times New Roman" pitchFamily="18" charset="0"/>
            </a:rPr>
            <a:t>Бозор </a:t>
          </a:r>
          <a:r>
            <a:rPr lang="uz-Cyrl-UZ" sz="4800" b="1" kern="1200" dirty="0" smtClean="0">
              <a:latin typeface="Times New Roman" pitchFamily="18" charset="0"/>
              <a:cs typeface="Times New Roman" pitchFamily="18" charset="0"/>
            </a:rPr>
            <a:t>ҳудудий жиҳатдан</a:t>
          </a:r>
          <a:r>
            <a:rPr lang="uz-Cyrl-UZ" sz="4800" kern="1200" dirty="0" smtClean="0">
              <a:latin typeface="Times New Roman" pitchFamily="18" charset="0"/>
              <a:cs typeface="Times New Roman" pitchFamily="18" charset="0"/>
            </a:rPr>
            <a:t> ҳам турлича бўлиши мумкин. </a:t>
          </a:r>
          <a:endParaRPr lang="uz-Cyrl-UZ" sz="4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012" y="53325"/>
        <a:ext cx="10773752" cy="1639887"/>
      </dsp:txXfrm>
    </dsp:sp>
    <dsp:sp modelId="{58918B74-C6FB-4C16-AD5C-2F915D28DCBC}">
      <dsp:nvSpPr>
        <dsp:cNvPr id="0" name=""/>
        <dsp:cNvSpPr/>
      </dsp:nvSpPr>
      <dsp:spPr>
        <a:xfrm>
          <a:off x="7993" y="1933646"/>
          <a:ext cx="4136450" cy="17419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100" kern="1200" dirty="0" smtClean="0">
              <a:latin typeface="Times New Roman" pitchFamily="18" charset="0"/>
              <a:cs typeface="Times New Roman" pitchFamily="18" charset="0"/>
            </a:rPr>
            <a:t>Маҳаллий бозорлар </a:t>
          </a:r>
          <a:endParaRPr lang="uz-Cyrl-UZ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012" y="1984665"/>
        <a:ext cx="4034412" cy="1639887"/>
      </dsp:txXfrm>
    </dsp:sp>
    <dsp:sp modelId="{E4D6F9E3-CF06-47BB-B088-6BFBB47F7809}">
      <dsp:nvSpPr>
        <dsp:cNvPr id="0" name=""/>
        <dsp:cNvSpPr/>
      </dsp:nvSpPr>
      <dsp:spPr>
        <a:xfrm>
          <a:off x="7993" y="3864987"/>
          <a:ext cx="800396" cy="174192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satMod val="103000"/>
                <a:lumMod val="102000"/>
                <a:tint val="94000"/>
              </a:schemeClr>
            </a:gs>
            <a:gs pos="50000">
              <a:schemeClr val="accent2">
                <a:satMod val="110000"/>
                <a:lumMod val="100000"/>
                <a:shade val="100000"/>
              </a:schemeClr>
            </a:gs>
            <a:gs pos="100000">
              <a:schemeClr val="accent2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dirty="0" smtClean="0">
              <a:latin typeface="Times New Roman" pitchFamily="18" charset="0"/>
              <a:cs typeface="Times New Roman" pitchFamily="18" charset="0"/>
            </a:rPr>
            <a:t>Тошкент бозори </a:t>
          </a:r>
          <a:endParaRPr lang="uz-Cyrl-U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436" y="3888430"/>
        <a:ext cx="753510" cy="1695039"/>
      </dsp:txXfrm>
    </dsp:sp>
    <dsp:sp modelId="{809CF19A-8ED9-480D-BB34-598D0BACDAA8}">
      <dsp:nvSpPr>
        <dsp:cNvPr id="0" name=""/>
        <dsp:cNvSpPr/>
      </dsp:nvSpPr>
      <dsp:spPr>
        <a:xfrm>
          <a:off x="842006" y="3864987"/>
          <a:ext cx="800396" cy="174192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satMod val="103000"/>
                <a:lumMod val="102000"/>
                <a:tint val="94000"/>
              </a:schemeClr>
            </a:gs>
            <a:gs pos="50000">
              <a:schemeClr val="accent2">
                <a:satMod val="110000"/>
                <a:lumMod val="100000"/>
                <a:shade val="100000"/>
              </a:schemeClr>
            </a:gs>
            <a:gs pos="100000">
              <a:schemeClr val="accent2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dirty="0" smtClean="0">
              <a:latin typeface="Times New Roman" pitchFamily="18" charset="0"/>
              <a:cs typeface="Times New Roman" pitchFamily="18" charset="0"/>
            </a:rPr>
            <a:t>Самарқанд бозори </a:t>
          </a:r>
          <a:endParaRPr lang="uz-Cyrl-U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65449" y="3888430"/>
        <a:ext cx="753510" cy="1695039"/>
      </dsp:txXfrm>
    </dsp:sp>
    <dsp:sp modelId="{6B1B584C-ABA7-4F29-A40C-38B4DCC12873}">
      <dsp:nvSpPr>
        <dsp:cNvPr id="0" name=""/>
        <dsp:cNvSpPr/>
      </dsp:nvSpPr>
      <dsp:spPr>
        <a:xfrm>
          <a:off x="1676020" y="3864987"/>
          <a:ext cx="800396" cy="174192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satMod val="103000"/>
                <a:lumMod val="102000"/>
                <a:tint val="94000"/>
              </a:schemeClr>
            </a:gs>
            <a:gs pos="50000">
              <a:schemeClr val="accent2">
                <a:satMod val="110000"/>
                <a:lumMod val="100000"/>
                <a:shade val="100000"/>
              </a:schemeClr>
            </a:gs>
            <a:gs pos="100000">
              <a:schemeClr val="accent2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dirty="0" smtClean="0">
              <a:latin typeface="Times New Roman" pitchFamily="18" charset="0"/>
              <a:cs typeface="Times New Roman" pitchFamily="18" charset="0"/>
            </a:rPr>
            <a:t>Лондон бозори </a:t>
          </a:r>
          <a:endParaRPr lang="uz-Cyrl-U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699463" y="3888430"/>
        <a:ext cx="753510" cy="1695039"/>
      </dsp:txXfrm>
    </dsp:sp>
    <dsp:sp modelId="{05E0C423-C821-4B3D-A2CA-99D75062BCC2}">
      <dsp:nvSpPr>
        <dsp:cNvPr id="0" name=""/>
        <dsp:cNvSpPr/>
      </dsp:nvSpPr>
      <dsp:spPr>
        <a:xfrm>
          <a:off x="2510033" y="3864987"/>
          <a:ext cx="800396" cy="174192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satMod val="103000"/>
                <a:lumMod val="102000"/>
                <a:tint val="94000"/>
              </a:schemeClr>
            </a:gs>
            <a:gs pos="50000">
              <a:schemeClr val="accent2">
                <a:satMod val="110000"/>
                <a:lumMod val="100000"/>
                <a:shade val="100000"/>
              </a:schemeClr>
            </a:gs>
            <a:gs pos="100000">
              <a:schemeClr val="accent2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dirty="0" smtClean="0">
              <a:latin typeface="Times New Roman" pitchFamily="18" charset="0"/>
              <a:cs typeface="Times New Roman" pitchFamily="18" charset="0"/>
            </a:rPr>
            <a:t>Нью-Йорк бозори </a:t>
          </a:r>
          <a:endParaRPr lang="uz-Cyrl-U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33476" y="3888430"/>
        <a:ext cx="753510" cy="1695039"/>
      </dsp:txXfrm>
    </dsp:sp>
    <dsp:sp modelId="{3FBE6FA4-E75B-48BD-ADC2-6E5220219B66}">
      <dsp:nvSpPr>
        <dsp:cNvPr id="0" name=""/>
        <dsp:cNvSpPr/>
      </dsp:nvSpPr>
      <dsp:spPr>
        <a:xfrm>
          <a:off x="3344046" y="3864987"/>
          <a:ext cx="800396" cy="174192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satMod val="103000"/>
                <a:lumMod val="102000"/>
                <a:tint val="94000"/>
              </a:schemeClr>
            </a:gs>
            <a:gs pos="50000">
              <a:schemeClr val="accent2">
                <a:satMod val="110000"/>
                <a:lumMod val="100000"/>
                <a:shade val="100000"/>
              </a:schemeClr>
            </a:gs>
            <a:gs pos="100000">
              <a:schemeClr val="accent2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vert270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dirty="0" smtClean="0">
              <a:latin typeface="Times New Roman" pitchFamily="18" charset="0"/>
              <a:cs typeface="Times New Roman" pitchFamily="18" charset="0"/>
            </a:rPr>
            <a:t>Пекин бозори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67489" y="3888430"/>
        <a:ext cx="753510" cy="1695039"/>
      </dsp:txXfrm>
    </dsp:sp>
    <dsp:sp modelId="{ABF1DD65-A3AD-4845-8C7A-74B9E979E2D4}">
      <dsp:nvSpPr>
        <dsp:cNvPr id="0" name=""/>
        <dsp:cNvSpPr/>
      </dsp:nvSpPr>
      <dsp:spPr>
        <a:xfrm>
          <a:off x="4211676" y="1933646"/>
          <a:ext cx="4136450" cy="1741925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100" kern="1200" dirty="0" smtClean="0">
              <a:latin typeface="Times New Roman" pitchFamily="18" charset="0"/>
              <a:cs typeface="Times New Roman" pitchFamily="18" charset="0"/>
            </a:rPr>
            <a:t>Миллий бозорлар</a:t>
          </a:r>
          <a:endParaRPr lang="ru-RU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62695" y="1984665"/>
        <a:ext cx="4034412" cy="1639887"/>
      </dsp:txXfrm>
    </dsp:sp>
    <dsp:sp modelId="{CAE99A3A-24CF-4515-83F2-259EF042F75A}">
      <dsp:nvSpPr>
        <dsp:cNvPr id="0" name=""/>
        <dsp:cNvSpPr/>
      </dsp:nvSpPr>
      <dsp:spPr>
        <a:xfrm>
          <a:off x="4211676" y="3864987"/>
          <a:ext cx="800396" cy="1741925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dirty="0" smtClean="0">
              <a:latin typeface="Times New Roman" pitchFamily="18" charset="0"/>
              <a:cs typeface="Times New Roman" pitchFamily="18" charset="0"/>
            </a:rPr>
            <a:t>Ўзбекистон бозори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35119" y="3888430"/>
        <a:ext cx="753510" cy="1695039"/>
      </dsp:txXfrm>
    </dsp:sp>
    <dsp:sp modelId="{03C9211A-D61E-423B-92B3-6DB6A84CB43D}">
      <dsp:nvSpPr>
        <dsp:cNvPr id="0" name=""/>
        <dsp:cNvSpPr/>
      </dsp:nvSpPr>
      <dsp:spPr>
        <a:xfrm>
          <a:off x="5045690" y="3864987"/>
          <a:ext cx="800396" cy="1741925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dirty="0" smtClean="0">
              <a:latin typeface="Times New Roman" pitchFamily="18" charset="0"/>
              <a:cs typeface="Times New Roman" pitchFamily="18" charset="0"/>
            </a:rPr>
            <a:t> Франция бозори 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69133" y="3888430"/>
        <a:ext cx="753510" cy="1695039"/>
      </dsp:txXfrm>
    </dsp:sp>
    <dsp:sp modelId="{CEA9E64B-BD89-42A9-9BDB-B498E0C6F451}">
      <dsp:nvSpPr>
        <dsp:cNvPr id="0" name=""/>
        <dsp:cNvSpPr/>
      </dsp:nvSpPr>
      <dsp:spPr>
        <a:xfrm>
          <a:off x="5879703" y="3864987"/>
          <a:ext cx="800396" cy="1741925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dirty="0" smtClean="0">
              <a:latin typeface="Times New Roman" pitchFamily="18" charset="0"/>
              <a:cs typeface="Times New Roman" pitchFamily="18" charset="0"/>
            </a:rPr>
            <a:t>Англия бозори 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03146" y="3888430"/>
        <a:ext cx="753510" cy="1695039"/>
      </dsp:txXfrm>
    </dsp:sp>
    <dsp:sp modelId="{6B9FAD48-7E1B-4D3F-AF06-992D259C33AD}">
      <dsp:nvSpPr>
        <dsp:cNvPr id="0" name=""/>
        <dsp:cNvSpPr/>
      </dsp:nvSpPr>
      <dsp:spPr>
        <a:xfrm>
          <a:off x="6713716" y="3864987"/>
          <a:ext cx="800396" cy="1741925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dirty="0" smtClean="0">
              <a:latin typeface="Times New Roman" pitchFamily="18" charset="0"/>
              <a:cs typeface="Times New Roman" pitchFamily="18" charset="0"/>
            </a:rPr>
            <a:t>АҚШ бозори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737159" y="3888430"/>
        <a:ext cx="753510" cy="1695039"/>
      </dsp:txXfrm>
    </dsp:sp>
    <dsp:sp modelId="{64589406-4F5F-4590-A054-2659E49BE150}">
      <dsp:nvSpPr>
        <dsp:cNvPr id="0" name=""/>
        <dsp:cNvSpPr/>
      </dsp:nvSpPr>
      <dsp:spPr>
        <a:xfrm>
          <a:off x="7547730" y="3864987"/>
          <a:ext cx="800396" cy="1741925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dirty="0" smtClean="0">
              <a:latin typeface="Times New Roman" pitchFamily="18" charset="0"/>
              <a:cs typeface="Times New Roman" pitchFamily="18" charset="0"/>
            </a:rPr>
            <a:t>Хитой бозори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571173" y="3888430"/>
        <a:ext cx="753510" cy="1695039"/>
      </dsp:txXfrm>
    </dsp:sp>
    <dsp:sp modelId="{5A6D1367-C16D-4E43-89CB-C4DD6260EB0E}">
      <dsp:nvSpPr>
        <dsp:cNvPr id="0" name=""/>
        <dsp:cNvSpPr/>
      </dsp:nvSpPr>
      <dsp:spPr>
        <a:xfrm>
          <a:off x="8415360" y="1933646"/>
          <a:ext cx="2468423" cy="1741925"/>
        </a:xfrm>
        <a:prstGeom prst="roundRect">
          <a:avLst>
            <a:gd name="adj" fmla="val 10000"/>
          </a:avLst>
        </a:prstGeom>
        <a:solidFill>
          <a:srgbClr val="00B05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100" kern="1200" dirty="0" smtClean="0">
              <a:latin typeface="Times New Roman" pitchFamily="18" charset="0"/>
              <a:cs typeface="Times New Roman" pitchFamily="18" charset="0"/>
            </a:rPr>
            <a:t>Ҳудудий бозорлар</a:t>
          </a:r>
          <a:endParaRPr lang="ru-RU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466379" y="1984665"/>
        <a:ext cx="2366385" cy="1639887"/>
      </dsp:txXfrm>
    </dsp:sp>
    <dsp:sp modelId="{F7F5A5AD-BD94-4E7B-9DAB-402E168794C0}">
      <dsp:nvSpPr>
        <dsp:cNvPr id="0" name=""/>
        <dsp:cNvSpPr/>
      </dsp:nvSpPr>
      <dsp:spPr>
        <a:xfrm>
          <a:off x="8415360" y="3864987"/>
          <a:ext cx="800396" cy="1741925"/>
        </a:xfrm>
        <a:prstGeom prst="roundRect">
          <a:avLst>
            <a:gd name="adj" fmla="val 10000"/>
          </a:avLst>
        </a:prstGeom>
        <a:solidFill>
          <a:srgbClr val="00B05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dirty="0" smtClean="0">
              <a:latin typeface="Times New Roman" pitchFamily="18" charset="0"/>
              <a:cs typeface="Times New Roman" pitchFamily="18" charset="0"/>
            </a:rPr>
            <a:t>Марказий Осиё ёки Осиё бозори 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438803" y="3888430"/>
        <a:ext cx="753510" cy="1695039"/>
      </dsp:txXfrm>
    </dsp:sp>
    <dsp:sp modelId="{566BD21D-DA50-4F30-A521-0AD4DC59FB02}">
      <dsp:nvSpPr>
        <dsp:cNvPr id="0" name=""/>
        <dsp:cNvSpPr/>
      </dsp:nvSpPr>
      <dsp:spPr>
        <a:xfrm>
          <a:off x="9249373" y="3864987"/>
          <a:ext cx="800396" cy="1741925"/>
        </a:xfrm>
        <a:prstGeom prst="roundRect">
          <a:avLst>
            <a:gd name="adj" fmla="val 10000"/>
          </a:avLst>
        </a:prstGeom>
        <a:solidFill>
          <a:srgbClr val="00B05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dirty="0" smtClean="0">
              <a:latin typeface="Times New Roman" pitchFamily="18" charset="0"/>
              <a:cs typeface="Times New Roman" pitchFamily="18" charset="0"/>
            </a:rPr>
            <a:t>Ғарбий Европа бозори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272816" y="3888430"/>
        <a:ext cx="753510" cy="1695039"/>
      </dsp:txXfrm>
    </dsp:sp>
    <dsp:sp modelId="{982F328A-002F-47CD-B15D-36A440888DD2}">
      <dsp:nvSpPr>
        <dsp:cNvPr id="0" name=""/>
        <dsp:cNvSpPr/>
      </dsp:nvSpPr>
      <dsp:spPr>
        <a:xfrm>
          <a:off x="10083386" y="3864987"/>
          <a:ext cx="800396" cy="1741925"/>
        </a:xfrm>
        <a:prstGeom prst="roundRect">
          <a:avLst>
            <a:gd name="adj" fmla="val 10000"/>
          </a:avLst>
        </a:prstGeom>
        <a:solidFill>
          <a:srgbClr val="00B05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dirty="0" smtClean="0">
              <a:latin typeface="Times New Roman" pitchFamily="18" charset="0"/>
              <a:cs typeface="Times New Roman" pitchFamily="18" charset="0"/>
            </a:rPr>
            <a:t>жаҳон бозори.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106829" y="3888430"/>
        <a:ext cx="753510" cy="1695039"/>
      </dsp:txXfrm>
    </dsp:sp>
  </dsp:spTree>
</dsp:drawing>
</file>

<file path=ppt/diagrams/drawing5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6F2805-11FA-4D91-B3AE-E5D6AA2A4279}">
      <dsp:nvSpPr>
        <dsp:cNvPr id="0" name=""/>
        <dsp:cNvSpPr/>
      </dsp:nvSpPr>
      <dsp:spPr>
        <a:xfrm rot="16200000">
          <a:off x="1330299" y="-1330299"/>
          <a:ext cx="2831588" cy="5492187"/>
        </a:xfrm>
        <a:prstGeom prst="round1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истеъмол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товарлари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хизматлари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endParaRPr lang="ru-RU" sz="37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0" y="0"/>
        <a:ext cx="5492187" cy="2123691"/>
      </dsp:txXfrm>
    </dsp:sp>
    <dsp:sp modelId="{4D3AAF28-AC31-46D6-AD8D-258A4E2BAEA0}">
      <dsp:nvSpPr>
        <dsp:cNvPr id="0" name=""/>
        <dsp:cNvSpPr/>
      </dsp:nvSpPr>
      <dsp:spPr>
        <a:xfrm>
          <a:off x="5492187" y="0"/>
          <a:ext cx="5492187" cy="2831588"/>
        </a:xfrm>
        <a:prstGeom prst="round1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чиқариш воситалари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ишчи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кучи (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ресурслар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endParaRPr lang="ru-RU" sz="3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92187" y="0"/>
        <a:ext cx="5492187" cy="2123691"/>
      </dsp:txXfrm>
    </dsp:sp>
    <dsp:sp modelId="{68C7A682-4539-4571-A60D-4BCFA98162FE}">
      <dsp:nvSpPr>
        <dsp:cNvPr id="0" name=""/>
        <dsp:cNvSpPr/>
      </dsp:nvSpPr>
      <dsp:spPr>
        <a:xfrm rot="10800000">
          <a:off x="0" y="2831588"/>
          <a:ext cx="5492187" cy="2831588"/>
        </a:xfrm>
        <a:prstGeom prst="round1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валюта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фонд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биржалари</a:t>
          </a:r>
          <a:endParaRPr lang="ru-RU" sz="37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0" y="3539485"/>
        <a:ext cx="5492187" cy="2123691"/>
      </dsp:txXfrm>
    </dsp:sp>
    <dsp:sp modelId="{D89459D6-A051-4E96-A861-AC37FE251951}">
      <dsp:nvSpPr>
        <dsp:cNvPr id="0" name=""/>
        <dsp:cNvSpPr/>
      </dsp:nvSpPr>
      <dsp:spPr>
        <a:xfrm rot="5400000">
          <a:off x="6822487" y="1501288"/>
          <a:ext cx="2831588" cy="5492187"/>
        </a:xfrm>
        <a:prstGeom prst="round1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илмий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техника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кашфиёти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ишланмалар</a:t>
          </a:r>
          <a:r>
            <a:rPr lang="ru-RU" sz="3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kern="120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endParaRPr lang="ru-RU" sz="37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492187" y="3539485"/>
        <a:ext cx="5492187" cy="2123691"/>
      </dsp:txXfrm>
    </dsp:sp>
    <dsp:sp modelId="{49838505-17A3-4E0F-B278-8D84F4A8B1E2}">
      <dsp:nvSpPr>
        <dsp:cNvPr id="0" name=""/>
        <dsp:cNvSpPr/>
      </dsp:nvSpPr>
      <dsp:spPr>
        <a:xfrm>
          <a:off x="2822358" y="1751988"/>
          <a:ext cx="5339658" cy="2159199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b="1" kern="1200" dirty="0" err="1" smtClean="0">
              <a:latin typeface="Times New Roman" pitchFamily="18" charset="0"/>
              <a:cs typeface="Times New Roman" pitchFamily="18" charset="0"/>
            </a:rPr>
            <a:t>Сотиладиган</a:t>
          </a:r>
          <a:r>
            <a:rPr lang="ru-RU" sz="3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b="1" kern="1200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sz="3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b="1" kern="1200" dirty="0" err="1" smtClean="0">
              <a:latin typeface="Times New Roman" pitchFamily="18" charset="0"/>
              <a:cs typeface="Times New Roman" pitchFamily="18" charset="0"/>
            </a:rPr>
            <a:t>олинадиган</a:t>
          </a:r>
          <a:r>
            <a:rPr lang="ru-RU" sz="3700" b="1" kern="1200" dirty="0" smtClean="0">
              <a:latin typeface="Times New Roman" pitchFamily="18" charset="0"/>
              <a:cs typeface="Times New Roman" pitchFamily="18" charset="0"/>
            </a:rPr>
            <a:t> товар, </a:t>
          </a:r>
          <a:r>
            <a:rPr lang="ru-RU" sz="3700" b="1" kern="1200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r>
            <a:rPr lang="ru-RU" sz="3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b="1" kern="1200" dirty="0" err="1" smtClean="0">
              <a:latin typeface="Times New Roman" pitchFamily="18" charset="0"/>
              <a:cs typeface="Times New Roman" pitchFamily="18" charset="0"/>
            </a:rPr>
            <a:t>турига</a:t>
          </a:r>
          <a:r>
            <a:rPr lang="ru-RU" sz="3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700" b="1" kern="1200" dirty="0" err="1" smtClean="0">
              <a:latin typeface="Times New Roman" pitchFamily="18" charset="0"/>
              <a:cs typeface="Times New Roman" pitchFamily="18" charset="0"/>
            </a:rPr>
            <a:t>кўра</a:t>
          </a:r>
          <a:endParaRPr lang="ru-RU" sz="3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27761" y="1857391"/>
        <a:ext cx="5128852" cy="1948393"/>
      </dsp:txXfrm>
    </dsp:sp>
  </dsp:spTree>
</dsp:drawing>
</file>

<file path=ppt/diagrams/drawing5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EAB2C7-1644-4DA0-A0BE-BBA4D4E8809E}">
      <dsp:nvSpPr>
        <dsp:cNvPr id="0" name=""/>
        <dsp:cNvSpPr/>
      </dsp:nvSpPr>
      <dsp:spPr>
        <a:xfrm>
          <a:off x="0" y="0"/>
          <a:ext cx="11007524" cy="5605303"/>
        </a:xfrm>
        <a:prstGeom prst="roundRect">
          <a:avLst>
            <a:gd name="adj" fmla="val 85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4350338" numCol="1" spcCol="1270" anchor="t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Интеллектуал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ақлий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меҳнат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маҳсули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олди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сотди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қилинади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9548" y="139548"/>
        <a:ext cx="10728428" cy="5326207"/>
      </dsp:txXfrm>
    </dsp:sp>
    <dsp:sp modelId="{E1A68380-4E07-48F3-8904-FABC4BC9C6B4}">
      <dsp:nvSpPr>
        <dsp:cNvPr id="0" name=""/>
        <dsp:cNvSpPr/>
      </dsp:nvSpPr>
      <dsp:spPr>
        <a:xfrm>
          <a:off x="57288" y="1471190"/>
          <a:ext cx="2308475" cy="950274"/>
        </a:xfrm>
        <a:prstGeom prst="roundRect">
          <a:avLst>
            <a:gd name="adj" fmla="val 105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илмий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ғоялар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6512" y="1500414"/>
        <a:ext cx="2250027" cy="891826"/>
      </dsp:txXfrm>
    </dsp:sp>
    <dsp:sp modelId="{C168AD27-BDE8-45FA-BD67-7A1220C6691F}">
      <dsp:nvSpPr>
        <dsp:cNvPr id="0" name=""/>
        <dsp:cNvSpPr/>
      </dsp:nvSpPr>
      <dsp:spPr>
        <a:xfrm>
          <a:off x="57288" y="2461452"/>
          <a:ext cx="2308475" cy="950274"/>
        </a:xfrm>
        <a:prstGeom prst="roundRect">
          <a:avLst>
            <a:gd name="adj" fmla="val 105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техника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янгиликлари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6512" y="2490676"/>
        <a:ext cx="2250027" cy="891826"/>
      </dsp:txXfrm>
    </dsp:sp>
    <dsp:sp modelId="{E95F6BF4-BCF7-4392-B150-F9B3AC915C7A}">
      <dsp:nvSpPr>
        <dsp:cNvPr id="0" name=""/>
        <dsp:cNvSpPr/>
      </dsp:nvSpPr>
      <dsp:spPr>
        <a:xfrm>
          <a:off x="57288" y="3451715"/>
          <a:ext cx="2308475" cy="950274"/>
        </a:xfrm>
        <a:prstGeom prst="roundRect">
          <a:avLst>
            <a:gd name="adj" fmla="val 105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санъат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адабиёт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асарлари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6512" y="3480939"/>
        <a:ext cx="2250027" cy="891826"/>
      </dsp:txXfrm>
    </dsp:sp>
    <dsp:sp modelId="{134B3B1B-D524-4A4D-A245-F338AF7963EF}">
      <dsp:nvSpPr>
        <dsp:cNvPr id="0" name=""/>
        <dsp:cNvSpPr/>
      </dsp:nvSpPr>
      <dsp:spPr>
        <a:xfrm>
          <a:off x="57288" y="4441977"/>
          <a:ext cx="2308475" cy="950274"/>
        </a:xfrm>
        <a:prstGeom prst="roundRect">
          <a:avLst>
            <a:gd name="adj" fmla="val 105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ҳар 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хил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ахборотлар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6512" y="4471201"/>
        <a:ext cx="2250027" cy="891826"/>
      </dsp:txXfrm>
    </dsp:sp>
    <dsp:sp modelId="{0CCDF330-0F92-45C1-B167-42E53490317E}">
      <dsp:nvSpPr>
        <dsp:cNvPr id="0" name=""/>
        <dsp:cNvSpPr/>
      </dsp:nvSpPr>
      <dsp:spPr>
        <a:xfrm>
          <a:off x="2446083" y="1401325"/>
          <a:ext cx="8041673" cy="3923712"/>
        </a:xfrm>
        <a:prstGeom prst="roundRect">
          <a:avLst>
            <a:gd name="adj" fmla="val 105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2491557" numCol="1" spcCol="1270" anchor="t" anchorCtr="0">
          <a:noAutofit/>
        </a:bodyPr>
        <a:lstStyle/>
        <a:p>
          <a:pPr marL="0" lvl="0" indent="88900" algn="just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Интеллектуал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таркибида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илмий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техника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ишланмаларини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айирбошлаш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катта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ўрин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тутади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. У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амалда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патент, лицензия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ноу хау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сотишдан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иборат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бозорда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асосан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инновация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фирмалари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кўради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Мазкур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фирмалар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янгиликлар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яратиш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бозорда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чиқаришга жорий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этиш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кўрсатади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66751" y="1521993"/>
        <a:ext cx="7800337" cy="3682376"/>
      </dsp:txXfrm>
    </dsp:sp>
  </dsp:spTree>
</dsp:drawing>
</file>

<file path=ppt/diagrams/drawing5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C6DD10-16A6-4212-A698-611DA4D0A4CC}">
      <dsp:nvSpPr>
        <dsp:cNvPr id="0" name=""/>
        <dsp:cNvSpPr/>
      </dsp:nvSpPr>
      <dsp:spPr>
        <a:xfrm>
          <a:off x="4860" y="1554"/>
          <a:ext cx="11020952" cy="1287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Муомалага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чиқадиган субъектларнинг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хусусиятига</a:t>
          </a:r>
          <a:r>
            <a:rPr lang="ru-RU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kern="1200" dirty="0" err="1" smtClean="0">
              <a:latin typeface="Times New Roman" pitchFamily="18" charset="0"/>
              <a:cs typeface="Times New Roman" pitchFamily="18" charset="0"/>
            </a:rPr>
            <a:t>кўра</a:t>
          </a:r>
          <a:r>
            <a:rPr lang="ru-RU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581" y="39275"/>
        <a:ext cx="10945510" cy="1212432"/>
      </dsp:txXfrm>
    </dsp:sp>
    <dsp:sp modelId="{DD5C7876-1974-4D18-94F5-4CFF3A4DE4BF}">
      <dsp:nvSpPr>
        <dsp:cNvPr id="0" name=""/>
        <dsp:cNvSpPr/>
      </dsp:nvSpPr>
      <dsp:spPr>
        <a:xfrm>
          <a:off x="4860" y="1431944"/>
          <a:ext cx="3623958" cy="1287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latin typeface="Times New Roman" pitchFamily="18" charset="0"/>
              <a:cs typeface="Times New Roman" pitchFamily="18" charset="0"/>
            </a:rPr>
            <a:t>Улгуржи</a:t>
          </a:r>
          <a:r>
            <a:rPr lang="ru-RU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kern="120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581" y="1469665"/>
        <a:ext cx="3548516" cy="1212432"/>
      </dsp:txXfrm>
    </dsp:sp>
    <dsp:sp modelId="{5DEF5AEF-5C63-4198-A25E-F9E3F5B8D4A8}">
      <dsp:nvSpPr>
        <dsp:cNvPr id="0" name=""/>
        <dsp:cNvSpPr/>
      </dsp:nvSpPr>
      <dsp:spPr>
        <a:xfrm>
          <a:off x="4860" y="2862334"/>
          <a:ext cx="1774710" cy="1287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>
              <a:latin typeface="Times New Roman" pitchFamily="18" charset="0"/>
              <a:cs typeface="Times New Roman" pitchFamily="18" charset="0"/>
            </a:rPr>
            <a:t>Сотувчи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581" y="2900055"/>
        <a:ext cx="1699268" cy="1212432"/>
      </dsp:txXfrm>
    </dsp:sp>
    <dsp:sp modelId="{90AD44EF-0925-4893-A3C5-62127A4D8142}">
      <dsp:nvSpPr>
        <dsp:cNvPr id="0" name=""/>
        <dsp:cNvSpPr/>
      </dsp:nvSpPr>
      <dsp:spPr>
        <a:xfrm>
          <a:off x="4860" y="4292725"/>
          <a:ext cx="1774710" cy="1287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фермер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хўжаликлари</a:t>
          </a:r>
          <a:endParaRPr lang="uz-Cyrl-U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581" y="4330446"/>
        <a:ext cx="1699268" cy="1212432"/>
      </dsp:txXfrm>
    </dsp:sp>
    <dsp:sp modelId="{89D7C46F-3DED-49ED-9165-0B35190F17D3}">
      <dsp:nvSpPr>
        <dsp:cNvPr id="0" name=""/>
        <dsp:cNvSpPr/>
      </dsp:nvSpPr>
      <dsp:spPr>
        <a:xfrm>
          <a:off x="1854109" y="2862334"/>
          <a:ext cx="1774710" cy="1287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>
              <a:latin typeface="Times New Roman" pitchFamily="18" charset="0"/>
              <a:cs typeface="Times New Roman" pitchFamily="18" charset="0"/>
            </a:rPr>
            <a:t>Сотиб олувчи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891830" y="2900055"/>
        <a:ext cx="1699268" cy="1212432"/>
      </dsp:txXfrm>
    </dsp:sp>
    <dsp:sp modelId="{4483899B-19DE-4B7B-9B20-D5A913032D9E}">
      <dsp:nvSpPr>
        <dsp:cNvPr id="0" name=""/>
        <dsp:cNvSpPr/>
      </dsp:nvSpPr>
      <dsp:spPr>
        <a:xfrm>
          <a:off x="1854109" y="4292725"/>
          <a:ext cx="1774710" cy="1287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давлат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891830" y="4330446"/>
        <a:ext cx="1699268" cy="1212432"/>
      </dsp:txXfrm>
    </dsp:sp>
    <dsp:sp modelId="{F5922C56-713F-4266-94A9-8425C818BE79}">
      <dsp:nvSpPr>
        <dsp:cNvPr id="0" name=""/>
        <dsp:cNvSpPr/>
      </dsp:nvSpPr>
      <dsp:spPr>
        <a:xfrm>
          <a:off x="3777895" y="1431944"/>
          <a:ext cx="7247917" cy="1287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latin typeface="Times New Roman" pitchFamily="18" charset="0"/>
              <a:cs typeface="Times New Roman" pitchFamily="18" charset="0"/>
            </a:rPr>
            <a:t>Чакана</a:t>
          </a:r>
          <a:r>
            <a:rPr lang="ru-RU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kern="120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15616" y="1469665"/>
        <a:ext cx="7172475" cy="1212432"/>
      </dsp:txXfrm>
    </dsp:sp>
    <dsp:sp modelId="{93A325A8-465B-4859-AA2A-2ECCA1D7C4EF}">
      <dsp:nvSpPr>
        <dsp:cNvPr id="0" name=""/>
        <dsp:cNvSpPr/>
      </dsp:nvSpPr>
      <dsp:spPr>
        <a:xfrm>
          <a:off x="3777895" y="2862334"/>
          <a:ext cx="5398669" cy="1287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>
              <a:latin typeface="Times New Roman" pitchFamily="18" charset="0"/>
              <a:cs typeface="Times New Roman" pitchFamily="18" charset="0"/>
            </a:rPr>
            <a:t>Сотувчи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15616" y="2900055"/>
        <a:ext cx="5323227" cy="1212432"/>
      </dsp:txXfrm>
    </dsp:sp>
    <dsp:sp modelId="{CF2DA990-3518-4259-AAAD-5AA61A63F641}">
      <dsp:nvSpPr>
        <dsp:cNvPr id="0" name=""/>
        <dsp:cNvSpPr/>
      </dsp:nvSpPr>
      <dsp:spPr>
        <a:xfrm>
          <a:off x="3777895" y="4292725"/>
          <a:ext cx="1774710" cy="1287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корхоналар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15616" y="4330446"/>
        <a:ext cx="1699268" cy="1212432"/>
      </dsp:txXfrm>
    </dsp:sp>
    <dsp:sp modelId="{9AB62B78-70F6-4948-A3AA-CBD687F96138}">
      <dsp:nvSpPr>
        <dsp:cNvPr id="0" name=""/>
        <dsp:cNvSpPr/>
      </dsp:nvSpPr>
      <dsp:spPr>
        <a:xfrm>
          <a:off x="5589874" y="4292725"/>
          <a:ext cx="1774710" cy="1287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фирмалар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27595" y="4330446"/>
        <a:ext cx="1699268" cy="1212432"/>
      </dsp:txXfrm>
    </dsp:sp>
    <dsp:sp modelId="{48D1CF51-438B-4CA8-B07F-32E784BFC16D}">
      <dsp:nvSpPr>
        <dsp:cNvPr id="0" name=""/>
        <dsp:cNvSpPr/>
      </dsp:nvSpPr>
      <dsp:spPr>
        <a:xfrm>
          <a:off x="7401854" y="4292725"/>
          <a:ext cx="1774710" cy="1287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хусусий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дўконлар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439575" y="4330446"/>
        <a:ext cx="1699268" cy="1212432"/>
      </dsp:txXfrm>
    </dsp:sp>
    <dsp:sp modelId="{27598E29-0649-4DA9-8BD8-627A2F6B1E4D}">
      <dsp:nvSpPr>
        <dsp:cNvPr id="0" name=""/>
        <dsp:cNvSpPr/>
      </dsp:nvSpPr>
      <dsp:spPr>
        <a:xfrm>
          <a:off x="9251102" y="2862334"/>
          <a:ext cx="1774710" cy="1287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олувчи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288823" y="2900055"/>
        <a:ext cx="1699268" cy="1212432"/>
      </dsp:txXfrm>
    </dsp:sp>
    <dsp:sp modelId="{FACA2E5F-6A54-47F8-AF94-56DA67A18459}">
      <dsp:nvSpPr>
        <dsp:cNvPr id="0" name=""/>
        <dsp:cNvSpPr/>
      </dsp:nvSpPr>
      <dsp:spPr>
        <a:xfrm>
          <a:off x="9251102" y="4292725"/>
          <a:ext cx="1774710" cy="1287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фуқаролар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288823" y="4330446"/>
        <a:ext cx="1699268" cy="1212432"/>
      </dsp:txXfrm>
    </dsp:sp>
  </dsp:spTree>
</dsp:drawing>
</file>

<file path=ppt/diagrams/drawing5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8AEAF8-5C00-45C4-A91A-FF11785FAE52}">
      <dsp:nvSpPr>
        <dsp:cNvPr id="0" name=""/>
        <dsp:cNvSpPr/>
      </dsp:nvSpPr>
      <dsp:spPr>
        <a:xfrm>
          <a:off x="0" y="13468"/>
          <a:ext cx="11169570" cy="965250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b="1" kern="1200" dirty="0" smtClean="0">
              <a:latin typeface="Times New Roman" pitchFamily="18" charset="0"/>
              <a:cs typeface="Times New Roman" pitchFamily="18" charset="0"/>
            </a:rPr>
            <a:t>Истеъмол товарлари бозори ва ресурслар бозори ҳамда бозор субъектлари ўртасида ресурслар, маҳсулот ва даромадлар ҳаракати.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7120" y="60588"/>
        <a:ext cx="11075330" cy="871010"/>
      </dsp:txXfrm>
    </dsp:sp>
  </dsp:spTree>
</dsp:drawing>
</file>

<file path=ppt/diagrams/drawing5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496CD7-4582-42BC-A787-1FE7EB1B3562}">
      <dsp:nvSpPr>
        <dsp:cNvPr id="0" name=""/>
        <dsp:cNvSpPr/>
      </dsp:nvSpPr>
      <dsp:spPr>
        <a:xfrm>
          <a:off x="0" y="42900"/>
          <a:ext cx="11157995" cy="10424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35560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Молия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турли-туман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кўп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жиҳатли бўлса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ҳам олди-сотди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объекти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битта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пул (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пулга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тенглаштирилган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қоғозлар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ҳисобланади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889" y="93789"/>
        <a:ext cx="11056217" cy="940692"/>
      </dsp:txXfrm>
    </dsp:sp>
  </dsp:spTree>
</dsp:drawing>
</file>

<file path=ppt/diagrams/drawing5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E4B023-4922-442A-A9E5-D051462F296E}">
      <dsp:nvSpPr>
        <dsp:cNvPr id="0" name=""/>
        <dsp:cNvSpPr/>
      </dsp:nvSpPr>
      <dsp:spPr>
        <a:xfrm>
          <a:off x="7954430" y="3326520"/>
          <a:ext cx="816554" cy="3886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4823"/>
              </a:lnTo>
              <a:lnTo>
                <a:pt x="816554" y="264823"/>
              </a:lnTo>
              <a:lnTo>
                <a:pt x="816554" y="38860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2D30EE-CB8A-4B72-A4E7-C3FB41FC560B}">
      <dsp:nvSpPr>
        <dsp:cNvPr id="0" name=""/>
        <dsp:cNvSpPr/>
      </dsp:nvSpPr>
      <dsp:spPr>
        <a:xfrm>
          <a:off x="7137875" y="3326520"/>
          <a:ext cx="816554" cy="388605"/>
        </a:xfrm>
        <a:custGeom>
          <a:avLst/>
          <a:gdLst/>
          <a:ahLst/>
          <a:cxnLst/>
          <a:rect l="0" t="0" r="0" b="0"/>
          <a:pathLst>
            <a:path>
              <a:moveTo>
                <a:pt x="816554" y="0"/>
              </a:moveTo>
              <a:lnTo>
                <a:pt x="816554" y="264823"/>
              </a:lnTo>
              <a:lnTo>
                <a:pt x="0" y="264823"/>
              </a:lnTo>
              <a:lnTo>
                <a:pt x="0" y="38860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63B652-ECD6-436E-B1CA-F31BC77F26BE}">
      <dsp:nvSpPr>
        <dsp:cNvPr id="0" name=""/>
        <dsp:cNvSpPr/>
      </dsp:nvSpPr>
      <dsp:spPr>
        <a:xfrm>
          <a:off x="7137875" y="2089439"/>
          <a:ext cx="816554" cy="3886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4823"/>
              </a:lnTo>
              <a:lnTo>
                <a:pt x="816554" y="264823"/>
              </a:lnTo>
              <a:lnTo>
                <a:pt x="816554" y="38860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63A10E-5DE0-49FA-AFC4-E87EC61430DF}">
      <dsp:nvSpPr>
        <dsp:cNvPr id="0" name=""/>
        <dsp:cNvSpPr/>
      </dsp:nvSpPr>
      <dsp:spPr>
        <a:xfrm>
          <a:off x="6321320" y="2089439"/>
          <a:ext cx="816554" cy="388605"/>
        </a:xfrm>
        <a:custGeom>
          <a:avLst/>
          <a:gdLst/>
          <a:ahLst/>
          <a:cxnLst/>
          <a:rect l="0" t="0" r="0" b="0"/>
          <a:pathLst>
            <a:path>
              <a:moveTo>
                <a:pt x="816554" y="0"/>
              </a:moveTo>
              <a:lnTo>
                <a:pt x="816554" y="264823"/>
              </a:lnTo>
              <a:lnTo>
                <a:pt x="0" y="264823"/>
              </a:lnTo>
              <a:lnTo>
                <a:pt x="0" y="38860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CB420D-B7A1-4121-94DC-BB222013F5B2}">
      <dsp:nvSpPr>
        <dsp:cNvPr id="0" name=""/>
        <dsp:cNvSpPr/>
      </dsp:nvSpPr>
      <dsp:spPr>
        <a:xfrm>
          <a:off x="4688210" y="852359"/>
          <a:ext cx="2449664" cy="3886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4823"/>
              </a:lnTo>
              <a:lnTo>
                <a:pt x="2449664" y="264823"/>
              </a:lnTo>
              <a:lnTo>
                <a:pt x="2449664" y="388605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8D666F-4DA5-421E-AF64-F7238332008A}">
      <dsp:nvSpPr>
        <dsp:cNvPr id="0" name=""/>
        <dsp:cNvSpPr/>
      </dsp:nvSpPr>
      <dsp:spPr>
        <a:xfrm>
          <a:off x="4688210" y="852359"/>
          <a:ext cx="816554" cy="3886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4823"/>
              </a:lnTo>
              <a:lnTo>
                <a:pt x="816554" y="264823"/>
              </a:lnTo>
              <a:lnTo>
                <a:pt x="816554" y="388605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6AA579-4061-4139-87C3-62104279D6F8}">
      <dsp:nvSpPr>
        <dsp:cNvPr id="0" name=""/>
        <dsp:cNvSpPr/>
      </dsp:nvSpPr>
      <dsp:spPr>
        <a:xfrm>
          <a:off x="3871655" y="852359"/>
          <a:ext cx="816554" cy="388605"/>
        </a:xfrm>
        <a:custGeom>
          <a:avLst/>
          <a:gdLst/>
          <a:ahLst/>
          <a:cxnLst/>
          <a:rect l="0" t="0" r="0" b="0"/>
          <a:pathLst>
            <a:path>
              <a:moveTo>
                <a:pt x="816554" y="0"/>
              </a:moveTo>
              <a:lnTo>
                <a:pt x="816554" y="264823"/>
              </a:lnTo>
              <a:lnTo>
                <a:pt x="0" y="264823"/>
              </a:lnTo>
              <a:lnTo>
                <a:pt x="0" y="388605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E1B0E1-B747-4C90-B4A0-B4ACDDD4CADF}">
      <dsp:nvSpPr>
        <dsp:cNvPr id="0" name=""/>
        <dsp:cNvSpPr/>
      </dsp:nvSpPr>
      <dsp:spPr>
        <a:xfrm>
          <a:off x="2200998" y="852359"/>
          <a:ext cx="2487211" cy="414984"/>
        </a:xfrm>
        <a:custGeom>
          <a:avLst/>
          <a:gdLst/>
          <a:ahLst/>
          <a:cxnLst/>
          <a:rect l="0" t="0" r="0" b="0"/>
          <a:pathLst>
            <a:path>
              <a:moveTo>
                <a:pt x="2487211" y="0"/>
              </a:moveTo>
              <a:lnTo>
                <a:pt x="2487211" y="291202"/>
              </a:lnTo>
              <a:lnTo>
                <a:pt x="0" y="291202"/>
              </a:lnTo>
              <a:lnTo>
                <a:pt x="0" y="414984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8BF9A2-8E8F-4C94-B9EB-9BEFC3E932D8}">
      <dsp:nvSpPr>
        <dsp:cNvPr id="0" name=""/>
        <dsp:cNvSpPr/>
      </dsp:nvSpPr>
      <dsp:spPr>
        <a:xfrm>
          <a:off x="3463233" y="3884"/>
          <a:ext cx="2449954" cy="848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4FAF9C4-BD92-43F5-AF5B-A58EE4BDEBF8}">
      <dsp:nvSpPr>
        <dsp:cNvPr id="0" name=""/>
        <dsp:cNvSpPr/>
      </dsp:nvSpPr>
      <dsp:spPr>
        <a:xfrm>
          <a:off x="3611697" y="144925"/>
          <a:ext cx="2449954" cy="8484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Молия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36548" y="169776"/>
        <a:ext cx="2400252" cy="798772"/>
      </dsp:txXfrm>
    </dsp:sp>
    <dsp:sp modelId="{14BCDF85-62A6-488D-A57C-3C0C26580914}">
      <dsp:nvSpPr>
        <dsp:cNvPr id="0" name=""/>
        <dsp:cNvSpPr/>
      </dsp:nvSpPr>
      <dsp:spPr>
        <a:xfrm>
          <a:off x="1532908" y="1267344"/>
          <a:ext cx="1336180" cy="848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67B7C29-AB30-41C8-AA4D-E921DEB6FE41}">
      <dsp:nvSpPr>
        <dsp:cNvPr id="0" name=""/>
        <dsp:cNvSpPr/>
      </dsp:nvSpPr>
      <dsp:spPr>
        <a:xfrm>
          <a:off x="1681372" y="1408385"/>
          <a:ext cx="1336180" cy="8484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>
              <a:latin typeface="Times New Roman" pitchFamily="18" charset="0"/>
              <a:cs typeface="Times New Roman" pitchFamily="18" charset="0"/>
            </a:rPr>
            <a:t>Валюта</a:t>
          </a:r>
          <a:endParaRPr lang="ru-RU" sz="16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706223" y="1433236"/>
        <a:ext cx="1286478" cy="798772"/>
      </dsp:txXfrm>
    </dsp:sp>
    <dsp:sp modelId="{156721ED-6244-4DEE-85EF-D304404E7D49}">
      <dsp:nvSpPr>
        <dsp:cNvPr id="0" name=""/>
        <dsp:cNvSpPr/>
      </dsp:nvSpPr>
      <dsp:spPr>
        <a:xfrm>
          <a:off x="3203564" y="1240965"/>
          <a:ext cx="1336180" cy="848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669D249-0AD0-4EDB-97F9-ED1A77A128E8}">
      <dsp:nvSpPr>
        <dsp:cNvPr id="0" name=""/>
        <dsp:cNvSpPr/>
      </dsp:nvSpPr>
      <dsp:spPr>
        <a:xfrm>
          <a:off x="3352029" y="1382006"/>
          <a:ext cx="1336180" cy="8484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dirty="0" smtClean="0">
              <a:latin typeface="Times New Roman" pitchFamily="18" charset="0"/>
              <a:cs typeface="Times New Roman" pitchFamily="18" charset="0"/>
            </a:rPr>
            <a:t>Инвестиция</a:t>
          </a:r>
          <a:endParaRPr lang="ru-RU" sz="16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76880" y="1406857"/>
        <a:ext cx="1286478" cy="798772"/>
      </dsp:txXfrm>
    </dsp:sp>
    <dsp:sp modelId="{5F13644B-DB2E-40BF-B032-6F728FC9537F}">
      <dsp:nvSpPr>
        <dsp:cNvPr id="0" name=""/>
        <dsp:cNvSpPr/>
      </dsp:nvSpPr>
      <dsp:spPr>
        <a:xfrm>
          <a:off x="4836674" y="1240965"/>
          <a:ext cx="1336180" cy="848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1EA730C-1713-4222-98AE-B96039860A0F}">
      <dsp:nvSpPr>
        <dsp:cNvPr id="0" name=""/>
        <dsp:cNvSpPr/>
      </dsp:nvSpPr>
      <dsp:spPr>
        <a:xfrm>
          <a:off x="4985139" y="1382006"/>
          <a:ext cx="1336180" cy="8484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Қарз мажбуриятлари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09990" y="1406857"/>
        <a:ext cx="1286478" cy="798772"/>
      </dsp:txXfrm>
    </dsp:sp>
    <dsp:sp modelId="{9C8A9673-6212-40D6-8EA1-C419F288F01C}">
      <dsp:nvSpPr>
        <dsp:cNvPr id="0" name=""/>
        <dsp:cNvSpPr/>
      </dsp:nvSpPr>
      <dsp:spPr>
        <a:xfrm>
          <a:off x="6469784" y="1240965"/>
          <a:ext cx="1336180" cy="848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1D59EB2-230A-4603-BAE8-1B883584CC0F}">
      <dsp:nvSpPr>
        <dsp:cNvPr id="0" name=""/>
        <dsp:cNvSpPr/>
      </dsp:nvSpPr>
      <dsp:spPr>
        <a:xfrm>
          <a:off x="6618249" y="1382006"/>
          <a:ext cx="1336180" cy="8484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Капитал (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мулк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643100" y="1406857"/>
        <a:ext cx="1286478" cy="798772"/>
      </dsp:txXfrm>
    </dsp:sp>
    <dsp:sp modelId="{C84114DA-962F-4188-9AB7-81C025CA0A11}">
      <dsp:nvSpPr>
        <dsp:cNvPr id="0" name=""/>
        <dsp:cNvSpPr/>
      </dsp:nvSpPr>
      <dsp:spPr>
        <a:xfrm>
          <a:off x="5653229" y="2478045"/>
          <a:ext cx="1336180" cy="848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1224952-5B56-4C9D-B146-8DBFEE17BE14}">
      <dsp:nvSpPr>
        <dsp:cNvPr id="0" name=""/>
        <dsp:cNvSpPr/>
      </dsp:nvSpPr>
      <dsp:spPr>
        <a:xfrm>
          <a:off x="5801694" y="2619087"/>
          <a:ext cx="1336180" cy="8484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Ссуда капитали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26545" y="2643938"/>
        <a:ext cx="1286478" cy="798772"/>
      </dsp:txXfrm>
    </dsp:sp>
    <dsp:sp modelId="{0FF5DBEB-F175-4F5E-95A8-3DE17FC08EAD}">
      <dsp:nvSpPr>
        <dsp:cNvPr id="0" name=""/>
        <dsp:cNvSpPr/>
      </dsp:nvSpPr>
      <dsp:spPr>
        <a:xfrm>
          <a:off x="7286339" y="2478045"/>
          <a:ext cx="1336180" cy="848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4D72DD4-12C1-4789-A81B-9E91064F9750}">
      <dsp:nvSpPr>
        <dsp:cNvPr id="0" name=""/>
        <dsp:cNvSpPr/>
      </dsp:nvSpPr>
      <dsp:spPr>
        <a:xfrm>
          <a:off x="7434804" y="2619087"/>
          <a:ext cx="1336180" cy="8484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Қимматли қоғозлар бозори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459655" y="2643938"/>
        <a:ext cx="1286478" cy="798772"/>
      </dsp:txXfrm>
    </dsp:sp>
    <dsp:sp modelId="{72BC792C-4A1A-4604-93EC-7A662D343F5B}">
      <dsp:nvSpPr>
        <dsp:cNvPr id="0" name=""/>
        <dsp:cNvSpPr/>
      </dsp:nvSpPr>
      <dsp:spPr>
        <a:xfrm>
          <a:off x="6469784" y="3715126"/>
          <a:ext cx="1336180" cy="848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F4F2D1B-525F-4114-841D-6D5754A26669}">
      <dsp:nvSpPr>
        <dsp:cNvPr id="0" name=""/>
        <dsp:cNvSpPr/>
      </dsp:nvSpPr>
      <dsp:spPr>
        <a:xfrm>
          <a:off x="6618249" y="3856167"/>
          <a:ext cx="1336180" cy="8484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Бирламчи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1400" kern="1200" dirty="0" smtClean="0">
              <a:latin typeface="Times New Roman" pitchFamily="18" charset="0"/>
              <a:cs typeface="Times New Roman" pitchFamily="18" charset="0"/>
            </a:rPr>
            <a:t>ҚҚБ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643100" y="3881018"/>
        <a:ext cx="1286478" cy="798772"/>
      </dsp:txXfrm>
    </dsp:sp>
    <dsp:sp modelId="{324D0C8F-8F14-4ED7-B3F2-EE10EFB7B7EC}">
      <dsp:nvSpPr>
        <dsp:cNvPr id="0" name=""/>
        <dsp:cNvSpPr/>
      </dsp:nvSpPr>
      <dsp:spPr>
        <a:xfrm>
          <a:off x="8102894" y="3715126"/>
          <a:ext cx="1336180" cy="8484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3CCD9AB-0464-498A-9228-D6CD663076C2}">
      <dsp:nvSpPr>
        <dsp:cNvPr id="0" name=""/>
        <dsp:cNvSpPr/>
      </dsp:nvSpPr>
      <dsp:spPr>
        <a:xfrm>
          <a:off x="8251359" y="3856167"/>
          <a:ext cx="1336180" cy="8484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иккиламчи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(ҳосила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uz-Cyrl-UZ" sz="1400" kern="1200" dirty="0" smtClean="0">
              <a:latin typeface="Times New Roman" pitchFamily="18" charset="0"/>
              <a:cs typeface="Times New Roman" pitchFamily="18" charset="0"/>
            </a:rPr>
            <a:t>ҚҚБ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276210" y="3881018"/>
        <a:ext cx="1286478" cy="798772"/>
      </dsp:txXfrm>
    </dsp:sp>
  </dsp:spTree>
</dsp:drawing>
</file>

<file path=ppt/diagrams/drawing5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DBEA4A-22AC-4710-A10D-D71FAB21921C}">
      <dsp:nvSpPr>
        <dsp:cNvPr id="0" name=""/>
        <dsp:cNvSpPr/>
      </dsp:nvSpPr>
      <dsp:spPr>
        <a:xfrm>
          <a:off x="54" y="21597"/>
          <a:ext cx="5192331" cy="118502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Қимматли қоғозлар бозори</a:t>
          </a:r>
          <a:endParaRPr lang="ru-RU" sz="3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" y="21597"/>
        <a:ext cx="5192331" cy="1185024"/>
      </dsp:txXfrm>
    </dsp:sp>
    <dsp:sp modelId="{093FC064-7BA1-4F89-891F-6833EE74867F}">
      <dsp:nvSpPr>
        <dsp:cNvPr id="0" name=""/>
        <dsp:cNvSpPr/>
      </dsp:nvSpPr>
      <dsp:spPr>
        <a:xfrm>
          <a:off x="54" y="1206622"/>
          <a:ext cx="5192331" cy="317322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1356" tIns="181356" rIns="241808" bIns="272034" numCol="1" spcCol="1270" anchor="t" anchorCtr="0">
          <a:noAutofit/>
        </a:bodyPr>
        <a:lstStyle/>
        <a:p>
          <a:pPr marL="285750" lvl="1" indent="-285750" algn="just" defTabSz="1511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кўринишдаги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қимматли қоғозлар 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(акция, облигация, вексель, чек, депозит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кабилар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)ни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олди-сотди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муносабати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" y="1206622"/>
        <a:ext cx="5192331" cy="3173220"/>
      </dsp:txXfrm>
    </dsp:sp>
    <dsp:sp modelId="{D88F8FD5-4EC0-46D2-A864-5C7CABDEF51B}">
      <dsp:nvSpPr>
        <dsp:cNvPr id="0" name=""/>
        <dsp:cNvSpPr/>
      </dsp:nvSpPr>
      <dsp:spPr>
        <a:xfrm>
          <a:off x="5919311" y="21597"/>
          <a:ext cx="5192331" cy="118502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lvl="0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Ссуда капитали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19311" y="21597"/>
        <a:ext cx="5192331" cy="1185024"/>
      </dsp:txXfrm>
    </dsp:sp>
    <dsp:sp modelId="{556B08AD-AF0F-46ED-99EF-F2FE34098661}">
      <dsp:nvSpPr>
        <dsp:cNvPr id="0" name=""/>
        <dsp:cNvSpPr/>
      </dsp:nvSpPr>
      <dsp:spPr>
        <a:xfrm>
          <a:off x="5919311" y="1206622"/>
          <a:ext cx="5192331" cy="317322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1356" tIns="181356" rIns="241808" bIns="272034" numCol="1" spcCol="1270" anchor="t" anchorCtr="0">
          <a:noAutofit/>
        </a:bodyPr>
        <a:lstStyle/>
        <a:p>
          <a:pPr marL="285750" lvl="1" indent="-285750" algn="just" defTabSz="1511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– пул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шаклидаги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капиталнинг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фоиз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тўлаш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шарти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қарзга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бериш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олди-сотди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муносабати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3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19311" y="1206622"/>
        <a:ext cx="5192331" cy="3173220"/>
      </dsp:txXfrm>
    </dsp:sp>
  </dsp:spTree>
</dsp:drawing>
</file>

<file path=ppt/diagrams/drawing5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7AAC45-1FF3-4DC1-9018-E5EDFE7A100C}">
      <dsp:nvSpPr>
        <dsp:cNvPr id="0" name=""/>
        <dsp:cNvSpPr/>
      </dsp:nvSpPr>
      <dsp:spPr>
        <a:xfrm>
          <a:off x="0" y="34825"/>
          <a:ext cx="11111697" cy="13162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358775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Қарз мажбуриятлари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бозорида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пул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вақтинча қарзга олинади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шахсий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истеъмол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ишлатилади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. Капитал (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мулк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бозорида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жамғаришга қўйилган пулдан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даромад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ҳуқуқи сотилади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олинади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4254" y="99079"/>
        <a:ext cx="10983189" cy="1187742"/>
      </dsp:txXfrm>
    </dsp:sp>
  </dsp:spTree>
</dsp:drawing>
</file>

<file path=ppt/diagrams/drawing5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DC8C0E-C55C-4918-A77F-4396C2B82F82}">
      <dsp:nvSpPr>
        <dsp:cNvPr id="0" name=""/>
        <dsp:cNvSpPr/>
      </dsp:nvSpPr>
      <dsp:spPr>
        <a:xfrm>
          <a:off x="0" y="71571"/>
          <a:ext cx="11157995" cy="996703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6.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инфратузилмаси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таркибий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қисмлари</a:t>
          </a:r>
          <a:endParaRPr lang="ru-RU" sz="3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655" y="120226"/>
        <a:ext cx="11060685" cy="899393"/>
      </dsp:txXfrm>
    </dsp:sp>
  </dsp:spTree>
</dsp:drawing>
</file>

<file path=ppt/diagrams/drawing5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15B1F6-DBD9-406B-AA67-85D3E7E2749F}">
      <dsp:nvSpPr>
        <dsp:cNvPr id="0" name=""/>
        <dsp:cNvSpPr/>
      </dsp:nvSpPr>
      <dsp:spPr>
        <a:xfrm>
          <a:off x="0" y="19313"/>
          <a:ext cx="11157995" cy="1979799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162560" rIns="284480" bIns="16256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itchFamily="18" charset="0"/>
              <a:cs typeface="Times New Roman" pitchFamily="18" charset="0"/>
            </a:rPr>
            <a:t>Бозорнинг</a:t>
          </a:r>
          <a:r>
            <a:rPr lang="ru-RU" sz="4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kern="1200" dirty="0" err="1" smtClean="0">
              <a:latin typeface="Times New Roman" pitchFamily="18" charset="0"/>
              <a:cs typeface="Times New Roman" pitchFamily="18" charset="0"/>
            </a:rPr>
            <a:t>самарали</a:t>
          </a:r>
          <a:r>
            <a:rPr lang="ru-RU" sz="4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kern="1200" dirty="0" err="1" smtClean="0">
              <a:latin typeface="Times New Roman" pitchFamily="18" charset="0"/>
              <a:cs typeface="Times New Roman" pitchFamily="18" charset="0"/>
            </a:rPr>
            <a:t>амал</a:t>
          </a:r>
          <a:r>
            <a:rPr lang="ru-RU" sz="4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kern="1200" dirty="0" err="1" smtClean="0">
              <a:latin typeface="Times New Roman" pitchFamily="18" charset="0"/>
              <a:cs typeface="Times New Roman" pitchFamily="18" charset="0"/>
            </a:rPr>
            <a:t>қилиши</a:t>
          </a:r>
          <a:r>
            <a:rPr lang="ru-RU" sz="4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kern="1200" dirty="0" err="1" smtClean="0">
              <a:latin typeface="Times New Roman" pitchFamily="18" charset="0"/>
              <a:cs typeface="Times New Roman" pitchFamily="18" charset="0"/>
            </a:rPr>
            <a:t>кўп</a:t>
          </a:r>
          <a:r>
            <a:rPr lang="ru-RU" sz="4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kern="1200" dirty="0" err="1" smtClean="0">
              <a:latin typeface="Times New Roman" pitchFamily="18" charset="0"/>
              <a:cs typeface="Times New Roman" pitchFamily="18" charset="0"/>
            </a:rPr>
            <a:t>жиҳатдан</a:t>
          </a:r>
          <a:r>
            <a:rPr lang="ru-RU" sz="4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4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kern="1200" dirty="0" err="1" smtClean="0">
              <a:latin typeface="Times New Roman" pitchFamily="18" charset="0"/>
              <a:cs typeface="Times New Roman" pitchFamily="18" charset="0"/>
            </a:rPr>
            <a:t>инфратузилмасининг</a:t>
          </a:r>
          <a:r>
            <a:rPr lang="ru-RU" sz="4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kern="1200" dirty="0" err="1" smtClean="0">
              <a:latin typeface="Times New Roman" pitchFamily="18" charset="0"/>
              <a:cs typeface="Times New Roman" pitchFamily="18" charset="0"/>
            </a:rPr>
            <a:t>ривожланганлик</a:t>
          </a:r>
          <a:r>
            <a:rPr lang="ru-RU" sz="4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kern="1200" dirty="0" err="1" smtClean="0">
              <a:latin typeface="Times New Roman" pitchFamily="18" charset="0"/>
              <a:cs typeface="Times New Roman" pitchFamily="18" charset="0"/>
            </a:rPr>
            <a:t>даражасига</a:t>
          </a:r>
          <a:r>
            <a:rPr lang="ru-RU" sz="4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kern="1200" dirty="0" err="1" smtClean="0">
              <a:latin typeface="Times New Roman" pitchFamily="18" charset="0"/>
              <a:cs typeface="Times New Roman" pitchFamily="18" charset="0"/>
            </a:rPr>
            <a:t>боғлиқ</a:t>
          </a:r>
          <a:r>
            <a:rPr lang="ru-RU" sz="40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9313"/>
        <a:ext cx="11157995" cy="1979799"/>
      </dsp:txXfrm>
    </dsp:sp>
    <dsp:sp modelId="{2FF4AD05-2243-4D40-B028-724CC511090F}">
      <dsp:nvSpPr>
        <dsp:cNvPr id="0" name=""/>
        <dsp:cNvSpPr/>
      </dsp:nvSpPr>
      <dsp:spPr>
        <a:xfrm>
          <a:off x="0" y="1999112"/>
          <a:ext cx="11157995" cy="269009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13360" tIns="213360" rIns="284480" bIns="320040" numCol="1" spcCol="1270" anchor="t" anchorCtr="0">
          <a:noAutofit/>
        </a:bodyPr>
        <a:lstStyle/>
        <a:p>
          <a:pPr marL="285750" lvl="1" indent="-285750" algn="just" defTabSz="1778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инфратузилмаси</a:t>
          </a:r>
          <a:r>
            <a:rPr lang="ru-RU" sz="4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алоқаларини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ўрнатиш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маромда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амал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қилишга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кўрсатувчи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муассасалар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err="1" smtClean="0">
              <a:latin typeface="Times New Roman" pitchFamily="18" charset="0"/>
              <a:cs typeface="Times New Roman" pitchFamily="18" charset="0"/>
            </a:rPr>
            <a:t>тизими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4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4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999112"/>
        <a:ext cx="11157995" cy="2690099"/>
      </dsp:txXfrm>
    </dsp:sp>
  </dsp:spTree>
</dsp:drawing>
</file>

<file path=ppt/diagrams/drawing6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6992D5-7E88-4AD4-AE6A-3ED7F519DE73}">
      <dsp:nvSpPr>
        <dsp:cNvPr id="0" name=""/>
        <dsp:cNvSpPr/>
      </dsp:nvSpPr>
      <dsp:spPr>
        <a:xfrm>
          <a:off x="0" y="17808"/>
          <a:ext cx="11100122" cy="10810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инфратузилмаси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таркибига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кирувчи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муассасаларни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қуйидаги асосий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йўналишлар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гуруҳлаш мумкин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774" y="70582"/>
        <a:ext cx="10994574" cy="975532"/>
      </dsp:txXfrm>
    </dsp:sp>
  </dsp:spTree>
</dsp:drawing>
</file>

<file path=ppt/diagrams/drawing6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1C68FE-C373-4D2B-BD11-193A21063E08}">
      <dsp:nvSpPr>
        <dsp:cNvPr id="0" name=""/>
        <dsp:cNvSpPr/>
      </dsp:nvSpPr>
      <dsp:spPr>
        <a:xfrm>
          <a:off x="5034592" y="3201797"/>
          <a:ext cx="4826009" cy="15067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уй-жой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коммунал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идоралари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аҳолини ишга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жойлаштириш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фирмалари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ҳ.к.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515493" y="3611577"/>
        <a:ext cx="3312010" cy="1063850"/>
      </dsp:txXfrm>
    </dsp:sp>
    <dsp:sp modelId="{9A516CFA-70FE-40A9-822F-EC4F4BBE5EC1}">
      <dsp:nvSpPr>
        <dsp:cNvPr id="0" name=""/>
        <dsp:cNvSpPr/>
      </dsp:nvSpPr>
      <dsp:spPr>
        <a:xfrm>
          <a:off x="1239520" y="3201797"/>
          <a:ext cx="4826009" cy="15067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маълумотларни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тўплаш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умумлаштириш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шуғулланувчи муассасалар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2618" y="3611577"/>
        <a:ext cx="3312010" cy="1063850"/>
      </dsp:txXfrm>
    </dsp:sp>
    <dsp:sp modelId="{AA3D0118-017D-43B2-81F4-55B20916593C}">
      <dsp:nvSpPr>
        <dsp:cNvPr id="0" name=""/>
        <dsp:cNvSpPr/>
      </dsp:nvSpPr>
      <dsp:spPr>
        <a:xfrm>
          <a:off x="5034592" y="0"/>
          <a:ext cx="4826009" cy="15067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банк, кредит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муассасалари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суғурта ва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молия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компаниялари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солиқ идоралари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ҳ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.к. 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515493" y="33098"/>
        <a:ext cx="3312010" cy="1063850"/>
      </dsp:txXfrm>
    </dsp:sp>
    <dsp:sp modelId="{2A8D4DE9-8AC9-486E-AA8D-A01C220CEC61}">
      <dsp:nvSpPr>
        <dsp:cNvPr id="0" name=""/>
        <dsp:cNvSpPr/>
      </dsp:nvSpPr>
      <dsp:spPr>
        <a:xfrm>
          <a:off x="1239520" y="0"/>
          <a:ext cx="4826009" cy="15067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омбор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хўжалиги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, транспорт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алоқа хизматлари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кўрсатувчи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корхоналар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биржалар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аукционлар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уйлари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савдо-сотиқ идоралари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агентликлари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ҳ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.к.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2618" y="33098"/>
        <a:ext cx="3312010" cy="1063850"/>
      </dsp:txXfrm>
    </dsp:sp>
    <dsp:sp modelId="{B777A6AA-BA93-4795-928B-FC335D3658F3}">
      <dsp:nvSpPr>
        <dsp:cNvPr id="0" name=""/>
        <dsp:cNvSpPr/>
      </dsp:nvSpPr>
      <dsp:spPr>
        <a:xfrm>
          <a:off x="3320469" y="193215"/>
          <a:ext cx="2326220" cy="2189132"/>
        </a:xfrm>
        <a:prstGeom prst="pieWedg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1) товар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хизматлар</a:t>
          </a: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муомаласига</a:t>
          </a: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қилувчи муассасалар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001803" y="834397"/>
        <a:ext cx="1644886" cy="1547950"/>
      </dsp:txXfrm>
    </dsp:sp>
    <dsp:sp modelId="{D28D09AA-0997-40EB-81EF-E0D2EE15DE92}">
      <dsp:nvSpPr>
        <dsp:cNvPr id="0" name=""/>
        <dsp:cNvSpPr/>
      </dsp:nvSpPr>
      <dsp:spPr>
        <a:xfrm rot="5400000">
          <a:off x="5521976" y="198995"/>
          <a:ext cx="2189132" cy="2177572"/>
        </a:xfrm>
        <a:prstGeom prst="pieWedg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2)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молия-кредит</a:t>
          </a: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муносабатларига</a:t>
          </a: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қилувчи муассасалар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527756" y="834397"/>
        <a:ext cx="1539776" cy="1547950"/>
      </dsp:txXfrm>
    </dsp:sp>
    <dsp:sp modelId="{522915DE-F534-4AE2-8412-9E2EF573AFFD}">
      <dsp:nvSpPr>
        <dsp:cNvPr id="0" name=""/>
        <dsp:cNvSpPr/>
      </dsp:nvSpPr>
      <dsp:spPr>
        <a:xfrm rot="10800000">
          <a:off x="5527755" y="2412051"/>
          <a:ext cx="2177572" cy="2017384"/>
        </a:xfrm>
        <a:prstGeom prst="pieWedg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3)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соҳага хизмат</a:t>
          </a: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кўрсатувчи</a:t>
          </a: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муассасалар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5527755" y="2412051"/>
        <a:ext cx="1539776" cy="1426506"/>
      </dsp:txXfrm>
    </dsp:sp>
    <dsp:sp modelId="{3F6E25B3-95AC-4A8C-85A8-7C98234A53B2}">
      <dsp:nvSpPr>
        <dsp:cNvPr id="0" name=""/>
        <dsp:cNvSpPr/>
      </dsp:nvSpPr>
      <dsp:spPr>
        <a:xfrm rot="16200000">
          <a:off x="3474887" y="2257633"/>
          <a:ext cx="2017384" cy="2326220"/>
        </a:xfrm>
        <a:prstGeom prst="pieWedg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4)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ахборот</a:t>
          </a: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хизмати</a:t>
          </a: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latin typeface="Times New Roman" pitchFamily="18" charset="0"/>
              <a:cs typeface="Times New Roman" pitchFamily="18" charset="0"/>
            </a:rPr>
            <a:t>идоралари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001803" y="2412051"/>
        <a:ext cx="1644886" cy="1426506"/>
      </dsp:txXfrm>
    </dsp:sp>
    <dsp:sp modelId="{01005CD3-55F3-48A4-9771-D8CD5F088F26}">
      <dsp:nvSpPr>
        <dsp:cNvPr id="0" name=""/>
        <dsp:cNvSpPr/>
      </dsp:nvSpPr>
      <dsp:spPr>
        <a:xfrm>
          <a:off x="5198098" y="1930495"/>
          <a:ext cx="703924" cy="612108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7F2B9DB-6928-42D0-9238-955D20148E80}">
      <dsp:nvSpPr>
        <dsp:cNvPr id="0" name=""/>
        <dsp:cNvSpPr/>
      </dsp:nvSpPr>
      <dsp:spPr>
        <a:xfrm rot="10800000">
          <a:off x="5198098" y="2165921"/>
          <a:ext cx="703924" cy="612108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6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98BDA0-AD79-481A-BD9C-0DA6CA652691}">
      <dsp:nvSpPr>
        <dsp:cNvPr id="0" name=""/>
        <dsp:cNvSpPr/>
      </dsp:nvSpPr>
      <dsp:spPr>
        <a:xfrm>
          <a:off x="0" y="48687"/>
          <a:ext cx="11157995" cy="10424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355600" algn="just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Биржа –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намуна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стандарт)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лар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асосида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оммавий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товарларнинг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мунтазам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савдо-сотиқ ишларини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ўтказувчи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тижорат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муассасаси</a:t>
          </a:r>
          <a:endParaRPr lang="ru-RU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889" y="99576"/>
        <a:ext cx="11056217" cy="940692"/>
      </dsp:txXfrm>
    </dsp:sp>
  </dsp:spTree>
</dsp:drawing>
</file>

<file path=ppt/diagrams/drawing6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3FC197-4CAB-45F9-8D4C-6C832D4F793F}">
      <dsp:nvSpPr>
        <dsp:cNvPr id="0" name=""/>
        <dsp:cNvSpPr/>
      </dsp:nvSpPr>
      <dsp:spPr>
        <a:xfrm>
          <a:off x="0" y="307780"/>
          <a:ext cx="11157995" cy="70953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5984" tIns="354076" rIns="865984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олдиндан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белгиланган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қоидалар асосида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улгуржи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савдони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этиш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шакли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.  </a:t>
          </a:r>
          <a:endParaRPr lang="ru-RU" sz="17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07780"/>
        <a:ext cx="11157995" cy="709537"/>
      </dsp:txXfrm>
    </dsp:sp>
    <dsp:sp modelId="{8881596E-3719-40F3-95E8-FF2AE13C9ECE}">
      <dsp:nvSpPr>
        <dsp:cNvPr id="0" name=""/>
        <dsp:cNvSpPr/>
      </dsp:nvSpPr>
      <dsp:spPr>
        <a:xfrm>
          <a:off x="557899" y="56860"/>
          <a:ext cx="6880823" cy="5018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222" tIns="0" rIns="295222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>
              <a:latin typeface="Times New Roman" pitchFamily="18" charset="0"/>
              <a:cs typeface="Times New Roman" pitchFamily="18" charset="0"/>
            </a:rPr>
            <a:t>Товар </a:t>
          </a:r>
          <a:r>
            <a:rPr lang="ru-RU" sz="2000" b="0" kern="1200" dirty="0" err="1" smtClean="0">
              <a:latin typeface="Times New Roman" pitchFamily="18" charset="0"/>
              <a:cs typeface="Times New Roman" pitchFamily="18" charset="0"/>
            </a:rPr>
            <a:t>биржаси</a:t>
          </a:r>
          <a:endParaRPr lang="ru-RU" sz="20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2397" y="81358"/>
        <a:ext cx="6831827" cy="452844"/>
      </dsp:txXfrm>
    </dsp:sp>
    <dsp:sp modelId="{C6C5A058-B057-4EEB-B2BB-7C900DF005B1}">
      <dsp:nvSpPr>
        <dsp:cNvPr id="0" name=""/>
        <dsp:cNvSpPr/>
      </dsp:nvSpPr>
      <dsp:spPr>
        <a:xfrm>
          <a:off x="0" y="1360037"/>
          <a:ext cx="11157995" cy="937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5984" tIns="354076" rIns="865984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қимматли қоғозлар олди-сотдиси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расмий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жиҳатдан ташкил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этилган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мунтазам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амал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қилувчи  бозор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шакли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7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360037"/>
        <a:ext cx="11157995" cy="937125"/>
      </dsp:txXfrm>
    </dsp:sp>
    <dsp:sp modelId="{70B44A5E-894D-41EE-AC8E-FF781C6DA788}">
      <dsp:nvSpPr>
        <dsp:cNvPr id="0" name=""/>
        <dsp:cNvSpPr/>
      </dsp:nvSpPr>
      <dsp:spPr>
        <a:xfrm>
          <a:off x="557899" y="1109117"/>
          <a:ext cx="6880823" cy="5018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222" tIns="0" rIns="295222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>
              <a:latin typeface="Times New Roman" pitchFamily="18" charset="0"/>
              <a:cs typeface="Times New Roman" pitchFamily="18" charset="0"/>
            </a:rPr>
            <a:t>Фонд </a:t>
          </a:r>
          <a:r>
            <a:rPr lang="ru-RU" sz="2000" b="0" kern="1200" dirty="0" err="1" smtClean="0">
              <a:latin typeface="Times New Roman" pitchFamily="18" charset="0"/>
              <a:cs typeface="Times New Roman" pitchFamily="18" charset="0"/>
            </a:rPr>
            <a:t>биржаси</a:t>
          </a:r>
          <a:r>
            <a:rPr lang="ru-RU" sz="20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2397" y="1133615"/>
        <a:ext cx="6831827" cy="452844"/>
      </dsp:txXfrm>
    </dsp:sp>
    <dsp:sp modelId="{8B7DE93B-9740-406F-83EE-A376663FB609}">
      <dsp:nvSpPr>
        <dsp:cNvPr id="0" name=""/>
        <dsp:cNvSpPr/>
      </dsp:nvSpPr>
      <dsp:spPr>
        <a:xfrm>
          <a:off x="0" y="2639882"/>
          <a:ext cx="11157995" cy="937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5984" tIns="354076" rIns="865984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валюталар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курслари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эркин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олди-сотдиси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ошириладиган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расмий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жиҳатдан ташкил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этилган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бозори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шакли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7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639882"/>
        <a:ext cx="11157995" cy="937125"/>
      </dsp:txXfrm>
    </dsp:sp>
    <dsp:sp modelId="{157B866D-C323-42EE-888F-60C20F9292E5}">
      <dsp:nvSpPr>
        <dsp:cNvPr id="0" name=""/>
        <dsp:cNvSpPr/>
      </dsp:nvSpPr>
      <dsp:spPr>
        <a:xfrm>
          <a:off x="557899" y="2388962"/>
          <a:ext cx="6880823" cy="50184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222" tIns="0" rIns="295222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>
              <a:latin typeface="Times New Roman" pitchFamily="18" charset="0"/>
              <a:cs typeface="Times New Roman" pitchFamily="18" charset="0"/>
            </a:rPr>
            <a:t>Валюта </a:t>
          </a:r>
          <a:r>
            <a:rPr lang="ru-RU" sz="2000" b="0" kern="1200" dirty="0" err="1" smtClean="0">
              <a:latin typeface="Times New Roman" pitchFamily="18" charset="0"/>
              <a:cs typeface="Times New Roman" pitchFamily="18" charset="0"/>
            </a:rPr>
            <a:t>биржаси</a:t>
          </a:r>
          <a:endParaRPr lang="ru-RU" sz="20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2397" y="2413460"/>
        <a:ext cx="6831827" cy="452844"/>
      </dsp:txXfrm>
    </dsp:sp>
    <dsp:sp modelId="{1A347B31-6218-41E9-865E-0C39552320BE}">
      <dsp:nvSpPr>
        <dsp:cNvPr id="0" name=""/>
        <dsp:cNvSpPr/>
      </dsp:nvSpPr>
      <dsp:spPr>
        <a:xfrm>
          <a:off x="0" y="3919727"/>
          <a:ext cx="11157995" cy="937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5984" tIns="354076" rIns="865984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ишчилар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тадбиркорлар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ишчи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кучини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олди-сотди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битимини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тузишда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воситачиликни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оширувчи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ишсизларни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рўйхатга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олувчи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 smtClean="0">
              <a:latin typeface="Times New Roman" pitchFamily="18" charset="0"/>
              <a:cs typeface="Times New Roman" pitchFamily="18" charset="0"/>
            </a:rPr>
            <a:t>муассаса</a:t>
          </a: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7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919727"/>
        <a:ext cx="11157995" cy="937125"/>
      </dsp:txXfrm>
    </dsp:sp>
    <dsp:sp modelId="{D143850A-675E-4840-AB4F-C79F1CC1F648}">
      <dsp:nvSpPr>
        <dsp:cNvPr id="0" name=""/>
        <dsp:cNvSpPr/>
      </dsp:nvSpPr>
      <dsp:spPr>
        <a:xfrm>
          <a:off x="557899" y="3668807"/>
          <a:ext cx="6880823" cy="5018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5222" tIns="0" rIns="295222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err="1" smtClean="0">
              <a:latin typeface="Times New Roman" pitchFamily="18" charset="0"/>
              <a:cs typeface="Times New Roman" pitchFamily="18" charset="0"/>
            </a:rPr>
            <a:t>Меҳнат биржаси</a:t>
          </a:r>
          <a:endParaRPr lang="ru-RU" sz="20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2397" y="3693305"/>
        <a:ext cx="6831827" cy="452844"/>
      </dsp:txXfrm>
    </dsp:sp>
  </dsp:spTree>
</dsp:drawing>
</file>

<file path=ppt/diagrams/drawing6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BCD5EE-43EE-44A9-8D03-46E74F6EEE1C}">
      <dsp:nvSpPr>
        <dsp:cNvPr id="0" name=""/>
        <dsp:cNvSpPr/>
      </dsp:nvSpPr>
      <dsp:spPr>
        <a:xfrm rot="5400000">
          <a:off x="6524693" y="-3240724"/>
          <a:ext cx="1125660" cy="789437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0" kern="120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товар, фонд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валюта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биржаларида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олди-сотди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битимларини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тузишда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воситачилик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қиладиган шахс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махсус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фирма.</a:t>
          </a:r>
          <a:endParaRPr lang="ru-RU" sz="22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140336" y="198583"/>
        <a:ext cx="7839425" cy="1015760"/>
      </dsp:txXfrm>
    </dsp:sp>
    <dsp:sp modelId="{4A980082-1ABC-45AA-AF79-68809CB9E1B2}">
      <dsp:nvSpPr>
        <dsp:cNvPr id="0" name=""/>
        <dsp:cNvSpPr/>
      </dsp:nvSpPr>
      <dsp:spPr>
        <a:xfrm>
          <a:off x="19112" y="2925"/>
          <a:ext cx="3121223" cy="140707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200" b="0" kern="1200" dirty="0" smtClean="0">
              <a:latin typeface="Times New Roman" pitchFamily="18" charset="0"/>
              <a:cs typeface="Times New Roman" pitchFamily="18" charset="0"/>
            </a:rPr>
            <a:t>Брокер (маклер)</a:t>
          </a:r>
          <a:endParaRPr lang="ru-RU" sz="42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7800" y="71613"/>
        <a:ext cx="2983847" cy="1269699"/>
      </dsp:txXfrm>
    </dsp:sp>
    <dsp:sp modelId="{89A8ACC5-50B7-4930-AD46-281D7B5146B2}">
      <dsp:nvSpPr>
        <dsp:cNvPr id="0" name=""/>
        <dsp:cNvSpPr/>
      </dsp:nvSpPr>
      <dsp:spPr>
        <a:xfrm rot="5400000">
          <a:off x="6524693" y="-1763294"/>
          <a:ext cx="1125660" cy="7894375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алоҳида хусусиятларга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эга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товарларни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муайян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жойларда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қилинган махсус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ким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ошди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муассасаси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140336" y="1676013"/>
        <a:ext cx="7839425" cy="1015760"/>
      </dsp:txXfrm>
    </dsp:sp>
    <dsp:sp modelId="{C5AD5746-2607-4FB8-B772-F338065EAFFB}">
      <dsp:nvSpPr>
        <dsp:cNvPr id="0" name=""/>
        <dsp:cNvSpPr/>
      </dsp:nvSpPr>
      <dsp:spPr>
        <a:xfrm>
          <a:off x="19112" y="1480354"/>
          <a:ext cx="3121223" cy="140707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200" b="0" kern="1200" dirty="0" smtClean="0">
              <a:latin typeface="Times New Roman" pitchFamily="18" charset="0"/>
              <a:cs typeface="Times New Roman" pitchFamily="18" charset="0"/>
            </a:rPr>
            <a:t>Аукцион</a:t>
          </a:r>
          <a:endParaRPr lang="ru-RU" sz="42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7800" y="1549042"/>
        <a:ext cx="2983847" cy="1269699"/>
      </dsp:txXfrm>
    </dsp:sp>
    <dsp:sp modelId="{C9E773EC-8C44-4DC0-A643-1C2C7F33BEAF}">
      <dsp:nvSpPr>
        <dsp:cNvPr id="0" name=""/>
        <dsp:cNvSpPr/>
      </dsp:nvSpPr>
      <dsp:spPr>
        <a:xfrm rot="5400000">
          <a:off x="6524693" y="-285865"/>
          <a:ext cx="1125660" cy="7894375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ичига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ташқи савдо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компанияси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қаторда ишлаб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чиқариш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, банк,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суғурта, 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транспорт,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улгуржи-чакана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бошқа турдаги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фирмаларни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олувчи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кенг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тармоқли савдо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компанияси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140336" y="3153442"/>
        <a:ext cx="7839425" cy="1015760"/>
      </dsp:txXfrm>
    </dsp:sp>
    <dsp:sp modelId="{5C6DB85F-9780-4001-8872-DDD96EDFB5F5}">
      <dsp:nvSpPr>
        <dsp:cNvPr id="0" name=""/>
        <dsp:cNvSpPr/>
      </dsp:nvSpPr>
      <dsp:spPr>
        <a:xfrm>
          <a:off x="19112" y="2957784"/>
          <a:ext cx="3121223" cy="140707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200" b="0" kern="120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4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200" b="0" kern="1200" dirty="0" err="1" smtClean="0">
              <a:latin typeface="Times New Roman" pitchFamily="18" charset="0"/>
              <a:cs typeface="Times New Roman" pitchFamily="18" charset="0"/>
            </a:rPr>
            <a:t>уйи</a:t>
          </a:r>
          <a:r>
            <a:rPr lang="ru-RU" sz="4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42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7800" y="3026472"/>
        <a:ext cx="2983847" cy="1269699"/>
      </dsp:txXfrm>
    </dsp:sp>
    <dsp:sp modelId="{1D3CC0A7-2AB5-43E4-B8A8-144FF5707F44}">
      <dsp:nvSpPr>
        <dsp:cNvPr id="0" name=""/>
        <dsp:cNvSpPr/>
      </dsp:nvSpPr>
      <dsp:spPr>
        <a:xfrm rot="5400000">
          <a:off x="6524693" y="1191564"/>
          <a:ext cx="1125660" cy="7894375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муайян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белгиланган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вақтда ва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жойда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ўтказилувчи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ҳамда ўтказилиш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жараёнида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улгуржи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битимлари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тузилувчи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намуналари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kern="1200" dirty="0" err="1" smtClean="0">
              <a:latin typeface="Times New Roman" pitchFamily="18" charset="0"/>
              <a:cs typeface="Times New Roman" pitchFamily="18" charset="0"/>
            </a:rPr>
            <a:t>кўргазмаси</a:t>
          </a:r>
          <a:r>
            <a:rPr lang="ru-RU" sz="22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2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140336" y="4630871"/>
        <a:ext cx="7839425" cy="1015760"/>
      </dsp:txXfrm>
    </dsp:sp>
    <dsp:sp modelId="{1225E0E2-A6E5-4FF2-9468-4999688D0E84}">
      <dsp:nvSpPr>
        <dsp:cNvPr id="0" name=""/>
        <dsp:cNvSpPr/>
      </dsp:nvSpPr>
      <dsp:spPr>
        <a:xfrm>
          <a:off x="19112" y="4435213"/>
          <a:ext cx="3121223" cy="1407075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200" b="0" kern="120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4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200" b="0" kern="1200" dirty="0" err="1" smtClean="0">
              <a:latin typeface="Times New Roman" pitchFamily="18" charset="0"/>
              <a:cs typeface="Times New Roman" pitchFamily="18" charset="0"/>
            </a:rPr>
            <a:t>ярмаркаси</a:t>
          </a:r>
          <a:r>
            <a:rPr lang="ru-RU" sz="42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42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7800" y="4503901"/>
        <a:ext cx="2983847" cy="1269699"/>
      </dsp:txXfrm>
    </dsp:sp>
  </dsp:spTree>
</dsp:drawing>
</file>

<file path=ppt/diagrams/drawing6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071757-661E-42CF-B3CE-3D0C4A5C13CB}">
      <dsp:nvSpPr>
        <dsp:cNvPr id="0" name=""/>
        <dsp:cNvSpPr/>
      </dsp:nvSpPr>
      <dsp:spPr>
        <a:xfrm>
          <a:off x="0" y="400742"/>
          <a:ext cx="11042249" cy="793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7001" tIns="395732" rIns="857001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товарларни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мулки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олиб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кейин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истеъмолчиларга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сотади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9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00742"/>
        <a:ext cx="11042249" cy="793012"/>
      </dsp:txXfrm>
    </dsp:sp>
    <dsp:sp modelId="{D40F14A6-9646-4858-87CE-7B5009CA7A28}">
      <dsp:nvSpPr>
        <dsp:cNvPr id="0" name=""/>
        <dsp:cNvSpPr/>
      </dsp:nvSpPr>
      <dsp:spPr>
        <a:xfrm>
          <a:off x="552112" y="120302"/>
          <a:ext cx="7729574" cy="5608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60" tIns="0" rIns="292160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Улгуржи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фирмалари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79492" y="147682"/>
        <a:ext cx="7674814" cy="506120"/>
      </dsp:txXfrm>
    </dsp:sp>
    <dsp:sp modelId="{35217244-D749-4190-89F3-1C2B96C14238}">
      <dsp:nvSpPr>
        <dsp:cNvPr id="0" name=""/>
        <dsp:cNvSpPr/>
      </dsp:nvSpPr>
      <dsp:spPr>
        <a:xfrm>
          <a:off x="0" y="1576795"/>
          <a:ext cx="11042249" cy="10473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7001" tIns="395732" rIns="857001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турлича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фаолият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юритиб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, улар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мустақил дўконлар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махсус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дўконлар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супермаркетлардан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иборат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9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576795"/>
        <a:ext cx="11042249" cy="1047375"/>
      </dsp:txXfrm>
    </dsp:sp>
    <dsp:sp modelId="{ED076D9E-80B4-4D88-BA23-AC32F8049F8A}">
      <dsp:nvSpPr>
        <dsp:cNvPr id="0" name=""/>
        <dsp:cNvSpPr/>
      </dsp:nvSpPr>
      <dsp:spPr>
        <a:xfrm>
          <a:off x="552112" y="1296355"/>
          <a:ext cx="7729574" cy="5608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60" tIns="0" rIns="292160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Чакана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савдо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 smtClean="0">
              <a:latin typeface="Times New Roman" pitchFamily="18" charset="0"/>
              <a:cs typeface="Times New Roman" pitchFamily="18" charset="0"/>
            </a:rPr>
            <a:t>фирмалари</a:t>
          </a: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79492" y="1323735"/>
        <a:ext cx="7674814" cy="506120"/>
      </dsp:txXfrm>
    </dsp:sp>
    <dsp:sp modelId="{CB356A5F-1E4D-4BAA-A349-E98C8E519310}">
      <dsp:nvSpPr>
        <dsp:cNvPr id="0" name=""/>
        <dsp:cNvSpPr/>
      </dsp:nvSpPr>
      <dsp:spPr>
        <a:xfrm>
          <a:off x="0" y="3007210"/>
          <a:ext cx="11042249" cy="10473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7001" tIns="395732" rIns="857001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харидорнинг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ўзига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ўзи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хизмат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кўрсатишига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асосланган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кенг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тармоқли савдо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корхонаси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9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007210"/>
        <a:ext cx="11042249" cy="1047375"/>
      </dsp:txXfrm>
    </dsp:sp>
    <dsp:sp modelId="{97E80660-9C56-44E7-AD26-0211F2EEBC48}">
      <dsp:nvSpPr>
        <dsp:cNvPr id="0" name=""/>
        <dsp:cNvSpPr/>
      </dsp:nvSpPr>
      <dsp:spPr>
        <a:xfrm>
          <a:off x="552112" y="2726770"/>
          <a:ext cx="7729574" cy="56088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60" tIns="0" rIns="292160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Супермаркет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79492" y="2754150"/>
        <a:ext cx="7674814" cy="506120"/>
      </dsp:txXfrm>
    </dsp:sp>
    <dsp:sp modelId="{2CF483AF-4F77-44BB-9312-9E45B5D150DC}">
      <dsp:nvSpPr>
        <dsp:cNvPr id="0" name=""/>
        <dsp:cNvSpPr/>
      </dsp:nvSpPr>
      <dsp:spPr>
        <a:xfrm>
          <a:off x="0" y="4437625"/>
          <a:ext cx="11042249" cy="10473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7001" tIns="395732" rIns="857001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корхона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, фирма,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компаниялар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молиявий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хўжалик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текшириб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борувчи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, улар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ҳисоботини экспертизадан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ўтказувчи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0" kern="1200" dirty="0" err="1" smtClean="0">
              <a:latin typeface="Times New Roman" pitchFamily="18" charset="0"/>
              <a:cs typeface="Times New Roman" pitchFamily="18" charset="0"/>
            </a:rPr>
            <a:t>муассаса</a:t>
          </a:r>
          <a:r>
            <a:rPr lang="ru-RU" sz="19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9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437625"/>
        <a:ext cx="11042249" cy="1047375"/>
      </dsp:txXfrm>
    </dsp:sp>
    <dsp:sp modelId="{06BCF574-73D2-414B-9E19-307144037628}">
      <dsp:nvSpPr>
        <dsp:cNvPr id="0" name=""/>
        <dsp:cNvSpPr/>
      </dsp:nvSpPr>
      <dsp:spPr>
        <a:xfrm>
          <a:off x="552112" y="4157185"/>
          <a:ext cx="7729574" cy="5608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60" tIns="0" rIns="292160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kern="1200" dirty="0" smtClean="0">
              <a:latin typeface="Times New Roman" pitchFamily="18" charset="0"/>
              <a:cs typeface="Times New Roman" pitchFamily="18" charset="0"/>
            </a:rPr>
            <a:t>Аудитор фирма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79492" y="4184565"/>
        <a:ext cx="7674814" cy="506120"/>
      </dsp:txXfrm>
    </dsp:sp>
  </dsp:spTree>
</dsp:drawing>
</file>

<file path=ppt/diagrams/drawing6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DEBB0B-84FD-4F44-9A5A-DA823C67F8BF}">
      <dsp:nvSpPr>
        <dsp:cNvPr id="0" name=""/>
        <dsp:cNvSpPr/>
      </dsp:nvSpPr>
      <dsp:spPr>
        <a:xfrm>
          <a:off x="0" y="2233"/>
          <a:ext cx="11019098" cy="982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рўйхати:</a:t>
          </a:r>
          <a:endParaRPr lang="ru-RU" sz="4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976" y="50209"/>
        <a:ext cx="10923146" cy="886847"/>
      </dsp:txXfrm>
    </dsp:sp>
  </dsp:spTree>
</dsp:drawing>
</file>

<file path=ppt/diagrams/drawing6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4DB9B0-5F3B-49A8-B726-C00E49CEECB1}">
      <dsp:nvSpPr>
        <dsp:cNvPr id="0" name=""/>
        <dsp:cNvSpPr/>
      </dsp:nvSpPr>
      <dsp:spPr>
        <a:xfrm>
          <a:off x="0" y="14871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Shodmonov Sh.Sh., G’afurov U.V. Iqtisodiyot nazariyasi (darslik). – T., «Fan va texnologiya» nashriyoti, 2005.</a:t>
          </a:r>
          <a:r>
            <a:rPr lang="ms-MY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174705"/>
        <a:ext cx="10967124" cy="480376"/>
      </dsp:txXfrm>
    </dsp:sp>
    <dsp:sp modelId="{20198682-2390-4C68-BF11-D610A97D3969}">
      <dsp:nvSpPr>
        <dsp:cNvPr id="0" name=""/>
        <dsp:cNvSpPr/>
      </dsp:nvSpPr>
      <dsp:spPr>
        <a:xfrm>
          <a:off x="0" y="72138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Razzoqov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A.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Iqtisodiy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ta’limotlar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tarixi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muassasalarining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talabalari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darslik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/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A.A.Razzoqov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Sh.H.Tashmatov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N.T.O’rmonov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T.: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Iqtisod-moliya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2007.</a:t>
          </a:r>
          <a:r>
            <a:rPr lang="ms-MY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747375"/>
        <a:ext cx="10967124" cy="480376"/>
      </dsp:txXfrm>
    </dsp:sp>
    <dsp:sp modelId="{B3A74D21-630C-4070-84C4-7248284F5907}">
      <dsp:nvSpPr>
        <dsp:cNvPr id="0" name=""/>
        <dsp:cNvSpPr/>
      </dsp:nvSpPr>
      <dsp:spPr>
        <a:xfrm>
          <a:off x="0" y="129405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Ўлмасов А., Ваҳобов А. Иқтисодиёт назарияси: Дарслик. – Т.: «Шарқ» нашриёт-матбаа акциядорлик компанияси Бош таҳририяти, 2006.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1320045"/>
        <a:ext cx="10967124" cy="480376"/>
      </dsp:txXfrm>
    </dsp:sp>
    <dsp:sp modelId="{78F82FDC-B8A7-4B8F-A94E-1181A43A4744}">
      <dsp:nvSpPr>
        <dsp:cNvPr id="0" name=""/>
        <dsp:cNvSpPr/>
      </dsp:nvSpPr>
      <dsp:spPr>
        <a:xfrm>
          <a:off x="0" y="186672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Симкина Л.Г. Экономическая теория. 2-е изд. – СПб.: Питер, 2008.</a:t>
          </a:r>
          <a:r>
            <a:rPr lang="ms-MY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1892715"/>
        <a:ext cx="10967124" cy="480376"/>
      </dsp:txXfrm>
    </dsp:sp>
    <dsp:sp modelId="{A7E388BC-C0DA-457B-AB86-7AAF736E7014}">
      <dsp:nvSpPr>
        <dsp:cNvPr id="0" name=""/>
        <dsp:cNvSpPr/>
      </dsp:nvSpPr>
      <dsp:spPr>
        <a:xfrm>
          <a:off x="0" y="243939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Станковская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И.К., Стрелец И.А. Экономическая теория: учебник /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И.А.Стрелец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3-е изд.,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испр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Эксмо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2008.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2465385"/>
        <a:ext cx="10967124" cy="480376"/>
      </dsp:txXfrm>
    </dsp:sp>
    <dsp:sp modelId="{3B170F8B-FF42-48E7-AF70-BFBBEE7BE6A4}">
      <dsp:nvSpPr>
        <dsp:cNvPr id="0" name=""/>
        <dsp:cNvSpPr/>
      </dsp:nvSpPr>
      <dsp:spPr>
        <a:xfrm>
          <a:off x="0" y="301206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Экономическая теория / Под ред.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А.И.Добрынина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Л.С.Тарасевича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3-е изд. – СПб.: Изд.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СПбГУЭФ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Питер, 2008.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3038055"/>
        <a:ext cx="10967124" cy="480376"/>
      </dsp:txXfrm>
    </dsp:sp>
    <dsp:sp modelId="{8E1EE6FB-4C07-40EA-95D7-0F61620E03B0}">
      <dsp:nvSpPr>
        <dsp:cNvPr id="0" name=""/>
        <dsp:cNvSpPr/>
      </dsp:nvSpPr>
      <dsp:spPr>
        <a:xfrm>
          <a:off x="0" y="358473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Камаев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В.Д. Экономическая теория: Краткий курс: учебник /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В.Д.Камаев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М.З.Ильчиков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Т.А.Борисовская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2-е изд., стер. – М.: КНОРУС, 2007.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3610725"/>
        <a:ext cx="10967124" cy="480376"/>
      </dsp:txXfrm>
    </dsp:sp>
    <dsp:sp modelId="{CE8C773F-56AF-4881-BE9B-AF88F1D4A1EF}">
      <dsp:nvSpPr>
        <dsp:cNvPr id="0" name=""/>
        <dsp:cNvSpPr/>
      </dsp:nvSpPr>
      <dsp:spPr>
        <a:xfrm>
          <a:off x="0" y="4157408"/>
          <a:ext cx="11019098" cy="5323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Экономическая теория (политэкономия): Учебник/ Под общ. ред. акад.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В.И.Видяпина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акад.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Г.П.Журавлевой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4-е изд. - М.: ИНФРА-М, 2004.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987" y="4183395"/>
        <a:ext cx="10967124" cy="480376"/>
      </dsp:txXfrm>
    </dsp:sp>
  </dsp:spTree>
</dsp:drawing>
</file>

<file path=ppt/diagrams/drawing6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783A0A-16ED-455C-B684-29C0DACE344C}">
      <dsp:nvSpPr>
        <dsp:cNvPr id="0" name=""/>
        <dsp:cNvSpPr/>
      </dsp:nvSpPr>
      <dsp:spPr>
        <a:xfrm>
          <a:off x="0" y="1550207"/>
          <a:ext cx="11007524" cy="25096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ЭЪТИБОРИНГИЗ УЧУН РА</a:t>
          </a:r>
          <a:r>
            <a:rPr lang="uz-Cyrl-UZ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МАТ!</a:t>
          </a:r>
          <a:endParaRPr lang="ru-RU" sz="6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2511" y="1672718"/>
        <a:ext cx="10762502" cy="22646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9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0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51.xml><?xml version="1.0" encoding="utf-8"?>
<dgm:layoutDef xmlns:dgm="http://schemas.openxmlformats.org/drawingml/2006/diagram" xmlns:a="http://schemas.openxmlformats.org/drawingml/2006/main" uniqueId="urn:microsoft.com/office/officeart/2005/8/layout/target2">
  <dgm:title val=""/>
  <dgm:desc val=""/>
  <dgm:catLst>
    <dgm:cat type="relationship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chMax val="3"/>
      <dgm:chPref val="1"/>
      <dgm:dir/>
      <dgm:animLvl val="lvl"/>
      <dgm:resizeHandles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 ch" ptType="node node" st="1 1" cnt="1 0" func="cnt" op="gt" val="0">
            <dgm:choose name="Name5">
              <dgm:if name="Name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395"/>
                  <dgm:constr type="t" for="ch" forName="centerBox" refType="h" fact="0.5"/>
                  <dgm:constr type="w" for="ch" forName="centerBox" refType="w" fact="0.5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22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8">
            <dgm:choose name="Name9">
              <dgm:if name="Name1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26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if>
      <dgm:else name="Name12">
        <dgm:choose name="Name13">
          <dgm:if name="Name14" axis="ch ch" ptType="node node" st="1 1" cnt="1 0" func="cnt" op="gt" val="0">
            <dgm:choose name="Name15">
              <dgm:if name="Name1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18">
            <dgm:choose name="Name19">
              <dgm:if name="Name2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2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else>
    </dgm:choose>
    <dgm:ruleLst/>
    <dgm:choose name="Name22">
      <dgm:if name="Name23" axis="root ch" ptType="all node" st="1 1" cnt="0 0" func="cnt" op="gte" val="1">
        <dgm:layoutNode name="outerBox" styleLbl="node1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24">
            <dgm:if name="Name25" axis="root ch" ptType="all node" st="1 1" cnt="0 0" func="cnt" op="gt" val="1">
              <dgm:choose name="Name26">
                <dgm:if name="Name27" func="var" arg="dir" op="equ" val="norm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0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if>
                <dgm:else name="Name28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8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else>
              </dgm:choose>
            </dgm:if>
            <dgm:else name="Name29">
              <dgm:constrLst>
                <dgm:constr type="l" for="ch" forName="outerBoxParent"/>
                <dgm:constr type="t" for="ch" forName="outerBoxParent"/>
                <dgm:constr type="w" for="ch" forName="outerBoxParent" refType="w"/>
                <dgm:constr type="h" for="ch" forName="outerBoxParent" refType="h"/>
                <dgm:constr type="bMarg" for="ch" forName="outerBoxParent" refType="h" fact="1.75"/>
                <dgm:constr type="l" for="ch" forName="outerBoxChildren" refType="w" fact="0.025"/>
                <dgm:constr type="t" for="ch" forName="outerBoxChildren" refType="h" fact="0.45"/>
                <dgm:constr type="w" for="ch" forName="outerBoxChildren" refType="w" fact="0.95"/>
                <dgm:constr type="h" for="ch" forName="outerBoxChildren" refType="h" fact="0.45"/>
              </dgm:constrLst>
            </dgm:else>
          </dgm:choose>
          <dgm:ruleLst/>
          <dgm:layoutNode name="ou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085"/>
              </dgm:adjLst>
            </dgm:shape>
            <dgm:presOf axis="ch" ptType="node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outerBoxChildren">
            <dgm:choose name="Name30">
              <dgm:if name="Name31" axis="root ch" ptType="all node" st="1 1" cnt="0 0" func="cnt" op="gt" val="1">
                <dgm:alg type="lin">
                  <dgm:param type="linDir" val="fromT"/>
                  <dgm:param type="vertAlign" val="t"/>
                </dgm:alg>
              </dgm:if>
              <dgm:else name="Name32">
                <dgm:choose name="Name33">
                  <dgm:if name="Name34" func="var" arg="dir" op="equ" val="norm">
                    <dgm:alg type="lin">
                      <dgm:param type="horzAlign" val="l"/>
                    </dgm:alg>
                  </dgm:if>
                  <dgm:else name="Name35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oChild" refType="w"/>
              <dgm:constr type="h" for="ch" forName="oChild" refType="h"/>
            </dgm:constrLst>
            <dgm:ruleLst/>
            <dgm:forEach name="Name36" axis="ch ch" ptType="node node" st="1 1" cnt="1 0">
              <dgm:layoutNode name="o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37" axis="followSib" ptType="sibTrans" cnt="1">
                <dgm:layoutNode name="outer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38"/>
    </dgm:choose>
    <dgm:choose name="Name39">
      <dgm:if name="Name40" axis="root ch" ptType="all node" st="1 1" cnt="0 0" func="cnt" op="gte" val="2">
        <dgm:layoutNode name="middle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41">
            <dgm:if name="Name42" axis="root ch" ptType="all node" st="1 1" cnt="0 0" func="cnt" op="gt" val="2">
              <dgm:choose name="Name43">
                <dgm:if name="Name44" func="var" arg="dir" op="equ" val="norm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02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if>
                <dgm:else name="Name45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77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else>
              </dgm:choose>
            </dgm:if>
            <dgm:else name="Name46">
              <dgm:constrLst>
                <dgm:constr type="l" for="ch" forName="middleBoxParent"/>
                <dgm:constr type="t" for="ch" forName="middleBoxParent"/>
                <dgm:constr type="w" for="ch" forName="middleBoxParent" refType="w"/>
                <dgm:constr type="h" for="ch" forName="middleBoxParent" refType="h"/>
                <dgm:constr type="bMarg" for="ch" forName="middleBoxParent" refType="h" fact="1.8"/>
                <dgm:constr type="l" for="ch" forName="middleBoxChildren" refType="w" fact="0.025"/>
                <dgm:constr type="t" for="ch" forName="middleBoxChildren" refType="h" fact="0.45"/>
                <dgm:constr type="w" for="ch" forName="middleBoxChildren" refType="w" fact="0.95"/>
                <dgm:constr type="h" for="ch" forName="middleBoxChildren" refType="h" fact="0.45"/>
              </dgm:constrLst>
            </dgm:else>
          </dgm:choose>
          <dgm:ruleLst/>
          <dgm:layoutNode name="middle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2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middleBoxChildren">
            <dgm:choose name="Name47">
              <dgm:if name="Name48" axis="root ch" ptType="all node" st="1 1" cnt="0 0" func="cnt" op="gt" val="2">
                <dgm:alg type="lin">
                  <dgm:param type="linDir" val="fromT"/>
                  <dgm:param type="vertAlign" val="t"/>
                </dgm:alg>
              </dgm:if>
              <dgm:else name="Name49">
                <dgm:choose name="Name50">
                  <dgm:if name="Name51" func="var" arg="dir" op="equ" val="norm">
                    <dgm:alg type="lin">
                      <dgm:param type="horzAlign" val="l"/>
                    </dgm:alg>
                  </dgm:if>
                  <dgm:else name="Name52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mChild" refType="w"/>
              <dgm:constr type="h" for="ch" forName="mChild" refType="h"/>
            </dgm:constrLst>
            <dgm:ruleLst/>
            <dgm:forEach name="Name53" axis="ch ch" ptType="node node" st="2 1" cnt="1 0">
              <dgm:layoutNode name="m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54" axis="followSib" ptType="sibTrans" cnt="1">
                <dgm:layoutNode name="middle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55"/>
    </dgm:choose>
    <dgm:choose name="Name56">
      <dgm:if name="Name57" axis="root ch" ptType="all node" st="1 1" cnt="0 0" func="cnt" op="gte" val="3">
        <dgm:layoutNode name="center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58">
            <dgm:if name="Name59" axis="ch ch" ptType="node node" st="3 1" cnt="1 0" func="cnt" op="gt" val="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  <dgm:constr type="bMarg" for="ch" forName="centerBoxParent" refType="h" fact="1.6"/>
                <dgm:constr type="l" for="ch" forName="centerBoxChildren" refType="w" fact="0.025"/>
                <dgm:constr type="t" for="ch" forName="centerBoxChildren" refType="h" fact="0.45"/>
                <dgm:constr type="w" for="ch" forName="centerBoxChildren" refType="w" fact="0.95"/>
                <dgm:constr type="h" for="ch" forName="centerBoxChildren" refType="h" fact="0.45"/>
              </dgm:constrLst>
            </dgm:if>
            <dgm:else name="Name6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</dgm:constrLst>
            </dgm:else>
          </dgm:choose>
          <dgm:ruleLst/>
          <dgm:layoutNode name="cen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3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choose name="Name61">
            <dgm:if name="Name62" axis="ch ch" ptType="node node" st="3 1" cnt="1 0" func="cnt" op="gt" val="0">
              <dgm:layoutNode name="centerBoxChildren">
                <dgm:choose name="Name63">
                  <dgm:if name="Name64" func="var" arg="dir" op="equ" val="norm">
                    <dgm:alg type="lin">
                      <dgm:param type="horzAlign" val="l"/>
                    </dgm:alg>
                  </dgm:if>
                  <dgm:else name="Name65">
                    <dgm:alg type="lin">
                      <dgm:param type="linDir" val="fromR"/>
                      <dgm:param type="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cChild" refType="w"/>
                  <dgm:constr type="h" for="ch" forName="cChild" refType="h"/>
                </dgm:constrLst>
                <dgm:ruleLst/>
                <dgm:forEach name="Name66" axis="ch ch" ptType="node node" st="3 1" cnt="1 0">
                  <dgm:layoutNode name="cChild" styleLbl="fgAcc1">
                    <dgm:varLst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05"/>
                      </dgm:adjLst>
                    </dgm:shape>
                    <dgm:presOf axis="desOrSelf" ptType="node"/>
                    <dgm:constrLst>
                      <dgm:constr type="tMarg" refType="primFontSz" fact="0.3"/>
                      <dgm:constr type="bMarg" refType="primFontSz" fact="0.3"/>
                      <dgm:constr type="lMarg" refType="primFontSz" fact="0.3"/>
                      <dgm:constr type="rMarg" refType="primFontSz" fact="0.3"/>
                    </dgm:constrLst>
                    <dgm:ruleLst>
                      <dgm:rule type="primFontSz" val="5" fact="NaN" max="NaN"/>
                    </dgm:ruleLst>
                  </dgm:layoutNode>
                  <dgm:forEach name="Name67" axis="followSib" ptType="sibTrans" cnt="1">
                    <dgm:layoutNode name="centerSibTrans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userA"/>
                        <dgm:constr type="w" refType="userA" fact="0.015"/>
                        <dgm:constr type="h" refType="userA" fact="0.015"/>
                      </dgm:constrLst>
                      <dgm:ruleLst/>
                    </dgm:layoutNode>
                  </dgm:forEach>
                </dgm:forEach>
              </dgm:layoutNode>
            </dgm:if>
            <dgm:else name="Name68"/>
          </dgm:choose>
        </dgm:layoutNode>
      </dgm:if>
      <dgm:else name="Name69"/>
    </dgm:choose>
  </dgm:layoutNode>
</dgm:layoutDef>
</file>

<file path=ppt/diagrams/layout5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6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9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1.xml><?xml version="1.0" encoding="utf-8"?>
<dgm:styleDef xmlns:dgm="http://schemas.openxmlformats.org/drawingml/2006/diagram" xmlns:a="http://schemas.openxmlformats.org/drawingml/2006/main" uniqueId="urn:microsoft.com/office/officeart/2005/8/quickstyle/3d2#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F9FDA9-F239-4F79-B22B-C6BA034B4AA3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181F64-B1B0-4C78-BE30-40AF5828C5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897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463A964-70E3-4676-9B08-D4DDB67092A3}" type="slidenum">
              <a:rPr lang="ru-RU" altLang="ru-RU">
                <a:latin typeface="Calibri" panose="020F0502020204030204" pitchFamily="34" charset="0"/>
              </a:rPr>
              <a:pPr eaLnBrk="1" hangingPunct="1"/>
              <a:t>2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019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70BB592-F699-45E5-B3C4-54BD724D2036}" type="slidenum">
              <a:rPr lang="ru-RU" altLang="ru-RU">
                <a:latin typeface="Calibri" panose="020F0502020204030204" pitchFamily="34" charset="0"/>
              </a:rPr>
              <a:pPr eaLnBrk="1" hangingPunct="1"/>
              <a:t>6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378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59FDF9C-D98D-4B2F-8CB6-74DD8831FCB7}" type="slidenum">
              <a:rPr lang="ru-RU" altLang="ru-RU">
                <a:latin typeface="Calibri" panose="020F0502020204030204" pitchFamily="34" charset="0"/>
              </a:rPr>
              <a:pPr eaLnBrk="1" hangingPunct="1"/>
              <a:t>9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7194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63E541F-E3BE-4CFE-B32C-6A99EA355DDC}" type="slidenum">
              <a:rPr lang="ru-RU" altLang="ru-RU">
                <a:latin typeface="Calibri" panose="020F0502020204030204" pitchFamily="34" charset="0"/>
              </a:rPr>
              <a:pPr eaLnBrk="1" hangingPunct="1"/>
              <a:t>13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0265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054EA46-162E-4E31-A3B4-AC5419146936}" type="slidenum">
              <a:rPr lang="ru-RU" altLang="ru-RU">
                <a:latin typeface="Calibri" panose="020F0502020204030204" pitchFamily="34" charset="0"/>
              </a:rPr>
              <a:pPr eaLnBrk="1" hangingPunct="1"/>
              <a:t>14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179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2BEBA2B-3957-42E5-9917-1107E5EF1266}" type="slidenum">
              <a:rPr lang="ru-RU" altLang="ru-RU">
                <a:latin typeface="Calibri" panose="020F0502020204030204" pitchFamily="34" charset="0"/>
              </a:rPr>
              <a:pPr eaLnBrk="1" hangingPunct="1"/>
              <a:t>15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8177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474F27F-1580-404C-8614-44C2D70C6249}" type="slidenum">
              <a:rPr lang="ru-RU" altLang="ru-RU">
                <a:latin typeface="Calibri" panose="020F0502020204030204" pitchFamily="34" charset="0"/>
              </a:rPr>
              <a:pPr eaLnBrk="1" hangingPunct="1"/>
              <a:t>23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13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A455B80-C212-4D0E-883E-80A138F4884E}" type="slidenum">
              <a:rPr lang="ru-RU" altLang="ru-RU">
                <a:latin typeface="Calibri" panose="020F0502020204030204" pitchFamily="34" charset="0"/>
              </a:rPr>
              <a:pPr eaLnBrk="1" hangingPunct="1"/>
              <a:t>27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0159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C01E376-86FC-4E6B-885A-582D95D912B0}" type="slidenum">
              <a:rPr lang="ru-RU" altLang="ru-RU">
                <a:latin typeface="Calibri" panose="020F0502020204030204" pitchFamily="34" charset="0"/>
              </a:rPr>
              <a:pPr eaLnBrk="1" hangingPunct="1"/>
              <a:t>28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8882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61FD5F8-B0FA-481E-B99E-49F6395D4D8E}" type="slidenum">
              <a:rPr lang="ru-RU" altLang="ru-RU">
                <a:latin typeface="Calibri" panose="020F0502020204030204" pitchFamily="34" charset="0"/>
              </a:rPr>
              <a:pPr eaLnBrk="1" hangingPunct="1"/>
              <a:t>29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4115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9ACC684-5587-4089-BD04-E889784A3B6B}" type="slidenum">
              <a:rPr lang="ru-RU" altLang="ru-RU">
                <a:latin typeface="Calibri" panose="020F0502020204030204" pitchFamily="34" charset="0"/>
              </a:rPr>
              <a:pPr eaLnBrk="1" hangingPunct="1"/>
              <a:t>30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8114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69F2BE2-C509-4606-BC61-EB89B52727B2}" type="slidenum">
              <a:rPr lang="ru-RU" altLang="ru-RU">
                <a:latin typeface="Calibri" panose="020F0502020204030204" pitchFamily="34" charset="0"/>
              </a:rPr>
              <a:pPr eaLnBrk="1" hangingPunct="1"/>
              <a:t>31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7757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579F20A-6027-41AF-BCA1-0C7EF6CEB000}" type="slidenum">
              <a:rPr lang="ru-RU" altLang="ru-RU">
                <a:latin typeface="Calibri" panose="020F0502020204030204" pitchFamily="34" charset="0"/>
              </a:rPr>
              <a:pPr eaLnBrk="1" hangingPunct="1"/>
              <a:t>32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30076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F924B4D-5A19-4932-904C-C7473C5D7E63}" type="slidenum">
              <a:rPr lang="ru-RU" altLang="ru-RU">
                <a:latin typeface="Calibri" panose="020F0502020204030204" pitchFamily="34" charset="0"/>
              </a:rPr>
              <a:pPr eaLnBrk="1" hangingPunct="1"/>
              <a:t>34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5045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C74EF39-35CE-4B9A-98F6-CF9CEF00F726}" type="slidenum">
              <a:rPr lang="ru-RU" altLang="ru-RU">
                <a:latin typeface="Calibri" panose="020F0502020204030204" pitchFamily="34" charset="0"/>
              </a:rPr>
              <a:pPr eaLnBrk="1" hangingPunct="1"/>
              <a:t>37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3941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735EC64-AC34-47D2-867F-DD1766F94A4B}" type="slidenum">
              <a:rPr lang="ru-RU" altLang="ru-RU">
                <a:latin typeface="Calibri" panose="020F0502020204030204" pitchFamily="34" charset="0"/>
              </a:rPr>
              <a:pPr eaLnBrk="1" hangingPunct="1"/>
              <a:t>40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71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ACF73-DE31-43D6-86D6-3ED3C90657CF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DDC0-F268-4A8D-A3C3-3E78796ED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375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ACF73-DE31-43D6-86D6-3ED3C90657CF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DDC0-F268-4A8D-A3C3-3E78796ED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396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ACF73-DE31-43D6-86D6-3ED3C90657CF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DDC0-F268-4A8D-A3C3-3E78796ED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207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ACF73-DE31-43D6-86D6-3ED3C90657CF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DDC0-F268-4A8D-A3C3-3E78796ED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238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ACF73-DE31-43D6-86D6-3ED3C90657CF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DDC0-F268-4A8D-A3C3-3E78796ED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082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ACF73-DE31-43D6-86D6-3ED3C90657CF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DDC0-F268-4A8D-A3C3-3E78796ED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962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ACF73-DE31-43D6-86D6-3ED3C90657CF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DDC0-F268-4A8D-A3C3-3E78796ED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9014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ACF73-DE31-43D6-86D6-3ED3C90657CF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DDC0-F268-4A8D-A3C3-3E78796ED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378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ACF73-DE31-43D6-86D6-3ED3C90657CF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DDC0-F268-4A8D-A3C3-3E78796ED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479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ACF73-DE31-43D6-86D6-3ED3C90657CF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DDC0-F268-4A8D-A3C3-3E78796ED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445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ACF73-DE31-43D6-86D6-3ED3C90657CF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DDC0-F268-4A8D-A3C3-3E78796ED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204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ACF73-DE31-43D6-86D6-3ED3C90657CF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1DDC0-F268-4A8D-A3C3-3E78796ED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13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18" Type="http://schemas.openxmlformats.org/officeDocument/2006/relationships/diagramLayout" Target="../diagrams/layout7.xml"/><Relationship Id="rId3" Type="http://schemas.openxmlformats.org/officeDocument/2006/relationships/diagramLayout" Target="../diagrams/layout4.xml"/><Relationship Id="rId21" Type="http://schemas.microsoft.com/office/2007/relationships/diagramDrawing" Target="../diagrams/drawing7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17" Type="http://schemas.openxmlformats.org/officeDocument/2006/relationships/diagramData" Target="../diagrams/data7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20" Type="http://schemas.openxmlformats.org/officeDocument/2006/relationships/diagramColors" Target="../diagrams/colors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19" Type="http://schemas.openxmlformats.org/officeDocument/2006/relationships/diagramQuickStyle" Target="../diagrams/quickStyle7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2.xml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12" Type="http://schemas.microsoft.com/office/2007/relationships/diagramDrawing" Target="../diagrams/drawing1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11" Type="http://schemas.openxmlformats.org/officeDocument/2006/relationships/diagramColors" Target="../diagrams/colors12.xml"/><Relationship Id="rId5" Type="http://schemas.openxmlformats.org/officeDocument/2006/relationships/diagramQuickStyle" Target="../diagrams/quickStyle11.xml"/><Relationship Id="rId10" Type="http://schemas.openxmlformats.org/officeDocument/2006/relationships/diagramQuickStyle" Target="../diagrams/quickStyle12.xml"/><Relationship Id="rId4" Type="http://schemas.openxmlformats.org/officeDocument/2006/relationships/diagramLayout" Target="../diagrams/layout11.xml"/><Relationship Id="rId9" Type="http://schemas.openxmlformats.org/officeDocument/2006/relationships/diagramLayout" Target="../diagrams/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3" Type="http://schemas.openxmlformats.org/officeDocument/2006/relationships/diagramLayout" Target="../diagrams/layout13.xml"/><Relationship Id="rId7" Type="http://schemas.openxmlformats.org/officeDocument/2006/relationships/diagramData" Target="../diagrams/data14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5" Type="http://schemas.openxmlformats.org/officeDocument/2006/relationships/diagramColors" Target="../diagrams/colors13.xml"/><Relationship Id="rId10" Type="http://schemas.openxmlformats.org/officeDocument/2006/relationships/diagramColors" Target="../diagrams/colors14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6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0" Type="http://schemas.openxmlformats.org/officeDocument/2006/relationships/diagramColors" Target="../diagrams/colors16.xml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1.xml"/><Relationship Id="rId3" Type="http://schemas.openxmlformats.org/officeDocument/2006/relationships/diagramLayout" Target="../diagrams/layout20.xml"/><Relationship Id="rId7" Type="http://schemas.openxmlformats.org/officeDocument/2006/relationships/diagramData" Target="../diagrams/data21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11" Type="http://schemas.microsoft.com/office/2007/relationships/diagramDrawing" Target="../diagrams/drawing21.xml"/><Relationship Id="rId5" Type="http://schemas.openxmlformats.org/officeDocument/2006/relationships/diagramColors" Target="../diagrams/colors20.xml"/><Relationship Id="rId10" Type="http://schemas.openxmlformats.org/officeDocument/2006/relationships/diagramColors" Target="../diagrams/colors21.xml"/><Relationship Id="rId4" Type="http://schemas.openxmlformats.org/officeDocument/2006/relationships/diagramQuickStyle" Target="../diagrams/quickStyle20.xml"/><Relationship Id="rId9" Type="http://schemas.openxmlformats.org/officeDocument/2006/relationships/diagramQuickStyle" Target="../diagrams/quickStyle2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3.xml"/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12" Type="http://schemas.microsoft.com/office/2007/relationships/diagramDrawing" Target="../diagrams/drawing2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2.xml"/><Relationship Id="rId11" Type="http://schemas.openxmlformats.org/officeDocument/2006/relationships/diagramColors" Target="../diagrams/colors23.xml"/><Relationship Id="rId5" Type="http://schemas.openxmlformats.org/officeDocument/2006/relationships/diagramQuickStyle" Target="../diagrams/quickStyle22.xml"/><Relationship Id="rId10" Type="http://schemas.openxmlformats.org/officeDocument/2006/relationships/diagramQuickStyle" Target="../diagrams/quickStyle23.xml"/><Relationship Id="rId4" Type="http://schemas.openxmlformats.org/officeDocument/2006/relationships/diagramLayout" Target="../diagrams/layout22.xml"/><Relationship Id="rId9" Type="http://schemas.openxmlformats.org/officeDocument/2006/relationships/diagramLayout" Target="../diagrams/layout2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5.xml"/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12" Type="http://schemas.microsoft.com/office/2007/relationships/diagramDrawing" Target="../diagrams/drawing2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4.xml"/><Relationship Id="rId11" Type="http://schemas.openxmlformats.org/officeDocument/2006/relationships/diagramColors" Target="../diagrams/colors25.xml"/><Relationship Id="rId5" Type="http://schemas.openxmlformats.org/officeDocument/2006/relationships/diagramQuickStyle" Target="../diagrams/quickStyle24.xml"/><Relationship Id="rId10" Type="http://schemas.openxmlformats.org/officeDocument/2006/relationships/diagramQuickStyle" Target="../diagrams/quickStyle25.xml"/><Relationship Id="rId4" Type="http://schemas.openxmlformats.org/officeDocument/2006/relationships/diagramLayout" Target="../diagrams/layout24.xml"/><Relationship Id="rId9" Type="http://schemas.openxmlformats.org/officeDocument/2006/relationships/diagramLayout" Target="../diagrams/layout2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7.xml"/><Relationship Id="rId3" Type="http://schemas.openxmlformats.org/officeDocument/2006/relationships/diagramData" Target="../diagrams/data26.xml"/><Relationship Id="rId7" Type="http://schemas.microsoft.com/office/2007/relationships/diagramDrawing" Target="../diagrams/drawing26.xml"/><Relationship Id="rId12" Type="http://schemas.microsoft.com/office/2007/relationships/diagramDrawing" Target="../diagrams/drawing2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6.xml"/><Relationship Id="rId11" Type="http://schemas.openxmlformats.org/officeDocument/2006/relationships/diagramColors" Target="../diagrams/colors27.xml"/><Relationship Id="rId5" Type="http://schemas.openxmlformats.org/officeDocument/2006/relationships/diagramQuickStyle" Target="../diagrams/quickStyle26.xml"/><Relationship Id="rId10" Type="http://schemas.openxmlformats.org/officeDocument/2006/relationships/diagramQuickStyle" Target="../diagrams/quickStyle27.xml"/><Relationship Id="rId4" Type="http://schemas.openxmlformats.org/officeDocument/2006/relationships/diagramLayout" Target="../diagrams/layout26.xml"/><Relationship Id="rId9" Type="http://schemas.openxmlformats.org/officeDocument/2006/relationships/diagramLayout" Target="../diagrams/layout2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9.xml"/><Relationship Id="rId13" Type="http://schemas.openxmlformats.org/officeDocument/2006/relationships/diagramLayout" Target="../diagrams/layout30.xml"/><Relationship Id="rId18" Type="http://schemas.openxmlformats.org/officeDocument/2006/relationships/diagramLayout" Target="../diagrams/layout31.xml"/><Relationship Id="rId3" Type="http://schemas.openxmlformats.org/officeDocument/2006/relationships/diagramLayout" Target="../diagrams/layout28.xml"/><Relationship Id="rId21" Type="http://schemas.microsoft.com/office/2007/relationships/diagramDrawing" Target="../diagrams/drawing31.xml"/><Relationship Id="rId7" Type="http://schemas.openxmlformats.org/officeDocument/2006/relationships/diagramData" Target="../diagrams/data29.xml"/><Relationship Id="rId12" Type="http://schemas.openxmlformats.org/officeDocument/2006/relationships/diagramData" Target="../diagrams/data30.xml"/><Relationship Id="rId17" Type="http://schemas.openxmlformats.org/officeDocument/2006/relationships/diagramData" Target="../diagrams/data31.xml"/><Relationship Id="rId2" Type="http://schemas.openxmlformats.org/officeDocument/2006/relationships/diagramData" Target="../diagrams/data28.xml"/><Relationship Id="rId16" Type="http://schemas.microsoft.com/office/2007/relationships/diagramDrawing" Target="../diagrams/drawing30.xml"/><Relationship Id="rId20" Type="http://schemas.openxmlformats.org/officeDocument/2006/relationships/diagramColors" Target="../diagrams/colors3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11" Type="http://schemas.microsoft.com/office/2007/relationships/diagramDrawing" Target="../diagrams/drawing29.xml"/><Relationship Id="rId5" Type="http://schemas.openxmlformats.org/officeDocument/2006/relationships/diagramColors" Target="../diagrams/colors28.xml"/><Relationship Id="rId15" Type="http://schemas.openxmlformats.org/officeDocument/2006/relationships/diagramColors" Target="../diagrams/colors30.xml"/><Relationship Id="rId10" Type="http://schemas.openxmlformats.org/officeDocument/2006/relationships/diagramColors" Target="../diagrams/colors29.xml"/><Relationship Id="rId19" Type="http://schemas.openxmlformats.org/officeDocument/2006/relationships/diagramQuickStyle" Target="../diagrams/quickStyle31.xml"/><Relationship Id="rId4" Type="http://schemas.openxmlformats.org/officeDocument/2006/relationships/diagramQuickStyle" Target="../diagrams/quickStyle28.xml"/><Relationship Id="rId9" Type="http://schemas.openxmlformats.org/officeDocument/2006/relationships/diagramQuickStyle" Target="../diagrams/quickStyle29.xml"/><Relationship Id="rId14" Type="http://schemas.openxmlformats.org/officeDocument/2006/relationships/diagramQuickStyle" Target="../diagrams/quickStyle30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3.xml"/><Relationship Id="rId13" Type="http://schemas.openxmlformats.org/officeDocument/2006/relationships/diagramLayout" Target="../diagrams/layout34.xml"/><Relationship Id="rId3" Type="http://schemas.openxmlformats.org/officeDocument/2006/relationships/diagramLayout" Target="../diagrams/layout32.xml"/><Relationship Id="rId7" Type="http://schemas.openxmlformats.org/officeDocument/2006/relationships/diagramData" Target="../diagrams/data33.xml"/><Relationship Id="rId12" Type="http://schemas.openxmlformats.org/officeDocument/2006/relationships/diagramData" Target="../diagrams/data34.xml"/><Relationship Id="rId2" Type="http://schemas.openxmlformats.org/officeDocument/2006/relationships/diagramData" Target="../diagrams/data32.xml"/><Relationship Id="rId16" Type="http://schemas.microsoft.com/office/2007/relationships/diagramDrawing" Target="../diagrams/drawing3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2.xml"/><Relationship Id="rId11" Type="http://schemas.microsoft.com/office/2007/relationships/diagramDrawing" Target="../diagrams/drawing33.xml"/><Relationship Id="rId5" Type="http://schemas.openxmlformats.org/officeDocument/2006/relationships/diagramColors" Target="../diagrams/colors32.xml"/><Relationship Id="rId15" Type="http://schemas.openxmlformats.org/officeDocument/2006/relationships/diagramColors" Target="../diagrams/colors34.xml"/><Relationship Id="rId10" Type="http://schemas.openxmlformats.org/officeDocument/2006/relationships/diagramColors" Target="../diagrams/colors33.xml"/><Relationship Id="rId4" Type="http://schemas.openxmlformats.org/officeDocument/2006/relationships/diagramQuickStyle" Target="../diagrams/quickStyle32.xml"/><Relationship Id="rId9" Type="http://schemas.openxmlformats.org/officeDocument/2006/relationships/diagramQuickStyle" Target="../diagrams/quickStyle33.xml"/><Relationship Id="rId14" Type="http://schemas.openxmlformats.org/officeDocument/2006/relationships/diagramQuickStyle" Target="../diagrams/quickStyle3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6.xml"/><Relationship Id="rId3" Type="http://schemas.openxmlformats.org/officeDocument/2006/relationships/diagramLayout" Target="../diagrams/layout35.xml"/><Relationship Id="rId7" Type="http://schemas.openxmlformats.org/officeDocument/2006/relationships/diagramData" Target="../diagrams/data36.xml"/><Relationship Id="rId2" Type="http://schemas.openxmlformats.org/officeDocument/2006/relationships/diagramData" Target="../diagrams/data3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5.xml"/><Relationship Id="rId11" Type="http://schemas.microsoft.com/office/2007/relationships/diagramDrawing" Target="../diagrams/drawing36.xml"/><Relationship Id="rId5" Type="http://schemas.openxmlformats.org/officeDocument/2006/relationships/diagramColors" Target="../diagrams/colors35.xml"/><Relationship Id="rId10" Type="http://schemas.openxmlformats.org/officeDocument/2006/relationships/diagramColors" Target="../diagrams/colors36.xml"/><Relationship Id="rId4" Type="http://schemas.openxmlformats.org/officeDocument/2006/relationships/diagramQuickStyle" Target="../diagrams/quickStyle35.xml"/><Relationship Id="rId9" Type="http://schemas.openxmlformats.org/officeDocument/2006/relationships/diagramQuickStyle" Target="../diagrams/quickStyle3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8.xml"/><Relationship Id="rId3" Type="http://schemas.openxmlformats.org/officeDocument/2006/relationships/diagramLayout" Target="../diagrams/layout37.xml"/><Relationship Id="rId7" Type="http://schemas.openxmlformats.org/officeDocument/2006/relationships/diagramData" Target="../diagrams/data38.xml"/><Relationship Id="rId2" Type="http://schemas.openxmlformats.org/officeDocument/2006/relationships/diagramData" Target="../diagrams/data3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7.xml"/><Relationship Id="rId11" Type="http://schemas.microsoft.com/office/2007/relationships/diagramDrawing" Target="../diagrams/drawing38.xml"/><Relationship Id="rId5" Type="http://schemas.openxmlformats.org/officeDocument/2006/relationships/diagramColors" Target="../diagrams/colors37.xml"/><Relationship Id="rId10" Type="http://schemas.openxmlformats.org/officeDocument/2006/relationships/diagramColors" Target="../diagrams/colors38.xml"/><Relationship Id="rId4" Type="http://schemas.openxmlformats.org/officeDocument/2006/relationships/diagramQuickStyle" Target="../diagrams/quickStyle37.xml"/><Relationship Id="rId9" Type="http://schemas.openxmlformats.org/officeDocument/2006/relationships/diagramQuickStyle" Target="../diagrams/quickStyle38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39.xml"/><Relationship Id="rId7" Type="http://schemas.openxmlformats.org/officeDocument/2006/relationships/image" Target="../media/image1.jpeg"/><Relationship Id="rId2" Type="http://schemas.openxmlformats.org/officeDocument/2006/relationships/diagramData" Target="../diagrams/data3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9.xml"/><Relationship Id="rId5" Type="http://schemas.openxmlformats.org/officeDocument/2006/relationships/diagramColors" Target="../diagrams/colors39.xml"/><Relationship Id="rId10" Type="http://schemas.openxmlformats.org/officeDocument/2006/relationships/image" Target="../media/image4.jpeg"/><Relationship Id="rId4" Type="http://schemas.openxmlformats.org/officeDocument/2006/relationships/diagramQuickStyle" Target="../diagrams/quickStyle39.xml"/><Relationship Id="rId9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1.xml"/><Relationship Id="rId3" Type="http://schemas.openxmlformats.org/officeDocument/2006/relationships/diagramLayout" Target="../diagrams/layout40.xml"/><Relationship Id="rId7" Type="http://schemas.openxmlformats.org/officeDocument/2006/relationships/diagramData" Target="../diagrams/data41.xml"/><Relationship Id="rId2" Type="http://schemas.openxmlformats.org/officeDocument/2006/relationships/diagramData" Target="../diagrams/data4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0.xml"/><Relationship Id="rId11" Type="http://schemas.microsoft.com/office/2007/relationships/diagramDrawing" Target="../diagrams/drawing41.xml"/><Relationship Id="rId5" Type="http://schemas.openxmlformats.org/officeDocument/2006/relationships/diagramColors" Target="../diagrams/colors40.xml"/><Relationship Id="rId10" Type="http://schemas.openxmlformats.org/officeDocument/2006/relationships/diagramColors" Target="../diagrams/colors41.xml"/><Relationship Id="rId4" Type="http://schemas.openxmlformats.org/officeDocument/2006/relationships/diagramQuickStyle" Target="../diagrams/quickStyle40.xml"/><Relationship Id="rId9" Type="http://schemas.openxmlformats.org/officeDocument/2006/relationships/diagramQuickStyle" Target="../diagrams/quickStyle4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2.xml"/><Relationship Id="rId7" Type="http://schemas.microsoft.com/office/2007/relationships/diagramDrawing" Target="../diagrams/drawing4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2.xml"/><Relationship Id="rId5" Type="http://schemas.openxmlformats.org/officeDocument/2006/relationships/diagramQuickStyle" Target="../diagrams/quickStyle42.xml"/><Relationship Id="rId4" Type="http://schemas.openxmlformats.org/officeDocument/2006/relationships/diagramLayout" Target="../diagrams/layout4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3.xml"/><Relationship Id="rId2" Type="http://schemas.openxmlformats.org/officeDocument/2006/relationships/diagramData" Target="../diagrams/data4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3.xml"/><Relationship Id="rId5" Type="http://schemas.openxmlformats.org/officeDocument/2006/relationships/diagramColors" Target="../diagrams/colors43.xml"/><Relationship Id="rId4" Type="http://schemas.openxmlformats.org/officeDocument/2006/relationships/diagramQuickStyle" Target="../diagrams/quickStyle4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5.xml"/><Relationship Id="rId3" Type="http://schemas.openxmlformats.org/officeDocument/2006/relationships/diagramLayout" Target="../diagrams/layout44.xml"/><Relationship Id="rId7" Type="http://schemas.openxmlformats.org/officeDocument/2006/relationships/diagramData" Target="../diagrams/data45.xml"/><Relationship Id="rId2" Type="http://schemas.openxmlformats.org/officeDocument/2006/relationships/diagramData" Target="../diagrams/data4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4.xml"/><Relationship Id="rId11" Type="http://schemas.microsoft.com/office/2007/relationships/diagramDrawing" Target="../diagrams/drawing45.xml"/><Relationship Id="rId5" Type="http://schemas.openxmlformats.org/officeDocument/2006/relationships/diagramColors" Target="../diagrams/colors44.xml"/><Relationship Id="rId10" Type="http://schemas.openxmlformats.org/officeDocument/2006/relationships/diagramColors" Target="../diagrams/colors45.xml"/><Relationship Id="rId4" Type="http://schemas.openxmlformats.org/officeDocument/2006/relationships/diagramQuickStyle" Target="../diagrams/quickStyle44.xml"/><Relationship Id="rId9" Type="http://schemas.openxmlformats.org/officeDocument/2006/relationships/diagramQuickStyle" Target="../diagrams/quickStyle4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6.xml"/><Relationship Id="rId7" Type="http://schemas.microsoft.com/office/2007/relationships/diagramDrawing" Target="../diagrams/drawing4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6.xml"/><Relationship Id="rId5" Type="http://schemas.openxmlformats.org/officeDocument/2006/relationships/diagramQuickStyle" Target="../diagrams/quickStyle46.xml"/><Relationship Id="rId4" Type="http://schemas.openxmlformats.org/officeDocument/2006/relationships/diagramLayout" Target="../diagrams/layout4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8.xml"/><Relationship Id="rId3" Type="http://schemas.openxmlformats.org/officeDocument/2006/relationships/diagramData" Target="../diagrams/data47.xml"/><Relationship Id="rId7" Type="http://schemas.microsoft.com/office/2007/relationships/diagramDrawing" Target="../diagrams/drawing47.xml"/><Relationship Id="rId12" Type="http://schemas.microsoft.com/office/2007/relationships/diagramDrawing" Target="../diagrams/drawing4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7.xml"/><Relationship Id="rId11" Type="http://schemas.openxmlformats.org/officeDocument/2006/relationships/diagramColors" Target="../diagrams/colors48.xml"/><Relationship Id="rId5" Type="http://schemas.openxmlformats.org/officeDocument/2006/relationships/diagramQuickStyle" Target="../diagrams/quickStyle47.xml"/><Relationship Id="rId10" Type="http://schemas.openxmlformats.org/officeDocument/2006/relationships/diagramQuickStyle" Target="../diagrams/quickStyle48.xml"/><Relationship Id="rId4" Type="http://schemas.openxmlformats.org/officeDocument/2006/relationships/diagramLayout" Target="../diagrams/layout47.xml"/><Relationship Id="rId9" Type="http://schemas.openxmlformats.org/officeDocument/2006/relationships/diagramLayout" Target="../diagrams/layout4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9.xml"/><Relationship Id="rId7" Type="http://schemas.microsoft.com/office/2007/relationships/diagramDrawing" Target="../diagrams/drawing4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9.xml"/><Relationship Id="rId5" Type="http://schemas.openxmlformats.org/officeDocument/2006/relationships/diagramQuickStyle" Target="../diagrams/quickStyle49.xml"/><Relationship Id="rId4" Type="http://schemas.openxmlformats.org/officeDocument/2006/relationships/diagramLayout" Target="../diagrams/layout4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0.xml"/><Relationship Id="rId7" Type="http://schemas.microsoft.com/office/2007/relationships/diagramDrawing" Target="../diagrams/drawing5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0.xml"/><Relationship Id="rId5" Type="http://schemas.openxmlformats.org/officeDocument/2006/relationships/diagramQuickStyle" Target="../diagrams/quickStyle50.xml"/><Relationship Id="rId4" Type="http://schemas.openxmlformats.org/officeDocument/2006/relationships/diagramLayout" Target="../diagrams/layout5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1.xml"/><Relationship Id="rId7" Type="http://schemas.microsoft.com/office/2007/relationships/diagramDrawing" Target="../diagrams/drawing5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1.xml"/><Relationship Id="rId5" Type="http://schemas.openxmlformats.org/officeDocument/2006/relationships/diagramQuickStyle" Target="../diagrams/quickStyle51.xml"/><Relationship Id="rId4" Type="http://schemas.openxmlformats.org/officeDocument/2006/relationships/diagramLayout" Target="../diagrams/layout5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2.xml"/><Relationship Id="rId7" Type="http://schemas.microsoft.com/office/2007/relationships/diagramDrawing" Target="../diagrams/drawing5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2.xml"/><Relationship Id="rId5" Type="http://schemas.openxmlformats.org/officeDocument/2006/relationships/diagramQuickStyle" Target="../diagrams/quickStyle52.xml"/><Relationship Id="rId4" Type="http://schemas.openxmlformats.org/officeDocument/2006/relationships/diagramLayout" Target="../diagrams/layout5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3.xml"/><Relationship Id="rId2" Type="http://schemas.openxmlformats.org/officeDocument/2006/relationships/diagramData" Target="../diagrams/data5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3.xml"/><Relationship Id="rId5" Type="http://schemas.openxmlformats.org/officeDocument/2006/relationships/diagramColors" Target="../diagrams/colors53.xml"/><Relationship Id="rId4" Type="http://schemas.openxmlformats.org/officeDocument/2006/relationships/diagramQuickStyle" Target="../diagrams/quickStyle53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5.xml"/><Relationship Id="rId3" Type="http://schemas.openxmlformats.org/officeDocument/2006/relationships/diagramData" Target="../diagrams/data54.xml"/><Relationship Id="rId7" Type="http://schemas.microsoft.com/office/2007/relationships/diagramDrawing" Target="../diagrams/drawing54.xml"/><Relationship Id="rId12" Type="http://schemas.microsoft.com/office/2007/relationships/diagramDrawing" Target="../diagrams/drawing5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4.xml"/><Relationship Id="rId11" Type="http://schemas.openxmlformats.org/officeDocument/2006/relationships/diagramColors" Target="../diagrams/colors55.xml"/><Relationship Id="rId5" Type="http://schemas.openxmlformats.org/officeDocument/2006/relationships/diagramQuickStyle" Target="../diagrams/quickStyle54.xml"/><Relationship Id="rId10" Type="http://schemas.openxmlformats.org/officeDocument/2006/relationships/diagramQuickStyle" Target="../diagrams/quickStyle55.xml"/><Relationship Id="rId4" Type="http://schemas.openxmlformats.org/officeDocument/2006/relationships/diagramLayout" Target="../diagrams/layout54.xml"/><Relationship Id="rId9" Type="http://schemas.openxmlformats.org/officeDocument/2006/relationships/diagramLayout" Target="../diagrams/layout55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7.xml"/><Relationship Id="rId3" Type="http://schemas.openxmlformats.org/officeDocument/2006/relationships/diagramLayout" Target="../diagrams/layout56.xml"/><Relationship Id="rId7" Type="http://schemas.openxmlformats.org/officeDocument/2006/relationships/diagramData" Target="../diagrams/data57.xml"/><Relationship Id="rId2" Type="http://schemas.openxmlformats.org/officeDocument/2006/relationships/diagramData" Target="../diagrams/data5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6.xml"/><Relationship Id="rId11" Type="http://schemas.microsoft.com/office/2007/relationships/diagramDrawing" Target="../diagrams/drawing57.xml"/><Relationship Id="rId5" Type="http://schemas.openxmlformats.org/officeDocument/2006/relationships/diagramColors" Target="../diagrams/colors56.xml"/><Relationship Id="rId10" Type="http://schemas.openxmlformats.org/officeDocument/2006/relationships/diagramColors" Target="../diagrams/colors57.xml"/><Relationship Id="rId4" Type="http://schemas.openxmlformats.org/officeDocument/2006/relationships/diagramQuickStyle" Target="../diagrams/quickStyle56.xml"/><Relationship Id="rId9" Type="http://schemas.openxmlformats.org/officeDocument/2006/relationships/diagramQuickStyle" Target="../diagrams/quickStyle5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9.xml"/><Relationship Id="rId3" Type="http://schemas.openxmlformats.org/officeDocument/2006/relationships/diagramLayout" Target="../diagrams/layout58.xml"/><Relationship Id="rId7" Type="http://schemas.openxmlformats.org/officeDocument/2006/relationships/diagramData" Target="../diagrams/data59.xml"/><Relationship Id="rId2" Type="http://schemas.openxmlformats.org/officeDocument/2006/relationships/diagramData" Target="../diagrams/data5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8.xml"/><Relationship Id="rId11" Type="http://schemas.microsoft.com/office/2007/relationships/diagramDrawing" Target="../diagrams/drawing59.xml"/><Relationship Id="rId5" Type="http://schemas.openxmlformats.org/officeDocument/2006/relationships/diagramColors" Target="../diagrams/colors58.xml"/><Relationship Id="rId10" Type="http://schemas.openxmlformats.org/officeDocument/2006/relationships/diagramColors" Target="../diagrams/colors59.xml"/><Relationship Id="rId4" Type="http://schemas.openxmlformats.org/officeDocument/2006/relationships/diagramQuickStyle" Target="../diagrams/quickStyle58.xml"/><Relationship Id="rId9" Type="http://schemas.openxmlformats.org/officeDocument/2006/relationships/diagramQuickStyle" Target="../diagrams/quickStyle59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1.xml"/><Relationship Id="rId3" Type="http://schemas.openxmlformats.org/officeDocument/2006/relationships/diagramData" Target="../diagrams/data60.xml"/><Relationship Id="rId7" Type="http://schemas.microsoft.com/office/2007/relationships/diagramDrawing" Target="../diagrams/drawing60.xml"/><Relationship Id="rId12" Type="http://schemas.microsoft.com/office/2007/relationships/diagramDrawing" Target="../diagrams/drawing6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0.xml"/><Relationship Id="rId11" Type="http://schemas.openxmlformats.org/officeDocument/2006/relationships/diagramColors" Target="../diagrams/colors61.xml"/><Relationship Id="rId5" Type="http://schemas.openxmlformats.org/officeDocument/2006/relationships/diagramQuickStyle" Target="../diagrams/quickStyle60.xml"/><Relationship Id="rId10" Type="http://schemas.openxmlformats.org/officeDocument/2006/relationships/diagramQuickStyle" Target="../diagrams/quickStyle61.xml"/><Relationship Id="rId4" Type="http://schemas.openxmlformats.org/officeDocument/2006/relationships/diagramLayout" Target="../diagrams/layout60.xml"/><Relationship Id="rId9" Type="http://schemas.openxmlformats.org/officeDocument/2006/relationships/diagramLayout" Target="../diagrams/layout6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3.xml"/><Relationship Id="rId3" Type="http://schemas.openxmlformats.org/officeDocument/2006/relationships/diagramLayout" Target="../diagrams/layout62.xml"/><Relationship Id="rId7" Type="http://schemas.openxmlformats.org/officeDocument/2006/relationships/diagramData" Target="../diagrams/data63.xml"/><Relationship Id="rId2" Type="http://schemas.openxmlformats.org/officeDocument/2006/relationships/diagramData" Target="../diagrams/data6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2.xml"/><Relationship Id="rId11" Type="http://schemas.microsoft.com/office/2007/relationships/diagramDrawing" Target="../diagrams/drawing63.xml"/><Relationship Id="rId5" Type="http://schemas.openxmlformats.org/officeDocument/2006/relationships/diagramColors" Target="../diagrams/colors62.xml"/><Relationship Id="rId10" Type="http://schemas.openxmlformats.org/officeDocument/2006/relationships/diagramColors" Target="../diagrams/colors63.xml"/><Relationship Id="rId4" Type="http://schemas.openxmlformats.org/officeDocument/2006/relationships/diagramQuickStyle" Target="../diagrams/quickStyle62.xml"/><Relationship Id="rId9" Type="http://schemas.openxmlformats.org/officeDocument/2006/relationships/diagramQuickStyle" Target="../diagrams/quickStyle6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4.xml"/><Relationship Id="rId2" Type="http://schemas.openxmlformats.org/officeDocument/2006/relationships/diagramData" Target="../diagrams/data6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4.xml"/><Relationship Id="rId5" Type="http://schemas.openxmlformats.org/officeDocument/2006/relationships/diagramColors" Target="../diagrams/colors64.xml"/><Relationship Id="rId4" Type="http://schemas.openxmlformats.org/officeDocument/2006/relationships/diagramQuickStyle" Target="../diagrams/quickStyle6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5.xml"/><Relationship Id="rId7" Type="http://schemas.microsoft.com/office/2007/relationships/diagramDrawing" Target="../diagrams/drawing6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5.xml"/><Relationship Id="rId5" Type="http://schemas.openxmlformats.org/officeDocument/2006/relationships/diagramQuickStyle" Target="../diagrams/quickStyle65.xml"/><Relationship Id="rId4" Type="http://schemas.openxmlformats.org/officeDocument/2006/relationships/diagramLayout" Target="../diagrams/layout6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7.xml"/><Relationship Id="rId3" Type="http://schemas.openxmlformats.org/officeDocument/2006/relationships/diagramLayout" Target="../diagrams/layout66.xml"/><Relationship Id="rId7" Type="http://schemas.openxmlformats.org/officeDocument/2006/relationships/diagramData" Target="../diagrams/data67.xml"/><Relationship Id="rId2" Type="http://schemas.openxmlformats.org/officeDocument/2006/relationships/diagramData" Target="../diagrams/data6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6.xml"/><Relationship Id="rId11" Type="http://schemas.microsoft.com/office/2007/relationships/diagramDrawing" Target="../diagrams/drawing67.xml"/><Relationship Id="rId5" Type="http://schemas.openxmlformats.org/officeDocument/2006/relationships/diagramColors" Target="../diagrams/colors66.xml"/><Relationship Id="rId10" Type="http://schemas.openxmlformats.org/officeDocument/2006/relationships/diagramColors" Target="../diagrams/colors67.xml"/><Relationship Id="rId4" Type="http://schemas.openxmlformats.org/officeDocument/2006/relationships/diagramQuickStyle" Target="../diagrams/quickStyle66.xml"/><Relationship Id="rId9" Type="http://schemas.openxmlformats.org/officeDocument/2006/relationships/diagramQuickStyle" Target="../diagrams/quickStyle6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8.xml"/><Relationship Id="rId2" Type="http://schemas.openxmlformats.org/officeDocument/2006/relationships/diagramData" Target="../diagrams/data6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8.xml"/><Relationship Id="rId5" Type="http://schemas.openxmlformats.org/officeDocument/2006/relationships/diagramColors" Target="../diagrams/colors68.xml"/><Relationship Id="rId4" Type="http://schemas.openxmlformats.org/officeDocument/2006/relationships/diagramQuickStyle" Target="../diagrams/quickStyle6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49567016"/>
              </p:ext>
            </p:extLst>
          </p:nvPr>
        </p:nvGraphicFramePr>
        <p:xfrm>
          <a:off x="509285" y="520861"/>
          <a:ext cx="11123271" cy="5788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474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60937841"/>
              </p:ext>
            </p:extLst>
          </p:nvPr>
        </p:nvGraphicFramePr>
        <p:xfrm>
          <a:off x="532435" y="439838"/>
          <a:ext cx="11169570" cy="8218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8565568"/>
              </p:ext>
            </p:extLst>
          </p:nvPr>
        </p:nvGraphicFramePr>
        <p:xfrm>
          <a:off x="532435" y="1261641"/>
          <a:ext cx="11169570" cy="51677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59165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39209482"/>
              </p:ext>
            </p:extLst>
          </p:nvPr>
        </p:nvGraphicFramePr>
        <p:xfrm>
          <a:off x="509286" y="300942"/>
          <a:ext cx="11181144" cy="7706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3893145"/>
              </p:ext>
            </p:extLst>
          </p:nvPr>
        </p:nvGraphicFramePr>
        <p:xfrm>
          <a:off x="509286" y="1400537"/>
          <a:ext cx="11181144" cy="17141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289045473"/>
              </p:ext>
            </p:extLst>
          </p:nvPr>
        </p:nvGraphicFramePr>
        <p:xfrm>
          <a:off x="509286" y="3275634"/>
          <a:ext cx="11181144" cy="16933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947560342"/>
              </p:ext>
            </p:extLst>
          </p:nvPr>
        </p:nvGraphicFramePr>
        <p:xfrm>
          <a:off x="509286" y="4791920"/>
          <a:ext cx="11181144" cy="12153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509286" y="600726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109-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764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406455466"/>
              </p:ext>
            </p:extLst>
          </p:nvPr>
        </p:nvGraphicFramePr>
        <p:xfrm>
          <a:off x="509286" y="324090"/>
          <a:ext cx="11146420" cy="890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042296"/>
              </p:ext>
            </p:extLst>
          </p:nvPr>
        </p:nvGraphicFramePr>
        <p:xfrm>
          <a:off x="509286" y="1214421"/>
          <a:ext cx="11146420" cy="43993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509286" y="5960963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1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485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21486287"/>
              </p:ext>
            </p:extLst>
          </p:nvPr>
        </p:nvGraphicFramePr>
        <p:xfrm>
          <a:off x="625033" y="289366"/>
          <a:ext cx="10961225" cy="11282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123" name="Group 2"/>
          <p:cNvGrpSpPr>
            <a:grpSpLocks/>
          </p:cNvGrpSpPr>
          <p:nvPr/>
        </p:nvGrpSpPr>
        <p:grpSpPr bwMode="auto">
          <a:xfrm>
            <a:off x="706056" y="1539433"/>
            <a:ext cx="10880202" cy="3819645"/>
            <a:chOff x="2781" y="3834"/>
            <a:chExt cx="7200" cy="1980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>
              <a:off x="2781" y="3834"/>
              <a:ext cx="252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Банк</a:t>
              </a:r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>
              <a:off x="2781" y="5094"/>
              <a:ext cx="252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8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Уй хўжалиги</a:t>
              </a:r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>
              <a:off x="7461" y="5094"/>
              <a:ext cx="252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8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Корхона</a:t>
              </a:r>
              <a:r>
                <a:rPr lang="ru-RU" sz="2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(фирма)</a:t>
              </a:r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>
              <a:off x="7461" y="3834"/>
              <a:ext cx="252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8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Давлат</a:t>
              </a:r>
            </a:p>
          </p:txBody>
        </p:sp>
        <p:sp>
          <p:nvSpPr>
            <p:cNvPr id="1031" name="Line 7"/>
            <p:cNvSpPr>
              <a:spLocks noChangeShapeType="1"/>
            </p:cNvSpPr>
            <p:nvPr/>
          </p:nvSpPr>
          <p:spPr bwMode="auto">
            <a:xfrm flipH="1">
              <a:off x="5301" y="4113"/>
              <a:ext cx="2159" cy="0"/>
            </a:xfrm>
            <a:prstGeom prst="line">
              <a:avLst/>
            </a:prstGeom>
            <a:ln>
              <a:headEnd type="triangle" w="med" len="med"/>
              <a:tailEnd type="triangle" w="med" len="med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2" name="Line 8"/>
            <p:cNvSpPr>
              <a:spLocks noChangeShapeType="1"/>
            </p:cNvSpPr>
            <p:nvPr/>
          </p:nvSpPr>
          <p:spPr bwMode="auto">
            <a:xfrm flipH="1">
              <a:off x="5301" y="5646"/>
              <a:ext cx="2159" cy="0"/>
            </a:xfrm>
            <a:prstGeom prst="line">
              <a:avLst/>
            </a:prstGeom>
            <a:ln>
              <a:headEnd type="triangle" w="med" len="med"/>
              <a:tailEnd type="triangle" w="med" len="med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3" name="Line 9"/>
            <p:cNvSpPr>
              <a:spLocks noChangeShapeType="1"/>
            </p:cNvSpPr>
            <p:nvPr/>
          </p:nvSpPr>
          <p:spPr bwMode="auto">
            <a:xfrm flipH="1">
              <a:off x="5301" y="4293"/>
              <a:ext cx="2159" cy="1080"/>
            </a:xfrm>
            <a:prstGeom prst="line">
              <a:avLst/>
            </a:prstGeom>
            <a:ln>
              <a:headEnd type="triangle" w="med" len="med"/>
              <a:tailEnd type="triangle" w="med" len="med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4" name="Line 10"/>
            <p:cNvSpPr>
              <a:spLocks noChangeShapeType="1"/>
            </p:cNvSpPr>
            <p:nvPr/>
          </p:nvSpPr>
          <p:spPr bwMode="auto">
            <a:xfrm>
              <a:off x="5301" y="4293"/>
              <a:ext cx="2159" cy="1080"/>
            </a:xfrm>
            <a:prstGeom prst="line">
              <a:avLst/>
            </a:prstGeom>
            <a:ln>
              <a:headEnd type="triangle" w="med" len="med"/>
              <a:tailEnd type="triangle" w="med" len="med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5" name="Line 11"/>
            <p:cNvSpPr>
              <a:spLocks noChangeShapeType="1"/>
            </p:cNvSpPr>
            <p:nvPr/>
          </p:nvSpPr>
          <p:spPr bwMode="auto">
            <a:xfrm>
              <a:off x="4041" y="4554"/>
              <a:ext cx="0" cy="545"/>
            </a:xfrm>
            <a:prstGeom prst="line">
              <a:avLst/>
            </a:prstGeom>
            <a:ln>
              <a:headEnd type="triangle" w="med" len="med"/>
              <a:tailEnd type="triangle" w="med" len="med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6" name="Line 12"/>
            <p:cNvSpPr>
              <a:spLocks noChangeShapeType="1"/>
            </p:cNvSpPr>
            <p:nvPr/>
          </p:nvSpPr>
          <p:spPr bwMode="auto">
            <a:xfrm>
              <a:off x="8721" y="4554"/>
              <a:ext cx="0" cy="545"/>
            </a:xfrm>
            <a:prstGeom prst="line">
              <a:avLst/>
            </a:prstGeom>
            <a:ln>
              <a:headEnd type="triangle" w="med" len="med"/>
              <a:tailEnd type="triangle" w="med" len="med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706056" y="6065134"/>
            <a:ext cx="1088020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Экономическая теория (политэкономия): Учебник/ Под общ. ред. акад. </a:t>
            </a:r>
            <a:r>
              <a:rPr lang="ru-RU" sz="1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В.И.Видяпина</a:t>
            </a:r>
            <a:r>
              <a:rPr lang="ru-RU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акад. </a:t>
            </a:r>
            <a:r>
              <a:rPr lang="ru-RU" sz="1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Г.П.Журавлевой</a:t>
            </a:r>
            <a:r>
              <a:rPr lang="ru-RU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– 4-е изд. - М.: ИНФРА-М, 2004, с.78-79.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230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408169297"/>
              </p:ext>
            </p:extLst>
          </p:nvPr>
        </p:nvGraphicFramePr>
        <p:xfrm>
          <a:off x="520861" y="289366"/>
          <a:ext cx="11088547" cy="11282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5613188"/>
              </p:ext>
            </p:extLst>
          </p:nvPr>
        </p:nvGraphicFramePr>
        <p:xfrm>
          <a:off x="520861" y="1539433"/>
          <a:ext cx="11088547" cy="43289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520861" y="5984111"/>
            <a:ext cx="1108854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109-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9191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264912217"/>
              </p:ext>
            </p:extLst>
          </p:nvPr>
        </p:nvGraphicFramePr>
        <p:xfrm>
          <a:off x="497711" y="300942"/>
          <a:ext cx="11134846" cy="7706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064073"/>
              </p:ext>
            </p:extLst>
          </p:nvPr>
        </p:nvGraphicFramePr>
        <p:xfrm>
          <a:off x="497711" y="1169043"/>
          <a:ext cx="11134846" cy="4957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5960963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1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8604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571380499"/>
              </p:ext>
            </p:extLst>
          </p:nvPr>
        </p:nvGraphicFramePr>
        <p:xfrm>
          <a:off x="509285" y="300942"/>
          <a:ext cx="11192719" cy="8420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5880279"/>
              </p:ext>
            </p:extLst>
          </p:nvPr>
        </p:nvGraphicFramePr>
        <p:xfrm>
          <a:off x="509285" y="1142984"/>
          <a:ext cx="11192719" cy="4983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5960963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535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671332" y="500063"/>
            <a:ext cx="10938076" cy="5715000"/>
            <a:chOff x="1341" y="1768"/>
            <a:chExt cx="10080" cy="7532"/>
          </a:xfrm>
        </p:grpSpPr>
        <p:sp>
          <p:nvSpPr>
            <p:cNvPr id="2051" name="Rectangle 3"/>
            <p:cNvSpPr>
              <a:spLocks noChangeArrowheads="1"/>
            </p:cNvSpPr>
            <p:nvPr/>
          </p:nvSpPr>
          <p:spPr bwMode="auto">
            <a:xfrm>
              <a:off x="4401" y="1768"/>
              <a:ext cx="7020" cy="697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Замонавий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бозор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хўжалиги</a:t>
              </a:r>
              <a:r>
                <a:rPr lang="ru-RU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моделлари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1521" y="2857"/>
              <a:ext cx="252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r>
                <a:rPr lang="ru-RU" sz="1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Мезонлар</a:t>
              </a:r>
              <a:endPara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1521" y="8216"/>
              <a:ext cx="252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Кўрсатилган мезонларга мувофи</a:t>
              </a:r>
              <a:r>
                <a:rPr lang="uz-Cyrl-UZ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келувчи давлатлар </a:t>
              </a:r>
            </a:p>
            <a:p>
              <a:pPr>
                <a:defRPr/>
              </a:pPr>
              <a:endParaRPr lang="ru-RU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1521" y="4122"/>
              <a:ext cx="2520" cy="1218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Давлат дастурларининг ма</a:t>
              </a:r>
              <a:r>
                <a:rPr lang="uz-Cyrl-UZ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садга йўналтирилганлиги</a:t>
              </a: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1521" y="5525"/>
              <a:ext cx="252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</a:t>
              </a:r>
              <a:r>
                <a:rPr lang="uz-Cyrl-UZ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тисодиётни тартибга солиш тамойиллари</a:t>
              </a:r>
            </a:p>
          </p:txBody>
        </p:sp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1521" y="6859"/>
              <a:ext cx="252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Давлат секторининг и</a:t>
              </a:r>
              <a:r>
                <a:rPr lang="uz-Cyrl-UZ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тисодиётдаги улуши</a:t>
              </a:r>
            </a:p>
          </p:txBody>
        </p:sp>
        <p:sp>
          <p:nvSpPr>
            <p:cNvPr id="2057" name="Rectangle 9"/>
            <p:cNvSpPr>
              <a:spLocks noChangeArrowheads="1"/>
            </p:cNvSpPr>
            <p:nvPr/>
          </p:nvSpPr>
          <p:spPr bwMode="auto">
            <a:xfrm>
              <a:off x="9441" y="2857"/>
              <a:ext cx="1980" cy="1080"/>
            </a:xfrm>
            <a:prstGeom prst="rect">
              <a:avLst/>
            </a:prstGeom>
            <a:solidFill>
              <a:srgbClr val="00B050"/>
            </a:solidFill>
            <a:ln>
              <a:headEnd/>
              <a:tailEnd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Корпоратив и</a:t>
              </a:r>
              <a:r>
                <a:rPr lang="uz-Cyrl-UZ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тисодиёт</a:t>
              </a:r>
            </a:p>
          </p:txBody>
        </p:sp>
        <p:sp>
          <p:nvSpPr>
            <p:cNvPr id="2058" name="Rectangle 10"/>
            <p:cNvSpPr>
              <a:spLocks noChangeArrowheads="1"/>
            </p:cNvSpPr>
            <p:nvPr/>
          </p:nvSpPr>
          <p:spPr bwMode="auto">
            <a:xfrm>
              <a:off x="6921" y="2857"/>
              <a:ext cx="2160" cy="1080"/>
            </a:xfrm>
            <a:prstGeom prst="rect">
              <a:avLst/>
            </a:prstGeom>
            <a:solidFill>
              <a:srgbClr val="002060"/>
            </a:solidFill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Аралаш и</a:t>
              </a:r>
              <a:r>
                <a:rPr lang="uz-Cyrl-UZ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тисодиёт</a:t>
              </a:r>
            </a:p>
          </p:txBody>
        </p:sp>
        <p:sp>
          <p:nvSpPr>
            <p:cNvPr id="2059" name="Rectangle 11"/>
            <p:cNvSpPr>
              <a:spLocks noChangeArrowheads="1"/>
            </p:cNvSpPr>
            <p:nvPr/>
          </p:nvSpPr>
          <p:spPr bwMode="auto">
            <a:xfrm>
              <a:off x="4401" y="2857"/>
              <a:ext cx="2160" cy="1043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Ижтимоий йўналтирилган бозор иқтисодиёти</a:t>
              </a:r>
            </a:p>
          </p:txBody>
        </p:sp>
        <p:sp>
          <p:nvSpPr>
            <p:cNvPr id="2060" name="Rectangle 12"/>
            <p:cNvSpPr>
              <a:spLocks noChangeArrowheads="1"/>
            </p:cNvSpPr>
            <p:nvPr/>
          </p:nvSpPr>
          <p:spPr bwMode="auto">
            <a:xfrm>
              <a:off x="4401" y="4191"/>
              <a:ext cx="216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Фу</a:t>
              </a:r>
              <a:r>
                <a:rPr lang="uz-Cyrl-UZ" sz="1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аролар</a:t>
              </a:r>
              <a:r>
                <a:rPr lang="ru-RU" sz="1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манфаатларини</a:t>
              </a:r>
              <a:r>
                <a:rPr lang="ru-RU" sz="1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uz-Cyrl-UZ" sz="1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ҳ</a:t>
              </a:r>
              <a:r>
                <a:rPr lang="ru-RU" sz="1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имоя</a:t>
              </a:r>
              <a:r>
                <a:rPr lang="ru-RU" sz="1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uz-Cyrl-UZ" sz="1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илиш</a:t>
              </a:r>
              <a:endPara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1" name="Rectangle 13"/>
            <p:cNvSpPr>
              <a:spLocks noChangeArrowheads="1"/>
            </p:cNvSpPr>
            <p:nvPr/>
          </p:nvSpPr>
          <p:spPr bwMode="auto">
            <a:xfrm>
              <a:off x="4401" y="5525"/>
              <a:ext cx="216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Узо</a:t>
              </a:r>
              <a:r>
                <a:rPr lang="uz-Cyrl-UZ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муддатли дастурларнинг ишлаб чи</a:t>
              </a:r>
              <a:r>
                <a:rPr lang="uz-Cyrl-UZ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илиши</a:t>
              </a:r>
            </a:p>
          </p:txBody>
        </p:sp>
        <p:sp>
          <p:nvSpPr>
            <p:cNvPr id="2062" name="Rectangle 14"/>
            <p:cNvSpPr>
              <a:spLocks noChangeArrowheads="1"/>
            </p:cNvSpPr>
            <p:nvPr/>
          </p:nvSpPr>
          <p:spPr bwMode="auto">
            <a:xfrm>
              <a:off x="4401" y="6859"/>
              <a:ext cx="216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ru-RU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30%</a:t>
              </a:r>
            </a:p>
          </p:txBody>
        </p:sp>
        <p:sp>
          <p:nvSpPr>
            <p:cNvPr id="2063" name="Rectangle 15"/>
            <p:cNvSpPr>
              <a:spLocks noChangeArrowheads="1"/>
            </p:cNvSpPr>
            <p:nvPr/>
          </p:nvSpPr>
          <p:spPr bwMode="auto">
            <a:xfrm>
              <a:off x="4401" y="8216"/>
              <a:ext cx="216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ru-RU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Германия</a:t>
              </a:r>
            </a:p>
            <a:p>
              <a:pPr>
                <a:defRPr/>
              </a:pPr>
              <a:endParaRPr lang="ru-RU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4" name="Rectangle 16"/>
            <p:cNvSpPr>
              <a:spLocks noChangeArrowheads="1"/>
            </p:cNvSpPr>
            <p:nvPr/>
          </p:nvSpPr>
          <p:spPr bwMode="auto">
            <a:xfrm>
              <a:off x="6921" y="4080"/>
              <a:ext cx="2160" cy="1260"/>
            </a:xfrm>
            <a:prstGeom prst="rect">
              <a:avLst/>
            </a:prstGeom>
            <a:solidFill>
              <a:srgbClr val="002060"/>
            </a:solidFill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Тадбиркорликни ривожлантириш бўйича шарт-шароитлар яратиш</a:t>
              </a:r>
            </a:p>
          </p:txBody>
        </p:sp>
        <p:sp>
          <p:nvSpPr>
            <p:cNvPr id="2065" name="Rectangle 17"/>
            <p:cNvSpPr>
              <a:spLocks noChangeArrowheads="1"/>
            </p:cNvSpPr>
            <p:nvPr/>
          </p:nvSpPr>
          <p:spPr bwMode="auto">
            <a:xfrm>
              <a:off x="6921" y="5525"/>
              <a:ext cx="2160" cy="1080"/>
            </a:xfrm>
            <a:prstGeom prst="rect">
              <a:avLst/>
            </a:prstGeom>
            <a:solidFill>
              <a:srgbClr val="002060"/>
            </a:solidFill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Тактик </a:t>
              </a:r>
              <a:r>
                <a:rPr lang="ru-RU" sz="1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усуллар</a:t>
              </a:r>
              <a:r>
                <a:rPr lang="uz-Cyrl-UZ" sz="1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ru-RU" sz="1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дан </a:t>
              </a:r>
              <a:r>
                <a:rPr lang="ru-RU" sz="1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устун</a:t>
              </a:r>
              <a:r>
                <a:rPr lang="ru-RU" sz="1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равишда</a:t>
              </a:r>
              <a:r>
                <a:rPr lang="ru-RU" sz="1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фойдаланиш</a:t>
              </a:r>
              <a:endPara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6921" y="6859"/>
              <a:ext cx="2160" cy="1080"/>
            </a:xfrm>
            <a:prstGeom prst="rect">
              <a:avLst/>
            </a:prstGeom>
            <a:solidFill>
              <a:srgbClr val="002060"/>
            </a:solidFill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ru-RU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10% атрофида</a:t>
              </a:r>
            </a:p>
            <a:p>
              <a:pPr>
                <a:defRPr/>
              </a:pPr>
              <a:endParaRPr lang="ru-RU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7" name="Rectangle 19"/>
            <p:cNvSpPr>
              <a:spLocks noChangeArrowheads="1"/>
            </p:cNvSpPr>
            <p:nvPr/>
          </p:nvSpPr>
          <p:spPr bwMode="auto">
            <a:xfrm>
              <a:off x="6921" y="8220"/>
              <a:ext cx="2160" cy="1080"/>
            </a:xfrm>
            <a:prstGeom prst="rect">
              <a:avLst/>
            </a:prstGeom>
            <a:solidFill>
              <a:srgbClr val="002060"/>
            </a:solidFill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ru-RU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</a:t>
              </a:r>
              <a:r>
                <a:rPr lang="uz-Cyrl-UZ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Ш</a:t>
              </a:r>
            </a:p>
            <a:p>
              <a:pPr>
                <a:defRPr/>
              </a:pPr>
              <a:endParaRPr lang="ru-RU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68" name="Rectangle 20"/>
            <p:cNvSpPr>
              <a:spLocks noChangeArrowheads="1"/>
            </p:cNvSpPr>
            <p:nvPr/>
          </p:nvSpPr>
          <p:spPr bwMode="auto">
            <a:xfrm>
              <a:off x="9441" y="4080"/>
              <a:ext cx="1980" cy="1260"/>
            </a:xfrm>
            <a:prstGeom prst="rect">
              <a:avLst/>
            </a:prstGeom>
            <a:solidFill>
              <a:srgbClr val="00B050"/>
            </a:solidFill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Йирик ишлаб чи</a:t>
              </a:r>
              <a:r>
                <a:rPr lang="uz-Cyrl-UZ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ариш ман-фаатларини </a:t>
              </a:r>
              <a:r>
                <a:rPr lang="uz-Cyrl-UZ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ҳ</a:t>
              </a: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имоя қилиш</a:t>
              </a:r>
            </a:p>
          </p:txBody>
        </p:sp>
        <p:sp>
          <p:nvSpPr>
            <p:cNvPr id="2069" name="Rectangle 21"/>
            <p:cNvSpPr>
              <a:spLocks noChangeArrowheads="1"/>
            </p:cNvSpPr>
            <p:nvPr/>
          </p:nvSpPr>
          <p:spPr bwMode="auto">
            <a:xfrm>
              <a:off x="9441" y="5525"/>
              <a:ext cx="1980" cy="1080"/>
            </a:xfrm>
            <a:prstGeom prst="rect">
              <a:avLst/>
            </a:prstGeom>
            <a:solidFill>
              <a:srgbClr val="00B050"/>
            </a:solidFill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Асосий устувор</a:t>
              </a:r>
              <a:r>
                <a:rPr lang="uz-Cyrl-UZ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ликларни белгилаб олиш</a:t>
              </a:r>
            </a:p>
          </p:txBody>
        </p:sp>
        <p:sp>
          <p:nvSpPr>
            <p:cNvPr id="2070" name="Rectangle 22"/>
            <p:cNvSpPr>
              <a:spLocks noChangeArrowheads="1"/>
            </p:cNvSpPr>
            <p:nvPr/>
          </p:nvSpPr>
          <p:spPr bwMode="auto">
            <a:xfrm>
              <a:off x="9441" y="6859"/>
              <a:ext cx="1980" cy="1080"/>
            </a:xfrm>
            <a:prstGeom prst="rect">
              <a:avLst/>
            </a:prstGeom>
            <a:solidFill>
              <a:srgbClr val="00B050"/>
            </a:solidFill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ru-RU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</a:t>
              </a:r>
              <a:r>
                <a:rPr lang="uz-Cyrl-UZ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ҳ</a:t>
              </a: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амиятсиз даражада</a:t>
              </a:r>
            </a:p>
            <a:p>
              <a:pPr>
                <a:defRPr/>
              </a:pPr>
              <a:endParaRPr lang="ru-RU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71" name="Rectangle 23"/>
            <p:cNvSpPr>
              <a:spLocks noChangeArrowheads="1"/>
            </p:cNvSpPr>
            <p:nvPr/>
          </p:nvSpPr>
          <p:spPr bwMode="auto">
            <a:xfrm>
              <a:off x="9441" y="8216"/>
              <a:ext cx="1980" cy="1080"/>
            </a:xfrm>
            <a:prstGeom prst="rect">
              <a:avLst/>
            </a:prstGeom>
            <a:solidFill>
              <a:srgbClr val="00B050"/>
            </a:solidFill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ru-RU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defRPr/>
              </a:pPr>
              <a:r>
                <a:rPr lang="ru-RU" sz="1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Япония, Швеция</a:t>
              </a:r>
            </a:p>
            <a:p>
              <a:pPr>
                <a:defRPr/>
              </a:pPr>
              <a:endParaRPr lang="ru-RU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82" name="Line 24"/>
            <p:cNvSpPr>
              <a:spLocks noChangeShapeType="1"/>
            </p:cNvSpPr>
            <p:nvPr/>
          </p:nvSpPr>
          <p:spPr bwMode="auto">
            <a:xfrm>
              <a:off x="5481" y="2478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83" name="Line 25"/>
            <p:cNvSpPr>
              <a:spLocks noChangeShapeType="1"/>
            </p:cNvSpPr>
            <p:nvPr/>
          </p:nvSpPr>
          <p:spPr bwMode="auto">
            <a:xfrm>
              <a:off x="10521" y="2478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84" name="Line 26"/>
            <p:cNvSpPr>
              <a:spLocks noChangeShapeType="1"/>
            </p:cNvSpPr>
            <p:nvPr/>
          </p:nvSpPr>
          <p:spPr bwMode="auto">
            <a:xfrm>
              <a:off x="8001" y="2478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85" name="Line 27"/>
            <p:cNvSpPr>
              <a:spLocks noChangeShapeType="1"/>
            </p:cNvSpPr>
            <p:nvPr/>
          </p:nvSpPr>
          <p:spPr bwMode="auto">
            <a:xfrm>
              <a:off x="1341" y="3360"/>
              <a:ext cx="0" cy="52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86" name="Line 28"/>
            <p:cNvSpPr>
              <a:spLocks noChangeShapeType="1"/>
            </p:cNvSpPr>
            <p:nvPr/>
          </p:nvSpPr>
          <p:spPr bwMode="auto">
            <a:xfrm>
              <a:off x="1341" y="8580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87" name="Line 29"/>
            <p:cNvSpPr>
              <a:spLocks noChangeShapeType="1"/>
            </p:cNvSpPr>
            <p:nvPr/>
          </p:nvSpPr>
          <p:spPr bwMode="auto">
            <a:xfrm>
              <a:off x="1341" y="7435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88" name="Line 30"/>
            <p:cNvSpPr>
              <a:spLocks noChangeShapeType="1"/>
            </p:cNvSpPr>
            <p:nvPr/>
          </p:nvSpPr>
          <p:spPr bwMode="auto">
            <a:xfrm>
              <a:off x="1341" y="6102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89" name="Line 31"/>
            <p:cNvSpPr>
              <a:spLocks noChangeShapeType="1"/>
            </p:cNvSpPr>
            <p:nvPr/>
          </p:nvSpPr>
          <p:spPr bwMode="auto">
            <a:xfrm>
              <a:off x="1341" y="4768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90" name="Line 32"/>
            <p:cNvSpPr>
              <a:spLocks noChangeShapeType="1"/>
            </p:cNvSpPr>
            <p:nvPr/>
          </p:nvSpPr>
          <p:spPr bwMode="auto">
            <a:xfrm>
              <a:off x="1341" y="3360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91" name="Line 33"/>
            <p:cNvSpPr>
              <a:spLocks noChangeShapeType="1"/>
            </p:cNvSpPr>
            <p:nvPr/>
          </p:nvSpPr>
          <p:spPr bwMode="auto">
            <a:xfrm>
              <a:off x="4041" y="3360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92" name="Line 34"/>
            <p:cNvSpPr>
              <a:spLocks noChangeShapeType="1"/>
            </p:cNvSpPr>
            <p:nvPr/>
          </p:nvSpPr>
          <p:spPr bwMode="auto">
            <a:xfrm>
              <a:off x="4041" y="4768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93" name="Line 35"/>
            <p:cNvSpPr>
              <a:spLocks noChangeShapeType="1"/>
            </p:cNvSpPr>
            <p:nvPr/>
          </p:nvSpPr>
          <p:spPr bwMode="auto">
            <a:xfrm>
              <a:off x="4041" y="6102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94" name="Line 36"/>
            <p:cNvSpPr>
              <a:spLocks noChangeShapeType="1"/>
            </p:cNvSpPr>
            <p:nvPr/>
          </p:nvSpPr>
          <p:spPr bwMode="auto">
            <a:xfrm>
              <a:off x="4041" y="7435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95" name="Line 37"/>
            <p:cNvSpPr>
              <a:spLocks noChangeShapeType="1"/>
            </p:cNvSpPr>
            <p:nvPr/>
          </p:nvSpPr>
          <p:spPr bwMode="auto">
            <a:xfrm>
              <a:off x="4041" y="8775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96" name="Line 38"/>
            <p:cNvSpPr>
              <a:spLocks noChangeShapeType="1"/>
            </p:cNvSpPr>
            <p:nvPr/>
          </p:nvSpPr>
          <p:spPr bwMode="auto">
            <a:xfrm>
              <a:off x="6561" y="3360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97" name="Line 39"/>
            <p:cNvSpPr>
              <a:spLocks noChangeShapeType="1"/>
            </p:cNvSpPr>
            <p:nvPr/>
          </p:nvSpPr>
          <p:spPr bwMode="auto">
            <a:xfrm>
              <a:off x="6561" y="4800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98" name="Line 40"/>
            <p:cNvSpPr>
              <a:spLocks noChangeShapeType="1"/>
            </p:cNvSpPr>
            <p:nvPr/>
          </p:nvSpPr>
          <p:spPr bwMode="auto">
            <a:xfrm>
              <a:off x="6561" y="6175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99" name="Line 41"/>
            <p:cNvSpPr>
              <a:spLocks noChangeShapeType="1"/>
            </p:cNvSpPr>
            <p:nvPr/>
          </p:nvSpPr>
          <p:spPr bwMode="auto">
            <a:xfrm>
              <a:off x="6561" y="7435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300" name="Line 42"/>
            <p:cNvSpPr>
              <a:spLocks noChangeShapeType="1"/>
            </p:cNvSpPr>
            <p:nvPr/>
          </p:nvSpPr>
          <p:spPr bwMode="auto">
            <a:xfrm>
              <a:off x="6561" y="8695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301" name="Line 43"/>
            <p:cNvSpPr>
              <a:spLocks noChangeShapeType="1"/>
            </p:cNvSpPr>
            <p:nvPr/>
          </p:nvSpPr>
          <p:spPr bwMode="auto">
            <a:xfrm>
              <a:off x="9081" y="3360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302" name="Line 44"/>
            <p:cNvSpPr>
              <a:spLocks noChangeShapeType="1"/>
            </p:cNvSpPr>
            <p:nvPr/>
          </p:nvSpPr>
          <p:spPr bwMode="auto">
            <a:xfrm>
              <a:off x="9081" y="4800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303" name="Line 45"/>
            <p:cNvSpPr>
              <a:spLocks noChangeShapeType="1"/>
            </p:cNvSpPr>
            <p:nvPr/>
          </p:nvSpPr>
          <p:spPr bwMode="auto">
            <a:xfrm>
              <a:off x="9081" y="6175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304" name="Line 46"/>
            <p:cNvSpPr>
              <a:spLocks noChangeShapeType="1"/>
            </p:cNvSpPr>
            <p:nvPr/>
          </p:nvSpPr>
          <p:spPr bwMode="auto">
            <a:xfrm>
              <a:off x="9081" y="7435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305" name="Line 47"/>
            <p:cNvSpPr>
              <a:spLocks noChangeShapeType="1"/>
            </p:cNvSpPr>
            <p:nvPr/>
          </p:nvSpPr>
          <p:spPr bwMode="auto">
            <a:xfrm>
              <a:off x="9081" y="8695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8" name="Прямоугольник 47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873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02817153"/>
              </p:ext>
            </p:extLst>
          </p:nvPr>
        </p:nvGraphicFramePr>
        <p:xfrm>
          <a:off x="532435" y="312516"/>
          <a:ext cx="11088547" cy="1105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3186402"/>
              </p:ext>
            </p:extLst>
          </p:nvPr>
        </p:nvGraphicFramePr>
        <p:xfrm>
          <a:off x="532435" y="1417638"/>
          <a:ext cx="11088547" cy="47085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840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9453391"/>
              </p:ext>
            </p:extLst>
          </p:nvPr>
        </p:nvGraphicFramePr>
        <p:xfrm>
          <a:off x="613458" y="544011"/>
          <a:ext cx="10995950" cy="55821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453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66007857"/>
              </p:ext>
            </p:extLst>
          </p:nvPr>
        </p:nvGraphicFramePr>
        <p:xfrm>
          <a:off x="532435" y="266218"/>
          <a:ext cx="11123271" cy="1091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7751905"/>
              </p:ext>
            </p:extLst>
          </p:nvPr>
        </p:nvGraphicFramePr>
        <p:xfrm>
          <a:off x="532435" y="1357298"/>
          <a:ext cx="11123271" cy="47688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073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32558908"/>
              </p:ext>
            </p:extLst>
          </p:nvPr>
        </p:nvGraphicFramePr>
        <p:xfrm>
          <a:off x="451413" y="289366"/>
          <a:ext cx="11192719" cy="11393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9496230"/>
              </p:ext>
            </p:extLst>
          </p:nvPr>
        </p:nvGraphicFramePr>
        <p:xfrm>
          <a:off x="451413" y="2720051"/>
          <a:ext cx="9759387" cy="3406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3095604" y="1500174"/>
            <a:ext cx="6500858" cy="78581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800" i="1" dirty="0">
                <a:latin typeface="Times New Roman" pitchFamily="18" charset="0"/>
                <a:cs typeface="Times New Roman" pitchFamily="18" charset="0"/>
              </a:rPr>
              <a:t>Бозор иқтисодиётининг афзалликлари</a:t>
            </a:r>
            <a:endParaRPr lang="ru-RU" sz="28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092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96877817"/>
              </p:ext>
            </p:extLst>
          </p:nvPr>
        </p:nvGraphicFramePr>
        <p:xfrm>
          <a:off x="462987" y="266218"/>
          <a:ext cx="11250593" cy="1151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4465888"/>
              </p:ext>
            </p:extLst>
          </p:nvPr>
        </p:nvGraphicFramePr>
        <p:xfrm>
          <a:off x="462987" y="1417638"/>
          <a:ext cx="11250593" cy="50831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76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772865517"/>
              </p:ext>
            </p:extLst>
          </p:nvPr>
        </p:nvGraphicFramePr>
        <p:xfrm>
          <a:off x="451413" y="277792"/>
          <a:ext cx="11192719" cy="11398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981200" y="160020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688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76073708"/>
              </p:ext>
            </p:extLst>
          </p:nvPr>
        </p:nvGraphicFramePr>
        <p:xfrm>
          <a:off x="486137" y="277792"/>
          <a:ext cx="11146420" cy="865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5920952"/>
              </p:ext>
            </p:extLst>
          </p:nvPr>
        </p:nvGraphicFramePr>
        <p:xfrm>
          <a:off x="486137" y="2571745"/>
          <a:ext cx="11146420" cy="2500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2862381910"/>
              </p:ext>
            </p:extLst>
          </p:nvPr>
        </p:nvGraphicFramePr>
        <p:xfrm>
          <a:off x="486137" y="1357298"/>
          <a:ext cx="1114642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20" name="Схема 19"/>
          <p:cNvGraphicFramePr/>
          <p:nvPr>
            <p:extLst>
              <p:ext uri="{D42A27DB-BD31-4B8C-83A1-F6EECF244321}">
                <p14:modId xmlns:p14="http://schemas.microsoft.com/office/powerpoint/2010/main" val="3516267198"/>
              </p:ext>
            </p:extLst>
          </p:nvPr>
        </p:nvGraphicFramePr>
        <p:xfrm>
          <a:off x="486137" y="5254906"/>
          <a:ext cx="11146420" cy="11030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521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27887934"/>
              </p:ext>
            </p:extLst>
          </p:nvPr>
        </p:nvGraphicFramePr>
        <p:xfrm>
          <a:off x="520861" y="254643"/>
          <a:ext cx="11204293" cy="1162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0833883"/>
              </p:ext>
            </p:extLst>
          </p:nvPr>
        </p:nvGraphicFramePr>
        <p:xfrm>
          <a:off x="520861" y="1417638"/>
          <a:ext cx="11204293" cy="3582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957380087"/>
              </p:ext>
            </p:extLst>
          </p:nvPr>
        </p:nvGraphicFramePr>
        <p:xfrm>
          <a:off x="520861" y="5000637"/>
          <a:ext cx="11204293" cy="1424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896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291358224"/>
              </p:ext>
            </p:extLst>
          </p:nvPr>
        </p:nvGraphicFramePr>
        <p:xfrm>
          <a:off x="474561" y="277792"/>
          <a:ext cx="11192719" cy="11398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2653486"/>
              </p:ext>
            </p:extLst>
          </p:nvPr>
        </p:nvGraphicFramePr>
        <p:xfrm>
          <a:off x="474561" y="1417638"/>
          <a:ext cx="11192719" cy="48228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0028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584000807"/>
              </p:ext>
            </p:extLst>
          </p:nvPr>
        </p:nvGraphicFramePr>
        <p:xfrm>
          <a:off x="636608" y="300942"/>
          <a:ext cx="11088546" cy="913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981200" y="1785927"/>
          <a:ext cx="6543692" cy="4340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2" name="Группа 4"/>
          <p:cNvGrpSpPr/>
          <p:nvPr/>
        </p:nvGrpSpPr>
        <p:grpSpPr>
          <a:xfrm>
            <a:off x="8901204" y="1214422"/>
            <a:ext cx="1766796" cy="1766796"/>
            <a:chOff x="2388447" y="2142838"/>
            <a:chExt cx="1766796" cy="1766796"/>
          </a:xfrm>
          <a:solidFill>
            <a:srgbClr val="002060"/>
          </a:solidFill>
          <a:scene3d>
            <a:camera prst="orthographicFront"/>
            <a:lightRig rig="flat" dir="t"/>
          </a:scene3d>
        </p:grpSpPr>
        <p:sp>
          <p:nvSpPr>
            <p:cNvPr id="6" name="Овал 5"/>
            <p:cNvSpPr/>
            <p:nvPr/>
          </p:nvSpPr>
          <p:spPr>
            <a:xfrm>
              <a:off x="2388447" y="2142838"/>
              <a:ext cx="1766796" cy="1766796"/>
            </a:xfrm>
            <a:prstGeom prst="ellipse">
              <a:avLst/>
            </a:prstGeom>
            <a:grpFill/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Овал 4"/>
            <p:cNvSpPr/>
            <p:nvPr/>
          </p:nvSpPr>
          <p:spPr>
            <a:xfrm>
              <a:off x="2647188" y="2401579"/>
              <a:ext cx="1249314" cy="1249314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795" tIns="10795" rIns="10795" bIns="10795" spcCol="1270" anchor="ctr"/>
            <a:lstStyle/>
            <a:p>
              <a:pPr algn="ctr" defTabSz="7556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uz-Cyrl-UZ" sz="3200" dirty="0">
                  <a:latin typeface="Times New Roman" pitchFamily="18" charset="0"/>
                  <a:cs typeface="Times New Roman" pitchFamily="18" charset="0"/>
                </a:rPr>
                <a:t>Бозор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8" name="Стрелка влево 7"/>
          <p:cNvSpPr/>
          <p:nvPr/>
        </p:nvSpPr>
        <p:spPr>
          <a:xfrm rot="10097679">
            <a:off x="7071851" y="2105199"/>
            <a:ext cx="1905721" cy="503351"/>
          </a:xfrm>
          <a:prstGeom prst="leftArrow">
            <a:avLst>
              <a:gd name="adj1" fmla="val 60000"/>
              <a:gd name="adj2" fmla="val 50000"/>
            </a:avLst>
          </a:prstGeom>
          <a:scene3d>
            <a:camera prst="orthographicFront"/>
            <a:lightRig rig="flat" dir="t"/>
          </a:scene3d>
          <a:sp3d z="-1905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Прямоугольник 9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120-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249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562790282"/>
              </p:ext>
            </p:extLst>
          </p:nvPr>
        </p:nvGraphicFramePr>
        <p:xfrm>
          <a:off x="578734" y="285728"/>
          <a:ext cx="11076972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4524364" y="2643182"/>
            <a:ext cx="1000132" cy="1143008"/>
          </a:xfrm>
          <a:prstGeom prst="roundRect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4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381752" y="2643182"/>
            <a:ext cx="1000132" cy="114300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4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667372" y="3143248"/>
            <a:ext cx="500066" cy="14287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78734" y="5643573"/>
            <a:ext cx="11076972" cy="785823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4"/>
          </a:lnRef>
          <a:fillRef idx="1003">
            <a:schemeClr val="dk2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indent="358775" algn="just">
              <a:defRPr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айирбошлашда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вақт 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масофа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бўлмай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вақтнинг ўзида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ўша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алмашув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жараёни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содир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pic>
        <p:nvPicPr>
          <p:cNvPr id="21519" name="Picture 2" descr="F:\Мультяшки-2\DS010_L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1" y="1714500"/>
            <a:ext cx="1857375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0" name="Picture 3" descr="F:\Мультяшки-2\DS016_L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375" y="1928813"/>
            <a:ext cx="17145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1" name="Picture 4" descr="F:\Shovel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688" y="3786188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2" name="Picture 6" descr="F:\image00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0" y="3929063"/>
            <a:ext cx="16256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121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881422" y="1714488"/>
            <a:ext cx="1000132" cy="1071570"/>
          </a:xfrm>
          <a:prstGeom prst="roundRect">
            <a:avLst/>
          </a:prstGeom>
          <a:solidFill>
            <a:srgbClr val="0070C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4400" dirty="0">
                <a:latin typeface="Times New Roman" pitchFamily="18" charset="0"/>
                <a:cs typeface="Times New Roman" pitchFamily="18" charset="0"/>
              </a:rPr>
              <a:t>Т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524496" y="1714488"/>
            <a:ext cx="1000132" cy="1071570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4400" dirty="0">
                <a:latin typeface="Times New Roman" pitchFamily="18" charset="0"/>
                <a:cs typeface="Times New Roman" pitchFamily="18" charset="0"/>
              </a:rPr>
              <a:t>П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167570" y="1714488"/>
            <a:ext cx="1000132" cy="1071570"/>
          </a:xfrm>
          <a:prstGeom prst="roundRect">
            <a:avLst/>
          </a:prstGeom>
          <a:solidFill>
            <a:srgbClr val="0070C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4400" dirty="0">
                <a:latin typeface="Times New Roman" pitchFamily="18" charset="0"/>
                <a:cs typeface="Times New Roman" pitchFamily="18" charset="0"/>
              </a:rPr>
              <a:t>Т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24430" y="2214554"/>
            <a:ext cx="357190" cy="7143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667504" y="2214554"/>
            <a:ext cx="357190" cy="7143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47" name="Picture 2" descr="F:\Мультяшки-2\DS010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1" y="1714500"/>
            <a:ext cx="1857375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8" name="Picture 3" descr="F:\Мультяшки-2\DS016_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7750" y="1857375"/>
            <a:ext cx="17145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9" name="Picture 2" descr="http://lcdplazmatv.blox.ua/resource/SamsungLE40R81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2857500"/>
            <a:ext cx="15001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0" name="Picture 3" descr="F:\eurodo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25" y="2928938"/>
            <a:ext cx="1447800" cy="1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1" name="Picture 4" descr="F:\%D0%A5%D0%BE%D0%BB%D0%BE%D0%B4%D0%B8%D0%BB%D1%8C%D0%BD%D0%B8%D0%B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689" y="2786064"/>
            <a:ext cx="1227137" cy="182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1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140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10422771"/>
              </p:ext>
            </p:extLst>
          </p:nvPr>
        </p:nvGraphicFramePr>
        <p:xfrm>
          <a:off x="578734" y="312516"/>
          <a:ext cx="11076972" cy="14019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828096"/>
              </p:ext>
            </p:extLst>
          </p:nvPr>
        </p:nvGraphicFramePr>
        <p:xfrm>
          <a:off x="578734" y="1714488"/>
          <a:ext cx="11076972" cy="44116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120-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748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4684490"/>
              </p:ext>
            </p:extLst>
          </p:nvPr>
        </p:nvGraphicFramePr>
        <p:xfrm>
          <a:off x="625033" y="509285"/>
          <a:ext cx="10961225" cy="57410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120-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560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052612"/>
              </p:ext>
            </p:extLst>
          </p:nvPr>
        </p:nvGraphicFramePr>
        <p:xfrm>
          <a:off x="601883" y="567159"/>
          <a:ext cx="10961225" cy="5559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120-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30925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429402827"/>
              </p:ext>
            </p:extLst>
          </p:nvPr>
        </p:nvGraphicFramePr>
        <p:xfrm>
          <a:off x="544010" y="277792"/>
          <a:ext cx="11065398" cy="13652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1984320"/>
              </p:ext>
            </p:extLst>
          </p:nvPr>
        </p:nvGraphicFramePr>
        <p:xfrm>
          <a:off x="544010" y="1481559"/>
          <a:ext cx="11065398" cy="47340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120-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08807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/>
          <p:cNvGrpSpPr>
            <a:grpSpLocks/>
          </p:cNvGrpSpPr>
          <p:nvPr/>
        </p:nvGrpSpPr>
        <p:grpSpPr bwMode="auto">
          <a:xfrm>
            <a:off x="752353" y="486137"/>
            <a:ext cx="10787605" cy="5856790"/>
            <a:chOff x="1881" y="954"/>
            <a:chExt cx="8820" cy="3240"/>
          </a:xfrm>
        </p:grpSpPr>
        <p:sp>
          <p:nvSpPr>
            <p:cNvPr id="3075" name="Text Box 3"/>
            <p:cNvSpPr txBox="1">
              <a:spLocks noChangeArrowheads="1"/>
            </p:cNvSpPr>
            <p:nvPr/>
          </p:nvSpPr>
          <p:spPr bwMode="auto">
            <a:xfrm>
              <a:off x="4952" y="954"/>
              <a:ext cx="2914" cy="722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Бозорнинг вазифалари</a:t>
              </a:r>
            </a:p>
          </p:txBody>
        </p:sp>
        <p:sp>
          <p:nvSpPr>
            <p:cNvPr id="3076" name="Text Box 4"/>
            <p:cNvSpPr txBox="1">
              <a:spLocks noChangeArrowheads="1"/>
            </p:cNvSpPr>
            <p:nvPr/>
          </p:nvSpPr>
          <p:spPr bwMode="auto">
            <a:xfrm>
              <a:off x="1882" y="2034"/>
              <a:ext cx="1259" cy="719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Тартибга</a:t>
              </a:r>
              <a:r>
                <a:rPr lang="ru-RU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солиш</a:t>
              </a:r>
              <a:endPara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77" name="Text Box 5"/>
            <p:cNvSpPr txBox="1">
              <a:spLocks noChangeArrowheads="1"/>
            </p:cNvSpPr>
            <p:nvPr/>
          </p:nvSpPr>
          <p:spPr bwMode="auto">
            <a:xfrm>
              <a:off x="3321" y="2034"/>
              <a:ext cx="1440" cy="721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Ра</a:t>
              </a:r>
              <a:r>
                <a:rPr lang="uz-Cyrl-UZ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ғ</a:t>
              </a:r>
              <a:r>
                <a:rPr lang="ru-RU" sz="1200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батлантириш</a:t>
              </a:r>
              <a:endPara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78" name="Text Box 6"/>
            <p:cNvSpPr txBox="1">
              <a:spLocks noChangeArrowheads="1"/>
            </p:cNvSpPr>
            <p:nvPr/>
          </p:nvSpPr>
          <p:spPr bwMode="auto">
            <a:xfrm>
              <a:off x="1881" y="3114"/>
              <a:ext cx="144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Нархни</a:t>
              </a:r>
              <a:r>
                <a:rPr lang="ru-RU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ташкил</a:t>
              </a:r>
              <a:r>
                <a:rPr lang="ru-RU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этиш</a:t>
              </a:r>
              <a:endPara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79" name="Text Box 7"/>
            <p:cNvSpPr txBox="1">
              <a:spLocks noChangeArrowheads="1"/>
            </p:cNvSpPr>
            <p:nvPr/>
          </p:nvSpPr>
          <p:spPr bwMode="auto">
            <a:xfrm>
              <a:off x="4941" y="2034"/>
              <a:ext cx="126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Назорат</a:t>
              </a:r>
              <a:r>
                <a:rPr lang="ru-RU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uz-Cyrl-UZ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илиш</a:t>
              </a:r>
              <a:endPara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80" name="Text Box 8"/>
            <p:cNvSpPr txBox="1">
              <a:spLocks noChangeArrowheads="1"/>
            </p:cNvSpPr>
            <p:nvPr/>
          </p:nvSpPr>
          <p:spPr bwMode="auto">
            <a:xfrm>
              <a:off x="9442" y="2034"/>
              <a:ext cx="1259" cy="719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200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Интеграциялаш</a:t>
              </a:r>
              <a:endPara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81" name="Text Box 9"/>
            <p:cNvSpPr txBox="1">
              <a:spLocks noChangeArrowheads="1"/>
            </p:cNvSpPr>
            <p:nvPr/>
          </p:nvSpPr>
          <p:spPr bwMode="auto">
            <a:xfrm>
              <a:off x="5841" y="3114"/>
              <a:ext cx="144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Ахборот</a:t>
              </a:r>
              <a:r>
                <a:rPr lang="ru-RU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бериш</a:t>
              </a:r>
              <a:endPara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82" name="Text Box 10"/>
            <p:cNvSpPr txBox="1">
              <a:spLocks noChangeArrowheads="1"/>
            </p:cNvSpPr>
            <p:nvPr/>
          </p:nvSpPr>
          <p:spPr bwMode="auto">
            <a:xfrm>
              <a:off x="6561" y="2034"/>
              <a:ext cx="1260" cy="721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200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Воситачилик</a:t>
              </a:r>
              <a:endPara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83" name="Text Box 11"/>
            <p:cNvSpPr txBox="1">
              <a:spLocks noChangeArrowheads="1"/>
            </p:cNvSpPr>
            <p:nvPr/>
          </p:nvSpPr>
          <p:spPr bwMode="auto">
            <a:xfrm>
              <a:off x="8001" y="2034"/>
              <a:ext cx="1260" cy="718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200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Тежамкорлик</a:t>
              </a:r>
              <a:endPara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84" name="Text Box 12"/>
            <p:cNvSpPr txBox="1">
              <a:spLocks noChangeArrowheads="1"/>
            </p:cNvSpPr>
            <p:nvPr/>
          </p:nvSpPr>
          <p:spPr bwMode="auto">
            <a:xfrm>
              <a:off x="7461" y="3114"/>
              <a:ext cx="324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Бозор</a:t>
              </a:r>
              <a:r>
                <a:rPr lang="ru-RU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субъектларининг</a:t>
              </a:r>
              <a:r>
                <a:rPr lang="ru-RU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манфаатларини</a:t>
              </a:r>
              <a:r>
                <a:rPr lang="ru-RU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рўёбга</a:t>
              </a:r>
              <a:r>
                <a:rPr lang="ru-RU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чи</a:t>
              </a:r>
              <a:r>
                <a:rPr lang="uz-Cyrl-UZ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ариш</a:t>
              </a:r>
              <a:endPara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85" name="Text Box 13"/>
            <p:cNvSpPr txBox="1">
              <a:spLocks noChangeArrowheads="1"/>
            </p:cNvSpPr>
            <p:nvPr/>
          </p:nvSpPr>
          <p:spPr bwMode="auto">
            <a:xfrm>
              <a:off x="3501" y="3114"/>
              <a:ext cx="216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</a:t>
              </a:r>
              <a:r>
                <a:rPr lang="uz-Cyrl-UZ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2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тисодиётни</a:t>
              </a:r>
              <a:r>
                <a:rPr lang="ru-RU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со</a:t>
              </a:r>
              <a:r>
                <a:rPr lang="uz-Cyrl-UZ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ғ</a:t>
              </a:r>
              <a:r>
                <a:rPr lang="ru-RU" sz="1200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ломлаштириш</a:t>
              </a:r>
              <a:endPara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684" name="Line 14"/>
            <p:cNvSpPr>
              <a:spLocks noChangeShapeType="1"/>
            </p:cNvSpPr>
            <p:nvPr/>
          </p:nvSpPr>
          <p:spPr bwMode="auto">
            <a:xfrm>
              <a:off x="2601" y="1854"/>
              <a:ext cx="73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85" name="Line 15"/>
            <p:cNvSpPr>
              <a:spLocks noChangeShapeType="1"/>
            </p:cNvSpPr>
            <p:nvPr/>
          </p:nvSpPr>
          <p:spPr bwMode="auto">
            <a:xfrm>
              <a:off x="6381" y="1674"/>
              <a:ext cx="0" cy="12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86" name="Line 16"/>
            <p:cNvSpPr>
              <a:spLocks noChangeShapeType="1"/>
            </p:cNvSpPr>
            <p:nvPr/>
          </p:nvSpPr>
          <p:spPr bwMode="auto">
            <a:xfrm>
              <a:off x="2601" y="2934"/>
              <a:ext cx="64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87" name="Line 17"/>
            <p:cNvSpPr>
              <a:spLocks noChangeShapeType="1"/>
            </p:cNvSpPr>
            <p:nvPr/>
          </p:nvSpPr>
          <p:spPr bwMode="auto">
            <a:xfrm>
              <a:off x="2601" y="293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88" name="Line 18"/>
            <p:cNvSpPr>
              <a:spLocks noChangeShapeType="1"/>
            </p:cNvSpPr>
            <p:nvPr/>
          </p:nvSpPr>
          <p:spPr bwMode="auto">
            <a:xfrm>
              <a:off x="4581" y="293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89" name="Line 19"/>
            <p:cNvSpPr>
              <a:spLocks noChangeShapeType="1"/>
            </p:cNvSpPr>
            <p:nvPr/>
          </p:nvSpPr>
          <p:spPr bwMode="auto">
            <a:xfrm>
              <a:off x="6561" y="293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90" name="Line 20"/>
            <p:cNvSpPr>
              <a:spLocks noChangeShapeType="1"/>
            </p:cNvSpPr>
            <p:nvPr/>
          </p:nvSpPr>
          <p:spPr bwMode="auto">
            <a:xfrm>
              <a:off x="9081" y="293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91" name="Line 21"/>
            <p:cNvSpPr>
              <a:spLocks noChangeShapeType="1"/>
            </p:cNvSpPr>
            <p:nvPr/>
          </p:nvSpPr>
          <p:spPr bwMode="auto">
            <a:xfrm>
              <a:off x="7101" y="185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92" name="Line 22"/>
            <p:cNvSpPr>
              <a:spLocks noChangeShapeType="1"/>
            </p:cNvSpPr>
            <p:nvPr/>
          </p:nvSpPr>
          <p:spPr bwMode="auto">
            <a:xfrm>
              <a:off x="9981" y="185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93" name="Line 23"/>
            <p:cNvSpPr>
              <a:spLocks noChangeShapeType="1"/>
            </p:cNvSpPr>
            <p:nvPr/>
          </p:nvSpPr>
          <p:spPr bwMode="auto">
            <a:xfrm>
              <a:off x="8541" y="185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94" name="Line 24"/>
            <p:cNvSpPr>
              <a:spLocks noChangeShapeType="1"/>
            </p:cNvSpPr>
            <p:nvPr/>
          </p:nvSpPr>
          <p:spPr bwMode="auto">
            <a:xfrm>
              <a:off x="2601" y="185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95" name="Line 25"/>
            <p:cNvSpPr>
              <a:spLocks noChangeShapeType="1"/>
            </p:cNvSpPr>
            <p:nvPr/>
          </p:nvSpPr>
          <p:spPr bwMode="auto">
            <a:xfrm>
              <a:off x="4041" y="185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96" name="Line 26"/>
            <p:cNvSpPr>
              <a:spLocks noChangeShapeType="1"/>
            </p:cNvSpPr>
            <p:nvPr/>
          </p:nvSpPr>
          <p:spPr bwMode="auto">
            <a:xfrm>
              <a:off x="5481" y="185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121-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458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52489959"/>
              </p:ext>
            </p:extLst>
          </p:nvPr>
        </p:nvGraphicFramePr>
        <p:xfrm>
          <a:off x="451413" y="266218"/>
          <a:ext cx="11192719" cy="876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Скругленный прямоугольник 9"/>
          <p:cNvSpPr/>
          <p:nvPr/>
        </p:nvSpPr>
        <p:spPr>
          <a:xfrm>
            <a:off x="4667240" y="3000372"/>
            <a:ext cx="3000396" cy="114300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Бозорнинг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туркумланиши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309786" y="1571612"/>
            <a:ext cx="2143140" cy="10001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Бозорнинг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етуклик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953388" y="4572008"/>
            <a:ext cx="2071702" cy="928694"/>
          </a:xfrm>
          <a:prstGeom prst="roundRect">
            <a:avLst/>
          </a:prstGeom>
          <a:solidFill>
            <a:srgbClr val="00206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Иқтисодий алоқалар тавсифи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381224" y="4643446"/>
            <a:ext cx="2071702" cy="928694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Бозор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миқёси,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095868" y="1571612"/>
            <a:ext cx="2214578" cy="1000132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Сотиладиган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сотиб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олинадиган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маҳсулот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тури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881950" y="1643050"/>
            <a:ext cx="2071702" cy="92869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Бозор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субъектлари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</a:p>
        </p:txBody>
      </p:sp>
      <p:cxnSp>
        <p:nvCxnSpPr>
          <p:cNvPr id="18" name="Прямая со стрелкой 17"/>
          <p:cNvCxnSpPr>
            <a:stCxn id="0" idx="0"/>
          </p:cNvCxnSpPr>
          <p:nvPr/>
        </p:nvCxnSpPr>
        <p:spPr>
          <a:xfrm rot="5400000" flipH="1" flipV="1">
            <a:off x="5953126" y="2786063"/>
            <a:ext cx="42862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16200000" flipV="1">
            <a:off x="4238625" y="2643188"/>
            <a:ext cx="571500" cy="2857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rot="5400000" flipH="1" flipV="1">
            <a:off x="7489032" y="2607470"/>
            <a:ext cx="571500" cy="3571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rot="5400000">
            <a:off x="4256088" y="4125913"/>
            <a:ext cx="571500" cy="4635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rot="16200000" flipH="1">
            <a:off x="7489032" y="4179095"/>
            <a:ext cx="571500" cy="3571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122-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621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2874033"/>
              </p:ext>
            </p:extLst>
          </p:nvPr>
        </p:nvGraphicFramePr>
        <p:xfrm>
          <a:off x="462987" y="324090"/>
          <a:ext cx="11134846" cy="10935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8564999"/>
              </p:ext>
            </p:extLst>
          </p:nvPr>
        </p:nvGraphicFramePr>
        <p:xfrm>
          <a:off x="462987" y="1417637"/>
          <a:ext cx="11134846" cy="47085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122-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854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2692974"/>
              </p:ext>
            </p:extLst>
          </p:nvPr>
        </p:nvGraphicFramePr>
        <p:xfrm>
          <a:off x="671331" y="462986"/>
          <a:ext cx="10891777" cy="5609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122-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265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2193840"/>
              </p:ext>
            </p:extLst>
          </p:nvPr>
        </p:nvGraphicFramePr>
        <p:xfrm>
          <a:off x="648181" y="462987"/>
          <a:ext cx="10984375" cy="56631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122-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8261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4088501"/>
              </p:ext>
            </p:extLst>
          </p:nvPr>
        </p:nvGraphicFramePr>
        <p:xfrm>
          <a:off x="601884" y="520861"/>
          <a:ext cx="11007524" cy="5605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123-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203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6374001"/>
              </p:ext>
            </p:extLst>
          </p:nvPr>
        </p:nvGraphicFramePr>
        <p:xfrm>
          <a:off x="578734" y="544010"/>
          <a:ext cx="11030674" cy="55821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122-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493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Схема 33"/>
          <p:cNvGraphicFramePr/>
          <p:nvPr>
            <p:extLst>
              <p:ext uri="{D42A27DB-BD31-4B8C-83A1-F6EECF244321}">
                <p14:modId xmlns:p14="http://schemas.microsoft.com/office/powerpoint/2010/main" val="3079248307"/>
              </p:ext>
            </p:extLst>
          </p:nvPr>
        </p:nvGraphicFramePr>
        <p:xfrm>
          <a:off x="474562" y="293672"/>
          <a:ext cx="11169570" cy="992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4819" name="Group 2"/>
          <p:cNvGrpSpPr>
            <a:grpSpLocks/>
          </p:cNvGrpSpPr>
          <p:nvPr/>
        </p:nvGrpSpPr>
        <p:grpSpPr bwMode="auto">
          <a:xfrm>
            <a:off x="474562" y="1285860"/>
            <a:ext cx="11088547" cy="4952894"/>
            <a:chOff x="2421" y="2736"/>
            <a:chExt cx="7740" cy="4815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>
              <a:off x="2421" y="2762"/>
              <a:ext cx="216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Фирма</a:t>
              </a:r>
            </a:p>
            <a:p>
              <a:pPr algn="ctr">
                <a:defRPr/>
              </a:pPr>
              <a:r>
                <a:rPr lang="ru-RU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ru-RU" sz="20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корхона</a:t>
              </a:r>
              <a:r>
                <a:rPr lang="ru-RU" sz="20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)</a:t>
              </a:r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>
              <a:off x="8001" y="6471"/>
              <a:ext cx="216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0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Уй </a:t>
              </a:r>
            </a:p>
            <a:p>
              <a:pPr algn="ctr">
                <a:defRPr/>
              </a:pPr>
              <a:r>
                <a:rPr lang="ru-RU" sz="20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хўжаликлари</a:t>
              </a:r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>
              <a:off x="2421" y="6471"/>
              <a:ext cx="216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0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Истеъмол товарлари </a:t>
              </a:r>
            </a:p>
            <a:p>
              <a:pPr algn="ctr">
                <a:defRPr/>
              </a:pPr>
              <a:r>
                <a:rPr lang="ru-RU" sz="20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бозори</a:t>
              </a:r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>
              <a:off x="8001" y="2762"/>
              <a:ext cx="2160" cy="108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0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Ресурслар</a:t>
              </a:r>
            </a:p>
            <a:p>
              <a:pPr algn="ctr">
                <a:defRPr/>
              </a:pPr>
              <a:r>
                <a:rPr lang="ru-RU" sz="20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бозори</a:t>
              </a:r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>
              <a:off x="5481" y="4716"/>
              <a:ext cx="162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400" b="1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Давлат</a:t>
              </a:r>
              <a:endPara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2" name="Line 8"/>
            <p:cNvSpPr>
              <a:spLocks noChangeShapeType="1"/>
            </p:cNvSpPr>
            <p:nvPr/>
          </p:nvSpPr>
          <p:spPr bwMode="auto">
            <a:xfrm flipV="1">
              <a:off x="7101" y="3817"/>
              <a:ext cx="901" cy="90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3" name="Line 9"/>
            <p:cNvSpPr>
              <a:spLocks noChangeShapeType="1"/>
            </p:cNvSpPr>
            <p:nvPr/>
          </p:nvSpPr>
          <p:spPr bwMode="auto">
            <a:xfrm>
              <a:off x="7101" y="5436"/>
              <a:ext cx="901" cy="1035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4" name="Line 10"/>
            <p:cNvSpPr>
              <a:spLocks noChangeShapeType="1"/>
            </p:cNvSpPr>
            <p:nvPr/>
          </p:nvSpPr>
          <p:spPr bwMode="auto">
            <a:xfrm flipH="1">
              <a:off x="4580" y="5436"/>
              <a:ext cx="901" cy="1035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5" name="Line 11"/>
            <p:cNvSpPr>
              <a:spLocks noChangeShapeType="1"/>
            </p:cNvSpPr>
            <p:nvPr/>
          </p:nvSpPr>
          <p:spPr bwMode="auto">
            <a:xfrm flipH="1" flipV="1">
              <a:off x="4580" y="3817"/>
              <a:ext cx="901" cy="90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6" name="Line 12"/>
            <p:cNvSpPr>
              <a:spLocks noChangeShapeType="1"/>
            </p:cNvSpPr>
            <p:nvPr/>
          </p:nvSpPr>
          <p:spPr bwMode="auto">
            <a:xfrm flipH="1">
              <a:off x="4580" y="6832"/>
              <a:ext cx="3421" cy="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7" name="Line 13"/>
            <p:cNvSpPr>
              <a:spLocks noChangeShapeType="1"/>
            </p:cNvSpPr>
            <p:nvPr/>
          </p:nvSpPr>
          <p:spPr bwMode="auto">
            <a:xfrm>
              <a:off x="4580" y="7370"/>
              <a:ext cx="3421" cy="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8" name="Line 14"/>
            <p:cNvSpPr>
              <a:spLocks noChangeShapeType="1"/>
            </p:cNvSpPr>
            <p:nvPr/>
          </p:nvSpPr>
          <p:spPr bwMode="auto">
            <a:xfrm>
              <a:off x="3140" y="3817"/>
              <a:ext cx="0" cy="2654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9" name="Line 15"/>
            <p:cNvSpPr>
              <a:spLocks noChangeShapeType="1"/>
            </p:cNvSpPr>
            <p:nvPr/>
          </p:nvSpPr>
          <p:spPr bwMode="auto">
            <a:xfrm flipV="1">
              <a:off x="4041" y="3817"/>
              <a:ext cx="0" cy="2654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0" name="Line 16"/>
            <p:cNvSpPr>
              <a:spLocks noChangeShapeType="1"/>
            </p:cNvSpPr>
            <p:nvPr/>
          </p:nvSpPr>
          <p:spPr bwMode="auto">
            <a:xfrm>
              <a:off x="8901" y="3817"/>
              <a:ext cx="0" cy="2654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1" name="Line 17"/>
            <p:cNvSpPr>
              <a:spLocks noChangeShapeType="1"/>
            </p:cNvSpPr>
            <p:nvPr/>
          </p:nvSpPr>
          <p:spPr bwMode="auto">
            <a:xfrm flipV="1">
              <a:off x="9981" y="3817"/>
              <a:ext cx="0" cy="2654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2" name="Line 18"/>
            <p:cNvSpPr>
              <a:spLocks noChangeShapeType="1"/>
            </p:cNvSpPr>
            <p:nvPr/>
          </p:nvSpPr>
          <p:spPr bwMode="auto">
            <a:xfrm>
              <a:off x="4580" y="3662"/>
              <a:ext cx="3421" cy="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3" name="Line 19"/>
            <p:cNvSpPr>
              <a:spLocks noChangeShapeType="1"/>
            </p:cNvSpPr>
            <p:nvPr/>
          </p:nvSpPr>
          <p:spPr bwMode="auto">
            <a:xfrm flipH="1">
              <a:off x="4580" y="3122"/>
              <a:ext cx="3421" cy="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4" name="Rectangle 20"/>
            <p:cNvSpPr>
              <a:spLocks noChangeArrowheads="1"/>
            </p:cNvSpPr>
            <p:nvPr/>
          </p:nvSpPr>
          <p:spPr bwMode="auto">
            <a:xfrm>
              <a:off x="5301" y="2736"/>
              <a:ext cx="2159" cy="36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 i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иқтисодий ресурслар</a:t>
              </a:r>
              <a:endParaRPr lang="ru-RU"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5" name="Rectangle 21"/>
            <p:cNvSpPr>
              <a:spLocks noChangeArrowheads="1"/>
            </p:cNvSpPr>
            <p:nvPr/>
          </p:nvSpPr>
          <p:spPr bwMode="auto">
            <a:xfrm>
              <a:off x="5301" y="3262"/>
              <a:ext cx="2159" cy="361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 i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пул маблағлари</a:t>
              </a:r>
              <a:endParaRPr lang="ru-RU"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6" name="Rectangle 22"/>
            <p:cNvSpPr>
              <a:spLocks noChangeArrowheads="1"/>
            </p:cNvSpPr>
            <p:nvPr/>
          </p:nvSpPr>
          <p:spPr bwMode="auto">
            <a:xfrm>
              <a:off x="8335" y="4356"/>
              <a:ext cx="540" cy="162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vert270"/>
            <a:lstStyle/>
            <a:p>
              <a:pPr algn="ctr">
                <a:defRPr/>
              </a:pPr>
              <a:r>
                <a:rPr lang="ru-RU" sz="1400" i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пул </a:t>
              </a:r>
              <a:r>
                <a:rPr lang="ru-RU" sz="1400" i="1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маблағлари</a:t>
              </a:r>
              <a:endPara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7" name="Rectangle 23"/>
            <p:cNvSpPr>
              <a:spLocks noChangeArrowheads="1"/>
            </p:cNvSpPr>
            <p:nvPr/>
          </p:nvSpPr>
          <p:spPr bwMode="auto">
            <a:xfrm>
              <a:off x="2512" y="3996"/>
              <a:ext cx="579" cy="211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vert270"/>
            <a:lstStyle/>
            <a:p>
              <a:pPr algn="ctr">
                <a:defRPr/>
              </a:pPr>
              <a:r>
                <a:rPr lang="ru-RU" sz="1400" i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товар </a:t>
              </a:r>
              <a:r>
                <a:rPr lang="ru-RU" sz="1400" i="1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ва</a:t>
              </a:r>
              <a:r>
                <a:rPr lang="ru-RU" sz="1400" i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400" i="1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хизматлар</a:t>
              </a:r>
              <a:endPara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8" name="Rectangle 24"/>
            <p:cNvSpPr>
              <a:spLocks noChangeArrowheads="1"/>
            </p:cNvSpPr>
            <p:nvPr/>
          </p:nvSpPr>
          <p:spPr bwMode="auto">
            <a:xfrm>
              <a:off x="3501" y="4356"/>
              <a:ext cx="501" cy="162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vert270"/>
            <a:lstStyle/>
            <a:p>
              <a:pPr algn="ctr">
                <a:defRPr/>
              </a:pPr>
              <a:r>
                <a:rPr lang="ru-RU" sz="1400" i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пул </a:t>
              </a:r>
              <a:r>
                <a:rPr lang="ru-RU" sz="1400" i="1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маблағлари</a:t>
              </a:r>
              <a:endPara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9" name="Rectangle 25"/>
            <p:cNvSpPr>
              <a:spLocks noChangeArrowheads="1"/>
            </p:cNvSpPr>
            <p:nvPr/>
          </p:nvSpPr>
          <p:spPr bwMode="auto">
            <a:xfrm>
              <a:off x="5301" y="6444"/>
              <a:ext cx="2159" cy="361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 i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пул маблағлари</a:t>
              </a:r>
            </a:p>
            <a:p>
              <a:pPr>
                <a:defRPr/>
              </a:pPr>
              <a:endParaRPr lang="ru-RU"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0" name="Rectangle 26"/>
            <p:cNvSpPr>
              <a:spLocks noChangeArrowheads="1"/>
            </p:cNvSpPr>
            <p:nvPr/>
          </p:nvSpPr>
          <p:spPr bwMode="auto">
            <a:xfrm>
              <a:off x="4762" y="6984"/>
              <a:ext cx="3058" cy="361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 i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товар ва хизматлар</a:t>
              </a:r>
            </a:p>
            <a:p>
              <a:pPr>
                <a:defRPr/>
              </a:pPr>
              <a:endParaRPr lang="ru-RU"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1" name="Rectangle 27"/>
            <p:cNvSpPr>
              <a:spLocks noChangeArrowheads="1"/>
            </p:cNvSpPr>
            <p:nvPr/>
          </p:nvSpPr>
          <p:spPr bwMode="auto">
            <a:xfrm>
              <a:off x="9378" y="3996"/>
              <a:ext cx="540" cy="234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vert270"/>
            <a:lstStyle/>
            <a:p>
              <a:pPr algn="ctr">
                <a:defRPr/>
              </a:pPr>
              <a:r>
                <a:rPr lang="ru-RU" sz="1400" i="1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иқтисодий ресурслар</a:t>
              </a:r>
              <a:endParaRPr lang="ru-RU" sz="1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2" name="Rectangle 28"/>
            <p:cNvSpPr>
              <a:spLocks noChangeArrowheads="1"/>
            </p:cNvSpPr>
            <p:nvPr/>
          </p:nvSpPr>
          <p:spPr bwMode="auto">
            <a:xfrm>
              <a:off x="4169" y="5795"/>
              <a:ext cx="2213" cy="361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 i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товар ва хизматлар</a:t>
              </a:r>
            </a:p>
            <a:p>
              <a:pPr>
                <a:defRPr/>
              </a:pPr>
              <a:endParaRPr lang="ru-RU"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3" name="Rectangle 29"/>
            <p:cNvSpPr>
              <a:spLocks noChangeArrowheads="1"/>
            </p:cNvSpPr>
            <p:nvPr/>
          </p:nvSpPr>
          <p:spPr bwMode="auto">
            <a:xfrm>
              <a:off x="6318" y="4085"/>
              <a:ext cx="2161" cy="40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 i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иқтисодий ресурслар</a:t>
              </a:r>
            </a:p>
            <a:p>
              <a:pPr>
                <a:defRPr/>
              </a:pPr>
              <a:endParaRPr lang="ru-RU"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4" name="Rectangle 30"/>
            <p:cNvSpPr>
              <a:spLocks noChangeArrowheads="1"/>
            </p:cNvSpPr>
            <p:nvPr/>
          </p:nvSpPr>
          <p:spPr bwMode="auto">
            <a:xfrm>
              <a:off x="6200" y="5795"/>
              <a:ext cx="2161" cy="361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 i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товар ва хизматлар</a:t>
              </a:r>
            </a:p>
            <a:p>
              <a:pPr>
                <a:defRPr/>
              </a:pPr>
              <a:endParaRPr lang="ru-RU"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5" name="Rectangle 31"/>
            <p:cNvSpPr>
              <a:spLocks noChangeArrowheads="1"/>
            </p:cNvSpPr>
            <p:nvPr/>
          </p:nvSpPr>
          <p:spPr bwMode="auto">
            <a:xfrm>
              <a:off x="4221" y="4085"/>
              <a:ext cx="2161" cy="36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400" i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товар ва хизматлар</a:t>
              </a:r>
            </a:p>
            <a:p>
              <a:pPr>
                <a:defRPr/>
              </a:pPr>
              <a:endParaRPr lang="ru-RU"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3" name="Прямоугольник 32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123-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823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059282034"/>
              </p:ext>
            </p:extLst>
          </p:nvPr>
        </p:nvGraphicFramePr>
        <p:xfrm>
          <a:off x="497711" y="289366"/>
          <a:ext cx="11157995" cy="11282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4696417"/>
              </p:ext>
            </p:extLst>
          </p:nvPr>
        </p:nvGraphicFramePr>
        <p:xfrm>
          <a:off x="497711" y="1417637"/>
          <a:ext cx="11157995" cy="47085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124-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496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0594818"/>
              </p:ext>
            </p:extLst>
          </p:nvPr>
        </p:nvGraphicFramePr>
        <p:xfrm>
          <a:off x="532435" y="1825740"/>
          <a:ext cx="11111697" cy="4401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133445039"/>
              </p:ext>
            </p:extLst>
          </p:nvPr>
        </p:nvGraphicFramePr>
        <p:xfrm>
          <a:off x="532435" y="439838"/>
          <a:ext cx="11111697" cy="1385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124-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29599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34033908"/>
              </p:ext>
            </p:extLst>
          </p:nvPr>
        </p:nvGraphicFramePr>
        <p:xfrm>
          <a:off x="509285" y="277792"/>
          <a:ext cx="11157995" cy="11398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0982160"/>
              </p:ext>
            </p:extLst>
          </p:nvPr>
        </p:nvGraphicFramePr>
        <p:xfrm>
          <a:off x="509285" y="1417639"/>
          <a:ext cx="11157995" cy="4708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125-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43597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846267576"/>
              </p:ext>
            </p:extLst>
          </p:nvPr>
        </p:nvGraphicFramePr>
        <p:xfrm>
          <a:off x="567159" y="300942"/>
          <a:ext cx="11100122" cy="1116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4932163"/>
              </p:ext>
            </p:extLst>
          </p:nvPr>
        </p:nvGraphicFramePr>
        <p:xfrm>
          <a:off x="567159" y="1417639"/>
          <a:ext cx="11100122" cy="4708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125-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383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014123690"/>
              </p:ext>
            </p:extLst>
          </p:nvPr>
        </p:nvGraphicFramePr>
        <p:xfrm>
          <a:off x="520861" y="277792"/>
          <a:ext cx="11157995" cy="11398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6949020"/>
              </p:ext>
            </p:extLst>
          </p:nvPr>
        </p:nvGraphicFramePr>
        <p:xfrm>
          <a:off x="520861" y="1417638"/>
          <a:ext cx="11157995" cy="4913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125-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7459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7343588"/>
              </p:ext>
            </p:extLst>
          </p:nvPr>
        </p:nvGraphicFramePr>
        <p:xfrm>
          <a:off x="590309" y="439837"/>
          <a:ext cx="11053823" cy="5845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126-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96706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2035700"/>
              </p:ext>
            </p:extLst>
          </p:nvPr>
        </p:nvGraphicFramePr>
        <p:xfrm>
          <a:off x="567159" y="520861"/>
          <a:ext cx="11042249" cy="5605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126-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36687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2" descr="F:\400ec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10" y="567159"/>
            <a:ext cx="10984374" cy="5775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9286" y="6389229"/>
            <a:ext cx="111464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127-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621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319948947"/>
              </p:ext>
            </p:extLst>
          </p:nvPr>
        </p:nvGraphicFramePr>
        <p:xfrm>
          <a:off x="590309" y="555584"/>
          <a:ext cx="11019099" cy="987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2750141"/>
              </p:ext>
            </p:extLst>
          </p:nvPr>
        </p:nvGraphicFramePr>
        <p:xfrm>
          <a:off x="590309" y="1542851"/>
          <a:ext cx="11019099" cy="48384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67147321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647764980"/>
              </p:ext>
            </p:extLst>
          </p:nvPr>
        </p:nvGraphicFramePr>
        <p:xfrm>
          <a:off x="601884" y="520861"/>
          <a:ext cx="11007524" cy="56100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9322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3563</Words>
  <Application>Microsoft Office PowerPoint</Application>
  <PresentationFormat>Широкоэкранный</PresentationFormat>
  <Paragraphs>411</Paragraphs>
  <Slides>43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Yusupov Ravshanbek Aminbayevich</dc:creator>
  <cp:lastModifiedBy>Yusupov Ravshanbek Aminbayevich</cp:lastModifiedBy>
  <cp:revision>11</cp:revision>
  <dcterms:created xsi:type="dcterms:W3CDTF">2022-03-10T12:58:54Z</dcterms:created>
  <dcterms:modified xsi:type="dcterms:W3CDTF">2022-03-17T09:41:05Z</dcterms:modified>
</cp:coreProperties>
</file>