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notesSlides/notesSlide3.xml" ContentType="application/vnd.openxmlformats-officedocument.presentationml.notesSlide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ppt/diagrams/data41.xml" ContentType="application/vnd.openxmlformats-officedocument.drawingml.diagramData+xml"/>
  <Override PartName="/ppt/diagrams/layout41.xml" ContentType="application/vnd.openxmlformats-officedocument.drawingml.diagramLayout+xml"/>
  <Override PartName="/ppt/diagrams/quickStyle41.xml" ContentType="application/vnd.openxmlformats-officedocument.drawingml.diagramStyle+xml"/>
  <Override PartName="/ppt/diagrams/colors41.xml" ContentType="application/vnd.openxmlformats-officedocument.drawingml.diagramColors+xml"/>
  <Override PartName="/ppt/diagrams/drawing41.xml" ContentType="application/vnd.ms-office.drawingml.diagramDrawing+xml"/>
  <Override PartName="/ppt/notesSlides/notesSlide4.xml" ContentType="application/vnd.openxmlformats-officedocument.presentationml.notesSlide+xml"/>
  <Override PartName="/ppt/diagrams/data42.xml" ContentType="application/vnd.openxmlformats-officedocument.drawingml.diagramData+xml"/>
  <Override PartName="/ppt/diagrams/layout42.xml" ContentType="application/vnd.openxmlformats-officedocument.drawingml.diagramLayout+xml"/>
  <Override PartName="/ppt/diagrams/quickStyle42.xml" ContentType="application/vnd.openxmlformats-officedocument.drawingml.diagramStyle+xml"/>
  <Override PartName="/ppt/diagrams/colors42.xml" ContentType="application/vnd.openxmlformats-officedocument.drawingml.diagramColors+xml"/>
  <Override PartName="/ppt/diagrams/drawing42.xml" ContentType="application/vnd.ms-office.drawingml.diagramDrawing+xml"/>
  <Override PartName="/ppt/diagrams/data43.xml" ContentType="application/vnd.openxmlformats-officedocument.drawingml.diagramData+xml"/>
  <Override PartName="/ppt/diagrams/layout43.xml" ContentType="application/vnd.openxmlformats-officedocument.drawingml.diagramLayout+xml"/>
  <Override PartName="/ppt/diagrams/quickStyle43.xml" ContentType="application/vnd.openxmlformats-officedocument.drawingml.diagramStyle+xml"/>
  <Override PartName="/ppt/diagrams/colors43.xml" ContentType="application/vnd.openxmlformats-officedocument.drawingml.diagramColors+xml"/>
  <Override PartName="/ppt/diagrams/drawing43.xml" ContentType="application/vnd.ms-office.drawingml.diagramDrawing+xml"/>
  <Override PartName="/ppt/diagrams/data44.xml" ContentType="application/vnd.openxmlformats-officedocument.drawingml.diagramData+xml"/>
  <Override PartName="/ppt/diagrams/layout44.xml" ContentType="application/vnd.openxmlformats-officedocument.drawingml.diagramLayout+xml"/>
  <Override PartName="/ppt/diagrams/quickStyle44.xml" ContentType="application/vnd.openxmlformats-officedocument.drawingml.diagramStyle+xml"/>
  <Override PartName="/ppt/diagrams/colors44.xml" ContentType="application/vnd.openxmlformats-officedocument.drawingml.diagramColors+xml"/>
  <Override PartName="/ppt/diagrams/drawing44.xml" ContentType="application/vnd.ms-office.drawingml.diagramDrawing+xml"/>
  <Override PartName="/ppt/diagrams/data45.xml" ContentType="application/vnd.openxmlformats-officedocument.drawingml.diagramData+xml"/>
  <Override PartName="/ppt/diagrams/layout45.xml" ContentType="application/vnd.openxmlformats-officedocument.drawingml.diagramLayout+xml"/>
  <Override PartName="/ppt/diagrams/quickStyle45.xml" ContentType="application/vnd.openxmlformats-officedocument.drawingml.diagramStyle+xml"/>
  <Override PartName="/ppt/diagrams/colors45.xml" ContentType="application/vnd.openxmlformats-officedocument.drawingml.diagramColors+xml"/>
  <Override PartName="/ppt/diagrams/drawing45.xml" ContentType="application/vnd.ms-office.drawingml.diagramDrawing+xml"/>
  <Override PartName="/ppt/diagrams/data46.xml" ContentType="application/vnd.openxmlformats-officedocument.drawingml.diagramData+xml"/>
  <Override PartName="/ppt/diagrams/layout46.xml" ContentType="application/vnd.openxmlformats-officedocument.drawingml.diagramLayout+xml"/>
  <Override PartName="/ppt/diagrams/quickStyle46.xml" ContentType="application/vnd.openxmlformats-officedocument.drawingml.diagramStyle+xml"/>
  <Override PartName="/ppt/diagrams/colors46.xml" ContentType="application/vnd.openxmlformats-officedocument.drawingml.diagramColors+xml"/>
  <Override PartName="/ppt/diagrams/drawing46.xml" ContentType="application/vnd.ms-office.drawingml.diagramDrawing+xml"/>
  <Override PartName="/ppt/diagrams/data47.xml" ContentType="application/vnd.openxmlformats-officedocument.drawingml.diagramData+xml"/>
  <Override PartName="/ppt/diagrams/layout47.xml" ContentType="application/vnd.openxmlformats-officedocument.drawingml.diagramLayout+xml"/>
  <Override PartName="/ppt/diagrams/quickStyle47.xml" ContentType="application/vnd.openxmlformats-officedocument.drawingml.diagramStyle+xml"/>
  <Override PartName="/ppt/diagrams/colors47.xml" ContentType="application/vnd.openxmlformats-officedocument.drawingml.diagramColors+xml"/>
  <Override PartName="/ppt/diagrams/drawing47.xml" ContentType="application/vnd.ms-office.drawingml.diagramDrawing+xml"/>
  <Override PartName="/ppt/diagrams/data48.xml" ContentType="application/vnd.openxmlformats-officedocument.drawingml.diagramData+xml"/>
  <Override PartName="/ppt/diagrams/layout48.xml" ContentType="application/vnd.openxmlformats-officedocument.drawingml.diagramLayout+xml"/>
  <Override PartName="/ppt/diagrams/quickStyle48.xml" ContentType="application/vnd.openxmlformats-officedocument.drawingml.diagramStyle+xml"/>
  <Override PartName="/ppt/diagrams/colors48.xml" ContentType="application/vnd.openxmlformats-officedocument.drawingml.diagramColors+xml"/>
  <Override PartName="/ppt/diagrams/drawing4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84" r:id="rId2"/>
    <p:sldId id="285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2" r:id="rId24"/>
    <p:sldId id="278" r:id="rId25"/>
    <p:sldId id="279" r:id="rId26"/>
    <p:sldId id="280" r:id="rId27"/>
    <p:sldId id="283" r:id="rId28"/>
    <p:sldId id="281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202" autoAdjust="0"/>
  </p:normalViewPr>
  <p:slideViewPr>
    <p:cSldViewPr snapToGrid="0">
      <p:cViewPr varScale="1">
        <p:scale>
          <a:sx n="79" d="100"/>
          <a:sy n="79" d="100"/>
        </p:scale>
        <p:origin x="90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1#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1#8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1#9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colorful1#10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colorful1#1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colorful1#1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colorful1#1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colorful1#1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3.xml><?xml version="1.0" encoding="utf-8"?>
<dgm:colorsDef xmlns:dgm="http://schemas.openxmlformats.org/drawingml/2006/diagram" xmlns:a="http://schemas.openxmlformats.org/drawingml/2006/main" uniqueId="urn:microsoft.com/office/officeart/2005/8/colors/colorful1#1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5485A8-631E-4FDB-94D3-47DBBAEF86E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2466C35-143A-4D66-9151-E622E996AC3E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Фан номи: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механизмлари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ADB8F3-12D9-4318-9E69-E626977BCABB}" type="parTrans" cxnId="{B74234B0-7212-4EDE-823B-61CA4AD38EF0}">
      <dgm:prSet/>
      <dgm:spPr/>
      <dgm:t>
        <a:bodyPr/>
        <a:lstStyle/>
        <a:p>
          <a:endParaRPr lang="ru-RU"/>
        </a:p>
      </dgm:t>
    </dgm:pt>
    <dgm:pt modelId="{FEB605C3-EEF1-4E15-8629-8A45A0676359}" type="sibTrans" cxnId="{B74234B0-7212-4EDE-823B-61CA4AD38EF0}">
      <dgm:prSet/>
      <dgm:spPr/>
      <dgm:t>
        <a:bodyPr/>
        <a:lstStyle/>
        <a:p>
          <a:endParaRPr lang="ru-RU"/>
        </a:p>
      </dgm:t>
    </dgm:pt>
    <dgm:pt modelId="{0DB16340-0DBD-4FBD-B039-624FAD9F7F0A}">
      <dgm:prSet/>
      <dgm:spPr/>
      <dgm:t>
        <a:bodyPr/>
        <a:lstStyle/>
        <a:p>
          <a:pPr algn="ctr" rtl="0"/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Course title: “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Market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mechanisms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F0D108-5237-413B-ADAA-5566C9630D60}" type="parTrans" cxnId="{1CEC940A-B27F-4D31-8AE6-C36E14DD4157}">
      <dgm:prSet/>
      <dgm:spPr/>
      <dgm:t>
        <a:bodyPr/>
        <a:lstStyle/>
        <a:p>
          <a:endParaRPr lang="ru-RU"/>
        </a:p>
      </dgm:t>
    </dgm:pt>
    <dgm:pt modelId="{195DBFBC-2630-404E-B8C8-6EFADDA764A8}" type="sibTrans" cxnId="{1CEC940A-B27F-4D31-8AE6-C36E14DD4157}">
      <dgm:prSet/>
      <dgm:spPr/>
      <dgm:t>
        <a:bodyPr/>
        <a:lstStyle/>
        <a:p>
          <a:endParaRPr lang="ru-RU"/>
        </a:p>
      </dgm:t>
    </dgm:pt>
    <dgm:pt modelId="{CB4BAA5D-59B9-4DF3-9DDA-EDA2825953EA}">
      <dgm:prSet/>
      <dgm:spPr/>
      <dgm:t>
        <a:bodyPr/>
        <a:lstStyle/>
        <a:p>
          <a:pPr algn="ctr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2-мавзу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алаб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таклиф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қонуни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4B52D9-7B80-4987-A58D-D4C007D00CF8}" type="parTrans" cxnId="{A688F3AD-323A-4348-B0AC-BF0FD69F3076}">
      <dgm:prSet/>
      <dgm:spPr/>
      <dgm:t>
        <a:bodyPr/>
        <a:lstStyle/>
        <a:p>
          <a:endParaRPr lang="ru-RU"/>
        </a:p>
      </dgm:t>
    </dgm:pt>
    <dgm:pt modelId="{0A7D12D1-E7EA-4F04-B869-E57231A7CFF9}" type="sibTrans" cxnId="{A688F3AD-323A-4348-B0AC-BF0FD69F3076}">
      <dgm:prSet/>
      <dgm:spPr/>
      <dgm:t>
        <a:bodyPr/>
        <a:lstStyle/>
        <a:p>
          <a:endParaRPr lang="ru-RU"/>
        </a:p>
      </dgm:t>
    </dgm:pt>
    <dgm:pt modelId="{2FDF5D1E-D726-4F17-9F68-3F8075886C51}">
      <dgm:prSet/>
      <dgm:spPr/>
      <dgm:t>
        <a:bodyPr/>
        <a:lstStyle/>
        <a:p>
          <a:pPr algn="ctr" rtl="0"/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Lecture </a:t>
          </a:r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The law of supply and demand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6D507F-F3E9-4B43-996B-5AB7D5C5E436}" type="parTrans" cxnId="{8474532F-87E7-4376-8AF3-838F73C08240}">
      <dgm:prSet/>
      <dgm:spPr/>
      <dgm:t>
        <a:bodyPr/>
        <a:lstStyle/>
        <a:p>
          <a:endParaRPr lang="ru-RU"/>
        </a:p>
      </dgm:t>
    </dgm:pt>
    <dgm:pt modelId="{76CCF8EB-AEA1-405D-956A-3EE19D0DE226}" type="sibTrans" cxnId="{8474532F-87E7-4376-8AF3-838F73C08240}">
      <dgm:prSet/>
      <dgm:spPr/>
      <dgm:t>
        <a:bodyPr/>
        <a:lstStyle/>
        <a:p>
          <a:endParaRPr lang="ru-RU"/>
        </a:p>
      </dgm:t>
    </dgm:pt>
    <dgm:pt modelId="{3691100F-F3D1-4C17-982F-D2CE5740C6EB}" type="pres">
      <dgm:prSet presAssocID="{365485A8-631E-4FDB-94D3-47DBBAEF86E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5B80CBE-6089-42BC-BCDC-0A31AD531E0F}" type="pres">
      <dgm:prSet presAssocID="{0DB16340-0DBD-4FBD-B039-624FAD9F7F0A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430281-2BE6-4F6B-8F1D-AAE0927D7386}" type="pres">
      <dgm:prSet presAssocID="{195DBFBC-2630-404E-B8C8-6EFADDA764A8}" presName="spacer" presStyleCnt="0"/>
      <dgm:spPr/>
      <dgm:t>
        <a:bodyPr/>
        <a:lstStyle/>
        <a:p>
          <a:endParaRPr lang="ru-RU"/>
        </a:p>
      </dgm:t>
    </dgm:pt>
    <dgm:pt modelId="{0B4D4B7B-6397-4734-804B-3CA96F141444}" type="pres">
      <dgm:prSet presAssocID="{2FDF5D1E-D726-4F17-9F68-3F8075886C51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8ECCA9-F159-465B-AF8F-3169A3D178A0}" type="pres">
      <dgm:prSet presAssocID="{76CCF8EB-AEA1-405D-956A-3EE19D0DE226}" presName="spacer" presStyleCnt="0"/>
      <dgm:spPr/>
      <dgm:t>
        <a:bodyPr/>
        <a:lstStyle/>
        <a:p>
          <a:endParaRPr lang="ru-RU"/>
        </a:p>
      </dgm:t>
    </dgm:pt>
    <dgm:pt modelId="{85CDE54F-6194-482B-A97E-A0EE4632972C}" type="pres">
      <dgm:prSet presAssocID="{B2466C35-143A-4D66-9151-E622E996AC3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60BD12-153B-469F-BBFF-9029B1D38336}" type="pres">
      <dgm:prSet presAssocID="{FEB605C3-EEF1-4E15-8629-8A45A0676359}" presName="spacer" presStyleCnt="0"/>
      <dgm:spPr/>
      <dgm:t>
        <a:bodyPr/>
        <a:lstStyle/>
        <a:p>
          <a:endParaRPr lang="ru-RU"/>
        </a:p>
      </dgm:t>
    </dgm:pt>
    <dgm:pt modelId="{318173FA-3CC5-49DA-B687-FCF7DDCB6E3F}" type="pres">
      <dgm:prSet presAssocID="{CB4BAA5D-59B9-4DF3-9DDA-EDA2825953E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00EF5ED-58C7-450D-8690-194B8F86259E}" type="presOf" srcId="{0DB16340-0DBD-4FBD-B039-624FAD9F7F0A}" destId="{25B80CBE-6089-42BC-BCDC-0A31AD531E0F}" srcOrd="0" destOrd="0" presId="urn:microsoft.com/office/officeart/2005/8/layout/vList2"/>
    <dgm:cxn modelId="{A6759AD4-3BDF-41E1-9824-491C5CA95929}" type="presOf" srcId="{2FDF5D1E-D726-4F17-9F68-3F8075886C51}" destId="{0B4D4B7B-6397-4734-804B-3CA96F141444}" srcOrd="0" destOrd="0" presId="urn:microsoft.com/office/officeart/2005/8/layout/vList2"/>
    <dgm:cxn modelId="{B74234B0-7212-4EDE-823B-61CA4AD38EF0}" srcId="{365485A8-631E-4FDB-94D3-47DBBAEF86ED}" destId="{B2466C35-143A-4D66-9151-E622E996AC3E}" srcOrd="2" destOrd="0" parTransId="{2CADB8F3-12D9-4318-9E69-E626977BCABB}" sibTransId="{FEB605C3-EEF1-4E15-8629-8A45A0676359}"/>
    <dgm:cxn modelId="{8474532F-87E7-4376-8AF3-838F73C08240}" srcId="{365485A8-631E-4FDB-94D3-47DBBAEF86ED}" destId="{2FDF5D1E-D726-4F17-9F68-3F8075886C51}" srcOrd="1" destOrd="0" parTransId="{196D507F-F3E9-4B43-996B-5AB7D5C5E436}" sibTransId="{76CCF8EB-AEA1-405D-956A-3EE19D0DE226}"/>
    <dgm:cxn modelId="{D61B323D-ED2A-4F5E-A027-32CB50E5F046}" type="presOf" srcId="{365485A8-631E-4FDB-94D3-47DBBAEF86ED}" destId="{3691100F-F3D1-4C17-982F-D2CE5740C6EB}" srcOrd="0" destOrd="0" presId="urn:microsoft.com/office/officeart/2005/8/layout/vList2"/>
    <dgm:cxn modelId="{1CEC940A-B27F-4D31-8AE6-C36E14DD4157}" srcId="{365485A8-631E-4FDB-94D3-47DBBAEF86ED}" destId="{0DB16340-0DBD-4FBD-B039-624FAD9F7F0A}" srcOrd="0" destOrd="0" parTransId="{C1F0D108-5237-413B-ADAA-5566C9630D60}" sibTransId="{195DBFBC-2630-404E-B8C8-6EFADDA764A8}"/>
    <dgm:cxn modelId="{286D8E2E-3947-40AD-81A1-D6F593D9A443}" type="presOf" srcId="{CB4BAA5D-59B9-4DF3-9DDA-EDA2825953EA}" destId="{318173FA-3CC5-49DA-B687-FCF7DDCB6E3F}" srcOrd="0" destOrd="0" presId="urn:microsoft.com/office/officeart/2005/8/layout/vList2"/>
    <dgm:cxn modelId="{FC7B3F4F-2FFA-4AAF-B713-E93680FCBC46}" type="presOf" srcId="{B2466C35-143A-4D66-9151-E622E996AC3E}" destId="{85CDE54F-6194-482B-A97E-A0EE4632972C}" srcOrd="0" destOrd="0" presId="urn:microsoft.com/office/officeart/2005/8/layout/vList2"/>
    <dgm:cxn modelId="{A688F3AD-323A-4348-B0AC-BF0FD69F3076}" srcId="{365485A8-631E-4FDB-94D3-47DBBAEF86ED}" destId="{CB4BAA5D-59B9-4DF3-9DDA-EDA2825953EA}" srcOrd="3" destOrd="0" parTransId="{874B52D9-7B80-4987-A58D-D4C007D00CF8}" sibTransId="{0A7D12D1-E7EA-4F04-B869-E57231A7CFF9}"/>
    <dgm:cxn modelId="{93D490E6-4E1B-42AA-82B2-C4882023AF36}" type="presParOf" srcId="{3691100F-F3D1-4C17-982F-D2CE5740C6EB}" destId="{25B80CBE-6089-42BC-BCDC-0A31AD531E0F}" srcOrd="0" destOrd="0" presId="urn:microsoft.com/office/officeart/2005/8/layout/vList2"/>
    <dgm:cxn modelId="{BFD6144C-ECE1-4B1D-BAF3-914C87951E8D}" type="presParOf" srcId="{3691100F-F3D1-4C17-982F-D2CE5740C6EB}" destId="{83430281-2BE6-4F6B-8F1D-AAE0927D7386}" srcOrd="1" destOrd="0" presId="urn:microsoft.com/office/officeart/2005/8/layout/vList2"/>
    <dgm:cxn modelId="{9CB3FDA0-77C2-4E85-9E4C-988D3531CA3A}" type="presParOf" srcId="{3691100F-F3D1-4C17-982F-D2CE5740C6EB}" destId="{0B4D4B7B-6397-4734-804B-3CA96F141444}" srcOrd="2" destOrd="0" presId="urn:microsoft.com/office/officeart/2005/8/layout/vList2"/>
    <dgm:cxn modelId="{15195DAC-C054-40C6-9F02-DC2441B44063}" type="presParOf" srcId="{3691100F-F3D1-4C17-982F-D2CE5740C6EB}" destId="{0A8ECCA9-F159-465B-AF8F-3169A3D178A0}" srcOrd="3" destOrd="0" presId="urn:microsoft.com/office/officeart/2005/8/layout/vList2"/>
    <dgm:cxn modelId="{81CE6EC7-1BC1-4680-A584-4313CB87165B}" type="presParOf" srcId="{3691100F-F3D1-4C17-982F-D2CE5740C6EB}" destId="{85CDE54F-6194-482B-A97E-A0EE4632972C}" srcOrd="4" destOrd="0" presId="urn:microsoft.com/office/officeart/2005/8/layout/vList2"/>
    <dgm:cxn modelId="{F05919A2-8895-4738-AA56-59029A83A0B5}" type="presParOf" srcId="{3691100F-F3D1-4C17-982F-D2CE5740C6EB}" destId="{A960BD12-153B-469F-BBFF-9029B1D38336}" srcOrd="5" destOrd="0" presId="urn:microsoft.com/office/officeart/2005/8/layout/vList2"/>
    <dgm:cxn modelId="{8A76C635-10C8-4867-9CA0-845667F8D426}" type="presParOf" srcId="{3691100F-F3D1-4C17-982F-D2CE5740C6EB}" destId="{318173FA-3CC5-49DA-B687-FCF7DDCB6E3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2483E74-4054-4A6B-A575-3E522020CE32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4634F9A-4E48-4910-9449-19A8F1D3EA84}">
      <dgm:prSet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 rtl="0"/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2-мавзу.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қонуни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6BC9BCE6-5CC7-44D6-9D91-F490C9319729}" type="parTrans" cxnId="{E8D8C131-8E05-4E3F-9ED1-4FC4F39F87E7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D4EFAB23-CCF7-41A4-AD97-7B5CBEA53187}" type="sibTrans" cxnId="{E8D8C131-8E05-4E3F-9ED1-4FC4F39F87E7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AFDB590C-F7AD-4EC0-8A10-47DEECF0BE95}" type="pres">
      <dgm:prSet presAssocID="{72483E74-4054-4A6B-A575-3E522020CE3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9820892-09EB-4853-B508-1EC0A33B8F37}" type="pres">
      <dgm:prSet presAssocID="{A4634F9A-4E48-4910-9449-19A8F1D3EA8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B4A03B-FA13-48A7-A807-1B1E41E6493F}" type="presOf" srcId="{72483E74-4054-4A6B-A575-3E522020CE32}" destId="{AFDB590C-F7AD-4EC0-8A10-47DEECF0BE95}" srcOrd="0" destOrd="0" presId="urn:microsoft.com/office/officeart/2005/8/layout/vList2"/>
    <dgm:cxn modelId="{E8D8C131-8E05-4E3F-9ED1-4FC4F39F87E7}" srcId="{72483E74-4054-4A6B-A575-3E522020CE32}" destId="{A4634F9A-4E48-4910-9449-19A8F1D3EA84}" srcOrd="0" destOrd="0" parTransId="{6BC9BCE6-5CC7-44D6-9D91-F490C9319729}" sibTransId="{D4EFAB23-CCF7-41A4-AD97-7B5CBEA53187}"/>
    <dgm:cxn modelId="{0D537688-35F2-4AC0-B32F-CF4E22EE563C}" type="presOf" srcId="{A4634F9A-4E48-4910-9449-19A8F1D3EA84}" destId="{C9820892-09EB-4853-B508-1EC0A33B8F37}" srcOrd="0" destOrd="0" presId="urn:microsoft.com/office/officeart/2005/8/layout/vList2"/>
    <dgm:cxn modelId="{099FCADA-3B41-43D0-B91E-593915507E61}" type="presParOf" srcId="{AFDB590C-F7AD-4EC0-8A10-47DEECF0BE95}" destId="{C9820892-09EB-4853-B508-1EC0A33B8F3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8BC6180-BD3C-4DE6-AB3E-639EBDF8B12F}" type="doc">
      <dgm:prSet loTypeId="urn:microsoft.com/office/officeart/2005/8/layout/chevron2" loCatId="process" qsTypeId="urn:microsoft.com/office/officeart/2005/8/quickstyle/3d1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A7212B76-1D1F-4387-A224-CAF5DD382991}">
      <dgm:prSet/>
      <dgm:spPr/>
      <dgm:t>
        <a:bodyPr/>
        <a:lstStyle/>
        <a:p>
          <a:pPr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1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CDCF4404-94D0-4F24-AA1A-8EF203912811}" type="parTrans" cxnId="{E1C68823-8070-46A0-B65D-BFB2E833B25C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6BE391AB-3C76-48AB-89F0-2B2611366EC9}" type="sibTrans" cxnId="{E1C68823-8070-46A0-B65D-BFB2E833B25C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30F4B839-4794-452F-A99D-B0BC6CA42792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тушунчаси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миқдорига таъсир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қилувчи омиллар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қонуни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18325C5E-19F2-4BC6-B823-97BF122CDF21}" type="parTrans" cxnId="{9955C6E4-0F31-4894-8215-F96C80233A19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218A466A-7DC1-4EA2-AD07-9DC20AD4AA87}" type="sibTrans" cxnId="{9955C6E4-0F31-4894-8215-F96C80233A19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D694CBDA-9CED-4850-BDBC-E73FCDE49193}">
      <dgm:prSet/>
      <dgm:spPr/>
      <dgm:t>
        <a:bodyPr/>
        <a:lstStyle/>
        <a:p>
          <a:pPr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2 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053FD2F8-0406-4C47-94EF-3313CFB23F7B}" type="parTrans" cxnId="{C5308851-FF90-4509-8E82-B8914A8EC42F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53AB3249-D0E4-440E-A017-8ECA50949EC7}" type="sibTrans" cxnId="{C5308851-FF90-4509-8E82-B8914A8EC42F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4EEB379A-158B-4F02-B11A-81901D8F98B6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тушунчаси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миқдорига таъсир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қилувчи омиллар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қонуни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5B564960-688D-4339-92CF-E916B12F7F67}" type="parTrans" cxnId="{5B76562B-5D22-42BF-9E08-AD77316E5E77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97624CDC-7E0E-4256-A77B-CAABFDDDDA6E}" type="sibTrans" cxnId="{5B76562B-5D22-42BF-9E08-AD77316E5E77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F50FC473-1DDE-4299-A034-B3E131D063EF}">
      <dgm:prSet/>
      <dgm:spPr/>
      <dgm:t>
        <a:bodyPr/>
        <a:lstStyle/>
        <a:p>
          <a:pPr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3 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56004C6B-6FC1-42BF-BE6C-CF86FA6A4045}" type="parTrans" cxnId="{91818876-3D6B-488F-91FD-A125011B1BD0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257CB8C8-63FA-47A0-BE9C-6D3CF0C4B852}" type="sibTrans" cxnId="{91818876-3D6B-488F-91FD-A125011B1BD0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04E00618-0DAE-46A8-A3C8-814FA2B9A3CE}">
      <dgm:prSet/>
      <dgm:spPr/>
      <dgm:t>
        <a:bodyPr/>
        <a:lstStyle/>
        <a:p>
          <a:pPr algn="just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Талаб миқдори ва таклиф миқдори ўртасидаги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нисбатнинг ўзгариши.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мувозанати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6C02F3B1-5212-4276-B971-0CCFD29C0974}" type="parTrans" cxnId="{4FA60118-1415-406D-9D63-75B79FF46C81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9E530023-8F7C-4BDF-81D8-E549C327C3D3}" type="sibTrans" cxnId="{4FA60118-1415-406D-9D63-75B79FF46C81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51AEBC3B-6664-4818-A410-F25E17DFA648}">
      <dgm:prSet/>
      <dgm:spPr/>
      <dgm:t>
        <a:bodyPr/>
        <a:lstStyle/>
        <a:p>
          <a:pPr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4 </a:t>
          </a:r>
          <a:endParaRPr lang="en-US" b="1" dirty="0">
            <a:latin typeface="Times New Roman" pitchFamily="18" charset="0"/>
            <a:cs typeface="Times New Roman" pitchFamily="18" charset="0"/>
          </a:endParaRPr>
        </a:p>
      </dgm:t>
    </dgm:pt>
    <dgm:pt modelId="{5936FB97-78E0-49A4-908E-70486163A0C5}" type="parTrans" cxnId="{4BA0631A-BC3C-4D94-BCAF-1D18D7395F53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172B00B5-825A-4FA2-AEDE-44A943575735}" type="sibTrans" cxnId="{4BA0631A-BC3C-4D94-BCAF-1D18D7395F53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5C94B98F-0845-4FE5-A956-2D9317C55E75}">
      <dgm:prSet/>
      <dgm:spPr/>
      <dgm:t>
        <a:bodyPr/>
        <a:lstStyle/>
        <a:p>
          <a:pPr algn="just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Истеъмолчи 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ҳ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атти-ҳаракати назарияси.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382EFAA4-DEAA-4E2A-9514-5588D65CD32F}" type="parTrans" cxnId="{D3904C10-6D87-4720-A915-631A99A7A2E0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4DAC274B-B438-45FB-868D-EC0C48D063CE}" type="sibTrans" cxnId="{D3904C10-6D87-4720-A915-631A99A7A2E0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56C6A3F6-2745-428F-938C-893BC6A29DB1}" type="pres">
      <dgm:prSet presAssocID="{78BC6180-BD3C-4DE6-AB3E-639EBDF8B12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5AB654-A510-4F2A-AF64-7A8ABC431254}" type="pres">
      <dgm:prSet presAssocID="{A7212B76-1D1F-4387-A224-CAF5DD382991}" presName="composite" presStyleCnt="0"/>
      <dgm:spPr/>
    </dgm:pt>
    <dgm:pt modelId="{00B4545F-CD91-4E0B-8DA2-B7C38FB00326}" type="pres">
      <dgm:prSet presAssocID="{A7212B76-1D1F-4387-A224-CAF5DD382991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1F7E8D-6FC7-4ACF-92C4-13DD910AFD05}" type="pres">
      <dgm:prSet presAssocID="{A7212B76-1D1F-4387-A224-CAF5DD382991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4A4D49-C42F-49E8-BB84-E81AB7D8B90E}" type="pres">
      <dgm:prSet presAssocID="{6BE391AB-3C76-48AB-89F0-2B2611366EC9}" presName="sp" presStyleCnt="0"/>
      <dgm:spPr/>
    </dgm:pt>
    <dgm:pt modelId="{836FC77E-CC37-47C1-B571-100848C5AE44}" type="pres">
      <dgm:prSet presAssocID="{D694CBDA-9CED-4850-BDBC-E73FCDE49193}" presName="composite" presStyleCnt="0"/>
      <dgm:spPr/>
    </dgm:pt>
    <dgm:pt modelId="{2EC32580-B570-4ADD-BB3E-2A3663299555}" type="pres">
      <dgm:prSet presAssocID="{D694CBDA-9CED-4850-BDBC-E73FCDE49193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C6C7D9-16B8-4E46-884F-4B200DBBC7EC}" type="pres">
      <dgm:prSet presAssocID="{D694CBDA-9CED-4850-BDBC-E73FCDE49193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469F29-0EAE-47BB-9452-3F9508EC3D2F}" type="pres">
      <dgm:prSet presAssocID="{53AB3249-D0E4-440E-A017-8ECA50949EC7}" presName="sp" presStyleCnt="0"/>
      <dgm:spPr/>
    </dgm:pt>
    <dgm:pt modelId="{D9E42A98-0C17-462A-9C6C-CEB2C79D733E}" type="pres">
      <dgm:prSet presAssocID="{F50FC473-1DDE-4299-A034-B3E131D063EF}" presName="composite" presStyleCnt="0"/>
      <dgm:spPr/>
    </dgm:pt>
    <dgm:pt modelId="{7F484DAC-C067-4DEC-BC12-66625B14813C}" type="pres">
      <dgm:prSet presAssocID="{F50FC473-1DDE-4299-A034-B3E131D063EF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E324CB-C090-490B-A131-C8515513E8D7}" type="pres">
      <dgm:prSet presAssocID="{F50FC473-1DDE-4299-A034-B3E131D063EF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252076-1A78-4096-8E7A-54E6FA8D3DC1}" type="pres">
      <dgm:prSet presAssocID="{257CB8C8-63FA-47A0-BE9C-6D3CF0C4B852}" presName="sp" presStyleCnt="0"/>
      <dgm:spPr/>
    </dgm:pt>
    <dgm:pt modelId="{4CAC4DA2-7B88-4D3F-A7E9-701F4C7428ED}" type="pres">
      <dgm:prSet presAssocID="{51AEBC3B-6664-4818-A410-F25E17DFA648}" presName="composite" presStyleCnt="0"/>
      <dgm:spPr/>
    </dgm:pt>
    <dgm:pt modelId="{51DBE78B-6064-4D3C-932C-DB46B366D07C}" type="pres">
      <dgm:prSet presAssocID="{51AEBC3B-6664-4818-A410-F25E17DFA648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58E8D2-8F67-4ED0-BBB8-430B0CE7B059}" type="pres">
      <dgm:prSet presAssocID="{51AEBC3B-6664-4818-A410-F25E17DFA648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55C6E4-0F31-4894-8215-F96C80233A19}" srcId="{A7212B76-1D1F-4387-A224-CAF5DD382991}" destId="{30F4B839-4794-452F-A99D-B0BC6CA42792}" srcOrd="0" destOrd="0" parTransId="{18325C5E-19F2-4BC6-B823-97BF122CDF21}" sibTransId="{218A466A-7DC1-4EA2-AD07-9DC20AD4AA87}"/>
    <dgm:cxn modelId="{C5308851-FF90-4509-8E82-B8914A8EC42F}" srcId="{78BC6180-BD3C-4DE6-AB3E-639EBDF8B12F}" destId="{D694CBDA-9CED-4850-BDBC-E73FCDE49193}" srcOrd="1" destOrd="0" parTransId="{053FD2F8-0406-4C47-94EF-3313CFB23F7B}" sibTransId="{53AB3249-D0E4-440E-A017-8ECA50949EC7}"/>
    <dgm:cxn modelId="{D3904C10-6D87-4720-A915-631A99A7A2E0}" srcId="{51AEBC3B-6664-4818-A410-F25E17DFA648}" destId="{5C94B98F-0845-4FE5-A956-2D9317C55E75}" srcOrd="0" destOrd="0" parTransId="{382EFAA4-DEAA-4E2A-9514-5588D65CD32F}" sibTransId="{4DAC274B-B438-45FB-868D-EC0C48D063CE}"/>
    <dgm:cxn modelId="{4FA60118-1415-406D-9D63-75B79FF46C81}" srcId="{F50FC473-1DDE-4299-A034-B3E131D063EF}" destId="{04E00618-0DAE-46A8-A3C8-814FA2B9A3CE}" srcOrd="0" destOrd="0" parTransId="{6C02F3B1-5212-4276-B971-0CCFD29C0974}" sibTransId="{9E530023-8F7C-4BDF-81D8-E549C327C3D3}"/>
    <dgm:cxn modelId="{E1C68823-8070-46A0-B65D-BFB2E833B25C}" srcId="{78BC6180-BD3C-4DE6-AB3E-639EBDF8B12F}" destId="{A7212B76-1D1F-4387-A224-CAF5DD382991}" srcOrd="0" destOrd="0" parTransId="{CDCF4404-94D0-4F24-AA1A-8EF203912811}" sibTransId="{6BE391AB-3C76-48AB-89F0-2B2611366EC9}"/>
    <dgm:cxn modelId="{9A4C94BF-D493-4866-816D-EE253B4F306B}" type="presOf" srcId="{30F4B839-4794-452F-A99D-B0BC6CA42792}" destId="{D11F7E8D-6FC7-4ACF-92C4-13DD910AFD05}" srcOrd="0" destOrd="0" presId="urn:microsoft.com/office/officeart/2005/8/layout/chevron2"/>
    <dgm:cxn modelId="{12EADFE2-6632-4F8A-B0E9-497F6F1FE59F}" type="presOf" srcId="{5C94B98F-0845-4FE5-A956-2D9317C55E75}" destId="{3258E8D2-8F67-4ED0-BBB8-430B0CE7B059}" srcOrd="0" destOrd="0" presId="urn:microsoft.com/office/officeart/2005/8/layout/chevron2"/>
    <dgm:cxn modelId="{953E452E-8C86-460C-B001-12291A80DFBE}" type="presOf" srcId="{F50FC473-1DDE-4299-A034-B3E131D063EF}" destId="{7F484DAC-C067-4DEC-BC12-66625B14813C}" srcOrd="0" destOrd="0" presId="urn:microsoft.com/office/officeart/2005/8/layout/chevron2"/>
    <dgm:cxn modelId="{DB698C04-1911-46C9-942E-CF475018F65A}" type="presOf" srcId="{78BC6180-BD3C-4DE6-AB3E-639EBDF8B12F}" destId="{56C6A3F6-2745-428F-938C-893BC6A29DB1}" srcOrd="0" destOrd="0" presId="urn:microsoft.com/office/officeart/2005/8/layout/chevron2"/>
    <dgm:cxn modelId="{FE280ACC-6D40-4E2A-ABF8-014C653797E4}" type="presOf" srcId="{D694CBDA-9CED-4850-BDBC-E73FCDE49193}" destId="{2EC32580-B570-4ADD-BB3E-2A3663299555}" srcOrd="0" destOrd="0" presId="urn:microsoft.com/office/officeart/2005/8/layout/chevron2"/>
    <dgm:cxn modelId="{4BA0631A-BC3C-4D94-BCAF-1D18D7395F53}" srcId="{78BC6180-BD3C-4DE6-AB3E-639EBDF8B12F}" destId="{51AEBC3B-6664-4818-A410-F25E17DFA648}" srcOrd="3" destOrd="0" parTransId="{5936FB97-78E0-49A4-908E-70486163A0C5}" sibTransId="{172B00B5-825A-4FA2-AEDE-44A943575735}"/>
    <dgm:cxn modelId="{6EB8BB74-1A36-4F4D-890F-1CC99204CA6C}" type="presOf" srcId="{4EEB379A-158B-4F02-B11A-81901D8F98B6}" destId="{FCC6C7D9-16B8-4E46-884F-4B200DBBC7EC}" srcOrd="0" destOrd="0" presId="urn:microsoft.com/office/officeart/2005/8/layout/chevron2"/>
    <dgm:cxn modelId="{392EF7B8-1DAF-4EA3-8999-46823F4A67BE}" type="presOf" srcId="{04E00618-0DAE-46A8-A3C8-814FA2B9A3CE}" destId="{AEE324CB-C090-490B-A131-C8515513E8D7}" srcOrd="0" destOrd="0" presId="urn:microsoft.com/office/officeart/2005/8/layout/chevron2"/>
    <dgm:cxn modelId="{E9044618-8980-44D7-A15B-78907F1DA435}" type="presOf" srcId="{51AEBC3B-6664-4818-A410-F25E17DFA648}" destId="{51DBE78B-6064-4D3C-932C-DB46B366D07C}" srcOrd="0" destOrd="0" presId="urn:microsoft.com/office/officeart/2005/8/layout/chevron2"/>
    <dgm:cxn modelId="{91818876-3D6B-488F-91FD-A125011B1BD0}" srcId="{78BC6180-BD3C-4DE6-AB3E-639EBDF8B12F}" destId="{F50FC473-1DDE-4299-A034-B3E131D063EF}" srcOrd="2" destOrd="0" parTransId="{56004C6B-6FC1-42BF-BE6C-CF86FA6A4045}" sibTransId="{257CB8C8-63FA-47A0-BE9C-6D3CF0C4B852}"/>
    <dgm:cxn modelId="{5B76562B-5D22-42BF-9E08-AD77316E5E77}" srcId="{D694CBDA-9CED-4850-BDBC-E73FCDE49193}" destId="{4EEB379A-158B-4F02-B11A-81901D8F98B6}" srcOrd="0" destOrd="0" parTransId="{5B564960-688D-4339-92CF-E916B12F7F67}" sibTransId="{97624CDC-7E0E-4256-A77B-CAABFDDDDA6E}"/>
    <dgm:cxn modelId="{DBFE9D8B-9766-4EDE-93BB-872B6CD812AA}" type="presOf" srcId="{A7212B76-1D1F-4387-A224-CAF5DD382991}" destId="{00B4545F-CD91-4E0B-8DA2-B7C38FB00326}" srcOrd="0" destOrd="0" presId="urn:microsoft.com/office/officeart/2005/8/layout/chevron2"/>
    <dgm:cxn modelId="{1749DEB7-3624-429C-BCA0-FF1826E5C112}" type="presParOf" srcId="{56C6A3F6-2745-428F-938C-893BC6A29DB1}" destId="{8A5AB654-A510-4F2A-AF64-7A8ABC431254}" srcOrd="0" destOrd="0" presId="urn:microsoft.com/office/officeart/2005/8/layout/chevron2"/>
    <dgm:cxn modelId="{5D581364-7B8D-4D69-95BB-AE338342A331}" type="presParOf" srcId="{8A5AB654-A510-4F2A-AF64-7A8ABC431254}" destId="{00B4545F-CD91-4E0B-8DA2-B7C38FB00326}" srcOrd="0" destOrd="0" presId="urn:microsoft.com/office/officeart/2005/8/layout/chevron2"/>
    <dgm:cxn modelId="{7487F02C-EF0C-489E-AE73-94578D596696}" type="presParOf" srcId="{8A5AB654-A510-4F2A-AF64-7A8ABC431254}" destId="{D11F7E8D-6FC7-4ACF-92C4-13DD910AFD05}" srcOrd="1" destOrd="0" presId="urn:microsoft.com/office/officeart/2005/8/layout/chevron2"/>
    <dgm:cxn modelId="{7A3654B8-82FC-43D3-93C0-572FFF94ADA9}" type="presParOf" srcId="{56C6A3F6-2745-428F-938C-893BC6A29DB1}" destId="{5B4A4D49-C42F-49E8-BB84-E81AB7D8B90E}" srcOrd="1" destOrd="0" presId="urn:microsoft.com/office/officeart/2005/8/layout/chevron2"/>
    <dgm:cxn modelId="{B950FC2C-1567-47CD-8C4F-4D93EB3852EA}" type="presParOf" srcId="{56C6A3F6-2745-428F-938C-893BC6A29DB1}" destId="{836FC77E-CC37-47C1-B571-100848C5AE44}" srcOrd="2" destOrd="0" presId="urn:microsoft.com/office/officeart/2005/8/layout/chevron2"/>
    <dgm:cxn modelId="{D86EB8D2-0CFF-42DF-9F27-A67263500B2E}" type="presParOf" srcId="{836FC77E-CC37-47C1-B571-100848C5AE44}" destId="{2EC32580-B570-4ADD-BB3E-2A3663299555}" srcOrd="0" destOrd="0" presId="urn:microsoft.com/office/officeart/2005/8/layout/chevron2"/>
    <dgm:cxn modelId="{2CE20E11-E9F7-464D-9422-BC7B61D80124}" type="presParOf" srcId="{836FC77E-CC37-47C1-B571-100848C5AE44}" destId="{FCC6C7D9-16B8-4E46-884F-4B200DBBC7EC}" srcOrd="1" destOrd="0" presId="urn:microsoft.com/office/officeart/2005/8/layout/chevron2"/>
    <dgm:cxn modelId="{44627FE8-B88C-4910-BAD0-C076CE98EC43}" type="presParOf" srcId="{56C6A3F6-2745-428F-938C-893BC6A29DB1}" destId="{72469F29-0EAE-47BB-9452-3F9508EC3D2F}" srcOrd="3" destOrd="0" presId="urn:microsoft.com/office/officeart/2005/8/layout/chevron2"/>
    <dgm:cxn modelId="{EE8E00BE-20F0-453F-880F-972D1EFA4A20}" type="presParOf" srcId="{56C6A3F6-2745-428F-938C-893BC6A29DB1}" destId="{D9E42A98-0C17-462A-9C6C-CEB2C79D733E}" srcOrd="4" destOrd="0" presId="urn:microsoft.com/office/officeart/2005/8/layout/chevron2"/>
    <dgm:cxn modelId="{D02FA84E-3474-4182-A02E-2529EF6E992D}" type="presParOf" srcId="{D9E42A98-0C17-462A-9C6C-CEB2C79D733E}" destId="{7F484DAC-C067-4DEC-BC12-66625B14813C}" srcOrd="0" destOrd="0" presId="urn:microsoft.com/office/officeart/2005/8/layout/chevron2"/>
    <dgm:cxn modelId="{AAC73799-859D-4FF3-A8A4-310604226543}" type="presParOf" srcId="{D9E42A98-0C17-462A-9C6C-CEB2C79D733E}" destId="{AEE324CB-C090-490B-A131-C8515513E8D7}" srcOrd="1" destOrd="0" presId="urn:microsoft.com/office/officeart/2005/8/layout/chevron2"/>
    <dgm:cxn modelId="{4C44D582-CEE0-4A82-A1BA-B5CCB32C8AAE}" type="presParOf" srcId="{56C6A3F6-2745-428F-938C-893BC6A29DB1}" destId="{A2252076-1A78-4096-8E7A-54E6FA8D3DC1}" srcOrd="5" destOrd="0" presId="urn:microsoft.com/office/officeart/2005/8/layout/chevron2"/>
    <dgm:cxn modelId="{CD8EC760-0DB7-48C3-8F52-C541546EFD24}" type="presParOf" srcId="{56C6A3F6-2745-428F-938C-893BC6A29DB1}" destId="{4CAC4DA2-7B88-4D3F-A7E9-701F4C7428ED}" srcOrd="6" destOrd="0" presId="urn:microsoft.com/office/officeart/2005/8/layout/chevron2"/>
    <dgm:cxn modelId="{C26D50A0-1273-4ED6-B9D7-6B769D20ADA0}" type="presParOf" srcId="{4CAC4DA2-7B88-4D3F-A7E9-701F4C7428ED}" destId="{51DBE78B-6064-4D3C-932C-DB46B366D07C}" srcOrd="0" destOrd="0" presId="urn:microsoft.com/office/officeart/2005/8/layout/chevron2"/>
    <dgm:cxn modelId="{8C194475-7D57-44F9-93BD-134D77A9BA49}" type="presParOf" srcId="{4CAC4DA2-7B88-4D3F-A7E9-701F4C7428ED}" destId="{3258E8D2-8F67-4ED0-BBB8-430B0CE7B05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9F1683D-A906-414E-88C2-414795FBCD45}" type="doc">
      <dgm:prSet loTypeId="urn:microsoft.com/office/officeart/2005/8/layout/vList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CADF8D0-1F0B-483C-8AA6-F99D4CD061D7}">
      <dgm:prSet/>
      <dgm:spPr/>
      <dgm:t>
        <a:bodyPr/>
        <a:lstStyle/>
        <a:p>
          <a:pPr algn="ctr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1-савол.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тушунчаси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миқдорига таъсир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/>
          </a:r>
          <a:br>
            <a:rPr lang="ru-RU" b="1" dirty="0" smtClean="0">
              <a:latin typeface="Times New Roman" pitchFamily="18" charset="0"/>
              <a:cs typeface="Times New Roman" pitchFamily="18" charset="0"/>
            </a:rPr>
          </a:b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қилувчи омиллар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қонуни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7CBB536-311D-469E-AC5B-3600BDCE0C98}" type="parTrans" cxnId="{FE6AD52A-690F-4D7D-8440-2EC373A32455}">
      <dgm:prSet/>
      <dgm:spPr/>
      <dgm:t>
        <a:bodyPr/>
        <a:lstStyle/>
        <a:p>
          <a:endParaRPr lang="ru-RU"/>
        </a:p>
      </dgm:t>
    </dgm:pt>
    <dgm:pt modelId="{09A4D979-E6CC-4C6A-B84D-089AECB22A2F}" type="sibTrans" cxnId="{FE6AD52A-690F-4D7D-8440-2EC373A32455}">
      <dgm:prSet/>
      <dgm:spPr/>
      <dgm:t>
        <a:bodyPr/>
        <a:lstStyle/>
        <a:p>
          <a:endParaRPr lang="ru-RU"/>
        </a:p>
      </dgm:t>
    </dgm:pt>
    <dgm:pt modelId="{F7F224AA-189B-4AF3-A3D5-49F6B0996DC4}" type="pres">
      <dgm:prSet presAssocID="{E9F1683D-A906-414E-88C2-414795FBCD4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1F2376-62CC-4874-BC43-8E6063AF1B99}" type="pres">
      <dgm:prSet presAssocID="{8CADF8D0-1F0B-483C-8AA6-F99D4CD061D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E6AD52A-690F-4D7D-8440-2EC373A32455}" srcId="{E9F1683D-A906-414E-88C2-414795FBCD45}" destId="{8CADF8D0-1F0B-483C-8AA6-F99D4CD061D7}" srcOrd="0" destOrd="0" parTransId="{17CBB536-311D-469E-AC5B-3600BDCE0C98}" sibTransId="{09A4D979-E6CC-4C6A-B84D-089AECB22A2F}"/>
    <dgm:cxn modelId="{B31D2733-BDDB-4B37-94AD-EC33CFB99174}" type="presOf" srcId="{E9F1683D-A906-414E-88C2-414795FBCD45}" destId="{F7F224AA-189B-4AF3-A3D5-49F6B0996DC4}" srcOrd="0" destOrd="0" presId="urn:microsoft.com/office/officeart/2005/8/layout/vList2"/>
    <dgm:cxn modelId="{3CBBD82B-D164-450D-BE87-DB66BB89DEC0}" type="presOf" srcId="{8CADF8D0-1F0B-483C-8AA6-F99D4CD061D7}" destId="{DF1F2376-62CC-4874-BC43-8E6063AF1B99}" srcOrd="0" destOrd="0" presId="urn:microsoft.com/office/officeart/2005/8/layout/vList2"/>
    <dgm:cxn modelId="{29D0AFCC-5806-48E0-B7D3-89D961F5CBF7}" type="presParOf" srcId="{F7F224AA-189B-4AF3-A3D5-49F6B0996DC4}" destId="{DF1F2376-62CC-4874-BC43-8E6063AF1B9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BF05D70-277B-4524-B67E-0215C1903BD2}" type="doc">
      <dgm:prSet loTypeId="urn:microsoft.com/office/officeart/2005/8/layout/matrix1" loCatId="matrix" qsTypeId="urn:microsoft.com/office/officeart/2005/8/quickstyle/3d1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AE6C9A7D-3A08-41F2-AE3F-98D290ADF0E2}">
      <dgm:prSet/>
      <dgm:spPr/>
      <dgm:t>
        <a:bodyPr/>
        <a:lstStyle/>
        <a:p>
          <a:pPr marL="0" indent="363538"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пул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таъминланган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эҳтиёждир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02E8523-347B-4C15-AB7B-422570B2A5E9}" type="parTrans" cxnId="{94923408-28DB-4AE7-92A1-9083172384CB}">
      <dgm:prSet/>
      <dgm:spPr/>
      <dgm:t>
        <a:bodyPr/>
        <a:lstStyle/>
        <a:p>
          <a:pPr algn="ctr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643B7CB-C6B5-4772-AF4F-3F096F6CD0BF}" type="sibTrans" cxnId="{94923408-28DB-4AE7-92A1-9083172384CB}">
      <dgm:prSet/>
      <dgm:spPr/>
      <dgm:t>
        <a:bodyPr/>
        <a:lstStyle/>
        <a:p>
          <a:pPr algn="ctr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CDEDEEB-0893-4ED5-954A-6462A24793A2}" type="pres">
      <dgm:prSet presAssocID="{9BF05D70-277B-4524-B67E-0215C1903BD2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D309A4-C417-4077-9A95-67A8D5D1B1A2}" type="pres">
      <dgm:prSet presAssocID="{9BF05D70-277B-4524-B67E-0215C1903BD2}" presName="matrix" presStyleCnt="0"/>
      <dgm:spPr/>
    </dgm:pt>
    <dgm:pt modelId="{C80DB9D0-45DF-469A-A7D2-9E8210C88604}" type="pres">
      <dgm:prSet presAssocID="{9BF05D70-277B-4524-B67E-0215C1903BD2}" presName="tile1" presStyleLbl="node1" presStyleIdx="0" presStyleCnt="4"/>
      <dgm:spPr/>
    </dgm:pt>
    <dgm:pt modelId="{55AC3767-8B9F-4F16-9530-E46D2AAE2EE1}" type="pres">
      <dgm:prSet presAssocID="{9BF05D70-277B-4524-B67E-0215C1903BD2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03B65FE2-45E1-42DE-A98E-E1562567CA4D}" type="pres">
      <dgm:prSet presAssocID="{9BF05D70-277B-4524-B67E-0215C1903BD2}" presName="tile2" presStyleLbl="node1" presStyleIdx="1" presStyleCnt="4"/>
      <dgm:spPr/>
    </dgm:pt>
    <dgm:pt modelId="{CA1E5176-2E0F-42C7-9B6A-6E4C3D736E35}" type="pres">
      <dgm:prSet presAssocID="{9BF05D70-277B-4524-B67E-0215C1903BD2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92188E24-BBA4-4DFE-BD53-3E96F97A6E73}" type="pres">
      <dgm:prSet presAssocID="{9BF05D70-277B-4524-B67E-0215C1903BD2}" presName="tile3" presStyleLbl="node1" presStyleIdx="2" presStyleCnt="4"/>
      <dgm:spPr/>
    </dgm:pt>
    <dgm:pt modelId="{F5A61DD0-8B25-4E91-9EB0-1DD18892D745}" type="pres">
      <dgm:prSet presAssocID="{9BF05D70-277B-4524-B67E-0215C1903BD2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013E5BA8-EEB6-4622-99A4-3AD3BE0BE0B1}" type="pres">
      <dgm:prSet presAssocID="{9BF05D70-277B-4524-B67E-0215C1903BD2}" presName="tile4" presStyleLbl="node1" presStyleIdx="3" presStyleCnt="4"/>
      <dgm:spPr/>
    </dgm:pt>
    <dgm:pt modelId="{B9534A0B-CA2B-438C-BDF4-921F2B68D66D}" type="pres">
      <dgm:prSet presAssocID="{9BF05D70-277B-4524-B67E-0215C1903BD2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5511557B-FBF3-44AB-ABB5-4E8C0DCA4707}" type="pres">
      <dgm:prSet presAssocID="{9BF05D70-277B-4524-B67E-0215C1903BD2}" presName="centerTile" presStyleLbl="fgShp" presStyleIdx="0" presStyleCnt="1" custScaleX="318289" custScaleY="307970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94923408-28DB-4AE7-92A1-9083172384CB}" srcId="{9BF05D70-277B-4524-B67E-0215C1903BD2}" destId="{AE6C9A7D-3A08-41F2-AE3F-98D290ADF0E2}" srcOrd="0" destOrd="0" parTransId="{F02E8523-347B-4C15-AB7B-422570B2A5E9}" sibTransId="{6643B7CB-C6B5-4772-AF4F-3F096F6CD0BF}"/>
    <dgm:cxn modelId="{858A9B43-AFFA-4879-8EEB-2FDA703007E9}" type="presOf" srcId="{9BF05D70-277B-4524-B67E-0215C1903BD2}" destId="{3CDEDEEB-0893-4ED5-954A-6462A24793A2}" srcOrd="0" destOrd="0" presId="urn:microsoft.com/office/officeart/2005/8/layout/matrix1"/>
    <dgm:cxn modelId="{7CFC0CC2-A1A4-4D93-93DB-CBDB7413D230}" type="presOf" srcId="{AE6C9A7D-3A08-41F2-AE3F-98D290ADF0E2}" destId="{5511557B-FBF3-44AB-ABB5-4E8C0DCA4707}" srcOrd="0" destOrd="0" presId="urn:microsoft.com/office/officeart/2005/8/layout/matrix1"/>
    <dgm:cxn modelId="{C547061A-8411-4F7C-A757-170B33B92669}" type="presParOf" srcId="{3CDEDEEB-0893-4ED5-954A-6462A24793A2}" destId="{C5D309A4-C417-4077-9A95-67A8D5D1B1A2}" srcOrd="0" destOrd="0" presId="urn:microsoft.com/office/officeart/2005/8/layout/matrix1"/>
    <dgm:cxn modelId="{3A8F619A-6A87-42F5-BA3C-A86C1AC8ED45}" type="presParOf" srcId="{C5D309A4-C417-4077-9A95-67A8D5D1B1A2}" destId="{C80DB9D0-45DF-469A-A7D2-9E8210C88604}" srcOrd="0" destOrd="0" presId="urn:microsoft.com/office/officeart/2005/8/layout/matrix1"/>
    <dgm:cxn modelId="{DC424A4E-2632-4758-9B13-7E512E6FA154}" type="presParOf" srcId="{C5D309A4-C417-4077-9A95-67A8D5D1B1A2}" destId="{55AC3767-8B9F-4F16-9530-E46D2AAE2EE1}" srcOrd="1" destOrd="0" presId="urn:microsoft.com/office/officeart/2005/8/layout/matrix1"/>
    <dgm:cxn modelId="{46545420-1674-4E25-8B24-E1A94712CB66}" type="presParOf" srcId="{C5D309A4-C417-4077-9A95-67A8D5D1B1A2}" destId="{03B65FE2-45E1-42DE-A98E-E1562567CA4D}" srcOrd="2" destOrd="0" presId="urn:microsoft.com/office/officeart/2005/8/layout/matrix1"/>
    <dgm:cxn modelId="{7F36B629-4FE2-43E6-9B34-455B4DA30FD7}" type="presParOf" srcId="{C5D309A4-C417-4077-9A95-67A8D5D1B1A2}" destId="{CA1E5176-2E0F-42C7-9B6A-6E4C3D736E35}" srcOrd="3" destOrd="0" presId="urn:microsoft.com/office/officeart/2005/8/layout/matrix1"/>
    <dgm:cxn modelId="{FF4FC111-5535-4A26-BB0A-169CAD289309}" type="presParOf" srcId="{C5D309A4-C417-4077-9A95-67A8D5D1B1A2}" destId="{92188E24-BBA4-4DFE-BD53-3E96F97A6E73}" srcOrd="4" destOrd="0" presId="urn:microsoft.com/office/officeart/2005/8/layout/matrix1"/>
    <dgm:cxn modelId="{B0C494FE-8C1F-4030-8C7C-EA2792D95891}" type="presParOf" srcId="{C5D309A4-C417-4077-9A95-67A8D5D1B1A2}" destId="{F5A61DD0-8B25-4E91-9EB0-1DD18892D745}" srcOrd="5" destOrd="0" presId="urn:microsoft.com/office/officeart/2005/8/layout/matrix1"/>
    <dgm:cxn modelId="{018D5D3C-5EA7-4419-A591-DE5F6A1108D6}" type="presParOf" srcId="{C5D309A4-C417-4077-9A95-67A8D5D1B1A2}" destId="{013E5BA8-EEB6-4622-99A4-3AD3BE0BE0B1}" srcOrd="6" destOrd="0" presId="urn:microsoft.com/office/officeart/2005/8/layout/matrix1"/>
    <dgm:cxn modelId="{AFA12F60-08FF-4A5F-8FAC-D5E0F120CF38}" type="presParOf" srcId="{C5D309A4-C417-4077-9A95-67A8D5D1B1A2}" destId="{B9534A0B-CA2B-438C-BDF4-921F2B68D66D}" srcOrd="7" destOrd="0" presId="urn:microsoft.com/office/officeart/2005/8/layout/matrix1"/>
    <dgm:cxn modelId="{A174CEC3-3EE3-4ABA-8CA0-5477369CBE80}" type="presParOf" srcId="{3CDEDEEB-0893-4ED5-954A-6462A24793A2}" destId="{5511557B-FBF3-44AB-ABB5-4E8C0DCA4707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887E298-B42E-46C1-8C2F-7E88E5861B55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774A40-A50D-4AE7-9325-57CC4BA67436}">
      <dgm:prSet/>
      <dgm:spPr/>
      <dgm:t>
        <a:bodyPr/>
        <a:lstStyle/>
        <a:p>
          <a:pPr marL="0" indent="363538" algn="just"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Маълум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вақт оралиғида, нархларнинг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даражасида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истеъмолчиларнинг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хизматлар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маълум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турларини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олишга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қодир бўлган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эҳтиёжи </a:t>
          </a:r>
          <a:r>
            <a:rPr lang="ru-RU" b="0" dirty="0" err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11471F6B-DA1A-41EE-86D6-3F0AE29D45AF}" type="parTrans" cxnId="{AEADF962-9A4A-4015-886C-B7F595EE4D00}">
      <dgm:prSet/>
      <dgm:spPr/>
      <dgm:t>
        <a:bodyPr/>
        <a:lstStyle/>
        <a:p>
          <a:endParaRPr lang="ru-RU"/>
        </a:p>
      </dgm:t>
    </dgm:pt>
    <dgm:pt modelId="{105EDFB1-15D7-43AC-A2CF-2D13841B6C4A}" type="sibTrans" cxnId="{AEADF962-9A4A-4015-886C-B7F595EE4D00}">
      <dgm:prSet/>
      <dgm:spPr/>
      <dgm:t>
        <a:bodyPr/>
        <a:lstStyle/>
        <a:p>
          <a:endParaRPr lang="ru-RU"/>
        </a:p>
      </dgm:t>
    </dgm:pt>
    <dgm:pt modelId="{821E7B7E-8132-4BD8-BED7-8A38F94A1461}" type="pres">
      <dgm:prSet presAssocID="{C887E298-B42E-46C1-8C2F-7E88E5861B5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8393E49-1B3A-4B47-98C8-FE0521839A19}" type="pres">
      <dgm:prSet presAssocID="{66774A40-A50D-4AE7-9325-57CC4BA6743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8C9BD75-BE3F-4048-8AD3-3F18A98D686D}" type="presOf" srcId="{66774A40-A50D-4AE7-9325-57CC4BA67436}" destId="{D8393E49-1B3A-4B47-98C8-FE0521839A19}" srcOrd="0" destOrd="0" presId="urn:microsoft.com/office/officeart/2005/8/layout/vList2"/>
    <dgm:cxn modelId="{194ACFCC-9322-4D0E-9AFE-918B6C1D3CE2}" type="presOf" srcId="{C887E298-B42E-46C1-8C2F-7E88E5861B55}" destId="{821E7B7E-8132-4BD8-BED7-8A38F94A1461}" srcOrd="0" destOrd="0" presId="urn:microsoft.com/office/officeart/2005/8/layout/vList2"/>
    <dgm:cxn modelId="{AEADF962-9A4A-4015-886C-B7F595EE4D00}" srcId="{C887E298-B42E-46C1-8C2F-7E88E5861B55}" destId="{66774A40-A50D-4AE7-9325-57CC4BA67436}" srcOrd="0" destOrd="0" parTransId="{11471F6B-DA1A-41EE-86D6-3F0AE29D45AF}" sibTransId="{105EDFB1-15D7-43AC-A2CF-2D13841B6C4A}"/>
    <dgm:cxn modelId="{9FCD1CA8-1B2D-4E6F-99AD-80C90DA4711B}" type="presParOf" srcId="{821E7B7E-8132-4BD8-BED7-8A38F94A1461}" destId="{D8393E49-1B3A-4B47-98C8-FE0521839A1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1B4044C-D1D6-4D67-80AC-22132FD0DA25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1C8EFB2-10B9-40CB-BB65-05416C306244}">
      <dgm:prSet/>
      <dgm:spPr/>
      <dgm:t>
        <a:bodyPr/>
        <a:lstStyle/>
        <a:p>
          <a:pPr algn="ctr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Талаблар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турлича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одатда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хил товар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хизматларга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икки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тури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фарқланади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66B4923-C72A-4DF7-B277-942388F06506}" type="parTrans" cxnId="{0E36A9CC-4C78-4413-94C3-0952258DEF66}">
      <dgm:prSet/>
      <dgm:spPr/>
      <dgm:t>
        <a:bodyPr/>
        <a:lstStyle/>
        <a:p>
          <a:endParaRPr lang="ru-RU"/>
        </a:p>
      </dgm:t>
    </dgm:pt>
    <dgm:pt modelId="{4E30D4BA-BA98-4C34-A887-C81D4B0B8B09}" type="sibTrans" cxnId="{0E36A9CC-4C78-4413-94C3-0952258DEF66}">
      <dgm:prSet/>
      <dgm:spPr/>
      <dgm:t>
        <a:bodyPr/>
        <a:lstStyle/>
        <a:p>
          <a:endParaRPr lang="ru-RU"/>
        </a:p>
      </dgm:t>
    </dgm:pt>
    <dgm:pt modelId="{4393CC63-9687-4B81-8E99-F11649AFA623}" type="pres">
      <dgm:prSet presAssocID="{21B4044C-D1D6-4D67-80AC-22132FD0DA2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D704BA8-5101-449B-AED3-53580ECD5755}" type="pres">
      <dgm:prSet presAssocID="{D1C8EFB2-10B9-40CB-BB65-05416C30624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36A9CC-4C78-4413-94C3-0952258DEF66}" srcId="{21B4044C-D1D6-4D67-80AC-22132FD0DA25}" destId="{D1C8EFB2-10B9-40CB-BB65-05416C306244}" srcOrd="0" destOrd="0" parTransId="{B66B4923-C72A-4DF7-B277-942388F06506}" sibTransId="{4E30D4BA-BA98-4C34-A887-C81D4B0B8B09}"/>
    <dgm:cxn modelId="{3EF036D9-9B96-4431-B4DF-EC37353E1901}" type="presOf" srcId="{D1C8EFB2-10B9-40CB-BB65-05416C306244}" destId="{5D704BA8-5101-449B-AED3-53580ECD5755}" srcOrd="0" destOrd="0" presId="urn:microsoft.com/office/officeart/2005/8/layout/vList2"/>
    <dgm:cxn modelId="{3637BC84-FD55-440B-9A84-5D787CE9D7B2}" type="presOf" srcId="{21B4044C-D1D6-4D67-80AC-22132FD0DA25}" destId="{4393CC63-9687-4B81-8E99-F11649AFA623}" srcOrd="0" destOrd="0" presId="urn:microsoft.com/office/officeart/2005/8/layout/vList2"/>
    <dgm:cxn modelId="{51B759A9-190B-492C-8A59-5D6CE887FCDD}" type="presParOf" srcId="{4393CC63-9687-4B81-8E99-F11649AFA623}" destId="{5D704BA8-5101-449B-AED3-53580ECD575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9DEF053-E987-4931-A6FB-3A2CD5761D7F}" type="doc">
      <dgm:prSet loTypeId="urn:microsoft.com/office/officeart/2005/8/layout/vList5" loCatId="list" qsTypeId="urn:microsoft.com/office/officeart/2005/8/quickstyle/3d1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E4442BE0-35FC-40B3-B850-74F760283B98}">
      <dgm:prSet/>
      <dgm:spPr/>
      <dgm:t>
        <a:bodyPr/>
        <a:lstStyle/>
        <a:p>
          <a:pPr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Якка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талаб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5501AA04-309F-4A02-BA7B-8731D665ABDD}" type="parTrans" cxnId="{04A1CB1B-C796-4785-A12D-3F059D384922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369004AA-58A7-4466-BFC0-FCD0BE6A2246}" type="sibTrans" cxnId="{04A1CB1B-C796-4785-A12D-3F059D384922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721C4A0E-2A13-474E-AF53-51BB72B85329}">
      <dgm:prSet/>
      <dgm:spPr/>
      <dgm:t>
        <a:bodyPr/>
        <a:lstStyle/>
        <a:p>
          <a:pPr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Ҳар бир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истеъмолчининг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алоҳида шахс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оила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корхона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фирманинг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товарнинг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шу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турига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талаби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якка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D3FE9F7D-2729-49E6-9934-4D6A8F3E898C}" type="parTrans" cxnId="{BAD46249-D9AB-4520-A642-5A0761130247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EA7412CF-196A-473D-8B87-0EDC91F8D107}" type="sibTrans" cxnId="{BAD46249-D9AB-4520-A642-5A0761130247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948AE778-7ADF-4D4A-BC8B-4518EAEE1623}">
      <dgm:prSet/>
      <dgm:spPr/>
      <dgm:t>
        <a:bodyPr/>
        <a:lstStyle/>
        <a:p>
          <a:pPr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талаби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ADB327D0-7D72-4508-A706-786E7C5AF14F}" type="parTrans" cxnId="{34EE3C05-B300-43AF-95CE-330346F259D7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3F2AE133-B10F-4D1D-A84D-6C175C54FBD6}" type="sibTrans" cxnId="{34EE3C05-B300-43AF-95CE-330346F259D7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8A0D0964-E871-46DD-8C4C-BE1D35FBA63A}">
      <dgm:prSet/>
      <dgm:spPr/>
      <dgm:t>
        <a:bodyPr/>
        <a:lstStyle/>
        <a:p>
          <a:pPr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қанча 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(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кўпчилик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истеъмолчиларнинг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шу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турдаги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хизматга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талаблари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йиғиндиси бозор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талаби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E92414BB-8B94-4E04-8BE1-3410A3EFC3F3}" type="parTrans" cxnId="{804A8FC1-716B-40A0-8F51-B58AE9570ABE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2EA2FCE3-71B3-411B-BDB5-2E322043C639}" type="sibTrans" cxnId="{804A8FC1-716B-40A0-8F51-B58AE9570ABE}">
      <dgm:prSet/>
      <dgm:spPr/>
      <dgm:t>
        <a:bodyPr/>
        <a:lstStyle/>
        <a:p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A39174D5-76C7-421B-88AC-A8C5BCC01309}" type="pres">
      <dgm:prSet presAssocID="{39DEF053-E987-4931-A6FB-3A2CD5761D7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D1AD9FE-B32A-4A36-A0E1-E87262FBEA87}" type="pres">
      <dgm:prSet presAssocID="{E4442BE0-35FC-40B3-B850-74F760283B98}" presName="linNode" presStyleCnt="0"/>
      <dgm:spPr/>
    </dgm:pt>
    <dgm:pt modelId="{77B00C3C-DAD2-46FB-BD9F-93609E0214F1}" type="pres">
      <dgm:prSet presAssocID="{E4442BE0-35FC-40B3-B850-74F760283B98}" presName="parentText" presStyleLbl="node1" presStyleIdx="0" presStyleCnt="2" custScaleX="6155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B8DF8D-B24D-4DE5-B999-11C43F88EB8A}" type="pres">
      <dgm:prSet presAssocID="{E4442BE0-35FC-40B3-B850-74F760283B98}" presName="descendantText" presStyleLbl="alignAccFollowNode1" presStyleIdx="0" presStyleCnt="2" custScaleX="121745" custLinFactNeighborX="0" custLinFactNeighborY="-73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CCAF0E-EC9F-43CB-A6E9-1C2533CFDC78}" type="pres">
      <dgm:prSet presAssocID="{369004AA-58A7-4466-BFC0-FCD0BE6A2246}" presName="sp" presStyleCnt="0"/>
      <dgm:spPr/>
    </dgm:pt>
    <dgm:pt modelId="{A489718B-CD31-4B94-84E4-7915D4EE7404}" type="pres">
      <dgm:prSet presAssocID="{948AE778-7ADF-4D4A-BC8B-4518EAEE1623}" presName="linNode" presStyleCnt="0"/>
      <dgm:spPr/>
    </dgm:pt>
    <dgm:pt modelId="{46655878-9177-4027-BCEC-FAC5E1908BBB}" type="pres">
      <dgm:prSet presAssocID="{948AE778-7ADF-4D4A-BC8B-4518EAEE1623}" presName="parentText" presStyleLbl="node1" presStyleIdx="1" presStyleCnt="2" custScaleX="6155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C6ED9D-7BC6-4B47-AA98-DDDAC9B87CCD}" type="pres">
      <dgm:prSet presAssocID="{948AE778-7ADF-4D4A-BC8B-4518EAEE1623}" presName="descendantText" presStyleLbl="alignAccFollowNode1" presStyleIdx="1" presStyleCnt="2" custScaleX="1217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037B5F9-5A92-457C-A3D1-8B0F767FC522}" type="presOf" srcId="{39DEF053-E987-4931-A6FB-3A2CD5761D7F}" destId="{A39174D5-76C7-421B-88AC-A8C5BCC01309}" srcOrd="0" destOrd="0" presId="urn:microsoft.com/office/officeart/2005/8/layout/vList5"/>
    <dgm:cxn modelId="{804A8FC1-716B-40A0-8F51-B58AE9570ABE}" srcId="{948AE778-7ADF-4D4A-BC8B-4518EAEE1623}" destId="{8A0D0964-E871-46DD-8C4C-BE1D35FBA63A}" srcOrd="0" destOrd="0" parTransId="{E92414BB-8B94-4E04-8BE1-3410A3EFC3F3}" sibTransId="{2EA2FCE3-71B3-411B-BDB5-2E322043C639}"/>
    <dgm:cxn modelId="{6D034397-0094-4B08-B69C-F1C07EB309F7}" type="presOf" srcId="{948AE778-7ADF-4D4A-BC8B-4518EAEE1623}" destId="{46655878-9177-4027-BCEC-FAC5E1908BBB}" srcOrd="0" destOrd="0" presId="urn:microsoft.com/office/officeart/2005/8/layout/vList5"/>
    <dgm:cxn modelId="{04A1CB1B-C796-4785-A12D-3F059D384922}" srcId="{39DEF053-E987-4931-A6FB-3A2CD5761D7F}" destId="{E4442BE0-35FC-40B3-B850-74F760283B98}" srcOrd="0" destOrd="0" parTransId="{5501AA04-309F-4A02-BA7B-8731D665ABDD}" sibTransId="{369004AA-58A7-4466-BFC0-FCD0BE6A2246}"/>
    <dgm:cxn modelId="{E48BD784-F233-40AE-8282-7AF6DF107A4D}" type="presOf" srcId="{8A0D0964-E871-46DD-8C4C-BE1D35FBA63A}" destId="{9DC6ED9D-7BC6-4B47-AA98-DDDAC9B87CCD}" srcOrd="0" destOrd="0" presId="urn:microsoft.com/office/officeart/2005/8/layout/vList5"/>
    <dgm:cxn modelId="{A84A2AD0-7A62-4E2F-9C8B-29041E01E67E}" type="presOf" srcId="{721C4A0E-2A13-474E-AF53-51BB72B85329}" destId="{D3B8DF8D-B24D-4DE5-B999-11C43F88EB8A}" srcOrd="0" destOrd="0" presId="urn:microsoft.com/office/officeart/2005/8/layout/vList5"/>
    <dgm:cxn modelId="{BAD46249-D9AB-4520-A642-5A0761130247}" srcId="{E4442BE0-35FC-40B3-B850-74F760283B98}" destId="{721C4A0E-2A13-474E-AF53-51BB72B85329}" srcOrd="0" destOrd="0" parTransId="{D3FE9F7D-2729-49E6-9934-4D6A8F3E898C}" sibTransId="{EA7412CF-196A-473D-8B87-0EDC91F8D107}"/>
    <dgm:cxn modelId="{8FF8BE22-08E0-49AA-AE8F-04237476BF61}" type="presOf" srcId="{E4442BE0-35FC-40B3-B850-74F760283B98}" destId="{77B00C3C-DAD2-46FB-BD9F-93609E0214F1}" srcOrd="0" destOrd="0" presId="urn:microsoft.com/office/officeart/2005/8/layout/vList5"/>
    <dgm:cxn modelId="{34EE3C05-B300-43AF-95CE-330346F259D7}" srcId="{39DEF053-E987-4931-A6FB-3A2CD5761D7F}" destId="{948AE778-7ADF-4D4A-BC8B-4518EAEE1623}" srcOrd="1" destOrd="0" parTransId="{ADB327D0-7D72-4508-A706-786E7C5AF14F}" sibTransId="{3F2AE133-B10F-4D1D-A84D-6C175C54FBD6}"/>
    <dgm:cxn modelId="{F0FC218D-D164-4335-B277-C385E51CBBD9}" type="presParOf" srcId="{A39174D5-76C7-421B-88AC-A8C5BCC01309}" destId="{0D1AD9FE-B32A-4A36-A0E1-E87262FBEA87}" srcOrd="0" destOrd="0" presId="urn:microsoft.com/office/officeart/2005/8/layout/vList5"/>
    <dgm:cxn modelId="{B7C2BD73-A835-4441-B8A2-0672F8F915FC}" type="presParOf" srcId="{0D1AD9FE-B32A-4A36-A0E1-E87262FBEA87}" destId="{77B00C3C-DAD2-46FB-BD9F-93609E0214F1}" srcOrd="0" destOrd="0" presId="urn:microsoft.com/office/officeart/2005/8/layout/vList5"/>
    <dgm:cxn modelId="{407C8C15-6F03-4E3C-AEAE-74142A467AC9}" type="presParOf" srcId="{0D1AD9FE-B32A-4A36-A0E1-E87262FBEA87}" destId="{D3B8DF8D-B24D-4DE5-B999-11C43F88EB8A}" srcOrd="1" destOrd="0" presId="urn:microsoft.com/office/officeart/2005/8/layout/vList5"/>
    <dgm:cxn modelId="{CF46ED9F-289B-433F-A448-C70F202EDA18}" type="presParOf" srcId="{A39174D5-76C7-421B-88AC-A8C5BCC01309}" destId="{A1CCAF0E-EC9F-43CB-A6E9-1C2533CFDC78}" srcOrd="1" destOrd="0" presId="urn:microsoft.com/office/officeart/2005/8/layout/vList5"/>
    <dgm:cxn modelId="{240B2E39-D621-4C1A-98FC-2EC6D8C0B46F}" type="presParOf" srcId="{A39174D5-76C7-421B-88AC-A8C5BCC01309}" destId="{A489718B-CD31-4B94-84E4-7915D4EE7404}" srcOrd="2" destOrd="0" presId="urn:microsoft.com/office/officeart/2005/8/layout/vList5"/>
    <dgm:cxn modelId="{A12FB75E-2EC1-4830-946F-39AC245ADCDC}" type="presParOf" srcId="{A489718B-CD31-4B94-84E4-7915D4EE7404}" destId="{46655878-9177-4027-BCEC-FAC5E1908BBB}" srcOrd="0" destOrd="0" presId="urn:microsoft.com/office/officeart/2005/8/layout/vList5"/>
    <dgm:cxn modelId="{946CF740-C50A-471B-9DE6-3878B115540B}" type="presParOf" srcId="{A489718B-CD31-4B94-84E4-7915D4EE7404}" destId="{9DC6ED9D-7BC6-4B47-AA98-DDDAC9B87CC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60E76F0-09FE-4077-8AAD-AF947CDE962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04653B6-E943-47E5-903B-D005BC9CDEA5}">
      <dgm:prSet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marL="0" indent="449263" algn="just" rtl="0"/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ҳажмининг ўзгариши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ўртасидаги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тескари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боғлиқликни кўрсатувчи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чизиқ талаб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эгри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чизиғи дейилади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82A8F567-6927-4079-AEDB-032C595AE358}" type="parTrans" cxnId="{6BD6ED8F-834D-401E-85C1-0B270A783F77}">
      <dgm:prSet/>
      <dgm:spPr/>
      <dgm:t>
        <a:bodyPr/>
        <a:lstStyle/>
        <a:p>
          <a:endParaRPr lang="ru-RU" sz="2000"/>
        </a:p>
      </dgm:t>
    </dgm:pt>
    <dgm:pt modelId="{52C47B42-4517-4A16-8380-920B4C18016D}" type="sibTrans" cxnId="{6BD6ED8F-834D-401E-85C1-0B270A783F77}">
      <dgm:prSet/>
      <dgm:spPr/>
      <dgm:t>
        <a:bodyPr/>
        <a:lstStyle/>
        <a:p>
          <a:endParaRPr lang="ru-RU" sz="2000"/>
        </a:p>
      </dgm:t>
    </dgm:pt>
    <dgm:pt modelId="{DE8F5A11-70BF-423F-AB4F-2DD5907BE183}" type="pres">
      <dgm:prSet presAssocID="{360E76F0-09FE-4077-8AAD-AF947CDE962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DD58429-FA58-4C4A-95E3-2B04DF1F66DC}" type="pres">
      <dgm:prSet presAssocID="{D04653B6-E943-47E5-903B-D005BC9CDEA5}" presName="parentText" presStyleLbl="node1" presStyleIdx="0" presStyleCnt="1" custScaleY="343354" custLinFactNeighborX="520" custLinFactNeighborY="-68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D6ED8F-834D-401E-85C1-0B270A783F77}" srcId="{360E76F0-09FE-4077-8AAD-AF947CDE962B}" destId="{D04653B6-E943-47E5-903B-D005BC9CDEA5}" srcOrd="0" destOrd="0" parTransId="{82A8F567-6927-4079-AEDB-032C595AE358}" sibTransId="{52C47B42-4517-4A16-8380-920B4C18016D}"/>
    <dgm:cxn modelId="{C21E149E-33D6-4670-A7C4-0ABDFF1867AA}" type="presOf" srcId="{360E76F0-09FE-4077-8AAD-AF947CDE962B}" destId="{DE8F5A11-70BF-423F-AB4F-2DD5907BE183}" srcOrd="0" destOrd="0" presId="urn:microsoft.com/office/officeart/2005/8/layout/vList2"/>
    <dgm:cxn modelId="{A3EA22D2-33D1-4AEC-B8AD-A7E0B5683F7E}" type="presOf" srcId="{D04653B6-E943-47E5-903B-D005BC9CDEA5}" destId="{1DD58429-FA58-4C4A-95E3-2B04DF1F66DC}" srcOrd="0" destOrd="0" presId="urn:microsoft.com/office/officeart/2005/8/layout/vList2"/>
    <dgm:cxn modelId="{345BB230-F6BA-4032-A536-CCCF381155E7}" type="presParOf" srcId="{DE8F5A11-70BF-423F-AB4F-2DD5907BE183}" destId="{1DD58429-FA58-4C4A-95E3-2B04DF1F66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4F3381F-DD55-4E1D-8256-B6EE5C81FBC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ACE470D-35C2-4E17-8F4E-2B00CA99902F}">
      <dgm:prSet/>
      <dgm:spPr/>
      <dgm:t>
        <a:bodyPr/>
        <a:lstStyle/>
        <a:p>
          <a:pPr marL="0" indent="358775" algn="just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Товар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олинадиган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товар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миқдори ўзгариши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ўртасида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бўладиган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тескари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қарама-қарши боғлиқлик </a:t>
          </a:r>
          <a:r>
            <a:rPr lang="ru-RU" b="1" dirty="0" err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қонуни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A125F46-779F-42B7-9612-B9A8FE426FFD}" type="parTrans" cxnId="{FB35E8F5-6A37-48FF-828D-2F4AB03B39D7}">
      <dgm:prSet/>
      <dgm:spPr/>
      <dgm:t>
        <a:bodyPr/>
        <a:lstStyle/>
        <a:p>
          <a:pPr algn="just"/>
          <a:endParaRPr lang="ru-RU"/>
        </a:p>
      </dgm:t>
    </dgm:pt>
    <dgm:pt modelId="{B41EB43D-2523-4F26-A211-B07E58F480B7}" type="sibTrans" cxnId="{FB35E8F5-6A37-48FF-828D-2F4AB03B39D7}">
      <dgm:prSet/>
      <dgm:spPr/>
      <dgm:t>
        <a:bodyPr/>
        <a:lstStyle/>
        <a:p>
          <a:pPr algn="just"/>
          <a:endParaRPr lang="ru-RU"/>
        </a:p>
      </dgm:t>
    </dgm:pt>
    <dgm:pt modelId="{8D895A87-5ED0-4889-BA5D-3D347F1EA745}" type="pres">
      <dgm:prSet presAssocID="{64F3381F-DD55-4E1D-8256-B6EE5C81FBC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8D31368-B0E9-44CE-B780-647C14C71A44}" type="pres">
      <dgm:prSet presAssocID="{7ACE470D-35C2-4E17-8F4E-2B00CA99902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FEDA94A-2F8D-4580-8C1F-27CE1063FE1F}" type="presOf" srcId="{64F3381F-DD55-4E1D-8256-B6EE5C81FBCB}" destId="{8D895A87-5ED0-4889-BA5D-3D347F1EA745}" srcOrd="0" destOrd="0" presId="urn:microsoft.com/office/officeart/2005/8/layout/vList2"/>
    <dgm:cxn modelId="{FB35E8F5-6A37-48FF-828D-2F4AB03B39D7}" srcId="{64F3381F-DD55-4E1D-8256-B6EE5C81FBCB}" destId="{7ACE470D-35C2-4E17-8F4E-2B00CA99902F}" srcOrd="0" destOrd="0" parTransId="{4A125F46-779F-42B7-9612-B9A8FE426FFD}" sibTransId="{B41EB43D-2523-4F26-A211-B07E58F480B7}"/>
    <dgm:cxn modelId="{4B270707-BCB1-44D8-B32D-2DDF194DE1D8}" type="presOf" srcId="{7ACE470D-35C2-4E17-8F4E-2B00CA99902F}" destId="{38D31368-B0E9-44CE-B780-647C14C71A44}" srcOrd="0" destOrd="0" presId="urn:microsoft.com/office/officeart/2005/8/layout/vList2"/>
    <dgm:cxn modelId="{6DA5E352-066A-49BE-9FAB-284909A28374}" type="presParOf" srcId="{8D895A87-5ED0-4889-BA5D-3D347F1EA745}" destId="{38D31368-B0E9-44CE-B780-647C14C71A4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2DC5923-8241-4B0A-9D82-DECAF6E0D2C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E13E8F-1219-4D48-A347-7834D9E7C0E3}">
      <dgm:prSet custT="1"/>
      <dgm:spPr/>
      <dgm:t>
        <a:bodyPr/>
        <a:lstStyle/>
        <a:p>
          <a:pPr marL="0" indent="363538" algn="just" rtl="0"/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Реал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иқтисодий ҳаётда баъзан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қоидага зид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айрим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нархининг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ўсиши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унга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миқдорининг янада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ортиши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ҳолати ҳам учрайди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ҳолат </a:t>
          </a:r>
          <a:r>
            <a:rPr lang="ru-RU" sz="2400" b="1" dirty="0" err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Гиффен</a:t>
          </a:r>
          <a:r>
            <a:rPr lang="ru-RU" sz="24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dirty="0" err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самараси</a:t>
          </a:r>
          <a:r>
            <a:rPr lang="ru-RU" sz="24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аталади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9513E9F2-79B2-4392-A952-EBAC3249CCA3}" type="parTrans" cxnId="{F4898158-777F-42E6-99D7-8293AC8E91E9}">
      <dgm:prSet/>
      <dgm:spPr/>
      <dgm:t>
        <a:bodyPr/>
        <a:lstStyle/>
        <a:p>
          <a:endParaRPr lang="ru-RU"/>
        </a:p>
      </dgm:t>
    </dgm:pt>
    <dgm:pt modelId="{886B41B9-F9D5-44B2-8A8D-F82DB6AA4108}" type="sibTrans" cxnId="{F4898158-777F-42E6-99D7-8293AC8E91E9}">
      <dgm:prSet/>
      <dgm:spPr/>
      <dgm:t>
        <a:bodyPr/>
        <a:lstStyle/>
        <a:p>
          <a:endParaRPr lang="ru-RU"/>
        </a:p>
      </dgm:t>
    </dgm:pt>
    <dgm:pt modelId="{770231CE-98C6-4A57-A294-A0497CC244B0}" type="pres">
      <dgm:prSet presAssocID="{22DC5923-8241-4B0A-9D82-DECAF6E0D2C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6A5FEE7-34C9-4C7B-BFD5-F7E3D08DE242}" type="pres">
      <dgm:prSet presAssocID="{DCE13E8F-1219-4D48-A347-7834D9E7C0E3}" presName="parentText" presStyleLbl="node1" presStyleIdx="0" presStyleCnt="1" custScaleY="56024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898158-777F-42E6-99D7-8293AC8E91E9}" srcId="{22DC5923-8241-4B0A-9D82-DECAF6E0D2C4}" destId="{DCE13E8F-1219-4D48-A347-7834D9E7C0E3}" srcOrd="0" destOrd="0" parTransId="{9513E9F2-79B2-4392-A952-EBAC3249CCA3}" sibTransId="{886B41B9-F9D5-44B2-8A8D-F82DB6AA4108}"/>
    <dgm:cxn modelId="{41DB1E09-FFF0-4928-BD2B-8443DEF4AA22}" type="presOf" srcId="{22DC5923-8241-4B0A-9D82-DECAF6E0D2C4}" destId="{770231CE-98C6-4A57-A294-A0497CC244B0}" srcOrd="0" destOrd="0" presId="urn:microsoft.com/office/officeart/2005/8/layout/vList2"/>
    <dgm:cxn modelId="{40D4454A-EBD5-4DE2-A403-6B5FB2CBD06D}" type="presOf" srcId="{DCE13E8F-1219-4D48-A347-7834D9E7C0E3}" destId="{96A5FEE7-34C9-4C7B-BFD5-F7E3D08DE242}" srcOrd="0" destOrd="0" presId="urn:microsoft.com/office/officeart/2005/8/layout/vList2"/>
    <dgm:cxn modelId="{62228FEC-E65B-442D-A732-2CAF2E062E67}" type="presParOf" srcId="{770231CE-98C6-4A57-A294-A0497CC244B0}" destId="{96A5FEE7-34C9-4C7B-BFD5-F7E3D08DE24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EDCDA15-166D-494C-9837-E25AD5F8A417}" type="doc">
      <dgm:prSet loTypeId="urn:microsoft.com/office/officeart/2005/8/layout/lProcess1" loCatId="process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AECA008A-0D7B-4F42-B3F5-F2EC1C1E8D0F}">
      <dgm:prSet custT="1"/>
      <dgm:spPr/>
      <dgm:t>
        <a:bodyPr/>
        <a:lstStyle/>
        <a:p>
          <a:pPr rtl="0"/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Нархга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боғлиқ омиллар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51442E73-4A76-42CF-93FD-17FCB65770A1}" type="parTrans" cxnId="{456C6455-8D47-4887-BB74-20EDBC149EA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3EC00A8-3548-4290-B267-4EDB0B666ACE}" type="sibTrans" cxnId="{456C6455-8D47-4887-BB74-20EDBC149EA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E508299-BE6B-486A-83A8-089F4D686CB5}">
      <dgm:prSet custT="1"/>
      <dgm:spPr/>
      <dgm:t>
        <a:bodyPr/>
        <a:lstStyle/>
        <a:p>
          <a:pPr rtl="0"/>
          <a:r>
            <a:rPr lang="uz-Cyrl-UZ" sz="1800" dirty="0" smtClean="0">
              <a:latin typeface="Times New Roman" pitchFamily="18" charset="0"/>
              <a:cs typeface="Times New Roman" pitchFamily="18" charset="0"/>
            </a:rPr>
            <a:t>муайян товарнинг нархи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FF07F31F-401C-41FA-8E93-659F49326247}" type="parTrans" cxnId="{C2961D5E-DD36-4C08-9EB5-7E5AAF6A114E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7CE7F700-D5DF-4CF7-9898-529DC1D759DB}" type="sibTrans" cxnId="{C2961D5E-DD36-4C08-9EB5-7E5AAF6A114E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F4BA7A1-7CD9-49E5-A152-582753CCB659}">
      <dgm:prSet custT="1"/>
      <dgm:spPr/>
      <dgm:t>
        <a:bodyPr/>
        <a:lstStyle/>
        <a:p>
          <a:pPr rtl="0"/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бир-бирини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тўлдирувчи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товарларнинг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CE324F60-A350-413A-9F5B-0488B11FFADE}" type="parTrans" cxnId="{2DF830D2-6D2D-48C2-AB76-8B2CE363041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F4CF8C2-D0F4-4CAC-A315-2A4B08E2B0F4}" type="sibTrans" cxnId="{2DF830D2-6D2D-48C2-AB76-8B2CE363041E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A02E22E8-868F-40E4-9333-AD0538703724}">
      <dgm:prSet custT="1"/>
      <dgm:spPr/>
      <dgm:t>
        <a:bodyPr/>
        <a:lstStyle/>
        <a:p>
          <a:pPr rtl="0"/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ўринбосар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товарларнинг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CCD0CFF1-A8CF-4EEB-ABE9-E56223EE5ED7}" type="parTrans" cxnId="{69732FC9-634B-4136-AB21-7F511564083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02BC186-EC97-4AFC-9C09-2A82A23D5C2D}" type="sibTrans" cxnId="{69732FC9-634B-4136-AB21-7F511564083B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1A010CAB-D23C-40EE-98D6-82B5A2A1D7A9}">
      <dgm:prSet custT="1"/>
      <dgm:spPr/>
      <dgm:t>
        <a:bodyPr/>
        <a:lstStyle/>
        <a:p>
          <a:pPr rtl="0"/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келажакда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нархларнинг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эҳтимоли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FAB14335-4FDD-48BE-B843-74DC497D4840}" type="parTrans" cxnId="{0248D684-255A-4388-B219-441014D1561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4DC2978-1D54-4FF8-9A91-50DCF1FA61F0}" type="sibTrans" cxnId="{0248D684-255A-4388-B219-441014D1561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6DC8022-C4EC-40BF-8023-4AF848FE80C3}">
      <dgm:prSet custT="1"/>
      <dgm:spPr/>
      <dgm:t>
        <a:bodyPr/>
        <a:lstStyle/>
        <a:p>
          <a:pPr rtl="0"/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Нархга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боғлиқ бўлмаган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омиллар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451DBC9F-EFC6-4D26-BCDC-71D25238578C}" type="parTrans" cxnId="{57BBA73C-5BF1-4F1B-B6C4-69D843A87E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FC94655-BAEE-4452-9C11-B4BA74534AA8}" type="sibTrans" cxnId="{57BBA73C-5BF1-4F1B-B6C4-69D843A87E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B5EC57F-949D-4875-98B6-0291C1BA7789}">
      <dgm:prSet custT="1"/>
      <dgm:spPr/>
      <dgm:t>
        <a:bodyPr/>
        <a:lstStyle/>
        <a:p>
          <a:pPr rtl="0"/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истеъмолчининг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диди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987F0BDC-9F7C-4551-BCDD-F0859B69EFEC}" type="parTrans" cxnId="{E1B8436B-B000-4103-AFF1-D3484D10E9E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46A51D12-584B-49E3-A3A5-FD857E7B2C89}" type="sibTrans" cxnId="{E1B8436B-B000-4103-AFF1-D3484D10E9E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2CBAFA65-5587-4EA3-A9E1-630827E66E3D}">
      <dgm:prSet custT="1"/>
      <dgm:spPr/>
      <dgm:t>
        <a:bodyPr/>
        <a:lstStyle/>
        <a:p>
          <a:pPr rtl="0"/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бозордаги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истеъмолчилар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сони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EDEB92BF-150B-49F6-9911-192F43818978}" type="parTrans" cxnId="{CE3804C9-4406-489C-8BD8-F0C688F4190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665AC06-812D-4212-88CE-574A2584FF98}" type="sibTrans" cxnId="{CE3804C9-4406-489C-8BD8-F0C688F41907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F0B1511F-9272-4843-AF09-259F41B6AB98}">
      <dgm:prSet custT="1"/>
      <dgm:spPr/>
      <dgm:t>
        <a:bodyPr/>
        <a:lstStyle/>
        <a:p>
          <a:pPr rtl="0"/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истеъмолчининг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даромадлари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F6B2965D-9861-4BA7-91D5-F2635FC622C4}" type="parTrans" cxnId="{7076F348-A910-46B0-9DA3-DB9038FD705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0DC6546-5442-4211-BF60-D62626DCB415}" type="sibTrans" cxnId="{7076F348-A910-46B0-9DA3-DB9038FD7051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648DB214-6CFA-44F8-B015-B7EFE1E8F3AA}">
      <dgm:prSet custT="1"/>
      <dgm:spPr/>
      <dgm:t>
        <a:bodyPr/>
        <a:lstStyle/>
        <a:p>
          <a:pPr rtl="0"/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келажакда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даромадларнинг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эҳтимоли.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4C4F928C-1B9A-46FC-977C-45D226369B64}" type="parTrans" cxnId="{3B030F6F-5E22-486A-8C0C-85C6B78E73C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A6FEC0D-8408-4C7F-B344-1D4180B4CA69}" type="sibTrans" cxnId="{3B030F6F-5E22-486A-8C0C-85C6B78E73C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DD8F2E9-4739-442A-A115-A45F11633F31}" type="pres">
      <dgm:prSet presAssocID="{EEDCDA15-166D-494C-9837-E25AD5F8A41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DBA7079-E0C1-4536-BFB6-05C5A9DDE731}" type="pres">
      <dgm:prSet presAssocID="{AECA008A-0D7B-4F42-B3F5-F2EC1C1E8D0F}" presName="vertFlow" presStyleCnt="0"/>
      <dgm:spPr/>
    </dgm:pt>
    <dgm:pt modelId="{43395D5E-2021-4F8B-91F1-FB59B2F0ADEC}" type="pres">
      <dgm:prSet presAssocID="{AECA008A-0D7B-4F42-B3F5-F2EC1C1E8D0F}" presName="header" presStyleLbl="node1" presStyleIdx="0" presStyleCnt="2" custScaleX="126739"/>
      <dgm:spPr/>
      <dgm:t>
        <a:bodyPr/>
        <a:lstStyle/>
        <a:p>
          <a:endParaRPr lang="ru-RU"/>
        </a:p>
      </dgm:t>
    </dgm:pt>
    <dgm:pt modelId="{0C1ACF78-A258-4007-BC23-960DE9F84227}" type="pres">
      <dgm:prSet presAssocID="{FF07F31F-401C-41FA-8E93-659F49326247}" presName="parTrans" presStyleLbl="sibTrans2D1" presStyleIdx="0" presStyleCnt="8" custScaleX="126739"/>
      <dgm:spPr/>
      <dgm:t>
        <a:bodyPr/>
        <a:lstStyle/>
        <a:p>
          <a:endParaRPr lang="ru-RU"/>
        </a:p>
      </dgm:t>
    </dgm:pt>
    <dgm:pt modelId="{B7B7BA5D-C136-4A6A-8A15-EA776AEE1E79}" type="pres">
      <dgm:prSet presAssocID="{6E508299-BE6B-486A-83A8-089F4D686CB5}" presName="child" presStyleLbl="alignAccFollowNode1" presStyleIdx="0" presStyleCnt="8" custScaleX="12673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A69CF3-8F97-4447-B9BE-A46268AF4D23}" type="pres">
      <dgm:prSet presAssocID="{7CE7F700-D5DF-4CF7-9898-529DC1D759DB}" presName="sibTrans" presStyleLbl="sibTrans2D1" presStyleIdx="1" presStyleCnt="8" custScaleX="126739"/>
      <dgm:spPr/>
      <dgm:t>
        <a:bodyPr/>
        <a:lstStyle/>
        <a:p>
          <a:endParaRPr lang="ru-RU"/>
        </a:p>
      </dgm:t>
    </dgm:pt>
    <dgm:pt modelId="{BE14A58F-44DD-49EA-B13C-77689E4B2A46}" type="pres">
      <dgm:prSet presAssocID="{3F4BA7A1-7CD9-49E5-A152-582753CCB659}" presName="child" presStyleLbl="alignAccFollowNode1" presStyleIdx="1" presStyleCnt="8" custScaleX="12673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04DC98-8290-4C4B-8251-74A49BF179A4}" type="pres">
      <dgm:prSet presAssocID="{5F4CF8C2-D0F4-4CAC-A315-2A4B08E2B0F4}" presName="sibTrans" presStyleLbl="sibTrans2D1" presStyleIdx="2" presStyleCnt="8" custScaleX="126739"/>
      <dgm:spPr/>
      <dgm:t>
        <a:bodyPr/>
        <a:lstStyle/>
        <a:p>
          <a:endParaRPr lang="ru-RU"/>
        </a:p>
      </dgm:t>
    </dgm:pt>
    <dgm:pt modelId="{3B7DEAEB-F329-47BD-9610-2A8811707605}" type="pres">
      <dgm:prSet presAssocID="{A02E22E8-868F-40E4-9333-AD0538703724}" presName="child" presStyleLbl="alignAccFollowNode1" presStyleIdx="2" presStyleCnt="8" custScaleX="12673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279FD5-86F2-4F28-8C71-51A78C19D560}" type="pres">
      <dgm:prSet presAssocID="{402BC186-EC97-4AFC-9C09-2A82A23D5C2D}" presName="sibTrans" presStyleLbl="sibTrans2D1" presStyleIdx="3" presStyleCnt="8" custScaleX="126739"/>
      <dgm:spPr/>
      <dgm:t>
        <a:bodyPr/>
        <a:lstStyle/>
        <a:p>
          <a:endParaRPr lang="ru-RU"/>
        </a:p>
      </dgm:t>
    </dgm:pt>
    <dgm:pt modelId="{8951F41E-666D-4031-B2CA-7EDFB6AB313E}" type="pres">
      <dgm:prSet presAssocID="{1A010CAB-D23C-40EE-98D6-82B5A2A1D7A9}" presName="child" presStyleLbl="alignAccFollowNode1" presStyleIdx="3" presStyleCnt="8" custScaleX="12673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A51A4B-C050-4964-90D4-14A5EEE0FBE1}" type="pres">
      <dgm:prSet presAssocID="{AECA008A-0D7B-4F42-B3F5-F2EC1C1E8D0F}" presName="hSp" presStyleCnt="0"/>
      <dgm:spPr/>
    </dgm:pt>
    <dgm:pt modelId="{2D0B4908-662B-431D-9C95-2A5418D3B7FE}" type="pres">
      <dgm:prSet presAssocID="{06DC8022-C4EC-40BF-8023-4AF848FE80C3}" presName="vertFlow" presStyleCnt="0"/>
      <dgm:spPr/>
    </dgm:pt>
    <dgm:pt modelId="{7619024B-5D87-4491-B396-426DF9C8BC2D}" type="pres">
      <dgm:prSet presAssocID="{06DC8022-C4EC-40BF-8023-4AF848FE80C3}" presName="header" presStyleLbl="node1" presStyleIdx="1" presStyleCnt="2" custScaleX="126739"/>
      <dgm:spPr/>
      <dgm:t>
        <a:bodyPr/>
        <a:lstStyle/>
        <a:p>
          <a:endParaRPr lang="ru-RU"/>
        </a:p>
      </dgm:t>
    </dgm:pt>
    <dgm:pt modelId="{DA3C28CF-59E6-408B-907F-747C71E06A67}" type="pres">
      <dgm:prSet presAssocID="{987F0BDC-9F7C-4551-BCDD-F0859B69EFEC}" presName="parTrans" presStyleLbl="sibTrans2D1" presStyleIdx="4" presStyleCnt="8" custScaleX="126739"/>
      <dgm:spPr/>
      <dgm:t>
        <a:bodyPr/>
        <a:lstStyle/>
        <a:p>
          <a:endParaRPr lang="ru-RU"/>
        </a:p>
      </dgm:t>
    </dgm:pt>
    <dgm:pt modelId="{FF63E0FA-8792-44D6-BBAF-DC02AD8B7005}" type="pres">
      <dgm:prSet presAssocID="{9B5EC57F-949D-4875-98B6-0291C1BA7789}" presName="child" presStyleLbl="alignAccFollowNode1" presStyleIdx="4" presStyleCnt="8" custScaleX="12673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F7EAEE-180F-416B-B970-F4C8932597AF}" type="pres">
      <dgm:prSet presAssocID="{46A51D12-584B-49E3-A3A5-FD857E7B2C89}" presName="sibTrans" presStyleLbl="sibTrans2D1" presStyleIdx="5" presStyleCnt="8" custScaleX="126739"/>
      <dgm:spPr/>
      <dgm:t>
        <a:bodyPr/>
        <a:lstStyle/>
        <a:p>
          <a:endParaRPr lang="ru-RU"/>
        </a:p>
      </dgm:t>
    </dgm:pt>
    <dgm:pt modelId="{0AA18184-018C-4C7E-A462-2441BEFA2358}" type="pres">
      <dgm:prSet presAssocID="{2CBAFA65-5587-4EA3-A9E1-630827E66E3D}" presName="child" presStyleLbl="alignAccFollowNode1" presStyleIdx="5" presStyleCnt="8" custScaleX="12673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9F8E3B-624B-4628-871F-1D9F840579B9}" type="pres">
      <dgm:prSet presAssocID="{E665AC06-812D-4212-88CE-574A2584FF98}" presName="sibTrans" presStyleLbl="sibTrans2D1" presStyleIdx="6" presStyleCnt="8" custScaleX="126739"/>
      <dgm:spPr/>
      <dgm:t>
        <a:bodyPr/>
        <a:lstStyle/>
        <a:p>
          <a:endParaRPr lang="ru-RU"/>
        </a:p>
      </dgm:t>
    </dgm:pt>
    <dgm:pt modelId="{5F7086DB-28DA-4FBD-9345-5DCC3FFE90B3}" type="pres">
      <dgm:prSet presAssocID="{F0B1511F-9272-4843-AF09-259F41B6AB98}" presName="child" presStyleLbl="alignAccFollowNode1" presStyleIdx="6" presStyleCnt="8" custScaleX="12673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4C0B0A-4026-4C73-80FE-04D9B2F5F300}" type="pres">
      <dgm:prSet presAssocID="{60DC6546-5442-4211-BF60-D62626DCB415}" presName="sibTrans" presStyleLbl="sibTrans2D1" presStyleIdx="7" presStyleCnt="8" custScaleX="126739"/>
      <dgm:spPr/>
      <dgm:t>
        <a:bodyPr/>
        <a:lstStyle/>
        <a:p>
          <a:endParaRPr lang="ru-RU"/>
        </a:p>
      </dgm:t>
    </dgm:pt>
    <dgm:pt modelId="{A6A4A270-8684-4EF6-BBB6-C10B6A32A06B}" type="pres">
      <dgm:prSet presAssocID="{648DB214-6CFA-44F8-B015-B7EFE1E8F3AA}" presName="child" presStyleLbl="alignAccFollowNode1" presStyleIdx="7" presStyleCnt="8" custScaleX="12673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3A5DF3A-1DF0-41CF-B1EA-FEEC8D326F5A}" type="presOf" srcId="{AECA008A-0D7B-4F42-B3F5-F2EC1C1E8D0F}" destId="{43395D5E-2021-4F8B-91F1-FB59B2F0ADEC}" srcOrd="0" destOrd="0" presId="urn:microsoft.com/office/officeart/2005/8/layout/lProcess1"/>
    <dgm:cxn modelId="{0248D684-255A-4388-B219-441014D1561B}" srcId="{AECA008A-0D7B-4F42-B3F5-F2EC1C1E8D0F}" destId="{1A010CAB-D23C-40EE-98D6-82B5A2A1D7A9}" srcOrd="3" destOrd="0" parTransId="{FAB14335-4FDD-48BE-B843-74DC497D4840}" sibTransId="{44DC2978-1D54-4FF8-9A91-50DCF1FA61F0}"/>
    <dgm:cxn modelId="{85B3ED1C-DA74-4783-A344-21D465CF1661}" type="presOf" srcId="{6E508299-BE6B-486A-83A8-089F4D686CB5}" destId="{B7B7BA5D-C136-4A6A-8A15-EA776AEE1E79}" srcOrd="0" destOrd="0" presId="urn:microsoft.com/office/officeart/2005/8/layout/lProcess1"/>
    <dgm:cxn modelId="{CBEEEE9A-ACEE-46FC-A1DA-FFD364EF9427}" type="presOf" srcId="{7CE7F700-D5DF-4CF7-9898-529DC1D759DB}" destId="{5EA69CF3-8F97-4447-B9BE-A46268AF4D23}" srcOrd="0" destOrd="0" presId="urn:microsoft.com/office/officeart/2005/8/layout/lProcess1"/>
    <dgm:cxn modelId="{C9C64CBB-CD73-471B-B0F4-66A51D42B67C}" type="presOf" srcId="{A02E22E8-868F-40E4-9333-AD0538703724}" destId="{3B7DEAEB-F329-47BD-9610-2A8811707605}" srcOrd="0" destOrd="0" presId="urn:microsoft.com/office/officeart/2005/8/layout/lProcess1"/>
    <dgm:cxn modelId="{37120EDA-6134-4597-BC36-3FDB8813C323}" type="presOf" srcId="{9B5EC57F-949D-4875-98B6-0291C1BA7789}" destId="{FF63E0FA-8792-44D6-BBAF-DC02AD8B7005}" srcOrd="0" destOrd="0" presId="urn:microsoft.com/office/officeart/2005/8/layout/lProcess1"/>
    <dgm:cxn modelId="{2DF830D2-6D2D-48C2-AB76-8B2CE363041E}" srcId="{AECA008A-0D7B-4F42-B3F5-F2EC1C1E8D0F}" destId="{3F4BA7A1-7CD9-49E5-A152-582753CCB659}" srcOrd="1" destOrd="0" parTransId="{CE324F60-A350-413A-9F5B-0488B11FFADE}" sibTransId="{5F4CF8C2-D0F4-4CAC-A315-2A4B08E2B0F4}"/>
    <dgm:cxn modelId="{51E2DD40-A666-42EC-A313-7D2C7294F2E2}" type="presOf" srcId="{2CBAFA65-5587-4EA3-A9E1-630827E66E3D}" destId="{0AA18184-018C-4C7E-A462-2441BEFA2358}" srcOrd="0" destOrd="0" presId="urn:microsoft.com/office/officeart/2005/8/layout/lProcess1"/>
    <dgm:cxn modelId="{4AB98DC7-9AD7-481D-95C6-81A89CBE710F}" type="presOf" srcId="{F0B1511F-9272-4843-AF09-259F41B6AB98}" destId="{5F7086DB-28DA-4FBD-9345-5DCC3FFE90B3}" srcOrd="0" destOrd="0" presId="urn:microsoft.com/office/officeart/2005/8/layout/lProcess1"/>
    <dgm:cxn modelId="{081153D7-4CCF-4D3D-ADA3-40CD75D1D0E5}" type="presOf" srcId="{46A51D12-584B-49E3-A3A5-FD857E7B2C89}" destId="{57F7EAEE-180F-416B-B970-F4C8932597AF}" srcOrd="0" destOrd="0" presId="urn:microsoft.com/office/officeart/2005/8/layout/lProcess1"/>
    <dgm:cxn modelId="{55E09D73-FC40-4702-BE48-4F0B24CA2B27}" type="presOf" srcId="{3F4BA7A1-7CD9-49E5-A152-582753CCB659}" destId="{BE14A58F-44DD-49EA-B13C-77689E4B2A46}" srcOrd="0" destOrd="0" presId="urn:microsoft.com/office/officeart/2005/8/layout/lProcess1"/>
    <dgm:cxn modelId="{69786030-526B-49A2-82D7-0747B9153A4B}" type="presOf" srcId="{E665AC06-812D-4212-88CE-574A2584FF98}" destId="{F09F8E3B-624B-4628-871F-1D9F840579B9}" srcOrd="0" destOrd="0" presId="urn:microsoft.com/office/officeart/2005/8/layout/lProcess1"/>
    <dgm:cxn modelId="{E1B8436B-B000-4103-AFF1-D3484D10E9EA}" srcId="{06DC8022-C4EC-40BF-8023-4AF848FE80C3}" destId="{9B5EC57F-949D-4875-98B6-0291C1BA7789}" srcOrd="0" destOrd="0" parTransId="{987F0BDC-9F7C-4551-BCDD-F0859B69EFEC}" sibTransId="{46A51D12-584B-49E3-A3A5-FD857E7B2C89}"/>
    <dgm:cxn modelId="{7076F348-A910-46B0-9DA3-DB9038FD7051}" srcId="{06DC8022-C4EC-40BF-8023-4AF848FE80C3}" destId="{F0B1511F-9272-4843-AF09-259F41B6AB98}" srcOrd="2" destOrd="0" parTransId="{F6B2965D-9861-4BA7-91D5-F2635FC622C4}" sibTransId="{60DC6546-5442-4211-BF60-D62626DCB415}"/>
    <dgm:cxn modelId="{456C6455-8D47-4887-BB74-20EDBC149EA7}" srcId="{EEDCDA15-166D-494C-9837-E25AD5F8A417}" destId="{AECA008A-0D7B-4F42-B3F5-F2EC1C1E8D0F}" srcOrd="0" destOrd="0" parTransId="{51442E73-4A76-42CF-93FD-17FCB65770A1}" sibTransId="{23EC00A8-3548-4290-B267-4EDB0B666ACE}"/>
    <dgm:cxn modelId="{C2961D5E-DD36-4C08-9EB5-7E5AAF6A114E}" srcId="{AECA008A-0D7B-4F42-B3F5-F2EC1C1E8D0F}" destId="{6E508299-BE6B-486A-83A8-089F4D686CB5}" srcOrd="0" destOrd="0" parTransId="{FF07F31F-401C-41FA-8E93-659F49326247}" sibTransId="{7CE7F700-D5DF-4CF7-9898-529DC1D759DB}"/>
    <dgm:cxn modelId="{C92FD451-0E10-4C1A-A92C-6C6DD8A96678}" type="presOf" srcId="{EEDCDA15-166D-494C-9837-E25AD5F8A417}" destId="{7DD8F2E9-4739-442A-A115-A45F11633F31}" srcOrd="0" destOrd="0" presId="urn:microsoft.com/office/officeart/2005/8/layout/lProcess1"/>
    <dgm:cxn modelId="{6E60E6B3-FB0A-4152-9529-786205F54615}" type="presOf" srcId="{648DB214-6CFA-44F8-B015-B7EFE1E8F3AA}" destId="{A6A4A270-8684-4EF6-BBB6-C10B6A32A06B}" srcOrd="0" destOrd="0" presId="urn:microsoft.com/office/officeart/2005/8/layout/lProcess1"/>
    <dgm:cxn modelId="{92604D3B-3AC9-42C8-8D40-08A9E093147B}" type="presOf" srcId="{1A010CAB-D23C-40EE-98D6-82B5A2A1D7A9}" destId="{8951F41E-666D-4031-B2CA-7EDFB6AB313E}" srcOrd="0" destOrd="0" presId="urn:microsoft.com/office/officeart/2005/8/layout/lProcess1"/>
    <dgm:cxn modelId="{38ADA9A9-517C-4CEC-BCEB-63D63EDFCE51}" type="presOf" srcId="{60DC6546-5442-4211-BF60-D62626DCB415}" destId="{374C0B0A-4026-4C73-80FE-04D9B2F5F300}" srcOrd="0" destOrd="0" presId="urn:microsoft.com/office/officeart/2005/8/layout/lProcess1"/>
    <dgm:cxn modelId="{FB23AC96-16A7-4B41-BDD5-EA2B57D30850}" type="presOf" srcId="{987F0BDC-9F7C-4551-BCDD-F0859B69EFEC}" destId="{DA3C28CF-59E6-408B-907F-747C71E06A67}" srcOrd="0" destOrd="0" presId="urn:microsoft.com/office/officeart/2005/8/layout/lProcess1"/>
    <dgm:cxn modelId="{0DB8D686-B7F1-4787-98A5-5DB83569AEB7}" type="presOf" srcId="{402BC186-EC97-4AFC-9C09-2A82A23D5C2D}" destId="{83279FD5-86F2-4F28-8C71-51A78C19D560}" srcOrd="0" destOrd="0" presId="urn:microsoft.com/office/officeart/2005/8/layout/lProcess1"/>
    <dgm:cxn modelId="{CE3804C9-4406-489C-8BD8-F0C688F41907}" srcId="{06DC8022-C4EC-40BF-8023-4AF848FE80C3}" destId="{2CBAFA65-5587-4EA3-A9E1-630827E66E3D}" srcOrd="1" destOrd="0" parTransId="{EDEB92BF-150B-49F6-9911-192F43818978}" sibTransId="{E665AC06-812D-4212-88CE-574A2584FF98}"/>
    <dgm:cxn modelId="{69732FC9-634B-4136-AB21-7F511564083B}" srcId="{AECA008A-0D7B-4F42-B3F5-F2EC1C1E8D0F}" destId="{A02E22E8-868F-40E4-9333-AD0538703724}" srcOrd="2" destOrd="0" parTransId="{CCD0CFF1-A8CF-4EEB-ABE9-E56223EE5ED7}" sibTransId="{402BC186-EC97-4AFC-9C09-2A82A23D5C2D}"/>
    <dgm:cxn modelId="{55B30D4B-5927-4DAF-B5AE-2502BF52811E}" type="presOf" srcId="{5F4CF8C2-D0F4-4CAC-A315-2A4B08E2B0F4}" destId="{1004DC98-8290-4C4B-8251-74A49BF179A4}" srcOrd="0" destOrd="0" presId="urn:microsoft.com/office/officeart/2005/8/layout/lProcess1"/>
    <dgm:cxn modelId="{9591198A-AD47-41CB-9C8B-F66EF8FDD32B}" type="presOf" srcId="{FF07F31F-401C-41FA-8E93-659F49326247}" destId="{0C1ACF78-A258-4007-BC23-960DE9F84227}" srcOrd="0" destOrd="0" presId="urn:microsoft.com/office/officeart/2005/8/layout/lProcess1"/>
    <dgm:cxn modelId="{57BBA73C-5BF1-4F1B-B6C4-69D843A87EBE}" srcId="{EEDCDA15-166D-494C-9837-E25AD5F8A417}" destId="{06DC8022-C4EC-40BF-8023-4AF848FE80C3}" srcOrd="1" destOrd="0" parTransId="{451DBC9F-EFC6-4D26-BCDC-71D25238578C}" sibTransId="{0FC94655-BAEE-4452-9C11-B4BA74534AA8}"/>
    <dgm:cxn modelId="{3B030F6F-5E22-486A-8C0C-85C6B78E73C3}" srcId="{06DC8022-C4EC-40BF-8023-4AF848FE80C3}" destId="{648DB214-6CFA-44F8-B015-B7EFE1E8F3AA}" srcOrd="3" destOrd="0" parTransId="{4C4F928C-1B9A-46FC-977C-45D226369B64}" sibTransId="{7A6FEC0D-8408-4C7F-B344-1D4180B4CA69}"/>
    <dgm:cxn modelId="{EA0DD74B-FA30-475C-8046-8630BFFA0211}" type="presOf" srcId="{06DC8022-C4EC-40BF-8023-4AF848FE80C3}" destId="{7619024B-5D87-4491-B396-426DF9C8BC2D}" srcOrd="0" destOrd="0" presId="urn:microsoft.com/office/officeart/2005/8/layout/lProcess1"/>
    <dgm:cxn modelId="{3E503E0A-BF97-4036-8406-80C545359A07}" type="presParOf" srcId="{7DD8F2E9-4739-442A-A115-A45F11633F31}" destId="{6DBA7079-E0C1-4536-BFB6-05C5A9DDE731}" srcOrd="0" destOrd="0" presId="urn:microsoft.com/office/officeart/2005/8/layout/lProcess1"/>
    <dgm:cxn modelId="{B126BB78-8397-46F6-AF4B-3A2202E6FAD0}" type="presParOf" srcId="{6DBA7079-E0C1-4536-BFB6-05C5A9DDE731}" destId="{43395D5E-2021-4F8B-91F1-FB59B2F0ADEC}" srcOrd="0" destOrd="0" presId="urn:microsoft.com/office/officeart/2005/8/layout/lProcess1"/>
    <dgm:cxn modelId="{D77C2363-9812-49F6-9F7A-A2C38C23C478}" type="presParOf" srcId="{6DBA7079-E0C1-4536-BFB6-05C5A9DDE731}" destId="{0C1ACF78-A258-4007-BC23-960DE9F84227}" srcOrd="1" destOrd="0" presId="urn:microsoft.com/office/officeart/2005/8/layout/lProcess1"/>
    <dgm:cxn modelId="{B516465F-81E7-4FA5-88C2-22C395847D3E}" type="presParOf" srcId="{6DBA7079-E0C1-4536-BFB6-05C5A9DDE731}" destId="{B7B7BA5D-C136-4A6A-8A15-EA776AEE1E79}" srcOrd="2" destOrd="0" presId="urn:microsoft.com/office/officeart/2005/8/layout/lProcess1"/>
    <dgm:cxn modelId="{1A48B5B0-B359-4D8B-AB5C-50ABFAEB72AE}" type="presParOf" srcId="{6DBA7079-E0C1-4536-BFB6-05C5A9DDE731}" destId="{5EA69CF3-8F97-4447-B9BE-A46268AF4D23}" srcOrd="3" destOrd="0" presId="urn:microsoft.com/office/officeart/2005/8/layout/lProcess1"/>
    <dgm:cxn modelId="{AC762C61-7996-4283-AEB0-5B65E2A5E857}" type="presParOf" srcId="{6DBA7079-E0C1-4536-BFB6-05C5A9DDE731}" destId="{BE14A58F-44DD-49EA-B13C-77689E4B2A46}" srcOrd="4" destOrd="0" presId="urn:microsoft.com/office/officeart/2005/8/layout/lProcess1"/>
    <dgm:cxn modelId="{DBBD55CC-C1EB-46A1-88C6-E0182E68C071}" type="presParOf" srcId="{6DBA7079-E0C1-4536-BFB6-05C5A9DDE731}" destId="{1004DC98-8290-4C4B-8251-74A49BF179A4}" srcOrd="5" destOrd="0" presId="urn:microsoft.com/office/officeart/2005/8/layout/lProcess1"/>
    <dgm:cxn modelId="{F9D4EFA1-EB62-4859-82EC-74ED6CC85966}" type="presParOf" srcId="{6DBA7079-E0C1-4536-BFB6-05C5A9DDE731}" destId="{3B7DEAEB-F329-47BD-9610-2A8811707605}" srcOrd="6" destOrd="0" presId="urn:microsoft.com/office/officeart/2005/8/layout/lProcess1"/>
    <dgm:cxn modelId="{858BCDBA-F890-4975-B100-178D7E0F12EE}" type="presParOf" srcId="{6DBA7079-E0C1-4536-BFB6-05C5A9DDE731}" destId="{83279FD5-86F2-4F28-8C71-51A78C19D560}" srcOrd="7" destOrd="0" presId="urn:microsoft.com/office/officeart/2005/8/layout/lProcess1"/>
    <dgm:cxn modelId="{90B70B7B-461A-499E-8DA8-A13AE6A8B1C2}" type="presParOf" srcId="{6DBA7079-E0C1-4536-BFB6-05C5A9DDE731}" destId="{8951F41E-666D-4031-B2CA-7EDFB6AB313E}" srcOrd="8" destOrd="0" presId="urn:microsoft.com/office/officeart/2005/8/layout/lProcess1"/>
    <dgm:cxn modelId="{109F608F-EA38-419D-A73A-7B7E648B7FD3}" type="presParOf" srcId="{7DD8F2E9-4739-442A-A115-A45F11633F31}" destId="{68A51A4B-C050-4964-90D4-14A5EEE0FBE1}" srcOrd="1" destOrd="0" presId="urn:microsoft.com/office/officeart/2005/8/layout/lProcess1"/>
    <dgm:cxn modelId="{F498E3E0-346E-4282-9FFD-449119A0941C}" type="presParOf" srcId="{7DD8F2E9-4739-442A-A115-A45F11633F31}" destId="{2D0B4908-662B-431D-9C95-2A5418D3B7FE}" srcOrd="2" destOrd="0" presId="urn:microsoft.com/office/officeart/2005/8/layout/lProcess1"/>
    <dgm:cxn modelId="{4F661DEE-DC69-4E00-8793-D68434D933CA}" type="presParOf" srcId="{2D0B4908-662B-431D-9C95-2A5418D3B7FE}" destId="{7619024B-5D87-4491-B396-426DF9C8BC2D}" srcOrd="0" destOrd="0" presId="urn:microsoft.com/office/officeart/2005/8/layout/lProcess1"/>
    <dgm:cxn modelId="{5CD6D185-87C7-4394-B626-6A0F936F9817}" type="presParOf" srcId="{2D0B4908-662B-431D-9C95-2A5418D3B7FE}" destId="{DA3C28CF-59E6-408B-907F-747C71E06A67}" srcOrd="1" destOrd="0" presId="urn:microsoft.com/office/officeart/2005/8/layout/lProcess1"/>
    <dgm:cxn modelId="{FA827B7F-F3D8-437B-8E10-0B316E5E588A}" type="presParOf" srcId="{2D0B4908-662B-431D-9C95-2A5418D3B7FE}" destId="{FF63E0FA-8792-44D6-BBAF-DC02AD8B7005}" srcOrd="2" destOrd="0" presId="urn:microsoft.com/office/officeart/2005/8/layout/lProcess1"/>
    <dgm:cxn modelId="{B9FBA576-B539-4907-B657-3BDD1787C3A0}" type="presParOf" srcId="{2D0B4908-662B-431D-9C95-2A5418D3B7FE}" destId="{57F7EAEE-180F-416B-B970-F4C8932597AF}" srcOrd="3" destOrd="0" presId="urn:microsoft.com/office/officeart/2005/8/layout/lProcess1"/>
    <dgm:cxn modelId="{2E70EC95-0443-4361-AAEA-415D6F96B92F}" type="presParOf" srcId="{2D0B4908-662B-431D-9C95-2A5418D3B7FE}" destId="{0AA18184-018C-4C7E-A462-2441BEFA2358}" srcOrd="4" destOrd="0" presId="urn:microsoft.com/office/officeart/2005/8/layout/lProcess1"/>
    <dgm:cxn modelId="{9E6A5D03-470D-4D42-9A57-48A236F8BE77}" type="presParOf" srcId="{2D0B4908-662B-431D-9C95-2A5418D3B7FE}" destId="{F09F8E3B-624B-4628-871F-1D9F840579B9}" srcOrd="5" destOrd="0" presId="urn:microsoft.com/office/officeart/2005/8/layout/lProcess1"/>
    <dgm:cxn modelId="{B1722F12-7EBD-4E44-B9D3-225D13FE1F20}" type="presParOf" srcId="{2D0B4908-662B-431D-9C95-2A5418D3B7FE}" destId="{5F7086DB-28DA-4FBD-9345-5DCC3FFE90B3}" srcOrd="6" destOrd="0" presId="urn:microsoft.com/office/officeart/2005/8/layout/lProcess1"/>
    <dgm:cxn modelId="{ED391A57-F23E-4647-84BC-E8A8D2E8364D}" type="presParOf" srcId="{2D0B4908-662B-431D-9C95-2A5418D3B7FE}" destId="{374C0B0A-4026-4C73-80FE-04D9B2F5F300}" srcOrd="7" destOrd="0" presId="urn:microsoft.com/office/officeart/2005/8/layout/lProcess1"/>
    <dgm:cxn modelId="{68BE14D6-E725-4473-AC86-BCC38A48A8B2}" type="presParOf" srcId="{2D0B4908-662B-431D-9C95-2A5418D3B7FE}" destId="{A6A4A270-8684-4EF6-BBB6-C10B6A32A06B}" srcOrd="8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34956DD-8752-490C-97A6-31D1F587437D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467B524-6042-48D8-804F-F5FC3765F92D}">
      <dgm:prSet/>
      <dgm:spPr/>
      <dgm:t>
        <a:bodyPr/>
        <a:lstStyle/>
        <a:p>
          <a:pPr algn="ctr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Энгель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эгри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чизиғи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2AB6652-B9F3-4C17-8CEF-825669DEED8D}" type="parTrans" cxnId="{0B74E8E9-4668-476D-9DF8-94355AAAD994}">
      <dgm:prSet/>
      <dgm:spPr/>
      <dgm:t>
        <a:bodyPr/>
        <a:lstStyle/>
        <a:p>
          <a:pPr algn="ctr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00E1971-A683-41FB-8B7F-DE62010A789D}" type="sibTrans" cxnId="{0B74E8E9-4668-476D-9DF8-94355AAAD994}">
      <dgm:prSet/>
      <dgm:spPr/>
      <dgm:t>
        <a:bodyPr/>
        <a:lstStyle/>
        <a:p>
          <a:pPr algn="ctr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9791D25-1CF9-46F1-8A95-E1C6F04443CF}" type="pres">
      <dgm:prSet presAssocID="{434956DD-8752-490C-97A6-31D1F587437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2928BC7-19E9-486A-8D30-DA764A52EC0E}" type="pres">
      <dgm:prSet presAssocID="{A467B524-6042-48D8-804F-F5FC3765F92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3EA174C-99EF-45E5-AE43-14B1CF9DF91E}" type="presOf" srcId="{A467B524-6042-48D8-804F-F5FC3765F92D}" destId="{32928BC7-19E9-486A-8D30-DA764A52EC0E}" srcOrd="0" destOrd="0" presId="urn:microsoft.com/office/officeart/2005/8/layout/vList2"/>
    <dgm:cxn modelId="{0B74E8E9-4668-476D-9DF8-94355AAAD994}" srcId="{434956DD-8752-490C-97A6-31D1F587437D}" destId="{A467B524-6042-48D8-804F-F5FC3765F92D}" srcOrd="0" destOrd="0" parTransId="{42AB6652-B9F3-4C17-8CEF-825669DEED8D}" sibTransId="{000E1971-A683-41FB-8B7F-DE62010A789D}"/>
    <dgm:cxn modelId="{CD71BD39-5E0E-4430-B8AD-0F2DEA522258}" type="presOf" srcId="{434956DD-8752-490C-97A6-31D1F587437D}" destId="{29791D25-1CF9-46F1-8A95-E1C6F04443CF}" srcOrd="0" destOrd="0" presId="urn:microsoft.com/office/officeart/2005/8/layout/vList2"/>
    <dgm:cxn modelId="{34A52040-0F53-4737-8541-C4D9DEC56FBC}" type="presParOf" srcId="{29791D25-1CF9-46F1-8A95-E1C6F04443CF}" destId="{32928BC7-19E9-486A-8D30-DA764A52EC0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E5B4CDFD-4ABB-47DD-8DF2-178A997B34E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13190AB-4225-4A37-AF79-10EECBAB6639}">
      <dgm:prSet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marL="0" indent="363538" rtl="0"/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Истеъмолчилар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даромади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улар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олинадиган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миқдори ўртасидаги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боғлиқлик немис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иқтисодчиси ва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статисти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Эрнст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Энгель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(1821-1896)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чуқур тадқиқ этилган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Шунга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кўра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истеъмолчи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даромади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у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олиниши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мумкин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миқдори ўртасидаги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боғлиқлик Энгель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қонуни дейилади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E426ECFE-998C-4033-B212-33053D1574E1}" type="parTrans" cxnId="{3488EBE3-2473-4EC5-A424-76F43F12EB0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A9BB78D-0EF6-49BB-843B-BAE0928AF062}" type="sibTrans" cxnId="{3488EBE3-2473-4EC5-A424-76F43F12EB0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2CF19F9-E55B-496C-8B50-8DF1540D17FC}" type="pres">
      <dgm:prSet presAssocID="{E5B4CDFD-4ABB-47DD-8DF2-178A997B34E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C3023D-62B3-4F67-BD63-D415DECD3CD8}" type="pres">
      <dgm:prSet presAssocID="{313190AB-4225-4A37-AF79-10EECBAB663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88EBE3-2473-4EC5-A424-76F43F12EB0A}" srcId="{E5B4CDFD-4ABB-47DD-8DF2-178A997B34E5}" destId="{313190AB-4225-4A37-AF79-10EECBAB6639}" srcOrd="0" destOrd="0" parTransId="{E426ECFE-998C-4033-B212-33053D1574E1}" sibTransId="{6A9BB78D-0EF6-49BB-843B-BAE0928AF062}"/>
    <dgm:cxn modelId="{0946E8A4-6EB5-4750-8E97-A83BA72D84EE}" type="presOf" srcId="{E5B4CDFD-4ABB-47DD-8DF2-178A997B34E5}" destId="{B2CF19F9-E55B-496C-8B50-8DF1540D17FC}" srcOrd="0" destOrd="0" presId="urn:microsoft.com/office/officeart/2005/8/layout/vList2"/>
    <dgm:cxn modelId="{E3C71740-A4D6-482E-A6B1-5C144FAA3973}" type="presOf" srcId="{313190AB-4225-4A37-AF79-10EECBAB6639}" destId="{F5C3023D-62B3-4F67-BD63-D415DECD3CD8}" srcOrd="0" destOrd="0" presId="urn:microsoft.com/office/officeart/2005/8/layout/vList2"/>
    <dgm:cxn modelId="{FE62406C-6CC6-4ADB-9782-7F65CA7A89C6}" type="presParOf" srcId="{B2CF19F9-E55B-496C-8B50-8DF1540D17FC}" destId="{F5C3023D-62B3-4F67-BD63-D415DECD3CD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16B0F5B5-528C-4D5F-95C9-C5C76A018A7F}" type="doc">
      <dgm:prSet loTypeId="urn:microsoft.com/office/officeart/2005/8/layout/vList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83090BA4-F0C8-44D9-902A-DD09CDE67A2A}">
      <dgm:prSet/>
      <dgm:spPr/>
      <dgm:t>
        <a:bodyPr/>
        <a:lstStyle/>
        <a:p>
          <a:pPr algn="ctr"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2-савол.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тушунчаси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миқдорига таъсир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қилувчи омиллар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қонуни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7094DE8-9046-431B-8BBA-C8F8E3139031}" type="parTrans" cxnId="{BE30EDF0-2C93-44ED-9F6C-F2DACF087890}">
      <dgm:prSet/>
      <dgm:spPr/>
      <dgm:t>
        <a:bodyPr/>
        <a:lstStyle/>
        <a:p>
          <a:endParaRPr lang="ru-RU"/>
        </a:p>
      </dgm:t>
    </dgm:pt>
    <dgm:pt modelId="{F90121C7-5A0F-45C5-9251-21E29E0127BE}" type="sibTrans" cxnId="{BE30EDF0-2C93-44ED-9F6C-F2DACF087890}">
      <dgm:prSet/>
      <dgm:spPr/>
      <dgm:t>
        <a:bodyPr/>
        <a:lstStyle/>
        <a:p>
          <a:endParaRPr lang="ru-RU"/>
        </a:p>
      </dgm:t>
    </dgm:pt>
    <dgm:pt modelId="{CD7C4064-EEF2-4739-8C61-34FE506ECB4F}" type="pres">
      <dgm:prSet presAssocID="{16B0F5B5-528C-4D5F-95C9-C5C76A018A7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A7FA3E-CF85-40A6-9875-2852C7C9F730}" type="pres">
      <dgm:prSet presAssocID="{83090BA4-F0C8-44D9-902A-DD09CDE67A2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416798C-9CBF-4064-9569-EDD19BFE64B1}" type="presOf" srcId="{16B0F5B5-528C-4D5F-95C9-C5C76A018A7F}" destId="{CD7C4064-EEF2-4739-8C61-34FE506ECB4F}" srcOrd="0" destOrd="0" presId="urn:microsoft.com/office/officeart/2005/8/layout/vList2"/>
    <dgm:cxn modelId="{BE30EDF0-2C93-44ED-9F6C-F2DACF087890}" srcId="{16B0F5B5-528C-4D5F-95C9-C5C76A018A7F}" destId="{83090BA4-F0C8-44D9-902A-DD09CDE67A2A}" srcOrd="0" destOrd="0" parTransId="{D7094DE8-9046-431B-8BBA-C8F8E3139031}" sibTransId="{F90121C7-5A0F-45C5-9251-21E29E0127BE}"/>
    <dgm:cxn modelId="{B320FB4A-A36B-49E7-906C-7C60E85477DF}" type="presOf" srcId="{83090BA4-F0C8-44D9-902A-DD09CDE67A2A}" destId="{1BA7FA3E-CF85-40A6-9875-2852C7C9F730}" srcOrd="0" destOrd="0" presId="urn:microsoft.com/office/officeart/2005/8/layout/vList2"/>
    <dgm:cxn modelId="{DA842AE9-D9F8-42F6-A6A0-14B51AA81B0A}" type="presParOf" srcId="{CD7C4064-EEF2-4739-8C61-34FE506ECB4F}" destId="{1BA7FA3E-CF85-40A6-9875-2852C7C9F73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E6823B45-B1CF-4FE7-9A5C-B487462FC55A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77BD1A5-4866-4801-BD77-02360AE65A64}">
      <dgm:prSet/>
      <dgm:spPr/>
      <dgm:t>
        <a:bodyPr/>
        <a:lstStyle/>
        <a:p>
          <a:pPr marL="0" indent="363538"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Маълум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вақт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оралиғидаги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муайян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даражасида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чиқарувчи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сотувчилар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маълум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турдаги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хизматларнинг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чиқарилган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миқдори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725CDAE-12C5-4383-B489-F85B0E1E727A}" type="parTrans" cxnId="{FE2CB482-E510-4EE3-AB51-DA2102067163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F477C4C-6698-44E6-A7FA-79D8D0236F99}" type="sibTrans" cxnId="{FE2CB482-E510-4EE3-AB51-DA2102067163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1B72FD9-2CA5-4084-BC6D-43118DDF2857}">
      <dgm:prSet/>
      <dgm:spPr/>
      <dgm:t>
        <a:bodyPr/>
        <a:lstStyle/>
        <a:p>
          <a:pPr algn="just" rtl="0"/>
          <a:r>
            <a:rPr lang="ru-RU" smtClean="0">
              <a:latin typeface="Times New Roman" pitchFamily="18" charset="0"/>
              <a:cs typeface="Times New Roman" pitchFamily="18" charset="0"/>
            </a:rPr>
            <a:t>Нарх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сотишга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чиқариладиган маҳсулот миқдори ҳам ўзгариши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сабабли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каби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таклифнинг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ҳам бир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қатор муқобил вариантлари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A1AF875-E451-40E2-8A94-BE390DCF515E}" type="parTrans" cxnId="{BA4A938F-D551-4AF1-B9EF-B10A5775D4EE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F03A105-FDA1-48E1-9A72-F5939FB98759}" type="sibTrans" cxnId="{BA4A938F-D551-4AF1-B9EF-B10A5775D4EE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03988FC-DB5E-44A3-BF25-10BC2CE97F0D}" type="pres">
      <dgm:prSet presAssocID="{E6823B45-B1CF-4FE7-9A5C-B487462FC55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3E7D1E-3754-4384-8FD0-1A486975B79D}" type="pres">
      <dgm:prSet presAssocID="{577BD1A5-4866-4801-BD77-02360AE65A64}" presName="composite" presStyleCnt="0"/>
      <dgm:spPr/>
      <dgm:t>
        <a:bodyPr/>
        <a:lstStyle/>
        <a:p>
          <a:endParaRPr lang="ru-RU"/>
        </a:p>
      </dgm:t>
    </dgm:pt>
    <dgm:pt modelId="{7F1547EF-A872-45D9-AF19-F0FCE3A15631}" type="pres">
      <dgm:prSet presAssocID="{577BD1A5-4866-4801-BD77-02360AE65A64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AEFDB9-15C2-4625-A72E-52723C90561E}" type="pres">
      <dgm:prSet presAssocID="{577BD1A5-4866-4801-BD77-02360AE65A64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A4A938F-D551-4AF1-B9EF-B10A5775D4EE}" srcId="{577BD1A5-4866-4801-BD77-02360AE65A64}" destId="{31B72FD9-2CA5-4084-BC6D-43118DDF2857}" srcOrd="0" destOrd="0" parTransId="{1A1AF875-E451-40E2-8A94-BE390DCF515E}" sibTransId="{2F03A105-FDA1-48E1-9A72-F5939FB98759}"/>
    <dgm:cxn modelId="{FE2CB482-E510-4EE3-AB51-DA2102067163}" srcId="{E6823B45-B1CF-4FE7-9A5C-B487462FC55A}" destId="{577BD1A5-4866-4801-BD77-02360AE65A64}" srcOrd="0" destOrd="0" parTransId="{B725CDAE-12C5-4383-B489-F85B0E1E727A}" sibTransId="{CF477C4C-6698-44E6-A7FA-79D8D0236F99}"/>
    <dgm:cxn modelId="{83919DC0-710E-45F7-9305-54F2B2241F2A}" type="presOf" srcId="{577BD1A5-4866-4801-BD77-02360AE65A64}" destId="{7F1547EF-A872-45D9-AF19-F0FCE3A15631}" srcOrd="0" destOrd="0" presId="urn:microsoft.com/office/officeart/2005/8/layout/hList1"/>
    <dgm:cxn modelId="{3539F2F7-96B4-4BE5-827A-8B8E3AE783A1}" type="presOf" srcId="{31B72FD9-2CA5-4084-BC6D-43118DDF2857}" destId="{44AEFDB9-15C2-4625-A72E-52723C90561E}" srcOrd="0" destOrd="0" presId="urn:microsoft.com/office/officeart/2005/8/layout/hList1"/>
    <dgm:cxn modelId="{9C2144B1-160C-4930-A119-6163B7E8CCA0}" type="presOf" srcId="{E6823B45-B1CF-4FE7-9A5C-B487462FC55A}" destId="{F03988FC-DB5E-44A3-BF25-10BC2CE97F0D}" srcOrd="0" destOrd="0" presId="urn:microsoft.com/office/officeart/2005/8/layout/hList1"/>
    <dgm:cxn modelId="{26083136-A1E0-4FCA-BF51-E13A217B13BA}" type="presParOf" srcId="{F03988FC-DB5E-44A3-BF25-10BC2CE97F0D}" destId="{143E7D1E-3754-4384-8FD0-1A486975B79D}" srcOrd="0" destOrd="0" presId="urn:microsoft.com/office/officeart/2005/8/layout/hList1"/>
    <dgm:cxn modelId="{C24788AE-F42E-4AD6-A759-CDB3EA5EF626}" type="presParOf" srcId="{143E7D1E-3754-4384-8FD0-1A486975B79D}" destId="{7F1547EF-A872-45D9-AF19-F0FCE3A15631}" srcOrd="0" destOrd="0" presId="urn:microsoft.com/office/officeart/2005/8/layout/hList1"/>
    <dgm:cxn modelId="{20F3E529-14B9-4BCB-9E36-F6F29D99E87F}" type="presParOf" srcId="{143E7D1E-3754-4384-8FD0-1A486975B79D}" destId="{44AEFDB9-15C2-4625-A72E-52723C90561E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1BF3276F-C4F0-4FD1-B882-B9A9EE6444D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2EF77F9-A16F-4718-8E9F-3057F2E310B1}">
      <dgm:prSet/>
      <dgm:spPr/>
      <dgm:t>
        <a:bodyPr/>
        <a:lstStyle/>
        <a:p>
          <a:pPr algn="ctr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миқдори ўртасидаги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боғлиқлик ҳ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амда таклиф эгри чизиғи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15D94C7-CBC7-40E3-B5CD-B38BD863A5D0}" type="parTrans" cxnId="{384DBB8B-B300-4430-8098-D0CDF592F5E5}">
      <dgm:prSet/>
      <dgm:spPr/>
      <dgm:t>
        <a:bodyPr/>
        <a:lstStyle/>
        <a:p>
          <a:endParaRPr lang="ru-RU"/>
        </a:p>
      </dgm:t>
    </dgm:pt>
    <dgm:pt modelId="{A4C30978-EF63-45B6-9985-A749BF4A62CD}" type="sibTrans" cxnId="{384DBB8B-B300-4430-8098-D0CDF592F5E5}">
      <dgm:prSet/>
      <dgm:spPr/>
      <dgm:t>
        <a:bodyPr/>
        <a:lstStyle/>
        <a:p>
          <a:endParaRPr lang="ru-RU"/>
        </a:p>
      </dgm:t>
    </dgm:pt>
    <dgm:pt modelId="{ACC752A8-942C-4E90-B74E-8126D6C44F9F}" type="pres">
      <dgm:prSet presAssocID="{1BF3276F-C4F0-4FD1-B882-B9A9EE6444D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EEBEDDC-ABF7-474F-A533-7BEF59DF26EE}" type="pres">
      <dgm:prSet presAssocID="{22EF77F9-A16F-4718-8E9F-3057F2E310B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ACC070-6860-42DC-AFAF-2CE0F2EFAFC0}" type="presOf" srcId="{22EF77F9-A16F-4718-8E9F-3057F2E310B1}" destId="{0EEBEDDC-ABF7-474F-A533-7BEF59DF26EE}" srcOrd="0" destOrd="0" presId="urn:microsoft.com/office/officeart/2005/8/layout/vList2"/>
    <dgm:cxn modelId="{BFC0DE1E-B3D2-4B90-A91E-2AD3356B2A28}" type="presOf" srcId="{1BF3276F-C4F0-4FD1-B882-B9A9EE6444DB}" destId="{ACC752A8-942C-4E90-B74E-8126D6C44F9F}" srcOrd="0" destOrd="0" presId="urn:microsoft.com/office/officeart/2005/8/layout/vList2"/>
    <dgm:cxn modelId="{384DBB8B-B300-4430-8098-D0CDF592F5E5}" srcId="{1BF3276F-C4F0-4FD1-B882-B9A9EE6444DB}" destId="{22EF77F9-A16F-4718-8E9F-3057F2E310B1}" srcOrd="0" destOrd="0" parTransId="{015D94C7-CBC7-40E3-B5CD-B38BD863A5D0}" sibTransId="{A4C30978-EF63-45B6-9985-A749BF4A62CD}"/>
    <dgm:cxn modelId="{A32A1462-8AA7-4793-B594-1D7DB9EAEDB8}" type="presParOf" srcId="{ACC752A8-942C-4E90-B74E-8126D6C44F9F}" destId="{0EEBEDDC-ABF7-474F-A533-7BEF59DF26E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0B705391-BB2F-47AA-8B87-896D73083D06}" type="doc">
      <dgm:prSet loTypeId="urn:microsoft.com/office/officeart/2005/8/layout/hList1" loCatId="list" qsTypeId="urn:microsoft.com/office/officeart/2005/8/quickstyle/3d2#1" qsCatId="3D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1D0AC815-FF78-4A37-A36E-EF889937DB66}">
      <dgm:prSet/>
      <dgm:spPr/>
      <dgm:t>
        <a:bodyPr/>
        <a:lstStyle/>
        <a:p>
          <a:pPr marL="0" indent="363538" algn="just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Нархнинг ўзгариши билан таклиф этилаётган товар миқдорининг тўғри боғлиқликдаги ўзгариши </a:t>
          </a:r>
          <a:r>
            <a:rPr lang="uz-Cyrl-UZ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таклиф қонуни 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дейилади.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CDBA872-1548-479B-8794-8173AB6CBBA2}" type="parTrans" cxnId="{566C7DBC-BB8F-4DA5-86D8-58993BAB845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807E43A-8DDB-47B4-9077-340CE3FFE544}" type="sibTrans" cxnId="{566C7DBC-BB8F-4DA5-86D8-58993BAB845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6C9F585-A4EB-4B25-AD23-7FCBC0530B05}">
      <dgm:prSet/>
      <dgm:spPr/>
      <dgm:t>
        <a:bodyPr/>
        <a:lstStyle/>
        <a:p>
          <a:pPr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Истеъмолчи учун нархнинг ошиши тўсиқ ролини ўйнаса, ишлаб чиқарувчи учун рағбатлантириш вазифасини бажаради.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/>
          </a:r>
          <a:br>
            <a:rPr lang="ru-RU" dirty="0" smtClean="0">
              <a:latin typeface="Times New Roman" pitchFamily="18" charset="0"/>
              <a:cs typeface="Times New Roman" pitchFamily="18" charset="0"/>
            </a:rPr>
          </a:b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BE57359-ACAE-45E3-86A9-B9B87E3059FA}" type="parTrans" cxnId="{5DD27C9F-22C3-4A15-A4CA-CE7D2219B76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4D43947-84BE-40FC-8F57-D3D638E8FCE7}" type="sibTrans" cxnId="{5DD27C9F-22C3-4A15-A4CA-CE7D2219B76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1B46B75-6B14-4811-A291-2D14499860A8}" type="pres">
      <dgm:prSet presAssocID="{0B705391-BB2F-47AA-8B87-896D73083D0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BA7C551-B61C-4801-97F6-DF2DFD1C0651}" type="pres">
      <dgm:prSet presAssocID="{1D0AC815-FF78-4A37-A36E-EF889937DB66}" presName="composite" presStyleCnt="0"/>
      <dgm:spPr/>
    </dgm:pt>
    <dgm:pt modelId="{68689AE2-2E01-4587-AFDD-B4E49ECA6E53}" type="pres">
      <dgm:prSet presAssocID="{1D0AC815-FF78-4A37-A36E-EF889937DB66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509BCE-4C42-4F4D-9B6E-93FE772C73EF}" type="pres">
      <dgm:prSet presAssocID="{1D0AC815-FF78-4A37-A36E-EF889937DB66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66C7DBC-BB8F-4DA5-86D8-58993BAB8453}" srcId="{0B705391-BB2F-47AA-8B87-896D73083D06}" destId="{1D0AC815-FF78-4A37-A36E-EF889937DB66}" srcOrd="0" destOrd="0" parTransId="{4CDBA872-1548-479B-8794-8173AB6CBBA2}" sibTransId="{7807E43A-8DDB-47B4-9077-340CE3FFE544}"/>
    <dgm:cxn modelId="{06D2F00A-4D0A-4CF2-9116-1EB883DB05CF}" type="presOf" srcId="{E6C9F585-A4EB-4B25-AD23-7FCBC0530B05}" destId="{C3509BCE-4C42-4F4D-9B6E-93FE772C73EF}" srcOrd="0" destOrd="0" presId="urn:microsoft.com/office/officeart/2005/8/layout/hList1"/>
    <dgm:cxn modelId="{803F3D81-C06B-4C88-BE5A-6CA9418870E3}" type="presOf" srcId="{1D0AC815-FF78-4A37-A36E-EF889937DB66}" destId="{68689AE2-2E01-4587-AFDD-B4E49ECA6E53}" srcOrd="0" destOrd="0" presId="urn:microsoft.com/office/officeart/2005/8/layout/hList1"/>
    <dgm:cxn modelId="{5DD27C9F-22C3-4A15-A4CA-CE7D2219B766}" srcId="{1D0AC815-FF78-4A37-A36E-EF889937DB66}" destId="{E6C9F585-A4EB-4B25-AD23-7FCBC0530B05}" srcOrd="0" destOrd="0" parTransId="{BBE57359-ACAE-45E3-86A9-B9B87E3059FA}" sibTransId="{E4D43947-84BE-40FC-8F57-D3D638E8FCE7}"/>
    <dgm:cxn modelId="{9D253360-518D-453D-B4FA-C0E9D9B4F0BA}" type="presOf" srcId="{0B705391-BB2F-47AA-8B87-896D73083D06}" destId="{51B46B75-6B14-4811-A291-2D14499860A8}" srcOrd="0" destOrd="0" presId="urn:microsoft.com/office/officeart/2005/8/layout/hList1"/>
    <dgm:cxn modelId="{043ABCA7-6476-46AA-A631-C31B7B552B0C}" type="presParOf" srcId="{51B46B75-6B14-4811-A291-2D14499860A8}" destId="{7BA7C551-B61C-4801-97F6-DF2DFD1C0651}" srcOrd="0" destOrd="0" presId="urn:microsoft.com/office/officeart/2005/8/layout/hList1"/>
    <dgm:cxn modelId="{67098555-700D-4F15-BAE4-43591D5D7DFD}" type="presParOf" srcId="{7BA7C551-B61C-4801-97F6-DF2DFD1C0651}" destId="{68689AE2-2E01-4587-AFDD-B4E49ECA6E53}" srcOrd="0" destOrd="0" presId="urn:microsoft.com/office/officeart/2005/8/layout/hList1"/>
    <dgm:cxn modelId="{46B44FB3-7220-4B19-B563-7B510F1BD9FA}" type="presParOf" srcId="{7BA7C551-B61C-4801-97F6-DF2DFD1C0651}" destId="{C3509BCE-4C42-4F4D-9B6E-93FE772C73E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EEDCDA15-166D-494C-9837-E25AD5F8A417}" type="doc">
      <dgm:prSet loTypeId="urn:microsoft.com/office/officeart/2005/8/layout/lProcess1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ECA008A-0D7B-4F42-B3F5-F2EC1C1E8D0F}">
      <dgm:prSet custT="1"/>
      <dgm:spPr/>
      <dgm:t>
        <a:bodyPr/>
        <a:lstStyle/>
        <a:p>
          <a:pPr rtl="0"/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Нархга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боғлиқ омиллар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51442E73-4A76-42CF-93FD-17FCB65770A1}" type="parTrans" cxnId="{456C6455-8D47-4887-BB74-20EDBC149EA7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23EC00A8-3548-4290-B267-4EDB0B666ACE}" type="sibTrans" cxnId="{456C6455-8D47-4887-BB74-20EDBC149EA7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6E508299-BE6B-486A-83A8-089F4D686CB5}">
      <dgm:prSet custT="1"/>
      <dgm:spPr/>
      <dgm:t>
        <a:bodyPr/>
        <a:lstStyle/>
        <a:p>
          <a:pPr rtl="0"/>
          <a:r>
            <a:rPr lang="uz-Cyrl-UZ" sz="2000" dirty="0" smtClean="0">
              <a:latin typeface="Times New Roman" pitchFamily="18" charset="0"/>
              <a:cs typeface="Times New Roman" pitchFamily="18" charset="0"/>
            </a:rPr>
            <a:t>муайян товарнинг нархи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F07F31F-401C-41FA-8E93-659F49326247}" type="parTrans" cxnId="{C2961D5E-DD36-4C08-9EB5-7E5AAF6A114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7CE7F700-D5DF-4CF7-9898-529DC1D759DB}" type="sibTrans" cxnId="{C2961D5E-DD36-4C08-9EB5-7E5AAF6A114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3F4BA7A1-7CD9-49E5-A152-582753CCB659}">
      <dgm:prSet custT="1"/>
      <dgm:spPr/>
      <dgm:t>
        <a:bodyPr/>
        <a:lstStyle/>
        <a:p>
          <a:pPr rtl="0"/>
          <a:r>
            <a:rPr lang="uz-Cyrl-UZ" sz="2000" dirty="0" smtClean="0">
              <a:latin typeface="Times New Roman" pitchFamily="18" charset="0"/>
              <a:cs typeface="Times New Roman" pitchFamily="18" charset="0"/>
            </a:rPr>
            <a:t>ресурслар нархи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CE324F60-A350-413A-9F5B-0488B11FFADE}" type="parTrans" cxnId="{2DF830D2-6D2D-48C2-AB76-8B2CE363041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5F4CF8C2-D0F4-4CAC-A315-2A4B08E2B0F4}" type="sibTrans" cxnId="{2DF830D2-6D2D-48C2-AB76-8B2CE363041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06DC8022-C4EC-40BF-8023-4AF848FE80C3}">
      <dgm:prSet custT="1"/>
      <dgm:spPr/>
      <dgm:t>
        <a:bodyPr/>
        <a:lstStyle/>
        <a:p>
          <a:pPr rtl="0"/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Нархга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боғлиқ бўлмаган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омиллар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451DBC9F-EFC6-4D26-BCDC-71D25238578C}" type="parTrans" cxnId="{57BBA73C-5BF1-4F1B-B6C4-69D843A87EB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0FC94655-BAEE-4452-9C11-B4BA74534AA8}" type="sibTrans" cxnId="{57BBA73C-5BF1-4F1B-B6C4-69D843A87EB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9B5EC57F-949D-4875-98B6-0291C1BA7789}">
      <dgm:prSet custT="1"/>
      <dgm:spPr/>
      <dgm:t>
        <a:bodyPr/>
        <a:lstStyle/>
        <a:p>
          <a:pPr rtl="0"/>
          <a:r>
            <a:rPr lang="uz-Cyrl-UZ" sz="2000" dirty="0" smtClean="0">
              <a:latin typeface="Times New Roman" pitchFamily="18" charset="0"/>
              <a:cs typeface="Times New Roman" pitchFamily="18" charset="0"/>
            </a:rPr>
            <a:t>ишлаб чиқариш технологияси;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987F0BDC-9F7C-4551-BCDD-F0859B69EFEC}" type="parTrans" cxnId="{E1B8436B-B000-4103-AFF1-D3484D10E9EA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46A51D12-584B-49E3-A3A5-FD857E7B2C89}" type="sibTrans" cxnId="{E1B8436B-B000-4103-AFF1-D3484D10E9EA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AF7DE278-A212-4F34-8563-3E988983D5D0}">
      <dgm:prSet custT="1"/>
      <dgm:spPr/>
      <dgm:t>
        <a:bodyPr/>
        <a:lstStyle/>
        <a:p>
          <a:pPr rtl="0"/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ўзгаришининг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кутилиши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26DEE5D6-73E7-402C-B866-9971D92D6349}" type="parTrans" cxnId="{B383DCA6-F7BA-4453-8235-BFC04DB27C27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904A1004-320A-4C73-93FA-624420690F96}" type="sibTrans" cxnId="{B383DCA6-F7BA-4453-8235-BFC04DB27C27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3FEC7EE6-52C9-43B5-8B7A-6491D9C647EB}">
      <dgm:prSet custT="1"/>
      <dgm:spPr/>
      <dgm:t>
        <a:bodyPr/>
        <a:lstStyle/>
        <a:p>
          <a:pPr rtl="0"/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бошқа товарлар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34A608D1-D0FA-4490-90D5-7238D500F84A}" type="parTrans" cxnId="{5B1F63F4-BC2B-4598-9CA8-E95CBAA586D2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BE2D8488-F556-47F3-BD98-79AD63C72496}" type="sibTrans" cxnId="{5B1F63F4-BC2B-4598-9CA8-E95CBAA586D2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458D0BB9-BF64-44D4-92E2-715E53D96678}">
      <dgm:prSet custT="1"/>
      <dgm:spPr/>
      <dgm:t>
        <a:bodyPr/>
        <a:lstStyle/>
        <a:p>
          <a:r>
            <a:rPr lang="uz-Cyrl-UZ" sz="2000" dirty="0" smtClean="0">
              <a:latin typeface="Times New Roman" pitchFamily="18" charset="0"/>
              <a:cs typeface="Times New Roman" pitchFamily="18" charset="0"/>
            </a:rPr>
            <a:t>солиқ ва субсидиялар; </a:t>
          </a:r>
          <a:endParaRPr lang="ru-RU" sz="2000" dirty="0" smtClean="0">
            <a:latin typeface="Times New Roman" pitchFamily="18" charset="0"/>
            <a:cs typeface="Times New Roman" pitchFamily="18" charset="0"/>
          </a:endParaRPr>
        </a:p>
      </dgm:t>
    </dgm:pt>
    <dgm:pt modelId="{AD7746C4-C499-4406-B261-9330D95D1DBE}" type="parTrans" cxnId="{3FC79D9A-3475-41CA-95C2-E4BC098F5A0D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AFFE0521-44A7-4FAC-9850-695E1CCB9CD0}" type="sibTrans" cxnId="{3FC79D9A-3475-41CA-95C2-E4BC098F5A0D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428DEA28-F4C3-4DA8-A837-5753043010BC}">
      <dgm:prSet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бозордаги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latin typeface="Times New Roman" pitchFamily="18" charset="0"/>
              <a:cs typeface="Times New Roman" pitchFamily="18" charset="0"/>
            </a:rPr>
            <a:t>сотувчилар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сони.</a:t>
          </a:r>
        </a:p>
      </dgm:t>
    </dgm:pt>
    <dgm:pt modelId="{CCF4CDAC-749E-47BF-916D-5EA60ACD6E7B}" type="parTrans" cxnId="{4D90BC77-0C73-4978-8F0D-D544A026504C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D090C2EE-0991-4308-85EA-B74DCBCA8ADB}" type="sibTrans" cxnId="{4D90BC77-0C73-4978-8F0D-D544A026504C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7DD8F2E9-4739-442A-A115-A45F11633F31}" type="pres">
      <dgm:prSet presAssocID="{EEDCDA15-166D-494C-9837-E25AD5F8A41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DBA7079-E0C1-4536-BFB6-05C5A9DDE731}" type="pres">
      <dgm:prSet presAssocID="{AECA008A-0D7B-4F42-B3F5-F2EC1C1E8D0F}" presName="vertFlow" presStyleCnt="0"/>
      <dgm:spPr/>
      <dgm:t>
        <a:bodyPr/>
        <a:lstStyle/>
        <a:p>
          <a:endParaRPr lang="ru-RU"/>
        </a:p>
      </dgm:t>
    </dgm:pt>
    <dgm:pt modelId="{43395D5E-2021-4F8B-91F1-FB59B2F0ADEC}" type="pres">
      <dgm:prSet presAssocID="{AECA008A-0D7B-4F42-B3F5-F2EC1C1E8D0F}" presName="header" presStyleLbl="node1" presStyleIdx="0" presStyleCnt="2" custScaleX="126739"/>
      <dgm:spPr/>
      <dgm:t>
        <a:bodyPr/>
        <a:lstStyle/>
        <a:p>
          <a:endParaRPr lang="ru-RU"/>
        </a:p>
      </dgm:t>
    </dgm:pt>
    <dgm:pt modelId="{0C1ACF78-A258-4007-BC23-960DE9F84227}" type="pres">
      <dgm:prSet presAssocID="{FF07F31F-401C-41FA-8E93-659F49326247}" presName="parTrans" presStyleLbl="sibTrans2D1" presStyleIdx="0" presStyleCnt="7" custScaleX="126739"/>
      <dgm:spPr/>
      <dgm:t>
        <a:bodyPr/>
        <a:lstStyle/>
        <a:p>
          <a:endParaRPr lang="ru-RU"/>
        </a:p>
      </dgm:t>
    </dgm:pt>
    <dgm:pt modelId="{B7B7BA5D-C136-4A6A-8A15-EA776AEE1E79}" type="pres">
      <dgm:prSet presAssocID="{6E508299-BE6B-486A-83A8-089F4D686CB5}" presName="child" presStyleLbl="alignAccFollowNode1" presStyleIdx="0" presStyleCnt="7" custScaleX="12673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A69CF3-8F97-4447-B9BE-A46268AF4D23}" type="pres">
      <dgm:prSet presAssocID="{7CE7F700-D5DF-4CF7-9898-529DC1D759DB}" presName="sibTrans" presStyleLbl="sibTrans2D1" presStyleIdx="1" presStyleCnt="7" custScaleX="126739"/>
      <dgm:spPr/>
      <dgm:t>
        <a:bodyPr/>
        <a:lstStyle/>
        <a:p>
          <a:endParaRPr lang="ru-RU"/>
        </a:p>
      </dgm:t>
    </dgm:pt>
    <dgm:pt modelId="{BE14A58F-44DD-49EA-B13C-77689E4B2A46}" type="pres">
      <dgm:prSet presAssocID="{3F4BA7A1-7CD9-49E5-A152-582753CCB659}" presName="child" presStyleLbl="alignAccFollowNode1" presStyleIdx="1" presStyleCnt="7" custScaleX="12673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04DC98-8290-4C4B-8251-74A49BF179A4}" type="pres">
      <dgm:prSet presAssocID="{5F4CF8C2-D0F4-4CAC-A315-2A4B08E2B0F4}" presName="sibTrans" presStyleLbl="sibTrans2D1" presStyleIdx="2" presStyleCnt="7" custScaleX="126739"/>
      <dgm:spPr/>
      <dgm:t>
        <a:bodyPr/>
        <a:lstStyle/>
        <a:p>
          <a:endParaRPr lang="ru-RU"/>
        </a:p>
      </dgm:t>
    </dgm:pt>
    <dgm:pt modelId="{2D190E20-1905-48CF-9703-DDF3CF33819E}" type="pres">
      <dgm:prSet presAssocID="{3FEC7EE6-52C9-43B5-8B7A-6491D9C647EB}" presName="child" presStyleLbl="alignAccFollowNode1" presStyleIdx="2" presStyleCnt="7" custScaleX="126461" custLinFactNeighborX="0" custLinFactNeighborY="-373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5FC24A-FCD8-4979-BF87-8A05977DFD55}" type="pres">
      <dgm:prSet presAssocID="{BE2D8488-F556-47F3-BD98-79AD63C72496}" presName="sibTrans" presStyleLbl="sibTrans2D1" presStyleIdx="3" presStyleCnt="7"/>
      <dgm:spPr/>
      <dgm:t>
        <a:bodyPr/>
        <a:lstStyle/>
        <a:p>
          <a:endParaRPr lang="ru-RU"/>
        </a:p>
      </dgm:t>
    </dgm:pt>
    <dgm:pt modelId="{12C83C50-17A0-436D-952B-F29C4E2D34FC}" type="pres">
      <dgm:prSet presAssocID="{AF7DE278-A212-4F34-8563-3E988983D5D0}" presName="child" presStyleLbl="alignAccFollowNode1" presStyleIdx="3" presStyleCnt="7" custScaleX="12646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A51A4B-C050-4964-90D4-14A5EEE0FBE1}" type="pres">
      <dgm:prSet presAssocID="{AECA008A-0D7B-4F42-B3F5-F2EC1C1E8D0F}" presName="hSp" presStyleCnt="0"/>
      <dgm:spPr/>
      <dgm:t>
        <a:bodyPr/>
        <a:lstStyle/>
        <a:p>
          <a:endParaRPr lang="ru-RU"/>
        </a:p>
      </dgm:t>
    </dgm:pt>
    <dgm:pt modelId="{2D0B4908-662B-431D-9C95-2A5418D3B7FE}" type="pres">
      <dgm:prSet presAssocID="{06DC8022-C4EC-40BF-8023-4AF848FE80C3}" presName="vertFlow" presStyleCnt="0"/>
      <dgm:spPr/>
      <dgm:t>
        <a:bodyPr/>
        <a:lstStyle/>
        <a:p>
          <a:endParaRPr lang="ru-RU"/>
        </a:p>
      </dgm:t>
    </dgm:pt>
    <dgm:pt modelId="{7619024B-5D87-4491-B396-426DF9C8BC2D}" type="pres">
      <dgm:prSet presAssocID="{06DC8022-C4EC-40BF-8023-4AF848FE80C3}" presName="header" presStyleLbl="node1" presStyleIdx="1" presStyleCnt="2" custScaleX="126739"/>
      <dgm:spPr/>
      <dgm:t>
        <a:bodyPr/>
        <a:lstStyle/>
        <a:p>
          <a:endParaRPr lang="ru-RU"/>
        </a:p>
      </dgm:t>
    </dgm:pt>
    <dgm:pt modelId="{DA3C28CF-59E6-408B-907F-747C71E06A67}" type="pres">
      <dgm:prSet presAssocID="{987F0BDC-9F7C-4551-BCDD-F0859B69EFEC}" presName="parTrans" presStyleLbl="sibTrans2D1" presStyleIdx="4" presStyleCnt="7" custScaleX="126739"/>
      <dgm:spPr/>
      <dgm:t>
        <a:bodyPr/>
        <a:lstStyle/>
        <a:p>
          <a:endParaRPr lang="ru-RU"/>
        </a:p>
      </dgm:t>
    </dgm:pt>
    <dgm:pt modelId="{FF63E0FA-8792-44D6-BBAF-DC02AD8B7005}" type="pres">
      <dgm:prSet presAssocID="{9B5EC57F-949D-4875-98B6-0291C1BA7789}" presName="child" presStyleLbl="alignAccFollowNode1" presStyleIdx="4" presStyleCnt="7" custScaleX="12673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F7EAEE-180F-416B-B970-F4C8932597AF}" type="pres">
      <dgm:prSet presAssocID="{46A51D12-584B-49E3-A3A5-FD857E7B2C89}" presName="sibTrans" presStyleLbl="sibTrans2D1" presStyleIdx="5" presStyleCnt="7" custScaleX="126739"/>
      <dgm:spPr/>
      <dgm:t>
        <a:bodyPr/>
        <a:lstStyle/>
        <a:p>
          <a:endParaRPr lang="ru-RU"/>
        </a:p>
      </dgm:t>
    </dgm:pt>
    <dgm:pt modelId="{A9FAFAD8-C917-4901-8060-FA68A06EE5B7}" type="pres">
      <dgm:prSet presAssocID="{458D0BB9-BF64-44D4-92E2-715E53D96678}" presName="child" presStyleLbl="alignAccFollowNode1" presStyleIdx="5" presStyleCnt="7" custScaleX="12559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EEDB8C-0731-43E1-BB4B-338EAA6F27C9}" type="pres">
      <dgm:prSet presAssocID="{AFFE0521-44A7-4FAC-9850-695E1CCB9CD0}" presName="sibTrans" presStyleLbl="sibTrans2D1" presStyleIdx="6" presStyleCnt="7"/>
      <dgm:spPr/>
      <dgm:t>
        <a:bodyPr/>
        <a:lstStyle/>
        <a:p>
          <a:endParaRPr lang="ru-RU"/>
        </a:p>
      </dgm:t>
    </dgm:pt>
    <dgm:pt modelId="{10E11F6D-0448-4311-AB18-53840B7EC378}" type="pres">
      <dgm:prSet presAssocID="{428DEA28-F4C3-4DA8-A837-5753043010BC}" presName="child" presStyleLbl="alignAccFollowNode1" presStyleIdx="6" presStyleCnt="7" custScaleX="12559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BBA73C-5BF1-4F1B-B6C4-69D843A87EBE}" srcId="{EEDCDA15-166D-494C-9837-E25AD5F8A417}" destId="{06DC8022-C4EC-40BF-8023-4AF848FE80C3}" srcOrd="1" destOrd="0" parTransId="{451DBC9F-EFC6-4D26-BCDC-71D25238578C}" sibTransId="{0FC94655-BAEE-4452-9C11-B4BA74534AA8}"/>
    <dgm:cxn modelId="{4D90BC77-0C73-4978-8F0D-D544A026504C}" srcId="{06DC8022-C4EC-40BF-8023-4AF848FE80C3}" destId="{428DEA28-F4C3-4DA8-A837-5753043010BC}" srcOrd="2" destOrd="0" parTransId="{CCF4CDAC-749E-47BF-916D-5EA60ACD6E7B}" sibTransId="{D090C2EE-0991-4308-85EA-B74DCBCA8ADB}"/>
    <dgm:cxn modelId="{DDC332FA-2304-4459-BB79-D0B9CE064C02}" type="presOf" srcId="{6E508299-BE6B-486A-83A8-089F4D686CB5}" destId="{B7B7BA5D-C136-4A6A-8A15-EA776AEE1E79}" srcOrd="0" destOrd="0" presId="urn:microsoft.com/office/officeart/2005/8/layout/lProcess1"/>
    <dgm:cxn modelId="{D6D4A4E5-6B86-4C58-88FD-FCB8EA905E03}" type="presOf" srcId="{FF07F31F-401C-41FA-8E93-659F49326247}" destId="{0C1ACF78-A258-4007-BC23-960DE9F84227}" srcOrd="0" destOrd="0" presId="urn:microsoft.com/office/officeart/2005/8/layout/lProcess1"/>
    <dgm:cxn modelId="{C2961D5E-DD36-4C08-9EB5-7E5AAF6A114E}" srcId="{AECA008A-0D7B-4F42-B3F5-F2EC1C1E8D0F}" destId="{6E508299-BE6B-486A-83A8-089F4D686CB5}" srcOrd="0" destOrd="0" parTransId="{FF07F31F-401C-41FA-8E93-659F49326247}" sibTransId="{7CE7F700-D5DF-4CF7-9898-529DC1D759DB}"/>
    <dgm:cxn modelId="{2D5238A0-A95C-414F-9FF6-C0CB6C7ED6BD}" type="presOf" srcId="{458D0BB9-BF64-44D4-92E2-715E53D96678}" destId="{A9FAFAD8-C917-4901-8060-FA68A06EE5B7}" srcOrd="0" destOrd="0" presId="urn:microsoft.com/office/officeart/2005/8/layout/lProcess1"/>
    <dgm:cxn modelId="{2CBCC3AD-685A-49B7-9B14-44303AC0DF2D}" type="presOf" srcId="{AECA008A-0D7B-4F42-B3F5-F2EC1C1E8D0F}" destId="{43395D5E-2021-4F8B-91F1-FB59B2F0ADEC}" srcOrd="0" destOrd="0" presId="urn:microsoft.com/office/officeart/2005/8/layout/lProcess1"/>
    <dgm:cxn modelId="{E1B8436B-B000-4103-AFF1-D3484D10E9EA}" srcId="{06DC8022-C4EC-40BF-8023-4AF848FE80C3}" destId="{9B5EC57F-949D-4875-98B6-0291C1BA7789}" srcOrd="0" destOrd="0" parTransId="{987F0BDC-9F7C-4551-BCDD-F0859B69EFEC}" sibTransId="{46A51D12-584B-49E3-A3A5-FD857E7B2C89}"/>
    <dgm:cxn modelId="{A470CA56-1FE2-4407-826E-0C97887FA7C0}" type="presOf" srcId="{5F4CF8C2-D0F4-4CAC-A315-2A4B08E2B0F4}" destId="{1004DC98-8290-4C4B-8251-74A49BF179A4}" srcOrd="0" destOrd="0" presId="urn:microsoft.com/office/officeart/2005/8/layout/lProcess1"/>
    <dgm:cxn modelId="{456C6455-8D47-4887-BB74-20EDBC149EA7}" srcId="{EEDCDA15-166D-494C-9837-E25AD5F8A417}" destId="{AECA008A-0D7B-4F42-B3F5-F2EC1C1E8D0F}" srcOrd="0" destOrd="0" parTransId="{51442E73-4A76-42CF-93FD-17FCB65770A1}" sibTransId="{23EC00A8-3548-4290-B267-4EDB0B666ACE}"/>
    <dgm:cxn modelId="{5B1F63F4-BC2B-4598-9CA8-E95CBAA586D2}" srcId="{AECA008A-0D7B-4F42-B3F5-F2EC1C1E8D0F}" destId="{3FEC7EE6-52C9-43B5-8B7A-6491D9C647EB}" srcOrd="2" destOrd="0" parTransId="{34A608D1-D0FA-4490-90D5-7238D500F84A}" sibTransId="{BE2D8488-F556-47F3-BD98-79AD63C72496}"/>
    <dgm:cxn modelId="{12342B36-8C2B-4DC7-A047-EEFC37D82AC3}" type="presOf" srcId="{BE2D8488-F556-47F3-BD98-79AD63C72496}" destId="{6F5FC24A-FCD8-4979-BF87-8A05977DFD55}" srcOrd="0" destOrd="0" presId="urn:microsoft.com/office/officeart/2005/8/layout/lProcess1"/>
    <dgm:cxn modelId="{004B7FAE-A6F6-4012-BBCF-246B1FF5E798}" type="presOf" srcId="{AF7DE278-A212-4F34-8563-3E988983D5D0}" destId="{12C83C50-17A0-436D-952B-F29C4E2D34FC}" srcOrd="0" destOrd="0" presId="urn:microsoft.com/office/officeart/2005/8/layout/lProcess1"/>
    <dgm:cxn modelId="{2DF830D2-6D2D-48C2-AB76-8B2CE363041E}" srcId="{AECA008A-0D7B-4F42-B3F5-F2EC1C1E8D0F}" destId="{3F4BA7A1-7CD9-49E5-A152-582753CCB659}" srcOrd="1" destOrd="0" parTransId="{CE324F60-A350-413A-9F5B-0488B11FFADE}" sibTransId="{5F4CF8C2-D0F4-4CAC-A315-2A4B08E2B0F4}"/>
    <dgm:cxn modelId="{4259226D-F5D6-4A8C-A06E-1B6151D376E9}" type="presOf" srcId="{3F4BA7A1-7CD9-49E5-A152-582753CCB659}" destId="{BE14A58F-44DD-49EA-B13C-77689E4B2A46}" srcOrd="0" destOrd="0" presId="urn:microsoft.com/office/officeart/2005/8/layout/lProcess1"/>
    <dgm:cxn modelId="{694E8274-41E3-4DA1-B6AD-D356FB77B6C1}" type="presOf" srcId="{06DC8022-C4EC-40BF-8023-4AF848FE80C3}" destId="{7619024B-5D87-4491-B396-426DF9C8BC2D}" srcOrd="0" destOrd="0" presId="urn:microsoft.com/office/officeart/2005/8/layout/lProcess1"/>
    <dgm:cxn modelId="{F53F177C-9C50-4B89-A66A-440AFDBC7584}" type="presOf" srcId="{46A51D12-584B-49E3-A3A5-FD857E7B2C89}" destId="{57F7EAEE-180F-416B-B970-F4C8932597AF}" srcOrd="0" destOrd="0" presId="urn:microsoft.com/office/officeart/2005/8/layout/lProcess1"/>
    <dgm:cxn modelId="{8FE2AD39-295D-48D1-A30F-7B11EABDE3E2}" type="presOf" srcId="{EEDCDA15-166D-494C-9837-E25AD5F8A417}" destId="{7DD8F2E9-4739-442A-A115-A45F11633F31}" srcOrd="0" destOrd="0" presId="urn:microsoft.com/office/officeart/2005/8/layout/lProcess1"/>
    <dgm:cxn modelId="{B3D641E6-2C35-4029-B1C8-C5BBEBF3CE54}" type="presOf" srcId="{9B5EC57F-949D-4875-98B6-0291C1BA7789}" destId="{FF63E0FA-8792-44D6-BBAF-DC02AD8B7005}" srcOrd="0" destOrd="0" presId="urn:microsoft.com/office/officeart/2005/8/layout/lProcess1"/>
    <dgm:cxn modelId="{C52EF12C-5456-498A-9D41-C62A7DB9464C}" type="presOf" srcId="{3FEC7EE6-52C9-43B5-8B7A-6491D9C647EB}" destId="{2D190E20-1905-48CF-9703-DDF3CF33819E}" srcOrd="0" destOrd="0" presId="urn:microsoft.com/office/officeart/2005/8/layout/lProcess1"/>
    <dgm:cxn modelId="{17694BA6-8D5F-4BA3-AAB6-D4D81CFD8607}" type="presOf" srcId="{7CE7F700-D5DF-4CF7-9898-529DC1D759DB}" destId="{5EA69CF3-8F97-4447-B9BE-A46268AF4D23}" srcOrd="0" destOrd="0" presId="urn:microsoft.com/office/officeart/2005/8/layout/lProcess1"/>
    <dgm:cxn modelId="{7716A3FF-ECCF-4166-B0BA-5E1F71567F6F}" type="presOf" srcId="{AFFE0521-44A7-4FAC-9850-695E1CCB9CD0}" destId="{84EEDB8C-0731-43E1-BB4B-338EAA6F27C9}" srcOrd="0" destOrd="0" presId="urn:microsoft.com/office/officeart/2005/8/layout/lProcess1"/>
    <dgm:cxn modelId="{3FC79D9A-3475-41CA-95C2-E4BC098F5A0D}" srcId="{06DC8022-C4EC-40BF-8023-4AF848FE80C3}" destId="{458D0BB9-BF64-44D4-92E2-715E53D96678}" srcOrd="1" destOrd="0" parTransId="{AD7746C4-C499-4406-B261-9330D95D1DBE}" sibTransId="{AFFE0521-44A7-4FAC-9850-695E1CCB9CD0}"/>
    <dgm:cxn modelId="{B383DCA6-F7BA-4453-8235-BFC04DB27C27}" srcId="{AECA008A-0D7B-4F42-B3F5-F2EC1C1E8D0F}" destId="{AF7DE278-A212-4F34-8563-3E988983D5D0}" srcOrd="3" destOrd="0" parTransId="{26DEE5D6-73E7-402C-B866-9971D92D6349}" sibTransId="{904A1004-320A-4C73-93FA-624420690F96}"/>
    <dgm:cxn modelId="{8AEEB741-A3F9-4ECB-8215-47DC36DB49EC}" type="presOf" srcId="{987F0BDC-9F7C-4551-BCDD-F0859B69EFEC}" destId="{DA3C28CF-59E6-408B-907F-747C71E06A67}" srcOrd="0" destOrd="0" presId="urn:microsoft.com/office/officeart/2005/8/layout/lProcess1"/>
    <dgm:cxn modelId="{B09362E1-5B00-483C-9675-6D4806E54C2C}" type="presOf" srcId="{428DEA28-F4C3-4DA8-A837-5753043010BC}" destId="{10E11F6D-0448-4311-AB18-53840B7EC378}" srcOrd="0" destOrd="0" presId="urn:microsoft.com/office/officeart/2005/8/layout/lProcess1"/>
    <dgm:cxn modelId="{6C61EA06-4B6A-42A1-B32D-9D1871E66698}" type="presParOf" srcId="{7DD8F2E9-4739-442A-A115-A45F11633F31}" destId="{6DBA7079-E0C1-4536-BFB6-05C5A9DDE731}" srcOrd="0" destOrd="0" presId="urn:microsoft.com/office/officeart/2005/8/layout/lProcess1"/>
    <dgm:cxn modelId="{50E37CF0-73DD-430D-A23F-F08554E2A5A3}" type="presParOf" srcId="{6DBA7079-E0C1-4536-BFB6-05C5A9DDE731}" destId="{43395D5E-2021-4F8B-91F1-FB59B2F0ADEC}" srcOrd="0" destOrd="0" presId="urn:microsoft.com/office/officeart/2005/8/layout/lProcess1"/>
    <dgm:cxn modelId="{F72A904A-5E4B-499F-89D2-C53697AE6231}" type="presParOf" srcId="{6DBA7079-E0C1-4536-BFB6-05C5A9DDE731}" destId="{0C1ACF78-A258-4007-BC23-960DE9F84227}" srcOrd="1" destOrd="0" presId="urn:microsoft.com/office/officeart/2005/8/layout/lProcess1"/>
    <dgm:cxn modelId="{923B0F84-E0CB-4C8A-AD6D-55393D82133A}" type="presParOf" srcId="{6DBA7079-E0C1-4536-BFB6-05C5A9DDE731}" destId="{B7B7BA5D-C136-4A6A-8A15-EA776AEE1E79}" srcOrd="2" destOrd="0" presId="urn:microsoft.com/office/officeart/2005/8/layout/lProcess1"/>
    <dgm:cxn modelId="{5EAA6C5A-FDE8-4680-B527-98E9A7FACD86}" type="presParOf" srcId="{6DBA7079-E0C1-4536-BFB6-05C5A9DDE731}" destId="{5EA69CF3-8F97-4447-B9BE-A46268AF4D23}" srcOrd="3" destOrd="0" presId="urn:microsoft.com/office/officeart/2005/8/layout/lProcess1"/>
    <dgm:cxn modelId="{C110B872-3FC1-47CD-A0CF-561560C0D7B1}" type="presParOf" srcId="{6DBA7079-E0C1-4536-BFB6-05C5A9DDE731}" destId="{BE14A58F-44DD-49EA-B13C-77689E4B2A46}" srcOrd="4" destOrd="0" presId="urn:microsoft.com/office/officeart/2005/8/layout/lProcess1"/>
    <dgm:cxn modelId="{49FEFED7-F7A2-4C10-B21F-10FCBA742A40}" type="presParOf" srcId="{6DBA7079-E0C1-4536-BFB6-05C5A9DDE731}" destId="{1004DC98-8290-4C4B-8251-74A49BF179A4}" srcOrd="5" destOrd="0" presId="urn:microsoft.com/office/officeart/2005/8/layout/lProcess1"/>
    <dgm:cxn modelId="{A8BE618D-6546-40B2-918D-EB486CDAD8B8}" type="presParOf" srcId="{6DBA7079-E0C1-4536-BFB6-05C5A9DDE731}" destId="{2D190E20-1905-48CF-9703-DDF3CF33819E}" srcOrd="6" destOrd="0" presId="urn:microsoft.com/office/officeart/2005/8/layout/lProcess1"/>
    <dgm:cxn modelId="{9C504F32-CFE6-4763-A242-D69CFB40225B}" type="presParOf" srcId="{6DBA7079-E0C1-4536-BFB6-05C5A9DDE731}" destId="{6F5FC24A-FCD8-4979-BF87-8A05977DFD55}" srcOrd="7" destOrd="0" presId="urn:microsoft.com/office/officeart/2005/8/layout/lProcess1"/>
    <dgm:cxn modelId="{7AEE2111-F630-46D3-8A73-92025D2B64F0}" type="presParOf" srcId="{6DBA7079-E0C1-4536-BFB6-05C5A9DDE731}" destId="{12C83C50-17A0-436D-952B-F29C4E2D34FC}" srcOrd="8" destOrd="0" presId="urn:microsoft.com/office/officeart/2005/8/layout/lProcess1"/>
    <dgm:cxn modelId="{C464E37D-0026-444E-B5D4-AAB00F45CAF2}" type="presParOf" srcId="{7DD8F2E9-4739-442A-A115-A45F11633F31}" destId="{68A51A4B-C050-4964-90D4-14A5EEE0FBE1}" srcOrd="1" destOrd="0" presId="urn:microsoft.com/office/officeart/2005/8/layout/lProcess1"/>
    <dgm:cxn modelId="{E7AC1F8C-8584-4952-B3E3-8B0A80D0E2BF}" type="presParOf" srcId="{7DD8F2E9-4739-442A-A115-A45F11633F31}" destId="{2D0B4908-662B-431D-9C95-2A5418D3B7FE}" srcOrd="2" destOrd="0" presId="urn:microsoft.com/office/officeart/2005/8/layout/lProcess1"/>
    <dgm:cxn modelId="{642A00CD-B2F5-4E0B-9DEE-C905EAF2AA0D}" type="presParOf" srcId="{2D0B4908-662B-431D-9C95-2A5418D3B7FE}" destId="{7619024B-5D87-4491-B396-426DF9C8BC2D}" srcOrd="0" destOrd="0" presId="urn:microsoft.com/office/officeart/2005/8/layout/lProcess1"/>
    <dgm:cxn modelId="{D441A159-AB99-40DF-BA23-333FE10862A4}" type="presParOf" srcId="{2D0B4908-662B-431D-9C95-2A5418D3B7FE}" destId="{DA3C28CF-59E6-408B-907F-747C71E06A67}" srcOrd="1" destOrd="0" presId="urn:microsoft.com/office/officeart/2005/8/layout/lProcess1"/>
    <dgm:cxn modelId="{775E6792-8AE9-44C2-B1B4-CCC9552DD544}" type="presParOf" srcId="{2D0B4908-662B-431D-9C95-2A5418D3B7FE}" destId="{FF63E0FA-8792-44D6-BBAF-DC02AD8B7005}" srcOrd="2" destOrd="0" presId="urn:microsoft.com/office/officeart/2005/8/layout/lProcess1"/>
    <dgm:cxn modelId="{D8C0E9A4-51BA-4F83-824B-D07C0670234C}" type="presParOf" srcId="{2D0B4908-662B-431D-9C95-2A5418D3B7FE}" destId="{57F7EAEE-180F-416B-B970-F4C8932597AF}" srcOrd="3" destOrd="0" presId="urn:microsoft.com/office/officeart/2005/8/layout/lProcess1"/>
    <dgm:cxn modelId="{5D372055-5D0E-4515-836A-202AAB6779CF}" type="presParOf" srcId="{2D0B4908-662B-431D-9C95-2A5418D3B7FE}" destId="{A9FAFAD8-C917-4901-8060-FA68A06EE5B7}" srcOrd="4" destOrd="0" presId="urn:microsoft.com/office/officeart/2005/8/layout/lProcess1"/>
    <dgm:cxn modelId="{9D7B9D56-C8AE-4FAA-AA4A-DE69D0B48E9A}" type="presParOf" srcId="{2D0B4908-662B-431D-9C95-2A5418D3B7FE}" destId="{84EEDB8C-0731-43E1-BB4B-338EAA6F27C9}" srcOrd="5" destOrd="0" presId="urn:microsoft.com/office/officeart/2005/8/layout/lProcess1"/>
    <dgm:cxn modelId="{304012C7-FD2A-4250-86CC-6328F6760E46}" type="presParOf" srcId="{2D0B4908-662B-431D-9C95-2A5418D3B7FE}" destId="{10E11F6D-0448-4311-AB18-53840B7EC378}" srcOrd="6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188F9623-1F16-4F61-A996-F1FFD7B0A39E}" type="doc">
      <dgm:prSet loTypeId="urn:microsoft.com/office/officeart/2005/8/layout/vList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22FD2F20-D485-4F22-B964-6E0A028E8DAA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3-савол. 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Талаб миқдори ва таклиф миқдори ўртасидаги</a:t>
          </a:r>
          <a:br>
            <a:rPr lang="uz-Cyrl-UZ" b="1" dirty="0" smtClean="0">
              <a:latin typeface="Times New Roman" pitchFamily="18" charset="0"/>
              <a:cs typeface="Times New Roman" pitchFamily="18" charset="0"/>
            </a:rPr>
          </a:b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нисбатнинг ўзгариши.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мувозанати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603282A-657B-4C21-BE14-7C1CF20AE31D}" type="parTrans" cxnId="{86DDE85C-095C-4129-AB75-39B780F7B7C3}">
      <dgm:prSet/>
      <dgm:spPr/>
      <dgm:t>
        <a:bodyPr/>
        <a:lstStyle/>
        <a:p>
          <a:endParaRPr lang="ru-RU"/>
        </a:p>
      </dgm:t>
    </dgm:pt>
    <dgm:pt modelId="{9F2ED171-C9A4-4766-8C0E-B0A9C55A0BB9}" type="sibTrans" cxnId="{86DDE85C-095C-4129-AB75-39B780F7B7C3}">
      <dgm:prSet/>
      <dgm:spPr/>
      <dgm:t>
        <a:bodyPr/>
        <a:lstStyle/>
        <a:p>
          <a:endParaRPr lang="ru-RU"/>
        </a:p>
      </dgm:t>
    </dgm:pt>
    <dgm:pt modelId="{63876FA2-DCB3-4380-A616-CFCA6A813114}" type="pres">
      <dgm:prSet presAssocID="{188F9623-1F16-4F61-A996-F1FFD7B0A39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776E78-435E-4CD6-AE9D-C645A6E7C94F}" type="pres">
      <dgm:prSet presAssocID="{22FD2F20-D485-4F22-B964-6E0A028E8DA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6DDE85C-095C-4129-AB75-39B780F7B7C3}" srcId="{188F9623-1F16-4F61-A996-F1FFD7B0A39E}" destId="{22FD2F20-D485-4F22-B964-6E0A028E8DAA}" srcOrd="0" destOrd="0" parTransId="{5603282A-657B-4C21-BE14-7C1CF20AE31D}" sibTransId="{9F2ED171-C9A4-4766-8C0E-B0A9C55A0BB9}"/>
    <dgm:cxn modelId="{52D1D51F-27E2-42F5-BD2C-055B498A14F4}" type="presOf" srcId="{22FD2F20-D485-4F22-B964-6E0A028E8DAA}" destId="{76776E78-435E-4CD6-AE9D-C645A6E7C94F}" srcOrd="0" destOrd="0" presId="urn:microsoft.com/office/officeart/2005/8/layout/vList2"/>
    <dgm:cxn modelId="{1BCBB9A9-308B-4347-974F-FBCE753834CC}" type="presOf" srcId="{188F9623-1F16-4F61-A996-F1FFD7B0A39E}" destId="{63876FA2-DCB3-4380-A616-CFCA6A813114}" srcOrd="0" destOrd="0" presId="urn:microsoft.com/office/officeart/2005/8/layout/vList2"/>
    <dgm:cxn modelId="{4884BAE4-EE3E-4E3D-A935-DB44B68EA63E}" type="presParOf" srcId="{63876FA2-DCB3-4380-A616-CFCA6A813114}" destId="{76776E78-435E-4CD6-AE9D-C645A6E7C94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10592D89-C9BA-4E1A-9F8E-261C4F16DFAC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4794896-C41A-4462-8121-58163273E2C5}">
      <dgm:prSet/>
      <dgm:spPr/>
      <dgm:t>
        <a:bodyPr/>
        <a:lstStyle/>
        <a:p>
          <a:pPr marL="0" indent="355600" algn="just" rtl="0"/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Талаб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миқдори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таклиф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миқдори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бир-бирига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ҳолат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мувозанати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дейилади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0A5CDF-C321-4DE7-98C3-EEB1D2F45F6A}" type="parTrans" cxnId="{065946DB-B7B1-4BA4-B24B-3653AD15E982}">
      <dgm:prSet/>
      <dgm:spPr/>
      <dgm:t>
        <a:bodyPr/>
        <a:lstStyle/>
        <a:p>
          <a:endParaRPr lang="ru-RU"/>
        </a:p>
      </dgm:t>
    </dgm:pt>
    <dgm:pt modelId="{060ED6D8-85D2-4632-BEBD-6A51A6CB204D}" type="sibTrans" cxnId="{065946DB-B7B1-4BA4-B24B-3653AD15E982}">
      <dgm:prSet/>
      <dgm:spPr/>
      <dgm:t>
        <a:bodyPr/>
        <a:lstStyle/>
        <a:p>
          <a:endParaRPr lang="ru-RU"/>
        </a:p>
      </dgm:t>
    </dgm:pt>
    <dgm:pt modelId="{2EC81D96-8574-4749-B2A8-971A4358D0E3}">
      <dgm:prSet/>
      <dgm:spPr/>
      <dgm:t>
        <a:bodyPr/>
        <a:lstStyle/>
        <a:p>
          <a:pPr marL="0" indent="355600" algn="just" rtl="0"/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мувозанати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вужудга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келган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ҳолда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шаклланган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дейилади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72BEC8-F143-4746-AB42-4A3300D47A52}" type="parTrans" cxnId="{162807B0-F190-4D38-8703-07DC3271859F}">
      <dgm:prSet/>
      <dgm:spPr/>
      <dgm:t>
        <a:bodyPr/>
        <a:lstStyle/>
        <a:p>
          <a:endParaRPr lang="ru-RU"/>
        </a:p>
      </dgm:t>
    </dgm:pt>
    <dgm:pt modelId="{CC76ED5C-FAB4-4DB9-81A3-46418F1D5560}" type="sibTrans" cxnId="{162807B0-F190-4D38-8703-07DC3271859F}">
      <dgm:prSet/>
      <dgm:spPr/>
      <dgm:t>
        <a:bodyPr/>
        <a:lstStyle/>
        <a:p>
          <a:endParaRPr lang="ru-RU"/>
        </a:p>
      </dgm:t>
    </dgm:pt>
    <dgm:pt modelId="{3058B68B-41C5-483A-B528-6E2B593CAF84}">
      <dgm:prSet/>
      <dgm:spPr/>
      <dgm:t>
        <a:bodyPr/>
        <a:lstStyle/>
        <a:p>
          <a:pPr marL="0" indent="355600"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Баъзан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мувозанатлашган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деб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юритилади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3114A8-EE5B-40D3-BCAB-B8D4E0CD48B0}" type="parTrans" cxnId="{6F3C8E77-E507-41C6-B2AF-D6F01C787693}">
      <dgm:prSet/>
      <dgm:spPr/>
      <dgm:t>
        <a:bodyPr/>
        <a:lstStyle/>
        <a:p>
          <a:endParaRPr lang="ru-RU"/>
        </a:p>
      </dgm:t>
    </dgm:pt>
    <dgm:pt modelId="{907782AA-5D93-42D6-88F7-D0AF89D058D0}" type="sibTrans" cxnId="{6F3C8E77-E507-41C6-B2AF-D6F01C787693}">
      <dgm:prSet/>
      <dgm:spPr/>
      <dgm:t>
        <a:bodyPr/>
        <a:lstStyle/>
        <a:p>
          <a:endParaRPr lang="ru-RU"/>
        </a:p>
      </dgm:t>
    </dgm:pt>
    <dgm:pt modelId="{F4AAAA10-E1B7-4967-9A03-C87607E5CE4E}" type="pres">
      <dgm:prSet presAssocID="{10592D89-C9BA-4E1A-9F8E-261C4F16DFAC}" presName="linear" presStyleCnt="0">
        <dgm:presLayoutVars>
          <dgm:animLvl val="lvl"/>
          <dgm:resizeHandles val="exact"/>
        </dgm:presLayoutVars>
      </dgm:prSet>
      <dgm:spPr/>
    </dgm:pt>
    <dgm:pt modelId="{8D83DCDE-E2B7-44BC-8C4A-E2655B3ECABC}" type="pres">
      <dgm:prSet presAssocID="{A4794896-C41A-4462-8121-58163273E2C5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49A8D47-C8C0-49AB-A1A2-5133DF368139}" type="pres">
      <dgm:prSet presAssocID="{060ED6D8-85D2-4632-BEBD-6A51A6CB204D}" presName="spacer" presStyleCnt="0"/>
      <dgm:spPr/>
    </dgm:pt>
    <dgm:pt modelId="{DBFCA073-3C35-48D3-8241-38EA0E7F3B01}" type="pres">
      <dgm:prSet presAssocID="{2EC81D96-8574-4749-B2A8-971A4358D0E3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76168EA-A8B3-4878-BB0B-D8CF392FA4B6}" type="pres">
      <dgm:prSet presAssocID="{CC76ED5C-FAB4-4DB9-81A3-46418F1D5560}" presName="spacer" presStyleCnt="0"/>
      <dgm:spPr/>
    </dgm:pt>
    <dgm:pt modelId="{EF65F659-B7AB-45CA-991E-608ACB522C8E}" type="pres">
      <dgm:prSet presAssocID="{3058B68B-41C5-483A-B528-6E2B593CAF84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065946DB-B7B1-4BA4-B24B-3653AD15E982}" srcId="{10592D89-C9BA-4E1A-9F8E-261C4F16DFAC}" destId="{A4794896-C41A-4462-8121-58163273E2C5}" srcOrd="0" destOrd="0" parTransId="{C00A5CDF-C321-4DE7-98C3-EEB1D2F45F6A}" sibTransId="{060ED6D8-85D2-4632-BEBD-6A51A6CB204D}"/>
    <dgm:cxn modelId="{6F3C8E77-E507-41C6-B2AF-D6F01C787693}" srcId="{10592D89-C9BA-4E1A-9F8E-261C4F16DFAC}" destId="{3058B68B-41C5-483A-B528-6E2B593CAF84}" srcOrd="2" destOrd="0" parTransId="{903114A8-EE5B-40D3-BCAB-B8D4E0CD48B0}" sibTransId="{907782AA-5D93-42D6-88F7-D0AF89D058D0}"/>
    <dgm:cxn modelId="{162807B0-F190-4D38-8703-07DC3271859F}" srcId="{10592D89-C9BA-4E1A-9F8E-261C4F16DFAC}" destId="{2EC81D96-8574-4749-B2A8-971A4358D0E3}" srcOrd="1" destOrd="0" parTransId="{3672BEC8-F143-4746-AB42-4A3300D47A52}" sibTransId="{CC76ED5C-FAB4-4DB9-81A3-46418F1D5560}"/>
    <dgm:cxn modelId="{5386A9BF-BD44-45E3-B032-7F5C5EF368BF}" type="presOf" srcId="{3058B68B-41C5-483A-B528-6E2B593CAF84}" destId="{EF65F659-B7AB-45CA-991E-608ACB522C8E}" srcOrd="0" destOrd="0" presId="urn:microsoft.com/office/officeart/2005/8/layout/vList2"/>
    <dgm:cxn modelId="{7226A2D0-FD82-469D-8742-4FCB15BD913A}" type="presOf" srcId="{10592D89-C9BA-4E1A-9F8E-261C4F16DFAC}" destId="{F4AAAA10-E1B7-4967-9A03-C87607E5CE4E}" srcOrd="0" destOrd="0" presId="urn:microsoft.com/office/officeart/2005/8/layout/vList2"/>
    <dgm:cxn modelId="{91AFA1AE-DE3F-4AF8-82CF-DA409A91C98D}" type="presOf" srcId="{A4794896-C41A-4462-8121-58163273E2C5}" destId="{8D83DCDE-E2B7-44BC-8C4A-E2655B3ECABC}" srcOrd="0" destOrd="0" presId="urn:microsoft.com/office/officeart/2005/8/layout/vList2"/>
    <dgm:cxn modelId="{A5373A5C-C7A1-42DE-A485-159A45F7391A}" type="presOf" srcId="{2EC81D96-8574-4749-B2A8-971A4358D0E3}" destId="{DBFCA073-3C35-48D3-8241-38EA0E7F3B01}" srcOrd="0" destOrd="0" presId="urn:microsoft.com/office/officeart/2005/8/layout/vList2"/>
    <dgm:cxn modelId="{B87B523A-F99C-461F-9334-BF08AC121FC0}" type="presParOf" srcId="{F4AAAA10-E1B7-4967-9A03-C87607E5CE4E}" destId="{8D83DCDE-E2B7-44BC-8C4A-E2655B3ECABC}" srcOrd="0" destOrd="0" presId="urn:microsoft.com/office/officeart/2005/8/layout/vList2"/>
    <dgm:cxn modelId="{2343FBCB-503B-48CD-B547-7BC6EDB24208}" type="presParOf" srcId="{F4AAAA10-E1B7-4967-9A03-C87607E5CE4E}" destId="{A49A8D47-C8C0-49AB-A1A2-5133DF368139}" srcOrd="1" destOrd="0" presId="urn:microsoft.com/office/officeart/2005/8/layout/vList2"/>
    <dgm:cxn modelId="{70EA4348-9B49-4FC6-8344-4C0E6E7685DD}" type="presParOf" srcId="{F4AAAA10-E1B7-4967-9A03-C87607E5CE4E}" destId="{DBFCA073-3C35-48D3-8241-38EA0E7F3B01}" srcOrd="2" destOrd="0" presId="urn:microsoft.com/office/officeart/2005/8/layout/vList2"/>
    <dgm:cxn modelId="{7A2B309D-EA59-49D4-B8A6-7406C6993F7F}" type="presParOf" srcId="{F4AAAA10-E1B7-4967-9A03-C87607E5CE4E}" destId="{B76168EA-A8B3-4878-BB0B-D8CF392FA4B6}" srcOrd="3" destOrd="0" presId="urn:microsoft.com/office/officeart/2005/8/layout/vList2"/>
    <dgm:cxn modelId="{CE5CB45C-63BC-4B35-BD96-19B253AE35F3}" type="presParOf" srcId="{F4AAAA10-E1B7-4967-9A03-C87607E5CE4E}" destId="{EF65F659-B7AB-45CA-991E-608ACB522C8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A9C8C422-3C76-41CD-A8F1-71A208451F7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8B0C8AF-1AA6-415E-ADA1-D4CEEFF51D1B}">
      <dgm:prSet/>
      <dgm:spPr/>
      <dgm:t>
        <a:bodyPr/>
        <a:lstStyle/>
        <a:p>
          <a:pPr algn="ctr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мувозанати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BE4D11E-D824-456D-BE22-2ED25F43635C}" type="parTrans" cxnId="{849F1D4A-266E-42F6-91E9-102F5A76E836}">
      <dgm:prSet/>
      <dgm:spPr/>
      <dgm:t>
        <a:bodyPr/>
        <a:lstStyle/>
        <a:p>
          <a:endParaRPr lang="ru-RU"/>
        </a:p>
      </dgm:t>
    </dgm:pt>
    <dgm:pt modelId="{0EEC345F-9AFA-4428-9EB2-5F81602B8F56}" type="sibTrans" cxnId="{849F1D4A-266E-42F6-91E9-102F5A76E836}">
      <dgm:prSet/>
      <dgm:spPr/>
      <dgm:t>
        <a:bodyPr/>
        <a:lstStyle/>
        <a:p>
          <a:endParaRPr lang="ru-RU"/>
        </a:p>
      </dgm:t>
    </dgm:pt>
    <dgm:pt modelId="{44A6465E-B952-49B7-8634-E7CFA90342B1}" type="pres">
      <dgm:prSet presAssocID="{A9C8C422-3C76-41CD-A8F1-71A208451F7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36D2E42-C0FC-463A-8500-2F64AE5B6F3D}" type="pres">
      <dgm:prSet presAssocID="{F8B0C8AF-1AA6-415E-ADA1-D4CEEFF51D1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DF6650E-5773-4129-BE73-F00B9DA3446C}" type="presOf" srcId="{A9C8C422-3C76-41CD-A8F1-71A208451F77}" destId="{44A6465E-B952-49B7-8634-E7CFA90342B1}" srcOrd="0" destOrd="0" presId="urn:microsoft.com/office/officeart/2005/8/layout/vList2"/>
    <dgm:cxn modelId="{849F1D4A-266E-42F6-91E9-102F5A76E836}" srcId="{A9C8C422-3C76-41CD-A8F1-71A208451F77}" destId="{F8B0C8AF-1AA6-415E-ADA1-D4CEEFF51D1B}" srcOrd="0" destOrd="0" parTransId="{FBE4D11E-D824-456D-BE22-2ED25F43635C}" sibTransId="{0EEC345F-9AFA-4428-9EB2-5F81602B8F56}"/>
    <dgm:cxn modelId="{425D523D-D2CC-4B9F-B175-E178CE1CA6A4}" type="presOf" srcId="{F8B0C8AF-1AA6-415E-ADA1-D4CEEFF51D1B}" destId="{536D2E42-C0FC-463A-8500-2F64AE5B6F3D}" srcOrd="0" destOrd="0" presId="urn:microsoft.com/office/officeart/2005/8/layout/vList2"/>
    <dgm:cxn modelId="{B5FE306A-2202-4204-B738-DDFF06613425}" type="presParOf" srcId="{44A6465E-B952-49B7-8634-E7CFA90342B1}" destId="{536D2E42-C0FC-463A-8500-2F64AE5B6F3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11EA9B6F-0363-4FB2-9C8A-853FF691FA6D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99AC027-56BB-4828-A951-2A6A1212C0CB}">
      <dgm:prSet/>
      <dgm:spPr/>
      <dgm:t>
        <a:bodyPr/>
        <a:lstStyle/>
        <a:p>
          <a:pPr algn="ctr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мувозанатини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ўзига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хос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математик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тенглик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сифатида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ҳам ифодалаш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мумкин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B32AB48-9AB5-4902-AEAC-EF36B50FE291}" type="parTrans" cxnId="{48489701-F029-4948-AC8D-DE128A4325E6}">
      <dgm:prSet/>
      <dgm:spPr/>
      <dgm:t>
        <a:bodyPr/>
        <a:lstStyle/>
        <a:p>
          <a:endParaRPr lang="ru-RU"/>
        </a:p>
      </dgm:t>
    </dgm:pt>
    <dgm:pt modelId="{527517CB-959D-48D4-96C0-FCA64C6B30A8}" type="sibTrans" cxnId="{48489701-F029-4948-AC8D-DE128A4325E6}">
      <dgm:prSet/>
      <dgm:spPr/>
      <dgm:t>
        <a:bodyPr/>
        <a:lstStyle/>
        <a:p>
          <a:endParaRPr lang="ru-RU"/>
        </a:p>
      </dgm:t>
    </dgm:pt>
    <dgm:pt modelId="{1D43024E-D217-426B-A354-AB01314DC852}" type="pres">
      <dgm:prSet presAssocID="{11EA9B6F-0363-4FB2-9C8A-853FF691FA6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70B838D-91B6-408B-959C-75CB72BEE6DC}" type="pres">
      <dgm:prSet presAssocID="{D99AC027-56BB-4828-A951-2A6A1212C0C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8489701-F029-4948-AC8D-DE128A4325E6}" srcId="{11EA9B6F-0363-4FB2-9C8A-853FF691FA6D}" destId="{D99AC027-56BB-4828-A951-2A6A1212C0CB}" srcOrd="0" destOrd="0" parTransId="{5B32AB48-9AB5-4902-AEAC-EF36B50FE291}" sibTransId="{527517CB-959D-48D4-96C0-FCA64C6B30A8}"/>
    <dgm:cxn modelId="{F4FB2DF7-C182-401F-98EA-81DCD210AAA5}" type="presOf" srcId="{D99AC027-56BB-4828-A951-2A6A1212C0CB}" destId="{A70B838D-91B6-408B-959C-75CB72BEE6DC}" srcOrd="0" destOrd="0" presId="urn:microsoft.com/office/officeart/2005/8/layout/vList2"/>
    <dgm:cxn modelId="{95F07A86-E572-4ECD-9D77-B260E28A586E}" type="presOf" srcId="{11EA9B6F-0363-4FB2-9C8A-853FF691FA6D}" destId="{1D43024E-D217-426B-A354-AB01314DC852}" srcOrd="0" destOrd="0" presId="urn:microsoft.com/office/officeart/2005/8/layout/vList2"/>
    <dgm:cxn modelId="{F97233F6-E8D2-4879-9B3A-BBA39DD77BC7}" type="presParOf" srcId="{1D43024E-D217-426B-A354-AB01314DC852}" destId="{A70B838D-91B6-408B-959C-75CB72BEE6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C19396F8-2491-48F6-B63D-23839900CA66}" type="doc">
      <dgm:prSet loTypeId="urn:microsoft.com/office/officeart/2005/8/layout/vList2" loCatId="list" qsTypeId="urn:microsoft.com/office/officeart/2005/8/quickstyle/3d1" qsCatId="3D" csTypeId="urn:microsoft.com/office/officeart/2005/8/colors/colorful1#7" csCatId="colorful" phldr="1"/>
      <dgm:spPr/>
      <dgm:t>
        <a:bodyPr/>
        <a:lstStyle/>
        <a:p>
          <a:endParaRPr lang="ru-RU"/>
        </a:p>
      </dgm:t>
    </dgm:pt>
    <dgm:pt modelId="{AA53788F-4240-48C5-B150-DF7EB579CDD3}">
      <dgm:prSet custT="1"/>
      <dgm:spPr/>
      <dgm:t>
        <a:bodyPr/>
        <a:lstStyle/>
        <a:p>
          <a:pPr rtl="0"/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5D8D5DF6-795B-4F69-B3FA-FCEDF815E6F8}" type="parTrans" cxnId="{9B812D54-4C73-4720-9393-BF7D80C739CF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0B5A3D3C-C5C8-4E1D-B656-C2AE13002941}" type="sibTrans" cxnId="{9B812D54-4C73-4720-9393-BF7D80C739CF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53F35B3B-7387-4055-BC99-BFDEE88CF24F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Т</a:t>
          </a:r>
          <a:r>
            <a:rPr lang="ru-RU" sz="1800" baseline="-25000" dirty="0" smtClean="0">
              <a:latin typeface="Times New Roman" pitchFamily="18" charset="0"/>
              <a:cs typeface="Times New Roman" pitchFamily="18" charset="0"/>
            </a:rPr>
            <a:t>б 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ACEC5630-A585-408E-BAE5-D0D9E13E3FE0}" type="parTrans" cxnId="{32688B22-324C-45CA-96FC-B4DDD854757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7E620EB7-47A9-4EDB-BE8E-81EAAABB54A5}" type="sibTrans" cxnId="{32688B22-324C-45CA-96FC-B4DDD854757A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FCD4AF0E-190C-4A9B-8E4E-E0F8F4EBFA0E}">
      <dgm:prSet custT="1"/>
      <dgm:spPr/>
      <dgm:t>
        <a:bodyPr/>
        <a:lstStyle/>
        <a:p>
          <a:pPr rtl="0"/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</a:t>
          </a:r>
          <a:r>
            <a:rPr lang="ru-RU" sz="1800" baseline="-25000" dirty="0" err="1" smtClean="0">
              <a:latin typeface="Times New Roman" pitchFamily="18" charset="0"/>
              <a:cs typeface="Times New Roman" pitchFamily="18" charset="0"/>
            </a:rPr>
            <a:t>ф</a:t>
          </a:r>
          <a:r>
            <a:rPr lang="ru-RU" sz="1800" baseline="-25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9388BC20-38AA-4E13-9F78-D621B1001077}" type="parTrans" cxnId="{8BFBB81A-E52C-4F04-B572-4437D3B32CA8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A2F923CC-8477-4922-AD64-8D05F208F708}" type="sibTrans" cxnId="{8BFBB81A-E52C-4F04-B572-4437D3B32CA8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55FF320B-BCF7-4F0E-B6E5-465EA2B49A6D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Н</a:t>
          </a:r>
          <a:r>
            <a:rPr lang="ru-RU" sz="1800" baseline="-25000" dirty="0" smtClean="0">
              <a:latin typeface="Times New Roman" pitchFamily="18" charset="0"/>
              <a:cs typeface="Times New Roman" pitchFamily="18" charset="0"/>
            </a:rPr>
            <a:t>м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мувозанатлашган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5629F304-0CAC-458D-99C0-4239EB50AF70}" type="parTrans" cxnId="{DE840E7B-BA42-4281-AED0-EBB7DE462DCF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575C51D8-13DC-40BB-A65A-011E9FC044A3}" type="sibTrans" cxnId="{DE840E7B-BA42-4281-AED0-EBB7DE462DCF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24EF9F5-259C-4D85-8C6E-4E392011BC89}">
      <dgm:prSet custT="1"/>
      <dgm:spPr/>
      <dgm:t>
        <a:bodyPr/>
        <a:lstStyle/>
        <a:p>
          <a:pPr rtl="0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М</a:t>
          </a:r>
          <a:r>
            <a:rPr lang="ru-RU" sz="1800" baseline="-25000" dirty="0" smtClean="0">
              <a:latin typeface="Times New Roman" pitchFamily="18" charset="0"/>
              <a:cs typeface="Times New Roman" pitchFamily="18" charset="0"/>
            </a:rPr>
            <a:t>м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товарнинг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мувозанатли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миқдори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0409D8A7-8C81-4AC0-8ADA-9AC4D4B23682}" type="parTrans" cxnId="{F9336CFE-6A65-487C-8A78-7B7700131975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E10A2D2F-5831-4B1D-8C46-A3A38F89CA09}" type="sibTrans" cxnId="{F9336CFE-6A65-487C-8A78-7B7700131975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C6AF0D55-8DC5-413D-9A06-99ABF8AA066B}" type="pres">
      <dgm:prSet presAssocID="{C19396F8-2491-48F6-B63D-23839900CA6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955B89-9154-4B78-B73E-C02FF03BE5BD}" type="pres">
      <dgm:prSet presAssocID="{AA53788F-4240-48C5-B150-DF7EB579CDD3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0F017A-737D-4780-9730-911DE3D520BB}" type="pres">
      <dgm:prSet presAssocID="{0B5A3D3C-C5C8-4E1D-B656-C2AE13002941}" presName="spacer" presStyleCnt="0"/>
      <dgm:spPr/>
    </dgm:pt>
    <dgm:pt modelId="{CA9F6257-0D75-46E4-AA69-34B0C29E2A15}" type="pres">
      <dgm:prSet presAssocID="{53F35B3B-7387-4055-BC99-BFDEE88CF24F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00F18-DAF7-4D06-952F-6103DFEEAA98}" type="pres">
      <dgm:prSet presAssocID="{7E620EB7-47A9-4EDB-BE8E-81EAAABB54A5}" presName="spacer" presStyleCnt="0"/>
      <dgm:spPr/>
    </dgm:pt>
    <dgm:pt modelId="{05407709-5972-4E1F-8BAE-5E0B90E86C64}" type="pres">
      <dgm:prSet presAssocID="{FCD4AF0E-190C-4A9B-8E4E-E0F8F4EBFA0E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3C7929-592E-4C98-A169-F2C07A5F4159}" type="pres">
      <dgm:prSet presAssocID="{A2F923CC-8477-4922-AD64-8D05F208F708}" presName="spacer" presStyleCnt="0"/>
      <dgm:spPr/>
    </dgm:pt>
    <dgm:pt modelId="{EFA50FAF-700C-4BD2-8D8E-02D06CE2020E}" type="pres">
      <dgm:prSet presAssocID="{55FF320B-BCF7-4F0E-B6E5-465EA2B49A6D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FB7A57-FF4E-4CDA-BAD2-1D9F0289E039}" type="pres">
      <dgm:prSet presAssocID="{575C51D8-13DC-40BB-A65A-011E9FC044A3}" presName="spacer" presStyleCnt="0"/>
      <dgm:spPr/>
    </dgm:pt>
    <dgm:pt modelId="{A610C826-26F8-4D40-891A-4DE59474D608}" type="pres">
      <dgm:prSet presAssocID="{324EF9F5-259C-4D85-8C6E-4E392011BC89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812D54-4C73-4720-9393-BF7D80C739CF}" srcId="{C19396F8-2491-48F6-B63D-23839900CA66}" destId="{AA53788F-4240-48C5-B150-DF7EB579CDD3}" srcOrd="0" destOrd="0" parTransId="{5D8D5DF6-795B-4F69-B3FA-FCEDF815E6F8}" sibTransId="{0B5A3D3C-C5C8-4E1D-B656-C2AE13002941}"/>
    <dgm:cxn modelId="{37A7CDE5-C550-438E-A923-0F2BE4E19013}" type="presOf" srcId="{AA53788F-4240-48C5-B150-DF7EB579CDD3}" destId="{24955B89-9154-4B78-B73E-C02FF03BE5BD}" srcOrd="0" destOrd="0" presId="urn:microsoft.com/office/officeart/2005/8/layout/vList2"/>
    <dgm:cxn modelId="{7F6CBF9C-87C7-4D25-948A-6E95121CF6FF}" type="presOf" srcId="{55FF320B-BCF7-4F0E-B6E5-465EA2B49A6D}" destId="{EFA50FAF-700C-4BD2-8D8E-02D06CE2020E}" srcOrd="0" destOrd="0" presId="urn:microsoft.com/office/officeart/2005/8/layout/vList2"/>
    <dgm:cxn modelId="{DE840E7B-BA42-4281-AED0-EBB7DE462DCF}" srcId="{C19396F8-2491-48F6-B63D-23839900CA66}" destId="{55FF320B-BCF7-4F0E-B6E5-465EA2B49A6D}" srcOrd="3" destOrd="0" parTransId="{5629F304-0CAC-458D-99C0-4239EB50AF70}" sibTransId="{575C51D8-13DC-40BB-A65A-011E9FC044A3}"/>
    <dgm:cxn modelId="{F9336CFE-6A65-487C-8A78-7B7700131975}" srcId="{C19396F8-2491-48F6-B63D-23839900CA66}" destId="{324EF9F5-259C-4D85-8C6E-4E392011BC89}" srcOrd="4" destOrd="0" parTransId="{0409D8A7-8C81-4AC0-8ADA-9AC4D4B23682}" sibTransId="{E10A2D2F-5831-4B1D-8C46-A3A38F89CA09}"/>
    <dgm:cxn modelId="{4849CC17-52CB-411D-853D-632BC8425362}" type="presOf" srcId="{C19396F8-2491-48F6-B63D-23839900CA66}" destId="{C6AF0D55-8DC5-413D-9A06-99ABF8AA066B}" srcOrd="0" destOrd="0" presId="urn:microsoft.com/office/officeart/2005/8/layout/vList2"/>
    <dgm:cxn modelId="{8BFBB81A-E52C-4F04-B572-4437D3B32CA8}" srcId="{C19396F8-2491-48F6-B63D-23839900CA66}" destId="{FCD4AF0E-190C-4A9B-8E4E-E0F8F4EBFA0E}" srcOrd="2" destOrd="0" parTransId="{9388BC20-38AA-4E13-9F78-D621B1001077}" sibTransId="{A2F923CC-8477-4922-AD64-8D05F208F708}"/>
    <dgm:cxn modelId="{32688B22-324C-45CA-96FC-B4DDD854757A}" srcId="{C19396F8-2491-48F6-B63D-23839900CA66}" destId="{53F35B3B-7387-4055-BC99-BFDEE88CF24F}" srcOrd="1" destOrd="0" parTransId="{ACEC5630-A585-408E-BAE5-D0D9E13E3FE0}" sibTransId="{7E620EB7-47A9-4EDB-BE8E-81EAAABB54A5}"/>
    <dgm:cxn modelId="{93F3A3DD-E468-4C90-9BBD-514E413F70A0}" type="presOf" srcId="{FCD4AF0E-190C-4A9B-8E4E-E0F8F4EBFA0E}" destId="{05407709-5972-4E1F-8BAE-5E0B90E86C64}" srcOrd="0" destOrd="0" presId="urn:microsoft.com/office/officeart/2005/8/layout/vList2"/>
    <dgm:cxn modelId="{1AFD532C-8C32-478C-A375-CCEA1CBC9400}" type="presOf" srcId="{53F35B3B-7387-4055-BC99-BFDEE88CF24F}" destId="{CA9F6257-0D75-46E4-AA69-34B0C29E2A15}" srcOrd="0" destOrd="0" presId="urn:microsoft.com/office/officeart/2005/8/layout/vList2"/>
    <dgm:cxn modelId="{37EB88F3-F007-4F80-B47E-6F1E5122E73C}" type="presOf" srcId="{324EF9F5-259C-4D85-8C6E-4E392011BC89}" destId="{A610C826-26F8-4D40-891A-4DE59474D608}" srcOrd="0" destOrd="0" presId="urn:microsoft.com/office/officeart/2005/8/layout/vList2"/>
    <dgm:cxn modelId="{261EF75F-4AD2-4413-B342-3E31401E533E}" type="presParOf" srcId="{C6AF0D55-8DC5-413D-9A06-99ABF8AA066B}" destId="{24955B89-9154-4B78-B73E-C02FF03BE5BD}" srcOrd="0" destOrd="0" presId="urn:microsoft.com/office/officeart/2005/8/layout/vList2"/>
    <dgm:cxn modelId="{DA82DCD8-1819-4B4A-86E6-6FEB7500AD64}" type="presParOf" srcId="{C6AF0D55-8DC5-413D-9A06-99ABF8AA066B}" destId="{680F017A-737D-4780-9730-911DE3D520BB}" srcOrd="1" destOrd="0" presId="urn:microsoft.com/office/officeart/2005/8/layout/vList2"/>
    <dgm:cxn modelId="{32ED2E8A-28B8-481B-AFC1-7C50A48465FB}" type="presParOf" srcId="{C6AF0D55-8DC5-413D-9A06-99ABF8AA066B}" destId="{CA9F6257-0D75-46E4-AA69-34B0C29E2A15}" srcOrd="2" destOrd="0" presId="urn:microsoft.com/office/officeart/2005/8/layout/vList2"/>
    <dgm:cxn modelId="{CE21B869-9401-4BE3-B3C7-AFD3094D590A}" type="presParOf" srcId="{C6AF0D55-8DC5-413D-9A06-99ABF8AA066B}" destId="{57400F18-DAF7-4D06-952F-6103DFEEAA98}" srcOrd="3" destOrd="0" presId="urn:microsoft.com/office/officeart/2005/8/layout/vList2"/>
    <dgm:cxn modelId="{91A7103F-F5CE-4FD1-87FC-032CD7C48652}" type="presParOf" srcId="{C6AF0D55-8DC5-413D-9A06-99ABF8AA066B}" destId="{05407709-5972-4E1F-8BAE-5E0B90E86C64}" srcOrd="4" destOrd="0" presId="urn:microsoft.com/office/officeart/2005/8/layout/vList2"/>
    <dgm:cxn modelId="{B06C5443-6D85-4CD4-8113-8822B704E714}" type="presParOf" srcId="{C6AF0D55-8DC5-413D-9A06-99ABF8AA066B}" destId="{513C7929-592E-4C98-A169-F2C07A5F4159}" srcOrd="5" destOrd="0" presId="urn:microsoft.com/office/officeart/2005/8/layout/vList2"/>
    <dgm:cxn modelId="{A3049D19-0938-4117-8DD6-8C8E56B7BC99}" type="presParOf" srcId="{C6AF0D55-8DC5-413D-9A06-99ABF8AA066B}" destId="{EFA50FAF-700C-4BD2-8D8E-02D06CE2020E}" srcOrd="6" destOrd="0" presId="urn:microsoft.com/office/officeart/2005/8/layout/vList2"/>
    <dgm:cxn modelId="{BD40F0A6-AE44-429B-9DCA-474F196D027C}" type="presParOf" srcId="{C6AF0D55-8DC5-413D-9A06-99ABF8AA066B}" destId="{D2FB7A57-FF4E-4CDA-BAD2-1D9F0289E039}" srcOrd="7" destOrd="0" presId="urn:microsoft.com/office/officeart/2005/8/layout/vList2"/>
    <dgm:cxn modelId="{B525FACD-04E6-45D4-B509-51A3D02CD08D}" type="presParOf" srcId="{C6AF0D55-8DC5-413D-9A06-99ABF8AA066B}" destId="{A610C826-26F8-4D40-891A-4DE59474D608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BE02172C-DCA8-4210-B656-F473824BC25B}" type="doc">
      <dgm:prSet loTypeId="urn:microsoft.com/office/officeart/2005/8/layout/hList1" loCatId="list" qsTypeId="urn:microsoft.com/office/officeart/2005/8/quickstyle/3d1" qsCatId="3D" csTypeId="urn:microsoft.com/office/officeart/2005/8/colors/colorful1#8" csCatId="colorful"/>
      <dgm:spPr/>
      <dgm:t>
        <a:bodyPr/>
        <a:lstStyle/>
        <a:p>
          <a:endParaRPr lang="ru-RU"/>
        </a:p>
      </dgm:t>
    </dgm:pt>
    <dgm:pt modelId="{F1F1774C-6B88-496E-9F75-A6BE54FC3ABA}">
      <dgm:prSet/>
      <dgm:spPr/>
      <dgm:t>
        <a:bodyPr/>
        <a:lstStyle/>
        <a:p>
          <a:pPr marL="0" indent="363538"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ҳажмига таъсир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қилувчи бошқа омиллар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ўзгармай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қолган шароитда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фоизга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талабнинг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неча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фоизга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ўзгаришини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ифодаловчи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кўрсаткич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талабнинг</a:t>
          </a:r>
          <a:r>
            <a:rPr lang="ru-RU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эгилувчанлиги</a:t>
          </a:r>
          <a:r>
            <a:rPr lang="ru-RU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кўрсаткичи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FA3587B-14DC-4AB6-8A69-B6CC251BC208}" type="parTrans" cxnId="{4829443B-9606-4392-AB2F-792E8888B0C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A068AEF-3E7C-49DA-98D7-830ACC2FB56B}" type="sibTrans" cxnId="{4829443B-9606-4392-AB2F-792E8888B0C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09744CD-2519-43B5-8642-62E621392D80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кўрсаткич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кўпинча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оддий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қилиб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талабнинг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эгилувчанлиги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аталади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эгилувчанлиги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</a:t>
          </a:r>
          <a:r>
            <a:rPr lang="ru-RU" baseline="-25000" dirty="0" err="1" smtClean="0">
              <a:latin typeface="Times New Roman" pitchFamily="18" charset="0"/>
              <a:cs typeface="Times New Roman" pitchFamily="18" charset="0"/>
            </a:rPr>
            <a:t>т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қуйидаги 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формула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ҳисобланади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71F38C7-5D72-44DF-A964-F0A3436513F3}" type="parTrans" cxnId="{26407CCD-0884-47AA-951D-F1B8330BBD2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89F098C-8322-4413-973C-CEA01B9EA4AD}" type="sibTrans" cxnId="{26407CCD-0884-47AA-951D-F1B8330BBD2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C69AAFB-3793-4479-A85B-C4264FFA5EC9}" type="pres">
      <dgm:prSet presAssocID="{BE02172C-DCA8-4210-B656-F473824BC25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AAB17FB-2901-406B-9738-7D0375854C72}" type="pres">
      <dgm:prSet presAssocID="{F1F1774C-6B88-496E-9F75-A6BE54FC3ABA}" presName="composite" presStyleCnt="0"/>
      <dgm:spPr/>
    </dgm:pt>
    <dgm:pt modelId="{BA1D2B1B-B86A-4DE8-BEAE-0C94AF508661}" type="pres">
      <dgm:prSet presAssocID="{F1F1774C-6B88-496E-9F75-A6BE54FC3ABA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55B842-1B92-4525-8963-A74206289379}" type="pres">
      <dgm:prSet presAssocID="{F1F1774C-6B88-496E-9F75-A6BE54FC3ABA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829443B-9606-4392-AB2F-792E8888B0CC}" srcId="{BE02172C-DCA8-4210-B656-F473824BC25B}" destId="{F1F1774C-6B88-496E-9F75-A6BE54FC3ABA}" srcOrd="0" destOrd="0" parTransId="{9FA3587B-14DC-4AB6-8A69-B6CC251BC208}" sibTransId="{CA068AEF-3E7C-49DA-98D7-830ACC2FB56B}"/>
    <dgm:cxn modelId="{A6C12425-FD95-4BFE-AFD3-BBD166F78338}" type="presOf" srcId="{F1F1774C-6B88-496E-9F75-A6BE54FC3ABA}" destId="{BA1D2B1B-B86A-4DE8-BEAE-0C94AF508661}" srcOrd="0" destOrd="0" presId="urn:microsoft.com/office/officeart/2005/8/layout/hList1"/>
    <dgm:cxn modelId="{0E15928E-4AB5-4695-B822-026232373247}" type="presOf" srcId="{BE02172C-DCA8-4210-B656-F473824BC25B}" destId="{CC69AAFB-3793-4479-A85B-C4264FFA5EC9}" srcOrd="0" destOrd="0" presId="urn:microsoft.com/office/officeart/2005/8/layout/hList1"/>
    <dgm:cxn modelId="{85A283AD-ABC3-4164-AA4C-1A82853FAB10}" type="presOf" srcId="{509744CD-2519-43B5-8642-62E621392D80}" destId="{6F55B842-1B92-4525-8963-A74206289379}" srcOrd="0" destOrd="0" presId="urn:microsoft.com/office/officeart/2005/8/layout/hList1"/>
    <dgm:cxn modelId="{26407CCD-0884-47AA-951D-F1B8330BBD25}" srcId="{F1F1774C-6B88-496E-9F75-A6BE54FC3ABA}" destId="{509744CD-2519-43B5-8642-62E621392D80}" srcOrd="0" destOrd="0" parTransId="{171F38C7-5D72-44DF-A964-F0A3436513F3}" sibTransId="{989F098C-8322-4413-973C-CEA01B9EA4AD}"/>
    <dgm:cxn modelId="{72661A89-B7AC-4797-96B5-02A973A0EE80}" type="presParOf" srcId="{CC69AAFB-3793-4479-A85B-C4264FFA5EC9}" destId="{0AAB17FB-2901-406B-9738-7D0375854C72}" srcOrd="0" destOrd="0" presId="urn:microsoft.com/office/officeart/2005/8/layout/hList1"/>
    <dgm:cxn modelId="{5816AA45-09AA-4A67-A142-B7157E5F9ACA}" type="presParOf" srcId="{0AAB17FB-2901-406B-9738-7D0375854C72}" destId="{BA1D2B1B-B86A-4DE8-BEAE-0C94AF508661}" srcOrd="0" destOrd="0" presId="urn:microsoft.com/office/officeart/2005/8/layout/hList1"/>
    <dgm:cxn modelId="{586BFCDF-F213-47FA-BB45-D1C59A3BA06B}" type="presParOf" srcId="{0AAB17FB-2901-406B-9738-7D0375854C72}" destId="{6F55B842-1B92-4525-8963-A7420628937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6AFD6395-A56A-4257-BB57-6E323ED36D3C}" type="doc">
      <dgm:prSet loTypeId="urn:microsoft.com/office/officeart/2005/8/layout/vList2" loCatId="list" qsTypeId="urn:microsoft.com/office/officeart/2005/8/quickstyle/3d1" qsCatId="3D" csTypeId="urn:microsoft.com/office/officeart/2005/8/colors/colorful1#9" csCatId="colorful" phldr="1"/>
      <dgm:spPr/>
      <dgm:t>
        <a:bodyPr/>
        <a:lstStyle/>
        <a:p>
          <a:endParaRPr lang="ru-RU"/>
        </a:p>
      </dgm:t>
    </dgm:pt>
    <dgm:pt modelId="{5B975B7D-B431-4273-9491-023FF467873F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6B53AED-9952-4D14-A633-BC28346F5952}" type="parTrans" cxnId="{76B93510-B26D-4289-A4B5-259F83B3E29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C2DCCA3-4567-4629-90B3-6B84E594110B}" type="sibTrans" cxnId="{76B93510-B26D-4289-A4B5-259F83B3E29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DC64F52-8FFB-4E4B-9866-FC106FA5F3B2}">
      <dgm:prSet/>
      <dgm:spPr/>
      <dgm:t>
        <a:bodyPr/>
        <a:lstStyle/>
        <a:p>
          <a:pPr rtl="0"/>
          <a:r>
            <a:rPr lang="en-US" dirty="0" smtClean="0">
              <a:latin typeface="Times New Roman" pitchFamily="18" charset="0"/>
              <a:cs typeface="Times New Roman" pitchFamily="18" charset="0"/>
              <a:sym typeface="Symbol"/>
            </a:rPr>
            <a:t>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миқдорининг фоизли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13A5C0D-93F3-4648-AAD3-E9BB10BE4794}" type="parTrans" cxnId="{BCB8FF45-A0AE-4878-8BE5-43799E9CB27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F18FDF1-18E6-449A-926E-BE6A27E7EE5E}" type="sibTrans" cxnId="{BCB8FF45-A0AE-4878-8BE5-43799E9CB27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651790E-714C-4087-8647-5ECB9595665E}">
      <dgm:prSet/>
      <dgm:spPr/>
      <dgm:t>
        <a:bodyPr/>
        <a:lstStyle/>
        <a:p>
          <a:pPr rtl="0"/>
          <a:r>
            <a:rPr lang="en-US" dirty="0" smtClean="0">
              <a:latin typeface="Times New Roman" pitchFamily="18" charset="0"/>
              <a:cs typeface="Times New Roman" pitchFamily="18" charset="0"/>
              <a:sym typeface="Symbol"/>
            </a:rPr>
            <a:t>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Р –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нархларнинг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фоизли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5F63DC7-5EE2-4D5B-82EF-5B4299B31110}" type="parTrans" cxnId="{0996F5E7-6DE5-441C-B588-51F74D42567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3CC08EF-86D8-4891-9318-02733325E5F2}" type="sibTrans" cxnId="{0996F5E7-6DE5-441C-B588-51F74D42567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40828A2-77BC-493C-981F-F3248C803ED7}" type="pres">
      <dgm:prSet presAssocID="{6AFD6395-A56A-4257-BB57-6E323ED36D3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B6B8451-347B-4C0B-9396-7C6F8E10487D}" type="pres">
      <dgm:prSet presAssocID="{5B975B7D-B431-4273-9491-023FF467873F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DD3148-A9B1-4A2D-839A-1E939070601F}" type="pres">
      <dgm:prSet presAssocID="{BC2DCCA3-4567-4629-90B3-6B84E594110B}" presName="spacer" presStyleCnt="0"/>
      <dgm:spPr/>
    </dgm:pt>
    <dgm:pt modelId="{8CAF7E3D-31E7-4095-865D-DED0963D3A89}" type="pres">
      <dgm:prSet presAssocID="{0DC64F52-8FFB-4E4B-9866-FC106FA5F3B2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FFEC3E-C212-4F4F-967A-1D67489C5BDD}" type="pres">
      <dgm:prSet presAssocID="{CF18FDF1-18E6-449A-926E-BE6A27E7EE5E}" presName="spacer" presStyleCnt="0"/>
      <dgm:spPr/>
    </dgm:pt>
    <dgm:pt modelId="{4EDEB012-06C0-40B9-B215-6671C1818107}" type="pres">
      <dgm:prSet presAssocID="{9651790E-714C-4087-8647-5ECB9595665E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29A35C-924C-40EC-B313-D8AED20B64B2}" type="presOf" srcId="{6AFD6395-A56A-4257-BB57-6E323ED36D3C}" destId="{940828A2-77BC-493C-981F-F3248C803ED7}" srcOrd="0" destOrd="0" presId="urn:microsoft.com/office/officeart/2005/8/layout/vList2"/>
    <dgm:cxn modelId="{0996F5E7-6DE5-441C-B588-51F74D425677}" srcId="{6AFD6395-A56A-4257-BB57-6E323ED36D3C}" destId="{9651790E-714C-4087-8647-5ECB9595665E}" srcOrd="2" destOrd="0" parTransId="{35F63DC7-5EE2-4D5B-82EF-5B4299B31110}" sibTransId="{53CC08EF-86D8-4891-9318-02733325E5F2}"/>
    <dgm:cxn modelId="{76B93510-B26D-4289-A4B5-259F83B3E297}" srcId="{6AFD6395-A56A-4257-BB57-6E323ED36D3C}" destId="{5B975B7D-B431-4273-9491-023FF467873F}" srcOrd="0" destOrd="0" parTransId="{36B53AED-9952-4D14-A633-BC28346F5952}" sibTransId="{BC2DCCA3-4567-4629-90B3-6B84E594110B}"/>
    <dgm:cxn modelId="{2816DC19-93B8-4709-9B35-4E151A76E05C}" type="presOf" srcId="{5B975B7D-B431-4273-9491-023FF467873F}" destId="{5B6B8451-347B-4C0B-9396-7C6F8E10487D}" srcOrd="0" destOrd="0" presId="urn:microsoft.com/office/officeart/2005/8/layout/vList2"/>
    <dgm:cxn modelId="{5AD5A8E5-C173-42B7-BDFD-E5F9AC402386}" type="presOf" srcId="{9651790E-714C-4087-8647-5ECB9595665E}" destId="{4EDEB012-06C0-40B9-B215-6671C1818107}" srcOrd="0" destOrd="0" presId="urn:microsoft.com/office/officeart/2005/8/layout/vList2"/>
    <dgm:cxn modelId="{BCB8FF45-A0AE-4878-8BE5-43799E9CB27F}" srcId="{6AFD6395-A56A-4257-BB57-6E323ED36D3C}" destId="{0DC64F52-8FFB-4E4B-9866-FC106FA5F3B2}" srcOrd="1" destOrd="0" parTransId="{713A5C0D-93F3-4648-AAD3-E9BB10BE4794}" sibTransId="{CF18FDF1-18E6-449A-926E-BE6A27E7EE5E}"/>
    <dgm:cxn modelId="{25001B36-75AE-4A3C-B0BC-D5DE8A8B052B}" type="presOf" srcId="{0DC64F52-8FFB-4E4B-9866-FC106FA5F3B2}" destId="{8CAF7E3D-31E7-4095-865D-DED0963D3A89}" srcOrd="0" destOrd="0" presId="urn:microsoft.com/office/officeart/2005/8/layout/vList2"/>
    <dgm:cxn modelId="{2F0DEDD6-7818-402D-9711-E0607DB5D56E}" type="presParOf" srcId="{940828A2-77BC-493C-981F-F3248C803ED7}" destId="{5B6B8451-347B-4C0B-9396-7C6F8E10487D}" srcOrd="0" destOrd="0" presId="urn:microsoft.com/office/officeart/2005/8/layout/vList2"/>
    <dgm:cxn modelId="{D9E3CD79-EB07-4444-9871-80C2E4A0701D}" type="presParOf" srcId="{940828A2-77BC-493C-981F-F3248C803ED7}" destId="{D4DD3148-A9B1-4A2D-839A-1E939070601F}" srcOrd="1" destOrd="0" presId="urn:microsoft.com/office/officeart/2005/8/layout/vList2"/>
    <dgm:cxn modelId="{0DBC4C95-038C-482D-9C65-CAB818820F24}" type="presParOf" srcId="{940828A2-77BC-493C-981F-F3248C803ED7}" destId="{8CAF7E3D-31E7-4095-865D-DED0963D3A89}" srcOrd="2" destOrd="0" presId="urn:microsoft.com/office/officeart/2005/8/layout/vList2"/>
    <dgm:cxn modelId="{A59AA62A-98FF-45D8-BD09-69DECDBBA66D}" type="presParOf" srcId="{940828A2-77BC-493C-981F-F3248C803ED7}" destId="{23FFEC3E-C212-4F4F-967A-1D67489C5BDD}" srcOrd="3" destOrd="0" presId="urn:microsoft.com/office/officeart/2005/8/layout/vList2"/>
    <dgm:cxn modelId="{3147E34B-565A-404C-A378-843153175710}" type="presParOf" srcId="{940828A2-77BC-493C-981F-F3248C803ED7}" destId="{4EDEB012-06C0-40B9-B215-6671C181810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FC474CF7-7156-48EB-8D38-65DA5FE5015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E02522D-5DCB-44F1-B699-7F03986D8F50}">
      <dgm:prSet/>
      <dgm:spPr/>
      <dgm:t>
        <a:bodyPr/>
        <a:lstStyle/>
        <a:p>
          <a:pPr algn="ctr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эгилувчанлигини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белгилаб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берувчи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омиллар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1F4A188-D245-4D03-B60F-C0DC61FFA68C}" type="parTrans" cxnId="{BC5B2C42-77A0-41F4-A424-B4FF5D1A6239}">
      <dgm:prSet/>
      <dgm:spPr/>
      <dgm:t>
        <a:bodyPr/>
        <a:lstStyle/>
        <a:p>
          <a:pPr algn="ctr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E3941BF-B60A-442C-99C7-BEAB5620FC3E}" type="sibTrans" cxnId="{BC5B2C42-77A0-41F4-A424-B4FF5D1A6239}">
      <dgm:prSet/>
      <dgm:spPr/>
      <dgm:t>
        <a:bodyPr/>
        <a:lstStyle/>
        <a:p>
          <a:pPr algn="ctr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CECB898-F86B-4567-B345-DD516DEFF9FB}" type="pres">
      <dgm:prSet presAssocID="{FC474CF7-7156-48EB-8D38-65DA5FE5015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FAC8BA-70F1-4E75-A6B3-72533C818D00}" type="pres">
      <dgm:prSet presAssocID="{8E02522D-5DCB-44F1-B699-7F03986D8F5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9940EE2-86CE-4197-B91B-28BEE21C9668}" type="presOf" srcId="{FC474CF7-7156-48EB-8D38-65DA5FE50157}" destId="{8CECB898-F86B-4567-B345-DD516DEFF9FB}" srcOrd="0" destOrd="0" presId="urn:microsoft.com/office/officeart/2005/8/layout/vList2"/>
    <dgm:cxn modelId="{BFFCFD7F-17A1-4B9E-8BBD-7120A8B97F57}" type="presOf" srcId="{8E02522D-5DCB-44F1-B699-7F03986D8F50}" destId="{BDFAC8BA-70F1-4E75-A6B3-72533C818D00}" srcOrd="0" destOrd="0" presId="urn:microsoft.com/office/officeart/2005/8/layout/vList2"/>
    <dgm:cxn modelId="{BC5B2C42-77A0-41F4-A424-B4FF5D1A6239}" srcId="{FC474CF7-7156-48EB-8D38-65DA5FE50157}" destId="{8E02522D-5DCB-44F1-B699-7F03986D8F50}" srcOrd="0" destOrd="0" parTransId="{C1F4A188-D245-4D03-B60F-C0DC61FFA68C}" sibTransId="{5E3941BF-B60A-442C-99C7-BEAB5620FC3E}"/>
    <dgm:cxn modelId="{684C59F9-3499-4779-BDA5-A1757D35CFD1}" type="presParOf" srcId="{8CECB898-F86B-4567-B345-DD516DEFF9FB}" destId="{BDFAC8BA-70F1-4E75-A6B3-72533C818D0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9B21C092-4044-4797-8564-C71024B22156}" type="doc">
      <dgm:prSet loTypeId="urn:microsoft.com/office/officeart/2005/8/layout/list1" loCatId="list" qsTypeId="urn:microsoft.com/office/officeart/2005/8/quickstyle/3d1" qsCatId="3D" csTypeId="urn:microsoft.com/office/officeart/2005/8/colors/colorful1#10" csCatId="colorful"/>
      <dgm:spPr/>
      <dgm:t>
        <a:bodyPr/>
        <a:lstStyle/>
        <a:p>
          <a:endParaRPr lang="ru-RU"/>
        </a:p>
      </dgm:t>
    </dgm:pt>
    <dgm:pt modelId="{6C65DC1A-BEEA-4D14-9BA4-20A11A3FA973}">
      <dgm:prSet/>
      <dgm:spPr/>
      <dgm:t>
        <a:bodyPr/>
        <a:lstStyle/>
        <a:p>
          <a:pPr algn="just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1. Ўринбосар товарларнинг мавжудлиги. </a:t>
          </a:r>
          <a:endParaRPr lang="uz-Cyrl-UZ" b="1" dirty="0">
            <a:latin typeface="Times New Roman" pitchFamily="18" charset="0"/>
            <a:cs typeface="Times New Roman" pitchFamily="18" charset="0"/>
          </a:endParaRPr>
        </a:p>
      </dgm:t>
    </dgm:pt>
    <dgm:pt modelId="{FE69A07C-5C6B-45C9-BE56-42D5AF4F6F9B}" type="parTrans" cxnId="{03A98274-D6AB-4B58-A727-E22DEFB63880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074FCED-3610-47F3-BFFD-7FC2C1EF5215}" type="sibTrans" cxnId="{03A98274-D6AB-4B58-A727-E22DEFB63880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A6D5FA5-3881-444B-8549-C39674F76BFB}">
      <dgm:prSet/>
      <dgm:spPr/>
      <dgm:t>
        <a:bodyPr/>
        <a:lstStyle/>
        <a:p>
          <a:pPr algn="just"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Одатда муайян турдаги эҳтиёжни бир қатор товарлар билан қондириш имконияти мавжуд бўлади.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C7B7117-3910-4DFA-A7F1-48AD5C1357AA}" type="parTrans" cxnId="{6923EACC-DF36-4D98-8D4A-8708F5140C84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640352C-BEEF-4AFE-83B8-5974EDDF42DA}" type="sibTrans" cxnId="{6923EACC-DF36-4D98-8D4A-8708F5140C84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F55E019-948F-4CE2-AACE-53F6C058BE8C}">
      <dgm:prSet/>
      <dgm:spPr/>
      <dgm:t>
        <a:bodyPr/>
        <a:lstStyle/>
        <a:p>
          <a:pPr algn="just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4. Вақт омили. </a:t>
          </a:r>
          <a:endParaRPr lang="uz-Cyrl-UZ" b="1" dirty="0">
            <a:latin typeface="Times New Roman" pitchFamily="18" charset="0"/>
            <a:cs typeface="Times New Roman" pitchFamily="18" charset="0"/>
          </a:endParaRPr>
        </a:p>
      </dgm:t>
    </dgm:pt>
    <dgm:pt modelId="{778F4700-F0A2-4D4D-804C-ECF8866A2117}" type="parTrans" cxnId="{2D45235C-54AA-4B17-933F-F918CDA45420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72FCC1D-00E6-480F-AB48-78D5CA0A969A}" type="sibTrans" cxnId="{2D45235C-54AA-4B17-933F-F918CDA45420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F8FD29F-C7A4-4032-A6D1-83B57903FD56}">
      <dgm:prSet/>
      <dgm:spPr/>
      <dgm:t>
        <a:bodyPr/>
        <a:lstStyle/>
        <a:p>
          <a:pPr algn="just"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Қарор қабул қилиш учун вақт оралиғи қанча узоқ бўлса, маҳсулотга талаб шунча эгилувчан бўлади.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B242869-27DA-4431-87DD-9FE8864A0A85}" type="parTrans" cxnId="{DFF02F85-313E-4C43-8A70-9CC35DA180D6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7157A59-EB5D-4395-A77C-12786C2011E0}" type="sibTrans" cxnId="{DFF02F85-313E-4C43-8A70-9CC35DA180D6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A63ABDC-6680-43A2-B874-F64659270581}">
      <dgm:prSet/>
      <dgm:spPr/>
      <dgm:t>
        <a:bodyPr/>
        <a:lstStyle/>
        <a:p>
          <a:pPr algn="just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3. Маҳсулотларнинг истеъмол хусусиятлари.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1B84077-DCB5-491D-9ADB-8E3E231EE0A2}" type="parTrans" cxnId="{6B1D0D2F-4733-42C3-A50A-E40831F7CED4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484ED02-BE42-454B-9FAF-9D97BE0C57F4}" type="sibTrans" cxnId="{6B1D0D2F-4733-42C3-A50A-E40831F7CED4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986B0BA-4798-4416-9765-48EFBD90A92E}">
      <dgm:prSet/>
      <dgm:spPr/>
      <dgm:t>
        <a:bodyPr/>
        <a:lstStyle/>
        <a:p>
          <a:pPr algn="just"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Зеб-зийнат буюмларига талаб одатда эгилувчан, ҳаётий зарур буюмларга эса талаб ноэгилувчан ҳисобланади.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8EDACF8-CA9C-4621-BDAF-550EC5172232}" type="parTrans" cxnId="{60D79426-AD07-478C-8919-85DE31E49F73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EC0A8BA-0992-4C74-B752-76246B2A0475}" type="sibTrans" cxnId="{60D79426-AD07-478C-8919-85DE31E49F73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3A25938-4DD3-4717-A437-27A7ADF09C5B}">
      <dgm:prSet/>
      <dgm:spPr/>
      <dgm:t>
        <a:bodyPr/>
        <a:lstStyle/>
        <a:p>
          <a:pPr algn="just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2. 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Товар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 қиймати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истеъмолчи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даромадидаги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салмоғи.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E88709C7-D1F2-42FF-82C3-5C5D7953EEFD}" type="parTrans" cxnId="{332C2AA4-A78D-4B8A-BDB8-E44418C93F96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6820D87-3F0C-4B56-8E63-650C3ADF3FBA}" type="sibTrans" cxnId="{332C2AA4-A78D-4B8A-BDB8-E44418C93F96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F8FD049-AD05-45EE-8193-651E1652386A}">
      <dgm:prSet/>
      <dgm:spPr/>
      <dgm:t>
        <a:bodyPr/>
        <a:lstStyle/>
        <a:p>
          <a:pPr algn="just"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Истеъмолчи даромадида товар қиймати қанчалик катта ўринни эгалласа, унга талаб шунчалик юқори эгилувчан бўлади.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6681530-8D99-4BA7-BC8E-49B0F18F3AF9}" type="parTrans" cxnId="{BE4A60FB-5178-43EF-933E-2CF96D87DB8E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1DB76FE-145F-48D5-B0CD-624EAF676BB7}" type="sibTrans" cxnId="{BE4A60FB-5178-43EF-933E-2CF96D87DB8E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16D8BE2-0C65-4BB4-B6C1-5F908CCEB9E6}" type="pres">
      <dgm:prSet presAssocID="{9B21C092-4044-4797-8564-C71024B2215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5CAA8A7-2D86-4534-AFE7-3D7C10857B77}" type="pres">
      <dgm:prSet presAssocID="{6C65DC1A-BEEA-4D14-9BA4-20A11A3FA973}" presName="parentLin" presStyleCnt="0"/>
      <dgm:spPr/>
    </dgm:pt>
    <dgm:pt modelId="{2ADBF4E5-70B2-45B9-B066-EF5F0C5D6ACF}" type="pres">
      <dgm:prSet presAssocID="{6C65DC1A-BEEA-4D14-9BA4-20A11A3FA973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BA0E8802-2F2F-44D1-8A43-F5B04777EABF}" type="pres">
      <dgm:prSet presAssocID="{6C65DC1A-BEEA-4D14-9BA4-20A11A3FA973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864BDB-5FE4-4392-A241-2739C14503DC}" type="pres">
      <dgm:prSet presAssocID="{6C65DC1A-BEEA-4D14-9BA4-20A11A3FA973}" presName="negativeSpace" presStyleCnt="0"/>
      <dgm:spPr/>
    </dgm:pt>
    <dgm:pt modelId="{F2575C04-CB85-4690-A449-5DC02FD9E850}" type="pres">
      <dgm:prSet presAssocID="{6C65DC1A-BEEA-4D14-9BA4-20A11A3FA973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23F8B1-D3EE-452D-9BCB-C67BC153848A}" type="pres">
      <dgm:prSet presAssocID="{B074FCED-3610-47F3-BFFD-7FC2C1EF5215}" presName="spaceBetweenRectangles" presStyleCnt="0"/>
      <dgm:spPr/>
    </dgm:pt>
    <dgm:pt modelId="{BFC762C9-6363-4AE2-9F35-8CAEFDC06142}" type="pres">
      <dgm:prSet presAssocID="{9F55E019-948F-4CE2-AACE-53F6C058BE8C}" presName="parentLin" presStyleCnt="0"/>
      <dgm:spPr/>
    </dgm:pt>
    <dgm:pt modelId="{C4351BF4-0DC1-4431-91DD-C2BFC0865DF1}" type="pres">
      <dgm:prSet presAssocID="{9F55E019-948F-4CE2-AACE-53F6C058BE8C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06F87613-C419-4B43-A115-E1B4F272F358}" type="pres">
      <dgm:prSet presAssocID="{9F55E019-948F-4CE2-AACE-53F6C058BE8C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37EFD8-4EEE-430E-AD1D-1EA541AD5EDE}" type="pres">
      <dgm:prSet presAssocID="{9F55E019-948F-4CE2-AACE-53F6C058BE8C}" presName="negativeSpace" presStyleCnt="0"/>
      <dgm:spPr/>
    </dgm:pt>
    <dgm:pt modelId="{5AB8C82E-F51F-4269-8F6C-9E2D15E791BD}" type="pres">
      <dgm:prSet presAssocID="{9F55E019-948F-4CE2-AACE-53F6C058BE8C}" presName="childText" presStyleLbl="conFgAcc1" presStyleIdx="1" presStyleCnt="4" custLinFactNeighborY="401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49C0EB-B01F-4A38-98BF-5F0588C38768}" type="pres">
      <dgm:prSet presAssocID="{272FCC1D-00E6-480F-AB48-78D5CA0A969A}" presName="spaceBetweenRectangles" presStyleCnt="0"/>
      <dgm:spPr/>
    </dgm:pt>
    <dgm:pt modelId="{80E52F2B-4345-455E-A0F9-1C0CD5D3364E}" type="pres">
      <dgm:prSet presAssocID="{BA63ABDC-6680-43A2-B874-F64659270581}" presName="parentLin" presStyleCnt="0"/>
      <dgm:spPr/>
    </dgm:pt>
    <dgm:pt modelId="{1C4E2CE7-25FB-41D1-90DE-98556D1E72AD}" type="pres">
      <dgm:prSet presAssocID="{BA63ABDC-6680-43A2-B874-F64659270581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0FEACE0D-EC3E-41A4-9387-41390F9B2FAA}" type="pres">
      <dgm:prSet presAssocID="{BA63ABDC-6680-43A2-B874-F64659270581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AF30A4-1605-494E-88B9-2E91E09430FC}" type="pres">
      <dgm:prSet presAssocID="{BA63ABDC-6680-43A2-B874-F64659270581}" presName="negativeSpace" presStyleCnt="0"/>
      <dgm:spPr/>
    </dgm:pt>
    <dgm:pt modelId="{0921A820-8198-47A4-9ADF-109263B87523}" type="pres">
      <dgm:prSet presAssocID="{BA63ABDC-6680-43A2-B874-F64659270581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D8F7E7-3FAC-474A-B324-98C3674F8010}" type="pres">
      <dgm:prSet presAssocID="{4484ED02-BE42-454B-9FAF-9D97BE0C57F4}" presName="spaceBetweenRectangles" presStyleCnt="0"/>
      <dgm:spPr/>
    </dgm:pt>
    <dgm:pt modelId="{57F65D3D-22A6-4BD7-A85F-A1C1FF337F10}" type="pres">
      <dgm:prSet presAssocID="{93A25938-4DD3-4717-A437-27A7ADF09C5B}" presName="parentLin" presStyleCnt="0"/>
      <dgm:spPr/>
    </dgm:pt>
    <dgm:pt modelId="{C9B7CD6E-27DA-455A-BE42-1EE64852C0A3}" type="pres">
      <dgm:prSet presAssocID="{93A25938-4DD3-4717-A437-27A7ADF09C5B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C6ADB66D-058C-4A9C-8ADC-035B4A6F1AC0}" type="pres">
      <dgm:prSet presAssocID="{93A25938-4DD3-4717-A437-27A7ADF09C5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74C6FB-DA4A-4776-B043-7A8F2F137C5E}" type="pres">
      <dgm:prSet presAssocID="{93A25938-4DD3-4717-A437-27A7ADF09C5B}" presName="negativeSpace" presStyleCnt="0"/>
      <dgm:spPr/>
    </dgm:pt>
    <dgm:pt modelId="{B52CF072-3B02-47D8-8A1F-E9AC69E13B17}" type="pres">
      <dgm:prSet presAssocID="{93A25938-4DD3-4717-A437-27A7ADF09C5B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E4A60FB-5178-43EF-933E-2CF96D87DB8E}" srcId="{93A25938-4DD3-4717-A437-27A7ADF09C5B}" destId="{EF8FD049-AD05-45EE-8193-651E1652386A}" srcOrd="0" destOrd="0" parTransId="{B6681530-8D99-4BA7-BC8E-49B0F18F3AF9}" sibTransId="{61DB76FE-145F-48D5-B0CD-624EAF676BB7}"/>
    <dgm:cxn modelId="{73C596D5-CFFC-49CA-AD03-6904E511C807}" type="presOf" srcId="{9F55E019-948F-4CE2-AACE-53F6C058BE8C}" destId="{C4351BF4-0DC1-4431-91DD-C2BFC0865DF1}" srcOrd="0" destOrd="0" presId="urn:microsoft.com/office/officeart/2005/8/layout/list1"/>
    <dgm:cxn modelId="{88B351AB-2BB4-41F6-B343-53866C0424FC}" type="presOf" srcId="{7A6D5FA5-3881-444B-8549-C39674F76BFB}" destId="{F2575C04-CB85-4690-A449-5DC02FD9E850}" srcOrd="0" destOrd="0" presId="urn:microsoft.com/office/officeart/2005/8/layout/list1"/>
    <dgm:cxn modelId="{0FCD0E34-5F5E-457E-AEEC-83E9D35B791B}" type="presOf" srcId="{9F55E019-948F-4CE2-AACE-53F6C058BE8C}" destId="{06F87613-C419-4B43-A115-E1B4F272F358}" srcOrd="1" destOrd="0" presId="urn:microsoft.com/office/officeart/2005/8/layout/list1"/>
    <dgm:cxn modelId="{6B1D0D2F-4733-42C3-A50A-E40831F7CED4}" srcId="{9B21C092-4044-4797-8564-C71024B22156}" destId="{BA63ABDC-6680-43A2-B874-F64659270581}" srcOrd="2" destOrd="0" parTransId="{51B84077-DCB5-491D-9ADB-8E3E231EE0A2}" sibTransId="{4484ED02-BE42-454B-9FAF-9D97BE0C57F4}"/>
    <dgm:cxn modelId="{2D45235C-54AA-4B17-933F-F918CDA45420}" srcId="{9B21C092-4044-4797-8564-C71024B22156}" destId="{9F55E019-948F-4CE2-AACE-53F6C058BE8C}" srcOrd="1" destOrd="0" parTransId="{778F4700-F0A2-4D4D-804C-ECF8866A2117}" sibTransId="{272FCC1D-00E6-480F-AB48-78D5CA0A969A}"/>
    <dgm:cxn modelId="{332C2AA4-A78D-4B8A-BDB8-E44418C93F96}" srcId="{9B21C092-4044-4797-8564-C71024B22156}" destId="{93A25938-4DD3-4717-A437-27A7ADF09C5B}" srcOrd="3" destOrd="0" parTransId="{E88709C7-D1F2-42FF-82C3-5C5D7953EEFD}" sibTransId="{06820D87-3F0C-4B56-8E63-650C3ADF3FBA}"/>
    <dgm:cxn modelId="{1EBC79B6-0274-4164-877E-7FCC322CD8BC}" type="presOf" srcId="{BA63ABDC-6680-43A2-B874-F64659270581}" destId="{1C4E2CE7-25FB-41D1-90DE-98556D1E72AD}" srcOrd="0" destOrd="0" presId="urn:microsoft.com/office/officeart/2005/8/layout/list1"/>
    <dgm:cxn modelId="{A28D9A86-BE0E-47E1-A89A-A68A15B19A83}" type="presOf" srcId="{93A25938-4DD3-4717-A437-27A7ADF09C5B}" destId="{C9B7CD6E-27DA-455A-BE42-1EE64852C0A3}" srcOrd="0" destOrd="0" presId="urn:microsoft.com/office/officeart/2005/8/layout/list1"/>
    <dgm:cxn modelId="{17480B00-038F-46C3-ACD5-2E7B795DD6BB}" type="presOf" srcId="{7F8FD29F-C7A4-4032-A6D1-83B57903FD56}" destId="{5AB8C82E-F51F-4269-8F6C-9E2D15E791BD}" srcOrd="0" destOrd="0" presId="urn:microsoft.com/office/officeart/2005/8/layout/list1"/>
    <dgm:cxn modelId="{74217D7A-4247-48C5-8AE4-2E319E19B03E}" type="presOf" srcId="{93A25938-4DD3-4717-A437-27A7ADF09C5B}" destId="{C6ADB66D-058C-4A9C-8ADC-035B4A6F1AC0}" srcOrd="1" destOrd="0" presId="urn:microsoft.com/office/officeart/2005/8/layout/list1"/>
    <dgm:cxn modelId="{DFF02F85-313E-4C43-8A70-9CC35DA180D6}" srcId="{9F55E019-948F-4CE2-AACE-53F6C058BE8C}" destId="{7F8FD29F-C7A4-4032-A6D1-83B57903FD56}" srcOrd="0" destOrd="0" parTransId="{CB242869-27DA-4431-87DD-9FE8864A0A85}" sibTransId="{57157A59-EB5D-4395-A77C-12786C2011E0}"/>
    <dgm:cxn modelId="{6EA9D83C-97BE-4DDC-BEC4-AC8AEE431B79}" type="presOf" srcId="{9B21C092-4044-4797-8564-C71024B22156}" destId="{916D8BE2-0C65-4BB4-B6C1-5F908CCEB9E6}" srcOrd="0" destOrd="0" presId="urn:microsoft.com/office/officeart/2005/8/layout/list1"/>
    <dgm:cxn modelId="{CFEC29C5-B043-4B1A-B4D0-648ED064FB9F}" type="presOf" srcId="{EF8FD049-AD05-45EE-8193-651E1652386A}" destId="{B52CF072-3B02-47D8-8A1F-E9AC69E13B17}" srcOrd="0" destOrd="0" presId="urn:microsoft.com/office/officeart/2005/8/layout/list1"/>
    <dgm:cxn modelId="{60D79426-AD07-478C-8919-85DE31E49F73}" srcId="{BA63ABDC-6680-43A2-B874-F64659270581}" destId="{E986B0BA-4798-4416-9765-48EFBD90A92E}" srcOrd="0" destOrd="0" parTransId="{18EDACF8-CA9C-4621-BDAF-550EC5172232}" sibTransId="{AEC0A8BA-0992-4C74-B752-76246B2A0475}"/>
    <dgm:cxn modelId="{A703BBCD-010D-471C-9161-0AD87C06E205}" type="presOf" srcId="{BA63ABDC-6680-43A2-B874-F64659270581}" destId="{0FEACE0D-EC3E-41A4-9387-41390F9B2FAA}" srcOrd="1" destOrd="0" presId="urn:microsoft.com/office/officeart/2005/8/layout/list1"/>
    <dgm:cxn modelId="{0BC917A8-E9A3-47E4-B187-2EF56C24412F}" type="presOf" srcId="{E986B0BA-4798-4416-9765-48EFBD90A92E}" destId="{0921A820-8198-47A4-9ADF-109263B87523}" srcOrd="0" destOrd="0" presId="urn:microsoft.com/office/officeart/2005/8/layout/list1"/>
    <dgm:cxn modelId="{6923EACC-DF36-4D98-8D4A-8708F5140C84}" srcId="{6C65DC1A-BEEA-4D14-9BA4-20A11A3FA973}" destId="{7A6D5FA5-3881-444B-8549-C39674F76BFB}" srcOrd="0" destOrd="0" parTransId="{0C7B7117-3910-4DFA-A7F1-48AD5C1357AA}" sibTransId="{4640352C-BEEF-4AFE-83B8-5974EDDF42DA}"/>
    <dgm:cxn modelId="{CF33A959-6241-4180-BA32-4B3258499B48}" type="presOf" srcId="{6C65DC1A-BEEA-4D14-9BA4-20A11A3FA973}" destId="{BA0E8802-2F2F-44D1-8A43-F5B04777EABF}" srcOrd="1" destOrd="0" presId="urn:microsoft.com/office/officeart/2005/8/layout/list1"/>
    <dgm:cxn modelId="{A37AE46E-5374-4224-9A7F-B90282C3806E}" type="presOf" srcId="{6C65DC1A-BEEA-4D14-9BA4-20A11A3FA973}" destId="{2ADBF4E5-70B2-45B9-B066-EF5F0C5D6ACF}" srcOrd="0" destOrd="0" presId="urn:microsoft.com/office/officeart/2005/8/layout/list1"/>
    <dgm:cxn modelId="{03A98274-D6AB-4B58-A727-E22DEFB63880}" srcId="{9B21C092-4044-4797-8564-C71024B22156}" destId="{6C65DC1A-BEEA-4D14-9BA4-20A11A3FA973}" srcOrd="0" destOrd="0" parTransId="{FE69A07C-5C6B-45C9-BE56-42D5AF4F6F9B}" sibTransId="{B074FCED-3610-47F3-BFFD-7FC2C1EF5215}"/>
    <dgm:cxn modelId="{405F1107-EFBD-4752-BC7C-147D75F46E66}" type="presParOf" srcId="{916D8BE2-0C65-4BB4-B6C1-5F908CCEB9E6}" destId="{75CAA8A7-2D86-4534-AFE7-3D7C10857B77}" srcOrd="0" destOrd="0" presId="urn:microsoft.com/office/officeart/2005/8/layout/list1"/>
    <dgm:cxn modelId="{C870FE19-183C-457F-B229-6EB0672F81D3}" type="presParOf" srcId="{75CAA8A7-2D86-4534-AFE7-3D7C10857B77}" destId="{2ADBF4E5-70B2-45B9-B066-EF5F0C5D6ACF}" srcOrd="0" destOrd="0" presId="urn:microsoft.com/office/officeart/2005/8/layout/list1"/>
    <dgm:cxn modelId="{5DC58169-AC6E-42C6-91CE-97270F275181}" type="presParOf" srcId="{75CAA8A7-2D86-4534-AFE7-3D7C10857B77}" destId="{BA0E8802-2F2F-44D1-8A43-F5B04777EABF}" srcOrd="1" destOrd="0" presId="urn:microsoft.com/office/officeart/2005/8/layout/list1"/>
    <dgm:cxn modelId="{960619BD-6846-4C7A-8333-022ECF33E817}" type="presParOf" srcId="{916D8BE2-0C65-4BB4-B6C1-5F908CCEB9E6}" destId="{47864BDB-5FE4-4392-A241-2739C14503DC}" srcOrd="1" destOrd="0" presId="urn:microsoft.com/office/officeart/2005/8/layout/list1"/>
    <dgm:cxn modelId="{AB484EF8-C283-4E17-9E9F-53AE493A4779}" type="presParOf" srcId="{916D8BE2-0C65-4BB4-B6C1-5F908CCEB9E6}" destId="{F2575C04-CB85-4690-A449-5DC02FD9E850}" srcOrd="2" destOrd="0" presId="urn:microsoft.com/office/officeart/2005/8/layout/list1"/>
    <dgm:cxn modelId="{7321ADBB-5177-4295-85DB-2782A500811F}" type="presParOf" srcId="{916D8BE2-0C65-4BB4-B6C1-5F908CCEB9E6}" destId="{6F23F8B1-D3EE-452D-9BCB-C67BC153848A}" srcOrd="3" destOrd="0" presId="urn:microsoft.com/office/officeart/2005/8/layout/list1"/>
    <dgm:cxn modelId="{7F50907B-0A19-48CE-8DD9-8285F0409A0F}" type="presParOf" srcId="{916D8BE2-0C65-4BB4-B6C1-5F908CCEB9E6}" destId="{BFC762C9-6363-4AE2-9F35-8CAEFDC06142}" srcOrd="4" destOrd="0" presId="urn:microsoft.com/office/officeart/2005/8/layout/list1"/>
    <dgm:cxn modelId="{265AF724-16DC-47FF-8E77-5F337C160C06}" type="presParOf" srcId="{BFC762C9-6363-4AE2-9F35-8CAEFDC06142}" destId="{C4351BF4-0DC1-4431-91DD-C2BFC0865DF1}" srcOrd="0" destOrd="0" presId="urn:microsoft.com/office/officeart/2005/8/layout/list1"/>
    <dgm:cxn modelId="{058D4700-AD66-4988-893F-E632155B4971}" type="presParOf" srcId="{BFC762C9-6363-4AE2-9F35-8CAEFDC06142}" destId="{06F87613-C419-4B43-A115-E1B4F272F358}" srcOrd="1" destOrd="0" presId="urn:microsoft.com/office/officeart/2005/8/layout/list1"/>
    <dgm:cxn modelId="{C4569819-E8A1-43DE-8E1F-2206A1CB1446}" type="presParOf" srcId="{916D8BE2-0C65-4BB4-B6C1-5F908CCEB9E6}" destId="{4337EFD8-4EEE-430E-AD1D-1EA541AD5EDE}" srcOrd="5" destOrd="0" presId="urn:microsoft.com/office/officeart/2005/8/layout/list1"/>
    <dgm:cxn modelId="{8CCBD820-E744-4846-BB30-9A88BF09182B}" type="presParOf" srcId="{916D8BE2-0C65-4BB4-B6C1-5F908CCEB9E6}" destId="{5AB8C82E-F51F-4269-8F6C-9E2D15E791BD}" srcOrd="6" destOrd="0" presId="urn:microsoft.com/office/officeart/2005/8/layout/list1"/>
    <dgm:cxn modelId="{5AA470F7-03E3-463F-B67A-A62047DE78F7}" type="presParOf" srcId="{916D8BE2-0C65-4BB4-B6C1-5F908CCEB9E6}" destId="{0849C0EB-B01F-4A38-98BF-5F0588C38768}" srcOrd="7" destOrd="0" presId="urn:microsoft.com/office/officeart/2005/8/layout/list1"/>
    <dgm:cxn modelId="{9A7B7975-DE6A-46A0-9B88-D847A8C4CC7F}" type="presParOf" srcId="{916D8BE2-0C65-4BB4-B6C1-5F908CCEB9E6}" destId="{80E52F2B-4345-455E-A0F9-1C0CD5D3364E}" srcOrd="8" destOrd="0" presId="urn:microsoft.com/office/officeart/2005/8/layout/list1"/>
    <dgm:cxn modelId="{FAB73A01-28C0-4CA8-8E93-0697FE6206F5}" type="presParOf" srcId="{80E52F2B-4345-455E-A0F9-1C0CD5D3364E}" destId="{1C4E2CE7-25FB-41D1-90DE-98556D1E72AD}" srcOrd="0" destOrd="0" presId="urn:microsoft.com/office/officeart/2005/8/layout/list1"/>
    <dgm:cxn modelId="{118353BA-2D64-4283-9574-43730FFBE9A8}" type="presParOf" srcId="{80E52F2B-4345-455E-A0F9-1C0CD5D3364E}" destId="{0FEACE0D-EC3E-41A4-9387-41390F9B2FAA}" srcOrd="1" destOrd="0" presId="urn:microsoft.com/office/officeart/2005/8/layout/list1"/>
    <dgm:cxn modelId="{3EB59889-6211-4C07-A35B-8863903C3374}" type="presParOf" srcId="{916D8BE2-0C65-4BB4-B6C1-5F908CCEB9E6}" destId="{68AF30A4-1605-494E-88B9-2E91E09430FC}" srcOrd="9" destOrd="0" presId="urn:microsoft.com/office/officeart/2005/8/layout/list1"/>
    <dgm:cxn modelId="{6BC5A80C-E1A6-4946-A95C-8E5B9EE02B15}" type="presParOf" srcId="{916D8BE2-0C65-4BB4-B6C1-5F908CCEB9E6}" destId="{0921A820-8198-47A4-9ADF-109263B87523}" srcOrd="10" destOrd="0" presId="urn:microsoft.com/office/officeart/2005/8/layout/list1"/>
    <dgm:cxn modelId="{EEF3403E-A75E-4F34-B53E-59719ACAC9E9}" type="presParOf" srcId="{916D8BE2-0C65-4BB4-B6C1-5F908CCEB9E6}" destId="{56D8F7E7-3FAC-474A-B324-98C3674F8010}" srcOrd="11" destOrd="0" presId="urn:microsoft.com/office/officeart/2005/8/layout/list1"/>
    <dgm:cxn modelId="{78994908-8C4B-43ED-9D94-A7DCCE130FEE}" type="presParOf" srcId="{916D8BE2-0C65-4BB4-B6C1-5F908CCEB9E6}" destId="{57F65D3D-22A6-4BD7-A85F-A1C1FF337F10}" srcOrd="12" destOrd="0" presId="urn:microsoft.com/office/officeart/2005/8/layout/list1"/>
    <dgm:cxn modelId="{234E024F-41D3-439F-AD88-5ADE5A9EF578}" type="presParOf" srcId="{57F65D3D-22A6-4BD7-A85F-A1C1FF337F10}" destId="{C9B7CD6E-27DA-455A-BE42-1EE64852C0A3}" srcOrd="0" destOrd="0" presId="urn:microsoft.com/office/officeart/2005/8/layout/list1"/>
    <dgm:cxn modelId="{1E687298-5D1A-460C-B10C-C4680CAC705B}" type="presParOf" srcId="{57F65D3D-22A6-4BD7-A85F-A1C1FF337F10}" destId="{C6ADB66D-058C-4A9C-8ADC-035B4A6F1AC0}" srcOrd="1" destOrd="0" presId="urn:microsoft.com/office/officeart/2005/8/layout/list1"/>
    <dgm:cxn modelId="{341BA4CF-1B7B-4ED3-B02E-8526FDB89677}" type="presParOf" srcId="{916D8BE2-0C65-4BB4-B6C1-5F908CCEB9E6}" destId="{6174C6FB-DA4A-4776-B043-7A8F2F137C5E}" srcOrd="13" destOrd="0" presId="urn:microsoft.com/office/officeart/2005/8/layout/list1"/>
    <dgm:cxn modelId="{1E1F80F6-4AE6-41A6-B991-B55613B41C3D}" type="presParOf" srcId="{916D8BE2-0C65-4BB4-B6C1-5F908CCEB9E6}" destId="{B52CF072-3B02-47D8-8A1F-E9AC69E13B17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DEE6D644-5BE7-4940-869B-82EB49C458BC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CC7A2B6-DE0F-4F27-8479-E43728788DE9}">
      <dgm:prSet/>
      <dgm:spPr/>
      <dgm:t>
        <a:bodyPr/>
        <a:lstStyle/>
        <a:p>
          <a:pPr marL="0" indent="363538" algn="just"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Истеъмолчи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даромадининг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фоизга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талабнинг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неча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фоизга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ўзгаришини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ифодаловчи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кўрсаткич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талабнинг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даромад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эгилувчанлиги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кўрсаткичи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қуйидаги 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формула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ёрдамида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аниқланади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25A2F1EE-B1F4-4AA3-B9AF-8878DE821367}" type="parTrans" cxnId="{0BC0F4FB-0227-4621-B713-EEE6091EC11C}">
      <dgm:prSet/>
      <dgm:spPr/>
      <dgm:t>
        <a:bodyPr/>
        <a:lstStyle/>
        <a:p>
          <a:pPr algn="just"/>
          <a:endParaRPr lang="ru-RU" b="0"/>
        </a:p>
      </dgm:t>
    </dgm:pt>
    <dgm:pt modelId="{F37A3E57-9E6B-410E-8096-6A541555B9A6}" type="sibTrans" cxnId="{0BC0F4FB-0227-4621-B713-EEE6091EC11C}">
      <dgm:prSet/>
      <dgm:spPr/>
      <dgm:t>
        <a:bodyPr/>
        <a:lstStyle/>
        <a:p>
          <a:pPr algn="just"/>
          <a:endParaRPr lang="ru-RU" b="0"/>
        </a:p>
      </dgm:t>
    </dgm:pt>
    <dgm:pt modelId="{9AEED88F-F80E-4B27-BAE2-09DD577A13D0}" type="pres">
      <dgm:prSet presAssocID="{DEE6D644-5BE7-4940-869B-82EB49C458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A5C11B3-4445-4F81-9CB0-565969D099F9}" type="pres">
      <dgm:prSet presAssocID="{9CC7A2B6-DE0F-4F27-8479-E43728788DE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6B7F841-DFAC-4D6F-849D-996DEB8FD3B0}" type="presOf" srcId="{9CC7A2B6-DE0F-4F27-8479-E43728788DE9}" destId="{AA5C11B3-4445-4F81-9CB0-565969D099F9}" srcOrd="0" destOrd="0" presId="urn:microsoft.com/office/officeart/2005/8/layout/vList2"/>
    <dgm:cxn modelId="{0BC0F4FB-0227-4621-B713-EEE6091EC11C}" srcId="{DEE6D644-5BE7-4940-869B-82EB49C458BC}" destId="{9CC7A2B6-DE0F-4F27-8479-E43728788DE9}" srcOrd="0" destOrd="0" parTransId="{25A2F1EE-B1F4-4AA3-B9AF-8878DE821367}" sibTransId="{F37A3E57-9E6B-410E-8096-6A541555B9A6}"/>
    <dgm:cxn modelId="{E8DED853-A2C5-4D59-8EC1-DAF4C7A25BEC}" type="presOf" srcId="{DEE6D644-5BE7-4940-869B-82EB49C458BC}" destId="{9AEED88F-F80E-4B27-BAE2-09DD577A13D0}" srcOrd="0" destOrd="0" presId="urn:microsoft.com/office/officeart/2005/8/layout/vList2"/>
    <dgm:cxn modelId="{1119A584-C5C6-48E7-9A6F-D38696D5D053}" type="presParOf" srcId="{9AEED88F-F80E-4B27-BAE2-09DD577A13D0}" destId="{AA5C11B3-4445-4F81-9CB0-565969D099F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2AE14333-3098-49DA-BA53-EF7C6D83CD4C}" type="doc">
      <dgm:prSet loTypeId="urn:microsoft.com/office/officeart/2005/8/layout/vList2" loCatId="list" qsTypeId="urn:microsoft.com/office/officeart/2005/8/quickstyle/3d1" qsCatId="3D" csTypeId="urn:microsoft.com/office/officeart/2005/8/colors/colorful1#11" csCatId="colorful"/>
      <dgm:spPr/>
      <dgm:t>
        <a:bodyPr/>
        <a:lstStyle/>
        <a:p>
          <a:endParaRPr lang="ru-RU"/>
        </a:p>
      </dgm:t>
    </dgm:pt>
    <dgm:pt modelId="{655BCDC0-C653-492D-A049-C8AB5A3A6FC4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 	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A36BA17-8330-4CE2-88DD-8C05C982B10A}" type="parTrans" cxnId="{83C0BC14-7B36-4972-9B2C-48EC599F858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002007A-9BA5-4211-9332-F054B77F5782}" type="sibTrans" cxnId="{83C0BC14-7B36-4972-9B2C-48EC599F858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5EFF8D4-1E31-403F-9525-FF2D96EF8906}">
      <dgm:prSet/>
      <dgm:spPr/>
      <dgm:t>
        <a:bodyPr/>
        <a:lstStyle/>
        <a:p>
          <a:pPr rtl="0"/>
          <a:r>
            <a:rPr lang="en-US" dirty="0" smtClean="0">
              <a:latin typeface="Times New Roman" pitchFamily="18" charset="0"/>
              <a:cs typeface="Times New Roman" pitchFamily="18" charset="0"/>
              <a:sym typeface="Symbol"/>
            </a:rPr>
            <a:t>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миқдорининг фоизли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72043A9-36CF-44BF-960E-97E8F55E98C5}" type="parTrans" cxnId="{C0F97DB4-8248-4461-ABDA-E13C9311805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6666928-C7C6-4A9D-A92E-49E60B92D7D0}" type="sibTrans" cxnId="{C0F97DB4-8248-4461-ABDA-E13C9311805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EB168F0-60A3-4168-AB0F-CAF74C5D98E7}">
      <dgm:prSet/>
      <dgm:spPr/>
      <dgm:t>
        <a:bodyPr/>
        <a:lstStyle/>
        <a:p>
          <a:pPr rtl="0"/>
          <a:r>
            <a:rPr lang="en-US" dirty="0" smtClean="0">
              <a:latin typeface="Times New Roman" pitchFamily="18" charset="0"/>
              <a:cs typeface="Times New Roman" pitchFamily="18" charset="0"/>
              <a:sym typeface="Symbol"/>
            </a:rPr>
            <a:t>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Д –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даромаднинг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фоизли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30689DB-B8C8-4720-ABC2-7BC3A590D4E7}" type="parTrans" cxnId="{D7E89FAA-4BA5-4E13-9DF3-275AB59A323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29B5A34-A0DF-4514-9B3A-A942361F5D63}" type="sibTrans" cxnId="{D7E89FAA-4BA5-4E13-9DF3-275AB59A323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2BA8336-B1BD-4212-A3AE-C629A43D36B7}" type="pres">
      <dgm:prSet presAssocID="{2AE14333-3098-49DA-BA53-EF7C6D83CD4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FB77CC2-4681-4689-A178-F683F8A95DDC}" type="pres">
      <dgm:prSet presAssocID="{655BCDC0-C653-492D-A049-C8AB5A3A6FC4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A695FC-6160-4C38-9C67-A4AEAEBBC159}" type="pres">
      <dgm:prSet presAssocID="{8002007A-9BA5-4211-9332-F054B77F5782}" presName="spacer" presStyleCnt="0"/>
      <dgm:spPr/>
    </dgm:pt>
    <dgm:pt modelId="{B692ECA0-D383-46F2-A675-49497385DF7F}" type="pres">
      <dgm:prSet presAssocID="{35EFF8D4-1E31-403F-9525-FF2D96EF890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C3AD37-AC16-4FF5-B9CA-C57E63C48948}" type="pres">
      <dgm:prSet presAssocID="{26666928-C7C6-4A9D-A92E-49E60B92D7D0}" presName="spacer" presStyleCnt="0"/>
      <dgm:spPr/>
    </dgm:pt>
    <dgm:pt modelId="{EAA7986A-7467-432F-810E-49A54921BD64}" type="pres">
      <dgm:prSet presAssocID="{DEB168F0-60A3-4168-AB0F-CAF74C5D98E7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409C0B2-DF80-443D-8F55-A48F7C34769F}" type="presOf" srcId="{2AE14333-3098-49DA-BA53-EF7C6D83CD4C}" destId="{C2BA8336-B1BD-4212-A3AE-C629A43D36B7}" srcOrd="0" destOrd="0" presId="urn:microsoft.com/office/officeart/2005/8/layout/vList2"/>
    <dgm:cxn modelId="{7AC347E9-5179-4FDA-A166-73B084C80E1E}" type="presOf" srcId="{DEB168F0-60A3-4168-AB0F-CAF74C5D98E7}" destId="{EAA7986A-7467-432F-810E-49A54921BD64}" srcOrd="0" destOrd="0" presId="urn:microsoft.com/office/officeart/2005/8/layout/vList2"/>
    <dgm:cxn modelId="{C389EC95-D6BA-4B0C-996E-07E731EC7877}" type="presOf" srcId="{655BCDC0-C653-492D-A049-C8AB5A3A6FC4}" destId="{1FB77CC2-4681-4689-A178-F683F8A95DDC}" srcOrd="0" destOrd="0" presId="urn:microsoft.com/office/officeart/2005/8/layout/vList2"/>
    <dgm:cxn modelId="{83C0BC14-7B36-4972-9B2C-48EC599F858A}" srcId="{2AE14333-3098-49DA-BA53-EF7C6D83CD4C}" destId="{655BCDC0-C653-492D-A049-C8AB5A3A6FC4}" srcOrd="0" destOrd="0" parTransId="{4A36BA17-8330-4CE2-88DD-8C05C982B10A}" sibTransId="{8002007A-9BA5-4211-9332-F054B77F5782}"/>
    <dgm:cxn modelId="{EFC14400-CE42-4384-A880-568251DE6638}" type="presOf" srcId="{35EFF8D4-1E31-403F-9525-FF2D96EF8906}" destId="{B692ECA0-D383-46F2-A675-49497385DF7F}" srcOrd="0" destOrd="0" presId="urn:microsoft.com/office/officeart/2005/8/layout/vList2"/>
    <dgm:cxn modelId="{D7E89FAA-4BA5-4E13-9DF3-275AB59A3234}" srcId="{2AE14333-3098-49DA-BA53-EF7C6D83CD4C}" destId="{DEB168F0-60A3-4168-AB0F-CAF74C5D98E7}" srcOrd="2" destOrd="0" parTransId="{A30689DB-B8C8-4720-ABC2-7BC3A590D4E7}" sibTransId="{E29B5A34-A0DF-4514-9B3A-A942361F5D63}"/>
    <dgm:cxn modelId="{C0F97DB4-8248-4461-ABDA-E13C9311805D}" srcId="{2AE14333-3098-49DA-BA53-EF7C6D83CD4C}" destId="{35EFF8D4-1E31-403F-9525-FF2D96EF8906}" srcOrd="1" destOrd="0" parTransId="{972043A9-36CF-44BF-960E-97E8F55E98C5}" sibTransId="{26666928-C7C6-4A9D-A92E-49E60B92D7D0}"/>
    <dgm:cxn modelId="{BB8C5502-CA82-4B5F-BF83-BA9FC120049D}" type="presParOf" srcId="{C2BA8336-B1BD-4212-A3AE-C629A43D36B7}" destId="{1FB77CC2-4681-4689-A178-F683F8A95DDC}" srcOrd="0" destOrd="0" presId="urn:microsoft.com/office/officeart/2005/8/layout/vList2"/>
    <dgm:cxn modelId="{CA90FB3B-92C9-48CD-8E84-62553B0A5BC9}" type="presParOf" srcId="{C2BA8336-B1BD-4212-A3AE-C629A43D36B7}" destId="{84A695FC-6160-4C38-9C67-A4AEAEBBC159}" srcOrd="1" destOrd="0" presId="urn:microsoft.com/office/officeart/2005/8/layout/vList2"/>
    <dgm:cxn modelId="{A6324F6A-1C02-4066-AC19-82FB4D22F51C}" type="presParOf" srcId="{C2BA8336-B1BD-4212-A3AE-C629A43D36B7}" destId="{B692ECA0-D383-46F2-A675-49497385DF7F}" srcOrd="2" destOrd="0" presId="urn:microsoft.com/office/officeart/2005/8/layout/vList2"/>
    <dgm:cxn modelId="{E7D77E50-94EC-4FFA-AE4E-95014A0AECF8}" type="presParOf" srcId="{C2BA8336-B1BD-4212-A3AE-C629A43D36B7}" destId="{ABC3AD37-AC16-4FF5-B9CA-C57E63C48948}" srcOrd="3" destOrd="0" presId="urn:microsoft.com/office/officeart/2005/8/layout/vList2"/>
    <dgm:cxn modelId="{15C46E2C-0537-4561-A601-9D5FF9A4451F}" type="presParOf" srcId="{C2BA8336-B1BD-4212-A3AE-C629A43D36B7}" destId="{EAA7986A-7467-432F-810E-49A54921BD6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D1843BB5-5FA1-41DC-8429-60B732ECACA7}" type="doc">
      <dgm:prSet loTypeId="urn:microsoft.com/office/officeart/2005/8/layout/hList1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C78A154-A024-46CB-BE41-7DF84F902D93}">
      <dgm:prSet/>
      <dgm:spPr/>
      <dgm:t>
        <a:bodyPr/>
        <a:lstStyle/>
        <a:p>
          <a:pPr marL="0" indent="449263" algn="just"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ҳажмига таъсир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қилувчи бошқа омиллар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ўзгармай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қолган шароитда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фоизга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таклифнинг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неча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фоизга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ўзгаришини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ифодаловчи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кўрсаткич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таклифнинг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эгилувчанлиги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кўрсаткичи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57FB1F2B-D3CE-499F-A720-78976B7B6916}" type="parTrans" cxnId="{991922FA-9ED3-4842-869C-18307D487272}">
      <dgm:prSet/>
      <dgm:spPr/>
      <dgm:t>
        <a:bodyPr/>
        <a:lstStyle/>
        <a:p>
          <a:pPr algn="just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E5CF5B8F-201C-4651-8292-BFCEB9804879}" type="sibTrans" cxnId="{991922FA-9ED3-4842-869C-18307D487272}">
      <dgm:prSet/>
      <dgm:spPr/>
      <dgm:t>
        <a:bodyPr/>
        <a:lstStyle/>
        <a:p>
          <a:pPr algn="just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B4B66170-37C1-4F91-A58B-D72A1A708615}">
      <dgm:prSet/>
      <dgm:spPr/>
      <dgm:t>
        <a:bodyPr/>
        <a:lstStyle/>
        <a:p>
          <a:pPr algn="just" rtl="0"/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кўрсаткич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кўпинча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оддий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қилиб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таклифнинг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эгилувчанлиги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ҳам аталади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CC460206-35FC-44B7-922E-4F6381E6E0D9}" type="parTrans" cxnId="{DDFF0592-6109-4870-B3B5-867940A203B2}">
      <dgm:prSet/>
      <dgm:spPr/>
      <dgm:t>
        <a:bodyPr/>
        <a:lstStyle/>
        <a:p>
          <a:pPr algn="just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8DED0FDD-5EDF-46A2-8B55-A8F4FC72F417}" type="sibTrans" cxnId="{DDFF0592-6109-4870-B3B5-867940A203B2}">
      <dgm:prSet/>
      <dgm:spPr/>
      <dgm:t>
        <a:bodyPr/>
        <a:lstStyle/>
        <a:p>
          <a:pPr algn="just"/>
          <a:endParaRPr lang="ru-RU" b="0">
            <a:latin typeface="Times New Roman" pitchFamily="18" charset="0"/>
            <a:cs typeface="Times New Roman" pitchFamily="18" charset="0"/>
          </a:endParaRPr>
        </a:p>
      </dgm:t>
    </dgm:pt>
    <dgm:pt modelId="{1C699B48-C9A4-4DC8-B6F0-625EC74C5229}" type="pres">
      <dgm:prSet presAssocID="{D1843BB5-5FA1-41DC-8429-60B732ECACA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93D359-EA56-4DDD-BD51-1999065DC902}" type="pres">
      <dgm:prSet presAssocID="{AC78A154-A024-46CB-BE41-7DF84F902D93}" presName="composite" presStyleCnt="0"/>
      <dgm:spPr/>
      <dgm:t>
        <a:bodyPr/>
        <a:lstStyle/>
        <a:p>
          <a:endParaRPr lang="ru-RU"/>
        </a:p>
      </dgm:t>
    </dgm:pt>
    <dgm:pt modelId="{19DA0CB3-47F3-4504-9BA6-402B26E2E02E}" type="pres">
      <dgm:prSet presAssocID="{AC78A154-A024-46CB-BE41-7DF84F902D93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D0773F-D382-442F-B807-5831967F2CA2}" type="pres">
      <dgm:prSet presAssocID="{AC78A154-A024-46CB-BE41-7DF84F902D93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DFF0592-6109-4870-B3B5-867940A203B2}" srcId="{AC78A154-A024-46CB-BE41-7DF84F902D93}" destId="{B4B66170-37C1-4F91-A58B-D72A1A708615}" srcOrd="0" destOrd="0" parTransId="{CC460206-35FC-44B7-922E-4F6381E6E0D9}" sibTransId="{8DED0FDD-5EDF-46A2-8B55-A8F4FC72F417}"/>
    <dgm:cxn modelId="{991922FA-9ED3-4842-869C-18307D487272}" srcId="{D1843BB5-5FA1-41DC-8429-60B732ECACA7}" destId="{AC78A154-A024-46CB-BE41-7DF84F902D93}" srcOrd="0" destOrd="0" parTransId="{57FB1F2B-D3CE-499F-A720-78976B7B6916}" sibTransId="{E5CF5B8F-201C-4651-8292-BFCEB9804879}"/>
    <dgm:cxn modelId="{1AE6C7A5-0A5F-4FFC-A56B-B7AB791FF785}" type="presOf" srcId="{B4B66170-37C1-4F91-A58B-D72A1A708615}" destId="{C3D0773F-D382-442F-B807-5831967F2CA2}" srcOrd="0" destOrd="0" presId="urn:microsoft.com/office/officeart/2005/8/layout/hList1"/>
    <dgm:cxn modelId="{C76EA9C0-7B67-4C90-B94A-D3223171E2FD}" type="presOf" srcId="{AC78A154-A024-46CB-BE41-7DF84F902D93}" destId="{19DA0CB3-47F3-4504-9BA6-402B26E2E02E}" srcOrd="0" destOrd="0" presId="urn:microsoft.com/office/officeart/2005/8/layout/hList1"/>
    <dgm:cxn modelId="{63E3B2DA-C05D-4862-B21C-3EAE01D5C55A}" type="presOf" srcId="{D1843BB5-5FA1-41DC-8429-60B732ECACA7}" destId="{1C699B48-C9A4-4DC8-B6F0-625EC74C5229}" srcOrd="0" destOrd="0" presId="urn:microsoft.com/office/officeart/2005/8/layout/hList1"/>
    <dgm:cxn modelId="{D229D5B1-3FB9-485D-A344-B95F7FA7763D}" type="presParOf" srcId="{1C699B48-C9A4-4DC8-B6F0-625EC74C5229}" destId="{F693D359-EA56-4DDD-BD51-1999065DC902}" srcOrd="0" destOrd="0" presId="urn:microsoft.com/office/officeart/2005/8/layout/hList1"/>
    <dgm:cxn modelId="{A18DB229-AADD-4D88-9190-C22E37AAE0F0}" type="presParOf" srcId="{F693D359-EA56-4DDD-BD51-1999065DC902}" destId="{19DA0CB3-47F3-4504-9BA6-402B26E2E02E}" srcOrd="0" destOrd="0" presId="urn:microsoft.com/office/officeart/2005/8/layout/hList1"/>
    <dgm:cxn modelId="{1DA823BC-D234-44C9-9712-97B42AE05D02}" type="presParOf" srcId="{F693D359-EA56-4DDD-BD51-1999065DC902}" destId="{C3D0773F-D382-442F-B807-5831967F2CA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25ABA624-8BED-4968-AE55-0084F354530A}" type="doc">
      <dgm:prSet loTypeId="urn:microsoft.com/office/officeart/2005/8/layout/vList2" loCatId="list" qsTypeId="urn:microsoft.com/office/officeart/2005/8/quickstyle/simple1" qsCatId="simple" csTypeId="urn:microsoft.com/office/officeart/2005/8/colors/colorful1#12" csCatId="colorful" phldr="1"/>
      <dgm:spPr/>
      <dgm:t>
        <a:bodyPr/>
        <a:lstStyle/>
        <a:p>
          <a:endParaRPr lang="ru-RU"/>
        </a:p>
      </dgm:t>
    </dgm:pt>
    <dgm:pt modelId="{A0095012-F523-4E48-8FBB-1370C115F437}">
      <dgm:prSet custT="1"/>
      <dgm:spPr/>
      <dgm:t>
        <a:bodyPr/>
        <a:lstStyle/>
        <a:p>
          <a:pPr rtl="0"/>
          <a:r>
            <a:rPr lang="ru-RU" sz="1800" b="0" i="0" baseline="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baseline="0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1800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42B1D896-C2B5-4117-9F97-07EF39FBB4D3}" type="parTrans" cxnId="{2526A64E-3538-488B-8C57-09EB02CA97AD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166F9CE9-B924-4BB3-B664-CF6A5D269A9A}" type="sibTrans" cxnId="{2526A64E-3538-488B-8C57-09EB02CA97AD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032AF7C4-23E6-4DE5-B3F4-12A9B72CF915}">
      <dgm:prSet custT="1"/>
      <dgm:spPr/>
      <dgm:t>
        <a:bodyPr/>
        <a:lstStyle/>
        <a:p>
          <a:pPr rtl="0"/>
          <a:r>
            <a:rPr lang="en-US" sz="1800" b="0" i="0" baseline="0" dirty="0" smtClean="0">
              <a:latin typeface="Times New Roman" pitchFamily="18" charset="0"/>
              <a:cs typeface="Times New Roman" pitchFamily="18" charset="0"/>
              <a:sym typeface="Symbol"/>
            </a:rPr>
            <a:t></a:t>
          </a:r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Р – </a:t>
          </a:r>
          <a:r>
            <a:rPr lang="ru-RU" sz="1800" b="0" i="0" baseline="0" dirty="0" err="1" smtClean="0">
              <a:latin typeface="Times New Roman" pitchFamily="18" charset="0"/>
              <a:cs typeface="Times New Roman" pitchFamily="18" charset="0"/>
            </a:rPr>
            <a:t>нархларнинг</a:t>
          </a:r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baseline="0" dirty="0" err="1" smtClean="0">
              <a:latin typeface="Times New Roman" pitchFamily="18" charset="0"/>
              <a:cs typeface="Times New Roman" pitchFamily="18" charset="0"/>
            </a:rPr>
            <a:t>фоизли</a:t>
          </a:r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baseline="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800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425C9DC2-11F3-4035-AFFA-B728C512448E}" type="parTrans" cxnId="{7852DB91-A767-4622-AB25-972D5B04DF24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7FA9C533-5CAE-4EA8-867C-625600E66D32}" type="sibTrans" cxnId="{7852DB91-A767-4622-AB25-972D5B04DF24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1DAE9E5A-FF80-48AD-892F-080812CBA281}">
      <dgm:prSet custT="1"/>
      <dgm:spPr/>
      <dgm:t>
        <a:bodyPr/>
        <a:lstStyle/>
        <a:p>
          <a:pPr rtl="0"/>
          <a:r>
            <a:rPr lang="en-US" sz="1800" b="0" i="0" baseline="0" dirty="0" smtClean="0">
              <a:latin typeface="Times New Roman" pitchFamily="18" charset="0"/>
              <a:cs typeface="Times New Roman" pitchFamily="18" charset="0"/>
              <a:sym typeface="Symbol"/>
            </a:rPr>
            <a:t></a:t>
          </a:r>
          <a:r>
            <a:rPr lang="en-US" sz="1800" b="0" i="0" baseline="0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b="0" i="0" baseline="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uz-Cyrl-UZ" sz="1800" b="0" i="0" baseline="0" dirty="0" smtClean="0">
              <a:latin typeface="Times New Roman" pitchFamily="18" charset="0"/>
              <a:cs typeface="Times New Roman" pitchFamily="18" charset="0"/>
            </a:rPr>
            <a:t> миқдорининг фоизли ўзгариши</a:t>
          </a:r>
          <a:r>
            <a:rPr lang="ru-RU" sz="1800" b="0" i="0" baseline="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93170557-D52D-48C8-933C-3A0A9AD772A9}" type="parTrans" cxnId="{2D1D4C38-746D-4DCE-A497-EE61A3649D6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152AD59C-5E02-442F-8E5A-4EB8364B77D3}" type="sibTrans" cxnId="{2D1D4C38-746D-4DCE-A497-EE61A3649D6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82474F5-C26E-4555-961A-105AE089F729}" type="pres">
      <dgm:prSet presAssocID="{25ABA624-8BED-4968-AE55-0084F354530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3F1977-25DD-4C67-B6B5-07DDB177B027}" type="pres">
      <dgm:prSet presAssocID="{A0095012-F523-4E48-8FBB-1370C115F437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BAB454-477E-48AE-9F68-3072F1150FA2}" type="pres">
      <dgm:prSet presAssocID="{166F9CE9-B924-4BB3-B664-CF6A5D269A9A}" presName="spacer" presStyleCnt="0"/>
      <dgm:spPr/>
    </dgm:pt>
    <dgm:pt modelId="{38E0AD2A-CDF0-4286-90C1-F2BD2BCCF274}" type="pres">
      <dgm:prSet presAssocID="{1DAE9E5A-FF80-48AD-892F-080812CBA281}" presName="parentText" presStyleLbl="node1" presStyleIdx="1" presStyleCnt="3" custLinFactY="5888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572613-11AC-46F3-9819-1CE18B0A6D9E}" type="pres">
      <dgm:prSet presAssocID="{152AD59C-5E02-442F-8E5A-4EB8364B77D3}" presName="spacer" presStyleCnt="0"/>
      <dgm:spPr/>
    </dgm:pt>
    <dgm:pt modelId="{30E8CD46-BBAC-4AD6-8E89-2390E7C406BA}" type="pres">
      <dgm:prSet presAssocID="{032AF7C4-23E6-4DE5-B3F4-12A9B72CF91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526A64E-3538-488B-8C57-09EB02CA97AD}" srcId="{25ABA624-8BED-4968-AE55-0084F354530A}" destId="{A0095012-F523-4E48-8FBB-1370C115F437}" srcOrd="0" destOrd="0" parTransId="{42B1D896-C2B5-4117-9F97-07EF39FBB4D3}" sibTransId="{166F9CE9-B924-4BB3-B664-CF6A5D269A9A}"/>
    <dgm:cxn modelId="{A030298F-8833-4F6E-AA3F-BA9194D8609C}" type="presOf" srcId="{032AF7C4-23E6-4DE5-B3F4-12A9B72CF915}" destId="{30E8CD46-BBAC-4AD6-8E89-2390E7C406BA}" srcOrd="0" destOrd="0" presId="urn:microsoft.com/office/officeart/2005/8/layout/vList2"/>
    <dgm:cxn modelId="{81130490-3888-48EA-9248-2A03BA8F7145}" type="presOf" srcId="{1DAE9E5A-FF80-48AD-892F-080812CBA281}" destId="{38E0AD2A-CDF0-4286-90C1-F2BD2BCCF274}" srcOrd="0" destOrd="0" presId="urn:microsoft.com/office/officeart/2005/8/layout/vList2"/>
    <dgm:cxn modelId="{7852DB91-A767-4622-AB25-972D5B04DF24}" srcId="{25ABA624-8BED-4968-AE55-0084F354530A}" destId="{032AF7C4-23E6-4DE5-B3F4-12A9B72CF915}" srcOrd="2" destOrd="0" parTransId="{425C9DC2-11F3-4035-AFFA-B728C512448E}" sibTransId="{7FA9C533-5CAE-4EA8-867C-625600E66D32}"/>
    <dgm:cxn modelId="{18D4C085-B1C0-45CF-8622-423C91699FE8}" type="presOf" srcId="{25ABA624-8BED-4968-AE55-0084F354530A}" destId="{382474F5-C26E-4555-961A-105AE089F729}" srcOrd="0" destOrd="0" presId="urn:microsoft.com/office/officeart/2005/8/layout/vList2"/>
    <dgm:cxn modelId="{2D1D4C38-746D-4DCE-A497-EE61A3649D63}" srcId="{25ABA624-8BED-4968-AE55-0084F354530A}" destId="{1DAE9E5A-FF80-48AD-892F-080812CBA281}" srcOrd="1" destOrd="0" parTransId="{93170557-D52D-48C8-933C-3A0A9AD772A9}" sibTransId="{152AD59C-5E02-442F-8E5A-4EB8364B77D3}"/>
    <dgm:cxn modelId="{47316F71-2D97-493E-8355-1CC4E072D3A9}" type="presOf" srcId="{A0095012-F523-4E48-8FBB-1370C115F437}" destId="{1B3F1977-25DD-4C67-B6B5-07DDB177B027}" srcOrd="0" destOrd="0" presId="urn:microsoft.com/office/officeart/2005/8/layout/vList2"/>
    <dgm:cxn modelId="{9C1DC05D-AEC0-4542-B193-09A75E1A8887}" type="presParOf" srcId="{382474F5-C26E-4555-961A-105AE089F729}" destId="{1B3F1977-25DD-4C67-B6B5-07DDB177B027}" srcOrd="0" destOrd="0" presId="urn:microsoft.com/office/officeart/2005/8/layout/vList2"/>
    <dgm:cxn modelId="{6D95BB89-0BAC-4357-BA1D-96991F15C785}" type="presParOf" srcId="{382474F5-C26E-4555-961A-105AE089F729}" destId="{7BBAB454-477E-48AE-9F68-3072F1150FA2}" srcOrd="1" destOrd="0" presId="urn:microsoft.com/office/officeart/2005/8/layout/vList2"/>
    <dgm:cxn modelId="{0E7CA4F1-9CB9-4B2C-BEE1-DB57058D3642}" type="presParOf" srcId="{382474F5-C26E-4555-961A-105AE089F729}" destId="{38E0AD2A-CDF0-4286-90C1-F2BD2BCCF274}" srcOrd="2" destOrd="0" presId="urn:microsoft.com/office/officeart/2005/8/layout/vList2"/>
    <dgm:cxn modelId="{E84528E1-8AA0-4051-A912-E5E0ACC84E6D}" type="presParOf" srcId="{382474F5-C26E-4555-961A-105AE089F729}" destId="{4A572613-11AC-46F3-9819-1CE18B0A6D9E}" srcOrd="3" destOrd="0" presId="urn:microsoft.com/office/officeart/2005/8/layout/vList2"/>
    <dgm:cxn modelId="{6AF45C24-7143-48E1-936E-736D381DD164}" type="presParOf" srcId="{382474F5-C26E-4555-961A-105AE089F729}" destId="{30E8CD46-BBAC-4AD6-8E89-2390E7C406B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EB1430CF-EF38-4526-B244-9F3D9F6A4BA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A25E7EF-EFBB-4DFE-9740-7F9E7D560A23}">
      <dgm:prSet/>
      <dgm:spPr/>
      <dgm:t>
        <a:bodyPr/>
        <a:lstStyle/>
        <a:p>
          <a:pPr marL="0" indent="363538"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Талаб ва таклиф эгилувчанлиги кўрсаткичларини аниқлашда уларнинг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dirty="0" smtClean="0">
              <a:latin typeface="Times New Roman" pitchFamily="18" charset="0"/>
              <a:cs typeface="Times New Roman" pitchFamily="18" charset="0"/>
            </a:rPr>
            <a:t>турли даражаларини умумий ҳолда баҳолаш муҳим ўрин тутади. Бунда асосан, қуйидаги учта ҳолатни ажратиб кўрсатиш мумкин: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68C1313-72FA-43B0-B99D-7CECFD86618D}" type="parTrans" cxnId="{6D18AEE5-E5BF-457D-9602-4E968B489C63}">
      <dgm:prSet/>
      <dgm:spPr/>
      <dgm:t>
        <a:bodyPr/>
        <a:lstStyle/>
        <a:p>
          <a:endParaRPr lang="ru-RU"/>
        </a:p>
      </dgm:t>
    </dgm:pt>
    <dgm:pt modelId="{3D223AA8-CF9C-4B2A-ACB6-E13894FFF402}" type="sibTrans" cxnId="{6D18AEE5-E5BF-457D-9602-4E968B489C63}">
      <dgm:prSet/>
      <dgm:spPr/>
      <dgm:t>
        <a:bodyPr/>
        <a:lstStyle/>
        <a:p>
          <a:endParaRPr lang="ru-RU"/>
        </a:p>
      </dgm:t>
    </dgm:pt>
    <dgm:pt modelId="{6435166C-166F-4AC4-A0D1-B48877A946FA}" type="pres">
      <dgm:prSet presAssocID="{EB1430CF-EF38-4526-B244-9F3D9F6A4BA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459A26A-27C0-44BE-BE2E-E423DA325148}" type="pres">
      <dgm:prSet presAssocID="{4A25E7EF-EFBB-4DFE-9740-7F9E7D560A2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C28CE7F-DFF0-4ED5-B68C-8C3DEC0ED4B0}" type="presOf" srcId="{4A25E7EF-EFBB-4DFE-9740-7F9E7D560A23}" destId="{5459A26A-27C0-44BE-BE2E-E423DA325148}" srcOrd="0" destOrd="0" presId="urn:microsoft.com/office/officeart/2005/8/layout/vList2"/>
    <dgm:cxn modelId="{6D18AEE5-E5BF-457D-9602-4E968B489C63}" srcId="{EB1430CF-EF38-4526-B244-9F3D9F6A4BA0}" destId="{4A25E7EF-EFBB-4DFE-9740-7F9E7D560A23}" srcOrd="0" destOrd="0" parTransId="{A68C1313-72FA-43B0-B99D-7CECFD86618D}" sibTransId="{3D223AA8-CF9C-4B2A-ACB6-E13894FFF402}"/>
    <dgm:cxn modelId="{662A8EE1-F7D3-4B14-829F-53DA1D329648}" type="presOf" srcId="{EB1430CF-EF38-4526-B244-9F3D9F6A4BA0}" destId="{6435166C-166F-4AC4-A0D1-B48877A946FA}" srcOrd="0" destOrd="0" presId="urn:microsoft.com/office/officeart/2005/8/layout/vList2"/>
    <dgm:cxn modelId="{343A795F-6ED7-46BD-8A1C-FDCDABAA806F}" type="presParOf" srcId="{6435166C-166F-4AC4-A0D1-B48877A946FA}" destId="{5459A26A-27C0-44BE-BE2E-E423DA32514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9FE41490-67ED-4CEB-AC44-1FB1B99AD7D9}" type="doc">
      <dgm:prSet loTypeId="urn:microsoft.com/office/officeart/2005/8/layout/list1" loCatId="list" qsTypeId="urn:microsoft.com/office/officeart/2005/8/quickstyle/simple1" qsCatId="simple" csTypeId="urn:microsoft.com/office/officeart/2005/8/colors/colorful1#13" csCatId="colorful" phldr="1"/>
      <dgm:spPr/>
      <dgm:t>
        <a:bodyPr/>
        <a:lstStyle/>
        <a:p>
          <a:endParaRPr lang="ru-RU"/>
        </a:p>
      </dgm:t>
    </dgm:pt>
    <dgm:pt modelId="{2AC01BD1-E246-4353-9575-A663A3C7C32C}">
      <dgm:prSet/>
      <dgm:spPr/>
      <dgm:t>
        <a:bodyPr/>
        <a:lstStyle/>
        <a:p>
          <a:pPr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1) талаб ёки таклиф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эгилувчанлиги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коэффициенти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1 дан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катта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(Э</a:t>
          </a:r>
          <a:r>
            <a:rPr lang="ru-RU" b="1" baseline="-25000" dirty="0" smtClean="0">
              <a:latin typeface="Times New Roman" pitchFamily="18" charset="0"/>
              <a:cs typeface="Times New Roman" pitchFamily="18" charset="0"/>
            </a:rPr>
            <a:t>Т,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</a:t>
          </a:r>
          <a:r>
            <a:rPr lang="ru-RU" b="1" baseline="-25000" dirty="0" err="1" smtClean="0">
              <a:latin typeface="Times New Roman" pitchFamily="18" charset="0"/>
              <a:cs typeface="Times New Roman" pitchFamily="18" charset="0"/>
            </a:rPr>
            <a:t>Тф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&gt;1).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35EA54D4-D368-4EE9-8D6F-D4BAEF524F30}" type="parTrans" cxnId="{7B28122D-2965-4B51-BF59-F599763EEA4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0E48B4E-0B53-4316-A1AF-FB32F5129EF0}" type="sibTrans" cxnId="{7B28122D-2965-4B51-BF59-F599763EEA4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3676EBC-99A4-4C47-B9A0-0354BD8A5786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Бундай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эгилувчан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нисбатан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эгилувчан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аталади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7341FF0-C8E4-4C94-94B3-EEE9835582E2}" type="parTrans" cxnId="{50577298-43E5-4DEC-9F55-DF738AD3DF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C1E23DE-89B9-49A7-9277-B867506C2F72}" type="sibTrans" cxnId="{50577298-43E5-4DEC-9F55-DF738AD3DF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DCF3FB2-76E5-4DEF-87C6-DCA9B7DEFCB3}">
      <dgm:prSet/>
      <dgm:spPr/>
      <dgm:t>
        <a:bodyPr/>
        <a:lstStyle/>
        <a:p>
          <a:pPr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2) 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талаб ёки таклиф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эгилувчанлиги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коэффициенти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1 га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тенг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(Э</a:t>
          </a:r>
          <a:r>
            <a:rPr lang="ru-RU" b="1" baseline="-25000" dirty="0" smtClean="0">
              <a:latin typeface="Times New Roman" pitchFamily="18" charset="0"/>
              <a:cs typeface="Times New Roman" pitchFamily="18" charset="0"/>
            </a:rPr>
            <a:t>Т, 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Э</a:t>
          </a:r>
          <a:r>
            <a:rPr lang="ru-RU" b="1" baseline="-25000" dirty="0" smtClean="0">
              <a:latin typeface="Times New Roman" pitchFamily="18" charset="0"/>
              <a:cs typeface="Times New Roman" pitchFamily="18" charset="0"/>
            </a:rPr>
            <a:t>Тф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=1).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ECDC491-6CA3-460B-8AA9-13F2BFEFC77D}" type="parTrans" cxnId="{1C81646C-C125-43A5-A52E-39E188CFFB5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DEB579E-8C6E-4B6B-BBFD-6C027DF47BB1}" type="sibTrans" cxnId="{1C81646C-C125-43A5-A52E-39E188CFFB5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DE5C8AA-6C0F-4201-BCE1-BE62169D523F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Бундай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бирга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тенг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эгилувчан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аталади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5F9970F-7E64-42E9-BF5A-344EA1FCF6B0}" type="parTrans" cxnId="{BCA2F790-D337-4AEA-B6A9-D666B0097D7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E3B9E01-8BB0-4999-88C3-864FAE0F247A}" type="sibTrans" cxnId="{BCA2F790-D337-4AEA-B6A9-D666B0097D7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BF45EAD-CE3B-4A71-A72D-5946A37A9F8B}">
      <dgm:prSet/>
      <dgm:spPr/>
      <dgm:t>
        <a:bodyPr/>
        <a:lstStyle/>
        <a:p>
          <a:pPr rtl="0"/>
          <a:r>
            <a:rPr lang="ru-RU" b="1" dirty="0" smtClean="0">
              <a:latin typeface="Times New Roman" pitchFamily="18" charset="0"/>
              <a:cs typeface="Times New Roman" pitchFamily="18" charset="0"/>
            </a:rPr>
            <a:t>3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) талаб ёки таклиф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эгилувчанлиги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коэффициенти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1 дан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(Э</a:t>
          </a:r>
          <a:r>
            <a:rPr lang="ru-RU" b="1" baseline="-25000" dirty="0" smtClean="0">
              <a:latin typeface="Times New Roman" pitchFamily="18" charset="0"/>
              <a:cs typeface="Times New Roman" pitchFamily="18" charset="0"/>
            </a:rPr>
            <a:t>Т,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</a:t>
          </a:r>
          <a:r>
            <a:rPr lang="ru-RU" b="1" baseline="-25000" dirty="0" err="1" smtClean="0">
              <a:latin typeface="Times New Roman" pitchFamily="18" charset="0"/>
              <a:cs typeface="Times New Roman" pitchFamily="18" charset="0"/>
            </a:rPr>
            <a:t>Тф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&lt;1).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29FFB0C-A830-4970-B32C-81D84A2ADC3F}" type="parTrans" cxnId="{50F77A3A-840C-4FBF-87C0-35A97960F76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16A76A7-699B-442E-94DC-70BBC507830A}" type="sibTrans" cxnId="{50F77A3A-840C-4FBF-87C0-35A97960F76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3867D7F-7F34-4133-BB63-87FFB4E4B56C}">
      <dgm:prSet/>
      <dgm:spPr/>
      <dgm:t>
        <a:bodyPr/>
        <a:lstStyle/>
        <a:p>
          <a:pPr algn="just"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Бундай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ноэгилувчан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нисбатан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ноэгилувчан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аталади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145526D-E268-4B55-A364-B49A9056D24A}" type="parTrans" cxnId="{53154F2C-AA9E-47A1-A44A-B297BF8B686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33320F1-8245-401A-89C8-2B4B91B18AD1}" type="sibTrans" cxnId="{53154F2C-AA9E-47A1-A44A-B297BF8B686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15AEB77-7F5F-46A8-9C9B-ED4393227944}" type="pres">
      <dgm:prSet presAssocID="{9FE41490-67ED-4CEB-AC44-1FB1B99AD7D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77F0744-68A5-47CA-ADBE-B1A01BE43DBB}" type="pres">
      <dgm:prSet presAssocID="{2AC01BD1-E246-4353-9575-A663A3C7C32C}" presName="parentLin" presStyleCnt="0"/>
      <dgm:spPr/>
    </dgm:pt>
    <dgm:pt modelId="{DA2BE7F0-73DD-48CC-B93B-3216BFCFE24D}" type="pres">
      <dgm:prSet presAssocID="{2AC01BD1-E246-4353-9575-A663A3C7C3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C36AFA66-448B-441F-9EAA-CCE4F389CDF3}" type="pres">
      <dgm:prSet presAssocID="{2AC01BD1-E246-4353-9575-A663A3C7C32C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4A33FD-9FDA-46AB-A684-0B25F5571191}" type="pres">
      <dgm:prSet presAssocID="{2AC01BD1-E246-4353-9575-A663A3C7C32C}" presName="negativeSpace" presStyleCnt="0"/>
      <dgm:spPr/>
    </dgm:pt>
    <dgm:pt modelId="{1EDA024A-E9D8-49A9-A73E-4E9A1884EFAC}" type="pres">
      <dgm:prSet presAssocID="{2AC01BD1-E246-4353-9575-A663A3C7C32C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D0A44A-9738-4552-BF45-464C73786198}" type="pres">
      <dgm:prSet presAssocID="{C0E48B4E-0B53-4316-A1AF-FB32F5129EF0}" presName="spaceBetweenRectangles" presStyleCnt="0"/>
      <dgm:spPr/>
    </dgm:pt>
    <dgm:pt modelId="{DD1F1395-2ADA-4560-ABDF-8E5C403644C5}" type="pres">
      <dgm:prSet presAssocID="{9DCF3FB2-76E5-4DEF-87C6-DCA9B7DEFCB3}" presName="parentLin" presStyleCnt="0"/>
      <dgm:spPr/>
    </dgm:pt>
    <dgm:pt modelId="{56085462-516D-44AF-AA92-6224C74875B6}" type="pres">
      <dgm:prSet presAssocID="{9DCF3FB2-76E5-4DEF-87C6-DCA9B7DEFCB3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32178ECF-5A63-4536-94B3-BF961A7E2638}" type="pres">
      <dgm:prSet presAssocID="{9DCF3FB2-76E5-4DEF-87C6-DCA9B7DEFCB3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DC6CFC-260C-424E-ADE1-072ED7179D51}" type="pres">
      <dgm:prSet presAssocID="{9DCF3FB2-76E5-4DEF-87C6-DCA9B7DEFCB3}" presName="negativeSpace" presStyleCnt="0"/>
      <dgm:spPr/>
    </dgm:pt>
    <dgm:pt modelId="{FFE01B58-2F97-42E0-903D-DB7B4C41B795}" type="pres">
      <dgm:prSet presAssocID="{9DCF3FB2-76E5-4DEF-87C6-DCA9B7DEFCB3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A03561-5C2A-4E52-A40D-A72C1D5088FD}" type="pres">
      <dgm:prSet presAssocID="{7DEB579E-8C6E-4B6B-BBFD-6C027DF47BB1}" presName="spaceBetweenRectangles" presStyleCnt="0"/>
      <dgm:spPr/>
    </dgm:pt>
    <dgm:pt modelId="{095F7DAF-F81F-4D2B-8F68-DC5D6B27C22B}" type="pres">
      <dgm:prSet presAssocID="{CBF45EAD-CE3B-4A71-A72D-5946A37A9F8B}" presName="parentLin" presStyleCnt="0"/>
      <dgm:spPr/>
    </dgm:pt>
    <dgm:pt modelId="{FCDEEAAD-AE4D-4823-AAD5-BB18CE378222}" type="pres">
      <dgm:prSet presAssocID="{CBF45EAD-CE3B-4A71-A72D-5946A37A9F8B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42F058AF-07C6-40E6-B9F2-CB44FDC772B6}" type="pres">
      <dgm:prSet presAssocID="{CBF45EAD-CE3B-4A71-A72D-5946A37A9F8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92EC0-B91C-414E-9306-A0B8A51FFB5A}" type="pres">
      <dgm:prSet presAssocID="{CBF45EAD-CE3B-4A71-A72D-5946A37A9F8B}" presName="negativeSpace" presStyleCnt="0"/>
      <dgm:spPr/>
    </dgm:pt>
    <dgm:pt modelId="{B5987B55-544E-4F65-8C6B-8FCDE0EE097F}" type="pres">
      <dgm:prSet presAssocID="{CBF45EAD-CE3B-4A71-A72D-5946A37A9F8B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B28122D-2965-4B51-BF59-F599763EEA4A}" srcId="{9FE41490-67ED-4CEB-AC44-1FB1B99AD7D9}" destId="{2AC01BD1-E246-4353-9575-A663A3C7C32C}" srcOrd="0" destOrd="0" parTransId="{35EA54D4-D368-4EE9-8D6F-D4BAEF524F30}" sibTransId="{C0E48B4E-0B53-4316-A1AF-FB32F5129EF0}"/>
    <dgm:cxn modelId="{6C448B67-42CE-4C83-870C-C967AAB00643}" type="presOf" srcId="{2AC01BD1-E246-4353-9575-A663A3C7C32C}" destId="{C36AFA66-448B-441F-9EAA-CCE4F389CDF3}" srcOrd="1" destOrd="0" presId="urn:microsoft.com/office/officeart/2005/8/layout/list1"/>
    <dgm:cxn modelId="{4BFDAE1F-86C4-4D00-A095-39C3B89DDD02}" type="presOf" srcId="{3DE5C8AA-6C0F-4201-BCE1-BE62169D523F}" destId="{FFE01B58-2F97-42E0-903D-DB7B4C41B795}" srcOrd="0" destOrd="0" presId="urn:microsoft.com/office/officeart/2005/8/layout/list1"/>
    <dgm:cxn modelId="{A0637B19-FA63-4663-BAAB-1176985007FD}" type="presOf" srcId="{9FE41490-67ED-4CEB-AC44-1FB1B99AD7D9}" destId="{715AEB77-7F5F-46A8-9C9B-ED4393227944}" srcOrd="0" destOrd="0" presId="urn:microsoft.com/office/officeart/2005/8/layout/list1"/>
    <dgm:cxn modelId="{25A1A2FB-66DF-4218-9CCE-F8B4780A8198}" type="presOf" srcId="{43676EBC-99A4-4C47-B9A0-0354BD8A5786}" destId="{1EDA024A-E9D8-49A9-A73E-4E9A1884EFAC}" srcOrd="0" destOrd="0" presId="urn:microsoft.com/office/officeart/2005/8/layout/list1"/>
    <dgm:cxn modelId="{50577298-43E5-4DEC-9F55-DF738AD3DF56}" srcId="{2AC01BD1-E246-4353-9575-A663A3C7C32C}" destId="{43676EBC-99A4-4C47-B9A0-0354BD8A5786}" srcOrd="0" destOrd="0" parTransId="{37341FF0-C8E4-4C94-94B3-EEE9835582E2}" sibTransId="{2C1E23DE-89B9-49A7-9277-B867506C2F72}"/>
    <dgm:cxn modelId="{BBD45036-A0DD-4E66-9AD6-925A167683ED}" type="presOf" srcId="{CBF45EAD-CE3B-4A71-A72D-5946A37A9F8B}" destId="{42F058AF-07C6-40E6-B9F2-CB44FDC772B6}" srcOrd="1" destOrd="0" presId="urn:microsoft.com/office/officeart/2005/8/layout/list1"/>
    <dgm:cxn modelId="{BF061E7B-B3E6-43B7-9FE8-947F2FDA6069}" type="presOf" srcId="{93867D7F-7F34-4133-BB63-87FFB4E4B56C}" destId="{B5987B55-544E-4F65-8C6B-8FCDE0EE097F}" srcOrd="0" destOrd="0" presId="urn:microsoft.com/office/officeart/2005/8/layout/list1"/>
    <dgm:cxn modelId="{6CB6F837-C8B2-455F-AB25-3A8C46216C84}" type="presOf" srcId="{9DCF3FB2-76E5-4DEF-87C6-DCA9B7DEFCB3}" destId="{32178ECF-5A63-4536-94B3-BF961A7E2638}" srcOrd="1" destOrd="0" presId="urn:microsoft.com/office/officeart/2005/8/layout/list1"/>
    <dgm:cxn modelId="{3223C3F6-2996-43F6-9E4A-37E1EE49B7FB}" type="presOf" srcId="{2AC01BD1-E246-4353-9575-A663A3C7C32C}" destId="{DA2BE7F0-73DD-48CC-B93B-3216BFCFE24D}" srcOrd="0" destOrd="0" presId="urn:microsoft.com/office/officeart/2005/8/layout/list1"/>
    <dgm:cxn modelId="{1C81646C-C125-43A5-A52E-39E188CFFB59}" srcId="{9FE41490-67ED-4CEB-AC44-1FB1B99AD7D9}" destId="{9DCF3FB2-76E5-4DEF-87C6-DCA9B7DEFCB3}" srcOrd="1" destOrd="0" parTransId="{DECDC491-6CA3-460B-8AA9-13F2BFEFC77D}" sibTransId="{7DEB579E-8C6E-4B6B-BBFD-6C027DF47BB1}"/>
    <dgm:cxn modelId="{468243CA-4221-4F23-ABAC-2E95EF58BC2E}" type="presOf" srcId="{CBF45EAD-CE3B-4A71-A72D-5946A37A9F8B}" destId="{FCDEEAAD-AE4D-4823-AAD5-BB18CE378222}" srcOrd="0" destOrd="0" presId="urn:microsoft.com/office/officeart/2005/8/layout/list1"/>
    <dgm:cxn modelId="{1FEB9C26-F146-49E1-8CDE-E6B50CC33F6A}" type="presOf" srcId="{9DCF3FB2-76E5-4DEF-87C6-DCA9B7DEFCB3}" destId="{56085462-516D-44AF-AA92-6224C74875B6}" srcOrd="0" destOrd="0" presId="urn:microsoft.com/office/officeart/2005/8/layout/list1"/>
    <dgm:cxn modelId="{50F77A3A-840C-4FBF-87C0-35A97960F76D}" srcId="{9FE41490-67ED-4CEB-AC44-1FB1B99AD7D9}" destId="{CBF45EAD-CE3B-4A71-A72D-5946A37A9F8B}" srcOrd="2" destOrd="0" parTransId="{129FFB0C-A830-4970-B32C-81D84A2ADC3F}" sibTransId="{716A76A7-699B-442E-94DC-70BBC507830A}"/>
    <dgm:cxn modelId="{53154F2C-AA9E-47A1-A44A-B297BF8B686F}" srcId="{CBF45EAD-CE3B-4A71-A72D-5946A37A9F8B}" destId="{93867D7F-7F34-4133-BB63-87FFB4E4B56C}" srcOrd="0" destOrd="0" parTransId="{8145526D-E268-4B55-A364-B49A9056D24A}" sibTransId="{833320F1-8245-401A-89C8-2B4B91B18AD1}"/>
    <dgm:cxn modelId="{BCA2F790-D337-4AEA-B6A9-D666B0097D73}" srcId="{9DCF3FB2-76E5-4DEF-87C6-DCA9B7DEFCB3}" destId="{3DE5C8AA-6C0F-4201-BCE1-BE62169D523F}" srcOrd="0" destOrd="0" parTransId="{75F9970F-7E64-42E9-BF5A-344EA1FCF6B0}" sibTransId="{7E3B9E01-8BB0-4999-88C3-864FAE0F247A}"/>
    <dgm:cxn modelId="{3C1120DC-789D-41BB-A9F9-A06D39507C80}" type="presParOf" srcId="{715AEB77-7F5F-46A8-9C9B-ED4393227944}" destId="{A77F0744-68A5-47CA-ADBE-B1A01BE43DBB}" srcOrd="0" destOrd="0" presId="urn:microsoft.com/office/officeart/2005/8/layout/list1"/>
    <dgm:cxn modelId="{73DF8E30-29C4-4A55-BDA0-CF35C1FF4ED4}" type="presParOf" srcId="{A77F0744-68A5-47CA-ADBE-B1A01BE43DBB}" destId="{DA2BE7F0-73DD-48CC-B93B-3216BFCFE24D}" srcOrd="0" destOrd="0" presId="urn:microsoft.com/office/officeart/2005/8/layout/list1"/>
    <dgm:cxn modelId="{3BB9C508-9EA6-408A-918B-418F415AF17E}" type="presParOf" srcId="{A77F0744-68A5-47CA-ADBE-B1A01BE43DBB}" destId="{C36AFA66-448B-441F-9EAA-CCE4F389CDF3}" srcOrd="1" destOrd="0" presId="urn:microsoft.com/office/officeart/2005/8/layout/list1"/>
    <dgm:cxn modelId="{3B4ED1B4-CB25-4E09-AEE9-85AAD9079B8E}" type="presParOf" srcId="{715AEB77-7F5F-46A8-9C9B-ED4393227944}" destId="{794A33FD-9FDA-46AB-A684-0B25F5571191}" srcOrd="1" destOrd="0" presId="urn:microsoft.com/office/officeart/2005/8/layout/list1"/>
    <dgm:cxn modelId="{55219C51-B16D-4B95-917D-9124CE0EE4C5}" type="presParOf" srcId="{715AEB77-7F5F-46A8-9C9B-ED4393227944}" destId="{1EDA024A-E9D8-49A9-A73E-4E9A1884EFAC}" srcOrd="2" destOrd="0" presId="urn:microsoft.com/office/officeart/2005/8/layout/list1"/>
    <dgm:cxn modelId="{5FF775C1-124F-480A-942D-11CE7B50D8D3}" type="presParOf" srcId="{715AEB77-7F5F-46A8-9C9B-ED4393227944}" destId="{F4D0A44A-9738-4552-BF45-464C73786198}" srcOrd="3" destOrd="0" presId="urn:microsoft.com/office/officeart/2005/8/layout/list1"/>
    <dgm:cxn modelId="{4ADA121D-65F9-468E-A14C-2EB34269B223}" type="presParOf" srcId="{715AEB77-7F5F-46A8-9C9B-ED4393227944}" destId="{DD1F1395-2ADA-4560-ABDF-8E5C403644C5}" srcOrd="4" destOrd="0" presId="urn:microsoft.com/office/officeart/2005/8/layout/list1"/>
    <dgm:cxn modelId="{2AA86BA8-48F1-4E7D-A7D3-24088D30FD39}" type="presParOf" srcId="{DD1F1395-2ADA-4560-ABDF-8E5C403644C5}" destId="{56085462-516D-44AF-AA92-6224C74875B6}" srcOrd="0" destOrd="0" presId="urn:microsoft.com/office/officeart/2005/8/layout/list1"/>
    <dgm:cxn modelId="{A1694545-1173-4DA5-AAEC-931E6E444320}" type="presParOf" srcId="{DD1F1395-2ADA-4560-ABDF-8E5C403644C5}" destId="{32178ECF-5A63-4536-94B3-BF961A7E2638}" srcOrd="1" destOrd="0" presId="urn:microsoft.com/office/officeart/2005/8/layout/list1"/>
    <dgm:cxn modelId="{4A293EF5-4819-4426-8622-CC874C8B1A2C}" type="presParOf" srcId="{715AEB77-7F5F-46A8-9C9B-ED4393227944}" destId="{55DC6CFC-260C-424E-ADE1-072ED7179D51}" srcOrd="5" destOrd="0" presId="urn:microsoft.com/office/officeart/2005/8/layout/list1"/>
    <dgm:cxn modelId="{9B02BED8-CB17-4A7D-8C1A-39F01A07BBDA}" type="presParOf" srcId="{715AEB77-7F5F-46A8-9C9B-ED4393227944}" destId="{FFE01B58-2F97-42E0-903D-DB7B4C41B795}" srcOrd="6" destOrd="0" presId="urn:microsoft.com/office/officeart/2005/8/layout/list1"/>
    <dgm:cxn modelId="{A818A9DC-5B92-46BB-B377-76CCD890C87F}" type="presParOf" srcId="{715AEB77-7F5F-46A8-9C9B-ED4393227944}" destId="{43A03561-5C2A-4E52-A40D-A72C1D5088FD}" srcOrd="7" destOrd="0" presId="urn:microsoft.com/office/officeart/2005/8/layout/list1"/>
    <dgm:cxn modelId="{F3440DB3-04B1-4558-BB2C-DE75094B9119}" type="presParOf" srcId="{715AEB77-7F5F-46A8-9C9B-ED4393227944}" destId="{095F7DAF-F81F-4D2B-8F68-DC5D6B27C22B}" srcOrd="8" destOrd="0" presId="urn:microsoft.com/office/officeart/2005/8/layout/list1"/>
    <dgm:cxn modelId="{528948D4-F1A7-4EDD-80CF-6F220E7D1741}" type="presParOf" srcId="{095F7DAF-F81F-4D2B-8F68-DC5D6B27C22B}" destId="{FCDEEAAD-AE4D-4823-AAD5-BB18CE378222}" srcOrd="0" destOrd="0" presId="urn:microsoft.com/office/officeart/2005/8/layout/list1"/>
    <dgm:cxn modelId="{92F760B5-9BDF-4959-B094-78B8A01F49E3}" type="presParOf" srcId="{095F7DAF-F81F-4D2B-8F68-DC5D6B27C22B}" destId="{42F058AF-07C6-40E6-B9F2-CB44FDC772B6}" srcOrd="1" destOrd="0" presId="urn:microsoft.com/office/officeart/2005/8/layout/list1"/>
    <dgm:cxn modelId="{9BD02E58-B77A-46DE-A702-306DB9267AFE}" type="presParOf" srcId="{715AEB77-7F5F-46A8-9C9B-ED4393227944}" destId="{E9E92EC0-B91C-414E-9306-A0B8A51FFB5A}" srcOrd="9" destOrd="0" presId="urn:microsoft.com/office/officeart/2005/8/layout/list1"/>
    <dgm:cxn modelId="{C869A253-3991-4496-9760-655B51287DDE}" type="presParOf" srcId="{715AEB77-7F5F-46A8-9C9B-ED4393227944}" destId="{B5987B55-544E-4F65-8C6B-8FCDE0EE097F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45CDD62F-1C27-4CED-85C8-195F59955033}" type="doc">
      <dgm:prSet loTypeId="urn:microsoft.com/office/officeart/2005/8/layout/vList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097996BC-60CC-4966-8969-6C5128879700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4-савол. 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Истеъмолчи 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ҳ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атти-ҳаракати 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назарияси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F75D82E-64E6-41B1-9F2B-36BCE9443D63}" type="parTrans" cxnId="{76944DF2-8C67-473B-848B-8D3FE00B44C0}">
      <dgm:prSet/>
      <dgm:spPr/>
      <dgm:t>
        <a:bodyPr/>
        <a:lstStyle/>
        <a:p>
          <a:endParaRPr lang="ru-RU"/>
        </a:p>
      </dgm:t>
    </dgm:pt>
    <dgm:pt modelId="{6527026B-5104-4327-BEAD-ACCD4DCA5574}" type="sibTrans" cxnId="{76944DF2-8C67-473B-848B-8D3FE00B44C0}">
      <dgm:prSet/>
      <dgm:spPr/>
      <dgm:t>
        <a:bodyPr/>
        <a:lstStyle/>
        <a:p>
          <a:endParaRPr lang="ru-RU"/>
        </a:p>
      </dgm:t>
    </dgm:pt>
    <dgm:pt modelId="{3AC67677-8E3F-47D8-BD1A-BF7E46A66233}" type="pres">
      <dgm:prSet presAssocID="{45CDD62F-1C27-4CED-85C8-195F5995503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8F2A59C-6791-429E-96DB-8547B48DBD73}" type="pres">
      <dgm:prSet presAssocID="{097996BC-60CC-4966-8969-6C5128879700}" presName="parentText" presStyleLbl="node1" presStyleIdx="0" presStyleCnt="1" custScaleY="130601" custLinFactNeighborX="520" custLinFactNeighborY="667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7023569-FDA7-47DC-B516-2C063EBA100C}" type="presOf" srcId="{097996BC-60CC-4966-8969-6C5128879700}" destId="{98F2A59C-6791-429E-96DB-8547B48DBD73}" srcOrd="0" destOrd="0" presId="urn:microsoft.com/office/officeart/2005/8/layout/vList2"/>
    <dgm:cxn modelId="{76944DF2-8C67-473B-848B-8D3FE00B44C0}" srcId="{45CDD62F-1C27-4CED-85C8-195F59955033}" destId="{097996BC-60CC-4966-8969-6C5128879700}" srcOrd="0" destOrd="0" parTransId="{0F75D82E-64E6-41B1-9F2B-36BCE9443D63}" sibTransId="{6527026B-5104-4327-BEAD-ACCD4DCA5574}"/>
    <dgm:cxn modelId="{DE03F42F-12F0-4E03-B1CD-C15807CAC858}" type="presOf" srcId="{45CDD62F-1C27-4CED-85C8-195F59955033}" destId="{3AC67677-8E3F-47D8-BD1A-BF7E46A66233}" srcOrd="0" destOrd="0" presId="urn:microsoft.com/office/officeart/2005/8/layout/vList2"/>
    <dgm:cxn modelId="{595F2BD4-1920-47A0-B2E7-B41D03B56647}" type="presParOf" srcId="{3AC67677-8E3F-47D8-BD1A-BF7E46A66233}" destId="{98F2A59C-6791-429E-96DB-8547B48DBD7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946839F2-5349-49F7-A4ED-05DF13FA7DB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411327A-E3A6-4EA1-8975-1CE5E1616FBD}">
      <dgm:prSet/>
      <dgm:spPr/>
      <dgm:t>
        <a:bodyPr/>
        <a:lstStyle/>
        <a:p>
          <a:pPr marL="0" indent="358775"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Ҳозирда иқтисодиёт назариясига оид кўплаб дарслик ва ўқув қўлланмаларда бозор талабининг шаклланиши ва намоён бўлишини истеъмолчининг хатти-ҳаракати орқали тушунтиришга ҳаракат қилинмоқда.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830088-31F7-41D3-820B-A6F985B5FC2F}" type="parTrans" cxnId="{087E8CB3-67D2-4E64-BC90-EF8E939AE88A}">
      <dgm:prSet/>
      <dgm:spPr/>
      <dgm:t>
        <a:bodyPr/>
        <a:lstStyle/>
        <a:p>
          <a:endParaRPr lang="ru-RU"/>
        </a:p>
      </dgm:t>
    </dgm:pt>
    <dgm:pt modelId="{A4CD7A36-3F09-4825-8891-54B6C8AF3A9F}" type="sibTrans" cxnId="{087E8CB3-67D2-4E64-BC90-EF8E939AE88A}">
      <dgm:prSet/>
      <dgm:spPr/>
      <dgm:t>
        <a:bodyPr/>
        <a:lstStyle/>
        <a:p>
          <a:endParaRPr lang="ru-RU"/>
        </a:p>
      </dgm:t>
    </dgm:pt>
    <dgm:pt modelId="{F6BD337B-5858-42DA-BD60-E6B85B22A984}">
      <dgm:prSet/>
      <dgm:spPr/>
      <dgm:t>
        <a:bodyPr/>
        <a:lstStyle/>
        <a:p>
          <a:pPr marL="0" indent="358775" algn="just" rtl="0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олдиндан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ғарб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адабиётларида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келган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назариялардан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истеъмолчи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ҳатти-ҳаракати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назарияси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алоҳида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йўналиш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сифатида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баён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этилмоқда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A83E76-0DE6-4CD0-951F-74772DA1649A}" type="parTrans" cxnId="{9FC8C05D-DCAC-4BAA-8A6B-CCFFE9A22604}">
      <dgm:prSet/>
      <dgm:spPr/>
      <dgm:t>
        <a:bodyPr/>
        <a:lstStyle/>
        <a:p>
          <a:endParaRPr lang="ru-RU"/>
        </a:p>
      </dgm:t>
    </dgm:pt>
    <dgm:pt modelId="{3F209249-9FA5-46D5-AE65-FC2FEF3B8CB1}" type="sibTrans" cxnId="{9FC8C05D-DCAC-4BAA-8A6B-CCFFE9A22604}">
      <dgm:prSet/>
      <dgm:spPr/>
      <dgm:t>
        <a:bodyPr/>
        <a:lstStyle/>
        <a:p>
          <a:endParaRPr lang="ru-RU"/>
        </a:p>
      </dgm:t>
    </dgm:pt>
    <dgm:pt modelId="{8EE63C32-F3CD-4FD2-AB8E-C1A2338336B5}" type="pres">
      <dgm:prSet presAssocID="{946839F2-5349-49F7-A4ED-05DF13FA7DBE}" presName="linear" presStyleCnt="0">
        <dgm:presLayoutVars>
          <dgm:animLvl val="lvl"/>
          <dgm:resizeHandles val="exact"/>
        </dgm:presLayoutVars>
      </dgm:prSet>
      <dgm:spPr/>
    </dgm:pt>
    <dgm:pt modelId="{CC241C4E-CA3E-4338-84B4-1774552668B6}" type="pres">
      <dgm:prSet presAssocID="{0411327A-E3A6-4EA1-8975-1CE5E1616FBD}" presName="parentText" presStyleLbl="node1" presStyleIdx="0" presStyleCnt="2" custScaleY="100473">
        <dgm:presLayoutVars>
          <dgm:chMax val="0"/>
          <dgm:bulletEnabled val="1"/>
        </dgm:presLayoutVars>
      </dgm:prSet>
      <dgm:spPr/>
    </dgm:pt>
    <dgm:pt modelId="{885366EE-0D18-42F4-BF02-7CD11A0E2CB7}" type="pres">
      <dgm:prSet presAssocID="{A4CD7A36-3F09-4825-8891-54B6C8AF3A9F}" presName="spacer" presStyleCnt="0"/>
      <dgm:spPr/>
    </dgm:pt>
    <dgm:pt modelId="{55F2D3C8-0389-44D8-8CBE-A9565976FBCC}" type="pres">
      <dgm:prSet presAssocID="{F6BD337B-5858-42DA-BD60-E6B85B22A984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5D56A2C2-BC2B-4963-8245-D2E06205A28E}" type="presOf" srcId="{946839F2-5349-49F7-A4ED-05DF13FA7DBE}" destId="{8EE63C32-F3CD-4FD2-AB8E-C1A2338336B5}" srcOrd="0" destOrd="0" presId="urn:microsoft.com/office/officeart/2005/8/layout/vList2"/>
    <dgm:cxn modelId="{70BEA19A-D0EA-4BBC-9B9E-8670EBF78F64}" type="presOf" srcId="{F6BD337B-5858-42DA-BD60-E6B85B22A984}" destId="{55F2D3C8-0389-44D8-8CBE-A9565976FBCC}" srcOrd="0" destOrd="0" presId="urn:microsoft.com/office/officeart/2005/8/layout/vList2"/>
    <dgm:cxn modelId="{087E8CB3-67D2-4E64-BC90-EF8E939AE88A}" srcId="{946839F2-5349-49F7-A4ED-05DF13FA7DBE}" destId="{0411327A-E3A6-4EA1-8975-1CE5E1616FBD}" srcOrd="0" destOrd="0" parTransId="{FA830088-31F7-41D3-820B-A6F985B5FC2F}" sibTransId="{A4CD7A36-3F09-4825-8891-54B6C8AF3A9F}"/>
    <dgm:cxn modelId="{BEE13C24-8177-404B-B1DD-C6CD697BE1D3}" type="presOf" srcId="{0411327A-E3A6-4EA1-8975-1CE5E1616FBD}" destId="{CC241C4E-CA3E-4338-84B4-1774552668B6}" srcOrd="0" destOrd="0" presId="urn:microsoft.com/office/officeart/2005/8/layout/vList2"/>
    <dgm:cxn modelId="{9FC8C05D-DCAC-4BAA-8A6B-CCFFE9A22604}" srcId="{946839F2-5349-49F7-A4ED-05DF13FA7DBE}" destId="{F6BD337B-5858-42DA-BD60-E6B85B22A984}" srcOrd="1" destOrd="0" parTransId="{A6A83E76-0DE6-4CD0-951F-74772DA1649A}" sibTransId="{3F209249-9FA5-46D5-AE65-FC2FEF3B8CB1}"/>
    <dgm:cxn modelId="{9E9A3D0F-CEFC-4045-931C-4BCF33A20FB4}" type="presParOf" srcId="{8EE63C32-F3CD-4FD2-AB8E-C1A2338336B5}" destId="{CC241C4E-CA3E-4338-84B4-1774552668B6}" srcOrd="0" destOrd="0" presId="urn:microsoft.com/office/officeart/2005/8/layout/vList2"/>
    <dgm:cxn modelId="{8C0EFDE5-F7F5-4D02-B24B-3B7BDD382565}" type="presParOf" srcId="{8EE63C32-F3CD-4FD2-AB8E-C1A2338336B5}" destId="{885366EE-0D18-42F4-BF02-7CD11A0E2CB7}" srcOrd="1" destOrd="0" presId="urn:microsoft.com/office/officeart/2005/8/layout/vList2"/>
    <dgm:cxn modelId="{6C074E47-0680-4C21-A06D-2FF8496E322C}" type="presParOf" srcId="{8EE63C32-F3CD-4FD2-AB8E-C1A2338336B5}" destId="{55F2D3C8-0389-44D8-8CBE-A9565976FBCC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B72BB73C-8572-483E-A929-3BEDB057EA4E}" type="doc">
      <dgm:prSet loTypeId="urn:microsoft.com/office/officeart/2005/8/layout/hList1" loCatId="list" qsTypeId="urn:microsoft.com/office/officeart/2005/8/quickstyle/3d1" qsCatId="3D" csTypeId="urn:microsoft.com/office/officeart/2005/8/colors/colorful4" csCatId="colorful"/>
      <dgm:spPr/>
      <dgm:t>
        <a:bodyPr/>
        <a:lstStyle/>
        <a:p>
          <a:endParaRPr lang="ru-RU"/>
        </a:p>
      </dgm:t>
    </dgm:pt>
    <dgm:pt modelId="{648A6644-EEB6-4D9D-B340-F850DD84C5C2}">
      <dgm:prSet/>
      <dgm:spPr/>
      <dgm:t>
        <a:bodyPr/>
        <a:lstStyle/>
        <a:p>
          <a:pPr marL="0" indent="363538"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Истеъмолчи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ўзи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товарларнинг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нафлилик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даражасининг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баҳоланиши истеъмолчининг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афзал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кўриши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C9FEA0E-5694-480C-A0EA-6D45D3B89C7B}" type="parTrans" cxnId="{16BD4A9D-CEBA-4197-B9AB-24AEBC10A8A2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D90B48B-6096-4A99-A504-20140D25658F}" type="sibTrans" cxnId="{16BD4A9D-CEBA-4197-B9AB-24AEBC10A8A2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7FB0614-264A-4129-BB6B-0D2600A8201E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Нафлилик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функцияси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маълум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миқдордаги товарларга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бошқа бир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миқдордаги товарларни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таққослашни билдирад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00F8A8F-6470-4776-B232-06385FE8B0B3}" type="parTrans" cxnId="{1904941F-731C-477D-93DE-7B61A5423C66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4200DE3-4EA9-448A-834B-775B8431136C}" type="sibTrans" cxnId="{1904941F-731C-477D-93DE-7B61A5423C66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0D5B515-8E56-414C-8D9B-C640706A6F18}" type="pres">
      <dgm:prSet presAssocID="{B72BB73C-8572-483E-A929-3BEDB057EA4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54BE365-6BAF-4620-A34D-5E622172C41C}" type="pres">
      <dgm:prSet presAssocID="{648A6644-EEB6-4D9D-B340-F850DD84C5C2}" presName="composite" presStyleCnt="0"/>
      <dgm:spPr/>
    </dgm:pt>
    <dgm:pt modelId="{9000B8DB-DBB8-4B53-BBB2-C2BA0F22EE22}" type="pres">
      <dgm:prSet presAssocID="{648A6644-EEB6-4D9D-B340-F850DD84C5C2}" presName="parTx" presStyleLbl="alignNode1" presStyleIdx="0" presStyleCnt="1" custLinFactNeighborX="520" custLinFactNeighborY="-2626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7375E-8AA1-46A1-8E6E-A2FB7DADA0ED}" type="pres">
      <dgm:prSet presAssocID="{648A6644-EEB6-4D9D-B340-F850DD84C5C2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8401284-62B8-4B4B-83BD-459EB7BB23FD}" type="presOf" srcId="{B72BB73C-8572-483E-A929-3BEDB057EA4E}" destId="{10D5B515-8E56-414C-8D9B-C640706A6F18}" srcOrd="0" destOrd="0" presId="urn:microsoft.com/office/officeart/2005/8/layout/hList1"/>
    <dgm:cxn modelId="{6CF368DA-7BCE-4E94-9103-5E2C987EDFE1}" type="presOf" srcId="{E7FB0614-264A-4129-BB6B-0D2600A8201E}" destId="{B977375E-8AA1-46A1-8E6E-A2FB7DADA0ED}" srcOrd="0" destOrd="0" presId="urn:microsoft.com/office/officeart/2005/8/layout/hList1"/>
    <dgm:cxn modelId="{893B7CB9-BCC6-4170-9E2A-AF3FC49F3E75}" type="presOf" srcId="{648A6644-EEB6-4D9D-B340-F850DD84C5C2}" destId="{9000B8DB-DBB8-4B53-BBB2-C2BA0F22EE22}" srcOrd="0" destOrd="0" presId="urn:microsoft.com/office/officeart/2005/8/layout/hList1"/>
    <dgm:cxn modelId="{1904941F-731C-477D-93DE-7B61A5423C66}" srcId="{648A6644-EEB6-4D9D-B340-F850DD84C5C2}" destId="{E7FB0614-264A-4129-BB6B-0D2600A8201E}" srcOrd="0" destOrd="0" parTransId="{B00F8A8F-6470-4776-B232-06385FE8B0B3}" sibTransId="{04200DE3-4EA9-448A-834B-775B8431136C}"/>
    <dgm:cxn modelId="{16BD4A9D-CEBA-4197-B9AB-24AEBC10A8A2}" srcId="{B72BB73C-8572-483E-A929-3BEDB057EA4E}" destId="{648A6644-EEB6-4D9D-B340-F850DD84C5C2}" srcOrd="0" destOrd="0" parTransId="{8C9FEA0E-5694-480C-A0EA-6D45D3B89C7B}" sibTransId="{9D90B48B-6096-4A99-A504-20140D25658F}"/>
    <dgm:cxn modelId="{14770C1C-8FE8-41E0-B099-0F7154D3B9EB}" type="presParOf" srcId="{10D5B515-8E56-414C-8D9B-C640706A6F18}" destId="{654BE365-6BAF-4620-A34D-5E622172C41C}" srcOrd="0" destOrd="0" presId="urn:microsoft.com/office/officeart/2005/8/layout/hList1"/>
    <dgm:cxn modelId="{BCBC8AF9-FBB2-4E23-B368-F70B751EFCE6}" type="presParOf" srcId="{654BE365-6BAF-4620-A34D-5E622172C41C}" destId="{9000B8DB-DBB8-4B53-BBB2-C2BA0F22EE22}" srcOrd="0" destOrd="0" presId="urn:microsoft.com/office/officeart/2005/8/layout/hList1"/>
    <dgm:cxn modelId="{531E8954-CFDB-400B-82B1-F2058C657C96}" type="presParOf" srcId="{654BE365-6BAF-4620-A34D-5E622172C41C}" destId="{B977375E-8AA1-46A1-8E6E-A2FB7DADA0E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6BA4911F-1944-49F6-A375-22D64623ACC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EA665F4A-3CC4-47C2-8130-9F90DFE7AAA7}">
      <dgm:prSet/>
      <dgm:spPr/>
      <dgm:t>
        <a:bodyPr/>
        <a:lstStyle/>
        <a:p>
          <a:pPr algn="just" rtl="0"/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Нафлилик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функцияси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истеъмол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қилинаётган товарлар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(</a:t>
          </a:r>
          <a:r>
            <a:rPr lang="en-US" b="0" i="0" baseline="0" dirty="0" smtClean="0">
              <a:latin typeface="Times New Roman" pitchFamily="18" charset="0"/>
              <a:cs typeface="Times New Roman" pitchFamily="18" charset="0"/>
            </a:rPr>
            <a:t>X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,</a:t>
          </a:r>
          <a:r>
            <a:rPr lang="en-US" b="0" i="0" baseline="0" dirty="0" smtClean="0">
              <a:latin typeface="Times New Roman" pitchFamily="18" charset="0"/>
              <a:cs typeface="Times New Roman" pitchFamily="18" charset="0"/>
            </a:rPr>
            <a:t>Y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)дан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олинаётган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нафлиликнинг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i="0" baseline="0" dirty="0" err="1" smtClean="0">
              <a:latin typeface="Times New Roman" pitchFamily="18" charset="0"/>
              <a:cs typeface="Times New Roman" pitchFamily="18" charset="0"/>
            </a:rPr>
            <a:t>ҳосиласини ифодалайди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5394B6CE-CF14-4E05-87A9-A69913466496}" type="parTrans" cxnId="{D02FBC8E-4F70-4429-A379-2AD4C24A8BFB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6D5E7E3-D788-4234-B431-F0491A553C46}" type="sibTrans" cxnId="{D02FBC8E-4F70-4429-A379-2AD4C24A8BFB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BE62E67-890C-416E-962C-D9CD1653DE52}" type="pres">
      <dgm:prSet presAssocID="{6BA4911F-1944-49F6-A375-22D64623ACC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F184174-4B00-44CC-AA28-D60A607BEEF7}" type="pres">
      <dgm:prSet presAssocID="{EA665F4A-3CC4-47C2-8130-9F90DFE7AAA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2AC491A-3B8E-497D-B69D-F50A1BCB2E7B}" type="presOf" srcId="{6BA4911F-1944-49F6-A375-22D64623ACC7}" destId="{ABE62E67-890C-416E-962C-D9CD1653DE52}" srcOrd="0" destOrd="0" presId="urn:microsoft.com/office/officeart/2005/8/layout/vList2"/>
    <dgm:cxn modelId="{DF0F585B-4451-4046-9518-32F05ADB5252}" type="presOf" srcId="{EA665F4A-3CC4-47C2-8130-9F90DFE7AAA7}" destId="{6F184174-4B00-44CC-AA28-D60A607BEEF7}" srcOrd="0" destOrd="0" presId="urn:microsoft.com/office/officeart/2005/8/layout/vList2"/>
    <dgm:cxn modelId="{D02FBC8E-4F70-4429-A379-2AD4C24A8BFB}" srcId="{6BA4911F-1944-49F6-A375-22D64623ACC7}" destId="{EA665F4A-3CC4-47C2-8130-9F90DFE7AAA7}" srcOrd="0" destOrd="0" parTransId="{5394B6CE-CF14-4E05-87A9-A69913466496}" sibTransId="{A6D5E7E3-D788-4234-B431-F0491A553C46}"/>
    <dgm:cxn modelId="{01F6E0BF-9225-4AD4-89CF-D517EA8923BE}" type="presParOf" srcId="{ABE62E67-890C-416E-962C-D9CD1653DE52}" destId="{6F184174-4B00-44CC-AA28-D60A607BEEF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E768757D-ADB2-4F7F-BA9D-33EEB6F2027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56A2BEB-C7CE-4077-8F1A-15E58CAD9235}">
      <dgm:prSet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pPr algn="just" rtl="0"/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қўшилган нафлилик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муайян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неъматнинг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навбатдаги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бирлигини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истеъмол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қилишдан олинган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i="0" baseline="0" dirty="0" err="1" smtClean="0">
              <a:latin typeface="Times New Roman" pitchFamily="18" charset="0"/>
              <a:cs typeface="Times New Roman" pitchFamily="18" charset="0"/>
            </a:rPr>
            <a:t>қўшимча нафлиликдир</a:t>
          </a:r>
          <a:r>
            <a:rPr lang="ru-RU" b="1" i="0" baseline="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b="1" i="0" baseline="0" dirty="0">
            <a:latin typeface="Times New Roman" pitchFamily="18" charset="0"/>
            <a:cs typeface="Times New Roman" pitchFamily="18" charset="0"/>
          </a:endParaRPr>
        </a:p>
      </dgm:t>
    </dgm:pt>
    <dgm:pt modelId="{3C3C0E21-80FD-4338-A378-9A40C16CCC71}" type="parTrans" cxnId="{117EA9E1-58A0-4AED-98FA-52058055675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80F9362-3F2E-4193-930C-847B57CC8503}" type="sibTrans" cxnId="{117EA9E1-58A0-4AED-98FA-52058055675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17CCE33-9BE4-471A-8B6A-0D78BAFFF9D3}" type="pres">
      <dgm:prSet presAssocID="{E768757D-ADB2-4F7F-BA9D-33EEB6F2027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42FBE5-EFD1-422D-A306-846D2E8B8BEC}" type="pres">
      <dgm:prSet presAssocID="{B56A2BEB-C7CE-4077-8F1A-15E58CAD923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7EA9E1-58A0-4AED-98FA-520580556753}" srcId="{E768757D-ADB2-4F7F-BA9D-33EEB6F20277}" destId="{B56A2BEB-C7CE-4077-8F1A-15E58CAD9235}" srcOrd="0" destOrd="0" parTransId="{3C3C0E21-80FD-4338-A378-9A40C16CCC71}" sibTransId="{880F9362-3F2E-4193-930C-847B57CC8503}"/>
    <dgm:cxn modelId="{499E918E-F9DC-4C93-AC2A-D4C74A9C4EC0}" type="presOf" srcId="{B56A2BEB-C7CE-4077-8F1A-15E58CAD9235}" destId="{CA42FBE5-EFD1-422D-A306-846D2E8B8BEC}" srcOrd="0" destOrd="0" presId="urn:microsoft.com/office/officeart/2005/8/layout/vList2"/>
    <dgm:cxn modelId="{16CC391B-D2AE-481C-867F-93E5D9DBD2E8}" type="presOf" srcId="{E768757D-ADB2-4F7F-BA9D-33EEB6F20277}" destId="{117CCE33-9BE4-471A-8B6A-0D78BAFFF9D3}" srcOrd="0" destOrd="0" presId="urn:microsoft.com/office/officeart/2005/8/layout/vList2"/>
    <dgm:cxn modelId="{B720ADAF-254A-4950-BFC6-D17A605978F3}" type="presParOf" srcId="{117CCE33-9BE4-471A-8B6A-0D78BAFFF9D3}" destId="{CA42FBE5-EFD1-422D-A306-846D2E8B8BE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2E87D814-CE4A-453C-A792-1231C14D3688}" type="doc">
      <dgm:prSet loTypeId="urn:microsoft.com/office/officeart/2005/8/layout/vList2" loCatId="list" qsTypeId="urn:microsoft.com/office/officeart/2005/8/quickstyle/3d1" qsCatId="3D" csTypeId="urn:microsoft.com/office/officeart/2005/8/colors/colorful1#14" csCatId="colorful"/>
      <dgm:spPr/>
      <dgm:t>
        <a:bodyPr/>
        <a:lstStyle/>
        <a:p>
          <a:endParaRPr lang="ru-RU"/>
        </a:p>
      </dgm:t>
    </dgm:pt>
    <dgm:pt modelId="{1397B191-E847-4A43-9CE5-E93BC1C0C0B2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Ялпи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нафлилик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қўшилган нафлилик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кўрсаткичларини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жамлаш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орқали аниқланади.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7EB3E0A-6301-4C77-B2DA-779CF3BE3BC1}" type="parTrans" cxnId="{83DE924C-6C0A-402F-AB06-B7C32B95903B}">
      <dgm:prSet/>
      <dgm:spPr/>
      <dgm:t>
        <a:bodyPr/>
        <a:lstStyle/>
        <a:p>
          <a:endParaRPr lang="ru-RU"/>
        </a:p>
      </dgm:t>
    </dgm:pt>
    <dgm:pt modelId="{D69DACFD-CCB1-4025-889F-CCF6A0B42400}" type="sibTrans" cxnId="{83DE924C-6C0A-402F-AB06-B7C32B95903B}">
      <dgm:prSet/>
      <dgm:spPr/>
      <dgm:t>
        <a:bodyPr/>
        <a:lstStyle/>
        <a:p>
          <a:endParaRPr lang="ru-RU"/>
        </a:p>
      </dgm:t>
    </dgm:pt>
    <dgm:pt modelId="{EEB7A32A-573A-4E57-B484-CF8993DB8E1F}" type="pres">
      <dgm:prSet presAssocID="{2E87D814-CE4A-453C-A792-1231C14D368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B075219-B4CE-4420-B774-663A0CFAFAB8}" type="pres">
      <dgm:prSet presAssocID="{1397B191-E847-4A43-9CE5-E93BC1C0C0B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B4072A8-ECFA-4F39-87BC-FFCB1AD73E7A}" type="presOf" srcId="{1397B191-E847-4A43-9CE5-E93BC1C0C0B2}" destId="{DB075219-B4CE-4420-B774-663A0CFAFAB8}" srcOrd="0" destOrd="0" presId="urn:microsoft.com/office/officeart/2005/8/layout/vList2"/>
    <dgm:cxn modelId="{83DE924C-6C0A-402F-AB06-B7C32B95903B}" srcId="{2E87D814-CE4A-453C-A792-1231C14D3688}" destId="{1397B191-E847-4A43-9CE5-E93BC1C0C0B2}" srcOrd="0" destOrd="0" parTransId="{87EB3E0A-6301-4C77-B2DA-779CF3BE3BC1}" sibTransId="{D69DACFD-CCB1-4025-889F-CCF6A0B42400}"/>
    <dgm:cxn modelId="{4BE5A3C0-9482-4043-8DA8-99B2EAB209FF}" type="presOf" srcId="{2E87D814-CE4A-453C-A792-1231C14D3688}" destId="{EEB7A32A-573A-4E57-B484-CF8993DB8E1F}" srcOrd="0" destOrd="0" presId="urn:microsoft.com/office/officeart/2005/8/layout/vList2"/>
    <dgm:cxn modelId="{71C2B9DE-908A-459B-A01C-F83C9B86732B}" type="presParOf" srcId="{EEB7A32A-573A-4E57-B484-CF8993DB8E1F}" destId="{DB075219-B4CE-4420-B774-663A0CFAFAB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5570F1E2-AF87-4AFD-B6B8-7B3E1B1DA92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15A60824-8C34-42D3-B626-5D0018A05CCC}">
      <dgm:prSet/>
      <dgm:spPr/>
      <dgm:t>
        <a:bodyPr/>
        <a:lstStyle/>
        <a:p>
          <a:pPr algn="ctr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Музқаймоқ истеъмол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қилишдан олинган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қўшилган 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ялпи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нафлилик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F6F0D62-CEC1-4F16-A777-9D6F9A541EE3}" type="parTrans" cxnId="{7EADAF8C-33B1-4B1D-9653-EDCA28C9887F}">
      <dgm:prSet/>
      <dgm:spPr/>
      <dgm:t>
        <a:bodyPr/>
        <a:lstStyle/>
        <a:p>
          <a:pPr algn="ctr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0727AC8-B0CF-48F9-935D-B13AC83FB744}" type="sibTrans" cxnId="{7EADAF8C-33B1-4B1D-9653-EDCA28C9887F}">
      <dgm:prSet/>
      <dgm:spPr/>
      <dgm:t>
        <a:bodyPr/>
        <a:lstStyle/>
        <a:p>
          <a:pPr algn="ctr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5AEE129-694F-4230-B34C-508AD53642C1}" type="pres">
      <dgm:prSet presAssocID="{5570F1E2-AF87-4AFD-B6B8-7B3E1B1DA92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087C103-A149-4A2D-8DA1-5C0F054ADCF6}" type="pres">
      <dgm:prSet presAssocID="{15A60824-8C34-42D3-B626-5D0018A05CC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6E5F9FE-6337-495C-965B-5CC8D3346021}" type="presOf" srcId="{5570F1E2-AF87-4AFD-B6B8-7B3E1B1DA924}" destId="{55AEE129-694F-4230-B34C-508AD53642C1}" srcOrd="0" destOrd="0" presId="urn:microsoft.com/office/officeart/2005/8/layout/vList2"/>
    <dgm:cxn modelId="{7EADAF8C-33B1-4B1D-9653-EDCA28C9887F}" srcId="{5570F1E2-AF87-4AFD-B6B8-7B3E1B1DA924}" destId="{15A60824-8C34-42D3-B626-5D0018A05CCC}" srcOrd="0" destOrd="0" parTransId="{BF6F0D62-CEC1-4F16-A777-9D6F9A541EE3}" sibTransId="{60727AC8-B0CF-48F9-935D-B13AC83FB744}"/>
    <dgm:cxn modelId="{042944C8-E7E0-4174-B3F9-7A1B8EB0E6E8}" type="presOf" srcId="{15A60824-8C34-42D3-B626-5D0018A05CCC}" destId="{C087C103-A149-4A2D-8DA1-5C0F054ADCF6}" srcOrd="0" destOrd="0" presId="urn:microsoft.com/office/officeart/2005/8/layout/vList2"/>
    <dgm:cxn modelId="{BBAD3836-5010-454C-8805-FDD74B6B13F8}" type="presParOf" srcId="{55AEE129-694F-4230-B34C-508AD53642C1}" destId="{C087C103-A149-4A2D-8DA1-5C0F054ADCF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2.xml><?xml version="1.0" encoding="utf-8"?>
<dgm:dataModel xmlns:dgm="http://schemas.openxmlformats.org/drawingml/2006/diagram" xmlns:a="http://schemas.openxmlformats.org/drawingml/2006/main">
  <dgm:ptLst>
    <dgm:pt modelId="{7134B61E-36F7-451C-893E-89CB3C40E8B2}" type="doc">
      <dgm:prSet loTypeId="urn:microsoft.com/office/officeart/2005/8/layout/hList1" loCatId="list" qsTypeId="urn:microsoft.com/office/officeart/2005/8/quickstyle/3d1" qsCatId="3D" csTypeId="urn:microsoft.com/office/officeart/2005/8/colors/colorful5" csCatId="colorful"/>
      <dgm:spPr/>
      <dgm:t>
        <a:bodyPr/>
        <a:lstStyle/>
        <a:p>
          <a:endParaRPr lang="ru-RU"/>
        </a:p>
      </dgm:t>
    </dgm:pt>
    <dgm:pt modelId="{9DB69724-C154-4044-88B5-B652048DDB71}">
      <dgm:prSet/>
      <dgm:spPr/>
      <dgm:t>
        <a:bodyPr/>
        <a:lstStyle/>
        <a:p>
          <a:pPr rtl="0"/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Истеъмолчи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товарларнинг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тўпламини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харид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қилишда 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доимо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нафлиликни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максималлаштириш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қоидасига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 амал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қилади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қоиданинг мазмуни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қуйидагича баён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этилади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A1D358A-0CD7-45C2-984A-A96D08E91F60}" type="parTrans" cxnId="{62265C88-08D3-4E8A-AC94-FC8B6C547D1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5780551-FB5C-452C-8A0E-2C580DD81D28}" type="sibTrans" cxnId="{62265C88-08D3-4E8A-AC94-FC8B6C547D1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8450294-B8D5-4582-B812-B241B50BE9BC}">
      <dgm:prSet/>
      <dgm:spPr/>
      <dgm:t>
        <a:bodyPr/>
        <a:lstStyle/>
        <a:p>
          <a:pPr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истеъмолчи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ўзининг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даромадини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шундай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сарфлаши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керакки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даромад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тўлиқ сарфланган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ҳолатда товарни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харид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қилишдан олинган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қўшилган нафлиликнинг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нархига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нисбати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барча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хил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қийматга эга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бўлиши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лозим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4A955B8-0D6D-4D99-9649-DBAA9B3B0383}" type="parTrans" cxnId="{5D4716C5-3C2B-4E9A-9208-97683CB6270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C166875-C2D2-453A-AC41-96DC886066BC}" type="sibTrans" cxnId="{5D4716C5-3C2B-4E9A-9208-97683CB6270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197C079-3CFB-428D-988E-53ED479F1FD8}" type="pres">
      <dgm:prSet presAssocID="{7134B61E-36F7-451C-893E-89CB3C40E8B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34E82A-FAA0-4AB0-AD85-764110F1141B}" type="pres">
      <dgm:prSet presAssocID="{9DB69724-C154-4044-88B5-B652048DDB71}" presName="composite" presStyleCnt="0"/>
      <dgm:spPr/>
    </dgm:pt>
    <dgm:pt modelId="{634542A4-8B03-49FD-99FC-FC7A82144195}" type="pres">
      <dgm:prSet presAssocID="{9DB69724-C154-4044-88B5-B652048DDB71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C62ACE-7039-4B35-A5F9-F5E4F4F82702}" type="pres">
      <dgm:prSet presAssocID="{9DB69724-C154-4044-88B5-B652048DDB71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DFFACD-6294-4A61-8FA2-516B12C4844B}" type="presOf" srcId="{9DB69724-C154-4044-88B5-B652048DDB71}" destId="{634542A4-8B03-49FD-99FC-FC7A82144195}" srcOrd="0" destOrd="0" presId="urn:microsoft.com/office/officeart/2005/8/layout/hList1"/>
    <dgm:cxn modelId="{5D4716C5-3C2B-4E9A-9208-97683CB6270D}" srcId="{9DB69724-C154-4044-88B5-B652048DDB71}" destId="{C8450294-B8D5-4582-B812-B241B50BE9BC}" srcOrd="0" destOrd="0" parTransId="{84A955B8-0D6D-4D99-9649-DBAA9B3B0383}" sibTransId="{7C166875-C2D2-453A-AC41-96DC886066BC}"/>
    <dgm:cxn modelId="{477609EA-38B7-4936-BE68-8AAA5C028BD4}" type="presOf" srcId="{C8450294-B8D5-4582-B812-B241B50BE9BC}" destId="{B5C62ACE-7039-4B35-A5F9-F5E4F4F82702}" srcOrd="0" destOrd="0" presId="urn:microsoft.com/office/officeart/2005/8/layout/hList1"/>
    <dgm:cxn modelId="{149D8FA2-FF29-450C-A912-C0DEC96F68F3}" type="presOf" srcId="{7134B61E-36F7-451C-893E-89CB3C40E8B2}" destId="{F197C079-3CFB-428D-988E-53ED479F1FD8}" srcOrd="0" destOrd="0" presId="urn:microsoft.com/office/officeart/2005/8/layout/hList1"/>
    <dgm:cxn modelId="{62265C88-08D3-4E8A-AC94-FC8B6C547D12}" srcId="{7134B61E-36F7-451C-893E-89CB3C40E8B2}" destId="{9DB69724-C154-4044-88B5-B652048DDB71}" srcOrd="0" destOrd="0" parTransId="{1A1D358A-0CD7-45C2-984A-A96D08E91F60}" sibTransId="{85780551-FB5C-452C-8A0E-2C580DD81D28}"/>
    <dgm:cxn modelId="{3BFD4594-DDD1-4F37-8289-7C56587EFEB6}" type="presParOf" srcId="{F197C079-3CFB-428D-988E-53ED479F1FD8}" destId="{E434E82A-FAA0-4AB0-AD85-764110F1141B}" srcOrd="0" destOrd="0" presId="urn:microsoft.com/office/officeart/2005/8/layout/hList1"/>
    <dgm:cxn modelId="{CF7EDCD4-9D5A-498C-AA3D-F665C8452F35}" type="presParOf" srcId="{E434E82A-FAA0-4AB0-AD85-764110F1141B}" destId="{634542A4-8B03-49FD-99FC-FC7A82144195}" srcOrd="0" destOrd="0" presId="urn:microsoft.com/office/officeart/2005/8/layout/hList1"/>
    <dgm:cxn modelId="{775A6146-E3C8-4197-9445-8E37EFF94610}" type="presParOf" srcId="{E434E82A-FAA0-4AB0-AD85-764110F1141B}" destId="{B5C62ACE-7039-4B35-A5F9-F5E4F4F8270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3.xml><?xml version="1.0" encoding="utf-8"?>
<dgm:dataModel xmlns:dgm="http://schemas.openxmlformats.org/drawingml/2006/diagram" xmlns:a="http://schemas.openxmlformats.org/drawingml/2006/main">
  <dgm:ptLst>
    <dgm:pt modelId="{520975AA-F8D0-4933-927F-CB1CA8241DB9}" type="doc">
      <dgm:prSet loTypeId="urn:microsoft.com/office/officeart/2005/8/layout/vList2" loCatId="list" qsTypeId="urn:microsoft.com/office/officeart/2005/8/quickstyle/3d1" qsCatId="3D" csTypeId="urn:microsoft.com/office/officeart/2005/8/colors/colorful1#15" csCatId="colorful"/>
      <dgm:spPr/>
      <dgm:t>
        <a:bodyPr/>
        <a:lstStyle/>
        <a:p>
          <a:endParaRPr lang="ru-RU"/>
        </a:p>
      </dgm:t>
    </dgm:pt>
    <dgm:pt modelId="{7A250E6B-F62E-444E-8587-F8D99C9D53C8}">
      <dgm:prSet custT="1"/>
      <dgm:spPr/>
      <dgm:t>
        <a:bodyPr/>
        <a:lstStyle/>
        <a:p>
          <a:pPr rtl="0"/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91032AC4-0E68-4780-A6DE-0CC8198F01A0}" type="parTrans" cxnId="{435FBD30-42E5-47FF-B40F-5EA72D96CF2A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87015CC3-1620-421F-8C95-E85884C5717A}" type="sibTrans" cxnId="{435FBD30-42E5-47FF-B40F-5EA72D96CF2A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E8AB9366-5AA4-4086-85CB-B68146F8983E}">
      <dgm:prSet custT="1"/>
      <dgm:spPr/>
      <dgm:t>
        <a:bodyPr/>
        <a:lstStyle/>
        <a:p>
          <a:pPr rtl="0"/>
          <a:r>
            <a:rPr lang="en-US" sz="1600" i="1" dirty="0" smtClean="0">
              <a:latin typeface="Times New Roman" pitchFamily="18" charset="0"/>
              <a:cs typeface="Times New Roman" pitchFamily="18" charset="0"/>
            </a:rPr>
            <a:t>MU 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en-US" sz="1600" i="1" dirty="0" smtClean="0">
              <a:latin typeface="Times New Roman" pitchFamily="18" charset="0"/>
              <a:cs typeface="Times New Roman" pitchFamily="18" charset="0"/>
            </a:rPr>
            <a:t>X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i="1" dirty="0" smtClean="0">
              <a:latin typeface="Times New Roman" pitchFamily="18" charset="0"/>
              <a:cs typeface="Times New Roman" pitchFamily="18" charset="0"/>
            </a:rPr>
            <a:t>Y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товарларнинг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қўшилган нафлилиги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;</a:t>
          </a:r>
          <a:r>
            <a:rPr lang="ru-RU" sz="1600" i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600" i="1" dirty="0">
            <a:latin typeface="Times New Roman" pitchFamily="18" charset="0"/>
            <a:cs typeface="Times New Roman" pitchFamily="18" charset="0"/>
          </a:endParaRPr>
        </a:p>
      </dgm:t>
    </dgm:pt>
    <dgm:pt modelId="{DC649F49-FD0B-4DAA-8D59-844DA6FA35C6}" type="parTrans" cxnId="{14C29A5F-0BA2-4483-AD13-CBD473D7A03E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6AEDEED0-2F0D-449A-906D-935EB2105704}" type="sibTrans" cxnId="{14C29A5F-0BA2-4483-AD13-CBD473D7A03E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19BDF6A0-14EC-4800-87D4-F3E6CCC7E40A}">
      <dgm:prSet custT="1"/>
      <dgm:spPr/>
      <dgm:t>
        <a:bodyPr/>
        <a:lstStyle/>
        <a:p>
          <a:pPr rtl="0"/>
          <a:r>
            <a:rPr lang="en-US" sz="1600" i="1" dirty="0" smtClean="0">
              <a:latin typeface="Times New Roman" pitchFamily="18" charset="0"/>
              <a:cs typeface="Times New Roman" pitchFamily="18" charset="0"/>
            </a:rPr>
            <a:t>P 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D320C1A1-996D-48A2-B97D-A12E282676BE}" type="parTrans" cxnId="{5B57EB5B-AFF1-4817-9324-129EE4F6747F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D34206FB-1586-46CE-B429-C62ACE47916D}" type="sibTrans" cxnId="{5B57EB5B-AFF1-4817-9324-129EE4F6747F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2DA16C05-CF42-41EF-BB22-2BFC53DA7C46}" type="pres">
      <dgm:prSet presAssocID="{520975AA-F8D0-4933-927F-CB1CA8241DB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82F75A4-7C2D-4DF9-A0C6-B32C4F6CE48D}" type="pres">
      <dgm:prSet presAssocID="{7A250E6B-F62E-444E-8587-F8D99C9D53C8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97CFA2-506F-4E1A-ADA1-1CA68B839C4D}" type="pres">
      <dgm:prSet presAssocID="{87015CC3-1620-421F-8C95-E85884C5717A}" presName="spacer" presStyleCnt="0"/>
      <dgm:spPr/>
    </dgm:pt>
    <dgm:pt modelId="{09A14924-7D7D-4083-9A92-D6AE57FD7952}" type="pres">
      <dgm:prSet presAssocID="{E8AB9366-5AA4-4086-85CB-B68146F8983E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5733A2-AE5F-4C83-A446-C6DD20792838}" type="pres">
      <dgm:prSet presAssocID="{6AEDEED0-2F0D-449A-906D-935EB2105704}" presName="spacer" presStyleCnt="0"/>
      <dgm:spPr/>
    </dgm:pt>
    <dgm:pt modelId="{B11447CF-A48D-4C3A-8CA7-E832DF7369C5}" type="pres">
      <dgm:prSet presAssocID="{19BDF6A0-14EC-4800-87D4-F3E6CCC7E40A}" presName="parentText" presStyleLbl="node1" presStyleIdx="2" presStyleCnt="3" custLinFactNeighborX="-1613" custLinFactNeighborY="-4579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6B849B4-AF86-4A37-AD24-7D75C1589D54}" type="presOf" srcId="{7A250E6B-F62E-444E-8587-F8D99C9D53C8}" destId="{282F75A4-7C2D-4DF9-A0C6-B32C4F6CE48D}" srcOrd="0" destOrd="0" presId="urn:microsoft.com/office/officeart/2005/8/layout/vList2"/>
    <dgm:cxn modelId="{03876079-BB8B-4281-8BE8-2C0FD12949DB}" type="presOf" srcId="{E8AB9366-5AA4-4086-85CB-B68146F8983E}" destId="{09A14924-7D7D-4083-9A92-D6AE57FD7952}" srcOrd="0" destOrd="0" presId="urn:microsoft.com/office/officeart/2005/8/layout/vList2"/>
    <dgm:cxn modelId="{5B57EB5B-AFF1-4817-9324-129EE4F6747F}" srcId="{520975AA-F8D0-4933-927F-CB1CA8241DB9}" destId="{19BDF6A0-14EC-4800-87D4-F3E6CCC7E40A}" srcOrd="2" destOrd="0" parTransId="{D320C1A1-996D-48A2-B97D-A12E282676BE}" sibTransId="{D34206FB-1586-46CE-B429-C62ACE47916D}"/>
    <dgm:cxn modelId="{A2EAE510-99EA-469B-976B-EA4B4C43A97C}" type="presOf" srcId="{19BDF6A0-14EC-4800-87D4-F3E6CCC7E40A}" destId="{B11447CF-A48D-4C3A-8CA7-E832DF7369C5}" srcOrd="0" destOrd="0" presId="urn:microsoft.com/office/officeart/2005/8/layout/vList2"/>
    <dgm:cxn modelId="{435FBD30-42E5-47FF-B40F-5EA72D96CF2A}" srcId="{520975AA-F8D0-4933-927F-CB1CA8241DB9}" destId="{7A250E6B-F62E-444E-8587-F8D99C9D53C8}" srcOrd="0" destOrd="0" parTransId="{91032AC4-0E68-4780-A6DE-0CC8198F01A0}" sibTransId="{87015CC3-1620-421F-8C95-E85884C5717A}"/>
    <dgm:cxn modelId="{1CEAD5DA-E17F-4E54-9F3A-C59FE76084B3}" type="presOf" srcId="{520975AA-F8D0-4933-927F-CB1CA8241DB9}" destId="{2DA16C05-CF42-41EF-BB22-2BFC53DA7C46}" srcOrd="0" destOrd="0" presId="urn:microsoft.com/office/officeart/2005/8/layout/vList2"/>
    <dgm:cxn modelId="{14C29A5F-0BA2-4483-AD13-CBD473D7A03E}" srcId="{520975AA-F8D0-4933-927F-CB1CA8241DB9}" destId="{E8AB9366-5AA4-4086-85CB-B68146F8983E}" srcOrd="1" destOrd="0" parTransId="{DC649F49-FD0B-4DAA-8D59-844DA6FA35C6}" sibTransId="{6AEDEED0-2F0D-449A-906D-935EB2105704}"/>
    <dgm:cxn modelId="{BE054658-6252-4BEF-A8B8-99AFCD5B0AC7}" type="presParOf" srcId="{2DA16C05-CF42-41EF-BB22-2BFC53DA7C46}" destId="{282F75A4-7C2D-4DF9-A0C6-B32C4F6CE48D}" srcOrd="0" destOrd="0" presId="urn:microsoft.com/office/officeart/2005/8/layout/vList2"/>
    <dgm:cxn modelId="{018E7299-6060-4E1C-93E1-56D1A730FDD2}" type="presParOf" srcId="{2DA16C05-CF42-41EF-BB22-2BFC53DA7C46}" destId="{9297CFA2-506F-4E1A-ADA1-1CA68B839C4D}" srcOrd="1" destOrd="0" presId="urn:microsoft.com/office/officeart/2005/8/layout/vList2"/>
    <dgm:cxn modelId="{B0ED996A-43F6-4C48-A28F-DDA5C2763A2A}" type="presParOf" srcId="{2DA16C05-CF42-41EF-BB22-2BFC53DA7C46}" destId="{09A14924-7D7D-4083-9A92-D6AE57FD7952}" srcOrd="2" destOrd="0" presId="urn:microsoft.com/office/officeart/2005/8/layout/vList2"/>
    <dgm:cxn modelId="{3C781676-F522-4366-9799-0AEF55933218}" type="presParOf" srcId="{2DA16C05-CF42-41EF-BB22-2BFC53DA7C46}" destId="{B65733A2-AE5F-4C83-A446-C6DD20792838}" srcOrd="3" destOrd="0" presId="urn:microsoft.com/office/officeart/2005/8/layout/vList2"/>
    <dgm:cxn modelId="{96571EB7-1CF6-478E-AF38-C92D862E0577}" type="presParOf" srcId="{2DA16C05-CF42-41EF-BB22-2BFC53DA7C46}" destId="{B11447CF-A48D-4C3A-8CA7-E832DF7369C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44.xml><?xml version="1.0" encoding="utf-8"?>
<dgm:dataModel xmlns:dgm="http://schemas.openxmlformats.org/drawingml/2006/diagram" xmlns:a="http://schemas.openxmlformats.org/drawingml/2006/main">
  <dgm:ptLst>
    <dgm:pt modelId="{0B085932-79A6-4144-9CF5-B596702E3C9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C7F704F-7240-415B-A003-B2C3C5E44E47}">
      <dgm:prSet/>
      <dgm:spPr/>
      <dgm:t>
        <a:bodyPr/>
        <a:lstStyle/>
        <a:p>
          <a:pPr algn="just"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Бу қоида 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истеъмолчининг мувозанатли ҳолатини</a:t>
          </a:r>
          <a:r>
            <a:rPr lang="uz-Cyrl-UZ" dirty="0" smtClean="0">
              <a:latin typeface="Times New Roman" pitchFamily="18" charset="0"/>
              <a:cs typeface="Times New Roman" pitchFamily="18" charset="0"/>
            </a:rPr>
            <a:t> ифодалайди.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E9817D6-484A-4D63-A65C-27B359E3732E}" type="parTrans" cxnId="{4D424C93-E3DE-4DE9-8604-AF55C583C5DC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477BA3A-8E8E-4A4C-B929-EC8CEDD77BB7}" type="sibTrans" cxnId="{4D424C93-E3DE-4DE9-8604-AF55C583C5DC}">
      <dgm:prSet/>
      <dgm:spPr/>
      <dgm:t>
        <a:bodyPr/>
        <a:lstStyle/>
        <a:p>
          <a:pPr algn="just"/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944F21B-CD25-409F-8432-41445DF99714}" type="pres">
      <dgm:prSet presAssocID="{0B085932-79A6-4144-9CF5-B596702E3C9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C7F2D4C-E040-49F2-9624-7E7718091DD8}" type="pres">
      <dgm:prSet presAssocID="{8C7F704F-7240-415B-A003-B2C3C5E44E4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24EA2E1-FB8B-4E99-B1F4-E226EDB09BC2}" type="presOf" srcId="{8C7F704F-7240-415B-A003-B2C3C5E44E47}" destId="{AC7F2D4C-E040-49F2-9624-7E7718091DD8}" srcOrd="0" destOrd="0" presId="urn:microsoft.com/office/officeart/2005/8/layout/vList2"/>
    <dgm:cxn modelId="{4D424C93-E3DE-4DE9-8604-AF55C583C5DC}" srcId="{0B085932-79A6-4144-9CF5-B596702E3C97}" destId="{8C7F704F-7240-415B-A003-B2C3C5E44E47}" srcOrd="0" destOrd="0" parTransId="{CE9817D6-484A-4D63-A65C-27B359E3732E}" sibTransId="{2477BA3A-8E8E-4A4C-B929-EC8CEDD77BB7}"/>
    <dgm:cxn modelId="{E9E8F138-17A4-49E6-A646-BF87F279B271}" type="presOf" srcId="{0B085932-79A6-4144-9CF5-B596702E3C97}" destId="{D944F21B-CD25-409F-8432-41445DF99714}" srcOrd="0" destOrd="0" presId="urn:microsoft.com/office/officeart/2005/8/layout/vList2"/>
    <dgm:cxn modelId="{2442C486-CF37-4AE0-A0A0-5F55737DBD0E}" type="presParOf" srcId="{D944F21B-CD25-409F-8432-41445DF99714}" destId="{AC7F2D4C-E040-49F2-9624-7E7718091DD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0" minVer="http://schemas.openxmlformats.org/drawingml/2006/diagram"/>
    </a:ext>
  </dgm:extLst>
</dgm:dataModel>
</file>

<file path=ppt/diagrams/data45.xml><?xml version="1.0" encoding="utf-8"?>
<dgm:dataModel xmlns:dgm="http://schemas.openxmlformats.org/drawingml/2006/diagram" xmlns:a="http://schemas.openxmlformats.org/drawingml/2006/main">
  <dgm:ptLst>
    <dgm:pt modelId="{28DAC3D0-EE58-4A39-8C12-E775F11D72B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60A220D-EB20-47A0-AC9F-C18A70F7A788}">
      <dgm:prSet/>
      <dgm:spPr/>
      <dgm:t>
        <a:bodyPr/>
        <a:lstStyle/>
        <a:p>
          <a:pPr algn="just" rtl="0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Бефарқлик эгри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чизиғи эҳтиёжларни бир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хил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даражада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қондирилишини таъминловчи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истеъмол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тўпламлари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йиғиндисини намоён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этади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80D11D5-B047-4893-AFBF-8B177A55F68C}" type="parTrans" cxnId="{58C9391D-F3ED-4D58-A925-58C8B6F5FF9A}">
      <dgm:prSet/>
      <dgm:spPr/>
      <dgm:t>
        <a:bodyPr/>
        <a:lstStyle/>
        <a:p>
          <a:endParaRPr lang="ru-RU"/>
        </a:p>
      </dgm:t>
    </dgm:pt>
    <dgm:pt modelId="{77AAC44D-929C-4447-A82D-999F5B975515}" type="sibTrans" cxnId="{58C9391D-F3ED-4D58-A925-58C8B6F5FF9A}">
      <dgm:prSet/>
      <dgm:spPr/>
      <dgm:t>
        <a:bodyPr/>
        <a:lstStyle/>
        <a:p>
          <a:endParaRPr lang="ru-RU"/>
        </a:p>
      </dgm:t>
    </dgm:pt>
    <dgm:pt modelId="{61FD21E1-1012-4EBE-8EB5-C207C5C36902}" type="pres">
      <dgm:prSet presAssocID="{28DAC3D0-EE58-4A39-8C12-E775F11D72B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E157BE5-6493-4228-BFC4-704B52ECA275}" type="pres">
      <dgm:prSet presAssocID="{660A220D-EB20-47A0-AC9F-C18A70F7A78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7E016D-1A6F-4055-A1B2-725088CD16F0}" type="presOf" srcId="{660A220D-EB20-47A0-AC9F-C18A70F7A788}" destId="{CE157BE5-6493-4228-BFC4-704B52ECA275}" srcOrd="0" destOrd="0" presId="urn:microsoft.com/office/officeart/2005/8/layout/vList2"/>
    <dgm:cxn modelId="{58C9391D-F3ED-4D58-A925-58C8B6F5FF9A}" srcId="{28DAC3D0-EE58-4A39-8C12-E775F11D72B3}" destId="{660A220D-EB20-47A0-AC9F-C18A70F7A788}" srcOrd="0" destOrd="0" parTransId="{580D11D5-B047-4893-AFBF-8B177A55F68C}" sibTransId="{77AAC44D-929C-4447-A82D-999F5B975515}"/>
    <dgm:cxn modelId="{982B7450-9929-4246-A36F-2156E57AA974}" type="presOf" srcId="{28DAC3D0-EE58-4A39-8C12-E775F11D72B3}" destId="{61FD21E1-1012-4EBE-8EB5-C207C5C36902}" srcOrd="0" destOrd="0" presId="urn:microsoft.com/office/officeart/2005/8/layout/vList2"/>
    <dgm:cxn modelId="{0FABF526-CB47-44F7-9814-5A0EF8C26814}" type="presParOf" srcId="{61FD21E1-1012-4EBE-8EB5-C207C5C36902}" destId="{CE157BE5-6493-4228-BFC4-704B52ECA27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6.xml><?xml version="1.0" encoding="utf-8"?>
<dgm:dataModel xmlns:dgm="http://schemas.openxmlformats.org/drawingml/2006/diagram" xmlns:a="http://schemas.openxmlformats.org/drawingml/2006/main">
  <dgm:ptLst>
    <dgm:pt modelId="{C4558F98-2F8F-4CB1-88D0-69F7CF70AE7D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DAEF71B8-444B-44E6-A0F7-FA890174CB22}">
      <dgm:prSet/>
      <dgm:spPr/>
      <dgm:t>
        <a:bodyPr/>
        <a:lstStyle/>
        <a:p>
          <a:pPr algn="ctr" rtl="0"/>
          <a:r>
            <a: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Фойдаланилган адабиётлар рўйхати: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2993C3-F83D-4CC6-93F5-D3B4B49A2EE1}" type="parTrans" cxnId="{A71ED320-0F68-429F-B421-7979558A64FA}">
      <dgm:prSet/>
      <dgm:spPr/>
      <dgm:t>
        <a:bodyPr/>
        <a:lstStyle/>
        <a:p>
          <a:endParaRPr lang="ru-RU"/>
        </a:p>
      </dgm:t>
    </dgm:pt>
    <dgm:pt modelId="{B8464B33-9A9B-4370-B2DE-2CEC35F7EF37}" type="sibTrans" cxnId="{A71ED320-0F68-429F-B421-7979558A64FA}">
      <dgm:prSet/>
      <dgm:spPr/>
      <dgm:t>
        <a:bodyPr/>
        <a:lstStyle/>
        <a:p>
          <a:endParaRPr lang="ru-RU"/>
        </a:p>
      </dgm:t>
    </dgm:pt>
    <dgm:pt modelId="{DDFEA0F0-8502-43BE-A998-AB826E331CAD}" type="pres">
      <dgm:prSet presAssocID="{C4558F98-2F8F-4CB1-88D0-69F7CF70AE7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DEBB0B-84FD-4F44-9A5A-DA823C67F8BF}" type="pres">
      <dgm:prSet presAssocID="{DAEF71B8-444B-44E6-A0F7-FA890174CB2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08A790-8815-4C44-993F-313CDDD894FE}" type="presOf" srcId="{DAEF71B8-444B-44E6-A0F7-FA890174CB22}" destId="{10DEBB0B-84FD-4F44-9A5A-DA823C67F8BF}" srcOrd="0" destOrd="0" presId="urn:microsoft.com/office/officeart/2005/8/layout/vList2"/>
    <dgm:cxn modelId="{10685568-82CE-44FE-9422-9313B3885729}" type="presOf" srcId="{C4558F98-2F8F-4CB1-88D0-69F7CF70AE7D}" destId="{DDFEA0F0-8502-43BE-A998-AB826E331CAD}" srcOrd="0" destOrd="0" presId="urn:microsoft.com/office/officeart/2005/8/layout/vList2"/>
    <dgm:cxn modelId="{A71ED320-0F68-429F-B421-7979558A64FA}" srcId="{C4558F98-2F8F-4CB1-88D0-69F7CF70AE7D}" destId="{DAEF71B8-444B-44E6-A0F7-FA890174CB22}" srcOrd="0" destOrd="0" parTransId="{5E2993C3-F83D-4CC6-93F5-D3B4B49A2EE1}" sibTransId="{B8464B33-9A9B-4370-B2DE-2CEC35F7EF37}"/>
    <dgm:cxn modelId="{096A4F04-7ED7-4153-A407-015E5C377FD4}" type="presParOf" srcId="{DDFEA0F0-8502-43BE-A998-AB826E331CAD}" destId="{10DEBB0B-84FD-4F44-9A5A-DA823C67F8B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7.xml><?xml version="1.0" encoding="utf-8"?>
<dgm:dataModel xmlns:dgm="http://schemas.openxmlformats.org/drawingml/2006/diagram" xmlns:a="http://schemas.openxmlformats.org/drawingml/2006/main">
  <dgm:ptLst>
    <dgm:pt modelId="{9207E89A-4520-4E65-9E55-15C760DFE49C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F971D345-606C-43DF-A868-9DEEFDCCBDD7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Shodmonov Sh.Sh., G’afurov U.V. Iqtisodiyot nazariyasi (darslik). – T., «Fan va texnologiya» nashriyoti, 2005.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412488-8E77-470C-81C7-0873F39BE436}" type="parTrans" cxnId="{E1F68639-D5C4-41D3-AFC7-F997DD69DD21}">
      <dgm:prSet/>
      <dgm:spPr/>
      <dgm:t>
        <a:bodyPr/>
        <a:lstStyle/>
        <a:p>
          <a:endParaRPr lang="ru-RU"/>
        </a:p>
      </dgm:t>
    </dgm:pt>
    <dgm:pt modelId="{4F01B3BE-0F1D-4387-8778-4569A3BF1BA9}" type="sibTrans" cxnId="{E1F68639-D5C4-41D3-AFC7-F997DD69DD21}">
      <dgm:prSet/>
      <dgm:spPr/>
      <dgm:t>
        <a:bodyPr/>
        <a:lstStyle/>
        <a:p>
          <a:endParaRPr lang="ru-RU"/>
        </a:p>
      </dgm:t>
    </dgm:pt>
    <dgm:pt modelId="{B824C086-4504-424B-BD31-4CDA6533FF8A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Razzoqov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ta’limotlar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tarixi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muassasalarining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talabalari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darslik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/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A.A.Razzoqov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Sh.H.Tashmatov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N.T.O’rmonov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T.: </a:t>
          </a:r>
          <a:r>
            <a:rPr lang="en-US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Iqtisod-moliya</a:t>
          </a:r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2007.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F882C3-D38F-402E-85CE-8F407806C81D}" type="parTrans" cxnId="{59147A37-F500-45D8-8F13-82134D52427B}">
      <dgm:prSet/>
      <dgm:spPr/>
      <dgm:t>
        <a:bodyPr/>
        <a:lstStyle/>
        <a:p>
          <a:endParaRPr lang="ru-RU"/>
        </a:p>
      </dgm:t>
    </dgm:pt>
    <dgm:pt modelId="{A8B43918-FEF6-4D06-A4A8-A37AA1FA59F9}" type="sibTrans" cxnId="{59147A37-F500-45D8-8F13-82134D52427B}">
      <dgm:prSet/>
      <dgm:spPr/>
      <dgm:t>
        <a:bodyPr/>
        <a:lstStyle/>
        <a:p>
          <a:endParaRPr lang="ru-RU"/>
        </a:p>
      </dgm:t>
    </dgm:pt>
    <dgm:pt modelId="{6625EEEE-08C8-4F2F-898A-CBEE45641F67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Ўлмасов А., Ваҳобов А. Иқтисодиёт назарияси: Дарслик. – Т.: «Шарқ» нашриёт-матбаа акциядорлик компанияси Бош таҳририяти, 2006.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FB705E-A97E-4790-AF58-321B00F5DC7B}" type="parTrans" cxnId="{A105CD7B-C129-4E63-9C98-086F8FABEE1F}">
      <dgm:prSet/>
      <dgm:spPr/>
      <dgm:t>
        <a:bodyPr/>
        <a:lstStyle/>
        <a:p>
          <a:endParaRPr lang="ru-RU"/>
        </a:p>
      </dgm:t>
    </dgm:pt>
    <dgm:pt modelId="{F1637AD4-0A5E-4FBA-8A11-68AA6E7AF9DD}" type="sibTrans" cxnId="{A105CD7B-C129-4E63-9C98-086F8FABEE1F}">
      <dgm:prSet/>
      <dgm:spPr/>
      <dgm:t>
        <a:bodyPr/>
        <a:lstStyle/>
        <a:p>
          <a:endParaRPr lang="ru-RU"/>
        </a:p>
      </dgm:t>
    </dgm:pt>
    <dgm:pt modelId="{E5DF2987-BD1C-42C4-A831-BC991EA29AA5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Экономическая теория: Учеб. для студ.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высш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учеб. заведений / Под ред.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В.Д.Камаева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10-е изд.,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перераб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 доп. - М.: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Гуманит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изд. центр ВЛАДОС, 2004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ms-MY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AD3F06-6D25-4D5B-B9AA-F5515E66471A}" type="parTrans" cxnId="{08CDE0AF-FC50-4E49-99DB-79B217B23DCF}">
      <dgm:prSet/>
      <dgm:spPr/>
      <dgm:t>
        <a:bodyPr/>
        <a:lstStyle/>
        <a:p>
          <a:endParaRPr lang="ru-RU"/>
        </a:p>
      </dgm:t>
    </dgm:pt>
    <dgm:pt modelId="{2173E23A-5C56-4AB3-90B5-7EE392FE1891}" type="sibTrans" cxnId="{08CDE0AF-FC50-4E49-99DB-79B217B23DCF}">
      <dgm:prSet/>
      <dgm:spPr/>
      <dgm:t>
        <a:bodyPr/>
        <a:lstStyle/>
        <a:p>
          <a:endParaRPr lang="ru-RU"/>
        </a:p>
      </dgm:t>
    </dgm:pt>
    <dgm:pt modelId="{60C2A51F-B358-46E2-8721-8B68CE1A5F34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Куликов Л.М. Экономическая теория: учеб. – М.: ТК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Вебли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Изд-во Проспект, 2005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7526D5-9243-4A86-A357-D28BAFFC61D3}" type="parTrans" cxnId="{EF8970C4-7886-4B9C-8C97-620881E01D37}">
      <dgm:prSet/>
      <dgm:spPr/>
      <dgm:t>
        <a:bodyPr/>
        <a:lstStyle/>
        <a:p>
          <a:endParaRPr lang="ru-RU"/>
        </a:p>
      </dgm:t>
    </dgm:pt>
    <dgm:pt modelId="{E45B979A-5843-4176-88D9-F7367679FE7A}" type="sibTrans" cxnId="{EF8970C4-7886-4B9C-8C97-620881E01D37}">
      <dgm:prSet/>
      <dgm:spPr/>
      <dgm:t>
        <a:bodyPr/>
        <a:lstStyle/>
        <a:p>
          <a:endParaRPr lang="ru-RU"/>
        </a:p>
      </dgm:t>
    </dgm:pt>
    <dgm:pt modelId="{FF99D594-0361-48D0-8223-8C2F02D3BD8B}">
      <dgm:prSet/>
      <dgm:spPr/>
      <dgm:t>
        <a:bodyPr/>
        <a:lstStyle/>
        <a:p>
          <a:pPr algn="just" rtl="0"/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Экономическая теория: Учебник. - Изд.,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испр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 доп. / Под общ. ред. акад.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В.И.Видяпина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А.И.Добрынина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Г.П.Журавлевой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Л.С.Тарасевича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ИНФРА-М, 2005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8476D8-C736-4491-9A39-291CEA248F4A}" type="parTrans" cxnId="{E20889DD-831E-4CBE-B8DE-823078051BE7}">
      <dgm:prSet/>
      <dgm:spPr/>
      <dgm:t>
        <a:bodyPr/>
        <a:lstStyle/>
        <a:p>
          <a:endParaRPr lang="ru-RU"/>
        </a:p>
      </dgm:t>
    </dgm:pt>
    <dgm:pt modelId="{797AD6A9-0FBF-4D69-8658-5D1ED6CB7DD4}" type="sibTrans" cxnId="{E20889DD-831E-4CBE-B8DE-823078051BE7}">
      <dgm:prSet/>
      <dgm:spPr/>
      <dgm:t>
        <a:bodyPr/>
        <a:lstStyle/>
        <a:p>
          <a:endParaRPr lang="ru-RU"/>
        </a:p>
      </dgm:t>
    </dgm:pt>
    <dgm:pt modelId="{EAADD916-3EFA-483B-93FB-9BEA2E2B6896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Экономика: Учебник, 3-е изд.,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перераб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 доп./Под ред. д-ра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наук проф.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А.С.Булатова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Экономистъ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2005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053794-D21A-4B96-955B-607B0986CBB6}" type="parTrans" cxnId="{C1C62E0D-85DC-422A-A81D-EDF9B4BBE9F0}">
      <dgm:prSet/>
      <dgm:spPr/>
      <dgm:t>
        <a:bodyPr/>
        <a:lstStyle/>
        <a:p>
          <a:endParaRPr lang="ru-RU"/>
        </a:p>
      </dgm:t>
    </dgm:pt>
    <dgm:pt modelId="{CCB7DC8E-BA10-45DF-8CDB-55793655C96D}" type="sibTrans" cxnId="{C1C62E0D-85DC-422A-A81D-EDF9B4BBE9F0}">
      <dgm:prSet/>
      <dgm:spPr/>
      <dgm:t>
        <a:bodyPr/>
        <a:lstStyle/>
        <a:p>
          <a:endParaRPr lang="ru-RU"/>
        </a:p>
      </dgm:t>
    </dgm:pt>
    <dgm:pt modelId="{CB9F9A99-F174-427F-9797-44266A7C8FD9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Иохин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В.Я. Экономическая теория: Учебник /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В.Я.Иохин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Экономистъ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2005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5C86F8-C92C-4D2B-9695-1BCC09F431CE}" type="parTrans" cxnId="{21DDFD7F-946F-4F65-905C-8B11567414FD}">
      <dgm:prSet/>
      <dgm:spPr/>
      <dgm:t>
        <a:bodyPr/>
        <a:lstStyle/>
        <a:p>
          <a:endParaRPr lang="ru-RU"/>
        </a:p>
      </dgm:t>
    </dgm:pt>
    <dgm:pt modelId="{3DAF81C8-B69B-4B1F-B14A-2E1F6BE8375C}" type="sibTrans" cxnId="{21DDFD7F-946F-4F65-905C-8B11567414FD}">
      <dgm:prSet/>
      <dgm:spPr/>
      <dgm:t>
        <a:bodyPr/>
        <a:lstStyle/>
        <a:p>
          <a:endParaRPr lang="ru-RU"/>
        </a:p>
      </dgm:t>
    </dgm:pt>
    <dgm:pt modelId="{83C3F5F7-2143-4235-A9B4-3CB0DE13E552}">
      <dgm:prSet/>
      <dgm:spPr/>
      <dgm:t>
        <a:bodyPr/>
        <a:lstStyle/>
        <a:p>
          <a:pPr algn="just" rtl="0"/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9.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Курс экономической теории: Общие основы экономической теории.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Микроэконмика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Макроэкономика. Основы национальной экономики: Учебное пособие / Под ред. д.э.н., проф.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А.В.Сидоровича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«Дело и Сервис», 2001</a:t>
          </a:r>
          <a:r>
            <a: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952A07-3A95-4A9B-8824-A86793E9ECD7}" type="parTrans" cxnId="{234E95BF-2312-41FD-B022-D723C5C4CCA5}">
      <dgm:prSet/>
      <dgm:spPr/>
      <dgm:t>
        <a:bodyPr/>
        <a:lstStyle/>
        <a:p>
          <a:endParaRPr lang="ru-RU"/>
        </a:p>
      </dgm:t>
    </dgm:pt>
    <dgm:pt modelId="{65712E40-9688-4238-9125-3EC9A4901787}" type="sibTrans" cxnId="{234E95BF-2312-41FD-B022-D723C5C4CCA5}">
      <dgm:prSet/>
      <dgm:spPr/>
      <dgm:t>
        <a:bodyPr/>
        <a:lstStyle/>
        <a:p>
          <a:endParaRPr lang="ru-RU"/>
        </a:p>
      </dgm:t>
    </dgm:pt>
    <dgm:pt modelId="{50294F19-2314-44C3-BA3A-E34E2B7DF7AE}" type="pres">
      <dgm:prSet presAssocID="{9207E89A-4520-4E65-9E55-15C760DFE49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74DB9B0-5F3B-49A8-B726-C00E49CEECB1}" type="pres">
      <dgm:prSet presAssocID="{F971D345-606C-43DF-A868-9DEEFDCCBDD7}" presName="parentText" presStyleLbl="node1" presStyleIdx="0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F72CBB-8B4F-4FEC-8CAA-B47E8B5B7A55}" type="pres">
      <dgm:prSet presAssocID="{4F01B3BE-0F1D-4387-8778-4569A3BF1BA9}" presName="spacer" presStyleCnt="0"/>
      <dgm:spPr/>
    </dgm:pt>
    <dgm:pt modelId="{20198682-2390-4C68-BF11-D610A97D3969}" type="pres">
      <dgm:prSet presAssocID="{B824C086-4504-424B-BD31-4CDA6533FF8A}" presName="parentText" presStyleLbl="node1" presStyleIdx="1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B22758-36BC-4F1E-AF1D-E7C66D89E1EE}" type="pres">
      <dgm:prSet presAssocID="{A8B43918-FEF6-4D06-A4A8-A37AA1FA59F9}" presName="spacer" presStyleCnt="0"/>
      <dgm:spPr/>
    </dgm:pt>
    <dgm:pt modelId="{B3A74D21-630C-4070-84C4-7248284F5907}" type="pres">
      <dgm:prSet presAssocID="{6625EEEE-08C8-4F2F-898A-CBEE45641F67}" presName="parentText" presStyleLbl="node1" presStyleIdx="2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BC7469-5E1A-42D2-B273-AC6CF6524654}" type="pres">
      <dgm:prSet presAssocID="{F1637AD4-0A5E-4FBA-8A11-68AA6E7AF9DD}" presName="spacer" presStyleCnt="0"/>
      <dgm:spPr/>
    </dgm:pt>
    <dgm:pt modelId="{78F82FDC-B8A7-4B8F-A94E-1181A43A4744}" type="pres">
      <dgm:prSet presAssocID="{E5DF2987-BD1C-42C4-A831-BC991EA29AA5}" presName="parentText" presStyleLbl="node1" presStyleIdx="3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AE5EB8-EE2D-4C61-8570-042776EBF455}" type="pres">
      <dgm:prSet presAssocID="{2173E23A-5C56-4AB3-90B5-7EE392FE1891}" presName="spacer" presStyleCnt="0"/>
      <dgm:spPr/>
    </dgm:pt>
    <dgm:pt modelId="{A7E388BC-C0DA-457B-AB86-7AAF736E7014}" type="pres">
      <dgm:prSet presAssocID="{60C2A51F-B358-46E2-8721-8B68CE1A5F34}" presName="parentText" presStyleLbl="node1" presStyleIdx="4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A3B020-4C08-421F-B527-60BCC3DE223C}" type="pres">
      <dgm:prSet presAssocID="{E45B979A-5843-4176-88D9-F7367679FE7A}" presName="spacer" presStyleCnt="0"/>
      <dgm:spPr/>
    </dgm:pt>
    <dgm:pt modelId="{3B170F8B-FF42-48E7-AF70-BFBBEE7BE6A4}" type="pres">
      <dgm:prSet presAssocID="{FF99D594-0361-48D0-8223-8C2F02D3BD8B}" presName="parentText" presStyleLbl="node1" presStyleIdx="5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F45AD-7DC8-4E17-B6D0-6EC6B9C58480}" type="pres">
      <dgm:prSet presAssocID="{797AD6A9-0FBF-4D69-8658-5D1ED6CB7DD4}" presName="spacer" presStyleCnt="0"/>
      <dgm:spPr/>
    </dgm:pt>
    <dgm:pt modelId="{8E1EE6FB-4C07-40EA-95D7-0F61620E03B0}" type="pres">
      <dgm:prSet presAssocID="{EAADD916-3EFA-483B-93FB-9BEA2E2B6896}" presName="parentText" presStyleLbl="node1" presStyleIdx="6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E32A5F-B7CD-40E8-97D4-FCC041510FBB}" type="pres">
      <dgm:prSet presAssocID="{CCB7DC8E-BA10-45DF-8CDB-55793655C96D}" presName="spacer" presStyleCnt="0"/>
      <dgm:spPr/>
    </dgm:pt>
    <dgm:pt modelId="{CE8C773F-56AF-4881-BE9B-AF88F1D4A1EF}" type="pres">
      <dgm:prSet presAssocID="{CB9F9A99-F174-427F-9797-44266A7C8FD9}" presName="parentText" presStyleLbl="node1" presStyleIdx="7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171FCE-1FCC-4484-A56D-344BB64237FB}" type="pres">
      <dgm:prSet presAssocID="{3DAF81C8-B69B-4B1F-B14A-2E1F6BE8375C}" presName="spacer" presStyleCnt="0"/>
      <dgm:spPr/>
    </dgm:pt>
    <dgm:pt modelId="{EE337B5C-BFAB-487A-BA90-C7B6C7BEE2CB}" type="pres">
      <dgm:prSet presAssocID="{83C3F5F7-2143-4235-A9B4-3CB0DE13E552}" presName="parentText" presStyleLbl="node1" presStyleIdx="8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34E95BF-2312-41FD-B022-D723C5C4CCA5}" srcId="{9207E89A-4520-4E65-9E55-15C760DFE49C}" destId="{83C3F5F7-2143-4235-A9B4-3CB0DE13E552}" srcOrd="8" destOrd="0" parTransId="{BA952A07-3A95-4A9B-8824-A86793E9ECD7}" sibTransId="{65712E40-9688-4238-9125-3EC9A4901787}"/>
    <dgm:cxn modelId="{938EE3F4-D29F-4AAD-815A-FCB4C852D8BB}" type="presOf" srcId="{6625EEEE-08C8-4F2F-898A-CBEE45641F67}" destId="{B3A74D21-630C-4070-84C4-7248284F5907}" srcOrd="0" destOrd="0" presId="urn:microsoft.com/office/officeart/2005/8/layout/vList2"/>
    <dgm:cxn modelId="{E5877627-601D-4B04-9CF1-62F0D3C08740}" type="presOf" srcId="{F971D345-606C-43DF-A868-9DEEFDCCBDD7}" destId="{C74DB9B0-5F3B-49A8-B726-C00E49CEECB1}" srcOrd="0" destOrd="0" presId="urn:microsoft.com/office/officeart/2005/8/layout/vList2"/>
    <dgm:cxn modelId="{0E0419CE-C7D8-423A-A728-B1BF64E483D1}" type="presOf" srcId="{E5DF2987-BD1C-42C4-A831-BC991EA29AA5}" destId="{78F82FDC-B8A7-4B8F-A94E-1181A43A4744}" srcOrd="0" destOrd="0" presId="urn:microsoft.com/office/officeart/2005/8/layout/vList2"/>
    <dgm:cxn modelId="{4F89485C-9694-47CF-82E6-62C8EE474F06}" type="presOf" srcId="{FF99D594-0361-48D0-8223-8C2F02D3BD8B}" destId="{3B170F8B-FF42-48E7-AF70-BFBBEE7BE6A4}" srcOrd="0" destOrd="0" presId="urn:microsoft.com/office/officeart/2005/8/layout/vList2"/>
    <dgm:cxn modelId="{21DDFD7F-946F-4F65-905C-8B11567414FD}" srcId="{9207E89A-4520-4E65-9E55-15C760DFE49C}" destId="{CB9F9A99-F174-427F-9797-44266A7C8FD9}" srcOrd="7" destOrd="0" parTransId="{4C5C86F8-C92C-4D2B-9695-1BCC09F431CE}" sibTransId="{3DAF81C8-B69B-4B1F-B14A-2E1F6BE8375C}"/>
    <dgm:cxn modelId="{51E9F178-2D63-456A-A40F-3F2237BF5AD8}" type="presOf" srcId="{EAADD916-3EFA-483B-93FB-9BEA2E2B6896}" destId="{8E1EE6FB-4C07-40EA-95D7-0F61620E03B0}" srcOrd="0" destOrd="0" presId="urn:microsoft.com/office/officeart/2005/8/layout/vList2"/>
    <dgm:cxn modelId="{C1C62E0D-85DC-422A-A81D-EDF9B4BBE9F0}" srcId="{9207E89A-4520-4E65-9E55-15C760DFE49C}" destId="{EAADD916-3EFA-483B-93FB-9BEA2E2B6896}" srcOrd="6" destOrd="0" parTransId="{5C053794-D21A-4B96-955B-607B0986CBB6}" sibTransId="{CCB7DC8E-BA10-45DF-8CDB-55793655C96D}"/>
    <dgm:cxn modelId="{E1F68639-D5C4-41D3-AFC7-F997DD69DD21}" srcId="{9207E89A-4520-4E65-9E55-15C760DFE49C}" destId="{F971D345-606C-43DF-A868-9DEEFDCCBDD7}" srcOrd="0" destOrd="0" parTransId="{69412488-8E77-470C-81C7-0873F39BE436}" sibTransId="{4F01B3BE-0F1D-4387-8778-4569A3BF1BA9}"/>
    <dgm:cxn modelId="{08CDE0AF-FC50-4E49-99DB-79B217B23DCF}" srcId="{9207E89A-4520-4E65-9E55-15C760DFE49C}" destId="{E5DF2987-BD1C-42C4-A831-BC991EA29AA5}" srcOrd="3" destOrd="0" parTransId="{7CAD3F06-6D25-4D5B-B9AA-F5515E66471A}" sibTransId="{2173E23A-5C56-4AB3-90B5-7EE392FE1891}"/>
    <dgm:cxn modelId="{D0282347-0D6F-49FE-8F4B-CAE1EFE3429D}" type="presOf" srcId="{83C3F5F7-2143-4235-A9B4-3CB0DE13E552}" destId="{EE337B5C-BFAB-487A-BA90-C7B6C7BEE2CB}" srcOrd="0" destOrd="0" presId="urn:microsoft.com/office/officeart/2005/8/layout/vList2"/>
    <dgm:cxn modelId="{E20889DD-831E-4CBE-B8DE-823078051BE7}" srcId="{9207E89A-4520-4E65-9E55-15C760DFE49C}" destId="{FF99D594-0361-48D0-8223-8C2F02D3BD8B}" srcOrd="5" destOrd="0" parTransId="{7D8476D8-C736-4491-9A39-291CEA248F4A}" sibTransId="{797AD6A9-0FBF-4D69-8658-5D1ED6CB7DD4}"/>
    <dgm:cxn modelId="{9255ACA6-60F5-4174-83E4-2990CE9166A2}" type="presOf" srcId="{9207E89A-4520-4E65-9E55-15C760DFE49C}" destId="{50294F19-2314-44C3-BA3A-E34E2B7DF7AE}" srcOrd="0" destOrd="0" presId="urn:microsoft.com/office/officeart/2005/8/layout/vList2"/>
    <dgm:cxn modelId="{A105CD7B-C129-4E63-9C98-086F8FABEE1F}" srcId="{9207E89A-4520-4E65-9E55-15C760DFE49C}" destId="{6625EEEE-08C8-4F2F-898A-CBEE45641F67}" srcOrd="2" destOrd="0" parTransId="{EBFB705E-A97E-4790-AF58-321B00F5DC7B}" sibTransId="{F1637AD4-0A5E-4FBA-8A11-68AA6E7AF9DD}"/>
    <dgm:cxn modelId="{EF8970C4-7886-4B9C-8C97-620881E01D37}" srcId="{9207E89A-4520-4E65-9E55-15C760DFE49C}" destId="{60C2A51F-B358-46E2-8721-8B68CE1A5F34}" srcOrd="4" destOrd="0" parTransId="{4F7526D5-9243-4A86-A357-D28BAFFC61D3}" sibTransId="{E45B979A-5843-4176-88D9-F7367679FE7A}"/>
    <dgm:cxn modelId="{59147A37-F500-45D8-8F13-82134D52427B}" srcId="{9207E89A-4520-4E65-9E55-15C760DFE49C}" destId="{B824C086-4504-424B-BD31-4CDA6533FF8A}" srcOrd="1" destOrd="0" parTransId="{5CF882C3-D38F-402E-85CE-8F407806C81D}" sibTransId="{A8B43918-FEF6-4D06-A4A8-A37AA1FA59F9}"/>
    <dgm:cxn modelId="{86805EAA-E836-42A7-BBE8-9070579E36AF}" type="presOf" srcId="{B824C086-4504-424B-BD31-4CDA6533FF8A}" destId="{20198682-2390-4C68-BF11-D610A97D3969}" srcOrd="0" destOrd="0" presId="urn:microsoft.com/office/officeart/2005/8/layout/vList2"/>
    <dgm:cxn modelId="{0C2DADEA-F4FE-4E52-8D11-C75CB3AA0601}" type="presOf" srcId="{CB9F9A99-F174-427F-9797-44266A7C8FD9}" destId="{CE8C773F-56AF-4881-BE9B-AF88F1D4A1EF}" srcOrd="0" destOrd="0" presId="urn:microsoft.com/office/officeart/2005/8/layout/vList2"/>
    <dgm:cxn modelId="{76985F91-78FA-414E-94EB-412DB55732F5}" type="presOf" srcId="{60C2A51F-B358-46E2-8721-8B68CE1A5F34}" destId="{A7E388BC-C0DA-457B-AB86-7AAF736E7014}" srcOrd="0" destOrd="0" presId="urn:microsoft.com/office/officeart/2005/8/layout/vList2"/>
    <dgm:cxn modelId="{E2209EC5-69F6-4161-8236-C234DEB0A66A}" type="presParOf" srcId="{50294F19-2314-44C3-BA3A-E34E2B7DF7AE}" destId="{C74DB9B0-5F3B-49A8-B726-C00E49CEECB1}" srcOrd="0" destOrd="0" presId="urn:microsoft.com/office/officeart/2005/8/layout/vList2"/>
    <dgm:cxn modelId="{181F333A-E07B-4618-B2B1-DE211A832375}" type="presParOf" srcId="{50294F19-2314-44C3-BA3A-E34E2B7DF7AE}" destId="{67F72CBB-8B4F-4FEC-8CAA-B47E8B5B7A55}" srcOrd="1" destOrd="0" presId="urn:microsoft.com/office/officeart/2005/8/layout/vList2"/>
    <dgm:cxn modelId="{8C6C0AF3-BBA2-4744-9E1E-91BE45284E24}" type="presParOf" srcId="{50294F19-2314-44C3-BA3A-E34E2B7DF7AE}" destId="{20198682-2390-4C68-BF11-D610A97D3969}" srcOrd="2" destOrd="0" presId="urn:microsoft.com/office/officeart/2005/8/layout/vList2"/>
    <dgm:cxn modelId="{82BA6C00-1C54-4AED-B177-A6765BA4247D}" type="presParOf" srcId="{50294F19-2314-44C3-BA3A-E34E2B7DF7AE}" destId="{1FB22758-36BC-4F1E-AF1D-E7C66D89E1EE}" srcOrd="3" destOrd="0" presId="urn:microsoft.com/office/officeart/2005/8/layout/vList2"/>
    <dgm:cxn modelId="{9043F454-BC1F-4F6E-B236-DEBDF74ED37A}" type="presParOf" srcId="{50294F19-2314-44C3-BA3A-E34E2B7DF7AE}" destId="{B3A74D21-630C-4070-84C4-7248284F5907}" srcOrd="4" destOrd="0" presId="urn:microsoft.com/office/officeart/2005/8/layout/vList2"/>
    <dgm:cxn modelId="{A8CBCAA8-7DE3-44D9-8D5D-3CE6D8357F42}" type="presParOf" srcId="{50294F19-2314-44C3-BA3A-E34E2B7DF7AE}" destId="{DBBC7469-5E1A-42D2-B273-AC6CF6524654}" srcOrd="5" destOrd="0" presId="urn:microsoft.com/office/officeart/2005/8/layout/vList2"/>
    <dgm:cxn modelId="{6A0A7963-5F41-4FCB-A1A7-287A4CE5B092}" type="presParOf" srcId="{50294F19-2314-44C3-BA3A-E34E2B7DF7AE}" destId="{78F82FDC-B8A7-4B8F-A94E-1181A43A4744}" srcOrd="6" destOrd="0" presId="urn:microsoft.com/office/officeart/2005/8/layout/vList2"/>
    <dgm:cxn modelId="{A6ABF1EC-92AD-40E1-A8EA-8B95C7C3EAFB}" type="presParOf" srcId="{50294F19-2314-44C3-BA3A-E34E2B7DF7AE}" destId="{43AE5EB8-EE2D-4C61-8570-042776EBF455}" srcOrd="7" destOrd="0" presId="urn:microsoft.com/office/officeart/2005/8/layout/vList2"/>
    <dgm:cxn modelId="{A423202C-AFB9-4C2A-8407-CD273D227910}" type="presParOf" srcId="{50294F19-2314-44C3-BA3A-E34E2B7DF7AE}" destId="{A7E388BC-C0DA-457B-AB86-7AAF736E7014}" srcOrd="8" destOrd="0" presId="urn:microsoft.com/office/officeart/2005/8/layout/vList2"/>
    <dgm:cxn modelId="{0C91B14F-3C4C-482A-9FE4-17AB42098D56}" type="presParOf" srcId="{50294F19-2314-44C3-BA3A-E34E2B7DF7AE}" destId="{80A3B020-4C08-421F-B527-60BCC3DE223C}" srcOrd="9" destOrd="0" presId="urn:microsoft.com/office/officeart/2005/8/layout/vList2"/>
    <dgm:cxn modelId="{6F158DE0-35D5-4DB4-A74F-1729E62E6902}" type="presParOf" srcId="{50294F19-2314-44C3-BA3A-E34E2B7DF7AE}" destId="{3B170F8B-FF42-48E7-AF70-BFBBEE7BE6A4}" srcOrd="10" destOrd="0" presId="urn:microsoft.com/office/officeart/2005/8/layout/vList2"/>
    <dgm:cxn modelId="{FF26294E-227A-47C1-BC32-F0807D96243B}" type="presParOf" srcId="{50294F19-2314-44C3-BA3A-E34E2B7DF7AE}" destId="{5E2F45AD-7DC8-4E17-B6D0-6EC6B9C58480}" srcOrd="11" destOrd="0" presId="urn:microsoft.com/office/officeart/2005/8/layout/vList2"/>
    <dgm:cxn modelId="{44C914E7-6268-4D6B-AF74-3467918FE8C0}" type="presParOf" srcId="{50294F19-2314-44C3-BA3A-E34E2B7DF7AE}" destId="{8E1EE6FB-4C07-40EA-95D7-0F61620E03B0}" srcOrd="12" destOrd="0" presId="urn:microsoft.com/office/officeart/2005/8/layout/vList2"/>
    <dgm:cxn modelId="{1BDAB176-8882-4A06-B762-3DFEB82E011E}" type="presParOf" srcId="{50294F19-2314-44C3-BA3A-E34E2B7DF7AE}" destId="{62E32A5F-B7CD-40E8-97D4-FCC041510FBB}" srcOrd="13" destOrd="0" presId="urn:microsoft.com/office/officeart/2005/8/layout/vList2"/>
    <dgm:cxn modelId="{F6375CF8-AD30-46F2-988A-63A584D6C64D}" type="presParOf" srcId="{50294F19-2314-44C3-BA3A-E34E2B7DF7AE}" destId="{CE8C773F-56AF-4881-BE9B-AF88F1D4A1EF}" srcOrd="14" destOrd="0" presId="urn:microsoft.com/office/officeart/2005/8/layout/vList2"/>
    <dgm:cxn modelId="{1ED4AF63-26BB-4D30-83F5-9DD6B3D42F6B}" type="presParOf" srcId="{50294F19-2314-44C3-BA3A-E34E2B7DF7AE}" destId="{22171FCE-1FCC-4484-A56D-344BB64237FB}" srcOrd="15" destOrd="0" presId="urn:microsoft.com/office/officeart/2005/8/layout/vList2"/>
    <dgm:cxn modelId="{FD7E711A-EDB4-40A4-82F6-791D59CD7A88}" type="presParOf" srcId="{50294F19-2314-44C3-BA3A-E34E2B7DF7AE}" destId="{EE337B5C-BFAB-487A-BA90-C7B6C7BEE2CB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8.xml><?xml version="1.0" encoding="utf-8"?>
<dgm:dataModel xmlns:dgm="http://schemas.openxmlformats.org/drawingml/2006/diagram" xmlns:a="http://schemas.openxmlformats.org/drawingml/2006/main">
  <dgm:ptLst>
    <dgm:pt modelId="{39ABC249-EBC1-4BBD-9FF8-26F120FCBB72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FD6BF85-70B6-4D02-8F4C-415C5E1B0E42}">
      <dgm:prSet/>
      <dgm:spPr/>
      <dgm:t>
        <a:bodyPr/>
        <a:lstStyle/>
        <a:p>
          <a:pPr algn="ctr" rtl="0"/>
          <a:r>
            <a:rPr lang="uz-Cyrl-UZ" i="1" dirty="0" smtClean="0">
              <a:latin typeface="Times New Roman" pitchFamily="18" charset="0"/>
              <a:cs typeface="Times New Roman" pitchFamily="18" charset="0"/>
            </a:rPr>
            <a:t>Эътиборингиз </a:t>
          </a:r>
          <a:r>
            <a:rPr lang="uz-Cyrl-UZ" i="1" dirty="0" smtClean="0">
              <a:latin typeface="Times New Roman" pitchFamily="18" charset="0"/>
              <a:cs typeface="Times New Roman" pitchFamily="18" charset="0"/>
            </a:rPr>
            <a:t>учун рахмат!</a:t>
          </a:r>
          <a:endParaRPr lang="ru-RU" i="1" dirty="0">
            <a:latin typeface="Times New Roman" pitchFamily="18" charset="0"/>
            <a:cs typeface="Times New Roman" pitchFamily="18" charset="0"/>
          </a:endParaRPr>
        </a:p>
      </dgm:t>
    </dgm:pt>
    <dgm:pt modelId="{4A57A767-606F-456B-823B-EE82086A5EB4}" type="parTrans" cxnId="{7DE8D7E9-EACF-469A-9AF2-715FB13BCC3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71CAC0D-2931-4F70-8BE9-0CE21FC49F5B}" type="sibTrans" cxnId="{7DE8D7E9-EACF-469A-9AF2-715FB13BCC3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6F3CD86-4B50-48F4-A783-3E3F43E1D809}" type="pres">
      <dgm:prSet presAssocID="{39ABC249-EBC1-4BBD-9FF8-26F120FCBB7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C8C6D4-3726-431D-8F2F-C3E0F9E88939}" type="pres">
      <dgm:prSet presAssocID="{9FD6BF85-70B6-4D02-8F4C-415C5E1B0E4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573649D-EA9C-4068-80F1-3FA6BCAC5ACA}" type="presOf" srcId="{9FD6BF85-70B6-4D02-8F4C-415C5E1B0E42}" destId="{50C8C6D4-3726-431D-8F2F-C3E0F9E88939}" srcOrd="0" destOrd="0" presId="urn:microsoft.com/office/officeart/2005/8/layout/vList2"/>
    <dgm:cxn modelId="{B547568B-8ED3-4D2D-9819-B4809EB4FC9F}" type="presOf" srcId="{39ABC249-EBC1-4BBD-9FF8-26F120FCBB72}" destId="{A6F3CD86-4B50-48F4-A783-3E3F43E1D809}" srcOrd="0" destOrd="0" presId="urn:microsoft.com/office/officeart/2005/8/layout/vList2"/>
    <dgm:cxn modelId="{7DE8D7E9-EACF-469A-9AF2-715FB13BCC36}" srcId="{39ABC249-EBC1-4BBD-9FF8-26F120FCBB72}" destId="{9FD6BF85-70B6-4D02-8F4C-415C5E1B0E42}" srcOrd="0" destOrd="0" parTransId="{4A57A767-606F-456B-823B-EE82086A5EB4}" sibTransId="{B71CAC0D-2931-4F70-8BE9-0CE21FC49F5B}"/>
    <dgm:cxn modelId="{B311B06F-635F-4DD3-A715-293CDE18FF02}" type="presParOf" srcId="{A6F3CD86-4B50-48F4-A783-3E3F43E1D809}" destId="{50C8C6D4-3726-431D-8F2F-C3E0F9E889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B80CBE-6089-42BC-BCDC-0A31AD531E0F}">
      <dsp:nvSpPr>
        <dsp:cNvPr id="0" name=""/>
        <dsp:cNvSpPr/>
      </dsp:nvSpPr>
      <dsp:spPr>
        <a:xfrm>
          <a:off x="0" y="491589"/>
          <a:ext cx="11123271" cy="1099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Course title: “</a:t>
          </a:r>
          <a:r>
            <a:rPr lang="ru-RU" sz="4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Market</a:t>
          </a:r>
          <a:r>
            <a:rPr lang="ru-RU" sz="4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mechanisms</a:t>
          </a:r>
          <a:r>
            <a:rPr lang="en-US" sz="4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”</a:t>
          </a:r>
          <a:endParaRPr lang="ru-RU" sz="47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688" y="545277"/>
        <a:ext cx="11015895" cy="992424"/>
      </dsp:txXfrm>
    </dsp:sp>
    <dsp:sp modelId="{0B4D4B7B-6397-4734-804B-3CA96F141444}">
      <dsp:nvSpPr>
        <dsp:cNvPr id="0" name=""/>
        <dsp:cNvSpPr/>
      </dsp:nvSpPr>
      <dsp:spPr>
        <a:xfrm>
          <a:off x="0" y="1726749"/>
          <a:ext cx="11123271" cy="1099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Lecture </a:t>
          </a:r>
          <a:r>
            <a:rPr lang="uz-Cyrl-UZ" sz="4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r>
            <a:rPr lang="en-US" sz="4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4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The law of supply and demand</a:t>
          </a:r>
          <a:endParaRPr lang="ru-RU" sz="47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688" y="1780437"/>
        <a:ext cx="11015895" cy="992424"/>
      </dsp:txXfrm>
    </dsp:sp>
    <dsp:sp modelId="{85CDE54F-6194-482B-A97E-A0EE4632972C}">
      <dsp:nvSpPr>
        <dsp:cNvPr id="0" name=""/>
        <dsp:cNvSpPr/>
      </dsp:nvSpPr>
      <dsp:spPr>
        <a:xfrm>
          <a:off x="0" y="2961909"/>
          <a:ext cx="11123271" cy="1099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Фан номи: </a:t>
          </a:r>
          <a:r>
            <a:rPr lang="ru-RU" sz="4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4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механизмлари</a:t>
          </a:r>
          <a:endParaRPr lang="ru-RU" sz="47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688" y="3015597"/>
        <a:ext cx="11015895" cy="992424"/>
      </dsp:txXfrm>
    </dsp:sp>
    <dsp:sp modelId="{318173FA-3CC5-49DA-B687-FCF7DDCB6E3F}">
      <dsp:nvSpPr>
        <dsp:cNvPr id="0" name=""/>
        <dsp:cNvSpPr/>
      </dsp:nvSpPr>
      <dsp:spPr>
        <a:xfrm>
          <a:off x="0" y="4197069"/>
          <a:ext cx="11123271" cy="1099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2-мавзу</a:t>
          </a:r>
          <a:r>
            <a:rPr lang="uz-Cyrl-UZ" sz="4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uz-Cyrl-UZ" sz="4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</a:t>
          </a:r>
          <a:r>
            <a:rPr lang="ru-RU" sz="4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алаб</a:t>
          </a:r>
          <a:r>
            <a:rPr lang="ru-RU" sz="4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4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таклиф</a:t>
          </a:r>
          <a:r>
            <a:rPr lang="ru-RU" sz="4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4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қонуни</a:t>
          </a:r>
          <a:endParaRPr lang="ru-RU" sz="47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688" y="4250757"/>
        <a:ext cx="11015895" cy="9924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820892-09EB-4853-B508-1EC0A33B8F37}">
      <dsp:nvSpPr>
        <dsp:cNvPr id="0" name=""/>
        <dsp:cNvSpPr/>
      </dsp:nvSpPr>
      <dsp:spPr>
        <a:xfrm>
          <a:off x="0" y="1810"/>
          <a:ext cx="11100121" cy="842400"/>
        </a:xfrm>
        <a:prstGeom prst="roundRect">
          <a:avLst/>
        </a:prstGeom>
        <a:gradFill rotWithShape="1">
          <a:gsLst>
            <a:gs pos="0">
              <a:schemeClr val="accent2">
                <a:satMod val="103000"/>
                <a:lumMod val="102000"/>
                <a:tint val="94000"/>
              </a:schemeClr>
            </a:gs>
            <a:gs pos="50000">
              <a:schemeClr val="accent2">
                <a:satMod val="110000"/>
                <a:lumMod val="100000"/>
                <a:shade val="100000"/>
              </a:schemeClr>
            </a:gs>
            <a:gs pos="100000">
              <a:schemeClr val="accent2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2-мавзу.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қонуни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1123" y="42933"/>
        <a:ext cx="11017875" cy="7601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B4545F-CD91-4E0B-8DA2-B7C38FB00326}">
      <dsp:nvSpPr>
        <dsp:cNvPr id="0" name=""/>
        <dsp:cNvSpPr/>
      </dsp:nvSpPr>
      <dsp:spPr>
        <a:xfrm rot="5400000">
          <a:off x="-171342" y="172194"/>
          <a:ext cx="1142284" cy="799599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en-US" sz="23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400652"/>
        <a:ext cx="799599" cy="342685"/>
      </dsp:txXfrm>
    </dsp:sp>
    <dsp:sp modelId="{D11F7E8D-6FC7-4ACF-92C4-13DD910AFD05}">
      <dsp:nvSpPr>
        <dsp:cNvPr id="0" name=""/>
        <dsp:cNvSpPr/>
      </dsp:nvSpPr>
      <dsp:spPr>
        <a:xfrm rot="5400000">
          <a:off x="5578617" y="-4778166"/>
          <a:ext cx="742485" cy="1030052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тушунчаси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миқдорига таъсир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қилувчи омиллар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қонуни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99600" y="37096"/>
        <a:ext cx="10264276" cy="669995"/>
      </dsp:txXfrm>
    </dsp:sp>
    <dsp:sp modelId="{2EC32580-B570-4ADD-BB3E-2A3663299555}">
      <dsp:nvSpPr>
        <dsp:cNvPr id="0" name=""/>
        <dsp:cNvSpPr/>
      </dsp:nvSpPr>
      <dsp:spPr>
        <a:xfrm rot="5400000">
          <a:off x="-171342" y="1166173"/>
          <a:ext cx="1142284" cy="799599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2 </a:t>
          </a:r>
          <a:endParaRPr lang="en-US" sz="23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1394631"/>
        <a:ext cx="799599" cy="342685"/>
      </dsp:txXfrm>
    </dsp:sp>
    <dsp:sp modelId="{FCC6C7D9-16B8-4E46-884F-4B200DBBC7EC}">
      <dsp:nvSpPr>
        <dsp:cNvPr id="0" name=""/>
        <dsp:cNvSpPr/>
      </dsp:nvSpPr>
      <dsp:spPr>
        <a:xfrm rot="5400000">
          <a:off x="5578617" y="-3784188"/>
          <a:ext cx="742485" cy="1030052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тушунчаси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миқдорига таъсир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қилувчи омиллар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қонуни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99600" y="1031074"/>
        <a:ext cx="10264276" cy="669995"/>
      </dsp:txXfrm>
    </dsp:sp>
    <dsp:sp modelId="{7F484DAC-C067-4DEC-BC12-66625B14813C}">
      <dsp:nvSpPr>
        <dsp:cNvPr id="0" name=""/>
        <dsp:cNvSpPr/>
      </dsp:nvSpPr>
      <dsp:spPr>
        <a:xfrm rot="5400000">
          <a:off x="-171342" y="2160151"/>
          <a:ext cx="1142284" cy="799599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b="1" kern="1200" dirty="0" smtClean="0">
              <a:latin typeface="Times New Roman" pitchFamily="18" charset="0"/>
              <a:cs typeface="Times New Roman" pitchFamily="18" charset="0"/>
            </a:rPr>
            <a:t>3 </a:t>
          </a:r>
          <a:endParaRPr lang="en-US" sz="23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388609"/>
        <a:ext cx="799599" cy="342685"/>
      </dsp:txXfrm>
    </dsp:sp>
    <dsp:sp modelId="{AEE324CB-C090-490B-A131-C8515513E8D7}">
      <dsp:nvSpPr>
        <dsp:cNvPr id="0" name=""/>
        <dsp:cNvSpPr/>
      </dsp:nvSpPr>
      <dsp:spPr>
        <a:xfrm rot="5400000">
          <a:off x="5578617" y="-2790209"/>
          <a:ext cx="742485" cy="1030052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Талаб миқдори ва таклиф миқдори ўртасидаги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нисбатнинг ўзгариши.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мувозанати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99600" y="2025053"/>
        <a:ext cx="10264276" cy="669995"/>
      </dsp:txXfrm>
    </dsp:sp>
    <dsp:sp modelId="{51DBE78B-6064-4D3C-932C-DB46B366D07C}">
      <dsp:nvSpPr>
        <dsp:cNvPr id="0" name=""/>
        <dsp:cNvSpPr/>
      </dsp:nvSpPr>
      <dsp:spPr>
        <a:xfrm rot="5400000">
          <a:off x="-171342" y="3154130"/>
          <a:ext cx="1142284" cy="799599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b="1" kern="1200" dirty="0" smtClean="0">
              <a:latin typeface="Times New Roman" pitchFamily="18" charset="0"/>
              <a:cs typeface="Times New Roman" pitchFamily="18" charset="0"/>
            </a:rPr>
            <a:t>4 </a:t>
          </a:r>
          <a:endParaRPr lang="en-US" sz="23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3382588"/>
        <a:ext cx="799599" cy="342685"/>
      </dsp:txXfrm>
    </dsp:sp>
    <dsp:sp modelId="{3258E8D2-8F67-4ED0-BBB8-430B0CE7B059}">
      <dsp:nvSpPr>
        <dsp:cNvPr id="0" name=""/>
        <dsp:cNvSpPr/>
      </dsp:nvSpPr>
      <dsp:spPr>
        <a:xfrm rot="5400000">
          <a:off x="5578617" y="-1796230"/>
          <a:ext cx="742485" cy="1030052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Истеъмолчи 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ҳ</a:t>
          </a: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атти-ҳаракати назарияси.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99600" y="3019032"/>
        <a:ext cx="10264276" cy="66999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1F2376-62CC-4874-BC43-8E6063AF1B99}">
      <dsp:nvSpPr>
        <dsp:cNvPr id="0" name=""/>
        <dsp:cNvSpPr/>
      </dsp:nvSpPr>
      <dsp:spPr>
        <a:xfrm>
          <a:off x="0" y="487"/>
          <a:ext cx="11100121" cy="96525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1-савол.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тушунчаси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миқдорига таъсир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/>
          </a:r>
          <a:br>
            <a:rPr lang="ru-RU" sz="2500" b="1" kern="1200" dirty="0" smtClean="0">
              <a:latin typeface="Times New Roman" pitchFamily="18" charset="0"/>
              <a:cs typeface="Times New Roman" pitchFamily="18" charset="0"/>
            </a:rPr>
          </a:b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қилувчи омиллар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қонуни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7120" y="47607"/>
        <a:ext cx="11005881" cy="87101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0DB9D0-45DF-469A-A7D2-9E8210C88604}">
      <dsp:nvSpPr>
        <dsp:cNvPr id="0" name=""/>
        <dsp:cNvSpPr/>
      </dsp:nvSpPr>
      <dsp:spPr>
        <a:xfrm rot="16200000">
          <a:off x="2370685" y="-2370685"/>
          <a:ext cx="808690" cy="5550060"/>
        </a:xfrm>
        <a:prstGeom prst="round1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3B65FE2-45E1-42DE-A98E-E1562567CA4D}">
      <dsp:nvSpPr>
        <dsp:cNvPr id="0" name=""/>
        <dsp:cNvSpPr/>
      </dsp:nvSpPr>
      <dsp:spPr>
        <a:xfrm>
          <a:off x="5550060" y="0"/>
          <a:ext cx="5550060" cy="808690"/>
        </a:xfrm>
        <a:prstGeom prst="round1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2188E24-BBA4-4DFE-BD53-3E96F97A6E73}">
      <dsp:nvSpPr>
        <dsp:cNvPr id="0" name=""/>
        <dsp:cNvSpPr/>
      </dsp:nvSpPr>
      <dsp:spPr>
        <a:xfrm rot="10800000">
          <a:off x="0" y="808690"/>
          <a:ext cx="5550060" cy="808690"/>
        </a:xfrm>
        <a:prstGeom prst="round1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13E5BA8-EEB6-4622-99A4-3AD3BE0BE0B1}">
      <dsp:nvSpPr>
        <dsp:cNvPr id="0" name=""/>
        <dsp:cNvSpPr/>
      </dsp:nvSpPr>
      <dsp:spPr>
        <a:xfrm rot="5400000">
          <a:off x="7920745" y="-1561994"/>
          <a:ext cx="808690" cy="5550060"/>
        </a:xfrm>
        <a:prstGeom prst="round1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511557B-FBF3-44AB-ABB5-4E8C0DCA4707}">
      <dsp:nvSpPr>
        <dsp:cNvPr id="0" name=""/>
        <dsp:cNvSpPr/>
      </dsp:nvSpPr>
      <dsp:spPr>
        <a:xfrm>
          <a:off x="250490" y="186059"/>
          <a:ext cx="10599139" cy="1245262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363538" algn="just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b="1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3500" b="1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3500" b="1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3500" b="1" kern="1200" dirty="0" smtClean="0">
              <a:latin typeface="Times New Roman" pitchFamily="18" charset="0"/>
              <a:cs typeface="Times New Roman" pitchFamily="18" charset="0"/>
            </a:rPr>
            <a:t> пул </a:t>
          </a:r>
          <a:r>
            <a:rPr lang="ru-RU" sz="3500" b="1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3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500" b="1" kern="1200" dirty="0" err="1" smtClean="0">
              <a:latin typeface="Times New Roman" pitchFamily="18" charset="0"/>
              <a:cs typeface="Times New Roman" pitchFamily="18" charset="0"/>
            </a:rPr>
            <a:t>таъминланган</a:t>
          </a:r>
          <a:r>
            <a:rPr lang="ru-RU" sz="3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500" b="1" kern="1200" dirty="0" err="1" smtClean="0">
              <a:latin typeface="Times New Roman" pitchFamily="18" charset="0"/>
              <a:cs typeface="Times New Roman" pitchFamily="18" charset="0"/>
            </a:rPr>
            <a:t>эҳтиёждир</a:t>
          </a:r>
          <a:r>
            <a:rPr lang="ru-RU" sz="35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sz="35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11279" y="246848"/>
        <a:ext cx="10477561" cy="112368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393E49-1B3A-4B47-98C8-FE0521839A19}">
      <dsp:nvSpPr>
        <dsp:cNvPr id="0" name=""/>
        <dsp:cNvSpPr/>
      </dsp:nvSpPr>
      <dsp:spPr>
        <a:xfrm>
          <a:off x="0" y="150673"/>
          <a:ext cx="11100121" cy="27822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363538" algn="just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100" b="0" kern="1200" dirty="0" err="1" smtClean="0">
              <a:latin typeface="Times New Roman" pitchFamily="18" charset="0"/>
              <a:cs typeface="Times New Roman" pitchFamily="18" charset="0"/>
            </a:rPr>
            <a:t>Маълум</a:t>
          </a:r>
          <a:r>
            <a:rPr lang="ru-RU" sz="4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0" kern="1200" dirty="0" err="1" smtClean="0">
              <a:latin typeface="Times New Roman" pitchFamily="18" charset="0"/>
              <a:cs typeface="Times New Roman" pitchFamily="18" charset="0"/>
            </a:rPr>
            <a:t>вақт оралиғида, нархларнинг</a:t>
          </a:r>
          <a:r>
            <a:rPr lang="ru-RU" sz="4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0" kern="1200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sz="4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0" kern="1200" dirty="0" err="1" smtClean="0">
              <a:latin typeface="Times New Roman" pitchFamily="18" charset="0"/>
              <a:cs typeface="Times New Roman" pitchFamily="18" charset="0"/>
            </a:rPr>
            <a:t>даражасида</a:t>
          </a:r>
          <a:r>
            <a:rPr lang="ru-RU" sz="4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0" kern="1200" dirty="0" err="1" smtClean="0">
              <a:latin typeface="Times New Roman" pitchFamily="18" charset="0"/>
              <a:cs typeface="Times New Roman" pitchFamily="18" charset="0"/>
            </a:rPr>
            <a:t>истеъмолчиларнинг</a:t>
          </a:r>
          <a:r>
            <a:rPr lang="ru-RU" sz="4100" b="0" kern="1200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sz="41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4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0" kern="1200" dirty="0" err="1" smtClean="0">
              <a:latin typeface="Times New Roman" pitchFamily="18" charset="0"/>
              <a:cs typeface="Times New Roman" pitchFamily="18" charset="0"/>
            </a:rPr>
            <a:t>хизматлар</a:t>
          </a:r>
          <a:r>
            <a:rPr lang="ru-RU" sz="4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0" kern="1200" dirty="0" err="1" smtClean="0">
              <a:latin typeface="Times New Roman" pitchFamily="18" charset="0"/>
              <a:cs typeface="Times New Roman" pitchFamily="18" charset="0"/>
            </a:rPr>
            <a:t>маълум</a:t>
          </a:r>
          <a:r>
            <a:rPr lang="ru-RU" sz="4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0" kern="1200" dirty="0" err="1" smtClean="0">
              <a:latin typeface="Times New Roman" pitchFamily="18" charset="0"/>
              <a:cs typeface="Times New Roman" pitchFamily="18" charset="0"/>
            </a:rPr>
            <a:t>турларини</a:t>
          </a:r>
          <a:r>
            <a:rPr lang="ru-RU" sz="4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0" kern="1200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sz="4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0" kern="1200" dirty="0" err="1" smtClean="0">
              <a:latin typeface="Times New Roman" pitchFamily="18" charset="0"/>
              <a:cs typeface="Times New Roman" pitchFamily="18" charset="0"/>
            </a:rPr>
            <a:t>олишга</a:t>
          </a:r>
          <a:r>
            <a:rPr lang="ru-RU" sz="4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0" kern="1200" dirty="0" err="1" smtClean="0">
              <a:latin typeface="Times New Roman" pitchFamily="18" charset="0"/>
              <a:cs typeface="Times New Roman" pitchFamily="18" charset="0"/>
            </a:rPr>
            <a:t>қодир бўлган</a:t>
          </a:r>
          <a:r>
            <a:rPr lang="ru-RU" sz="4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0" kern="1200" dirty="0" err="1" smtClean="0">
              <a:latin typeface="Times New Roman" pitchFamily="18" charset="0"/>
              <a:cs typeface="Times New Roman" pitchFamily="18" charset="0"/>
            </a:rPr>
            <a:t>эҳтиёжи </a:t>
          </a:r>
          <a:r>
            <a:rPr lang="ru-RU" sz="4100" b="0" kern="1200" dirty="0" err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4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100" b="0" kern="1200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sz="4100" b="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41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5819" y="286492"/>
        <a:ext cx="10828483" cy="251062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704BA8-5101-449B-AED3-53580ECD5755}">
      <dsp:nvSpPr>
        <dsp:cNvPr id="0" name=""/>
        <dsp:cNvSpPr/>
      </dsp:nvSpPr>
      <dsp:spPr>
        <a:xfrm>
          <a:off x="0" y="50265"/>
          <a:ext cx="8229600" cy="10424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Талаблар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турлича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бўлиб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одатда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хил товар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хизматларга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талабнинг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икки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тури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фарқланади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sz="2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889" y="101154"/>
        <a:ext cx="8127822" cy="94069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B8DF8D-B24D-4DE5-B999-11C43F88EB8A}">
      <dsp:nvSpPr>
        <dsp:cNvPr id="0" name=""/>
        <dsp:cNvSpPr/>
      </dsp:nvSpPr>
      <dsp:spPr>
        <a:xfrm rot="5400000">
          <a:off x="4688159" y="-2801875"/>
          <a:ext cx="797292" cy="6483852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Ҳар бир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истеъмолчининг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алоҳида шахс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оила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корхона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фирманинг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товарнинг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шу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турига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талаби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якка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844880" y="80325"/>
        <a:ext cx="6444931" cy="719450"/>
      </dsp:txXfrm>
    </dsp:sp>
    <dsp:sp modelId="{77B00C3C-DAD2-46FB-BD9F-93609E0214F1}">
      <dsp:nvSpPr>
        <dsp:cNvPr id="0" name=""/>
        <dsp:cNvSpPr/>
      </dsp:nvSpPr>
      <dsp:spPr>
        <a:xfrm>
          <a:off x="910" y="24"/>
          <a:ext cx="1843969" cy="99661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0" kern="1200" dirty="0" err="1" smtClean="0">
              <a:latin typeface="Times New Roman" pitchFamily="18" charset="0"/>
              <a:cs typeface="Times New Roman" pitchFamily="18" charset="0"/>
            </a:rPr>
            <a:t>Якка</a:t>
          </a:r>
          <a:r>
            <a:rPr lang="ru-RU" sz="2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endParaRPr lang="ru-RU" sz="29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9561" y="48675"/>
        <a:ext cx="1746667" cy="899314"/>
      </dsp:txXfrm>
    </dsp:sp>
    <dsp:sp modelId="{9DC6ED9D-7BC6-4B47-AA98-DDDAC9B87CCD}">
      <dsp:nvSpPr>
        <dsp:cNvPr id="0" name=""/>
        <dsp:cNvSpPr/>
      </dsp:nvSpPr>
      <dsp:spPr>
        <a:xfrm rot="5400000">
          <a:off x="4688159" y="-1697146"/>
          <a:ext cx="797292" cy="6483852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қанча 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(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кўпчилик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истеъмолчиларнинг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шу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турдаги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хизматга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талаблари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йиғиндиси бозор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талаби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0" kern="1200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sz="1600" b="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844880" y="1185054"/>
        <a:ext cx="6444931" cy="719450"/>
      </dsp:txXfrm>
    </dsp:sp>
    <dsp:sp modelId="{46655878-9177-4027-BCEC-FAC5E1908BBB}">
      <dsp:nvSpPr>
        <dsp:cNvPr id="0" name=""/>
        <dsp:cNvSpPr/>
      </dsp:nvSpPr>
      <dsp:spPr>
        <a:xfrm>
          <a:off x="910" y="1046471"/>
          <a:ext cx="1843969" cy="99661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9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0" kern="1200" dirty="0" err="1" smtClean="0">
              <a:latin typeface="Times New Roman" pitchFamily="18" charset="0"/>
              <a:cs typeface="Times New Roman" pitchFamily="18" charset="0"/>
            </a:rPr>
            <a:t>талаби</a:t>
          </a:r>
          <a:r>
            <a:rPr lang="ru-RU" sz="2900" b="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9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9561" y="1095122"/>
        <a:ext cx="1746667" cy="89931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D58429-FA58-4C4A-95E3-2B04DF1F66DC}">
      <dsp:nvSpPr>
        <dsp:cNvPr id="0" name=""/>
        <dsp:cNvSpPr/>
      </dsp:nvSpPr>
      <dsp:spPr>
        <a:xfrm>
          <a:off x="0" y="82528"/>
          <a:ext cx="8258204" cy="842796"/>
        </a:xfrm>
        <a:prstGeom prst="roundRect">
          <a:avLst/>
        </a:prstGeom>
        <a:gradFill rotWithShape="1">
          <a:gsLst>
            <a:gs pos="0">
              <a:schemeClr val="accent1">
                <a:satMod val="103000"/>
                <a:lumMod val="102000"/>
                <a:tint val="94000"/>
              </a:schemeClr>
            </a:gs>
            <a:gs pos="50000">
              <a:schemeClr val="accent1">
                <a:satMod val="110000"/>
                <a:lumMod val="100000"/>
                <a:shade val="100000"/>
              </a:schemeClr>
            </a:gs>
            <a:gs pos="100000">
              <a:schemeClr val="accent1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449263" algn="just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ҳажмининг ўзгариши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ўртасидаги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тескари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боғлиқликни кўрсатувчи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чизиқ талаб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эгри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чизиғи дейилади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1142" y="123670"/>
        <a:ext cx="8175920" cy="76051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D31368-B0E9-44CE-B780-647C14C71A44}">
      <dsp:nvSpPr>
        <dsp:cNvPr id="0" name=""/>
        <dsp:cNvSpPr/>
      </dsp:nvSpPr>
      <dsp:spPr>
        <a:xfrm>
          <a:off x="0" y="22322"/>
          <a:ext cx="11134846" cy="13689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358775" algn="just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Товар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олинадиган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товар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миқдори ўзгариши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ўртасида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бўладиган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тескари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қарама-қарши боғлиқлик </a:t>
          </a:r>
          <a:r>
            <a:rPr lang="ru-RU" sz="2600" b="1" kern="1200" dirty="0" err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600" b="1" kern="1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қонуни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6824" y="89146"/>
        <a:ext cx="11001198" cy="123525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A5FEE7-34C9-4C7B-BFD5-F7E3D08DE242}">
      <dsp:nvSpPr>
        <dsp:cNvPr id="0" name=""/>
        <dsp:cNvSpPr/>
      </dsp:nvSpPr>
      <dsp:spPr>
        <a:xfrm>
          <a:off x="0" y="767"/>
          <a:ext cx="11134846" cy="157010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363538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Реал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иқтисодий ҳаётда баъзан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қоидага зид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айрим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нархининг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ўсиши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унга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миқдорининг янада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ортиши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ҳолати ҳам учрайди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ҳолат </a:t>
          </a:r>
          <a:r>
            <a:rPr lang="ru-RU" sz="2400" b="1" kern="1200" dirty="0" err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Гиффен</a:t>
          </a:r>
          <a:r>
            <a:rPr lang="ru-RU" sz="2400" b="1" kern="1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самараси</a:t>
          </a:r>
          <a:r>
            <a:rPr lang="ru-RU" sz="2400" kern="1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аталади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6646" y="77413"/>
        <a:ext cx="10981554" cy="141680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395D5E-2021-4F8B-91F1-FB59B2F0ADEC}">
      <dsp:nvSpPr>
        <dsp:cNvPr id="0" name=""/>
        <dsp:cNvSpPr/>
      </dsp:nvSpPr>
      <dsp:spPr>
        <a:xfrm>
          <a:off x="494850" y="0"/>
          <a:ext cx="3667409" cy="72341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Нархга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боғлиқ омиллар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16038" y="21188"/>
        <a:ext cx="3625033" cy="681041"/>
      </dsp:txXfrm>
    </dsp:sp>
    <dsp:sp modelId="{0C1ACF78-A258-4007-BC23-960DE9F84227}">
      <dsp:nvSpPr>
        <dsp:cNvPr id="0" name=""/>
        <dsp:cNvSpPr/>
      </dsp:nvSpPr>
      <dsp:spPr>
        <a:xfrm rot="5400000">
          <a:off x="2248330" y="786716"/>
          <a:ext cx="160449" cy="126598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B7BA5D-C136-4A6A-8A15-EA776AEE1E79}">
      <dsp:nvSpPr>
        <dsp:cNvPr id="0" name=""/>
        <dsp:cNvSpPr/>
      </dsp:nvSpPr>
      <dsp:spPr>
        <a:xfrm>
          <a:off x="494850" y="976613"/>
          <a:ext cx="3667409" cy="72341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>
              <a:latin typeface="Times New Roman" pitchFamily="18" charset="0"/>
              <a:cs typeface="Times New Roman" pitchFamily="18" charset="0"/>
            </a:rPr>
            <a:t>муайян товарнинг нархи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16038" y="997801"/>
        <a:ext cx="3625033" cy="681041"/>
      </dsp:txXfrm>
    </dsp:sp>
    <dsp:sp modelId="{5EA69CF3-8F97-4447-B9BE-A46268AF4D23}">
      <dsp:nvSpPr>
        <dsp:cNvPr id="0" name=""/>
        <dsp:cNvSpPr/>
      </dsp:nvSpPr>
      <dsp:spPr>
        <a:xfrm rot="5400000">
          <a:off x="2248330" y="1763330"/>
          <a:ext cx="160449" cy="126598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E14A58F-44DD-49EA-B13C-77689E4B2A46}">
      <dsp:nvSpPr>
        <dsp:cNvPr id="0" name=""/>
        <dsp:cNvSpPr/>
      </dsp:nvSpPr>
      <dsp:spPr>
        <a:xfrm>
          <a:off x="494850" y="1953227"/>
          <a:ext cx="3667409" cy="723417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бир-бирини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тўлдирувчи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товарларнинг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16038" y="1974415"/>
        <a:ext cx="3625033" cy="681041"/>
      </dsp:txXfrm>
    </dsp:sp>
    <dsp:sp modelId="{1004DC98-8290-4C4B-8251-74A49BF179A4}">
      <dsp:nvSpPr>
        <dsp:cNvPr id="0" name=""/>
        <dsp:cNvSpPr/>
      </dsp:nvSpPr>
      <dsp:spPr>
        <a:xfrm rot="5400000">
          <a:off x="2248330" y="2739944"/>
          <a:ext cx="160449" cy="126598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7DEAEB-F329-47BD-9610-2A8811707605}">
      <dsp:nvSpPr>
        <dsp:cNvPr id="0" name=""/>
        <dsp:cNvSpPr/>
      </dsp:nvSpPr>
      <dsp:spPr>
        <a:xfrm>
          <a:off x="494850" y="2929841"/>
          <a:ext cx="3667409" cy="723417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ўринбосар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товарларнинг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16038" y="2951029"/>
        <a:ext cx="3625033" cy="681041"/>
      </dsp:txXfrm>
    </dsp:sp>
    <dsp:sp modelId="{83279FD5-86F2-4F28-8C71-51A78C19D560}">
      <dsp:nvSpPr>
        <dsp:cNvPr id="0" name=""/>
        <dsp:cNvSpPr/>
      </dsp:nvSpPr>
      <dsp:spPr>
        <a:xfrm rot="5400000">
          <a:off x="2248330" y="3716558"/>
          <a:ext cx="160449" cy="126598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951F41E-666D-4031-B2CA-7EDFB6AB313E}">
      <dsp:nvSpPr>
        <dsp:cNvPr id="0" name=""/>
        <dsp:cNvSpPr/>
      </dsp:nvSpPr>
      <dsp:spPr>
        <a:xfrm>
          <a:off x="494850" y="3906455"/>
          <a:ext cx="3667409" cy="723417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келажакда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нархларнинг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эҳтимоли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16038" y="3927643"/>
        <a:ext cx="3625033" cy="681041"/>
      </dsp:txXfrm>
    </dsp:sp>
    <dsp:sp modelId="{7619024B-5D87-4491-B396-426DF9C8BC2D}">
      <dsp:nvSpPr>
        <dsp:cNvPr id="0" name=""/>
        <dsp:cNvSpPr/>
      </dsp:nvSpPr>
      <dsp:spPr>
        <a:xfrm>
          <a:off x="4567373" y="0"/>
          <a:ext cx="3667409" cy="72341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Нархга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боғлиқ бўлмаган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омиллар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588561" y="21188"/>
        <a:ext cx="3625033" cy="681041"/>
      </dsp:txXfrm>
    </dsp:sp>
    <dsp:sp modelId="{DA3C28CF-59E6-408B-907F-747C71E06A67}">
      <dsp:nvSpPr>
        <dsp:cNvPr id="0" name=""/>
        <dsp:cNvSpPr/>
      </dsp:nvSpPr>
      <dsp:spPr>
        <a:xfrm rot="5400000">
          <a:off x="6320853" y="786716"/>
          <a:ext cx="160449" cy="126598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F63E0FA-8792-44D6-BBAF-DC02AD8B7005}">
      <dsp:nvSpPr>
        <dsp:cNvPr id="0" name=""/>
        <dsp:cNvSpPr/>
      </dsp:nvSpPr>
      <dsp:spPr>
        <a:xfrm>
          <a:off x="4567373" y="976613"/>
          <a:ext cx="3667409" cy="723417"/>
        </a:xfrm>
        <a:prstGeom prst="roundRect">
          <a:avLst>
            <a:gd name="adj" fmla="val 10000"/>
          </a:avLst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истеъмолчининг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диди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588561" y="997801"/>
        <a:ext cx="3625033" cy="681041"/>
      </dsp:txXfrm>
    </dsp:sp>
    <dsp:sp modelId="{57F7EAEE-180F-416B-B970-F4C8932597AF}">
      <dsp:nvSpPr>
        <dsp:cNvPr id="0" name=""/>
        <dsp:cNvSpPr/>
      </dsp:nvSpPr>
      <dsp:spPr>
        <a:xfrm rot="5400000">
          <a:off x="6320853" y="1763330"/>
          <a:ext cx="160449" cy="126598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AA18184-018C-4C7E-A462-2441BEFA2358}">
      <dsp:nvSpPr>
        <dsp:cNvPr id="0" name=""/>
        <dsp:cNvSpPr/>
      </dsp:nvSpPr>
      <dsp:spPr>
        <a:xfrm>
          <a:off x="4567373" y="1953227"/>
          <a:ext cx="3667409" cy="72341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бозордаги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истеъмолчилар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сони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588561" y="1974415"/>
        <a:ext cx="3625033" cy="681041"/>
      </dsp:txXfrm>
    </dsp:sp>
    <dsp:sp modelId="{F09F8E3B-624B-4628-871F-1D9F840579B9}">
      <dsp:nvSpPr>
        <dsp:cNvPr id="0" name=""/>
        <dsp:cNvSpPr/>
      </dsp:nvSpPr>
      <dsp:spPr>
        <a:xfrm rot="5400000">
          <a:off x="6320853" y="2739944"/>
          <a:ext cx="160449" cy="126598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F7086DB-28DA-4FBD-9345-5DCC3FFE90B3}">
      <dsp:nvSpPr>
        <dsp:cNvPr id="0" name=""/>
        <dsp:cNvSpPr/>
      </dsp:nvSpPr>
      <dsp:spPr>
        <a:xfrm>
          <a:off x="4567373" y="2929841"/>
          <a:ext cx="3667409" cy="723417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истеъмолчининг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даромадлари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588561" y="2951029"/>
        <a:ext cx="3625033" cy="681041"/>
      </dsp:txXfrm>
    </dsp:sp>
    <dsp:sp modelId="{374C0B0A-4026-4C73-80FE-04D9B2F5F300}">
      <dsp:nvSpPr>
        <dsp:cNvPr id="0" name=""/>
        <dsp:cNvSpPr/>
      </dsp:nvSpPr>
      <dsp:spPr>
        <a:xfrm rot="5400000">
          <a:off x="6320853" y="3716558"/>
          <a:ext cx="160449" cy="126598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6A4A270-8684-4EF6-BBB6-C10B6A32A06B}">
      <dsp:nvSpPr>
        <dsp:cNvPr id="0" name=""/>
        <dsp:cNvSpPr/>
      </dsp:nvSpPr>
      <dsp:spPr>
        <a:xfrm>
          <a:off x="4567373" y="3906455"/>
          <a:ext cx="3667409" cy="723417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келажакда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даромадларнинг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эҳтимоли.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588561" y="3927643"/>
        <a:ext cx="3625033" cy="68104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928BC7-19E9-486A-8D30-DA764A52EC0E}">
      <dsp:nvSpPr>
        <dsp:cNvPr id="0" name=""/>
        <dsp:cNvSpPr/>
      </dsp:nvSpPr>
      <dsp:spPr>
        <a:xfrm>
          <a:off x="0" y="9900"/>
          <a:ext cx="8229600" cy="11231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b="1" kern="1200" dirty="0" err="1" smtClean="0">
              <a:latin typeface="Times New Roman" pitchFamily="18" charset="0"/>
              <a:cs typeface="Times New Roman" pitchFamily="18" charset="0"/>
            </a:rPr>
            <a:t>Энгель</a:t>
          </a:r>
          <a:r>
            <a:rPr lang="ru-RU" sz="4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800" b="1" kern="1200" dirty="0" err="1" smtClean="0">
              <a:latin typeface="Times New Roman" pitchFamily="18" charset="0"/>
              <a:cs typeface="Times New Roman" pitchFamily="18" charset="0"/>
            </a:rPr>
            <a:t>эгри</a:t>
          </a:r>
          <a:r>
            <a:rPr lang="ru-RU" sz="4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800" b="1" kern="1200" dirty="0" err="1" smtClean="0">
              <a:latin typeface="Times New Roman" pitchFamily="18" charset="0"/>
              <a:cs typeface="Times New Roman" pitchFamily="18" charset="0"/>
            </a:rPr>
            <a:t>чизиғи</a:t>
          </a:r>
          <a:endParaRPr lang="ru-RU" sz="4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830" y="64730"/>
        <a:ext cx="8119940" cy="1013539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C3023D-62B3-4F67-BD63-D415DECD3CD8}">
      <dsp:nvSpPr>
        <dsp:cNvPr id="0" name=""/>
        <dsp:cNvSpPr/>
      </dsp:nvSpPr>
      <dsp:spPr>
        <a:xfrm>
          <a:off x="0" y="105119"/>
          <a:ext cx="11157995" cy="1357200"/>
        </a:xfrm>
        <a:prstGeom prst="roundRect">
          <a:avLst/>
        </a:prstGeom>
        <a:gradFill rotWithShape="1">
          <a:gsLst>
            <a:gs pos="0">
              <a:schemeClr val="accent2">
                <a:satMod val="103000"/>
                <a:lumMod val="102000"/>
                <a:tint val="94000"/>
              </a:schemeClr>
            </a:gs>
            <a:gs pos="50000">
              <a:schemeClr val="accent2">
                <a:satMod val="110000"/>
                <a:lumMod val="100000"/>
                <a:shade val="100000"/>
              </a:schemeClr>
            </a:gs>
            <a:gs pos="100000">
              <a:schemeClr val="accent2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363538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i="0" kern="1200" baseline="0" dirty="0" err="1" smtClean="0">
              <a:latin typeface="Times New Roman" pitchFamily="18" charset="0"/>
              <a:cs typeface="Times New Roman" pitchFamily="18" charset="0"/>
            </a:rPr>
            <a:t>Истеъмолчилар</a:t>
          </a: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i="0" kern="1200" baseline="0" dirty="0" err="1" smtClean="0">
              <a:latin typeface="Times New Roman" pitchFamily="18" charset="0"/>
              <a:cs typeface="Times New Roman" pitchFamily="18" charset="0"/>
            </a:rPr>
            <a:t>даромади</a:t>
          </a: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i="0" kern="1200" baseline="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 улар </a:t>
          </a:r>
          <a:r>
            <a:rPr lang="ru-RU" sz="2000" b="0" i="0" kern="1200" baseline="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i="0" kern="1200" baseline="0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i="0" kern="1200" baseline="0" dirty="0" err="1" smtClean="0">
              <a:latin typeface="Times New Roman" pitchFamily="18" charset="0"/>
              <a:cs typeface="Times New Roman" pitchFamily="18" charset="0"/>
            </a:rPr>
            <a:t>олинадиган</a:t>
          </a: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i="0" kern="1200" baseline="0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i="0" kern="1200" baseline="0" dirty="0" err="1" smtClean="0">
              <a:latin typeface="Times New Roman" pitchFamily="18" charset="0"/>
              <a:cs typeface="Times New Roman" pitchFamily="18" charset="0"/>
            </a:rPr>
            <a:t>миқдори ўртасидаги</a:t>
          </a: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i="0" kern="1200" baseline="0" dirty="0" err="1" smtClean="0">
              <a:latin typeface="Times New Roman" pitchFamily="18" charset="0"/>
              <a:cs typeface="Times New Roman" pitchFamily="18" charset="0"/>
            </a:rPr>
            <a:t>боғлиқлик немис</a:t>
          </a: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i="0" kern="1200" baseline="0" dirty="0" err="1" smtClean="0">
              <a:latin typeface="Times New Roman" pitchFamily="18" charset="0"/>
              <a:cs typeface="Times New Roman" pitchFamily="18" charset="0"/>
            </a:rPr>
            <a:t>иқтисодчиси ва</a:t>
          </a: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i="0" kern="1200" baseline="0" dirty="0" err="1" smtClean="0">
              <a:latin typeface="Times New Roman" pitchFamily="18" charset="0"/>
              <a:cs typeface="Times New Roman" pitchFamily="18" charset="0"/>
            </a:rPr>
            <a:t>статисти</a:t>
          </a: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 Эрнст </a:t>
          </a:r>
          <a:r>
            <a:rPr lang="ru-RU" sz="2000" b="0" i="0" kern="1200" baseline="0" dirty="0" err="1" smtClean="0">
              <a:latin typeface="Times New Roman" pitchFamily="18" charset="0"/>
              <a:cs typeface="Times New Roman" pitchFamily="18" charset="0"/>
            </a:rPr>
            <a:t>Энгель</a:t>
          </a: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 (1821-1896) </a:t>
          </a:r>
          <a:r>
            <a:rPr lang="ru-RU" sz="2000" b="0" i="0" kern="1200" baseline="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i="0" kern="1200" baseline="0" dirty="0" err="1" smtClean="0">
              <a:latin typeface="Times New Roman" pitchFamily="18" charset="0"/>
              <a:cs typeface="Times New Roman" pitchFamily="18" charset="0"/>
            </a:rPr>
            <a:t>чуқур тадқиқ этилган</a:t>
          </a: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000" b="0" i="0" kern="1200" baseline="0" dirty="0" err="1" smtClean="0">
              <a:latin typeface="Times New Roman" pitchFamily="18" charset="0"/>
              <a:cs typeface="Times New Roman" pitchFamily="18" charset="0"/>
            </a:rPr>
            <a:t>Шунга</a:t>
          </a: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i="0" kern="1200" baseline="0" dirty="0" err="1" smtClean="0">
              <a:latin typeface="Times New Roman" pitchFamily="18" charset="0"/>
              <a:cs typeface="Times New Roman" pitchFamily="18" charset="0"/>
            </a:rPr>
            <a:t>кўра</a:t>
          </a: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000" b="1" i="0" kern="1200" baseline="0" dirty="0" err="1" smtClean="0">
              <a:latin typeface="Times New Roman" pitchFamily="18" charset="0"/>
              <a:cs typeface="Times New Roman" pitchFamily="18" charset="0"/>
            </a:rPr>
            <a:t>истеъмолчи</a:t>
          </a:r>
          <a:r>
            <a:rPr lang="ru-RU" sz="20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i="0" kern="1200" baseline="0" dirty="0" err="1" smtClean="0">
              <a:latin typeface="Times New Roman" pitchFamily="18" charset="0"/>
              <a:cs typeface="Times New Roman" pitchFamily="18" charset="0"/>
            </a:rPr>
            <a:t>даромади</a:t>
          </a:r>
          <a:r>
            <a:rPr lang="ru-RU" sz="20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i="0" kern="1200" baseline="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2000" b="1" i="0" kern="1200" baseline="0" dirty="0" smtClean="0">
              <a:latin typeface="Times New Roman" pitchFamily="18" charset="0"/>
              <a:cs typeface="Times New Roman" pitchFamily="18" charset="0"/>
            </a:rPr>
            <a:t> у </a:t>
          </a:r>
          <a:r>
            <a:rPr lang="ru-RU" sz="2000" b="1" i="0" kern="1200" baseline="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sz="20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i="0" kern="1200" baseline="0" dirty="0" err="1" smtClean="0">
              <a:latin typeface="Times New Roman" pitchFamily="18" charset="0"/>
              <a:cs typeface="Times New Roman" pitchFamily="18" charset="0"/>
            </a:rPr>
            <a:t>сотиб</a:t>
          </a:r>
          <a:r>
            <a:rPr lang="ru-RU" sz="20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i="0" kern="1200" baseline="0" dirty="0" err="1" smtClean="0">
              <a:latin typeface="Times New Roman" pitchFamily="18" charset="0"/>
              <a:cs typeface="Times New Roman" pitchFamily="18" charset="0"/>
            </a:rPr>
            <a:t>олиниши</a:t>
          </a:r>
          <a:r>
            <a:rPr lang="ru-RU" sz="20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i="0" kern="1200" baseline="0" dirty="0" err="1" smtClean="0">
              <a:latin typeface="Times New Roman" pitchFamily="18" charset="0"/>
              <a:cs typeface="Times New Roman" pitchFamily="18" charset="0"/>
            </a:rPr>
            <a:t>мумкин</a:t>
          </a:r>
          <a:r>
            <a:rPr lang="ru-RU" sz="20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i="0" kern="1200" baseline="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20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i="0" kern="1200" baseline="0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sz="20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i="0" kern="1200" baseline="0" dirty="0" err="1" smtClean="0">
              <a:latin typeface="Times New Roman" pitchFamily="18" charset="0"/>
              <a:cs typeface="Times New Roman" pitchFamily="18" charset="0"/>
            </a:rPr>
            <a:t>миқдори ўртасидаги</a:t>
          </a:r>
          <a:r>
            <a:rPr lang="ru-RU" sz="20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i="0" kern="1200" baseline="0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sz="20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i="0" kern="1200" baseline="0" dirty="0" err="1" smtClean="0">
              <a:latin typeface="Times New Roman" pitchFamily="18" charset="0"/>
              <a:cs typeface="Times New Roman" pitchFamily="18" charset="0"/>
            </a:rPr>
            <a:t>боғлиқлик Энгель</a:t>
          </a:r>
          <a:r>
            <a:rPr lang="ru-RU" sz="20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i="0" kern="1200" baseline="0" dirty="0" err="1" smtClean="0">
              <a:latin typeface="Times New Roman" pitchFamily="18" charset="0"/>
              <a:cs typeface="Times New Roman" pitchFamily="18" charset="0"/>
            </a:rPr>
            <a:t>қонуни дейилади</a:t>
          </a:r>
          <a:r>
            <a:rPr lang="ru-RU" sz="2000" b="1" i="0" kern="1200" baseline="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0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66253" y="171372"/>
        <a:ext cx="11025489" cy="1224694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A7FA3E-CF85-40A6-9875-2852C7C9F730}">
      <dsp:nvSpPr>
        <dsp:cNvPr id="0" name=""/>
        <dsp:cNvSpPr/>
      </dsp:nvSpPr>
      <dsp:spPr>
        <a:xfrm>
          <a:off x="0" y="17808"/>
          <a:ext cx="11134846" cy="10810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2-савол.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тушунчаси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миқдорига таъсир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қилувчи омиллар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қонуни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774" y="70582"/>
        <a:ext cx="11029298" cy="975532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1547EF-A872-45D9-AF19-F0FCE3A15631}">
      <dsp:nvSpPr>
        <dsp:cNvPr id="0" name=""/>
        <dsp:cNvSpPr/>
      </dsp:nvSpPr>
      <dsp:spPr>
        <a:xfrm>
          <a:off x="0" y="321933"/>
          <a:ext cx="11134846" cy="206505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808" tIns="138176" rIns="241808" bIns="138176" numCol="1" spcCol="1270" anchor="ctr" anchorCtr="0">
          <a:noAutofit/>
        </a:bodyPr>
        <a:lstStyle/>
        <a:p>
          <a:pPr marL="0" lvl="0" indent="363538" algn="just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Маълум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вақт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оралиғидаги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нархларнинг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муайян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даражасида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чиқарувчи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сотувчилар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маълум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турдаги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хизматларнинг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бозорга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чиқарилган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миқдори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b="1" kern="1200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sz="34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21933"/>
        <a:ext cx="11134846" cy="2065055"/>
      </dsp:txXfrm>
    </dsp:sp>
    <dsp:sp modelId="{44AEFDB9-15C2-4625-A72E-52723C90561E}">
      <dsp:nvSpPr>
        <dsp:cNvPr id="0" name=""/>
        <dsp:cNvSpPr/>
      </dsp:nvSpPr>
      <dsp:spPr>
        <a:xfrm>
          <a:off x="0" y="2386989"/>
          <a:ext cx="11134846" cy="181993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1356" tIns="181356" rIns="241808" bIns="272034" numCol="1" spcCol="1270" anchor="t" anchorCtr="0">
          <a:noAutofit/>
        </a:bodyPr>
        <a:lstStyle/>
        <a:p>
          <a:pPr marL="285750" lvl="1" indent="-285750" algn="just" defTabSz="1511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400" kern="1200" smtClean="0">
              <a:latin typeface="Times New Roman" pitchFamily="18" charset="0"/>
              <a:cs typeface="Times New Roman" pitchFamily="18" charset="0"/>
            </a:rPr>
            <a:t>Нарх </a:t>
          </a:r>
          <a:r>
            <a:rPr lang="ru-RU" sz="3400" kern="120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kern="1200" dirty="0" err="1" smtClean="0">
              <a:latin typeface="Times New Roman" pitchFamily="18" charset="0"/>
              <a:cs typeface="Times New Roman" pitchFamily="18" charset="0"/>
            </a:rPr>
            <a:t>сотишга</a:t>
          </a: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kern="1200" dirty="0" err="1" smtClean="0">
              <a:latin typeface="Times New Roman" pitchFamily="18" charset="0"/>
              <a:cs typeface="Times New Roman" pitchFamily="18" charset="0"/>
            </a:rPr>
            <a:t>чиқариладиган маҳсулот миқдори ҳам ўзгариши</a:t>
          </a: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kern="1200" dirty="0" err="1" smtClean="0">
              <a:latin typeface="Times New Roman" pitchFamily="18" charset="0"/>
              <a:cs typeface="Times New Roman" pitchFamily="18" charset="0"/>
            </a:rPr>
            <a:t>сабабли</a:t>
          </a: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kern="1200" dirty="0" err="1" smtClean="0">
              <a:latin typeface="Times New Roman" pitchFamily="18" charset="0"/>
              <a:cs typeface="Times New Roman" pitchFamily="18" charset="0"/>
            </a:rPr>
            <a:t>каби</a:t>
          </a: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kern="1200" dirty="0" err="1" smtClean="0">
              <a:latin typeface="Times New Roman" pitchFamily="18" charset="0"/>
              <a:cs typeface="Times New Roman" pitchFamily="18" charset="0"/>
            </a:rPr>
            <a:t>таклифнинг</a:t>
          </a: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kern="1200" dirty="0" err="1" smtClean="0">
              <a:latin typeface="Times New Roman" pitchFamily="18" charset="0"/>
              <a:cs typeface="Times New Roman" pitchFamily="18" charset="0"/>
            </a:rPr>
            <a:t>ҳам бир</a:t>
          </a: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kern="1200" dirty="0" err="1" smtClean="0">
              <a:latin typeface="Times New Roman" pitchFamily="18" charset="0"/>
              <a:cs typeface="Times New Roman" pitchFamily="18" charset="0"/>
            </a:rPr>
            <a:t>қатор муқобил вариантлари</a:t>
          </a: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kern="1200" dirty="0" err="1" smtClean="0"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400" kern="1200" dirty="0" err="1" smtClean="0">
              <a:latin typeface="Times New Roman" pitchFamily="18" charset="0"/>
              <a:cs typeface="Times New Roman" pitchFamily="18" charset="0"/>
            </a:rPr>
            <a:t>бўлади</a:t>
          </a:r>
          <a:r>
            <a:rPr lang="ru-RU" sz="34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3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386989"/>
        <a:ext cx="11134846" cy="1819935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EBEDDC-ABF7-474F-A533-7BEF59DF26EE}">
      <dsp:nvSpPr>
        <dsp:cNvPr id="0" name=""/>
        <dsp:cNvSpPr/>
      </dsp:nvSpPr>
      <dsp:spPr>
        <a:xfrm>
          <a:off x="0" y="6572"/>
          <a:ext cx="8115328" cy="92663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миқдори ўртасидаги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боғлиқлик ҳ</a:t>
          </a: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амда таклиф эгри чизиғи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5235" y="51807"/>
        <a:ext cx="8024858" cy="836169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689AE2-2E01-4587-AFDD-B4E49ECA6E53}">
      <dsp:nvSpPr>
        <dsp:cNvPr id="0" name=""/>
        <dsp:cNvSpPr/>
      </dsp:nvSpPr>
      <dsp:spPr>
        <a:xfrm>
          <a:off x="0" y="62228"/>
          <a:ext cx="11123271" cy="72494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363538" algn="just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b="1" kern="1200" dirty="0" smtClean="0">
              <a:latin typeface="Times New Roman" pitchFamily="18" charset="0"/>
              <a:cs typeface="Times New Roman" pitchFamily="18" charset="0"/>
            </a:rPr>
            <a:t>Нархнинг ўзгариши билан таклиф этилаётган товар миқдорининг тўғри боғлиқликдаги ўзгариши </a:t>
          </a:r>
          <a:r>
            <a:rPr lang="uz-Cyrl-UZ" sz="2100" b="1" kern="1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таклиф қонуни </a:t>
          </a:r>
          <a:r>
            <a:rPr lang="uz-Cyrl-UZ" sz="2100" b="1" kern="1200" dirty="0" smtClean="0">
              <a:latin typeface="Times New Roman" pitchFamily="18" charset="0"/>
              <a:cs typeface="Times New Roman" pitchFamily="18" charset="0"/>
            </a:rPr>
            <a:t>дейилади. 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62228"/>
        <a:ext cx="11123271" cy="724940"/>
      </dsp:txXfrm>
    </dsp:sp>
    <dsp:sp modelId="{C3509BCE-4C42-4F4D-9B6E-93FE772C73EF}">
      <dsp:nvSpPr>
        <dsp:cNvPr id="0" name=""/>
        <dsp:cNvSpPr/>
      </dsp:nvSpPr>
      <dsp:spPr>
        <a:xfrm>
          <a:off x="0" y="787169"/>
          <a:ext cx="11123271" cy="1124077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100" kern="1200" dirty="0" smtClean="0">
              <a:latin typeface="Times New Roman" pitchFamily="18" charset="0"/>
              <a:cs typeface="Times New Roman" pitchFamily="18" charset="0"/>
            </a:rPr>
            <a:t>Истеъмолчи учун нархнинг ошиши тўсиқ ролини ўйнаса, ишлаб чиқарувчи учун рағбатлантириш вазифасини бажаради.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/>
          </a:r>
          <a:br>
            <a:rPr lang="ru-RU" sz="2100" kern="1200" dirty="0" smtClean="0">
              <a:latin typeface="Times New Roman" pitchFamily="18" charset="0"/>
              <a:cs typeface="Times New Roman" pitchFamily="18" charset="0"/>
            </a:rPr>
          </a:b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787169"/>
        <a:ext cx="11123271" cy="1124077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395D5E-2021-4F8B-91F1-FB59B2F0ADEC}">
      <dsp:nvSpPr>
        <dsp:cNvPr id="0" name=""/>
        <dsp:cNvSpPr/>
      </dsp:nvSpPr>
      <dsp:spPr>
        <a:xfrm>
          <a:off x="1471110" y="0"/>
          <a:ext cx="3865826" cy="76255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Нархга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боғлиқ омиллар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493445" y="22335"/>
        <a:ext cx="3821156" cy="717886"/>
      </dsp:txXfrm>
    </dsp:sp>
    <dsp:sp modelId="{0C1ACF78-A258-4007-BC23-960DE9F84227}">
      <dsp:nvSpPr>
        <dsp:cNvPr id="0" name=""/>
        <dsp:cNvSpPr/>
      </dsp:nvSpPr>
      <dsp:spPr>
        <a:xfrm rot="5400000">
          <a:off x="3319458" y="829280"/>
          <a:ext cx="169129" cy="133447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B7BA5D-C136-4A6A-8A15-EA776AEE1E79}">
      <dsp:nvSpPr>
        <dsp:cNvPr id="0" name=""/>
        <dsp:cNvSpPr/>
      </dsp:nvSpPr>
      <dsp:spPr>
        <a:xfrm>
          <a:off x="1471110" y="1029451"/>
          <a:ext cx="3865826" cy="762556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>
              <a:latin typeface="Times New Roman" pitchFamily="18" charset="0"/>
              <a:cs typeface="Times New Roman" pitchFamily="18" charset="0"/>
            </a:rPr>
            <a:t>муайян товарнинг нархи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493445" y="1051786"/>
        <a:ext cx="3821156" cy="717886"/>
      </dsp:txXfrm>
    </dsp:sp>
    <dsp:sp modelId="{5EA69CF3-8F97-4447-B9BE-A46268AF4D23}">
      <dsp:nvSpPr>
        <dsp:cNvPr id="0" name=""/>
        <dsp:cNvSpPr/>
      </dsp:nvSpPr>
      <dsp:spPr>
        <a:xfrm rot="5400000">
          <a:off x="3319458" y="1858731"/>
          <a:ext cx="169129" cy="133447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1732615"/>
                <a:satOff val="-7995"/>
                <a:lumOff val="29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732615"/>
                <a:satOff val="-7995"/>
                <a:lumOff val="29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732615"/>
                <a:satOff val="-7995"/>
                <a:lumOff val="29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E14A58F-44DD-49EA-B13C-77689E4B2A46}">
      <dsp:nvSpPr>
        <dsp:cNvPr id="0" name=""/>
        <dsp:cNvSpPr/>
      </dsp:nvSpPr>
      <dsp:spPr>
        <a:xfrm>
          <a:off x="1471110" y="2058902"/>
          <a:ext cx="3865826" cy="762556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1918986"/>
            <a:satOff val="-10210"/>
            <a:lumOff val="-582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1918986"/>
              <a:satOff val="-10210"/>
              <a:lumOff val="-582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>
              <a:latin typeface="Times New Roman" pitchFamily="18" charset="0"/>
              <a:cs typeface="Times New Roman" pitchFamily="18" charset="0"/>
            </a:rPr>
            <a:t>ресурслар нархи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493445" y="2081237"/>
        <a:ext cx="3821156" cy="717886"/>
      </dsp:txXfrm>
    </dsp:sp>
    <dsp:sp modelId="{1004DC98-8290-4C4B-8251-74A49BF179A4}">
      <dsp:nvSpPr>
        <dsp:cNvPr id="0" name=""/>
        <dsp:cNvSpPr/>
      </dsp:nvSpPr>
      <dsp:spPr>
        <a:xfrm rot="5400000">
          <a:off x="3325777" y="2883197"/>
          <a:ext cx="156492" cy="133447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3465231"/>
                <a:satOff val="-15989"/>
                <a:lumOff val="58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3465231"/>
                <a:satOff val="-15989"/>
                <a:lumOff val="58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3465231"/>
                <a:satOff val="-15989"/>
                <a:lumOff val="58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D190E20-1905-48CF-9703-DDF3CF33819E}">
      <dsp:nvSpPr>
        <dsp:cNvPr id="0" name=""/>
        <dsp:cNvSpPr/>
      </dsp:nvSpPr>
      <dsp:spPr>
        <a:xfrm>
          <a:off x="1475350" y="3078382"/>
          <a:ext cx="3857346" cy="762556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3837973"/>
            <a:satOff val="-20420"/>
            <a:lumOff val="-1163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3837973"/>
              <a:satOff val="-20420"/>
              <a:lumOff val="-1163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бошқа товарлар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497685" y="3100717"/>
        <a:ext cx="3812676" cy="717886"/>
      </dsp:txXfrm>
    </dsp:sp>
    <dsp:sp modelId="{6F5FC24A-FCD8-4979-BF87-8A05977DFD55}">
      <dsp:nvSpPr>
        <dsp:cNvPr id="0" name=""/>
        <dsp:cNvSpPr/>
      </dsp:nvSpPr>
      <dsp:spPr>
        <a:xfrm rot="5400000">
          <a:off x="3332314" y="3912648"/>
          <a:ext cx="143418" cy="133447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2C83C50-17A0-436D-952B-F29C4E2D34FC}">
      <dsp:nvSpPr>
        <dsp:cNvPr id="0" name=""/>
        <dsp:cNvSpPr/>
      </dsp:nvSpPr>
      <dsp:spPr>
        <a:xfrm>
          <a:off x="1475350" y="4117805"/>
          <a:ext cx="3857346" cy="762556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5756959"/>
            <a:satOff val="-30630"/>
            <a:lumOff val="-1745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5756959"/>
              <a:satOff val="-30630"/>
              <a:lumOff val="-1745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ўзгаришининг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кутилиши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497685" y="4140140"/>
        <a:ext cx="3812676" cy="717886"/>
      </dsp:txXfrm>
    </dsp:sp>
    <dsp:sp modelId="{7619024B-5D87-4491-B396-426DF9C8BC2D}">
      <dsp:nvSpPr>
        <dsp:cNvPr id="0" name=""/>
        <dsp:cNvSpPr/>
      </dsp:nvSpPr>
      <dsp:spPr>
        <a:xfrm>
          <a:off x="5763968" y="0"/>
          <a:ext cx="3865826" cy="76255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Нархга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боғлиқ бўлмаган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омиллар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786303" y="22335"/>
        <a:ext cx="3821156" cy="717886"/>
      </dsp:txXfrm>
    </dsp:sp>
    <dsp:sp modelId="{DA3C28CF-59E6-408B-907F-747C71E06A67}">
      <dsp:nvSpPr>
        <dsp:cNvPr id="0" name=""/>
        <dsp:cNvSpPr/>
      </dsp:nvSpPr>
      <dsp:spPr>
        <a:xfrm rot="5400000">
          <a:off x="7612316" y="829280"/>
          <a:ext cx="169129" cy="133447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6930461"/>
                <a:satOff val="-31979"/>
                <a:lumOff val="11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6930461"/>
                <a:satOff val="-31979"/>
                <a:lumOff val="11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6930461"/>
                <a:satOff val="-31979"/>
                <a:lumOff val="11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F63E0FA-8792-44D6-BBAF-DC02AD8B7005}">
      <dsp:nvSpPr>
        <dsp:cNvPr id="0" name=""/>
        <dsp:cNvSpPr/>
      </dsp:nvSpPr>
      <dsp:spPr>
        <a:xfrm>
          <a:off x="5763968" y="1029451"/>
          <a:ext cx="3865826" cy="762556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7675946"/>
            <a:satOff val="-40841"/>
            <a:lumOff val="-2327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7675946"/>
              <a:satOff val="-40841"/>
              <a:lumOff val="-2327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>
              <a:latin typeface="Times New Roman" pitchFamily="18" charset="0"/>
              <a:cs typeface="Times New Roman" pitchFamily="18" charset="0"/>
            </a:rPr>
            <a:t>ишлаб чиқариш технологияси;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786303" y="1051786"/>
        <a:ext cx="3821156" cy="717886"/>
      </dsp:txXfrm>
    </dsp:sp>
    <dsp:sp modelId="{57F7EAEE-180F-416B-B970-F4C8932597AF}">
      <dsp:nvSpPr>
        <dsp:cNvPr id="0" name=""/>
        <dsp:cNvSpPr/>
      </dsp:nvSpPr>
      <dsp:spPr>
        <a:xfrm rot="5400000">
          <a:off x="7612316" y="1858731"/>
          <a:ext cx="169129" cy="133447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8663077"/>
                <a:satOff val="-39973"/>
                <a:lumOff val="147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8663077"/>
                <a:satOff val="-39973"/>
                <a:lumOff val="147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8663077"/>
                <a:satOff val="-39973"/>
                <a:lumOff val="147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FAFAD8-C917-4901-8060-FA68A06EE5B7}">
      <dsp:nvSpPr>
        <dsp:cNvPr id="0" name=""/>
        <dsp:cNvSpPr/>
      </dsp:nvSpPr>
      <dsp:spPr>
        <a:xfrm>
          <a:off x="5781354" y="2058902"/>
          <a:ext cx="3831053" cy="762556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9594932"/>
            <a:satOff val="-51051"/>
            <a:lumOff val="-2908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9594932"/>
              <a:satOff val="-51051"/>
              <a:lumOff val="-290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>
              <a:latin typeface="Times New Roman" pitchFamily="18" charset="0"/>
              <a:cs typeface="Times New Roman" pitchFamily="18" charset="0"/>
            </a:rPr>
            <a:t>солиқ ва субсидиялар; </a:t>
          </a:r>
          <a:endParaRPr lang="ru-RU" sz="2000" kern="1200" dirty="0" smtClean="0">
            <a:latin typeface="Times New Roman" pitchFamily="18" charset="0"/>
            <a:cs typeface="Times New Roman" pitchFamily="18" charset="0"/>
          </a:endParaRPr>
        </a:p>
      </dsp:txBody>
      <dsp:txXfrm>
        <a:off x="5803689" y="2081237"/>
        <a:ext cx="3786383" cy="717886"/>
      </dsp:txXfrm>
    </dsp:sp>
    <dsp:sp modelId="{84EEDB8C-0731-43E1-BB4B-338EAA6F27C9}">
      <dsp:nvSpPr>
        <dsp:cNvPr id="0" name=""/>
        <dsp:cNvSpPr/>
      </dsp:nvSpPr>
      <dsp:spPr>
        <a:xfrm rot="5400000">
          <a:off x="7630157" y="2888182"/>
          <a:ext cx="133447" cy="133447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0E11F6D-0448-4311-AB18-53840B7EC378}">
      <dsp:nvSpPr>
        <dsp:cNvPr id="0" name=""/>
        <dsp:cNvSpPr/>
      </dsp:nvSpPr>
      <dsp:spPr>
        <a:xfrm>
          <a:off x="5781354" y="3088354"/>
          <a:ext cx="3831053" cy="762556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11513918"/>
            <a:satOff val="-61261"/>
            <a:lumOff val="-349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11513918"/>
              <a:satOff val="-61261"/>
              <a:lumOff val="-349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бозордаги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 err="1" smtClean="0">
              <a:latin typeface="Times New Roman" pitchFamily="18" charset="0"/>
              <a:cs typeface="Times New Roman" pitchFamily="18" charset="0"/>
            </a:rPr>
            <a:t>сотувчилар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сони.</a:t>
          </a:r>
        </a:p>
      </dsp:txBody>
      <dsp:txXfrm>
        <a:off x="5803689" y="3110689"/>
        <a:ext cx="3786383" cy="717886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776E78-435E-4CD6-AE9D-C645A6E7C94F}">
      <dsp:nvSpPr>
        <dsp:cNvPr id="0" name=""/>
        <dsp:cNvSpPr/>
      </dsp:nvSpPr>
      <dsp:spPr>
        <a:xfrm>
          <a:off x="0" y="2347"/>
          <a:ext cx="11019098" cy="115829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000" b="1" kern="1200" dirty="0" smtClean="0">
              <a:latin typeface="Times New Roman" pitchFamily="18" charset="0"/>
              <a:cs typeface="Times New Roman" pitchFamily="18" charset="0"/>
            </a:rPr>
            <a:t>3-савол. </a:t>
          </a:r>
          <a:r>
            <a:rPr lang="uz-Cyrl-UZ" sz="3000" b="1" kern="1200" dirty="0" smtClean="0">
              <a:latin typeface="Times New Roman" pitchFamily="18" charset="0"/>
              <a:cs typeface="Times New Roman" pitchFamily="18" charset="0"/>
            </a:rPr>
            <a:t>Талаб миқдори ва таклиф миқдори ўртасидаги</a:t>
          </a:r>
          <a:br>
            <a:rPr lang="uz-Cyrl-UZ" sz="3000" b="1" kern="1200" dirty="0" smtClean="0">
              <a:latin typeface="Times New Roman" pitchFamily="18" charset="0"/>
              <a:cs typeface="Times New Roman" pitchFamily="18" charset="0"/>
            </a:rPr>
          </a:br>
          <a:r>
            <a:rPr lang="uz-Cyrl-UZ" sz="3000" b="1" kern="1200" dirty="0" smtClean="0">
              <a:latin typeface="Times New Roman" pitchFamily="18" charset="0"/>
              <a:cs typeface="Times New Roman" pitchFamily="18" charset="0"/>
            </a:rPr>
            <a:t>нисбатнинг ўзгариши.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3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000" b="1" kern="1200" dirty="0" err="1" smtClean="0">
              <a:latin typeface="Times New Roman" pitchFamily="18" charset="0"/>
              <a:cs typeface="Times New Roman" pitchFamily="18" charset="0"/>
            </a:rPr>
            <a:t>мувозанати</a:t>
          </a:r>
          <a:endParaRPr lang="ru-RU" sz="3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543" y="58890"/>
        <a:ext cx="10906012" cy="1045213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83DCDE-E2B7-44BC-8C4A-E2655B3ECABC}">
      <dsp:nvSpPr>
        <dsp:cNvPr id="0" name=""/>
        <dsp:cNvSpPr/>
      </dsp:nvSpPr>
      <dsp:spPr>
        <a:xfrm>
          <a:off x="0" y="191611"/>
          <a:ext cx="11019098" cy="13127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355600" algn="just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Талаб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миқдори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таклиф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миқдори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бир-бирига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тенг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ҳолат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мувозанати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дейилади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083" y="255694"/>
        <a:ext cx="10890932" cy="1184574"/>
      </dsp:txXfrm>
    </dsp:sp>
    <dsp:sp modelId="{DBFCA073-3C35-48D3-8241-38EA0E7F3B01}">
      <dsp:nvSpPr>
        <dsp:cNvPr id="0" name=""/>
        <dsp:cNvSpPr/>
      </dsp:nvSpPr>
      <dsp:spPr>
        <a:xfrm>
          <a:off x="0" y="1602271"/>
          <a:ext cx="11019098" cy="1312740"/>
        </a:xfrm>
        <a:prstGeom prst="roundRect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355600" algn="just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мувозанати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вужудга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келган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ҳолда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шаклланган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бозор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нархи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дейилади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083" y="1666354"/>
        <a:ext cx="10890932" cy="1184574"/>
      </dsp:txXfrm>
    </dsp:sp>
    <dsp:sp modelId="{EF65F659-B7AB-45CA-991E-608ACB522C8E}">
      <dsp:nvSpPr>
        <dsp:cNvPr id="0" name=""/>
        <dsp:cNvSpPr/>
      </dsp:nvSpPr>
      <dsp:spPr>
        <a:xfrm>
          <a:off x="0" y="3012931"/>
          <a:ext cx="11019098" cy="1312740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355600" algn="just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Баъзан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уни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мувозанатлашган</a:t>
          </a:r>
          <a:r>
            <a:rPr lang="ru-RU" sz="3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нарх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деб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юритилади</a:t>
          </a:r>
          <a:r>
            <a:rPr lang="ru-RU" sz="3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083" y="3077014"/>
        <a:ext cx="10890932" cy="1184574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6D2E42-C0FC-463A-8500-2F64AE5B6F3D}">
      <dsp:nvSpPr>
        <dsp:cNvPr id="0" name=""/>
        <dsp:cNvSpPr/>
      </dsp:nvSpPr>
      <dsp:spPr>
        <a:xfrm>
          <a:off x="0" y="4494"/>
          <a:ext cx="11073114" cy="10764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6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4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600" b="1" kern="1200" dirty="0" err="1" smtClean="0">
              <a:latin typeface="Times New Roman" pitchFamily="18" charset="0"/>
              <a:cs typeface="Times New Roman" pitchFamily="18" charset="0"/>
            </a:rPr>
            <a:t>мувозанати</a:t>
          </a:r>
          <a:endParaRPr lang="ru-RU" sz="4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546" y="57040"/>
        <a:ext cx="10968022" cy="971308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0B838D-91B6-408B-959C-75CB72BEE6DC}">
      <dsp:nvSpPr>
        <dsp:cNvPr id="0" name=""/>
        <dsp:cNvSpPr/>
      </dsp:nvSpPr>
      <dsp:spPr>
        <a:xfrm>
          <a:off x="0" y="11654"/>
          <a:ext cx="8229600" cy="111969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мувозанатини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ўзига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хос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математик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тенглик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сифатида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ҳам ифодалаш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мумкин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659" y="66313"/>
        <a:ext cx="8120282" cy="1010372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955B89-9154-4B78-B73E-C02FF03BE5BD}">
      <dsp:nvSpPr>
        <dsp:cNvPr id="0" name=""/>
        <dsp:cNvSpPr/>
      </dsp:nvSpPr>
      <dsp:spPr>
        <a:xfrm>
          <a:off x="0" y="17740"/>
          <a:ext cx="4114800" cy="4867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760" y="41500"/>
        <a:ext cx="4067280" cy="439200"/>
      </dsp:txXfrm>
    </dsp:sp>
    <dsp:sp modelId="{CA9F6257-0D75-46E4-AA69-34B0C29E2A15}">
      <dsp:nvSpPr>
        <dsp:cNvPr id="0" name=""/>
        <dsp:cNvSpPr/>
      </dsp:nvSpPr>
      <dsp:spPr>
        <a:xfrm>
          <a:off x="0" y="579340"/>
          <a:ext cx="4114800" cy="48672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Т</a:t>
          </a:r>
          <a:r>
            <a:rPr lang="ru-RU" sz="1800" kern="1200" baseline="-25000" dirty="0" smtClean="0">
              <a:latin typeface="Times New Roman" pitchFamily="18" charset="0"/>
              <a:cs typeface="Times New Roman" pitchFamily="18" charset="0"/>
            </a:rPr>
            <a:t>б 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760" y="603100"/>
        <a:ext cx="4067280" cy="439200"/>
      </dsp:txXfrm>
    </dsp:sp>
    <dsp:sp modelId="{05407709-5972-4E1F-8BAE-5E0B90E86C64}">
      <dsp:nvSpPr>
        <dsp:cNvPr id="0" name=""/>
        <dsp:cNvSpPr/>
      </dsp:nvSpPr>
      <dsp:spPr>
        <a:xfrm>
          <a:off x="0" y="1140940"/>
          <a:ext cx="4114800" cy="48672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</a:t>
          </a:r>
          <a:r>
            <a:rPr lang="ru-RU" sz="1800" kern="1200" baseline="-25000" dirty="0" err="1" smtClean="0">
              <a:latin typeface="Times New Roman" pitchFamily="18" charset="0"/>
              <a:cs typeface="Times New Roman" pitchFamily="18" charset="0"/>
            </a:rPr>
            <a:t>ф</a:t>
          </a:r>
          <a:r>
            <a:rPr lang="ru-RU" sz="1800" kern="1200" baseline="-25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760" y="1164700"/>
        <a:ext cx="4067280" cy="439200"/>
      </dsp:txXfrm>
    </dsp:sp>
    <dsp:sp modelId="{EFA50FAF-700C-4BD2-8D8E-02D06CE2020E}">
      <dsp:nvSpPr>
        <dsp:cNvPr id="0" name=""/>
        <dsp:cNvSpPr/>
      </dsp:nvSpPr>
      <dsp:spPr>
        <a:xfrm>
          <a:off x="0" y="1702540"/>
          <a:ext cx="4114800" cy="4867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Н</a:t>
          </a:r>
          <a:r>
            <a:rPr lang="ru-RU" sz="1800" kern="1200" baseline="-25000" dirty="0" smtClean="0">
              <a:latin typeface="Times New Roman" pitchFamily="18" charset="0"/>
              <a:cs typeface="Times New Roman" pitchFamily="18" charset="0"/>
            </a:rPr>
            <a:t>м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мувозанатлашган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,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760" y="1726300"/>
        <a:ext cx="4067280" cy="439200"/>
      </dsp:txXfrm>
    </dsp:sp>
    <dsp:sp modelId="{A610C826-26F8-4D40-891A-4DE59474D608}">
      <dsp:nvSpPr>
        <dsp:cNvPr id="0" name=""/>
        <dsp:cNvSpPr/>
      </dsp:nvSpPr>
      <dsp:spPr>
        <a:xfrm>
          <a:off x="0" y="2264140"/>
          <a:ext cx="4114800" cy="48672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М</a:t>
          </a:r>
          <a:r>
            <a:rPr lang="ru-RU" sz="1800" kern="1200" baseline="-25000" dirty="0" smtClean="0">
              <a:latin typeface="Times New Roman" pitchFamily="18" charset="0"/>
              <a:cs typeface="Times New Roman" pitchFamily="18" charset="0"/>
            </a:rPr>
            <a:t>м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товарнинг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мувозанатли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миқдори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760" y="2287900"/>
        <a:ext cx="4067280" cy="439200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1D2B1B-B86A-4DE8-BEAE-0C94AF508661}">
      <dsp:nvSpPr>
        <dsp:cNvPr id="0" name=""/>
        <dsp:cNvSpPr/>
      </dsp:nvSpPr>
      <dsp:spPr>
        <a:xfrm>
          <a:off x="0" y="39184"/>
          <a:ext cx="11065397" cy="171133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363538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ҳажмига таъсир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қилувчи бошқа омиллар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ўзгармай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қолган шароитда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фоизга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талабнинг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неча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фоизга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ўзгаришини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ифодаловчи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кўрсаткич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талабнинг</a:t>
          </a:r>
          <a:r>
            <a:rPr lang="ru-RU" sz="2800" b="1" kern="1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800" b="1" kern="1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2800" b="1" kern="1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эгилувчанлиги</a:t>
          </a:r>
          <a:r>
            <a:rPr lang="ru-RU" sz="2800" b="1" kern="1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кўрсаткичи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9184"/>
        <a:ext cx="11065397" cy="1711339"/>
      </dsp:txXfrm>
    </dsp:sp>
    <dsp:sp modelId="{6F55B842-1B92-4525-8963-A74206289379}">
      <dsp:nvSpPr>
        <dsp:cNvPr id="0" name=""/>
        <dsp:cNvSpPr/>
      </dsp:nvSpPr>
      <dsp:spPr>
        <a:xfrm>
          <a:off x="0" y="1750524"/>
          <a:ext cx="11065397" cy="1498769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just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кўрсаткич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кўпинча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оддий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қилиб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талабнинг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эгилувчанлиги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аталади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Талабнинг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эгилувчанлиги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Э</a:t>
          </a:r>
          <a:r>
            <a:rPr lang="ru-RU" sz="2800" kern="1200" baseline="-25000" dirty="0" err="1" smtClean="0">
              <a:latin typeface="Times New Roman" pitchFamily="18" charset="0"/>
              <a:cs typeface="Times New Roman" pitchFamily="18" charset="0"/>
            </a:rPr>
            <a:t>т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қуйидаги 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формула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ҳисобланади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750524"/>
        <a:ext cx="11065397" cy="1498769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6B8451-347B-4C0B-9396-7C6F8E10487D}">
      <dsp:nvSpPr>
        <dsp:cNvPr id="0" name=""/>
        <dsp:cNvSpPr/>
      </dsp:nvSpPr>
      <dsp:spPr>
        <a:xfrm>
          <a:off x="0" y="173779"/>
          <a:ext cx="4572000" cy="43436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1204" y="194983"/>
        <a:ext cx="4529592" cy="391954"/>
      </dsp:txXfrm>
    </dsp:sp>
    <dsp:sp modelId="{8CAF7E3D-31E7-4095-865D-DED0963D3A89}">
      <dsp:nvSpPr>
        <dsp:cNvPr id="0" name=""/>
        <dsp:cNvSpPr/>
      </dsp:nvSpPr>
      <dsp:spPr>
        <a:xfrm>
          <a:off x="0" y="659981"/>
          <a:ext cx="4572000" cy="43436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Times New Roman" pitchFamily="18" charset="0"/>
              <a:cs typeface="Times New Roman" pitchFamily="18" charset="0"/>
              <a:sym typeface="Symbol"/>
            </a:rPr>
            <a:t></a:t>
          </a:r>
          <a:r>
            <a:rPr lang="en-US" sz="1800" kern="1200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миқдорининг фоизли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1204" y="681185"/>
        <a:ext cx="4529592" cy="391954"/>
      </dsp:txXfrm>
    </dsp:sp>
    <dsp:sp modelId="{4EDEB012-06C0-40B9-B215-6671C1818107}">
      <dsp:nvSpPr>
        <dsp:cNvPr id="0" name=""/>
        <dsp:cNvSpPr/>
      </dsp:nvSpPr>
      <dsp:spPr>
        <a:xfrm>
          <a:off x="0" y="1146184"/>
          <a:ext cx="4572000" cy="434362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Times New Roman" pitchFamily="18" charset="0"/>
              <a:cs typeface="Times New Roman" pitchFamily="18" charset="0"/>
              <a:sym typeface="Symbol"/>
            </a:rPr>
            <a:t>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Р –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нархларнинг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фоизли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1204" y="1167388"/>
        <a:ext cx="4529592" cy="391954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FAC8BA-70F1-4E75-A6B3-72533C818D00}">
      <dsp:nvSpPr>
        <dsp:cNvPr id="0" name=""/>
        <dsp:cNvSpPr/>
      </dsp:nvSpPr>
      <dsp:spPr>
        <a:xfrm>
          <a:off x="0" y="136897"/>
          <a:ext cx="11146421" cy="8892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80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3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800" kern="1200" dirty="0" err="1" smtClean="0">
              <a:latin typeface="Times New Roman" pitchFamily="18" charset="0"/>
              <a:cs typeface="Times New Roman" pitchFamily="18" charset="0"/>
            </a:rPr>
            <a:t>эгилувчанлигини</a:t>
          </a:r>
          <a:r>
            <a:rPr lang="ru-RU" sz="3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800" kern="1200" dirty="0" err="1" smtClean="0">
              <a:latin typeface="Times New Roman" pitchFamily="18" charset="0"/>
              <a:cs typeface="Times New Roman" pitchFamily="18" charset="0"/>
            </a:rPr>
            <a:t>белгилаб</a:t>
          </a:r>
          <a:r>
            <a:rPr lang="ru-RU" sz="3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800" kern="1200" dirty="0" err="1" smtClean="0">
              <a:latin typeface="Times New Roman" pitchFamily="18" charset="0"/>
              <a:cs typeface="Times New Roman" pitchFamily="18" charset="0"/>
            </a:rPr>
            <a:t>берувчи</a:t>
          </a:r>
          <a:r>
            <a:rPr lang="ru-RU" sz="3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800" kern="1200" dirty="0" err="1" smtClean="0">
              <a:latin typeface="Times New Roman" pitchFamily="18" charset="0"/>
              <a:cs typeface="Times New Roman" pitchFamily="18" charset="0"/>
            </a:rPr>
            <a:t>омиллар</a:t>
          </a:r>
          <a:endParaRPr lang="ru-RU" sz="3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407" y="180304"/>
        <a:ext cx="11059607" cy="802386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575C04-CB85-4690-A449-5DC02FD9E850}">
      <dsp:nvSpPr>
        <dsp:cNvPr id="0" name=""/>
        <dsp:cNvSpPr/>
      </dsp:nvSpPr>
      <dsp:spPr>
        <a:xfrm>
          <a:off x="0" y="430125"/>
          <a:ext cx="11146421" cy="70953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5086" tIns="354076" rIns="865086" bIns="120904" numCol="1" spcCol="1270" anchor="t" anchorCtr="0">
          <a:noAutofit/>
        </a:bodyPr>
        <a:lstStyle/>
        <a:p>
          <a:pPr marL="171450" lvl="1" indent="-171450" algn="just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700" kern="1200" dirty="0" smtClean="0">
              <a:latin typeface="Times New Roman" pitchFamily="18" charset="0"/>
              <a:cs typeface="Times New Roman" pitchFamily="18" charset="0"/>
            </a:rPr>
            <a:t>Одатда муайян турдаги эҳтиёжни бир қатор товарлар билан қондириш имконияти мавжуд бўлади.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30125"/>
        <a:ext cx="11146421" cy="709537"/>
      </dsp:txXfrm>
    </dsp:sp>
    <dsp:sp modelId="{BA0E8802-2F2F-44D1-8A43-F5B04777EABF}">
      <dsp:nvSpPr>
        <dsp:cNvPr id="0" name=""/>
        <dsp:cNvSpPr/>
      </dsp:nvSpPr>
      <dsp:spPr>
        <a:xfrm>
          <a:off x="557321" y="179204"/>
          <a:ext cx="7802494" cy="5018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4916" tIns="0" rIns="294916" bIns="0" numCol="1" spcCol="1270" anchor="ctr" anchorCtr="0">
          <a:noAutofit/>
        </a:bodyPr>
        <a:lstStyle/>
        <a:p>
          <a:pPr lvl="0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b="1" kern="1200" dirty="0" smtClean="0">
              <a:latin typeface="Times New Roman" pitchFamily="18" charset="0"/>
              <a:cs typeface="Times New Roman" pitchFamily="18" charset="0"/>
            </a:rPr>
            <a:t>1. Ўринбосар товарларнинг мавжудлиги. </a:t>
          </a:r>
          <a:endParaRPr lang="uz-Cyrl-UZ" sz="17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1819" y="203702"/>
        <a:ext cx="7753498" cy="452844"/>
      </dsp:txXfrm>
    </dsp:sp>
    <dsp:sp modelId="{5AB8C82E-F51F-4269-8F6C-9E2D15E791BD}">
      <dsp:nvSpPr>
        <dsp:cNvPr id="0" name=""/>
        <dsp:cNvSpPr/>
      </dsp:nvSpPr>
      <dsp:spPr>
        <a:xfrm>
          <a:off x="0" y="1519276"/>
          <a:ext cx="11146421" cy="70953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5086" tIns="354076" rIns="865086" bIns="120904" numCol="1" spcCol="1270" anchor="t" anchorCtr="0">
          <a:noAutofit/>
        </a:bodyPr>
        <a:lstStyle/>
        <a:p>
          <a:pPr marL="171450" lvl="1" indent="-171450" algn="just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700" kern="1200" dirty="0" smtClean="0">
              <a:latin typeface="Times New Roman" pitchFamily="18" charset="0"/>
              <a:cs typeface="Times New Roman" pitchFamily="18" charset="0"/>
            </a:rPr>
            <a:t>Қарор қабул қилиш учун вақт оралиғи қанча узоқ бўлса, маҳсулотга талаб шунча эгилувчан бўлади. 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519276"/>
        <a:ext cx="11146421" cy="709537"/>
      </dsp:txXfrm>
    </dsp:sp>
    <dsp:sp modelId="{06F87613-C419-4B43-A115-E1B4F272F358}">
      <dsp:nvSpPr>
        <dsp:cNvPr id="0" name=""/>
        <dsp:cNvSpPr/>
      </dsp:nvSpPr>
      <dsp:spPr>
        <a:xfrm>
          <a:off x="557321" y="1231462"/>
          <a:ext cx="7802494" cy="5018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4916" tIns="0" rIns="294916" bIns="0" numCol="1" spcCol="1270" anchor="ctr" anchorCtr="0">
          <a:noAutofit/>
        </a:bodyPr>
        <a:lstStyle/>
        <a:p>
          <a:pPr lvl="0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b="1" kern="1200" dirty="0" smtClean="0">
              <a:latin typeface="Times New Roman" pitchFamily="18" charset="0"/>
              <a:cs typeface="Times New Roman" pitchFamily="18" charset="0"/>
            </a:rPr>
            <a:t>4. Вақт омили. </a:t>
          </a:r>
          <a:endParaRPr lang="uz-Cyrl-UZ" sz="17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1819" y="1255960"/>
        <a:ext cx="7753498" cy="452844"/>
      </dsp:txXfrm>
    </dsp:sp>
    <dsp:sp modelId="{0921A820-8198-47A4-9ADF-109263B87523}">
      <dsp:nvSpPr>
        <dsp:cNvPr id="0" name=""/>
        <dsp:cNvSpPr/>
      </dsp:nvSpPr>
      <dsp:spPr>
        <a:xfrm>
          <a:off x="0" y="2534640"/>
          <a:ext cx="11146421" cy="9371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5086" tIns="354076" rIns="865086" bIns="120904" numCol="1" spcCol="1270" anchor="t" anchorCtr="0">
          <a:noAutofit/>
        </a:bodyPr>
        <a:lstStyle/>
        <a:p>
          <a:pPr marL="171450" lvl="1" indent="-171450" algn="just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700" kern="1200" dirty="0" smtClean="0">
              <a:latin typeface="Times New Roman" pitchFamily="18" charset="0"/>
              <a:cs typeface="Times New Roman" pitchFamily="18" charset="0"/>
            </a:rPr>
            <a:t>Зеб-зийнат буюмларига талаб одатда эгилувчан, ҳаётий зарур буюмларга эса талаб ноэгилувчан ҳисобланади. 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534640"/>
        <a:ext cx="11146421" cy="937125"/>
      </dsp:txXfrm>
    </dsp:sp>
    <dsp:sp modelId="{0FEACE0D-EC3E-41A4-9387-41390F9B2FAA}">
      <dsp:nvSpPr>
        <dsp:cNvPr id="0" name=""/>
        <dsp:cNvSpPr/>
      </dsp:nvSpPr>
      <dsp:spPr>
        <a:xfrm>
          <a:off x="557321" y="2283720"/>
          <a:ext cx="7802494" cy="50184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4916" tIns="0" rIns="294916" bIns="0" numCol="1" spcCol="1270" anchor="ctr" anchorCtr="0">
          <a:noAutofit/>
        </a:bodyPr>
        <a:lstStyle/>
        <a:p>
          <a:pPr lvl="0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b="1" kern="1200" dirty="0" smtClean="0">
              <a:latin typeface="Times New Roman" pitchFamily="18" charset="0"/>
              <a:cs typeface="Times New Roman" pitchFamily="18" charset="0"/>
            </a:rPr>
            <a:t>3. Маҳсулотларнинг истеъмол хусусиятлари.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1819" y="2308218"/>
        <a:ext cx="7753498" cy="452844"/>
      </dsp:txXfrm>
    </dsp:sp>
    <dsp:sp modelId="{B52CF072-3B02-47D8-8A1F-E9AC69E13B17}">
      <dsp:nvSpPr>
        <dsp:cNvPr id="0" name=""/>
        <dsp:cNvSpPr/>
      </dsp:nvSpPr>
      <dsp:spPr>
        <a:xfrm>
          <a:off x="0" y="3814485"/>
          <a:ext cx="11146421" cy="9371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5086" tIns="354076" rIns="865086" bIns="120904" numCol="1" spcCol="1270" anchor="t" anchorCtr="0">
          <a:noAutofit/>
        </a:bodyPr>
        <a:lstStyle/>
        <a:p>
          <a:pPr marL="171450" lvl="1" indent="-171450" algn="just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700" kern="1200" dirty="0" smtClean="0">
              <a:latin typeface="Times New Roman" pitchFamily="18" charset="0"/>
              <a:cs typeface="Times New Roman" pitchFamily="18" charset="0"/>
            </a:rPr>
            <a:t>Истеъмолчи даромадида товар қиймати қанчалик катта ўринни эгалласа, унга талаб шунчалик юқори эгилувчан бўлади. 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814485"/>
        <a:ext cx="11146421" cy="937125"/>
      </dsp:txXfrm>
    </dsp:sp>
    <dsp:sp modelId="{C6ADB66D-058C-4A9C-8ADC-035B4A6F1AC0}">
      <dsp:nvSpPr>
        <dsp:cNvPr id="0" name=""/>
        <dsp:cNvSpPr/>
      </dsp:nvSpPr>
      <dsp:spPr>
        <a:xfrm>
          <a:off x="557321" y="3563565"/>
          <a:ext cx="7802494" cy="50184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4916" tIns="0" rIns="294916" bIns="0" numCol="1" spcCol="1270" anchor="ctr" anchorCtr="0">
          <a:noAutofit/>
        </a:bodyPr>
        <a:lstStyle/>
        <a:p>
          <a:pPr lvl="0" algn="just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b="1" kern="1200" dirty="0" smtClean="0">
              <a:latin typeface="Times New Roman" pitchFamily="18" charset="0"/>
              <a:cs typeface="Times New Roman" pitchFamily="18" charset="0"/>
            </a:rPr>
            <a:t>2. 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Товар</a:t>
          </a:r>
          <a:r>
            <a:rPr lang="uz-Cyrl-UZ" sz="1700" b="1" kern="1200" dirty="0" smtClean="0">
              <a:latin typeface="Times New Roman" pitchFamily="18" charset="0"/>
              <a:cs typeface="Times New Roman" pitchFamily="18" charset="0"/>
            </a:rPr>
            <a:t> қиймати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нинг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истеъмолчи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даромадидаги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салмоғи.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7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1819" y="3588063"/>
        <a:ext cx="7753498" cy="452844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5C11B3-4445-4F81-9CB0-565969D099F9}">
      <dsp:nvSpPr>
        <dsp:cNvPr id="0" name=""/>
        <dsp:cNvSpPr/>
      </dsp:nvSpPr>
      <dsp:spPr>
        <a:xfrm>
          <a:off x="0" y="25122"/>
          <a:ext cx="11146420" cy="19000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363538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Истеъмолчи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даромадининг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фоизга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талабнинг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неча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фоизга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ўзгаришини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ифодаловчи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кўрсаткич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талабнинг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даромад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эгилувчанлиги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кўрсаткичи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қуйидаги 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формула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ёрдамида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аниқланади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28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2754" y="117876"/>
        <a:ext cx="10960912" cy="1714572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B77CC2-4681-4689-A178-F683F8A95DDC}">
      <dsp:nvSpPr>
        <dsp:cNvPr id="0" name=""/>
        <dsp:cNvSpPr/>
      </dsp:nvSpPr>
      <dsp:spPr>
        <a:xfrm>
          <a:off x="0" y="11111"/>
          <a:ext cx="8229600" cy="62741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: 	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628" y="41739"/>
        <a:ext cx="8168344" cy="566156"/>
      </dsp:txXfrm>
    </dsp:sp>
    <dsp:sp modelId="{B692ECA0-D383-46F2-A675-49497385DF7F}">
      <dsp:nvSpPr>
        <dsp:cNvPr id="0" name=""/>
        <dsp:cNvSpPr/>
      </dsp:nvSpPr>
      <dsp:spPr>
        <a:xfrm>
          <a:off x="0" y="713404"/>
          <a:ext cx="8229600" cy="62741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latin typeface="Times New Roman" pitchFamily="18" charset="0"/>
              <a:cs typeface="Times New Roman" pitchFamily="18" charset="0"/>
              <a:sym typeface="Symbol"/>
            </a:rPr>
            <a:t></a:t>
          </a:r>
          <a:r>
            <a:rPr lang="en-US" sz="2600" kern="1200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миқдорининг фоизли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628" y="744032"/>
        <a:ext cx="8168344" cy="566156"/>
      </dsp:txXfrm>
    </dsp:sp>
    <dsp:sp modelId="{EAA7986A-7467-432F-810E-49A54921BD64}">
      <dsp:nvSpPr>
        <dsp:cNvPr id="0" name=""/>
        <dsp:cNvSpPr/>
      </dsp:nvSpPr>
      <dsp:spPr>
        <a:xfrm>
          <a:off x="0" y="1415696"/>
          <a:ext cx="8229600" cy="627412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>
              <a:latin typeface="Times New Roman" pitchFamily="18" charset="0"/>
              <a:cs typeface="Times New Roman" pitchFamily="18" charset="0"/>
              <a:sym typeface="Symbol"/>
            </a:rPr>
            <a:t>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Д –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даромаднинг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фоизли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kern="120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sz="26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628" y="1446324"/>
        <a:ext cx="8168344" cy="566156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DA0CB3-47F3-4504-9BA6-402B26E2E02E}">
      <dsp:nvSpPr>
        <dsp:cNvPr id="0" name=""/>
        <dsp:cNvSpPr/>
      </dsp:nvSpPr>
      <dsp:spPr>
        <a:xfrm>
          <a:off x="0" y="245131"/>
          <a:ext cx="11100121" cy="189046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0472" tIns="125984" rIns="220472" bIns="125984" numCol="1" spcCol="1270" anchor="ctr" anchorCtr="0">
          <a:noAutofit/>
        </a:bodyPr>
        <a:lstStyle/>
        <a:p>
          <a:pPr marL="0" lvl="0" indent="449263" algn="just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ҳажмига таъсир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қилувчи бошқа омиллар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ўзгармай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қолган шароитда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нархнинг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фоизга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таклифнинг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неча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фоизга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ўзгаришини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ифодаловчи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кўрсаткич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таклифнинг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нарх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эгилувчанлиги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кўрсаткичи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31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45131"/>
        <a:ext cx="11100121" cy="1890463"/>
      </dsp:txXfrm>
    </dsp:sp>
    <dsp:sp modelId="{C3D0773F-D382-442F-B807-5831967F2CA2}">
      <dsp:nvSpPr>
        <dsp:cNvPr id="0" name=""/>
        <dsp:cNvSpPr/>
      </dsp:nvSpPr>
      <dsp:spPr>
        <a:xfrm>
          <a:off x="0" y="2135595"/>
          <a:ext cx="11100121" cy="13615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5354" tIns="165354" rIns="220472" bIns="248031" numCol="1" spcCol="1270" anchor="t" anchorCtr="0">
          <a:noAutofit/>
        </a:bodyPr>
        <a:lstStyle/>
        <a:p>
          <a:pPr marL="285750" lvl="1" indent="-285750" algn="just" defTabSz="1377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кўрсаткич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кўпинча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оддий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қилиб </a:t>
          </a:r>
          <a:r>
            <a:rPr lang="ru-RU" sz="3100" b="1" kern="1200" dirty="0" err="1" smtClean="0">
              <a:latin typeface="Times New Roman" pitchFamily="18" charset="0"/>
              <a:cs typeface="Times New Roman" pitchFamily="18" charset="0"/>
            </a:rPr>
            <a:t>таклифнинг</a:t>
          </a:r>
          <a:r>
            <a:rPr lang="ru-RU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1" kern="1200" dirty="0" err="1" smtClean="0">
              <a:latin typeface="Times New Roman" pitchFamily="18" charset="0"/>
              <a:cs typeface="Times New Roman" pitchFamily="18" charset="0"/>
            </a:rPr>
            <a:t>эгилувчанлиги</a:t>
          </a:r>
          <a:r>
            <a:rPr lang="ru-RU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b="0" kern="1200" dirty="0" err="1" smtClean="0">
              <a:latin typeface="Times New Roman" pitchFamily="18" charset="0"/>
              <a:cs typeface="Times New Roman" pitchFamily="18" charset="0"/>
            </a:rPr>
            <a:t>ҳам аталади</a:t>
          </a:r>
          <a:r>
            <a:rPr lang="ru-RU" sz="3100" b="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3100" b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135595"/>
        <a:ext cx="11100121" cy="1361520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3F1977-25DD-4C67-B6B5-07DDB177B027}">
      <dsp:nvSpPr>
        <dsp:cNvPr id="0" name=""/>
        <dsp:cNvSpPr/>
      </dsp:nvSpPr>
      <dsp:spPr>
        <a:xfrm>
          <a:off x="0" y="167"/>
          <a:ext cx="4929222" cy="34757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18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16967" y="17134"/>
        <a:ext cx="4895288" cy="313638"/>
      </dsp:txXfrm>
    </dsp:sp>
    <dsp:sp modelId="{38E0AD2A-CDF0-4286-90C1-F2BD2BCCF274}">
      <dsp:nvSpPr>
        <dsp:cNvPr id="0" name=""/>
        <dsp:cNvSpPr/>
      </dsp:nvSpPr>
      <dsp:spPr>
        <a:xfrm>
          <a:off x="0" y="396723"/>
          <a:ext cx="4929222" cy="34757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baseline="0" dirty="0" smtClean="0">
              <a:latin typeface="Times New Roman" pitchFamily="18" charset="0"/>
              <a:cs typeface="Times New Roman" pitchFamily="18" charset="0"/>
              <a:sym typeface="Symbol"/>
            </a:rPr>
            <a:t></a:t>
          </a:r>
          <a:r>
            <a:rPr lang="en-US" sz="1800" b="0" i="0" kern="1200" baseline="0" dirty="0" smtClean="0">
              <a:latin typeface="Times New Roman" pitchFamily="18" charset="0"/>
              <a:cs typeface="Times New Roman" pitchFamily="18" charset="0"/>
            </a:rPr>
            <a:t>Q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uz-Cyrl-UZ" sz="1800" b="0" i="0" kern="1200" baseline="0" dirty="0" smtClean="0">
              <a:latin typeface="Times New Roman" pitchFamily="18" charset="0"/>
              <a:cs typeface="Times New Roman" pitchFamily="18" charset="0"/>
            </a:rPr>
            <a:t> миқдорининг фоизли ўзгариши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16967" y="413690"/>
        <a:ext cx="4895288" cy="313638"/>
      </dsp:txXfrm>
    </dsp:sp>
    <dsp:sp modelId="{30E8CD46-BBAC-4AD6-8E89-2390E7C406BA}">
      <dsp:nvSpPr>
        <dsp:cNvPr id="0" name=""/>
        <dsp:cNvSpPr/>
      </dsp:nvSpPr>
      <dsp:spPr>
        <a:xfrm>
          <a:off x="0" y="723830"/>
          <a:ext cx="4929222" cy="34757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baseline="0" dirty="0" smtClean="0">
              <a:latin typeface="Times New Roman" pitchFamily="18" charset="0"/>
              <a:cs typeface="Times New Roman" pitchFamily="18" charset="0"/>
              <a:sym typeface="Symbol"/>
            </a:rPr>
            <a:t>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Р –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нархларнинг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фоизли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i="0" kern="1200" baseline="0" dirty="0" err="1" smtClean="0">
              <a:latin typeface="Times New Roman" pitchFamily="18" charset="0"/>
              <a:cs typeface="Times New Roman" pitchFamily="18" charset="0"/>
            </a:rPr>
            <a:t>ўзгариши</a:t>
          </a:r>
          <a:r>
            <a:rPr lang="ru-RU" sz="1800" b="0" i="0" kern="1200" baseline="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8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16967" y="740797"/>
        <a:ext cx="4895288" cy="313638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59A26A-27C0-44BE-BE2E-E423DA325148}">
      <dsp:nvSpPr>
        <dsp:cNvPr id="0" name=""/>
        <dsp:cNvSpPr/>
      </dsp:nvSpPr>
      <dsp:spPr>
        <a:xfrm>
          <a:off x="0" y="43291"/>
          <a:ext cx="11227443" cy="14215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363538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kern="1200" dirty="0" smtClean="0">
              <a:latin typeface="Times New Roman" pitchFamily="18" charset="0"/>
              <a:cs typeface="Times New Roman" pitchFamily="18" charset="0"/>
            </a:rPr>
            <a:t>Талаб ва таклиф эгилувчанлиги кўрсаткичларини аниқлашда уларнинг</a:t>
          </a:r>
          <a:r>
            <a:rPr lang="uz-Cyrl-UZ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2700" kern="1200" dirty="0" smtClean="0">
              <a:latin typeface="Times New Roman" pitchFamily="18" charset="0"/>
              <a:cs typeface="Times New Roman" pitchFamily="18" charset="0"/>
            </a:rPr>
            <a:t>турли даражаларини умумий ҳолда баҳолаш муҳим ўрин тутади. Бунда асосан, қуйидаги учта ҳолатни ажратиб кўрсатиш мумкин:</a:t>
          </a:r>
          <a:endParaRPr lang="ru-RU" sz="2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9394" y="112685"/>
        <a:ext cx="11088655" cy="1282762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DA024A-E9D8-49A9-A73E-4E9A1884EFAC}">
      <dsp:nvSpPr>
        <dsp:cNvPr id="0" name=""/>
        <dsp:cNvSpPr/>
      </dsp:nvSpPr>
      <dsp:spPr>
        <a:xfrm>
          <a:off x="0" y="456435"/>
          <a:ext cx="11227443" cy="876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1374" tIns="437388" rIns="871374" bIns="149352" numCol="1" spcCol="1270" anchor="t" anchorCtr="0">
          <a:noAutofit/>
        </a:bodyPr>
        <a:lstStyle/>
        <a:p>
          <a:pPr marL="228600" lvl="1" indent="-228600" algn="just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Бундай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эгилувчан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нисбатан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эгилувчан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аталади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56435"/>
        <a:ext cx="11227443" cy="876487"/>
      </dsp:txXfrm>
    </dsp:sp>
    <dsp:sp modelId="{C36AFA66-448B-441F-9EAA-CCE4F389CDF3}">
      <dsp:nvSpPr>
        <dsp:cNvPr id="0" name=""/>
        <dsp:cNvSpPr/>
      </dsp:nvSpPr>
      <dsp:spPr>
        <a:xfrm>
          <a:off x="561372" y="146475"/>
          <a:ext cx="7859210" cy="619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7059" tIns="0" rIns="297059" bIns="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b="1" kern="1200" dirty="0" smtClean="0">
              <a:latin typeface="Times New Roman" pitchFamily="18" charset="0"/>
              <a:cs typeface="Times New Roman" pitchFamily="18" charset="0"/>
            </a:rPr>
            <a:t>1) талаб ёки таклиф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эгилувчанлиги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коэффициенти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1 дан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катта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(Э</a:t>
          </a:r>
          <a:r>
            <a:rPr lang="ru-RU" sz="2100" b="1" kern="1200" baseline="-25000" dirty="0" smtClean="0">
              <a:latin typeface="Times New Roman" pitchFamily="18" charset="0"/>
              <a:cs typeface="Times New Roman" pitchFamily="18" charset="0"/>
            </a:rPr>
            <a:t>Т,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Э</a:t>
          </a:r>
          <a:r>
            <a:rPr lang="ru-RU" sz="2100" b="1" kern="1200" baseline="-25000" dirty="0" err="1" smtClean="0">
              <a:latin typeface="Times New Roman" pitchFamily="18" charset="0"/>
              <a:cs typeface="Times New Roman" pitchFamily="18" charset="0"/>
            </a:rPr>
            <a:t>Тф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&gt;1). </a:t>
          </a:r>
          <a:endParaRPr lang="ru-RU" sz="21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1634" y="176737"/>
        <a:ext cx="7798686" cy="559396"/>
      </dsp:txXfrm>
    </dsp:sp>
    <dsp:sp modelId="{FFE01B58-2F97-42E0-903D-DB7B4C41B795}">
      <dsp:nvSpPr>
        <dsp:cNvPr id="0" name=""/>
        <dsp:cNvSpPr/>
      </dsp:nvSpPr>
      <dsp:spPr>
        <a:xfrm>
          <a:off x="0" y="1756282"/>
          <a:ext cx="11227443" cy="876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1374" tIns="437388" rIns="871374" bIns="149352" numCol="1" spcCol="1270" anchor="t" anchorCtr="0">
          <a:noAutofit/>
        </a:bodyPr>
        <a:lstStyle/>
        <a:p>
          <a:pPr marL="228600" lvl="1" indent="-228600" algn="just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Бундай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бирга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тенг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эгилувчан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аталади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756282"/>
        <a:ext cx="11227443" cy="876487"/>
      </dsp:txXfrm>
    </dsp:sp>
    <dsp:sp modelId="{32178ECF-5A63-4536-94B3-BF961A7E2638}">
      <dsp:nvSpPr>
        <dsp:cNvPr id="0" name=""/>
        <dsp:cNvSpPr/>
      </dsp:nvSpPr>
      <dsp:spPr>
        <a:xfrm>
          <a:off x="561372" y="1446322"/>
          <a:ext cx="7859210" cy="6199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7059" tIns="0" rIns="297059" bIns="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2) </a:t>
          </a:r>
          <a:r>
            <a:rPr lang="uz-Cyrl-UZ" sz="2100" b="1" kern="1200" dirty="0" smtClean="0">
              <a:latin typeface="Times New Roman" pitchFamily="18" charset="0"/>
              <a:cs typeface="Times New Roman" pitchFamily="18" charset="0"/>
            </a:rPr>
            <a:t>талаб ёки таклиф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эгилувчанлиги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коэффициенти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1 га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тенг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(Э</a:t>
          </a:r>
          <a:r>
            <a:rPr lang="ru-RU" sz="2100" b="1" kern="1200" baseline="-25000" dirty="0" smtClean="0">
              <a:latin typeface="Times New Roman" pitchFamily="18" charset="0"/>
              <a:cs typeface="Times New Roman" pitchFamily="18" charset="0"/>
            </a:rPr>
            <a:t>Т, 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Э</a:t>
          </a:r>
          <a:r>
            <a:rPr lang="ru-RU" sz="2100" b="1" kern="1200" baseline="-25000" dirty="0" smtClean="0">
              <a:latin typeface="Times New Roman" pitchFamily="18" charset="0"/>
              <a:cs typeface="Times New Roman" pitchFamily="18" charset="0"/>
            </a:rPr>
            <a:t>Тф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=1).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1634" y="1476584"/>
        <a:ext cx="7798686" cy="559396"/>
      </dsp:txXfrm>
    </dsp:sp>
    <dsp:sp modelId="{B5987B55-544E-4F65-8C6B-8FCDE0EE097F}">
      <dsp:nvSpPr>
        <dsp:cNvPr id="0" name=""/>
        <dsp:cNvSpPr/>
      </dsp:nvSpPr>
      <dsp:spPr>
        <a:xfrm>
          <a:off x="0" y="3056130"/>
          <a:ext cx="11227443" cy="11576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1374" tIns="437388" rIns="871374" bIns="149352" numCol="1" spcCol="1270" anchor="t" anchorCtr="0">
          <a:noAutofit/>
        </a:bodyPr>
        <a:lstStyle/>
        <a:p>
          <a:pPr marL="228600" lvl="1" indent="-228600" algn="just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Бундай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талаб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таклиф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ноэгилувчан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«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нисбатан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ноэгилувчан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»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деб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kern="1200" dirty="0" err="1" smtClean="0">
              <a:latin typeface="Times New Roman" pitchFamily="18" charset="0"/>
              <a:cs typeface="Times New Roman" pitchFamily="18" charset="0"/>
            </a:rPr>
            <a:t>аталади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056130"/>
        <a:ext cx="11227443" cy="1157625"/>
      </dsp:txXfrm>
    </dsp:sp>
    <dsp:sp modelId="{42F058AF-07C6-40E6-B9F2-CB44FDC772B6}">
      <dsp:nvSpPr>
        <dsp:cNvPr id="0" name=""/>
        <dsp:cNvSpPr/>
      </dsp:nvSpPr>
      <dsp:spPr>
        <a:xfrm>
          <a:off x="561372" y="2746170"/>
          <a:ext cx="7859210" cy="61992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7059" tIns="0" rIns="297059" bIns="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3</a:t>
          </a:r>
          <a:r>
            <a:rPr lang="uz-Cyrl-UZ" sz="2100" b="1" kern="1200" dirty="0" smtClean="0">
              <a:latin typeface="Times New Roman" pitchFamily="18" charset="0"/>
              <a:cs typeface="Times New Roman" pitchFamily="18" charset="0"/>
            </a:rPr>
            <a:t>) талаб ёки таклиф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эгилувчанлиги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коэффициенти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1 дан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кичик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 (Э</a:t>
          </a:r>
          <a:r>
            <a:rPr lang="ru-RU" sz="2100" b="1" kern="1200" baseline="-25000" dirty="0" smtClean="0">
              <a:latin typeface="Times New Roman" pitchFamily="18" charset="0"/>
              <a:cs typeface="Times New Roman" pitchFamily="18" charset="0"/>
            </a:rPr>
            <a:t>Т, </a:t>
          </a:r>
          <a:r>
            <a:rPr lang="ru-RU" sz="2100" b="1" kern="1200" dirty="0" err="1" smtClean="0">
              <a:latin typeface="Times New Roman" pitchFamily="18" charset="0"/>
              <a:cs typeface="Times New Roman" pitchFamily="18" charset="0"/>
            </a:rPr>
            <a:t>Э</a:t>
          </a:r>
          <a:r>
            <a:rPr lang="ru-RU" sz="2100" b="1" kern="1200" baseline="-25000" dirty="0" err="1" smtClean="0">
              <a:latin typeface="Times New Roman" pitchFamily="18" charset="0"/>
              <a:cs typeface="Times New Roman" pitchFamily="18" charset="0"/>
            </a:rPr>
            <a:t>Тф</a:t>
          </a: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&lt;1).</a:t>
          </a: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1634" y="2776432"/>
        <a:ext cx="7798686" cy="559396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F2A59C-6791-429E-96DB-8547B48DBD73}">
      <dsp:nvSpPr>
        <dsp:cNvPr id="0" name=""/>
        <dsp:cNvSpPr/>
      </dsp:nvSpPr>
      <dsp:spPr>
        <a:xfrm>
          <a:off x="0" y="10954"/>
          <a:ext cx="11215869" cy="94737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100" b="1" kern="1200" dirty="0" smtClean="0">
              <a:latin typeface="Times New Roman" pitchFamily="18" charset="0"/>
              <a:cs typeface="Times New Roman" pitchFamily="18" charset="0"/>
            </a:rPr>
            <a:t>4-савол. </a:t>
          </a:r>
          <a:r>
            <a:rPr lang="uz-Cyrl-UZ" sz="3100" b="1" kern="1200" dirty="0" smtClean="0">
              <a:latin typeface="Times New Roman" pitchFamily="18" charset="0"/>
              <a:cs typeface="Times New Roman" pitchFamily="18" charset="0"/>
            </a:rPr>
            <a:t>Истеъмолчи </a:t>
          </a:r>
          <a:r>
            <a:rPr lang="ru-RU" sz="3100" b="1" kern="1200" dirty="0" smtClean="0">
              <a:latin typeface="Times New Roman" pitchFamily="18" charset="0"/>
              <a:cs typeface="Times New Roman" pitchFamily="18" charset="0"/>
            </a:rPr>
            <a:t>ҳ</a:t>
          </a:r>
          <a:r>
            <a:rPr lang="uz-Cyrl-UZ" sz="3100" b="1" kern="1200" dirty="0" smtClean="0">
              <a:latin typeface="Times New Roman" pitchFamily="18" charset="0"/>
              <a:cs typeface="Times New Roman" pitchFamily="18" charset="0"/>
            </a:rPr>
            <a:t>атти-ҳаракати </a:t>
          </a:r>
          <a:r>
            <a:rPr lang="uz-Cyrl-UZ" sz="3100" b="1" kern="1200" dirty="0" smtClean="0">
              <a:latin typeface="Times New Roman" pitchFamily="18" charset="0"/>
              <a:cs typeface="Times New Roman" pitchFamily="18" charset="0"/>
            </a:rPr>
            <a:t>назарияси</a:t>
          </a:r>
          <a:endParaRPr lang="ru-RU" sz="3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6247" y="57201"/>
        <a:ext cx="11123375" cy="854885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41C4E-CA3E-4338-84B4-1774552668B6}">
      <dsp:nvSpPr>
        <dsp:cNvPr id="0" name=""/>
        <dsp:cNvSpPr/>
      </dsp:nvSpPr>
      <dsp:spPr>
        <a:xfrm>
          <a:off x="0" y="35761"/>
          <a:ext cx="11181144" cy="22499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358775" algn="just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Ҳозирда иқтисодиёт назариясига оид кўплаб дарслик ва ўқув қўлланмаларда бозор талабининг шаклланиши ва намоён бўлишини истеъмолчининг хатти-ҳаракати орқали тушунтиришга ҳаракат қилинмоқда. 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9835" y="145596"/>
        <a:ext cx="10961474" cy="2030302"/>
      </dsp:txXfrm>
    </dsp:sp>
    <dsp:sp modelId="{55F2D3C8-0389-44D8-8CBE-A9565976FBCC}">
      <dsp:nvSpPr>
        <dsp:cNvPr id="0" name=""/>
        <dsp:cNvSpPr/>
      </dsp:nvSpPr>
      <dsp:spPr>
        <a:xfrm>
          <a:off x="0" y="2380774"/>
          <a:ext cx="11181144" cy="22393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358775" algn="just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Бунда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олдиндан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ғарб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адабиётларида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бўлиб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келган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назариялардан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фойдаланиб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истеъмолчи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ҳатти-ҳаракати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назарияси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алоҳида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йўналиш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сифатида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баён</a:t>
          </a:r>
          <a:r>
            <a:rPr lang="ru-RU" sz="3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этилмоқда</a:t>
          </a:r>
          <a:endParaRPr lang="ru-RU" sz="3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9318" y="2490092"/>
        <a:ext cx="10962508" cy="2020744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00B8DB-DBB8-4B53-BBB2-C2BA0F22EE22}">
      <dsp:nvSpPr>
        <dsp:cNvPr id="0" name=""/>
        <dsp:cNvSpPr/>
      </dsp:nvSpPr>
      <dsp:spPr>
        <a:xfrm>
          <a:off x="0" y="0"/>
          <a:ext cx="11215869" cy="98239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marL="0" lvl="0" indent="363538" algn="just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Истеъмолчи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томонидан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ўзи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товарларнинг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нафлилик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даражасининг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баҳоланиши истеъмолчининг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афзал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кўриши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дейилади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11215869" cy="982396"/>
      </dsp:txXfrm>
    </dsp:sp>
    <dsp:sp modelId="{B977375E-8AA1-46A1-8E6E-A2FB7DADA0ED}">
      <dsp:nvSpPr>
        <dsp:cNvPr id="0" name=""/>
        <dsp:cNvSpPr/>
      </dsp:nvSpPr>
      <dsp:spPr>
        <a:xfrm>
          <a:off x="0" y="1174006"/>
          <a:ext cx="11215869" cy="114192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just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Нафлилик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функцияси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маълум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миқдордаги товарларга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бошқа бир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миқдордаги товарларни</a:t>
          </a:r>
          <a:r>
            <a:rPr lang="ru-RU" sz="2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600" b="1" kern="1200" dirty="0" err="1" smtClean="0">
              <a:latin typeface="Times New Roman" pitchFamily="18" charset="0"/>
              <a:cs typeface="Times New Roman" pitchFamily="18" charset="0"/>
            </a:rPr>
            <a:t>таққослашни билдирад</a:t>
          </a:r>
          <a:endParaRPr lang="ru-RU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174006"/>
        <a:ext cx="11215869" cy="1141920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184174-4B00-44CC-AA28-D60A607BEEF7}">
      <dsp:nvSpPr>
        <dsp:cNvPr id="0" name=""/>
        <dsp:cNvSpPr/>
      </dsp:nvSpPr>
      <dsp:spPr>
        <a:xfrm>
          <a:off x="0" y="18204"/>
          <a:ext cx="11215869" cy="8494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0" i="0" kern="1200" baseline="0" dirty="0" err="1" smtClean="0">
              <a:latin typeface="Times New Roman" pitchFamily="18" charset="0"/>
              <a:cs typeface="Times New Roman" pitchFamily="18" charset="0"/>
            </a:rPr>
            <a:t>Нафлилик</a:t>
          </a:r>
          <a:r>
            <a:rPr lang="ru-RU" sz="22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i="0" kern="1200" baseline="0" dirty="0" err="1" smtClean="0">
              <a:latin typeface="Times New Roman" pitchFamily="18" charset="0"/>
              <a:cs typeface="Times New Roman" pitchFamily="18" charset="0"/>
            </a:rPr>
            <a:t>функцияси</a:t>
          </a:r>
          <a:r>
            <a:rPr lang="ru-RU" sz="22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i="0" kern="1200" baseline="0" dirty="0" err="1" smtClean="0">
              <a:latin typeface="Times New Roman" pitchFamily="18" charset="0"/>
              <a:cs typeface="Times New Roman" pitchFamily="18" charset="0"/>
            </a:rPr>
            <a:t>истеъмол</a:t>
          </a:r>
          <a:r>
            <a:rPr lang="ru-RU" sz="22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i="0" kern="1200" baseline="0" dirty="0" err="1" smtClean="0">
              <a:latin typeface="Times New Roman" pitchFamily="18" charset="0"/>
              <a:cs typeface="Times New Roman" pitchFamily="18" charset="0"/>
            </a:rPr>
            <a:t>қилинаётган товарлар</a:t>
          </a:r>
          <a:r>
            <a:rPr lang="ru-RU" sz="2200" b="0" i="0" kern="1200" baseline="0" dirty="0" smtClean="0">
              <a:latin typeface="Times New Roman" pitchFamily="18" charset="0"/>
              <a:cs typeface="Times New Roman" pitchFamily="18" charset="0"/>
            </a:rPr>
            <a:t>(</a:t>
          </a:r>
          <a:r>
            <a:rPr lang="en-US" sz="2200" b="0" i="0" kern="1200" baseline="0" dirty="0" smtClean="0">
              <a:latin typeface="Times New Roman" pitchFamily="18" charset="0"/>
              <a:cs typeface="Times New Roman" pitchFamily="18" charset="0"/>
            </a:rPr>
            <a:t>X</a:t>
          </a:r>
          <a:r>
            <a:rPr lang="ru-RU" sz="2200" b="0" i="0" kern="1200" baseline="0" dirty="0" smtClean="0">
              <a:latin typeface="Times New Roman" pitchFamily="18" charset="0"/>
              <a:cs typeface="Times New Roman" pitchFamily="18" charset="0"/>
            </a:rPr>
            <a:t>,</a:t>
          </a:r>
          <a:r>
            <a:rPr lang="en-US" sz="2200" b="0" i="0" kern="1200" baseline="0" dirty="0" smtClean="0">
              <a:latin typeface="Times New Roman" pitchFamily="18" charset="0"/>
              <a:cs typeface="Times New Roman" pitchFamily="18" charset="0"/>
            </a:rPr>
            <a:t>Y</a:t>
          </a:r>
          <a:r>
            <a:rPr lang="ru-RU" sz="2200" b="0" i="0" kern="1200" baseline="0" dirty="0" smtClean="0">
              <a:latin typeface="Times New Roman" pitchFamily="18" charset="0"/>
              <a:cs typeface="Times New Roman" pitchFamily="18" charset="0"/>
            </a:rPr>
            <a:t>)дан </a:t>
          </a:r>
          <a:r>
            <a:rPr lang="ru-RU" sz="2200" b="0" i="0" kern="1200" baseline="0" dirty="0" err="1" smtClean="0">
              <a:latin typeface="Times New Roman" pitchFamily="18" charset="0"/>
              <a:cs typeface="Times New Roman" pitchFamily="18" charset="0"/>
            </a:rPr>
            <a:t>олинаётган</a:t>
          </a:r>
          <a:r>
            <a:rPr lang="ru-RU" sz="22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i="0" kern="1200" baseline="0" dirty="0" err="1" smtClean="0">
              <a:latin typeface="Times New Roman" pitchFamily="18" charset="0"/>
              <a:cs typeface="Times New Roman" pitchFamily="18" charset="0"/>
            </a:rPr>
            <a:t>нафлиликнинг</a:t>
          </a:r>
          <a:r>
            <a:rPr lang="ru-RU" sz="22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b="0" i="0" kern="1200" baseline="0" dirty="0" err="1" smtClean="0">
              <a:latin typeface="Times New Roman" pitchFamily="18" charset="0"/>
              <a:cs typeface="Times New Roman" pitchFamily="18" charset="0"/>
            </a:rPr>
            <a:t>ҳосиласини ифодалайди</a:t>
          </a:r>
          <a:r>
            <a:rPr lang="ru-RU" sz="2200" b="0" i="0" kern="1200" baseline="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22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41465" y="59669"/>
        <a:ext cx="11132939" cy="766490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42FBE5-EFD1-422D-A306-846D2E8B8BEC}">
      <dsp:nvSpPr>
        <dsp:cNvPr id="0" name=""/>
        <dsp:cNvSpPr/>
      </dsp:nvSpPr>
      <dsp:spPr>
        <a:xfrm>
          <a:off x="0" y="7490"/>
          <a:ext cx="11215869" cy="733590"/>
        </a:xfrm>
        <a:prstGeom prst="roundRect">
          <a:avLst/>
        </a:prstGeom>
        <a:gradFill rotWithShape="1">
          <a:gsLst>
            <a:gs pos="0">
              <a:schemeClr val="accent4">
                <a:satMod val="103000"/>
                <a:lumMod val="102000"/>
                <a:tint val="94000"/>
              </a:schemeClr>
            </a:gs>
            <a:gs pos="50000">
              <a:schemeClr val="accent4">
                <a:satMod val="110000"/>
                <a:lumMod val="100000"/>
                <a:shade val="100000"/>
              </a:schemeClr>
            </a:gs>
            <a:gs pos="100000">
              <a:schemeClr val="accent4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just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i="0" kern="1200" baseline="0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sz="19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baseline="0" dirty="0" err="1" smtClean="0">
              <a:latin typeface="Times New Roman" pitchFamily="18" charset="0"/>
              <a:cs typeface="Times New Roman" pitchFamily="18" charset="0"/>
            </a:rPr>
            <a:t>қўшилган нафлилик</a:t>
          </a:r>
          <a:r>
            <a:rPr lang="ru-RU" sz="1900" b="1" i="0" kern="1200" baseline="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900" b="1" i="0" kern="1200" baseline="0" dirty="0" err="1" smtClean="0">
              <a:latin typeface="Times New Roman" pitchFamily="18" charset="0"/>
              <a:cs typeface="Times New Roman" pitchFamily="18" charset="0"/>
            </a:rPr>
            <a:t>муайян</a:t>
          </a:r>
          <a:r>
            <a:rPr lang="ru-RU" sz="19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baseline="0" dirty="0" err="1" smtClean="0">
              <a:latin typeface="Times New Roman" pitchFamily="18" charset="0"/>
              <a:cs typeface="Times New Roman" pitchFamily="18" charset="0"/>
            </a:rPr>
            <a:t>неъматнинг</a:t>
          </a:r>
          <a:r>
            <a:rPr lang="ru-RU" sz="19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baseline="0" dirty="0" err="1" smtClean="0">
              <a:latin typeface="Times New Roman" pitchFamily="18" charset="0"/>
              <a:cs typeface="Times New Roman" pitchFamily="18" charset="0"/>
            </a:rPr>
            <a:t>навбатдаги</a:t>
          </a:r>
          <a:r>
            <a:rPr lang="ru-RU" sz="19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baseline="0" dirty="0" err="1" smtClean="0">
              <a:latin typeface="Times New Roman" pitchFamily="18" charset="0"/>
              <a:cs typeface="Times New Roman" pitchFamily="18" charset="0"/>
            </a:rPr>
            <a:t>бирлигини</a:t>
          </a:r>
          <a:r>
            <a:rPr lang="ru-RU" sz="19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baseline="0" dirty="0" err="1" smtClean="0">
              <a:latin typeface="Times New Roman" pitchFamily="18" charset="0"/>
              <a:cs typeface="Times New Roman" pitchFamily="18" charset="0"/>
            </a:rPr>
            <a:t>истеъмол</a:t>
          </a:r>
          <a:r>
            <a:rPr lang="ru-RU" sz="19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baseline="0" dirty="0" err="1" smtClean="0">
              <a:latin typeface="Times New Roman" pitchFamily="18" charset="0"/>
              <a:cs typeface="Times New Roman" pitchFamily="18" charset="0"/>
            </a:rPr>
            <a:t>қилишдан олинган</a:t>
          </a:r>
          <a:r>
            <a:rPr lang="ru-RU" sz="1900" b="1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b="1" i="0" kern="1200" baseline="0" dirty="0" err="1" smtClean="0">
              <a:latin typeface="Times New Roman" pitchFamily="18" charset="0"/>
              <a:cs typeface="Times New Roman" pitchFamily="18" charset="0"/>
            </a:rPr>
            <a:t>қўшимча нафлиликдир</a:t>
          </a:r>
          <a:r>
            <a:rPr lang="ru-RU" sz="1900" b="1" i="0" kern="1200" baseline="0" dirty="0" smtClean="0">
              <a:latin typeface="Times New Roman" pitchFamily="18" charset="0"/>
              <a:cs typeface="Times New Roman" pitchFamily="18" charset="0"/>
            </a:rPr>
            <a:t>.</a:t>
          </a:r>
          <a:r>
            <a:rPr lang="ru-RU" sz="1900" b="0" i="0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900" b="1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35811" y="43301"/>
        <a:ext cx="11144247" cy="661968"/>
      </dsp:txXfrm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075219-B4CE-4420-B774-663A0CFAFAB8}">
      <dsp:nvSpPr>
        <dsp:cNvPr id="0" name=""/>
        <dsp:cNvSpPr/>
      </dsp:nvSpPr>
      <dsp:spPr>
        <a:xfrm>
          <a:off x="0" y="10077"/>
          <a:ext cx="11053823" cy="111969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just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Ялпи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нафлилик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қўшилган нафлилик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кўрсаткичларини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жамлаш</a:t>
          </a:r>
          <a:r>
            <a:rPr lang="ru-RU" sz="2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b="1" kern="1200" dirty="0" err="1" smtClean="0">
              <a:latin typeface="Times New Roman" pitchFamily="18" charset="0"/>
              <a:cs typeface="Times New Roman" pitchFamily="18" charset="0"/>
            </a:rPr>
            <a:t>орқали аниқланади.</a:t>
          </a: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659" y="64736"/>
        <a:ext cx="10944505" cy="1010372"/>
      </dsp:txXfrm>
    </dsp:sp>
  </dsp:spTree>
</dsp:drawing>
</file>

<file path=ppt/diagrams/drawing4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87C103-A149-4A2D-8DA1-5C0F054ADCF6}">
      <dsp:nvSpPr>
        <dsp:cNvPr id="0" name=""/>
        <dsp:cNvSpPr/>
      </dsp:nvSpPr>
      <dsp:spPr>
        <a:xfrm>
          <a:off x="0" y="2754"/>
          <a:ext cx="11053823" cy="150579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b="1" kern="1200" dirty="0" err="1" smtClean="0">
              <a:latin typeface="Times New Roman" pitchFamily="18" charset="0"/>
              <a:cs typeface="Times New Roman" pitchFamily="18" charset="0"/>
            </a:rPr>
            <a:t>Музқаймоқ истеъмол</a:t>
          </a:r>
          <a:r>
            <a:rPr lang="ru-RU" sz="3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900" b="1" kern="1200" dirty="0" err="1" smtClean="0">
              <a:latin typeface="Times New Roman" pitchFamily="18" charset="0"/>
              <a:cs typeface="Times New Roman" pitchFamily="18" charset="0"/>
            </a:rPr>
            <a:t>қилишдан олинган</a:t>
          </a:r>
          <a:r>
            <a:rPr lang="ru-RU" sz="3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900" b="1" kern="1200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sz="3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900" b="1" kern="1200" dirty="0" err="1" smtClean="0">
              <a:latin typeface="Times New Roman" pitchFamily="18" charset="0"/>
              <a:cs typeface="Times New Roman" pitchFamily="18" charset="0"/>
            </a:rPr>
            <a:t>қўшилган ва</a:t>
          </a:r>
          <a:r>
            <a:rPr lang="ru-RU" sz="3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900" b="1" kern="1200" dirty="0" err="1" smtClean="0">
              <a:latin typeface="Times New Roman" pitchFamily="18" charset="0"/>
              <a:cs typeface="Times New Roman" pitchFamily="18" charset="0"/>
            </a:rPr>
            <a:t>ялпи</a:t>
          </a:r>
          <a:r>
            <a:rPr lang="ru-RU" sz="39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900" b="1" kern="1200" dirty="0" err="1" smtClean="0">
              <a:latin typeface="Times New Roman" pitchFamily="18" charset="0"/>
              <a:cs typeface="Times New Roman" pitchFamily="18" charset="0"/>
            </a:rPr>
            <a:t>нафлилик</a:t>
          </a:r>
          <a:endParaRPr lang="ru-RU" sz="3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3507" y="76261"/>
        <a:ext cx="10906809" cy="1358776"/>
      </dsp:txXfrm>
    </dsp:sp>
  </dsp:spTree>
</dsp:drawing>
</file>

<file path=ppt/diagrams/drawing4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4542A4-8B03-49FD-99FC-FC7A82144195}">
      <dsp:nvSpPr>
        <dsp:cNvPr id="0" name=""/>
        <dsp:cNvSpPr/>
      </dsp:nvSpPr>
      <dsp:spPr>
        <a:xfrm>
          <a:off x="0" y="48849"/>
          <a:ext cx="11100121" cy="134985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Истеъмолчи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товарларнинг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тўпламини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харид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қилишда 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доимо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нафлиликни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максималлаштириш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қоидасига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 амал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қилади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қоиданинг мазмуни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қуйидагича баён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этилади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sz="2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8849"/>
        <a:ext cx="11100121" cy="1349857"/>
      </dsp:txXfrm>
    </dsp:sp>
    <dsp:sp modelId="{B5C62ACE-7039-4B35-A5F9-F5E4F4F82702}">
      <dsp:nvSpPr>
        <dsp:cNvPr id="0" name=""/>
        <dsp:cNvSpPr/>
      </dsp:nvSpPr>
      <dsp:spPr>
        <a:xfrm>
          <a:off x="0" y="1398707"/>
          <a:ext cx="11100121" cy="1815817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истеъмолчи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ўзининг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даромадини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шундай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сарфлаши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керакки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даромад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тўлиқ сарфланган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ҳолатда товарни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харид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қилишдан олинган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қўшилган нафлиликнинг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товар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нархига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нисбати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барча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товарлар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хил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қийматга эга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бўлиши</a:t>
          </a:r>
          <a:r>
            <a:rPr lang="ru-RU" sz="2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700" b="1" kern="1200" dirty="0" err="1" smtClean="0">
              <a:latin typeface="Times New Roman" pitchFamily="18" charset="0"/>
              <a:cs typeface="Times New Roman" pitchFamily="18" charset="0"/>
            </a:rPr>
            <a:t>лозим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700" kern="1200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2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398707"/>
        <a:ext cx="11100121" cy="1815817"/>
      </dsp:txXfrm>
    </dsp:sp>
  </dsp:spTree>
</dsp:drawing>
</file>

<file path=ppt/diagrams/drawing4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2F75A4-7C2D-4DF9-A0C6-B32C4F6CE48D}">
      <dsp:nvSpPr>
        <dsp:cNvPr id="0" name=""/>
        <dsp:cNvSpPr/>
      </dsp:nvSpPr>
      <dsp:spPr>
        <a:xfrm>
          <a:off x="0" y="142"/>
          <a:ext cx="4429156" cy="46667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ерда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781" y="22923"/>
        <a:ext cx="4383594" cy="421109"/>
      </dsp:txXfrm>
    </dsp:sp>
    <dsp:sp modelId="{09A14924-7D7D-4083-9A92-D6AE57FD7952}">
      <dsp:nvSpPr>
        <dsp:cNvPr id="0" name=""/>
        <dsp:cNvSpPr/>
      </dsp:nvSpPr>
      <dsp:spPr>
        <a:xfrm>
          <a:off x="0" y="481044"/>
          <a:ext cx="4429156" cy="466671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i="1" kern="1200" dirty="0" smtClean="0">
              <a:latin typeface="Times New Roman" pitchFamily="18" charset="0"/>
              <a:cs typeface="Times New Roman" pitchFamily="18" charset="0"/>
            </a:rPr>
            <a:t>MU 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en-US" sz="1600" i="1" kern="1200" dirty="0" smtClean="0">
              <a:latin typeface="Times New Roman" pitchFamily="18" charset="0"/>
              <a:cs typeface="Times New Roman" pitchFamily="18" charset="0"/>
            </a:rPr>
            <a:t>X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i="1" kern="1200" dirty="0" smtClean="0">
              <a:latin typeface="Times New Roman" pitchFamily="18" charset="0"/>
              <a:cs typeface="Times New Roman" pitchFamily="18" charset="0"/>
            </a:rPr>
            <a:t>Y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товарларнинг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қўшилган нафлилиги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;</a:t>
          </a:r>
          <a:r>
            <a:rPr lang="ru-RU" sz="1600" i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600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781" y="503825"/>
        <a:ext cx="4383594" cy="421109"/>
      </dsp:txXfrm>
    </dsp:sp>
    <dsp:sp modelId="{B11447CF-A48D-4C3A-8CA7-E832DF7369C5}">
      <dsp:nvSpPr>
        <dsp:cNvPr id="0" name=""/>
        <dsp:cNvSpPr/>
      </dsp:nvSpPr>
      <dsp:spPr>
        <a:xfrm>
          <a:off x="0" y="955428"/>
          <a:ext cx="4429156" cy="466671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i="1" kern="1200" dirty="0" smtClean="0">
              <a:latin typeface="Times New Roman" pitchFamily="18" charset="0"/>
              <a:cs typeface="Times New Roman" pitchFamily="18" charset="0"/>
            </a:rPr>
            <a:t>P 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err="1" smtClean="0">
              <a:latin typeface="Times New Roman" pitchFamily="18" charset="0"/>
              <a:cs typeface="Times New Roman" pitchFamily="18" charset="0"/>
            </a:rPr>
            <a:t>нархи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781" y="978209"/>
        <a:ext cx="4383594" cy="421109"/>
      </dsp:txXfrm>
    </dsp:sp>
  </dsp:spTree>
</dsp:drawing>
</file>

<file path=ppt/diagrams/drawing4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7F2D4C-E040-49F2-9624-7E7718091DD8}">
      <dsp:nvSpPr>
        <dsp:cNvPr id="0" name=""/>
        <dsp:cNvSpPr/>
      </dsp:nvSpPr>
      <dsp:spPr>
        <a:xfrm>
          <a:off x="0" y="28072"/>
          <a:ext cx="3571900" cy="11583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>
              <a:latin typeface="Times New Roman" pitchFamily="18" charset="0"/>
              <a:cs typeface="Times New Roman" pitchFamily="18" charset="0"/>
            </a:rPr>
            <a:t>Бу қоида </a:t>
          </a:r>
          <a:r>
            <a:rPr lang="uz-Cyrl-UZ" sz="2200" b="1" kern="1200" dirty="0" smtClean="0">
              <a:latin typeface="Times New Roman" pitchFamily="18" charset="0"/>
              <a:cs typeface="Times New Roman" pitchFamily="18" charset="0"/>
            </a:rPr>
            <a:t>истеъмолчининг мувозанатли ҳолатини</a:t>
          </a:r>
          <a:r>
            <a:rPr lang="uz-Cyrl-UZ" sz="2200" kern="1200" dirty="0" smtClean="0">
              <a:latin typeface="Times New Roman" pitchFamily="18" charset="0"/>
              <a:cs typeface="Times New Roman" pitchFamily="18" charset="0"/>
            </a:rPr>
            <a:t> ифодалайди. 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544" y="84616"/>
        <a:ext cx="3458812" cy="1045212"/>
      </dsp:txXfrm>
    </dsp:sp>
  </dsp:spTree>
</dsp:drawing>
</file>

<file path=ppt/diagrams/drawing4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157BE5-6493-4228-BFC4-704B52ECA275}">
      <dsp:nvSpPr>
        <dsp:cNvPr id="0" name=""/>
        <dsp:cNvSpPr/>
      </dsp:nvSpPr>
      <dsp:spPr>
        <a:xfrm>
          <a:off x="0" y="79889"/>
          <a:ext cx="11131296" cy="9652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just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Бефарқлик эгри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чизиғи эҳтиёжларни бир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хил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даражада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қондирилишини таъминловчи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истеъмол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тўпламлари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йиғиндисини намоён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500" b="1" kern="1200" dirty="0" err="1" smtClean="0">
              <a:latin typeface="Times New Roman" pitchFamily="18" charset="0"/>
              <a:cs typeface="Times New Roman" pitchFamily="18" charset="0"/>
            </a:rPr>
            <a:t>этади</a:t>
          </a: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7120" y="127009"/>
        <a:ext cx="11037056" cy="871010"/>
      </dsp:txXfrm>
    </dsp:sp>
  </dsp:spTree>
</dsp:drawing>
</file>

<file path=ppt/diagrams/drawing4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DEBB0B-84FD-4F44-9A5A-DA823C67F8BF}">
      <dsp:nvSpPr>
        <dsp:cNvPr id="0" name=""/>
        <dsp:cNvSpPr/>
      </dsp:nvSpPr>
      <dsp:spPr>
        <a:xfrm>
          <a:off x="0" y="2233"/>
          <a:ext cx="11019098" cy="9827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4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Фойдаланилган адабиётлар рўйхати:</a:t>
          </a:r>
          <a:endParaRPr lang="ru-RU" sz="42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976" y="50209"/>
        <a:ext cx="10923146" cy="886847"/>
      </dsp:txXfrm>
    </dsp:sp>
  </dsp:spTree>
</dsp:drawing>
</file>

<file path=ppt/diagrams/drawing4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4DB9B0-5F3B-49A8-B726-C00E49CEECB1}">
      <dsp:nvSpPr>
        <dsp:cNvPr id="0" name=""/>
        <dsp:cNvSpPr/>
      </dsp:nvSpPr>
      <dsp:spPr>
        <a:xfrm>
          <a:off x="0" y="45015"/>
          <a:ext cx="11019098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 Shodmonov Sh.Sh., G’afurov U.V. Iqtisodiyot nazariyasi (darslik). – T., «Fan va texnologiya» nashriyoti, 2005.</a:t>
          </a:r>
          <a:r>
            <a:rPr lang="ms-MY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69146"/>
        <a:ext cx="10970836" cy="446063"/>
      </dsp:txXfrm>
    </dsp:sp>
    <dsp:sp modelId="{20198682-2390-4C68-BF11-D610A97D3969}">
      <dsp:nvSpPr>
        <dsp:cNvPr id="0" name=""/>
        <dsp:cNvSpPr/>
      </dsp:nvSpPr>
      <dsp:spPr>
        <a:xfrm>
          <a:off x="0" y="576780"/>
          <a:ext cx="11019098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Razzoqov</a:t>
          </a:r>
          <a:r>
            <a:rPr lang="en-US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A. </a:t>
          </a:r>
          <a:r>
            <a:rPr lang="en-US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Iqtisodiy</a:t>
          </a:r>
          <a:r>
            <a:rPr lang="en-US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ta’limotlar</a:t>
          </a:r>
          <a:r>
            <a:rPr lang="en-US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tarixi</a:t>
          </a:r>
          <a:r>
            <a:rPr lang="en-US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muassasalarining</a:t>
          </a:r>
          <a:r>
            <a:rPr lang="en-US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talabalari</a:t>
          </a:r>
          <a:r>
            <a:rPr lang="en-US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darslik</a:t>
          </a:r>
          <a:r>
            <a:rPr lang="en-US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/ </a:t>
          </a:r>
          <a:r>
            <a:rPr lang="en-US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A.A.Razzoqov</a:t>
          </a:r>
          <a:r>
            <a:rPr lang="en-US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Sh.H.Tashmatov</a:t>
          </a:r>
          <a:r>
            <a:rPr lang="en-US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N.T.O’rmonov</a:t>
          </a:r>
          <a:r>
            <a:rPr lang="en-US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T.: </a:t>
          </a:r>
          <a:r>
            <a:rPr lang="en-US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Iqtisod-moliya</a:t>
          </a:r>
          <a:r>
            <a:rPr lang="en-US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2007.</a:t>
          </a:r>
          <a:r>
            <a:rPr lang="ms-MY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600911"/>
        <a:ext cx="10970836" cy="446063"/>
      </dsp:txXfrm>
    </dsp:sp>
    <dsp:sp modelId="{B3A74D21-630C-4070-84C4-7248284F5907}">
      <dsp:nvSpPr>
        <dsp:cNvPr id="0" name=""/>
        <dsp:cNvSpPr/>
      </dsp:nvSpPr>
      <dsp:spPr>
        <a:xfrm>
          <a:off x="0" y="1108545"/>
          <a:ext cx="11019098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 Ўлмасов А., Ваҳобов А. Иқтисодиёт назарияси: Дарслик. – Т.: «Шарқ» нашриёт-матбаа акциядорлик компанияси Бош таҳририяти, 2006.</a:t>
          </a:r>
          <a:endParaRPr lang="ru-RU" sz="1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1132676"/>
        <a:ext cx="10970836" cy="446063"/>
      </dsp:txXfrm>
    </dsp:sp>
    <dsp:sp modelId="{78F82FDC-B8A7-4B8F-A94E-1181A43A4744}">
      <dsp:nvSpPr>
        <dsp:cNvPr id="0" name=""/>
        <dsp:cNvSpPr/>
      </dsp:nvSpPr>
      <dsp:spPr>
        <a:xfrm>
          <a:off x="0" y="1640310"/>
          <a:ext cx="11019098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Экономическая теория: Учеб. для студ.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высш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учеб. заведений / Под ред.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В.Д.Камаева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10-е изд.,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перераб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 доп. - М.: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Гуманит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изд. центр ВЛАДОС, 2004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r>
            <a:rPr lang="ms-MY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1664441"/>
        <a:ext cx="10970836" cy="446063"/>
      </dsp:txXfrm>
    </dsp:sp>
    <dsp:sp modelId="{A7E388BC-C0DA-457B-AB86-7AAF736E7014}">
      <dsp:nvSpPr>
        <dsp:cNvPr id="0" name=""/>
        <dsp:cNvSpPr/>
      </dsp:nvSpPr>
      <dsp:spPr>
        <a:xfrm>
          <a:off x="0" y="2172075"/>
          <a:ext cx="11019098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Куликов Л.М. Экономическая теория: учеб. – М.: ТК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Вебли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Изд-во Проспект, 2005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2196206"/>
        <a:ext cx="10970836" cy="446063"/>
      </dsp:txXfrm>
    </dsp:sp>
    <dsp:sp modelId="{3B170F8B-FF42-48E7-AF70-BFBBEE7BE6A4}">
      <dsp:nvSpPr>
        <dsp:cNvPr id="0" name=""/>
        <dsp:cNvSpPr/>
      </dsp:nvSpPr>
      <dsp:spPr>
        <a:xfrm>
          <a:off x="0" y="2703841"/>
          <a:ext cx="11019098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Экономическая теория: Учебник. - Изд.,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испр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 доп. / Под общ. ред. акад.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В.И.Видяпина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А.И.Добрынина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Г.П.Журавлевой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Л.С.Тарасевича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ИНФРА-М, 2005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2727972"/>
        <a:ext cx="10970836" cy="446063"/>
      </dsp:txXfrm>
    </dsp:sp>
    <dsp:sp modelId="{8E1EE6FB-4C07-40EA-95D7-0F61620E03B0}">
      <dsp:nvSpPr>
        <dsp:cNvPr id="0" name=""/>
        <dsp:cNvSpPr/>
      </dsp:nvSpPr>
      <dsp:spPr>
        <a:xfrm>
          <a:off x="0" y="3235606"/>
          <a:ext cx="11019098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Экономика: Учебник, 3-е изд.,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перераб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и доп./Под ред. д-ра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наук проф.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А.С.Булатова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Экономистъ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2005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3259737"/>
        <a:ext cx="10970836" cy="446063"/>
      </dsp:txXfrm>
    </dsp:sp>
    <dsp:sp modelId="{CE8C773F-56AF-4881-BE9B-AF88F1D4A1EF}">
      <dsp:nvSpPr>
        <dsp:cNvPr id="0" name=""/>
        <dsp:cNvSpPr/>
      </dsp:nvSpPr>
      <dsp:spPr>
        <a:xfrm>
          <a:off x="0" y="3767371"/>
          <a:ext cx="11019098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Иохин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В.Я. Экономическая теория: Учебник /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В.Я.Иохин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Экономистъ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2005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3791502"/>
        <a:ext cx="10970836" cy="446063"/>
      </dsp:txXfrm>
    </dsp:sp>
    <dsp:sp modelId="{EE337B5C-BFAB-487A-BA90-C7B6C7BEE2CB}">
      <dsp:nvSpPr>
        <dsp:cNvPr id="0" name=""/>
        <dsp:cNvSpPr/>
      </dsp:nvSpPr>
      <dsp:spPr>
        <a:xfrm>
          <a:off x="0" y="4299136"/>
          <a:ext cx="11019098" cy="4943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just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9. 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Курс экономической теории: Общие основы экономической теории.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Микроэконмика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Макроэкономика. Основы национальной экономики: Учебное пособие / Под ред. д.э.н., проф. </a:t>
          </a:r>
          <a:r>
            <a:rPr lang="ru-RU" sz="13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А.В.Сидоровича</a:t>
          </a: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– М.: «Дело и Сервис», 2001</a:t>
          </a:r>
          <a:r>
            <a:rPr lang="uz-Cyrl-UZ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1" y="4323267"/>
        <a:ext cx="10970836" cy="446063"/>
      </dsp:txXfrm>
    </dsp:sp>
  </dsp:spTree>
</dsp:drawing>
</file>

<file path=ppt/diagrams/drawing4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C8C6D4-3726-431D-8F2F-C3E0F9E88939}">
      <dsp:nvSpPr>
        <dsp:cNvPr id="0" name=""/>
        <dsp:cNvSpPr/>
      </dsp:nvSpPr>
      <dsp:spPr>
        <a:xfrm>
          <a:off x="0" y="4712"/>
          <a:ext cx="10995949" cy="1263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5400" i="1" kern="1200" dirty="0" smtClean="0">
              <a:latin typeface="Times New Roman" pitchFamily="18" charset="0"/>
              <a:cs typeface="Times New Roman" pitchFamily="18" charset="0"/>
            </a:rPr>
            <a:t>Эътиборингиз </a:t>
          </a:r>
          <a:r>
            <a:rPr lang="uz-Cyrl-UZ" sz="5400" i="1" kern="1200" dirty="0" smtClean="0">
              <a:latin typeface="Times New Roman" pitchFamily="18" charset="0"/>
              <a:cs typeface="Times New Roman" pitchFamily="18" charset="0"/>
            </a:rPr>
            <a:t>учун рахмат!</a:t>
          </a:r>
          <a:endParaRPr lang="ru-RU" sz="5400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1684" y="66396"/>
        <a:ext cx="10872581" cy="11402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D8E843-BE4F-4A6F-BFFE-569B05735C89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418AAA-BFBD-41CF-AF0B-07CD30365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0855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3599AA49-DD63-40AB-A5AB-714CFC8F5249}" type="slidenum">
              <a:rPr lang="ru-RU" altLang="ru-RU"/>
              <a:pPr/>
              <a:t>4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19863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2E2DA9FD-78CD-49DE-9687-2F0565C07BC0}" type="slidenum">
              <a:rPr lang="ru-RU" altLang="ru-RU"/>
              <a:pPr/>
              <a:t>7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992046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C5C1DE11-4C87-4C42-91E9-F427C598C129}" type="slidenum">
              <a:rPr lang="ru-RU" altLang="ru-RU"/>
              <a:pPr/>
              <a:t>21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402388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572EF0E4-1B5D-47F1-9FEE-36CE7C037091}" type="slidenum">
              <a:rPr lang="ru-RU" altLang="ru-RU"/>
              <a:pPr/>
              <a:t>25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98717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CFDE-E15E-44E0-B2D8-35F9613CA6D4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D3F6D-A8D9-4010-981E-3A944D2B08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7722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CFDE-E15E-44E0-B2D8-35F9613CA6D4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D3F6D-A8D9-4010-981E-3A944D2B08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6611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CFDE-E15E-44E0-B2D8-35F9613CA6D4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D3F6D-A8D9-4010-981E-3A944D2B08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3891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CFDE-E15E-44E0-B2D8-35F9613CA6D4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D3F6D-A8D9-4010-981E-3A944D2B08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6422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CFDE-E15E-44E0-B2D8-35F9613CA6D4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D3F6D-A8D9-4010-981E-3A944D2B08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4398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CFDE-E15E-44E0-B2D8-35F9613CA6D4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D3F6D-A8D9-4010-981E-3A944D2B08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8269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CFDE-E15E-44E0-B2D8-35F9613CA6D4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D3F6D-A8D9-4010-981E-3A944D2B08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571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CFDE-E15E-44E0-B2D8-35F9613CA6D4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D3F6D-A8D9-4010-981E-3A944D2B08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4518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CFDE-E15E-44E0-B2D8-35F9613CA6D4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D3F6D-A8D9-4010-981E-3A944D2B08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735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CFDE-E15E-44E0-B2D8-35F9613CA6D4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D3F6D-A8D9-4010-981E-3A944D2B08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7660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6CFDE-E15E-44E0-B2D8-35F9613CA6D4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D3F6D-A8D9-4010-981E-3A944D2B08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618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6CFDE-E15E-44E0-B2D8-35F9613CA6D4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D3F6D-A8D9-4010-981E-3A944D2B08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9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Layout" Target="../diagrams/layout6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12" Type="http://schemas.openxmlformats.org/officeDocument/2006/relationships/diagramData" Target="../diagrams/data6.xml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diagramColors" Target="../diagrams/colors6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QuickStyle" Target="../diagrams/quickStyle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8.xml"/><Relationship Id="rId13" Type="http://schemas.openxmlformats.org/officeDocument/2006/relationships/image" Target="../media/image1.jpe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microsoft.com/office/2007/relationships/diagramDrawing" Target="../diagrams/drawing8.xml"/><Relationship Id="rId1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11" Type="http://schemas.openxmlformats.org/officeDocument/2006/relationships/diagramColors" Target="../diagrams/colors8.xml"/><Relationship Id="rId5" Type="http://schemas.openxmlformats.org/officeDocument/2006/relationships/diagramQuickStyle" Target="../diagrams/quickStyle7.xml"/><Relationship Id="rId15" Type="http://schemas.openxmlformats.org/officeDocument/2006/relationships/image" Target="../media/image3.jpeg"/><Relationship Id="rId10" Type="http://schemas.openxmlformats.org/officeDocument/2006/relationships/diagramQuickStyle" Target="../diagrams/quickStyle8.xml"/><Relationship Id="rId4" Type="http://schemas.openxmlformats.org/officeDocument/2006/relationships/diagramLayout" Target="../diagrams/layout7.xml"/><Relationship Id="rId9" Type="http://schemas.openxmlformats.org/officeDocument/2006/relationships/diagramLayout" Target="../diagrams/layout8.xml"/><Relationship Id="rId1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1.xml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12" Type="http://schemas.microsoft.com/office/2007/relationships/diagramDrawing" Target="../diagrams/drawing1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11" Type="http://schemas.openxmlformats.org/officeDocument/2006/relationships/diagramColors" Target="../diagrams/colors11.xml"/><Relationship Id="rId5" Type="http://schemas.openxmlformats.org/officeDocument/2006/relationships/diagramQuickStyle" Target="../diagrams/quickStyle10.xml"/><Relationship Id="rId10" Type="http://schemas.openxmlformats.org/officeDocument/2006/relationships/diagramQuickStyle" Target="../diagrams/quickStyle11.xml"/><Relationship Id="rId4" Type="http://schemas.openxmlformats.org/officeDocument/2006/relationships/diagramLayout" Target="../diagrams/layout10.xml"/><Relationship Id="rId9" Type="http://schemas.openxmlformats.org/officeDocument/2006/relationships/diagramLayout" Target="../diagrams/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4.xml"/><Relationship Id="rId3" Type="http://schemas.openxmlformats.org/officeDocument/2006/relationships/diagramLayout" Target="../diagrams/layout13.xml"/><Relationship Id="rId7" Type="http://schemas.openxmlformats.org/officeDocument/2006/relationships/diagramData" Target="../diagrams/data14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11" Type="http://schemas.microsoft.com/office/2007/relationships/diagramDrawing" Target="../diagrams/drawing14.xml"/><Relationship Id="rId5" Type="http://schemas.openxmlformats.org/officeDocument/2006/relationships/diagramColors" Target="../diagrams/colors13.xml"/><Relationship Id="rId10" Type="http://schemas.openxmlformats.org/officeDocument/2006/relationships/diagramColors" Target="../diagrams/colors14.xml"/><Relationship Id="rId4" Type="http://schemas.openxmlformats.org/officeDocument/2006/relationships/diagramQuickStyle" Target="../diagrams/quickStyle13.xml"/><Relationship Id="rId9" Type="http://schemas.openxmlformats.org/officeDocument/2006/relationships/diagramQuickStyle" Target="../diagrams/quickStyle1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6.xml"/><Relationship Id="rId3" Type="http://schemas.openxmlformats.org/officeDocument/2006/relationships/diagramLayout" Target="../diagrams/layout15.xml"/><Relationship Id="rId7" Type="http://schemas.openxmlformats.org/officeDocument/2006/relationships/diagramData" Target="../diagrams/data16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11" Type="http://schemas.microsoft.com/office/2007/relationships/diagramDrawing" Target="../diagrams/drawing16.xml"/><Relationship Id="rId5" Type="http://schemas.openxmlformats.org/officeDocument/2006/relationships/diagramColors" Target="../diagrams/colors15.xml"/><Relationship Id="rId10" Type="http://schemas.openxmlformats.org/officeDocument/2006/relationships/diagramColors" Target="../diagrams/colors16.xml"/><Relationship Id="rId4" Type="http://schemas.openxmlformats.org/officeDocument/2006/relationships/diagramQuickStyle" Target="../diagrams/quickStyle15.xml"/><Relationship Id="rId9" Type="http://schemas.openxmlformats.org/officeDocument/2006/relationships/diagramQuickStyle" Target="../diagrams/quickStyle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1.xml"/><Relationship Id="rId3" Type="http://schemas.openxmlformats.org/officeDocument/2006/relationships/diagramLayout" Target="../diagrams/layout20.xml"/><Relationship Id="rId7" Type="http://schemas.openxmlformats.org/officeDocument/2006/relationships/diagramData" Target="../diagrams/data21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11" Type="http://schemas.microsoft.com/office/2007/relationships/diagramDrawing" Target="../diagrams/drawing21.xml"/><Relationship Id="rId5" Type="http://schemas.openxmlformats.org/officeDocument/2006/relationships/diagramColors" Target="../diagrams/colors20.xml"/><Relationship Id="rId10" Type="http://schemas.openxmlformats.org/officeDocument/2006/relationships/diagramColors" Target="../diagrams/colors21.xml"/><Relationship Id="rId4" Type="http://schemas.openxmlformats.org/officeDocument/2006/relationships/diagramQuickStyle" Target="../diagrams/quickStyle20.xml"/><Relationship Id="rId9" Type="http://schemas.openxmlformats.org/officeDocument/2006/relationships/diagramQuickStyle" Target="../diagrams/quickStyle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4.xml"/><Relationship Id="rId3" Type="http://schemas.openxmlformats.org/officeDocument/2006/relationships/diagramLayout" Target="../diagrams/layout23.xml"/><Relationship Id="rId7" Type="http://schemas.openxmlformats.org/officeDocument/2006/relationships/diagramData" Target="../diagrams/data24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11" Type="http://schemas.microsoft.com/office/2007/relationships/diagramDrawing" Target="../diagrams/drawing24.xml"/><Relationship Id="rId5" Type="http://schemas.openxmlformats.org/officeDocument/2006/relationships/diagramColors" Target="../diagrams/colors23.xml"/><Relationship Id="rId10" Type="http://schemas.openxmlformats.org/officeDocument/2006/relationships/diagramColors" Target="../diagrams/colors24.xml"/><Relationship Id="rId4" Type="http://schemas.openxmlformats.org/officeDocument/2006/relationships/diagramQuickStyle" Target="../diagrams/quickStyle23.xml"/><Relationship Id="rId9" Type="http://schemas.openxmlformats.org/officeDocument/2006/relationships/diagramQuickStyle" Target="../diagrams/quickStyle2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6.xml"/><Relationship Id="rId13" Type="http://schemas.openxmlformats.org/officeDocument/2006/relationships/oleObject" Target="../embeddings/oleObject1.bin"/><Relationship Id="rId3" Type="http://schemas.openxmlformats.org/officeDocument/2006/relationships/diagramData" Target="../diagrams/data25.xml"/><Relationship Id="rId7" Type="http://schemas.microsoft.com/office/2007/relationships/diagramDrawing" Target="../diagrams/drawing25.xml"/><Relationship Id="rId12" Type="http://schemas.microsoft.com/office/2007/relationships/diagramDrawing" Target="../diagrams/drawing2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diagramColors" Target="../diagrams/colors25.xml"/><Relationship Id="rId11" Type="http://schemas.openxmlformats.org/officeDocument/2006/relationships/diagramColors" Target="../diagrams/colors26.xml"/><Relationship Id="rId5" Type="http://schemas.openxmlformats.org/officeDocument/2006/relationships/diagramQuickStyle" Target="../diagrams/quickStyle25.xml"/><Relationship Id="rId10" Type="http://schemas.openxmlformats.org/officeDocument/2006/relationships/diagramQuickStyle" Target="../diagrams/quickStyle26.xml"/><Relationship Id="rId4" Type="http://schemas.openxmlformats.org/officeDocument/2006/relationships/diagramLayout" Target="../diagrams/layout25.xml"/><Relationship Id="rId9" Type="http://schemas.openxmlformats.org/officeDocument/2006/relationships/diagramLayout" Target="../diagrams/layout26.xml"/><Relationship Id="rId14" Type="http://schemas.openxmlformats.org/officeDocument/2006/relationships/image" Target="../media/image6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8.xml"/><Relationship Id="rId3" Type="http://schemas.openxmlformats.org/officeDocument/2006/relationships/diagramLayout" Target="../diagrams/layout27.xml"/><Relationship Id="rId7" Type="http://schemas.openxmlformats.org/officeDocument/2006/relationships/diagramData" Target="../diagrams/data28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11" Type="http://schemas.microsoft.com/office/2007/relationships/diagramDrawing" Target="../diagrams/drawing28.xml"/><Relationship Id="rId5" Type="http://schemas.openxmlformats.org/officeDocument/2006/relationships/diagramColors" Target="../diagrams/colors27.xml"/><Relationship Id="rId10" Type="http://schemas.openxmlformats.org/officeDocument/2006/relationships/diagramColors" Target="../diagrams/colors28.xml"/><Relationship Id="rId4" Type="http://schemas.openxmlformats.org/officeDocument/2006/relationships/diagramQuickStyle" Target="../diagrams/quickStyle27.xml"/><Relationship Id="rId9" Type="http://schemas.openxmlformats.org/officeDocument/2006/relationships/diagramQuickStyle" Target="../diagrams/quickStyle2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0.xml"/><Relationship Id="rId13" Type="http://schemas.openxmlformats.org/officeDocument/2006/relationships/oleObject" Target="../embeddings/oleObject2.bin"/><Relationship Id="rId3" Type="http://schemas.openxmlformats.org/officeDocument/2006/relationships/diagramData" Target="../diagrams/data29.xml"/><Relationship Id="rId7" Type="http://schemas.microsoft.com/office/2007/relationships/diagramDrawing" Target="../diagrams/drawing29.xml"/><Relationship Id="rId12" Type="http://schemas.microsoft.com/office/2007/relationships/diagramDrawing" Target="../diagrams/drawing3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diagramColors" Target="../diagrams/colors29.xml"/><Relationship Id="rId11" Type="http://schemas.openxmlformats.org/officeDocument/2006/relationships/diagramColors" Target="../diagrams/colors30.xml"/><Relationship Id="rId5" Type="http://schemas.openxmlformats.org/officeDocument/2006/relationships/diagramQuickStyle" Target="../diagrams/quickStyle29.xml"/><Relationship Id="rId10" Type="http://schemas.openxmlformats.org/officeDocument/2006/relationships/diagramQuickStyle" Target="../diagrams/quickStyle30.xml"/><Relationship Id="rId4" Type="http://schemas.openxmlformats.org/officeDocument/2006/relationships/diagramLayout" Target="../diagrams/layout29.xml"/><Relationship Id="rId9" Type="http://schemas.openxmlformats.org/officeDocument/2006/relationships/diagramLayout" Target="../diagrams/layout30.xml"/><Relationship Id="rId14" Type="http://schemas.openxmlformats.org/officeDocument/2006/relationships/image" Target="../media/image7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diagramColors" Target="../diagrams/colors32.xml"/><Relationship Id="rId3" Type="http://schemas.openxmlformats.org/officeDocument/2006/relationships/diagramData" Target="../diagrams/data31.xml"/><Relationship Id="rId7" Type="http://schemas.microsoft.com/office/2007/relationships/diagramDrawing" Target="../diagrams/drawing31.xml"/><Relationship Id="rId12" Type="http://schemas.openxmlformats.org/officeDocument/2006/relationships/diagramQuickStyle" Target="../diagrams/quickStyle3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diagramColors" Target="../diagrams/colors31.xml"/><Relationship Id="rId11" Type="http://schemas.openxmlformats.org/officeDocument/2006/relationships/diagramLayout" Target="../diagrams/layout32.xml"/><Relationship Id="rId5" Type="http://schemas.openxmlformats.org/officeDocument/2006/relationships/diagramQuickStyle" Target="../diagrams/quickStyle31.xml"/><Relationship Id="rId10" Type="http://schemas.openxmlformats.org/officeDocument/2006/relationships/diagramData" Target="../diagrams/data32.xml"/><Relationship Id="rId4" Type="http://schemas.openxmlformats.org/officeDocument/2006/relationships/diagramLayout" Target="../diagrams/layout31.xml"/><Relationship Id="rId9" Type="http://schemas.openxmlformats.org/officeDocument/2006/relationships/image" Target="../media/image8.wmf"/><Relationship Id="rId14" Type="http://schemas.microsoft.com/office/2007/relationships/diagramDrawing" Target="../diagrams/drawing3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4.xml"/><Relationship Id="rId3" Type="http://schemas.openxmlformats.org/officeDocument/2006/relationships/diagramData" Target="../diagrams/data33.xml"/><Relationship Id="rId7" Type="http://schemas.microsoft.com/office/2007/relationships/diagramDrawing" Target="../diagrams/drawing33.xml"/><Relationship Id="rId12" Type="http://schemas.microsoft.com/office/2007/relationships/diagramDrawing" Target="../diagrams/drawing3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3.xml"/><Relationship Id="rId11" Type="http://schemas.openxmlformats.org/officeDocument/2006/relationships/diagramColors" Target="../diagrams/colors34.xml"/><Relationship Id="rId5" Type="http://schemas.openxmlformats.org/officeDocument/2006/relationships/diagramQuickStyle" Target="../diagrams/quickStyle33.xml"/><Relationship Id="rId10" Type="http://schemas.openxmlformats.org/officeDocument/2006/relationships/diagramQuickStyle" Target="../diagrams/quickStyle34.xml"/><Relationship Id="rId4" Type="http://schemas.openxmlformats.org/officeDocument/2006/relationships/diagramLayout" Target="../diagrams/layout33.xml"/><Relationship Id="rId9" Type="http://schemas.openxmlformats.org/officeDocument/2006/relationships/diagramLayout" Target="../diagrams/layout34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6.xml"/><Relationship Id="rId3" Type="http://schemas.openxmlformats.org/officeDocument/2006/relationships/diagramLayout" Target="../diagrams/layout35.xml"/><Relationship Id="rId7" Type="http://schemas.openxmlformats.org/officeDocument/2006/relationships/diagramData" Target="../diagrams/data36.xml"/><Relationship Id="rId2" Type="http://schemas.openxmlformats.org/officeDocument/2006/relationships/diagramData" Target="../diagrams/data3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5.xml"/><Relationship Id="rId11" Type="http://schemas.microsoft.com/office/2007/relationships/diagramDrawing" Target="../diagrams/drawing36.xml"/><Relationship Id="rId5" Type="http://schemas.openxmlformats.org/officeDocument/2006/relationships/diagramColors" Target="../diagrams/colors35.xml"/><Relationship Id="rId10" Type="http://schemas.openxmlformats.org/officeDocument/2006/relationships/diagramColors" Target="../diagrams/colors36.xml"/><Relationship Id="rId4" Type="http://schemas.openxmlformats.org/officeDocument/2006/relationships/diagramQuickStyle" Target="../diagrams/quickStyle35.xml"/><Relationship Id="rId9" Type="http://schemas.openxmlformats.org/officeDocument/2006/relationships/diagramQuickStyle" Target="../diagrams/quickStyle3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8.xml"/><Relationship Id="rId13" Type="http://schemas.openxmlformats.org/officeDocument/2006/relationships/oleObject" Target="../embeddings/oleObject4.bin"/><Relationship Id="rId18" Type="http://schemas.openxmlformats.org/officeDocument/2006/relationships/diagramColors" Target="../diagrams/colors39.xml"/><Relationship Id="rId3" Type="http://schemas.openxmlformats.org/officeDocument/2006/relationships/diagramData" Target="../diagrams/data37.xml"/><Relationship Id="rId7" Type="http://schemas.microsoft.com/office/2007/relationships/diagramDrawing" Target="../diagrams/drawing37.xml"/><Relationship Id="rId12" Type="http://schemas.microsoft.com/office/2007/relationships/diagramDrawing" Target="../diagrams/drawing38.xml"/><Relationship Id="rId17" Type="http://schemas.openxmlformats.org/officeDocument/2006/relationships/diagramQuickStyle" Target="../diagrams/quickStyle39.xml"/><Relationship Id="rId2" Type="http://schemas.openxmlformats.org/officeDocument/2006/relationships/slideLayout" Target="../slideLayouts/slideLayout2.xml"/><Relationship Id="rId16" Type="http://schemas.openxmlformats.org/officeDocument/2006/relationships/diagramLayout" Target="../diagrams/layout39.xml"/><Relationship Id="rId1" Type="http://schemas.openxmlformats.org/officeDocument/2006/relationships/vmlDrawing" Target="../drawings/vmlDrawing4.vml"/><Relationship Id="rId6" Type="http://schemas.openxmlformats.org/officeDocument/2006/relationships/diagramColors" Target="../diagrams/colors37.xml"/><Relationship Id="rId11" Type="http://schemas.openxmlformats.org/officeDocument/2006/relationships/diagramColors" Target="../diagrams/colors38.xml"/><Relationship Id="rId5" Type="http://schemas.openxmlformats.org/officeDocument/2006/relationships/diagramQuickStyle" Target="../diagrams/quickStyle37.xml"/><Relationship Id="rId15" Type="http://schemas.openxmlformats.org/officeDocument/2006/relationships/diagramData" Target="../diagrams/data39.xml"/><Relationship Id="rId10" Type="http://schemas.openxmlformats.org/officeDocument/2006/relationships/diagramQuickStyle" Target="../diagrams/quickStyle38.xml"/><Relationship Id="rId19" Type="http://schemas.microsoft.com/office/2007/relationships/diagramDrawing" Target="../diagrams/drawing39.xml"/><Relationship Id="rId4" Type="http://schemas.openxmlformats.org/officeDocument/2006/relationships/diagramLayout" Target="../diagrams/layout37.xml"/><Relationship Id="rId9" Type="http://schemas.openxmlformats.org/officeDocument/2006/relationships/diagramLayout" Target="../diagrams/layout38.xml"/><Relationship Id="rId14" Type="http://schemas.openxmlformats.org/officeDocument/2006/relationships/image" Target="../media/image9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1.xml"/><Relationship Id="rId3" Type="http://schemas.openxmlformats.org/officeDocument/2006/relationships/diagramLayout" Target="../diagrams/layout40.xml"/><Relationship Id="rId7" Type="http://schemas.openxmlformats.org/officeDocument/2006/relationships/diagramData" Target="../diagrams/data41.xml"/><Relationship Id="rId2" Type="http://schemas.openxmlformats.org/officeDocument/2006/relationships/diagramData" Target="../diagrams/data4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0.xml"/><Relationship Id="rId11" Type="http://schemas.microsoft.com/office/2007/relationships/diagramDrawing" Target="../diagrams/drawing41.xml"/><Relationship Id="rId5" Type="http://schemas.openxmlformats.org/officeDocument/2006/relationships/diagramColors" Target="../diagrams/colors40.xml"/><Relationship Id="rId10" Type="http://schemas.openxmlformats.org/officeDocument/2006/relationships/diagramColors" Target="../diagrams/colors41.xml"/><Relationship Id="rId4" Type="http://schemas.openxmlformats.org/officeDocument/2006/relationships/diagramQuickStyle" Target="../diagrams/quickStyle40.xml"/><Relationship Id="rId9" Type="http://schemas.openxmlformats.org/officeDocument/2006/relationships/diagramQuickStyle" Target="../diagrams/quickStyle41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2.xml"/><Relationship Id="rId13" Type="http://schemas.openxmlformats.org/officeDocument/2006/relationships/diagramQuickStyle" Target="../diagrams/quickStyle43.xml"/><Relationship Id="rId18" Type="http://schemas.openxmlformats.org/officeDocument/2006/relationships/diagramQuickStyle" Target="../diagrams/quickStyle44.xml"/><Relationship Id="rId3" Type="http://schemas.openxmlformats.org/officeDocument/2006/relationships/notesSlide" Target="../notesSlides/notesSlide4.xml"/><Relationship Id="rId7" Type="http://schemas.openxmlformats.org/officeDocument/2006/relationships/diagramColors" Target="../diagrams/colors42.xml"/><Relationship Id="rId12" Type="http://schemas.openxmlformats.org/officeDocument/2006/relationships/diagramLayout" Target="../diagrams/layout43.xml"/><Relationship Id="rId17" Type="http://schemas.openxmlformats.org/officeDocument/2006/relationships/diagramLayout" Target="../diagrams/layout44.xml"/><Relationship Id="rId2" Type="http://schemas.openxmlformats.org/officeDocument/2006/relationships/slideLayout" Target="../slideLayouts/slideLayout2.xml"/><Relationship Id="rId16" Type="http://schemas.openxmlformats.org/officeDocument/2006/relationships/diagramData" Target="../diagrams/data44.xml"/><Relationship Id="rId20" Type="http://schemas.microsoft.com/office/2007/relationships/diagramDrawing" Target="../diagrams/drawing44.xml"/><Relationship Id="rId1" Type="http://schemas.openxmlformats.org/officeDocument/2006/relationships/vmlDrawing" Target="../drawings/vmlDrawing5.vml"/><Relationship Id="rId6" Type="http://schemas.openxmlformats.org/officeDocument/2006/relationships/diagramQuickStyle" Target="../diagrams/quickStyle42.xml"/><Relationship Id="rId11" Type="http://schemas.openxmlformats.org/officeDocument/2006/relationships/diagramData" Target="../diagrams/data43.xml"/><Relationship Id="rId5" Type="http://schemas.openxmlformats.org/officeDocument/2006/relationships/diagramLayout" Target="../diagrams/layout42.xml"/><Relationship Id="rId15" Type="http://schemas.microsoft.com/office/2007/relationships/diagramDrawing" Target="../diagrams/drawing43.xml"/><Relationship Id="rId10" Type="http://schemas.openxmlformats.org/officeDocument/2006/relationships/image" Target="../media/image10.wmf"/><Relationship Id="rId19" Type="http://schemas.openxmlformats.org/officeDocument/2006/relationships/diagramColors" Target="../diagrams/colors44.xml"/><Relationship Id="rId4" Type="http://schemas.openxmlformats.org/officeDocument/2006/relationships/diagramData" Target="../diagrams/data42.xml"/><Relationship Id="rId9" Type="http://schemas.openxmlformats.org/officeDocument/2006/relationships/oleObject" Target="../embeddings/oleObject5.bin"/><Relationship Id="rId14" Type="http://schemas.openxmlformats.org/officeDocument/2006/relationships/diagramColors" Target="../diagrams/colors4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5.xml"/><Relationship Id="rId2" Type="http://schemas.openxmlformats.org/officeDocument/2006/relationships/diagramData" Target="../diagrams/data4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5.xml"/><Relationship Id="rId5" Type="http://schemas.openxmlformats.org/officeDocument/2006/relationships/diagramColors" Target="../diagrams/colors45.xml"/><Relationship Id="rId4" Type="http://schemas.openxmlformats.org/officeDocument/2006/relationships/diagramQuickStyle" Target="../diagrams/quickStyle45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7.xml"/><Relationship Id="rId3" Type="http://schemas.openxmlformats.org/officeDocument/2006/relationships/diagramLayout" Target="../diagrams/layout46.xml"/><Relationship Id="rId7" Type="http://schemas.openxmlformats.org/officeDocument/2006/relationships/diagramData" Target="../diagrams/data47.xml"/><Relationship Id="rId2" Type="http://schemas.openxmlformats.org/officeDocument/2006/relationships/diagramData" Target="../diagrams/data4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6.xml"/><Relationship Id="rId11" Type="http://schemas.microsoft.com/office/2007/relationships/diagramDrawing" Target="../diagrams/drawing47.xml"/><Relationship Id="rId5" Type="http://schemas.openxmlformats.org/officeDocument/2006/relationships/diagramColors" Target="../diagrams/colors46.xml"/><Relationship Id="rId10" Type="http://schemas.openxmlformats.org/officeDocument/2006/relationships/diagramColors" Target="../diagrams/colors47.xml"/><Relationship Id="rId4" Type="http://schemas.openxmlformats.org/officeDocument/2006/relationships/diagramQuickStyle" Target="../diagrams/quickStyle46.xml"/><Relationship Id="rId9" Type="http://schemas.openxmlformats.org/officeDocument/2006/relationships/diagramQuickStyle" Target="../diagrams/quickStyle4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8.xml"/><Relationship Id="rId2" Type="http://schemas.openxmlformats.org/officeDocument/2006/relationships/diagramData" Target="../diagrams/data4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8.xml"/><Relationship Id="rId5" Type="http://schemas.openxmlformats.org/officeDocument/2006/relationships/diagramColors" Target="../diagrams/colors48.xml"/><Relationship Id="rId4" Type="http://schemas.openxmlformats.org/officeDocument/2006/relationships/diagramQuickStyle" Target="../diagrams/quickStyle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516606575"/>
              </p:ext>
            </p:extLst>
          </p:nvPr>
        </p:nvGraphicFramePr>
        <p:xfrm>
          <a:off x="509285" y="520861"/>
          <a:ext cx="11123271" cy="5788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58016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773823972"/>
              </p:ext>
            </p:extLst>
          </p:nvPr>
        </p:nvGraphicFramePr>
        <p:xfrm>
          <a:off x="520861" y="439838"/>
          <a:ext cx="11100121" cy="8460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520861" y="2214555"/>
          <a:ext cx="11100121" cy="41259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Скругленный прямоугольник 6"/>
          <p:cNvSpPr/>
          <p:nvPr/>
        </p:nvSpPr>
        <p:spPr>
          <a:xfrm>
            <a:off x="5167306" y="1428736"/>
            <a:ext cx="1928826" cy="642942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РЕЖА: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39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12146809"/>
              </p:ext>
            </p:extLst>
          </p:nvPr>
        </p:nvGraphicFramePr>
        <p:xfrm>
          <a:off x="486137" y="451413"/>
          <a:ext cx="11100121" cy="96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8407397"/>
              </p:ext>
            </p:extLst>
          </p:nvPr>
        </p:nvGraphicFramePr>
        <p:xfrm>
          <a:off x="486137" y="1597306"/>
          <a:ext cx="11100121" cy="16173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668698626"/>
              </p:ext>
            </p:extLst>
          </p:nvPr>
        </p:nvGraphicFramePr>
        <p:xfrm>
          <a:off x="486137" y="3394356"/>
          <a:ext cx="11100121" cy="3083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154-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9387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981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981200" y="1600202"/>
          <a:ext cx="8329642" cy="2043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3667108" y="4214818"/>
            <a:ext cx="500066" cy="50006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452926" y="4214818"/>
            <a:ext cx="500066" cy="50006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310182" y="4214818"/>
            <a:ext cx="500066" cy="50006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167438" y="4214818"/>
            <a:ext cx="500066" cy="50006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024694" y="4214818"/>
            <a:ext cx="500066" cy="50006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E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V="1">
            <a:off x="3309938" y="4714876"/>
            <a:ext cx="571500" cy="5000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3381376" y="4786314"/>
            <a:ext cx="1285875" cy="4286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3381375" y="4786313"/>
            <a:ext cx="2071688" cy="5000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3524251" y="4786313"/>
            <a:ext cx="2786063" cy="571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3595689" y="4786314"/>
            <a:ext cx="3571875" cy="6429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rot="16200000" flipV="1">
            <a:off x="3845719" y="4964907"/>
            <a:ext cx="857250" cy="5000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rot="10800000">
            <a:off x="4095750" y="4714875"/>
            <a:ext cx="1143000" cy="8572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rot="10800000">
            <a:off x="4167189" y="4714875"/>
            <a:ext cx="2071687" cy="8572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rot="10800000">
            <a:off x="4167189" y="4572001"/>
            <a:ext cx="3214687" cy="10715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44" name="Picture 2" descr="F:\Мультяшки-2\DS010_L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9" y="3827230"/>
            <a:ext cx="1214437" cy="16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5" name="Picture 3" descr="F:\Мультяшки-2\DS016_L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132278"/>
            <a:ext cx="965200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6" name="Picture 2" descr="F:\Мультяшки-2\DS010_L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1" y="5154100"/>
            <a:ext cx="100012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Скругленный прямоугольник 29"/>
          <p:cNvSpPr/>
          <p:nvPr/>
        </p:nvSpPr>
        <p:spPr>
          <a:xfrm>
            <a:off x="1881158" y="5564894"/>
            <a:ext cx="1428760" cy="50006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Якка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талаб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8739206" y="5214950"/>
            <a:ext cx="1714512" cy="50006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Бозор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талаби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53" name="Picture 2" descr="D:\NAZARIYA\DOMLALAR\кувондик\Мультяшки-2\DS007_L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564" y="5188825"/>
            <a:ext cx="100012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4" name="Picture 3" descr="D:\NAZARIYA\DOMLALAR\кувондик\Мультяшки-2\DS008_L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564" y="5060838"/>
            <a:ext cx="101758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Скругленный прямоугольник 31"/>
          <p:cNvSpPr/>
          <p:nvPr/>
        </p:nvSpPr>
        <p:spPr>
          <a:xfrm>
            <a:off x="5024430" y="3714752"/>
            <a:ext cx="2500330" cy="428628"/>
          </a:xfrm>
          <a:prstGeom prst="roundRect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i="1" dirty="0" err="1">
                <a:latin typeface="Times New Roman" pitchFamily="18" charset="0"/>
                <a:cs typeface="Times New Roman" pitchFamily="18" charset="0"/>
              </a:rPr>
              <a:t>Товарлар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09286" y="6458687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154-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8564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2"/>
          <p:cNvGrpSpPr>
            <a:grpSpLocks/>
          </p:cNvGrpSpPr>
          <p:nvPr/>
        </p:nvGrpSpPr>
        <p:grpSpPr bwMode="auto">
          <a:xfrm>
            <a:off x="636608" y="428264"/>
            <a:ext cx="10984374" cy="5625295"/>
            <a:chOff x="1701" y="7429"/>
            <a:chExt cx="9720" cy="5045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>
              <a:off x="3681" y="7429"/>
              <a:ext cx="5220" cy="54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4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Талабнинг</a:t>
              </a:r>
              <a:r>
                <a:rPr lang="ru-RU" sz="2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4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туркумланиши</a:t>
              </a:r>
              <a:endPara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>
              <a:off x="8181" y="8343"/>
              <a:ext cx="2880" cy="909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0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Таъсир </a:t>
              </a:r>
              <a:r>
                <a:rPr lang="uz-Cyrl-UZ" sz="20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20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илиш омилларига кўра</a:t>
              </a:r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>
              <a:off x="4581" y="8351"/>
              <a:ext cx="3060" cy="90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uz-Cyrl-UZ" sz="20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20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ондирилиш даражасига кўра</a:t>
              </a:r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>
              <a:off x="1761" y="8346"/>
              <a:ext cx="2460" cy="900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20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Объектига кўра</a:t>
              </a:r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>
              <a:off x="1701" y="9594"/>
              <a:ext cx="1023" cy="1824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5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Ишлаб</a:t>
              </a:r>
              <a:r>
                <a:rPr lang="ru-RU" sz="15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5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чи</a:t>
              </a:r>
              <a:r>
                <a:rPr lang="uz-Cyrl-UZ" sz="15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5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ариш</a:t>
              </a:r>
              <a:r>
                <a:rPr lang="ru-RU" sz="15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5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омилларига</a:t>
              </a:r>
              <a:r>
                <a:rPr lang="ru-RU" sz="15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5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талаб</a:t>
              </a:r>
              <a:endParaRPr lang="ru-RU" sz="1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2" name="Rectangle 8"/>
            <p:cNvSpPr>
              <a:spLocks noChangeArrowheads="1"/>
            </p:cNvSpPr>
            <p:nvPr/>
          </p:nvSpPr>
          <p:spPr bwMode="auto">
            <a:xfrm>
              <a:off x="2960" y="9594"/>
              <a:ext cx="1080" cy="180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5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Истеъмол</a:t>
              </a:r>
              <a:r>
                <a:rPr lang="ru-RU" sz="15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5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буюмларига</a:t>
              </a:r>
              <a:r>
                <a:rPr lang="ru-RU" sz="15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5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талаб</a:t>
              </a:r>
              <a:endParaRPr lang="ru-RU" sz="1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3" name="Rectangle 9"/>
            <p:cNvSpPr>
              <a:spLocks noChangeArrowheads="1"/>
            </p:cNvSpPr>
            <p:nvPr/>
          </p:nvSpPr>
          <p:spPr bwMode="auto">
            <a:xfrm>
              <a:off x="4580" y="9775"/>
              <a:ext cx="1080" cy="162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uz-Cyrl-UZ" sz="16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Ҳ</a:t>
              </a:r>
              <a:r>
                <a:rPr lang="ru-RU" sz="16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а</a:t>
              </a:r>
              <a:r>
                <a:rPr lang="uz-Cyrl-UZ" sz="16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6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</a:t>
              </a:r>
              <a:r>
                <a:rPr lang="uz-Cyrl-UZ" sz="16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6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ий</a:t>
              </a:r>
              <a:r>
                <a:rPr lang="ru-RU" sz="16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6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талаб</a:t>
              </a:r>
              <a:endPara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4" name="Rectangle 10"/>
            <p:cNvSpPr>
              <a:spLocks noChangeArrowheads="1"/>
            </p:cNvSpPr>
            <p:nvPr/>
          </p:nvSpPr>
          <p:spPr bwMode="auto">
            <a:xfrm>
              <a:off x="5946" y="9775"/>
              <a:ext cx="976" cy="162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uz-Cyrl-UZ" sz="12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2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ондирилган</a:t>
              </a:r>
              <a:r>
                <a:rPr lang="ru-RU" sz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2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талаб</a:t>
              </a:r>
              <a:endPara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5" name="Rectangle 11"/>
            <p:cNvSpPr>
              <a:spLocks noChangeArrowheads="1"/>
            </p:cNvSpPr>
            <p:nvPr/>
          </p:nvSpPr>
          <p:spPr bwMode="auto">
            <a:xfrm>
              <a:off x="7280" y="9775"/>
              <a:ext cx="1080" cy="162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uz-Cyrl-UZ" sz="12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2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ондирилмаган</a:t>
              </a:r>
              <a:r>
                <a:rPr lang="ru-RU" sz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2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талаб</a:t>
              </a:r>
              <a:endPara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6" name="Rectangle 12"/>
            <p:cNvSpPr>
              <a:spLocks noChangeArrowheads="1"/>
            </p:cNvSpPr>
            <p:nvPr/>
          </p:nvSpPr>
          <p:spPr bwMode="auto">
            <a:xfrm>
              <a:off x="8750" y="9594"/>
              <a:ext cx="1261" cy="180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6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Экзоген</a:t>
              </a:r>
              <a:r>
                <a:rPr lang="ru-RU" sz="16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 algn="ctr">
                <a:defRPr/>
              </a:pPr>
              <a:r>
                <a:rPr lang="ru-RU" sz="16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ru-RU" sz="16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таш</a:t>
              </a:r>
              <a:r>
                <a:rPr lang="uz-Cyrl-UZ" sz="16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қ</a:t>
              </a:r>
              <a:r>
                <a:rPr lang="ru-RU" sz="16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 </a:t>
              </a:r>
            </a:p>
            <a:p>
              <a:pPr algn="ctr">
                <a:defRPr/>
              </a:pPr>
              <a:r>
                <a:rPr lang="ru-RU" sz="16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омиллар</a:t>
              </a:r>
              <a:r>
                <a:rPr lang="ru-RU" sz="16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6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таъсиридаги</a:t>
              </a:r>
              <a:r>
                <a:rPr lang="ru-RU" sz="16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) </a:t>
              </a:r>
            </a:p>
            <a:p>
              <a:pPr algn="ctr">
                <a:defRPr/>
              </a:pPr>
              <a:r>
                <a:rPr lang="ru-RU" sz="16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талаб</a:t>
              </a:r>
              <a:endPara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7" name="Rectangle 13"/>
            <p:cNvSpPr>
              <a:spLocks noChangeArrowheads="1"/>
            </p:cNvSpPr>
            <p:nvPr/>
          </p:nvSpPr>
          <p:spPr bwMode="auto">
            <a:xfrm>
              <a:off x="10162" y="9594"/>
              <a:ext cx="1259" cy="1801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6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Эндоген</a:t>
              </a:r>
              <a:r>
                <a:rPr lang="ru-RU" sz="16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 algn="ctr">
                <a:defRPr/>
              </a:pPr>
              <a:r>
                <a:rPr lang="ru-RU" sz="16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ru-RU" sz="16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ички</a:t>
              </a:r>
              <a:r>
                <a:rPr lang="ru-RU" sz="16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 algn="ctr">
                <a:defRPr/>
              </a:pPr>
              <a:r>
                <a:rPr lang="ru-RU" sz="16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омиллар</a:t>
              </a:r>
              <a:r>
                <a:rPr lang="ru-RU" sz="16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6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таъсиридаги</a:t>
              </a:r>
              <a:r>
                <a:rPr lang="ru-RU" sz="16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) </a:t>
              </a:r>
            </a:p>
            <a:p>
              <a:pPr algn="ctr">
                <a:defRPr/>
              </a:pPr>
              <a:r>
                <a:rPr lang="ru-RU" sz="1600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талаб</a:t>
              </a:r>
              <a:endPara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>
                <a:defRPr/>
              </a:pPr>
              <a:endPara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8" name="Rectangle 14"/>
            <p:cNvSpPr>
              <a:spLocks noChangeArrowheads="1"/>
            </p:cNvSpPr>
            <p:nvPr/>
          </p:nvSpPr>
          <p:spPr bwMode="auto">
            <a:xfrm>
              <a:off x="3142" y="11754"/>
              <a:ext cx="1259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6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Яширин талаб</a:t>
              </a:r>
            </a:p>
          </p:txBody>
        </p:sp>
        <p:sp>
          <p:nvSpPr>
            <p:cNvPr id="1039" name="Rectangle 15"/>
            <p:cNvSpPr>
              <a:spLocks noChangeArrowheads="1"/>
            </p:cNvSpPr>
            <p:nvPr/>
          </p:nvSpPr>
          <p:spPr bwMode="auto">
            <a:xfrm>
              <a:off x="4580" y="11754"/>
              <a:ext cx="1320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6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Жорий талаб</a:t>
              </a:r>
            </a:p>
          </p:txBody>
        </p:sp>
        <p:sp>
          <p:nvSpPr>
            <p:cNvPr id="1040" name="Rectangle 16"/>
            <p:cNvSpPr>
              <a:spLocks noChangeArrowheads="1"/>
            </p:cNvSpPr>
            <p:nvPr/>
          </p:nvSpPr>
          <p:spPr bwMode="auto">
            <a:xfrm>
              <a:off x="6021" y="11754"/>
              <a:ext cx="1441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uz-Cyrl-UZ" sz="16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Ҳ</a:t>
              </a:r>
              <a:r>
                <a:rPr lang="ru-RU" sz="1600" dirty="0" err="1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аракатчан</a:t>
              </a:r>
              <a:r>
                <a:rPr lang="ru-RU" sz="16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600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талаб</a:t>
              </a:r>
              <a:endParaRPr lang="ru-RU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1" name="Rectangle 17"/>
            <p:cNvSpPr>
              <a:spLocks noChangeArrowheads="1"/>
            </p:cNvSpPr>
            <p:nvPr/>
          </p:nvSpPr>
          <p:spPr bwMode="auto">
            <a:xfrm>
              <a:off x="7641" y="11754"/>
              <a:ext cx="1441" cy="720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ru-RU" sz="16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Тўпланган талаб</a:t>
              </a:r>
            </a:p>
          </p:txBody>
        </p:sp>
        <p:sp>
          <p:nvSpPr>
            <p:cNvPr id="1042" name="Line 18"/>
            <p:cNvSpPr>
              <a:spLocks noChangeShapeType="1"/>
            </p:cNvSpPr>
            <p:nvPr/>
          </p:nvSpPr>
          <p:spPr bwMode="auto">
            <a:xfrm>
              <a:off x="2241" y="9414"/>
              <a:ext cx="1259" cy="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3" name="Line 19"/>
            <p:cNvSpPr>
              <a:spLocks noChangeShapeType="1"/>
            </p:cNvSpPr>
            <p:nvPr/>
          </p:nvSpPr>
          <p:spPr bwMode="auto">
            <a:xfrm>
              <a:off x="5120" y="9594"/>
              <a:ext cx="2521" cy="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4" name="Line 20"/>
            <p:cNvSpPr>
              <a:spLocks noChangeShapeType="1"/>
            </p:cNvSpPr>
            <p:nvPr/>
          </p:nvSpPr>
          <p:spPr bwMode="auto">
            <a:xfrm>
              <a:off x="9622" y="9414"/>
              <a:ext cx="1080" cy="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5" name="Line 21"/>
            <p:cNvSpPr>
              <a:spLocks noChangeShapeType="1"/>
            </p:cNvSpPr>
            <p:nvPr/>
          </p:nvSpPr>
          <p:spPr bwMode="auto">
            <a:xfrm>
              <a:off x="2781" y="8169"/>
              <a:ext cx="7560" cy="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6" name="Line 22"/>
            <p:cNvSpPr>
              <a:spLocks noChangeShapeType="1"/>
            </p:cNvSpPr>
            <p:nvPr/>
          </p:nvSpPr>
          <p:spPr bwMode="auto">
            <a:xfrm>
              <a:off x="2781" y="8169"/>
              <a:ext cx="0" cy="18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7" name="Line 23"/>
            <p:cNvSpPr>
              <a:spLocks noChangeShapeType="1"/>
            </p:cNvSpPr>
            <p:nvPr/>
          </p:nvSpPr>
          <p:spPr bwMode="auto">
            <a:xfrm>
              <a:off x="6021" y="8153"/>
              <a:ext cx="0" cy="181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8" name="Line 24"/>
            <p:cNvSpPr>
              <a:spLocks noChangeShapeType="1"/>
            </p:cNvSpPr>
            <p:nvPr/>
          </p:nvSpPr>
          <p:spPr bwMode="auto">
            <a:xfrm>
              <a:off x="10341" y="8169"/>
              <a:ext cx="0" cy="18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49" name="Line 25"/>
            <p:cNvSpPr>
              <a:spLocks noChangeShapeType="1"/>
            </p:cNvSpPr>
            <p:nvPr/>
          </p:nvSpPr>
          <p:spPr bwMode="auto">
            <a:xfrm>
              <a:off x="6021" y="7974"/>
              <a:ext cx="0" cy="18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0" name="Line 26"/>
            <p:cNvSpPr>
              <a:spLocks noChangeShapeType="1"/>
            </p:cNvSpPr>
            <p:nvPr/>
          </p:nvSpPr>
          <p:spPr bwMode="auto">
            <a:xfrm>
              <a:off x="6382" y="9594"/>
              <a:ext cx="0" cy="181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1" name="Line 27"/>
            <p:cNvSpPr>
              <a:spLocks noChangeShapeType="1"/>
            </p:cNvSpPr>
            <p:nvPr/>
          </p:nvSpPr>
          <p:spPr bwMode="auto">
            <a:xfrm>
              <a:off x="7641" y="9594"/>
              <a:ext cx="0" cy="181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2" name="Line 28"/>
            <p:cNvSpPr>
              <a:spLocks noChangeShapeType="1"/>
            </p:cNvSpPr>
            <p:nvPr/>
          </p:nvSpPr>
          <p:spPr bwMode="auto">
            <a:xfrm>
              <a:off x="5120" y="9594"/>
              <a:ext cx="0" cy="181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3" name="Line 29"/>
            <p:cNvSpPr>
              <a:spLocks noChangeShapeType="1"/>
            </p:cNvSpPr>
            <p:nvPr/>
          </p:nvSpPr>
          <p:spPr bwMode="auto">
            <a:xfrm>
              <a:off x="3500" y="9414"/>
              <a:ext cx="0" cy="18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4" name="Line 30"/>
            <p:cNvSpPr>
              <a:spLocks noChangeShapeType="1"/>
            </p:cNvSpPr>
            <p:nvPr/>
          </p:nvSpPr>
          <p:spPr bwMode="auto">
            <a:xfrm>
              <a:off x="2241" y="9414"/>
              <a:ext cx="0" cy="18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5" name="Line 31"/>
            <p:cNvSpPr>
              <a:spLocks noChangeShapeType="1"/>
            </p:cNvSpPr>
            <p:nvPr/>
          </p:nvSpPr>
          <p:spPr bwMode="auto">
            <a:xfrm>
              <a:off x="2781" y="9234"/>
              <a:ext cx="0" cy="18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6" name="Line 32"/>
            <p:cNvSpPr>
              <a:spLocks noChangeShapeType="1"/>
            </p:cNvSpPr>
            <p:nvPr/>
          </p:nvSpPr>
          <p:spPr bwMode="auto">
            <a:xfrm>
              <a:off x="9622" y="9414"/>
              <a:ext cx="0" cy="18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7" name="Line 33"/>
            <p:cNvSpPr>
              <a:spLocks noChangeShapeType="1"/>
            </p:cNvSpPr>
            <p:nvPr/>
          </p:nvSpPr>
          <p:spPr bwMode="auto">
            <a:xfrm>
              <a:off x="6021" y="9234"/>
              <a:ext cx="0" cy="359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8" name="Line 34"/>
            <p:cNvSpPr>
              <a:spLocks noChangeShapeType="1"/>
            </p:cNvSpPr>
            <p:nvPr/>
          </p:nvSpPr>
          <p:spPr bwMode="auto">
            <a:xfrm>
              <a:off x="10162" y="9234"/>
              <a:ext cx="0" cy="18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9" name="Line 35"/>
            <p:cNvSpPr>
              <a:spLocks noChangeShapeType="1"/>
            </p:cNvSpPr>
            <p:nvPr/>
          </p:nvSpPr>
          <p:spPr bwMode="auto">
            <a:xfrm>
              <a:off x="10702" y="9414"/>
              <a:ext cx="0" cy="18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60" name="Line 36"/>
            <p:cNvSpPr>
              <a:spLocks noChangeShapeType="1"/>
            </p:cNvSpPr>
            <p:nvPr/>
          </p:nvSpPr>
          <p:spPr bwMode="auto">
            <a:xfrm>
              <a:off x="3682" y="11599"/>
              <a:ext cx="0" cy="18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61" name="Line 37"/>
            <p:cNvSpPr>
              <a:spLocks noChangeShapeType="1"/>
            </p:cNvSpPr>
            <p:nvPr/>
          </p:nvSpPr>
          <p:spPr bwMode="auto">
            <a:xfrm>
              <a:off x="6740" y="11599"/>
              <a:ext cx="0" cy="18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62" name="Line 38"/>
            <p:cNvSpPr>
              <a:spLocks noChangeShapeType="1"/>
            </p:cNvSpPr>
            <p:nvPr/>
          </p:nvSpPr>
          <p:spPr bwMode="auto">
            <a:xfrm>
              <a:off x="5302" y="11599"/>
              <a:ext cx="0" cy="18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63" name="Line 39"/>
            <p:cNvSpPr>
              <a:spLocks noChangeShapeType="1"/>
            </p:cNvSpPr>
            <p:nvPr/>
          </p:nvSpPr>
          <p:spPr bwMode="auto">
            <a:xfrm>
              <a:off x="3682" y="11599"/>
              <a:ext cx="4320" cy="0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64" name="Line 40"/>
            <p:cNvSpPr>
              <a:spLocks noChangeShapeType="1"/>
            </p:cNvSpPr>
            <p:nvPr/>
          </p:nvSpPr>
          <p:spPr bwMode="auto">
            <a:xfrm>
              <a:off x="8002" y="11395"/>
              <a:ext cx="0" cy="359"/>
            </a:xfrm>
            <a:prstGeom prst="line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defRPr/>
              </a:pPr>
              <a:endPara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1" name="Прямоугольник 40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155-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3184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/>
        </p:nvGraphicFramePr>
        <p:xfrm>
          <a:off x="1981200" y="274638"/>
          <a:ext cx="8258204" cy="1011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738415" y="1428736"/>
          <a:ext cx="7000925" cy="170688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2505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51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51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 err="1">
                          <a:latin typeface="Times New Roman" pitchFamily="18" charset="0"/>
                          <a:cs typeface="Times New Roman" pitchFamily="18" charset="0"/>
                        </a:rPr>
                        <a:t>Бир</a:t>
                      </a: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 килограмм картошка </a:t>
                      </a:r>
                      <a:r>
                        <a:rPr lang="ru-RU" sz="1400" kern="1000" dirty="0" err="1">
                          <a:latin typeface="Times New Roman" pitchFamily="18" charset="0"/>
                          <a:cs typeface="Times New Roman" pitchFamily="18" charset="0"/>
                        </a:rPr>
                        <a:t>нархи</a:t>
                      </a: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ru-RU" sz="1400" kern="1000" dirty="0" err="1">
                          <a:latin typeface="Times New Roman" pitchFamily="18" charset="0"/>
                          <a:cs typeface="Times New Roman" pitchFamily="18" charset="0"/>
                        </a:rPr>
                        <a:t>сўм</a:t>
                      </a: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780" marR="17780" marT="0" marB="0"/>
                </a:tc>
                <a:tc>
                  <a:txBody>
                    <a:bodyPr/>
                    <a:lstStyle/>
                    <a:p>
                      <a:pPr indent="21590"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>
                          <a:latin typeface="Times New Roman" pitchFamily="18" charset="0"/>
                          <a:cs typeface="Times New Roman" pitchFamily="18" charset="0"/>
                        </a:rPr>
                        <a:t>Картошкага бўлган якка талаб миқдори (бир ойда килограмм)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780" marR="17780" marT="0" marB="0"/>
                </a:tc>
                <a:tc>
                  <a:txBody>
                    <a:bodyPr/>
                    <a:lstStyle/>
                    <a:p>
                      <a:pPr indent="21590"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 err="1">
                          <a:latin typeface="Times New Roman" pitchFamily="18" charset="0"/>
                          <a:cs typeface="Times New Roman" pitchFamily="18" charset="0"/>
                        </a:rPr>
                        <a:t>Картошкага</a:t>
                      </a: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000" dirty="0" err="1">
                          <a:latin typeface="Times New Roman" pitchFamily="18" charset="0"/>
                          <a:cs typeface="Times New Roman" pitchFamily="18" charset="0"/>
                        </a:rPr>
                        <a:t>бўлган</a:t>
                      </a: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000" dirty="0" err="1">
                          <a:latin typeface="Times New Roman" pitchFamily="18" charset="0"/>
                          <a:cs typeface="Times New Roman" pitchFamily="18" charset="0"/>
                        </a:rPr>
                        <a:t>бозор</a:t>
                      </a: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000" dirty="0" err="1">
                          <a:latin typeface="Times New Roman" pitchFamily="18" charset="0"/>
                          <a:cs typeface="Times New Roman" pitchFamily="18" charset="0"/>
                        </a:rPr>
                        <a:t>талаби</a:t>
                      </a: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000" dirty="0" err="1">
                          <a:latin typeface="Times New Roman" pitchFamily="18" charset="0"/>
                          <a:cs typeface="Times New Roman" pitchFamily="18" charset="0"/>
                        </a:rPr>
                        <a:t>миқдори </a:t>
                      </a: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ru-RU" sz="1400" kern="1000" dirty="0" err="1">
                          <a:latin typeface="Times New Roman" pitchFamily="18" charset="0"/>
                          <a:cs typeface="Times New Roman" pitchFamily="18" charset="0"/>
                        </a:rPr>
                        <a:t>бир</a:t>
                      </a: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000" dirty="0" err="1">
                          <a:latin typeface="Times New Roman" pitchFamily="18" charset="0"/>
                          <a:cs typeface="Times New Roman" pitchFamily="18" charset="0"/>
                        </a:rPr>
                        <a:t>ойда</a:t>
                      </a: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 тонна)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780" marR="177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780" marR="17780" marT="0" marB="0"/>
                </a:tc>
                <a:tc>
                  <a:txBody>
                    <a:bodyPr/>
                    <a:lstStyle/>
                    <a:p>
                      <a:pPr indent="21590"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indent="21590"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indent="21590"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indent="21590"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indent="21590"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780" marR="17780" marT="0" marB="0"/>
                </a:tc>
                <a:tc>
                  <a:txBody>
                    <a:bodyPr/>
                    <a:lstStyle/>
                    <a:p>
                      <a:pPr indent="21590"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indent="21590"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indent="21590"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indent="21590"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indent="21590"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7780" marR="177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1268" name="Group 1"/>
          <p:cNvGrpSpPr>
            <a:grpSpLocks/>
          </p:cNvGrpSpPr>
          <p:nvPr/>
        </p:nvGrpSpPr>
        <p:grpSpPr bwMode="auto">
          <a:xfrm>
            <a:off x="4095750" y="3135616"/>
            <a:ext cx="4000500" cy="2744323"/>
            <a:chOff x="2871" y="6649"/>
            <a:chExt cx="4177" cy="2953"/>
          </a:xfrm>
        </p:grpSpPr>
        <p:sp>
          <p:nvSpPr>
            <p:cNvPr id="11273" name="Line 2"/>
            <p:cNvSpPr>
              <a:spLocks noChangeShapeType="1"/>
            </p:cNvSpPr>
            <p:nvPr/>
          </p:nvSpPr>
          <p:spPr bwMode="auto">
            <a:xfrm flipH="1">
              <a:off x="2871" y="9600"/>
              <a:ext cx="4177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sm"/>
              <a:tailEnd type="none" w="med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274" name="Line 3"/>
            <p:cNvSpPr>
              <a:spLocks noChangeShapeType="1"/>
            </p:cNvSpPr>
            <p:nvPr/>
          </p:nvSpPr>
          <p:spPr bwMode="auto">
            <a:xfrm flipV="1">
              <a:off x="2871" y="7199"/>
              <a:ext cx="0" cy="240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275" name="Freeform 4"/>
            <p:cNvSpPr>
              <a:spLocks/>
            </p:cNvSpPr>
            <p:nvPr/>
          </p:nvSpPr>
          <p:spPr bwMode="auto">
            <a:xfrm rot="2979254">
              <a:off x="3530" y="7233"/>
              <a:ext cx="2821" cy="1654"/>
            </a:xfrm>
            <a:custGeom>
              <a:avLst/>
              <a:gdLst>
                <a:gd name="T0" fmla="*/ 0 w 3240"/>
                <a:gd name="T1" fmla="*/ 1440 h 1440"/>
                <a:gd name="T2" fmla="*/ 720 w 3240"/>
                <a:gd name="T3" fmla="*/ 1260 h 1440"/>
                <a:gd name="T4" fmla="*/ 1620 w 3240"/>
                <a:gd name="T5" fmla="*/ 900 h 1440"/>
                <a:gd name="T6" fmla="*/ 2700 w 3240"/>
                <a:gd name="T7" fmla="*/ 360 h 1440"/>
                <a:gd name="T8" fmla="*/ 3240 w 3240"/>
                <a:gd name="T9" fmla="*/ 0 h 14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40"/>
                <a:gd name="T16" fmla="*/ 0 h 1440"/>
                <a:gd name="T17" fmla="*/ 3240 w 3240"/>
                <a:gd name="T18" fmla="*/ 1440 h 14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40" h="1440">
                  <a:moveTo>
                    <a:pt x="0" y="1440"/>
                  </a:moveTo>
                  <a:cubicBezTo>
                    <a:pt x="225" y="1395"/>
                    <a:pt x="450" y="1350"/>
                    <a:pt x="720" y="1260"/>
                  </a:cubicBezTo>
                  <a:cubicBezTo>
                    <a:pt x="990" y="1170"/>
                    <a:pt x="1290" y="1050"/>
                    <a:pt x="1620" y="900"/>
                  </a:cubicBezTo>
                  <a:cubicBezTo>
                    <a:pt x="1950" y="750"/>
                    <a:pt x="2430" y="510"/>
                    <a:pt x="2700" y="360"/>
                  </a:cubicBezTo>
                  <a:cubicBezTo>
                    <a:pt x="2970" y="210"/>
                    <a:pt x="3120" y="90"/>
                    <a:pt x="3240" y="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3381375" y="3571875"/>
            <a:ext cx="642938" cy="209972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50000"/>
              </a:lnSpc>
              <a:spcBef>
                <a:spcPts val="600"/>
              </a:spcBef>
              <a:defRPr/>
            </a:pPr>
            <a:endParaRPr lang="uz-Cyrl-UZ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  <a:spcBef>
                <a:spcPts val="600"/>
              </a:spcBef>
              <a:defRPr/>
            </a:pPr>
            <a:r>
              <a:rPr lang="uz-Cyrl-UZ" sz="1600" dirty="0">
                <a:latin typeface="Times New Roman" pitchFamily="18" charset="0"/>
                <a:cs typeface="Times New Roman" pitchFamily="18" charset="0"/>
              </a:rPr>
              <a:t>700</a:t>
            </a:r>
          </a:p>
          <a:p>
            <a:pPr algn="ctr">
              <a:lnSpc>
                <a:spcPct val="150000"/>
              </a:lnSpc>
              <a:defRPr/>
            </a:pPr>
            <a:r>
              <a:rPr lang="uz-Cyrl-UZ" sz="1600" dirty="0">
                <a:latin typeface="Times New Roman" pitchFamily="18" charset="0"/>
                <a:cs typeface="Times New Roman" pitchFamily="18" charset="0"/>
              </a:rPr>
              <a:t>600</a:t>
            </a:r>
          </a:p>
          <a:p>
            <a:pPr algn="ctr">
              <a:lnSpc>
                <a:spcPct val="150000"/>
              </a:lnSpc>
              <a:defRPr/>
            </a:pPr>
            <a:r>
              <a:rPr lang="uz-Cyrl-UZ" sz="1600" dirty="0">
                <a:latin typeface="Times New Roman" pitchFamily="18" charset="0"/>
                <a:cs typeface="Times New Roman" pitchFamily="18" charset="0"/>
              </a:rPr>
              <a:t>500</a:t>
            </a:r>
          </a:p>
          <a:p>
            <a:pPr algn="ctr">
              <a:lnSpc>
                <a:spcPct val="150000"/>
              </a:lnSpc>
              <a:defRPr/>
            </a:pPr>
            <a:r>
              <a:rPr lang="uz-Cyrl-UZ" sz="1600" dirty="0">
                <a:latin typeface="Times New Roman" pitchFamily="18" charset="0"/>
                <a:cs typeface="Times New Roman" pitchFamily="18" charset="0"/>
              </a:rPr>
              <a:t>400</a:t>
            </a:r>
          </a:p>
          <a:p>
            <a:pPr algn="ctr">
              <a:lnSpc>
                <a:spcPct val="150000"/>
              </a:lnSpc>
              <a:defRPr/>
            </a:pPr>
            <a:r>
              <a:rPr lang="uz-Cyrl-UZ" sz="1600" dirty="0">
                <a:latin typeface="Times New Roman" pitchFamily="18" charset="0"/>
                <a:cs typeface="Times New Roman" pitchFamily="18" charset="0"/>
              </a:rPr>
              <a:t>300</a:t>
            </a:r>
          </a:p>
          <a:p>
            <a:pPr algn="ctr">
              <a:lnSpc>
                <a:spcPct val="150000"/>
              </a:lnSpc>
              <a:defRPr/>
            </a:pPr>
            <a:r>
              <a:rPr lang="uz-Cyrl-UZ" sz="1600" dirty="0">
                <a:latin typeface="Times New Roman" pitchFamily="18" charset="0"/>
                <a:cs typeface="Times New Roman" pitchFamily="18" charset="0"/>
              </a:rPr>
              <a:t>200</a:t>
            </a:r>
          </a:p>
          <a:p>
            <a:pPr algn="ctr">
              <a:lnSpc>
                <a:spcPct val="150000"/>
              </a:lnSpc>
              <a:defRPr/>
            </a:pPr>
            <a:r>
              <a:rPr lang="uz-Cyrl-UZ" sz="1600" dirty="0">
                <a:latin typeface="Times New Roman" pitchFamily="18" charset="0"/>
                <a:cs typeface="Times New Roman" pitchFamily="18" charset="0"/>
              </a:rPr>
              <a:t>100</a:t>
            </a:r>
          </a:p>
          <a:p>
            <a:pPr algn="ctr">
              <a:lnSpc>
                <a:spcPct val="150000"/>
              </a:lnSpc>
              <a:defRPr/>
            </a:pPr>
            <a:r>
              <a:rPr lang="uz-Cyrl-UZ" sz="1600" dirty="0">
                <a:latin typeface="Times New Roman" pitchFamily="18" charset="0"/>
                <a:cs typeface="Times New Roman" pitchFamily="18" charset="0"/>
              </a:rPr>
              <a:t>0</a:t>
            </a:r>
          </a:p>
          <a:p>
            <a:pPr algn="ctr">
              <a:lnSpc>
                <a:spcPct val="150000"/>
              </a:lnSpc>
              <a:defRPr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310064" y="5918096"/>
            <a:ext cx="4643437" cy="357187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uz-Cyrl-UZ" dirty="0">
                <a:latin typeface="Times New Roman" pitchFamily="18" charset="0"/>
                <a:cs typeface="Times New Roman" pitchFamily="18" charset="0"/>
              </a:rPr>
              <a:t>  10      20      30      40      50      60      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тонна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667626" y="5000625"/>
            <a:ext cx="500063" cy="5715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/>
              <a:t>D</a:t>
            </a:r>
            <a:endParaRPr lang="ru-RU" sz="2400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238500" y="3286125"/>
            <a:ext cx="928688" cy="28575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с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ўм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156-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1385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487085026"/>
              </p:ext>
            </p:extLst>
          </p:nvPr>
        </p:nvGraphicFramePr>
        <p:xfrm>
          <a:off x="462987" y="300942"/>
          <a:ext cx="11134846" cy="14135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2" name="Содержимое 2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8737677"/>
              </p:ext>
            </p:extLst>
          </p:nvPr>
        </p:nvGraphicFramePr>
        <p:xfrm>
          <a:off x="462987" y="4616679"/>
          <a:ext cx="11134846" cy="1571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3524232" y="2000240"/>
            <a:ext cx="857256" cy="1000132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Р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095868" y="2000240"/>
            <a:ext cx="857256" cy="1000132"/>
          </a:xfrm>
          <a:prstGeom prst="roundRect">
            <a:avLst/>
          </a:prstGeom>
          <a:solidFill>
            <a:srgbClr val="00206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24232" y="3500438"/>
            <a:ext cx="857256" cy="1000132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Р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95868" y="3429000"/>
            <a:ext cx="857256" cy="1000132"/>
          </a:xfrm>
          <a:prstGeom prst="roundRect">
            <a:avLst/>
          </a:prstGeom>
          <a:solidFill>
            <a:srgbClr val="00206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rot="5400000" flipH="1" flipV="1">
            <a:off x="4275138" y="2463800"/>
            <a:ext cx="78581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rot="16200000" flipH="1">
            <a:off x="4239419" y="3999706"/>
            <a:ext cx="85725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rot="5400000">
            <a:off x="5918201" y="2535239"/>
            <a:ext cx="785813" cy="1587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rot="5400000" flipH="1" flipV="1">
            <a:off x="5882482" y="3929857"/>
            <a:ext cx="857250" cy="1587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5" name="Скругленный прямоугольник 14"/>
          <p:cNvSpPr/>
          <p:nvPr/>
        </p:nvSpPr>
        <p:spPr>
          <a:xfrm>
            <a:off x="7524760" y="2786058"/>
            <a:ext cx="2571768" cy="928694"/>
          </a:xfrm>
          <a:prstGeom prst="roundRect">
            <a:avLst/>
          </a:prstGeom>
          <a:solidFill>
            <a:srgbClr val="00B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қонуни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155-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7272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3097565"/>
              </p:ext>
            </p:extLst>
          </p:nvPr>
        </p:nvGraphicFramePr>
        <p:xfrm>
          <a:off x="1938366" y="1423686"/>
          <a:ext cx="8729634" cy="46298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Группа 5"/>
          <p:cNvGrpSpPr/>
          <p:nvPr/>
        </p:nvGrpSpPr>
        <p:grpSpPr>
          <a:xfrm>
            <a:off x="2024034" y="500042"/>
            <a:ext cx="8358246" cy="785818"/>
            <a:chOff x="3037" y="1975"/>
            <a:chExt cx="8223524" cy="1007458"/>
          </a:xfrm>
          <a:scene3d>
            <a:camera prst="orthographicFront"/>
            <a:lightRig rig="flat" dir="t"/>
          </a:scene3d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3037" y="1975"/>
              <a:ext cx="8223524" cy="1007458"/>
            </a:xfrm>
            <a:prstGeom prst="roundRect">
              <a:avLst>
                <a:gd name="adj" fmla="val 10000"/>
              </a:avLst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32544" y="31482"/>
              <a:ext cx="8164510" cy="94844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71450" tIns="171450" rIns="171450" bIns="171450" spcCol="1270" anchor="ctr"/>
            <a:lstStyle/>
            <a:p>
              <a:pPr algn="ctr" defTabSz="20002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4500" dirty="0" err="1">
                  <a:latin typeface="Times New Roman" pitchFamily="18" charset="0"/>
                  <a:cs typeface="Times New Roman" pitchFamily="18" charset="0"/>
                </a:rPr>
                <a:t>Талабга</a:t>
              </a:r>
              <a:r>
                <a:rPr lang="ru-RU" sz="45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4500" dirty="0" err="1">
                  <a:latin typeface="Times New Roman" pitchFamily="18" charset="0"/>
                  <a:cs typeface="Times New Roman" pitchFamily="18" charset="0"/>
                </a:rPr>
                <a:t>таъсир</a:t>
              </a:r>
              <a:r>
                <a:rPr lang="ru-RU" sz="45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4500" dirty="0" err="1">
                  <a:latin typeface="Times New Roman" pitchFamily="18" charset="0"/>
                  <a:cs typeface="Times New Roman" pitchFamily="18" charset="0"/>
                </a:rPr>
                <a:t>этувчи</a:t>
              </a:r>
              <a:r>
                <a:rPr lang="ru-RU" sz="45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4500" dirty="0" err="1">
                  <a:latin typeface="Times New Roman" pitchFamily="18" charset="0"/>
                  <a:cs typeface="Times New Roman" pitchFamily="18" charset="0"/>
                </a:rPr>
                <a:t>омиллар</a:t>
              </a:r>
              <a:endParaRPr lang="ru-RU" sz="4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156-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842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981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339" name="Rectangle 52"/>
          <p:cNvSpPr>
            <a:spLocks noChangeArrowheads="1"/>
          </p:cNvSpPr>
          <p:nvPr/>
        </p:nvSpPr>
        <p:spPr bwMode="auto">
          <a:xfrm>
            <a:off x="2381251" y="1357314"/>
            <a:ext cx="2500313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4508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Tx/>
              <a:buChar char="•"/>
            </a:pPr>
            <a:r>
              <a:rPr lang="ru-RU" altLang="ru-RU" sz="1400" b="1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buFontTx/>
              <a:buChar char="•"/>
            </a:pPr>
            <a:r>
              <a:rPr lang="ru-RU" altLang="ru-RU" sz="1200" i="1">
                <a:latin typeface="Arial" panose="020B0604020202020204" pitchFamily="34" charset="0"/>
                <a:cs typeface="Times New Roman" panose="02020603050405020304" pitchFamily="18" charset="0"/>
              </a:rPr>
              <a:t>Даромад, минг сўм</a:t>
            </a:r>
            <a:endParaRPr lang="ru-RU" altLang="ru-RU" sz="1100">
              <a:latin typeface="Arial" panose="020B0604020202020204" pitchFamily="34" charset="0"/>
            </a:endParaRPr>
          </a:p>
          <a:p>
            <a:pPr eaLnBrk="0" hangingPunct="0"/>
            <a:endParaRPr lang="ru-RU" altLang="ru-RU">
              <a:latin typeface="Arial" panose="020B0604020202020204" pitchFamily="34" charset="0"/>
            </a:endParaRPr>
          </a:p>
        </p:txBody>
      </p:sp>
      <p:grpSp>
        <p:nvGrpSpPr>
          <p:cNvPr id="14340" name="Group 1"/>
          <p:cNvGrpSpPr>
            <a:grpSpLocks/>
          </p:cNvGrpSpPr>
          <p:nvPr/>
        </p:nvGrpSpPr>
        <p:grpSpPr bwMode="auto">
          <a:xfrm>
            <a:off x="3667125" y="1714500"/>
            <a:ext cx="3543300" cy="2654300"/>
            <a:chOff x="2241" y="3993"/>
            <a:chExt cx="5580" cy="4181"/>
          </a:xfrm>
        </p:grpSpPr>
        <p:sp>
          <p:nvSpPr>
            <p:cNvPr id="14343" name="Line 51"/>
            <p:cNvSpPr>
              <a:spLocks noChangeShapeType="1"/>
            </p:cNvSpPr>
            <p:nvPr/>
          </p:nvSpPr>
          <p:spPr bwMode="auto">
            <a:xfrm>
              <a:off x="3141" y="3993"/>
              <a:ext cx="0" cy="405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44" name="Line 50"/>
            <p:cNvSpPr>
              <a:spLocks noChangeShapeType="1"/>
            </p:cNvSpPr>
            <p:nvPr/>
          </p:nvSpPr>
          <p:spPr bwMode="auto">
            <a:xfrm>
              <a:off x="3141" y="8069"/>
              <a:ext cx="46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45" name="Line 49"/>
            <p:cNvSpPr>
              <a:spLocks noChangeShapeType="1"/>
            </p:cNvSpPr>
            <p:nvPr/>
          </p:nvSpPr>
          <p:spPr bwMode="auto">
            <a:xfrm>
              <a:off x="3051" y="7705"/>
              <a:ext cx="1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46" name="Line 48"/>
            <p:cNvSpPr>
              <a:spLocks noChangeShapeType="1"/>
            </p:cNvSpPr>
            <p:nvPr/>
          </p:nvSpPr>
          <p:spPr bwMode="auto">
            <a:xfrm>
              <a:off x="3051" y="5417"/>
              <a:ext cx="1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47" name="Line 47"/>
            <p:cNvSpPr>
              <a:spLocks noChangeShapeType="1"/>
            </p:cNvSpPr>
            <p:nvPr/>
          </p:nvSpPr>
          <p:spPr bwMode="auto">
            <a:xfrm>
              <a:off x="3051" y="7327"/>
              <a:ext cx="1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48" name="Line 46"/>
            <p:cNvSpPr>
              <a:spLocks noChangeShapeType="1"/>
            </p:cNvSpPr>
            <p:nvPr/>
          </p:nvSpPr>
          <p:spPr bwMode="auto">
            <a:xfrm>
              <a:off x="3051" y="5795"/>
              <a:ext cx="1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49" name="Line 45"/>
            <p:cNvSpPr>
              <a:spLocks noChangeShapeType="1"/>
            </p:cNvSpPr>
            <p:nvPr/>
          </p:nvSpPr>
          <p:spPr bwMode="auto">
            <a:xfrm>
              <a:off x="3051" y="6174"/>
              <a:ext cx="1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50" name="Line 44"/>
            <p:cNvSpPr>
              <a:spLocks noChangeShapeType="1"/>
            </p:cNvSpPr>
            <p:nvPr/>
          </p:nvSpPr>
          <p:spPr bwMode="auto">
            <a:xfrm>
              <a:off x="3051" y="6570"/>
              <a:ext cx="1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51" name="Line 43"/>
            <p:cNvSpPr>
              <a:spLocks noChangeShapeType="1"/>
            </p:cNvSpPr>
            <p:nvPr/>
          </p:nvSpPr>
          <p:spPr bwMode="auto">
            <a:xfrm>
              <a:off x="3051" y="6948"/>
              <a:ext cx="1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52" name="Line 42"/>
            <p:cNvSpPr>
              <a:spLocks noChangeShapeType="1"/>
            </p:cNvSpPr>
            <p:nvPr/>
          </p:nvSpPr>
          <p:spPr bwMode="auto">
            <a:xfrm>
              <a:off x="3051" y="5038"/>
              <a:ext cx="1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53" name="Line 41"/>
            <p:cNvSpPr>
              <a:spLocks noChangeShapeType="1"/>
            </p:cNvSpPr>
            <p:nvPr/>
          </p:nvSpPr>
          <p:spPr bwMode="auto">
            <a:xfrm>
              <a:off x="3051" y="4263"/>
              <a:ext cx="1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54" name="Line 40"/>
            <p:cNvSpPr>
              <a:spLocks noChangeShapeType="1"/>
            </p:cNvSpPr>
            <p:nvPr/>
          </p:nvSpPr>
          <p:spPr bwMode="auto">
            <a:xfrm>
              <a:off x="3051" y="4660"/>
              <a:ext cx="1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55" name="Line 39"/>
            <p:cNvSpPr>
              <a:spLocks noChangeShapeType="1"/>
            </p:cNvSpPr>
            <p:nvPr/>
          </p:nvSpPr>
          <p:spPr bwMode="auto">
            <a:xfrm>
              <a:off x="3681" y="7994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56" name="Line 38"/>
            <p:cNvSpPr>
              <a:spLocks noChangeShapeType="1"/>
            </p:cNvSpPr>
            <p:nvPr/>
          </p:nvSpPr>
          <p:spPr bwMode="auto">
            <a:xfrm>
              <a:off x="4761" y="7994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57" name="Line 37"/>
            <p:cNvSpPr>
              <a:spLocks noChangeShapeType="1"/>
            </p:cNvSpPr>
            <p:nvPr/>
          </p:nvSpPr>
          <p:spPr bwMode="auto">
            <a:xfrm>
              <a:off x="6381" y="7994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58" name="Line 36"/>
            <p:cNvSpPr>
              <a:spLocks noChangeShapeType="1"/>
            </p:cNvSpPr>
            <p:nvPr/>
          </p:nvSpPr>
          <p:spPr bwMode="auto">
            <a:xfrm>
              <a:off x="4221" y="7994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59" name="Line 35"/>
            <p:cNvSpPr>
              <a:spLocks noChangeShapeType="1"/>
            </p:cNvSpPr>
            <p:nvPr/>
          </p:nvSpPr>
          <p:spPr bwMode="auto">
            <a:xfrm>
              <a:off x="5841" y="7994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0" name="Line 34"/>
            <p:cNvSpPr>
              <a:spLocks noChangeShapeType="1"/>
            </p:cNvSpPr>
            <p:nvPr/>
          </p:nvSpPr>
          <p:spPr bwMode="auto">
            <a:xfrm>
              <a:off x="6921" y="7994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1" name="Line 33"/>
            <p:cNvSpPr>
              <a:spLocks noChangeShapeType="1"/>
            </p:cNvSpPr>
            <p:nvPr/>
          </p:nvSpPr>
          <p:spPr bwMode="auto">
            <a:xfrm>
              <a:off x="7461" y="7994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2" name="Line 32"/>
            <p:cNvSpPr>
              <a:spLocks noChangeShapeType="1"/>
            </p:cNvSpPr>
            <p:nvPr/>
          </p:nvSpPr>
          <p:spPr bwMode="auto">
            <a:xfrm>
              <a:off x="5301" y="7994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3" name="Line 31"/>
            <p:cNvSpPr>
              <a:spLocks noChangeShapeType="1"/>
            </p:cNvSpPr>
            <p:nvPr/>
          </p:nvSpPr>
          <p:spPr bwMode="auto">
            <a:xfrm>
              <a:off x="3321" y="7705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4" name="Line 30"/>
            <p:cNvSpPr>
              <a:spLocks noChangeShapeType="1"/>
            </p:cNvSpPr>
            <p:nvPr/>
          </p:nvSpPr>
          <p:spPr bwMode="auto">
            <a:xfrm>
              <a:off x="3681" y="7705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5" name="Line 29"/>
            <p:cNvSpPr>
              <a:spLocks noChangeShapeType="1"/>
            </p:cNvSpPr>
            <p:nvPr/>
          </p:nvSpPr>
          <p:spPr bwMode="auto">
            <a:xfrm>
              <a:off x="3141" y="7327"/>
              <a:ext cx="10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6" name="Line 28"/>
            <p:cNvSpPr>
              <a:spLocks noChangeShapeType="1"/>
            </p:cNvSpPr>
            <p:nvPr/>
          </p:nvSpPr>
          <p:spPr bwMode="auto">
            <a:xfrm>
              <a:off x="4221" y="7327"/>
              <a:ext cx="0" cy="7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7" name="Line 27"/>
            <p:cNvSpPr>
              <a:spLocks noChangeShapeType="1"/>
            </p:cNvSpPr>
            <p:nvPr/>
          </p:nvSpPr>
          <p:spPr bwMode="auto">
            <a:xfrm>
              <a:off x="3141" y="6948"/>
              <a:ext cx="21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8" name="Line 26"/>
            <p:cNvSpPr>
              <a:spLocks noChangeShapeType="1"/>
            </p:cNvSpPr>
            <p:nvPr/>
          </p:nvSpPr>
          <p:spPr bwMode="auto">
            <a:xfrm>
              <a:off x="5301" y="6948"/>
              <a:ext cx="0" cy="10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9" name="Line 25"/>
            <p:cNvSpPr>
              <a:spLocks noChangeShapeType="1"/>
            </p:cNvSpPr>
            <p:nvPr/>
          </p:nvSpPr>
          <p:spPr bwMode="auto">
            <a:xfrm>
              <a:off x="3141" y="6570"/>
              <a:ext cx="32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70" name="Line 24"/>
            <p:cNvSpPr>
              <a:spLocks noChangeShapeType="1"/>
            </p:cNvSpPr>
            <p:nvPr/>
          </p:nvSpPr>
          <p:spPr bwMode="auto">
            <a:xfrm>
              <a:off x="6381" y="6570"/>
              <a:ext cx="0" cy="140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71" name="Line 23"/>
            <p:cNvSpPr>
              <a:spLocks noChangeShapeType="1"/>
            </p:cNvSpPr>
            <p:nvPr/>
          </p:nvSpPr>
          <p:spPr bwMode="auto">
            <a:xfrm>
              <a:off x="3141" y="6174"/>
              <a:ext cx="37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72" name="Line 22"/>
            <p:cNvSpPr>
              <a:spLocks noChangeShapeType="1"/>
            </p:cNvSpPr>
            <p:nvPr/>
          </p:nvSpPr>
          <p:spPr bwMode="auto">
            <a:xfrm>
              <a:off x="6921" y="6174"/>
              <a:ext cx="0" cy="18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73" name="Line 21"/>
            <p:cNvSpPr>
              <a:spLocks noChangeShapeType="1"/>
            </p:cNvSpPr>
            <p:nvPr/>
          </p:nvSpPr>
          <p:spPr bwMode="auto">
            <a:xfrm>
              <a:off x="3141" y="5795"/>
              <a:ext cx="37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74" name="Line 20"/>
            <p:cNvSpPr>
              <a:spLocks noChangeShapeType="1"/>
            </p:cNvSpPr>
            <p:nvPr/>
          </p:nvSpPr>
          <p:spPr bwMode="auto">
            <a:xfrm>
              <a:off x="3141" y="5417"/>
              <a:ext cx="37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75" name="Line 19"/>
            <p:cNvSpPr>
              <a:spLocks noChangeShapeType="1"/>
            </p:cNvSpPr>
            <p:nvPr/>
          </p:nvSpPr>
          <p:spPr bwMode="auto">
            <a:xfrm>
              <a:off x="3141" y="5038"/>
              <a:ext cx="37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76" name="Line 18"/>
            <p:cNvSpPr>
              <a:spLocks noChangeShapeType="1"/>
            </p:cNvSpPr>
            <p:nvPr/>
          </p:nvSpPr>
          <p:spPr bwMode="auto">
            <a:xfrm>
              <a:off x="3141" y="4660"/>
              <a:ext cx="37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77" name="Line 17"/>
            <p:cNvSpPr>
              <a:spLocks noChangeShapeType="1"/>
            </p:cNvSpPr>
            <p:nvPr/>
          </p:nvSpPr>
          <p:spPr bwMode="auto">
            <a:xfrm>
              <a:off x="3141" y="4263"/>
              <a:ext cx="37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78" name="Line 16"/>
            <p:cNvSpPr>
              <a:spLocks noChangeShapeType="1"/>
            </p:cNvSpPr>
            <p:nvPr/>
          </p:nvSpPr>
          <p:spPr bwMode="auto">
            <a:xfrm>
              <a:off x="6921" y="4296"/>
              <a:ext cx="0" cy="187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79" name="Line 15"/>
            <p:cNvSpPr>
              <a:spLocks noChangeShapeType="1"/>
            </p:cNvSpPr>
            <p:nvPr/>
          </p:nvSpPr>
          <p:spPr bwMode="auto">
            <a:xfrm flipH="1">
              <a:off x="6381" y="6187"/>
              <a:ext cx="540" cy="36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80" name="Line 14"/>
            <p:cNvSpPr>
              <a:spLocks noChangeShapeType="1"/>
            </p:cNvSpPr>
            <p:nvPr/>
          </p:nvSpPr>
          <p:spPr bwMode="auto">
            <a:xfrm flipH="1">
              <a:off x="5301" y="6568"/>
              <a:ext cx="1080" cy="36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81" name="Line 13"/>
            <p:cNvSpPr>
              <a:spLocks noChangeShapeType="1"/>
            </p:cNvSpPr>
            <p:nvPr/>
          </p:nvSpPr>
          <p:spPr bwMode="auto">
            <a:xfrm flipH="1">
              <a:off x="4221" y="6948"/>
              <a:ext cx="1080" cy="36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82" name="Line 12"/>
            <p:cNvSpPr>
              <a:spLocks noChangeShapeType="1"/>
            </p:cNvSpPr>
            <p:nvPr/>
          </p:nvSpPr>
          <p:spPr bwMode="auto">
            <a:xfrm flipH="1">
              <a:off x="3681" y="7327"/>
              <a:ext cx="540" cy="36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83" name="Rectangle 11"/>
            <p:cNvSpPr>
              <a:spLocks noChangeArrowheads="1"/>
            </p:cNvSpPr>
            <p:nvPr/>
          </p:nvSpPr>
          <p:spPr bwMode="auto">
            <a:xfrm>
              <a:off x="2241" y="7538"/>
              <a:ext cx="798" cy="43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/>
              <a:r>
                <a:rPr lang="ru-RU" altLang="ru-RU" sz="1200">
                  <a:latin typeface="Arial" panose="020B0604020202020204" pitchFamily="34" charset="0"/>
                  <a:cs typeface="Times New Roman" panose="02020603050405020304" pitchFamily="18" charset="0"/>
                </a:rPr>
                <a:t>10</a:t>
              </a:r>
              <a:endParaRPr lang="ru-RU" altLang="ru-RU">
                <a:latin typeface="Arial" panose="020B0604020202020204" pitchFamily="34" charset="0"/>
              </a:endParaRPr>
            </a:p>
          </p:txBody>
        </p:sp>
        <p:sp>
          <p:nvSpPr>
            <p:cNvPr id="14384" name="Rectangle 10"/>
            <p:cNvSpPr>
              <a:spLocks noChangeArrowheads="1"/>
            </p:cNvSpPr>
            <p:nvPr/>
          </p:nvSpPr>
          <p:spPr bwMode="auto">
            <a:xfrm>
              <a:off x="2241" y="7152"/>
              <a:ext cx="798" cy="3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/>
              <a:r>
                <a:rPr lang="ru-RU" altLang="ru-RU" sz="1200">
                  <a:latin typeface="Arial" panose="020B0604020202020204" pitchFamily="34" charset="0"/>
                  <a:cs typeface="Times New Roman" panose="02020603050405020304" pitchFamily="18" charset="0"/>
                </a:rPr>
                <a:t>20</a:t>
              </a:r>
              <a:endParaRPr lang="ru-RU" altLang="ru-RU">
                <a:latin typeface="Arial" panose="020B0604020202020204" pitchFamily="34" charset="0"/>
              </a:endParaRPr>
            </a:p>
          </p:txBody>
        </p:sp>
        <p:sp>
          <p:nvSpPr>
            <p:cNvPr id="14385" name="Rectangle 9"/>
            <p:cNvSpPr>
              <a:spLocks noChangeArrowheads="1"/>
            </p:cNvSpPr>
            <p:nvPr/>
          </p:nvSpPr>
          <p:spPr bwMode="auto">
            <a:xfrm>
              <a:off x="2241" y="6007"/>
              <a:ext cx="798" cy="3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/>
              <a:r>
                <a:rPr lang="ru-RU" altLang="ru-RU" sz="1200">
                  <a:latin typeface="Arial" panose="020B0604020202020204" pitchFamily="34" charset="0"/>
                  <a:cs typeface="Times New Roman" panose="02020603050405020304" pitchFamily="18" charset="0"/>
                </a:rPr>
                <a:t>50</a:t>
              </a:r>
              <a:endParaRPr lang="ru-RU" altLang="ru-RU">
                <a:latin typeface="Arial" panose="020B0604020202020204" pitchFamily="34" charset="0"/>
              </a:endParaRPr>
            </a:p>
          </p:txBody>
        </p:sp>
        <p:sp>
          <p:nvSpPr>
            <p:cNvPr id="14386" name="Rectangle 8"/>
            <p:cNvSpPr>
              <a:spLocks noChangeArrowheads="1"/>
            </p:cNvSpPr>
            <p:nvPr/>
          </p:nvSpPr>
          <p:spPr bwMode="auto">
            <a:xfrm>
              <a:off x="2241" y="5634"/>
              <a:ext cx="798" cy="3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/>
              <a:r>
                <a:rPr lang="ru-RU" altLang="ru-RU" sz="1200">
                  <a:latin typeface="Arial" panose="020B0604020202020204" pitchFamily="34" charset="0"/>
                  <a:cs typeface="Times New Roman" panose="02020603050405020304" pitchFamily="18" charset="0"/>
                </a:rPr>
                <a:t>60</a:t>
              </a:r>
              <a:endParaRPr lang="ru-RU" altLang="ru-RU">
                <a:latin typeface="Arial" panose="020B0604020202020204" pitchFamily="34" charset="0"/>
              </a:endParaRPr>
            </a:p>
          </p:txBody>
        </p:sp>
        <p:sp>
          <p:nvSpPr>
            <p:cNvPr id="14387" name="Rectangle 7"/>
            <p:cNvSpPr>
              <a:spLocks noChangeArrowheads="1"/>
            </p:cNvSpPr>
            <p:nvPr/>
          </p:nvSpPr>
          <p:spPr bwMode="auto">
            <a:xfrm>
              <a:off x="2241" y="6779"/>
              <a:ext cx="798" cy="3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/>
              <a:r>
                <a:rPr lang="ru-RU" altLang="ru-RU" sz="1200">
                  <a:latin typeface="Arial" panose="020B0604020202020204" pitchFamily="34" charset="0"/>
                  <a:cs typeface="Times New Roman" panose="02020603050405020304" pitchFamily="18" charset="0"/>
                </a:rPr>
                <a:t>30</a:t>
              </a:r>
              <a:endParaRPr lang="ru-RU" altLang="ru-RU">
                <a:latin typeface="Arial" panose="020B0604020202020204" pitchFamily="34" charset="0"/>
              </a:endParaRPr>
            </a:p>
          </p:txBody>
        </p:sp>
        <p:sp>
          <p:nvSpPr>
            <p:cNvPr id="14388" name="Rectangle 6"/>
            <p:cNvSpPr>
              <a:spLocks noChangeArrowheads="1"/>
            </p:cNvSpPr>
            <p:nvPr/>
          </p:nvSpPr>
          <p:spPr bwMode="auto">
            <a:xfrm>
              <a:off x="2241" y="6393"/>
              <a:ext cx="798" cy="3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/>
              <a:r>
                <a:rPr lang="ru-RU" altLang="ru-RU" sz="1200">
                  <a:latin typeface="Arial" panose="020B0604020202020204" pitchFamily="34" charset="0"/>
                  <a:cs typeface="Times New Roman" panose="02020603050405020304" pitchFamily="18" charset="0"/>
                </a:rPr>
                <a:t>40</a:t>
              </a:r>
              <a:endParaRPr lang="ru-RU" altLang="ru-RU">
                <a:latin typeface="Arial" panose="020B0604020202020204" pitchFamily="34" charset="0"/>
              </a:endParaRPr>
            </a:p>
          </p:txBody>
        </p:sp>
        <p:sp>
          <p:nvSpPr>
            <p:cNvPr id="14389" name="Rectangle 5"/>
            <p:cNvSpPr>
              <a:spLocks noChangeArrowheads="1"/>
            </p:cNvSpPr>
            <p:nvPr/>
          </p:nvSpPr>
          <p:spPr bwMode="auto">
            <a:xfrm>
              <a:off x="2241" y="5248"/>
              <a:ext cx="798" cy="3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/>
              <a:r>
                <a:rPr lang="ru-RU" altLang="ru-RU" sz="1200">
                  <a:latin typeface="Arial" panose="020B0604020202020204" pitchFamily="34" charset="0"/>
                  <a:cs typeface="Times New Roman" panose="02020603050405020304" pitchFamily="18" charset="0"/>
                </a:rPr>
                <a:t>70</a:t>
              </a:r>
              <a:endParaRPr lang="ru-RU" altLang="ru-RU">
                <a:latin typeface="Arial" panose="020B0604020202020204" pitchFamily="34" charset="0"/>
              </a:endParaRPr>
            </a:p>
          </p:txBody>
        </p:sp>
        <p:sp>
          <p:nvSpPr>
            <p:cNvPr id="14390" name="Rectangle 4"/>
            <p:cNvSpPr>
              <a:spLocks noChangeArrowheads="1"/>
            </p:cNvSpPr>
            <p:nvPr/>
          </p:nvSpPr>
          <p:spPr bwMode="auto">
            <a:xfrm>
              <a:off x="2241" y="4862"/>
              <a:ext cx="798" cy="3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/>
              <a:r>
                <a:rPr lang="ru-RU" altLang="ru-RU" sz="1200">
                  <a:latin typeface="Arial" panose="020B0604020202020204" pitchFamily="34" charset="0"/>
                  <a:cs typeface="Times New Roman" panose="02020603050405020304" pitchFamily="18" charset="0"/>
                </a:rPr>
                <a:t>80</a:t>
              </a:r>
              <a:endParaRPr lang="ru-RU" altLang="ru-RU">
                <a:latin typeface="Arial" panose="020B0604020202020204" pitchFamily="34" charset="0"/>
              </a:endParaRPr>
            </a:p>
          </p:txBody>
        </p:sp>
        <p:sp>
          <p:nvSpPr>
            <p:cNvPr id="14391" name="Rectangle 3"/>
            <p:cNvSpPr>
              <a:spLocks noChangeArrowheads="1"/>
            </p:cNvSpPr>
            <p:nvPr/>
          </p:nvSpPr>
          <p:spPr bwMode="auto">
            <a:xfrm>
              <a:off x="2241" y="4476"/>
              <a:ext cx="798" cy="3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/>
              <a:r>
                <a:rPr lang="ru-RU" altLang="ru-RU" sz="1200">
                  <a:latin typeface="Arial" panose="020B0604020202020204" pitchFamily="34" charset="0"/>
                  <a:cs typeface="Times New Roman" panose="02020603050405020304" pitchFamily="18" charset="0"/>
                </a:rPr>
                <a:t>90</a:t>
              </a:r>
              <a:endParaRPr lang="ru-RU" altLang="ru-RU">
                <a:latin typeface="Arial" panose="020B0604020202020204" pitchFamily="34" charset="0"/>
              </a:endParaRPr>
            </a:p>
          </p:txBody>
        </p:sp>
        <p:sp>
          <p:nvSpPr>
            <p:cNvPr id="14392" name="Rectangle 2"/>
            <p:cNvSpPr>
              <a:spLocks noChangeArrowheads="1"/>
            </p:cNvSpPr>
            <p:nvPr/>
          </p:nvSpPr>
          <p:spPr bwMode="auto">
            <a:xfrm>
              <a:off x="2241" y="4079"/>
              <a:ext cx="798" cy="3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r"/>
              <a:r>
                <a:rPr lang="ru-RU" altLang="ru-RU" sz="1200">
                  <a:latin typeface="Arial" panose="020B0604020202020204" pitchFamily="34" charset="0"/>
                  <a:cs typeface="Times New Roman" panose="02020603050405020304" pitchFamily="18" charset="0"/>
                </a:rPr>
                <a:t>100</a:t>
              </a:r>
              <a:endParaRPr lang="ru-RU" altLang="ru-RU">
                <a:latin typeface="Arial" panose="020B0604020202020204" pitchFamily="34" charset="0"/>
              </a:endParaRPr>
            </a:p>
          </p:txBody>
        </p:sp>
      </p:grpSp>
      <p:sp>
        <p:nvSpPr>
          <p:cNvPr id="14341" name="Rectangle 63"/>
          <p:cNvSpPr>
            <a:spLocks noChangeArrowheads="1"/>
          </p:cNvSpPr>
          <p:nvPr/>
        </p:nvSpPr>
        <p:spPr bwMode="auto">
          <a:xfrm>
            <a:off x="3167064" y="1714500"/>
            <a:ext cx="6357937" cy="306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4508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endParaRPr lang="ru-RU" alt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hangingPunct="0"/>
            <a:r>
              <a:rPr lang="ru-RU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hangingPunct="0">
              <a:buFontTx/>
              <a:buChar char="•"/>
            </a:pPr>
            <a:endParaRPr lang="ru-RU" alt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hangingPunct="0">
              <a:buFontTx/>
              <a:buChar char="•"/>
            </a:pP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hangingPunct="0">
              <a:buFontTx/>
              <a:buChar char="•"/>
            </a:pP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hangingPunct="0">
              <a:buFontTx/>
              <a:buChar char="•"/>
            </a:pP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hangingPunct="0">
              <a:buFontTx/>
              <a:buChar char="•"/>
            </a:pP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hangingPunct="0">
              <a:buFontTx/>
              <a:buChar char="•"/>
            </a:pP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hangingPunct="0">
              <a:buFontTx/>
              <a:buChar char="•"/>
            </a:pP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hangingPunct="0">
              <a:buFontTx/>
              <a:buChar char="•"/>
            </a:pP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hangingPunct="0">
              <a:buFontTx/>
              <a:buChar char="•"/>
            </a:pP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hangingPunct="0">
              <a:buFontTx/>
              <a:buChar char="•"/>
            </a:pPr>
            <a:endParaRPr lang="ru-RU" alt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hangingPunct="0"/>
            <a:r>
              <a:rPr lang="ru-RU" alt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0" hangingPunct="0">
              <a:buFontTx/>
              <a:buChar char="•"/>
            </a:pPr>
            <a:r>
              <a:rPr lang="ru-RU" alt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uz-Cyrl-UZ" alt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alt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  </a:t>
            </a:r>
            <a:r>
              <a:rPr lang="uz-Cyrl-UZ" alt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alt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1   </a:t>
            </a:r>
            <a:r>
              <a:rPr lang="uz-Cyrl-UZ" alt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alt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uz-Cyrl-UZ" alt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3  </a:t>
            </a:r>
            <a:r>
              <a:rPr lang="uz-Cyrl-UZ" alt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4    </a:t>
            </a:r>
            <a:r>
              <a:rPr lang="uz-Cyrl-UZ" alt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5   </a:t>
            </a:r>
            <a:r>
              <a:rPr lang="uz-Cyrl-UZ" alt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6   </a:t>
            </a:r>
            <a:r>
              <a:rPr lang="uz-Cyrl-UZ" alt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alt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   </a:t>
            </a:r>
            <a:r>
              <a:rPr lang="uz-Cyrl-UZ" alt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alt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alt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Товар </a:t>
            </a:r>
            <a:r>
              <a:rPr lang="ru-RU" altLang="ru-RU" sz="1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</a:t>
            </a:r>
            <a:r>
              <a:rPr lang="ru-RU" alt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дона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7" name="Схема 56"/>
          <p:cNvGraphicFramePr/>
          <p:nvPr>
            <p:extLst>
              <p:ext uri="{D42A27DB-BD31-4B8C-83A1-F6EECF244321}">
                <p14:modId xmlns:p14="http://schemas.microsoft.com/office/powerpoint/2010/main" val="2614577682"/>
              </p:ext>
            </p:extLst>
          </p:nvPr>
        </p:nvGraphicFramePr>
        <p:xfrm>
          <a:off x="509285" y="4679876"/>
          <a:ext cx="11157995" cy="1567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8" name="Прямоугольник 57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158-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858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304532677"/>
              </p:ext>
            </p:extLst>
          </p:nvPr>
        </p:nvGraphicFramePr>
        <p:xfrm>
          <a:off x="509286" y="300942"/>
          <a:ext cx="11134846" cy="1116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3174851"/>
              </p:ext>
            </p:extLst>
          </p:nvPr>
        </p:nvGraphicFramePr>
        <p:xfrm>
          <a:off x="509286" y="1597307"/>
          <a:ext cx="11134846" cy="45288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159-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804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981200" y="274638"/>
          <a:ext cx="8115328" cy="939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981200" y="1600200"/>
          <a:ext cx="8229658" cy="1622822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7437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7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21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6022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 err="1">
                          <a:latin typeface="Times New Roman" pitchFamily="18" charset="0"/>
                          <a:cs typeface="Times New Roman" pitchFamily="18" charset="0"/>
                        </a:rPr>
                        <a:t>Бир</a:t>
                      </a: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 килограмм картошка </a:t>
                      </a:r>
                      <a:r>
                        <a:rPr lang="ru-RU" sz="1400" kern="1000" dirty="0" err="1">
                          <a:latin typeface="Times New Roman" pitchFamily="18" charset="0"/>
                          <a:cs typeface="Times New Roman" pitchFamily="18" charset="0"/>
                        </a:rPr>
                        <a:t>нархи</a:t>
                      </a: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ru-RU" sz="1400" kern="1000" dirty="0" err="1">
                          <a:latin typeface="Times New Roman" pitchFamily="18" charset="0"/>
                          <a:cs typeface="Times New Roman" pitchFamily="18" charset="0"/>
                        </a:rPr>
                        <a:t>сўм</a:t>
                      </a: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0784" marR="10784" marT="0" marB="0"/>
                </a:tc>
                <a:tc>
                  <a:txBody>
                    <a:bodyPr/>
                    <a:lstStyle/>
                    <a:p>
                      <a:pPr indent="21590"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>
                          <a:latin typeface="Times New Roman" pitchFamily="18" charset="0"/>
                          <a:cs typeface="Times New Roman" pitchFamily="18" charset="0"/>
                        </a:rPr>
                        <a:t>Картошканинг якка таклифи миқдори (бир ойда килограмм)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0784" marR="10784" marT="0" marB="0"/>
                </a:tc>
                <a:tc>
                  <a:txBody>
                    <a:bodyPr/>
                    <a:lstStyle/>
                    <a:p>
                      <a:pPr indent="21590"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>
                          <a:latin typeface="Times New Roman" pitchFamily="18" charset="0"/>
                          <a:cs typeface="Times New Roman" pitchFamily="18" charset="0"/>
                        </a:rPr>
                        <a:t>Картошканинг бозор таклифи миқдори (бир ойда тонна)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0784" marR="10784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6703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400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0784" marR="10784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0784" marR="10784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hangingPunc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kern="1000" dirty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0784" marR="10784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6388" name="Группа 13"/>
          <p:cNvGrpSpPr>
            <a:grpSpLocks/>
          </p:cNvGrpSpPr>
          <p:nvPr/>
        </p:nvGrpSpPr>
        <p:grpSpPr bwMode="auto">
          <a:xfrm>
            <a:off x="3452814" y="3500438"/>
            <a:ext cx="5572125" cy="2159582"/>
            <a:chOff x="1928794" y="3500438"/>
            <a:chExt cx="5572164" cy="3143272"/>
          </a:xfrm>
        </p:grpSpPr>
        <p:grpSp>
          <p:nvGrpSpPr>
            <p:cNvPr id="16390" name="Group 1"/>
            <p:cNvGrpSpPr>
              <a:grpSpLocks/>
            </p:cNvGrpSpPr>
            <p:nvPr/>
          </p:nvGrpSpPr>
          <p:grpSpPr bwMode="auto">
            <a:xfrm>
              <a:off x="2643174" y="3571876"/>
              <a:ext cx="4000528" cy="2643206"/>
              <a:chOff x="2871" y="7199"/>
              <a:chExt cx="4177" cy="2403"/>
            </a:xfrm>
          </p:grpSpPr>
          <p:sp>
            <p:nvSpPr>
              <p:cNvPr id="16393" name="Line 2"/>
              <p:cNvSpPr>
                <a:spLocks noChangeShapeType="1"/>
              </p:cNvSpPr>
              <p:nvPr/>
            </p:nvSpPr>
            <p:spPr bwMode="auto">
              <a:xfrm flipH="1">
                <a:off x="2871" y="9600"/>
                <a:ext cx="4177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 type="triangle" w="med" len="sm"/>
                <a:tailEnd type="none" w="med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394" name="Line 3"/>
              <p:cNvSpPr>
                <a:spLocks noChangeShapeType="1"/>
              </p:cNvSpPr>
              <p:nvPr/>
            </p:nvSpPr>
            <p:spPr bwMode="auto">
              <a:xfrm flipV="1">
                <a:off x="2871" y="7199"/>
                <a:ext cx="0" cy="240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395" name="Freeform 4"/>
              <p:cNvSpPr>
                <a:spLocks/>
              </p:cNvSpPr>
              <p:nvPr/>
            </p:nvSpPr>
            <p:spPr bwMode="auto">
              <a:xfrm>
                <a:off x="3321" y="7261"/>
                <a:ext cx="3240" cy="1440"/>
              </a:xfrm>
              <a:custGeom>
                <a:avLst/>
                <a:gdLst>
                  <a:gd name="T0" fmla="*/ 0 w 3240"/>
                  <a:gd name="T1" fmla="*/ 1440 h 1440"/>
                  <a:gd name="T2" fmla="*/ 720 w 3240"/>
                  <a:gd name="T3" fmla="*/ 1260 h 1440"/>
                  <a:gd name="T4" fmla="*/ 1620 w 3240"/>
                  <a:gd name="T5" fmla="*/ 900 h 1440"/>
                  <a:gd name="T6" fmla="*/ 2700 w 3240"/>
                  <a:gd name="T7" fmla="*/ 360 h 1440"/>
                  <a:gd name="T8" fmla="*/ 3240 w 3240"/>
                  <a:gd name="T9" fmla="*/ 0 h 14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40"/>
                  <a:gd name="T16" fmla="*/ 0 h 1440"/>
                  <a:gd name="T17" fmla="*/ 3240 w 3240"/>
                  <a:gd name="T18" fmla="*/ 1440 h 14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40" h="1440">
                    <a:moveTo>
                      <a:pt x="0" y="1440"/>
                    </a:moveTo>
                    <a:cubicBezTo>
                      <a:pt x="225" y="1395"/>
                      <a:pt x="450" y="1350"/>
                      <a:pt x="720" y="1260"/>
                    </a:cubicBezTo>
                    <a:cubicBezTo>
                      <a:pt x="990" y="1170"/>
                      <a:pt x="1290" y="1050"/>
                      <a:pt x="1620" y="900"/>
                    </a:cubicBezTo>
                    <a:cubicBezTo>
                      <a:pt x="1950" y="750"/>
                      <a:pt x="2430" y="510"/>
                      <a:pt x="2700" y="360"/>
                    </a:cubicBezTo>
                    <a:cubicBezTo>
                      <a:pt x="2970" y="210"/>
                      <a:pt x="3120" y="90"/>
                      <a:pt x="3240" y="0"/>
                    </a:cubicBezTo>
                  </a:path>
                </a:pathLst>
              </a:cu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endParaRPr lang="ru-RU" altLang="ru-RU"/>
              </a:p>
            </p:txBody>
          </p:sp>
        </p:grpSp>
        <p:sp>
          <p:nvSpPr>
            <p:cNvPr id="12" name="Прямоугольник 11"/>
            <p:cNvSpPr/>
            <p:nvPr/>
          </p:nvSpPr>
          <p:spPr>
            <a:xfrm>
              <a:off x="1928794" y="3500438"/>
              <a:ext cx="642941" cy="1723579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lnSpc>
                  <a:spcPct val="150000"/>
                </a:lnSpc>
                <a:spcBef>
                  <a:spcPts val="600"/>
                </a:spcBef>
                <a:defRPr/>
              </a:pPr>
              <a:endParaRPr lang="uz-Cyrl-UZ" sz="1600" dirty="0"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lnSpc>
                  <a:spcPct val="150000"/>
                </a:lnSpc>
                <a:spcBef>
                  <a:spcPts val="600"/>
                </a:spcBef>
                <a:defRPr/>
              </a:pPr>
              <a:r>
                <a:rPr lang="uz-Cyrl-UZ" sz="1600" dirty="0">
                  <a:latin typeface="Times New Roman" pitchFamily="18" charset="0"/>
                  <a:cs typeface="Times New Roman" pitchFamily="18" charset="0"/>
                </a:rPr>
                <a:t>700</a:t>
              </a:r>
            </a:p>
            <a:p>
              <a:pPr algn="ctr">
                <a:lnSpc>
                  <a:spcPct val="150000"/>
                </a:lnSpc>
                <a:defRPr/>
              </a:pPr>
              <a:r>
                <a:rPr lang="uz-Cyrl-UZ" sz="1600" dirty="0">
                  <a:latin typeface="Times New Roman" pitchFamily="18" charset="0"/>
                  <a:cs typeface="Times New Roman" pitchFamily="18" charset="0"/>
                </a:rPr>
                <a:t>600</a:t>
              </a:r>
            </a:p>
            <a:p>
              <a:pPr algn="ctr">
                <a:lnSpc>
                  <a:spcPct val="150000"/>
                </a:lnSpc>
                <a:defRPr/>
              </a:pPr>
              <a:r>
                <a:rPr lang="uz-Cyrl-UZ" sz="1600" dirty="0">
                  <a:latin typeface="Times New Roman" pitchFamily="18" charset="0"/>
                  <a:cs typeface="Times New Roman" pitchFamily="18" charset="0"/>
                </a:rPr>
                <a:t>500</a:t>
              </a:r>
            </a:p>
            <a:p>
              <a:pPr algn="ctr">
                <a:lnSpc>
                  <a:spcPct val="150000"/>
                </a:lnSpc>
                <a:defRPr/>
              </a:pPr>
              <a:r>
                <a:rPr lang="uz-Cyrl-UZ" sz="1600" dirty="0">
                  <a:latin typeface="Times New Roman" pitchFamily="18" charset="0"/>
                  <a:cs typeface="Times New Roman" pitchFamily="18" charset="0"/>
                </a:rPr>
                <a:t>400</a:t>
              </a:r>
            </a:p>
            <a:p>
              <a:pPr algn="ctr">
                <a:lnSpc>
                  <a:spcPct val="150000"/>
                </a:lnSpc>
                <a:defRPr/>
              </a:pPr>
              <a:r>
                <a:rPr lang="uz-Cyrl-UZ" sz="1600" dirty="0">
                  <a:latin typeface="Times New Roman" pitchFamily="18" charset="0"/>
                  <a:cs typeface="Times New Roman" pitchFamily="18" charset="0"/>
                </a:rPr>
                <a:t>300</a:t>
              </a:r>
            </a:p>
            <a:p>
              <a:pPr algn="ctr">
                <a:lnSpc>
                  <a:spcPct val="150000"/>
                </a:lnSpc>
                <a:defRPr/>
              </a:pPr>
              <a:r>
                <a:rPr lang="uz-Cyrl-UZ" sz="1600" dirty="0">
                  <a:latin typeface="Times New Roman" pitchFamily="18" charset="0"/>
                  <a:cs typeface="Times New Roman" pitchFamily="18" charset="0"/>
                </a:rPr>
                <a:t>200</a:t>
              </a:r>
            </a:p>
            <a:p>
              <a:pPr algn="ctr">
                <a:lnSpc>
                  <a:spcPct val="150000"/>
                </a:lnSpc>
                <a:defRPr/>
              </a:pPr>
              <a:r>
                <a:rPr lang="uz-Cyrl-UZ" sz="1600" dirty="0">
                  <a:latin typeface="Times New Roman" pitchFamily="18" charset="0"/>
                  <a:cs typeface="Times New Roman" pitchFamily="18" charset="0"/>
                </a:rPr>
                <a:t>100</a:t>
              </a:r>
            </a:p>
            <a:p>
              <a:pPr algn="ctr">
                <a:lnSpc>
                  <a:spcPct val="150000"/>
                </a:lnSpc>
                <a:defRPr/>
              </a:pPr>
              <a:r>
                <a:rPr lang="uz-Cyrl-UZ" sz="1600" dirty="0">
                  <a:latin typeface="Times New Roman" pitchFamily="18" charset="0"/>
                  <a:cs typeface="Times New Roman" pitchFamily="18" charset="0"/>
                </a:rPr>
                <a:t>0</a:t>
              </a:r>
            </a:p>
            <a:p>
              <a:pPr algn="ctr">
                <a:lnSpc>
                  <a:spcPct val="150000"/>
                </a:lnSpc>
                <a:defRPr/>
              </a:pP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2857487" y="6286519"/>
              <a:ext cx="4643471" cy="357191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uz-Cyrl-UZ" dirty="0">
                  <a:latin typeface="Times New Roman" pitchFamily="18" charset="0"/>
                  <a:cs typeface="Times New Roman" pitchFamily="18" charset="0"/>
                </a:rPr>
                <a:t>  10      20      30      40      50      60       </a:t>
              </a:r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Q</a:t>
              </a:r>
              <a:r>
                <a:rPr lang="ru-RU" dirty="0">
                  <a:latin typeface="Times New Roman" pitchFamily="18" charset="0"/>
                  <a:cs typeface="Times New Roman" pitchFamily="18" charset="0"/>
                </a:rPr>
                <a:t>, тонна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5" name="Скругленный прямоугольник 14"/>
          <p:cNvSpPr/>
          <p:nvPr/>
        </p:nvSpPr>
        <p:spPr>
          <a:xfrm>
            <a:off x="7881939" y="3429001"/>
            <a:ext cx="428625" cy="500063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D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160-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663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2175322184"/>
              </p:ext>
            </p:extLst>
          </p:nvPr>
        </p:nvGraphicFramePr>
        <p:xfrm>
          <a:off x="544009" y="312516"/>
          <a:ext cx="11123271" cy="19734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3524232" y="2786058"/>
            <a:ext cx="857256" cy="1000132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Р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095868" y="2786058"/>
            <a:ext cx="857256" cy="1000132"/>
          </a:xfrm>
          <a:prstGeom prst="roundRect">
            <a:avLst/>
          </a:prstGeom>
          <a:solidFill>
            <a:srgbClr val="00206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524232" y="4286256"/>
            <a:ext cx="857256" cy="1000132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Р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95868" y="4214818"/>
            <a:ext cx="857256" cy="1000132"/>
          </a:xfrm>
          <a:prstGeom prst="roundRect">
            <a:avLst/>
          </a:prstGeom>
          <a:solidFill>
            <a:srgbClr val="00206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S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rot="5400000" flipH="1" flipV="1">
            <a:off x="4275138" y="3249613"/>
            <a:ext cx="785813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16200000" flipH="1">
            <a:off x="4239419" y="4785519"/>
            <a:ext cx="85725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5400000">
            <a:off x="5846763" y="4678363"/>
            <a:ext cx="785813" cy="1588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rot="5400000" flipH="1" flipV="1">
            <a:off x="5811044" y="3285331"/>
            <a:ext cx="857250" cy="1588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2" name="Скругленный прямоугольник 11"/>
          <p:cNvSpPr/>
          <p:nvPr/>
        </p:nvSpPr>
        <p:spPr>
          <a:xfrm>
            <a:off x="7381884" y="3571876"/>
            <a:ext cx="2714644" cy="928694"/>
          </a:xfrm>
          <a:prstGeom prst="roundRect">
            <a:avLst/>
          </a:prstGeom>
          <a:solidFill>
            <a:srgbClr val="00B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Таклиф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қонуни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160-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06164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8715692"/>
              </p:ext>
            </p:extLst>
          </p:nvPr>
        </p:nvGraphicFramePr>
        <p:xfrm>
          <a:off x="549405" y="1312094"/>
          <a:ext cx="11100905" cy="4880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Группа 5"/>
          <p:cNvGrpSpPr/>
          <p:nvPr/>
        </p:nvGrpSpPr>
        <p:grpSpPr>
          <a:xfrm>
            <a:off x="509286" y="390144"/>
            <a:ext cx="11181144" cy="895716"/>
            <a:chOff x="3037" y="1975"/>
            <a:chExt cx="8223524" cy="1007458"/>
          </a:xfrm>
          <a:scene3d>
            <a:camera prst="orthographicFront"/>
            <a:lightRig rig="flat" dir="t"/>
          </a:scene3d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3037" y="1975"/>
              <a:ext cx="8223524" cy="1007458"/>
            </a:xfrm>
            <a:prstGeom prst="roundRect">
              <a:avLst>
                <a:gd name="adj" fmla="val 10000"/>
              </a:avLst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32544" y="31482"/>
              <a:ext cx="8164510" cy="94844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71450" tIns="171450" rIns="171450" bIns="171450" spcCol="1270" anchor="ctr"/>
            <a:lstStyle/>
            <a:p>
              <a:pPr algn="ctr" defTabSz="20002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3200" dirty="0" err="1">
                  <a:latin typeface="Times New Roman" pitchFamily="18" charset="0"/>
                  <a:cs typeface="Times New Roman" pitchFamily="18" charset="0"/>
                </a:rPr>
                <a:t>Таклифга</a:t>
              </a:r>
              <a:r>
                <a:rPr lang="ru-RU" sz="32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3200" dirty="0" err="1">
                  <a:latin typeface="Times New Roman" pitchFamily="18" charset="0"/>
                  <a:cs typeface="Times New Roman" pitchFamily="18" charset="0"/>
                </a:rPr>
                <a:t>таъсир</a:t>
              </a:r>
              <a:r>
                <a:rPr lang="ru-RU" sz="32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3200" dirty="0" err="1">
                  <a:latin typeface="Times New Roman" pitchFamily="18" charset="0"/>
                  <a:cs typeface="Times New Roman" pitchFamily="18" charset="0"/>
                </a:rPr>
                <a:t>этувчи</a:t>
              </a:r>
              <a:r>
                <a:rPr lang="ru-RU" sz="32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3200" dirty="0" err="1">
                  <a:latin typeface="Times New Roman" pitchFamily="18" charset="0"/>
                  <a:cs typeface="Times New Roman" pitchFamily="18" charset="0"/>
                </a:rPr>
                <a:t>омиллар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160-161-</a:t>
            </a:r>
            <a:r>
              <a:rPr lang="en-US" sz="1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betlar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319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024764412"/>
              </p:ext>
            </p:extLst>
          </p:nvPr>
        </p:nvGraphicFramePr>
        <p:xfrm>
          <a:off x="578733" y="254643"/>
          <a:ext cx="11019099" cy="1162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0943617"/>
              </p:ext>
            </p:extLst>
          </p:nvPr>
        </p:nvGraphicFramePr>
        <p:xfrm>
          <a:off x="578733" y="1608881"/>
          <a:ext cx="11019099" cy="45172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65838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627712683"/>
              </p:ext>
            </p:extLst>
          </p:nvPr>
        </p:nvGraphicFramePr>
        <p:xfrm>
          <a:off x="509286" y="332248"/>
          <a:ext cx="11073114" cy="10853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6166037"/>
              </p:ext>
            </p:extLst>
          </p:nvPr>
        </p:nvGraphicFramePr>
        <p:xfrm>
          <a:off x="509286" y="1548384"/>
          <a:ext cx="11073114" cy="4608576"/>
        </p:xfrm>
        <a:graphic>
          <a:graphicData uri="http://schemas.openxmlformats.org/drawingml/2006/table">
            <a:tbl>
              <a:tblPr/>
              <a:tblGrid>
                <a:gridCol w="2039640">
                  <a:extLst>
                    <a:ext uri="{9D8B030D-6E8A-4147-A177-3AD203B41FA5}">
                      <a16:colId xmlns:a16="http://schemas.microsoft.com/office/drawing/2014/main" val="2301052512"/>
                    </a:ext>
                  </a:extLst>
                </a:gridCol>
                <a:gridCol w="9033474">
                  <a:extLst>
                    <a:ext uri="{9D8B030D-6E8A-4147-A177-3AD203B41FA5}">
                      <a16:colId xmlns:a16="http://schemas.microsoft.com/office/drawing/2014/main" val="540127609"/>
                    </a:ext>
                  </a:extLst>
                </a:gridCol>
              </a:tblGrid>
              <a:tr h="46085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r" defTabSz="914400" rtl="0" eaLnBrk="1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700</a:t>
                      </a:r>
                    </a:p>
                    <a:p>
                      <a:pPr marL="0" marR="0" lvl="0" indent="0" algn="r" defTabSz="914400" rtl="0" eaLnBrk="1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</a:t>
                      </a:r>
                      <a:r>
                        <a:rPr kumimoji="0" lang="en-US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r" defTabSz="914400" rtl="0" eaLnBrk="1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</a:t>
                      </a:r>
                    </a:p>
                    <a:p>
                      <a:pPr marL="0" marR="0" lvl="0" indent="0" algn="r" defTabSz="914400" rtl="0" eaLnBrk="1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400</a:t>
                      </a:r>
                    </a:p>
                    <a:p>
                      <a:pPr marL="0" marR="0" lvl="0" indent="0" algn="r" defTabSz="914400" rtl="0" eaLnBrk="1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</a:p>
                    <a:p>
                      <a:pPr marL="0" marR="0" lvl="0" indent="0" algn="r" defTabSz="914400" rtl="0" eaLnBrk="1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</a:p>
                    <a:p>
                      <a:pPr marL="0" marR="0" lvl="0" indent="0" algn="r" defTabSz="914400" rtl="0" eaLnBrk="1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100</a:t>
                      </a:r>
                    </a:p>
                    <a:p>
                      <a:pPr marL="0" marR="0" lvl="0" indent="0" algn="r" defTabSz="914400" rtl="0" eaLnBrk="1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0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z-Cyrl-UZ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en-US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kumimoji="0" lang="uz-Cyrl-UZ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kumimoji="0" lang="ru-RU" alt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ортиқча</a:t>
                      </a: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alt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ишлаб</a:t>
                      </a: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alt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чиқариш</a:t>
                      </a: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kumimoji="0" lang="uz-Cyrl-UZ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kumimoji="0" lang="en-US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             </a:t>
                      </a: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 </a:t>
                      </a:r>
                      <a:r>
                        <a:rPr kumimoji="0" lang="uz-Cyrl-UZ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kumimoji="0" lang="en-US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</a:t>
                      </a:r>
                      <a:r>
                        <a:rPr kumimoji="0" lang="ru-RU" alt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тақчиллик</a:t>
                      </a: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</a:t>
                      </a:r>
                      <a:r>
                        <a:rPr kumimoji="0" lang="uz-Cyrl-UZ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</a:t>
                      </a:r>
                      <a:r>
                        <a:rPr kumimoji="0" lang="en-US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10        20       30     40     50 </a:t>
                      </a:r>
                      <a:r>
                        <a:rPr kumimoji="0" lang="uz-Cyrl-UZ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60   </a:t>
                      </a:r>
                      <a:r>
                        <a:rPr kumimoji="0" lang="uz-Cyrl-UZ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kumimoji="0" lang="en-US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</a:t>
                      </a: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тонна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6933295"/>
                  </a:ext>
                </a:extLst>
              </a:tr>
            </a:tbl>
          </a:graphicData>
        </a:graphic>
      </p:graphicFrame>
      <p:grpSp>
        <p:nvGrpSpPr>
          <p:cNvPr id="20486" name="Group 1"/>
          <p:cNvGrpSpPr>
            <a:grpSpLocks/>
          </p:cNvGrpSpPr>
          <p:nvPr/>
        </p:nvGrpSpPr>
        <p:grpSpPr bwMode="auto">
          <a:xfrm>
            <a:off x="3881438" y="1928813"/>
            <a:ext cx="5143500" cy="3429000"/>
            <a:chOff x="3501" y="9833"/>
            <a:chExt cx="4859" cy="2704"/>
          </a:xfrm>
        </p:grpSpPr>
        <p:sp>
          <p:nvSpPr>
            <p:cNvPr id="20489" name="Line 9"/>
            <p:cNvSpPr>
              <a:spLocks noChangeShapeType="1"/>
            </p:cNvSpPr>
            <p:nvPr/>
          </p:nvSpPr>
          <p:spPr bwMode="auto">
            <a:xfrm>
              <a:off x="3527" y="12536"/>
              <a:ext cx="4833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med" len="sm"/>
              <a:tailEnd type="triangle" w="med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490" name="Line 8"/>
            <p:cNvSpPr>
              <a:spLocks noChangeShapeType="1"/>
            </p:cNvSpPr>
            <p:nvPr/>
          </p:nvSpPr>
          <p:spPr bwMode="auto">
            <a:xfrm flipV="1">
              <a:off x="3515" y="9833"/>
              <a:ext cx="0" cy="27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491" name="Freeform 7"/>
            <p:cNvSpPr>
              <a:spLocks/>
            </p:cNvSpPr>
            <p:nvPr/>
          </p:nvSpPr>
          <p:spPr bwMode="auto">
            <a:xfrm>
              <a:off x="3860" y="10084"/>
              <a:ext cx="3600" cy="1440"/>
            </a:xfrm>
            <a:custGeom>
              <a:avLst/>
              <a:gdLst>
                <a:gd name="T0" fmla="*/ 0 w 3600"/>
                <a:gd name="T1" fmla="*/ 0 h 1440"/>
                <a:gd name="T2" fmla="*/ 360 w 3600"/>
                <a:gd name="T3" fmla="*/ 360 h 1440"/>
                <a:gd name="T4" fmla="*/ 900 w 3600"/>
                <a:gd name="T5" fmla="*/ 720 h 1440"/>
                <a:gd name="T6" fmla="*/ 2520 w 3600"/>
                <a:gd name="T7" fmla="*/ 1260 h 1440"/>
                <a:gd name="T8" fmla="*/ 3600 w 3600"/>
                <a:gd name="T9" fmla="*/ 1440 h 14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00"/>
                <a:gd name="T16" fmla="*/ 0 h 1440"/>
                <a:gd name="T17" fmla="*/ 3600 w 3600"/>
                <a:gd name="T18" fmla="*/ 1440 h 14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00" h="1440">
                  <a:moveTo>
                    <a:pt x="0" y="0"/>
                  </a:moveTo>
                  <a:cubicBezTo>
                    <a:pt x="105" y="120"/>
                    <a:pt x="210" y="240"/>
                    <a:pt x="360" y="360"/>
                  </a:cubicBezTo>
                  <a:cubicBezTo>
                    <a:pt x="510" y="480"/>
                    <a:pt x="540" y="570"/>
                    <a:pt x="900" y="720"/>
                  </a:cubicBezTo>
                  <a:cubicBezTo>
                    <a:pt x="1260" y="870"/>
                    <a:pt x="2070" y="1140"/>
                    <a:pt x="2520" y="1260"/>
                  </a:cubicBezTo>
                  <a:cubicBezTo>
                    <a:pt x="2970" y="1380"/>
                    <a:pt x="3285" y="1410"/>
                    <a:pt x="3600" y="144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20492" name="Freeform 6"/>
            <p:cNvSpPr>
              <a:spLocks/>
            </p:cNvSpPr>
            <p:nvPr/>
          </p:nvSpPr>
          <p:spPr bwMode="auto">
            <a:xfrm>
              <a:off x="3711" y="10114"/>
              <a:ext cx="3240" cy="1440"/>
            </a:xfrm>
            <a:custGeom>
              <a:avLst/>
              <a:gdLst>
                <a:gd name="T0" fmla="*/ 0 w 3240"/>
                <a:gd name="T1" fmla="*/ 1440 h 1440"/>
                <a:gd name="T2" fmla="*/ 720 w 3240"/>
                <a:gd name="T3" fmla="*/ 1260 h 1440"/>
                <a:gd name="T4" fmla="*/ 1620 w 3240"/>
                <a:gd name="T5" fmla="*/ 900 h 1440"/>
                <a:gd name="T6" fmla="*/ 2700 w 3240"/>
                <a:gd name="T7" fmla="*/ 360 h 1440"/>
                <a:gd name="T8" fmla="*/ 3240 w 3240"/>
                <a:gd name="T9" fmla="*/ 0 h 14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40"/>
                <a:gd name="T16" fmla="*/ 0 h 1440"/>
                <a:gd name="T17" fmla="*/ 3240 w 3240"/>
                <a:gd name="T18" fmla="*/ 1440 h 14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40" h="1440">
                  <a:moveTo>
                    <a:pt x="0" y="1440"/>
                  </a:moveTo>
                  <a:cubicBezTo>
                    <a:pt x="225" y="1395"/>
                    <a:pt x="450" y="1350"/>
                    <a:pt x="720" y="1260"/>
                  </a:cubicBezTo>
                  <a:cubicBezTo>
                    <a:pt x="990" y="1170"/>
                    <a:pt x="1290" y="1050"/>
                    <a:pt x="1620" y="900"/>
                  </a:cubicBezTo>
                  <a:cubicBezTo>
                    <a:pt x="1950" y="750"/>
                    <a:pt x="2430" y="510"/>
                    <a:pt x="2700" y="360"/>
                  </a:cubicBezTo>
                  <a:cubicBezTo>
                    <a:pt x="2970" y="210"/>
                    <a:pt x="3120" y="90"/>
                    <a:pt x="3240" y="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20493" name="Line 5"/>
            <p:cNvSpPr>
              <a:spLocks noChangeShapeType="1"/>
            </p:cNvSpPr>
            <p:nvPr/>
          </p:nvSpPr>
          <p:spPr bwMode="auto">
            <a:xfrm>
              <a:off x="3501" y="11026"/>
              <a:ext cx="18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494" name="Line 4"/>
            <p:cNvSpPr>
              <a:spLocks noChangeShapeType="1"/>
            </p:cNvSpPr>
            <p:nvPr/>
          </p:nvSpPr>
          <p:spPr bwMode="auto">
            <a:xfrm>
              <a:off x="5326" y="11093"/>
              <a:ext cx="0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495" name="Line 3"/>
            <p:cNvSpPr>
              <a:spLocks noChangeShapeType="1"/>
            </p:cNvSpPr>
            <p:nvPr/>
          </p:nvSpPr>
          <p:spPr bwMode="auto">
            <a:xfrm>
              <a:off x="4280" y="11466"/>
              <a:ext cx="23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496" name="Line 2"/>
            <p:cNvSpPr>
              <a:spLocks noChangeShapeType="1"/>
            </p:cNvSpPr>
            <p:nvPr/>
          </p:nvSpPr>
          <p:spPr bwMode="auto">
            <a:xfrm>
              <a:off x="3951" y="10147"/>
              <a:ext cx="28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5" name="Скругленный прямоугольник 14"/>
          <p:cNvSpPr/>
          <p:nvPr/>
        </p:nvSpPr>
        <p:spPr>
          <a:xfrm>
            <a:off x="5667375" y="2971801"/>
            <a:ext cx="285750" cy="385763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E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881314" y="1714500"/>
            <a:ext cx="928687" cy="357188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Cyrl-UZ" dirty="0">
                <a:latin typeface="Times New Roman" pitchFamily="18" charset="0"/>
                <a:cs typeface="Times New Roman" pitchFamily="18" charset="0"/>
              </a:rPr>
              <a:t>сўм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38465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981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981200" y="3357563"/>
          <a:ext cx="4114800" cy="27686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667108" y="1928802"/>
            <a:ext cx="5000660" cy="92869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4000" b="1" baseline="-25000" dirty="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4000" b="1" baseline="-25000" dirty="0" err="1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 = Н</a:t>
            </a:r>
            <a:r>
              <a:rPr lang="ru-RU" sz="4000" b="1" baseline="-25000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 = М</a:t>
            </a:r>
            <a:r>
              <a:rPr lang="ru-RU" sz="4000" b="1" baseline="-25000" dirty="0">
                <a:latin typeface="Times New Roman" pitchFamily="18" charset="0"/>
                <a:cs typeface="Times New Roman" pitchFamily="18" charset="0"/>
              </a:rPr>
              <a:t>м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48730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3002659"/>
              </p:ext>
            </p:extLst>
          </p:nvPr>
        </p:nvGraphicFramePr>
        <p:xfrm>
          <a:off x="520861" y="497711"/>
          <a:ext cx="11065397" cy="3288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123616595"/>
              </p:ext>
            </p:extLst>
          </p:nvPr>
        </p:nvGraphicFramePr>
        <p:xfrm>
          <a:off x="2238348" y="4686131"/>
          <a:ext cx="4572000" cy="17543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029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ru-RU" altLang="ru-RU"/>
          </a:p>
        </p:txBody>
      </p:sp>
      <p:graphicFrame>
        <p:nvGraphicFramePr>
          <p:cNvPr id="1026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7079223"/>
              </p:ext>
            </p:extLst>
          </p:nvPr>
        </p:nvGraphicFramePr>
        <p:xfrm>
          <a:off x="4810126" y="3780576"/>
          <a:ext cx="1643063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Формула" r:id="rId13" imgW="622030" imgH="393529" progId="Equation.3">
                  <p:embed/>
                </p:oleObj>
              </mc:Choice>
              <mc:Fallback>
                <p:oleObj name="Формула" r:id="rId13" imgW="622030" imgH="393529" progId="Equation.3">
                  <p:embed/>
                  <p:pic>
                    <p:nvPicPr>
                      <p:cNvPr id="1026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0126" y="3780576"/>
                        <a:ext cx="1643063" cy="1019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308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720483411"/>
              </p:ext>
            </p:extLst>
          </p:nvPr>
        </p:nvGraphicFramePr>
        <p:xfrm>
          <a:off x="532435" y="254643"/>
          <a:ext cx="11146421" cy="1162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6046890"/>
              </p:ext>
            </p:extLst>
          </p:nvPr>
        </p:nvGraphicFramePr>
        <p:xfrm>
          <a:off x="532435" y="1319514"/>
          <a:ext cx="11146421" cy="49308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4-165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betlar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31574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588943087"/>
              </p:ext>
            </p:extLst>
          </p:nvPr>
        </p:nvGraphicFramePr>
        <p:xfrm>
          <a:off x="544010" y="335666"/>
          <a:ext cx="11146420" cy="19503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1981200" y="4071943"/>
          <a:ext cx="8229600" cy="20542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053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ru-RU" altLang="ru-RU"/>
          </a:p>
        </p:txBody>
      </p:sp>
      <p:graphicFrame>
        <p:nvGraphicFramePr>
          <p:cNvPr id="2050" name="Object 1"/>
          <p:cNvGraphicFramePr>
            <a:graphicFrameLocks noChangeAspect="1"/>
          </p:cNvGraphicFramePr>
          <p:nvPr/>
        </p:nvGraphicFramePr>
        <p:xfrm>
          <a:off x="4810126" y="2357438"/>
          <a:ext cx="2214563" cy="1446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Формула" r:id="rId13" imgW="647700" imgH="419100" progId="Equation.3">
                  <p:embed/>
                </p:oleObj>
              </mc:Choice>
              <mc:Fallback>
                <p:oleObj name="Формула" r:id="rId13" imgW="647700" imgH="419100" progId="Equation.3">
                  <p:embed/>
                  <p:pic>
                    <p:nvPicPr>
                      <p:cNvPr id="205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0126" y="2357438"/>
                        <a:ext cx="2214563" cy="14462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47570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0250604"/>
              </p:ext>
            </p:extLst>
          </p:nvPr>
        </p:nvGraphicFramePr>
        <p:xfrm>
          <a:off x="520861" y="544009"/>
          <a:ext cx="11100121" cy="37422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076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ru-RU" altLang="ru-RU"/>
          </a:p>
        </p:txBody>
      </p:sp>
      <p:graphicFrame>
        <p:nvGraphicFramePr>
          <p:cNvPr id="3074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0354753"/>
              </p:ext>
            </p:extLst>
          </p:nvPr>
        </p:nvGraphicFramePr>
        <p:xfrm>
          <a:off x="4738689" y="4066849"/>
          <a:ext cx="2357437" cy="912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Формула" r:id="rId8" imgW="672808" imgH="393529" progId="Equation.3">
                  <p:embed/>
                </p:oleObj>
              </mc:Choice>
              <mc:Fallback>
                <p:oleObj name="Формула" r:id="rId8" imgW="672808" imgH="393529" progId="Equation.3">
                  <p:embed/>
                  <p:pic>
                    <p:nvPicPr>
                      <p:cNvPr id="3074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8689" y="4066849"/>
                        <a:ext cx="2357437" cy="9122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927145153"/>
              </p:ext>
            </p:extLst>
          </p:nvPr>
        </p:nvGraphicFramePr>
        <p:xfrm>
          <a:off x="2166910" y="4947111"/>
          <a:ext cx="4929222" cy="1071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29726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555291536"/>
              </p:ext>
            </p:extLst>
          </p:nvPr>
        </p:nvGraphicFramePr>
        <p:xfrm>
          <a:off x="509285" y="277792"/>
          <a:ext cx="11227443" cy="1508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5676476"/>
              </p:ext>
            </p:extLst>
          </p:nvPr>
        </p:nvGraphicFramePr>
        <p:xfrm>
          <a:off x="509285" y="1785926"/>
          <a:ext cx="11227443" cy="43602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087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706885238"/>
              </p:ext>
            </p:extLst>
          </p:nvPr>
        </p:nvGraphicFramePr>
        <p:xfrm>
          <a:off x="497711" y="184666"/>
          <a:ext cx="11215869" cy="958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103" name="Rectangle 5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09286" y="5833642"/>
            <a:ext cx="1118114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Экономическая теория: Учеб. для студ.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высш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учеб. заведений / Под ред.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В.Д.Камаева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10-е изд.,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перераб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 доп. - М.: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Гуманит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изд. центр ВЛАДОС, 2004, 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-боб; Куликов Л.М. Экономическая теория: учеб. – М.: ТК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Вебли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Изд-во Проспект, 2005, 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-боб, 3-§; Экономическая теория: Учебник. - Изд.,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испр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 доп. / Под общ. ред. акад.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В.И.Видяпина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А.И.Добрынина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Г.П.Журавлевой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Л.С.Тарасевича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М.: ИНФРА-М, 2005, 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XI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боблар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Экономика: Учебник, 3-е изд.,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перераб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 доп./Под ред. д-ра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экон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наук проф.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А.С.Булатова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М.: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Экономистъ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2005, 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IX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-боб;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Иохин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В.Я. Экономическая теория: Учебник /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В.Я.Иохин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М.: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Экономистъ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2005, 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IX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-боб; Курс экономической теории: Общие основы экономической теории.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Микроэконмика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Макроэкономика. Основы национальной экономики: Учебное пособие / Под ред. д.э.н., проф.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А.В.Сидоровича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М.: «Дело и Сервис», 2001, 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VII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VIII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боблар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3746422204"/>
              </p:ext>
            </p:extLst>
          </p:nvPr>
        </p:nvGraphicFramePr>
        <p:xfrm>
          <a:off x="509286" y="1143000"/>
          <a:ext cx="11181144" cy="46559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6320450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5385606"/>
              </p:ext>
            </p:extLst>
          </p:nvPr>
        </p:nvGraphicFramePr>
        <p:xfrm>
          <a:off x="497711" y="613462"/>
          <a:ext cx="11215869" cy="2507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Схема 8"/>
          <p:cNvGraphicFramePr/>
          <p:nvPr/>
        </p:nvGraphicFramePr>
        <p:xfrm>
          <a:off x="497711" y="3601543"/>
          <a:ext cx="11215869" cy="8858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4098" name="Object 1"/>
          <p:cNvGraphicFramePr>
            <a:graphicFrameLocks noChangeAspect="1"/>
          </p:cNvGraphicFramePr>
          <p:nvPr/>
        </p:nvGraphicFramePr>
        <p:xfrm>
          <a:off x="5238750" y="4597488"/>
          <a:ext cx="2224088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4" name="Формула" r:id="rId13" imgW="901309" imgH="203112" progId="Equation.3">
                  <p:embed/>
                </p:oleObj>
              </mc:Choice>
              <mc:Fallback>
                <p:oleObj name="Формула" r:id="rId13" imgW="901309" imgH="203112" progId="Equation.3">
                  <p:embed/>
                  <p:pic>
                    <p:nvPicPr>
                      <p:cNvPr id="4098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8750" y="4597488"/>
                        <a:ext cx="2224088" cy="500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Схема 11"/>
          <p:cNvGraphicFramePr/>
          <p:nvPr/>
        </p:nvGraphicFramePr>
        <p:xfrm>
          <a:off x="497711" y="5161399"/>
          <a:ext cx="11215869" cy="748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sp>
        <p:nvSpPr>
          <p:cNvPr id="4103" name="Rectangle 5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</a:t>
            </a:r>
            <a:r>
              <a:rPr lang="en-US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84828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62087709"/>
              </p:ext>
            </p:extLst>
          </p:nvPr>
        </p:nvGraphicFramePr>
        <p:xfrm>
          <a:off x="532435" y="277792"/>
          <a:ext cx="11053823" cy="11398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7408379"/>
              </p:ext>
            </p:extLst>
          </p:nvPr>
        </p:nvGraphicFramePr>
        <p:xfrm>
          <a:off x="532435" y="1417638"/>
          <a:ext cx="11053823" cy="15112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2481140"/>
              </p:ext>
            </p:extLst>
          </p:nvPr>
        </p:nvGraphicFramePr>
        <p:xfrm>
          <a:off x="532435" y="2928937"/>
          <a:ext cx="11053823" cy="3205547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6842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842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853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86044">
                <a:tc>
                  <a:txBody>
                    <a:bodyPr/>
                    <a:lstStyle/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itchFamily="18" charset="0"/>
                          <a:cs typeface="Times New Roman" pitchFamily="18" charset="0"/>
                        </a:rPr>
                        <a:t>Истеъмол қилинган музқаймоқлар сони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itchFamily="18" charset="0"/>
                          <a:cs typeface="Times New Roman" pitchFamily="18" charset="0"/>
                        </a:rPr>
                        <a:t>Сўнгги қўшилган нафлилик (</a:t>
                      </a:r>
                      <a:r>
                        <a:rPr lang="en-US" sz="2000">
                          <a:latin typeface="Times New Roman" pitchFamily="18" charset="0"/>
                          <a:cs typeface="Times New Roman" pitchFamily="18" charset="0"/>
                        </a:rPr>
                        <a:t>MU</a:t>
                      </a:r>
                      <a:r>
                        <a:rPr lang="ru-RU" sz="200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itchFamily="18" charset="0"/>
                          <a:cs typeface="Times New Roman" pitchFamily="18" charset="0"/>
                        </a:rPr>
                        <a:t>Ялпи нафлилик (</a:t>
                      </a:r>
                      <a:r>
                        <a:rPr lang="en-US" sz="2000">
                          <a:latin typeface="Times New Roman" pitchFamily="18" charset="0"/>
                          <a:cs typeface="Times New Roman" pitchFamily="18" charset="0"/>
                        </a:rPr>
                        <a:t>U</a:t>
                      </a:r>
                      <a:r>
                        <a:rPr lang="ru-RU" sz="200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9503">
                <a:tc>
                  <a:txBody>
                    <a:bodyPr/>
                    <a:lstStyle/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200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 pitchFamily="18" charset="0"/>
                          <a:cs typeface="Times New Roman" pitchFamily="18" charset="0"/>
                        </a:rPr>
                        <a:t>-3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9705" algn="ctr" hangingPunct="0"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168-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0993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9493623"/>
              </p:ext>
            </p:extLst>
          </p:nvPr>
        </p:nvGraphicFramePr>
        <p:xfrm>
          <a:off x="520861" y="308502"/>
          <a:ext cx="11100121" cy="32633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124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ru-RU" altLang="ru-RU"/>
          </a:p>
        </p:txBody>
      </p:sp>
      <p:graphicFrame>
        <p:nvGraphicFramePr>
          <p:cNvPr id="512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9096374"/>
              </p:ext>
            </p:extLst>
          </p:nvPr>
        </p:nvGraphicFramePr>
        <p:xfrm>
          <a:off x="4810126" y="3553414"/>
          <a:ext cx="2428875" cy="968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Формула" r:id="rId9" imgW="889000" imgH="469900" progId="Equation.3">
                  <p:embed/>
                </p:oleObj>
              </mc:Choice>
              <mc:Fallback>
                <p:oleObj name="Формула" r:id="rId9" imgW="889000" imgH="469900" progId="Equation.3">
                  <p:embed/>
                  <p:pic>
                    <p:nvPicPr>
                      <p:cNvPr id="512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0126" y="3553414"/>
                        <a:ext cx="2428875" cy="9685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513883535"/>
              </p:ext>
            </p:extLst>
          </p:nvPr>
        </p:nvGraphicFramePr>
        <p:xfrm>
          <a:off x="2095472" y="4645804"/>
          <a:ext cx="4429156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960687704"/>
              </p:ext>
            </p:extLst>
          </p:nvPr>
        </p:nvGraphicFramePr>
        <p:xfrm>
          <a:off x="6810380" y="4680529"/>
          <a:ext cx="357190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168-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35931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094790217"/>
              </p:ext>
            </p:extLst>
          </p:nvPr>
        </p:nvGraphicFramePr>
        <p:xfrm>
          <a:off x="487680" y="292608"/>
          <a:ext cx="11131296" cy="11250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1029802"/>
              </p:ext>
            </p:extLst>
          </p:nvPr>
        </p:nvGraphicFramePr>
        <p:xfrm>
          <a:off x="487680" y="1417639"/>
          <a:ext cx="11131295" cy="4666170"/>
        </p:xfrm>
        <a:graphic>
          <a:graphicData uri="http://schemas.openxmlformats.org/drawingml/2006/table">
            <a:tbl>
              <a:tblPr/>
              <a:tblGrid>
                <a:gridCol w="11131295">
                  <a:extLst>
                    <a:ext uri="{9D8B030D-6E8A-4147-A177-3AD203B41FA5}">
                      <a16:colId xmlns:a16="http://schemas.microsoft.com/office/drawing/2014/main" val="2754650374"/>
                    </a:ext>
                  </a:extLst>
                </a:gridCol>
              </a:tblGrid>
              <a:tr h="4228428">
                <a:tc>
                  <a:txBody>
                    <a:bodyPr/>
                    <a:lstStyle>
                      <a:lvl1pPr marL="179388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179388" marR="0" lvl="0" indent="0" algn="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79388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В</a:t>
                      </a:r>
                    </a:p>
                    <a:p>
                      <a:pPr marL="179388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</a:t>
                      </a:r>
                    </a:p>
                    <a:p>
                      <a:pPr marL="179388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</a:t>
                      </a: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</a:t>
                      </a: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</a:p>
                    <a:p>
                      <a:pPr marL="179388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</a:t>
                      </a:r>
                    </a:p>
                    <a:p>
                      <a:pPr marL="179388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                                   </a:t>
                      </a: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                </a:t>
                      </a:r>
                    </a:p>
                    <a:p>
                      <a:pPr marL="179388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                        </a:t>
                      </a:r>
                    </a:p>
                    <a:p>
                      <a:pPr marL="179388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                                                                          </a:t>
                      </a: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              И</a:t>
                      </a:r>
                      <a:r>
                        <a:rPr kumimoji="0" lang="ru-RU" altLang="ru-RU" sz="20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79388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                                                     И</a:t>
                      </a:r>
                      <a:r>
                        <a:rPr kumimoji="0" lang="ru-RU" altLang="ru-RU" sz="20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79388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                                                 И</a:t>
                      </a:r>
                      <a:r>
                        <a:rPr kumimoji="0" lang="ru-RU" altLang="ru-RU" sz="20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79388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</a:t>
                      </a:r>
                    </a:p>
                    <a:p>
                      <a:pPr marL="179388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79388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0                                 </a:t>
                      </a:r>
                      <a:r>
                        <a:rPr kumimoji="0" lang="en-US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          </a:t>
                      </a:r>
                      <a:r>
                        <a:rPr kumimoji="0" lang="en-US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А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711362"/>
                  </a:ext>
                </a:extLst>
              </a:tr>
              <a:tr h="437742">
                <a:tc>
                  <a:txBody>
                    <a:bodyPr/>
                    <a:lstStyle>
                      <a:lvl1pPr marL="179388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179388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2367728"/>
                  </a:ext>
                </a:extLst>
              </a:tr>
            </a:tbl>
          </a:graphicData>
        </a:graphic>
      </p:graphicFrame>
      <p:grpSp>
        <p:nvGrpSpPr>
          <p:cNvPr id="25606" name="Group 6"/>
          <p:cNvGrpSpPr>
            <a:grpSpLocks/>
          </p:cNvGrpSpPr>
          <p:nvPr/>
        </p:nvGrpSpPr>
        <p:grpSpPr bwMode="auto">
          <a:xfrm>
            <a:off x="2809876" y="1857375"/>
            <a:ext cx="5643563" cy="3500438"/>
            <a:chOff x="3498" y="11244"/>
            <a:chExt cx="4143" cy="2888"/>
          </a:xfrm>
        </p:grpSpPr>
        <p:sp>
          <p:nvSpPr>
            <p:cNvPr id="25607" name="Line 7"/>
            <p:cNvSpPr>
              <a:spLocks noChangeShapeType="1"/>
            </p:cNvSpPr>
            <p:nvPr/>
          </p:nvSpPr>
          <p:spPr bwMode="auto">
            <a:xfrm>
              <a:off x="3498" y="11244"/>
              <a:ext cx="0" cy="28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arrow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5608" name="Line 8"/>
            <p:cNvSpPr>
              <a:spLocks noChangeShapeType="1"/>
            </p:cNvSpPr>
            <p:nvPr/>
          </p:nvSpPr>
          <p:spPr bwMode="auto">
            <a:xfrm>
              <a:off x="3501" y="14132"/>
              <a:ext cx="41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5609" name="Freeform 9"/>
            <p:cNvSpPr>
              <a:spLocks/>
            </p:cNvSpPr>
            <p:nvPr/>
          </p:nvSpPr>
          <p:spPr bwMode="auto">
            <a:xfrm>
              <a:off x="3681" y="11874"/>
              <a:ext cx="3060" cy="1980"/>
            </a:xfrm>
            <a:custGeom>
              <a:avLst/>
              <a:gdLst>
                <a:gd name="T0" fmla="*/ 0 w 3060"/>
                <a:gd name="T1" fmla="*/ 0 h 1980"/>
                <a:gd name="T2" fmla="*/ 900 w 3060"/>
                <a:gd name="T3" fmla="*/ 1440 h 1980"/>
                <a:gd name="T4" fmla="*/ 3060 w 3060"/>
                <a:gd name="T5" fmla="*/ 1980 h 1980"/>
                <a:gd name="T6" fmla="*/ 0 60000 65536"/>
                <a:gd name="T7" fmla="*/ 0 60000 65536"/>
                <a:gd name="T8" fmla="*/ 0 60000 65536"/>
                <a:gd name="T9" fmla="*/ 0 w 3060"/>
                <a:gd name="T10" fmla="*/ 0 h 1980"/>
                <a:gd name="T11" fmla="*/ 3060 w 3060"/>
                <a:gd name="T12" fmla="*/ 1980 h 198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060" h="1980">
                  <a:moveTo>
                    <a:pt x="0" y="0"/>
                  </a:moveTo>
                  <a:cubicBezTo>
                    <a:pt x="195" y="555"/>
                    <a:pt x="390" y="1110"/>
                    <a:pt x="900" y="1440"/>
                  </a:cubicBezTo>
                  <a:cubicBezTo>
                    <a:pt x="1410" y="1770"/>
                    <a:pt x="2235" y="1875"/>
                    <a:pt x="3060" y="198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25610" name="Freeform 10"/>
            <p:cNvSpPr>
              <a:spLocks/>
            </p:cNvSpPr>
            <p:nvPr/>
          </p:nvSpPr>
          <p:spPr bwMode="auto">
            <a:xfrm>
              <a:off x="3869" y="11604"/>
              <a:ext cx="3060" cy="1980"/>
            </a:xfrm>
            <a:custGeom>
              <a:avLst/>
              <a:gdLst>
                <a:gd name="T0" fmla="*/ 0 w 3060"/>
                <a:gd name="T1" fmla="*/ 0 h 1980"/>
                <a:gd name="T2" fmla="*/ 900 w 3060"/>
                <a:gd name="T3" fmla="*/ 1440 h 1980"/>
                <a:gd name="T4" fmla="*/ 3060 w 3060"/>
                <a:gd name="T5" fmla="*/ 1980 h 1980"/>
                <a:gd name="T6" fmla="*/ 0 60000 65536"/>
                <a:gd name="T7" fmla="*/ 0 60000 65536"/>
                <a:gd name="T8" fmla="*/ 0 60000 65536"/>
                <a:gd name="T9" fmla="*/ 0 w 3060"/>
                <a:gd name="T10" fmla="*/ 0 h 1980"/>
                <a:gd name="T11" fmla="*/ 3060 w 3060"/>
                <a:gd name="T12" fmla="*/ 1980 h 198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060" h="1980">
                  <a:moveTo>
                    <a:pt x="0" y="0"/>
                  </a:moveTo>
                  <a:cubicBezTo>
                    <a:pt x="195" y="555"/>
                    <a:pt x="390" y="1110"/>
                    <a:pt x="900" y="1440"/>
                  </a:cubicBezTo>
                  <a:cubicBezTo>
                    <a:pt x="1410" y="1770"/>
                    <a:pt x="2235" y="1875"/>
                    <a:pt x="3060" y="198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25611" name="Freeform 11"/>
            <p:cNvSpPr>
              <a:spLocks/>
            </p:cNvSpPr>
            <p:nvPr/>
          </p:nvSpPr>
          <p:spPr bwMode="auto">
            <a:xfrm>
              <a:off x="4038" y="11379"/>
              <a:ext cx="3060" cy="1980"/>
            </a:xfrm>
            <a:custGeom>
              <a:avLst/>
              <a:gdLst>
                <a:gd name="T0" fmla="*/ 0 w 3060"/>
                <a:gd name="T1" fmla="*/ 0 h 1980"/>
                <a:gd name="T2" fmla="*/ 900 w 3060"/>
                <a:gd name="T3" fmla="*/ 1440 h 1980"/>
                <a:gd name="T4" fmla="*/ 3060 w 3060"/>
                <a:gd name="T5" fmla="*/ 1980 h 1980"/>
                <a:gd name="T6" fmla="*/ 0 60000 65536"/>
                <a:gd name="T7" fmla="*/ 0 60000 65536"/>
                <a:gd name="T8" fmla="*/ 0 60000 65536"/>
                <a:gd name="T9" fmla="*/ 0 w 3060"/>
                <a:gd name="T10" fmla="*/ 0 h 1980"/>
                <a:gd name="T11" fmla="*/ 3060 w 3060"/>
                <a:gd name="T12" fmla="*/ 1980 h 198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060" h="1980">
                  <a:moveTo>
                    <a:pt x="0" y="0"/>
                  </a:moveTo>
                  <a:cubicBezTo>
                    <a:pt x="195" y="555"/>
                    <a:pt x="390" y="1110"/>
                    <a:pt x="900" y="1440"/>
                  </a:cubicBezTo>
                  <a:cubicBezTo>
                    <a:pt x="1410" y="1770"/>
                    <a:pt x="2235" y="1875"/>
                    <a:pt x="3060" y="198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ru-RU" altLang="ru-RU"/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509286" y="6354512"/>
            <a:ext cx="111811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Shodmonov Sh.Sh., G’afurov U.V. Iqtisodiyot nazariyasi (darslik). – T., «Fan va texnologiya» nashriyoti, 2005. </a:t>
            </a:r>
            <a:r>
              <a:rPr lang="uz-Cyrl-UZ" sz="1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169-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bet.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37930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/>
          </p:nvPr>
        </p:nvGraphicFramePr>
        <p:xfrm>
          <a:off x="590309" y="555584"/>
          <a:ext cx="11019099" cy="9872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3231693"/>
              </p:ext>
            </p:extLst>
          </p:nvPr>
        </p:nvGraphicFramePr>
        <p:xfrm>
          <a:off x="590309" y="1542851"/>
          <a:ext cx="11019099" cy="48384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8348697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9523287"/>
              </p:ext>
            </p:extLst>
          </p:nvPr>
        </p:nvGraphicFramePr>
        <p:xfrm>
          <a:off x="578734" y="2627453"/>
          <a:ext cx="10995950" cy="1273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0431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2552</Words>
  <Application>Microsoft Office PowerPoint</Application>
  <PresentationFormat>Широкоэкранный</PresentationFormat>
  <Paragraphs>333</Paragraphs>
  <Slides>28</Slides>
  <Notes>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5" baseType="lpstr">
      <vt:lpstr>Arial</vt:lpstr>
      <vt:lpstr>Calibri</vt:lpstr>
      <vt:lpstr>Calibri Light</vt:lpstr>
      <vt:lpstr>Symbol</vt:lpstr>
      <vt:lpstr>Times New Roman</vt:lpstr>
      <vt:lpstr>Тема Office</vt:lpstr>
      <vt:lpstr>Microsoft Equation 3.0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Yusupov Ravshanbek Aminbayevich</dc:creator>
  <cp:lastModifiedBy>Yusupov Ravshanbek Aminbayevich</cp:lastModifiedBy>
  <cp:revision>10</cp:revision>
  <dcterms:created xsi:type="dcterms:W3CDTF">2022-03-28T06:05:44Z</dcterms:created>
  <dcterms:modified xsi:type="dcterms:W3CDTF">2022-03-28T10:26:24Z</dcterms:modified>
</cp:coreProperties>
</file>