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8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83" r:id="rId12"/>
    <p:sldId id="285" r:id="rId13"/>
    <p:sldId id="286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1" r:id="rId29"/>
    <p:sldId id="280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ata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5485A8-631E-4FDB-94D3-47DBBAEF86E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2466C35-143A-4D66-9151-E622E996AC3E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ADB8F3-12D9-4318-9E69-E626977BCABB}" type="parTrans" cxnId="{B74234B0-7212-4EDE-823B-61CA4AD38EF0}">
      <dgm:prSet/>
      <dgm:spPr/>
      <dgm:t>
        <a:bodyPr/>
        <a:lstStyle/>
        <a:p>
          <a:endParaRPr lang="ru-RU"/>
        </a:p>
      </dgm:t>
    </dgm:pt>
    <dgm:pt modelId="{FEB605C3-EEF1-4E15-8629-8A45A0676359}" type="sibTrans" cxnId="{B74234B0-7212-4EDE-823B-61CA4AD38EF0}">
      <dgm:prSet/>
      <dgm:spPr/>
      <dgm:t>
        <a:bodyPr/>
        <a:lstStyle/>
        <a:p>
          <a:endParaRPr lang="ru-RU"/>
        </a:p>
      </dgm:t>
    </dgm:pt>
    <dgm:pt modelId="{0DB16340-0DBD-4FBD-B039-624FAD9F7F0A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Market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mechanisms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F0D108-5237-413B-ADAA-5566C9630D60}" type="parTrans" cxnId="{1CEC940A-B27F-4D31-8AE6-C36E14DD4157}">
      <dgm:prSet/>
      <dgm:spPr/>
      <dgm:t>
        <a:bodyPr/>
        <a:lstStyle/>
        <a:p>
          <a:endParaRPr lang="ru-RU"/>
        </a:p>
      </dgm:t>
    </dgm:pt>
    <dgm:pt modelId="{195DBFBC-2630-404E-B8C8-6EFADDA764A8}" type="sibTrans" cxnId="{1CEC940A-B27F-4D31-8AE6-C36E14DD4157}">
      <dgm:prSet/>
      <dgm:spPr/>
      <dgm:t>
        <a:bodyPr/>
        <a:lstStyle/>
        <a:p>
          <a:endParaRPr lang="ru-RU"/>
        </a:p>
      </dgm:t>
    </dgm:pt>
    <dgm:pt modelId="{CB4BAA5D-59B9-4DF3-9DDA-EDA2825953EA}">
      <dgm:prSet/>
      <dgm:spPr/>
      <dgm:t>
        <a:bodyPr/>
        <a:lstStyle/>
        <a:p>
          <a:pPr algn="ctr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3-мавзу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 ва рақобат қонуни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4B52D9-7B80-4987-A58D-D4C007D00CF8}" type="parTrans" cxnId="{A688F3AD-323A-4348-B0AC-BF0FD69F3076}">
      <dgm:prSet/>
      <dgm:spPr/>
      <dgm:t>
        <a:bodyPr/>
        <a:lstStyle/>
        <a:p>
          <a:endParaRPr lang="ru-RU"/>
        </a:p>
      </dgm:t>
    </dgm:pt>
    <dgm:pt modelId="{0A7D12D1-E7EA-4F04-B869-E57231A7CFF9}" type="sibTrans" cxnId="{A688F3AD-323A-4348-B0AC-BF0FD69F3076}">
      <dgm:prSet/>
      <dgm:spPr/>
      <dgm:t>
        <a:bodyPr/>
        <a:lstStyle/>
        <a:p>
          <a:endParaRPr lang="ru-RU"/>
        </a:p>
      </dgm:t>
    </dgm:pt>
    <dgm:pt modelId="{2FDF5D1E-D726-4F17-9F68-3F8075886C51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Competition and the law of competition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6D507F-F3E9-4B43-996B-5AB7D5C5E436}" type="parTrans" cxnId="{8474532F-87E7-4376-8AF3-838F73C08240}">
      <dgm:prSet/>
      <dgm:spPr/>
      <dgm:t>
        <a:bodyPr/>
        <a:lstStyle/>
        <a:p>
          <a:endParaRPr lang="ru-RU"/>
        </a:p>
      </dgm:t>
    </dgm:pt>
    <dgm:pt modelId="{76CCF8EB-AEA1-405D-956A-3EE19D0DE226}" type="sibTrans" cxnId="{8474532F-87E7-4376-8AF3-838F73C08240}">
      <dgm:prSet/>
      <dgm:spPr/>
      <dgm:t>
        <a:bodyPr/>
        <a:lstStyle/>
        <a:p>
          <a:endParaRPr lang="ru-RU"/>
        </a:p>
      </dgm:t>
    </dgm:pt>
    <dgm:pt modelId="{3691100F-F3D1-4C17-982F-D2CE5740C6EB}" type="pres">
      <dgm:prSet presAssocID="{365485A8-631E-4FDB-94D3-47DBBAEF86E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B80CBE-6089-42BC-BCDC-0A31AD531E0F}" type="pres">
      <dgm:prSet presAssocID="{0DB16340-0DBD-4FBD-B039-624FAD9F7F0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430281-2BE6-4F6B-8F1D-AAE0927D7386}" type="pres">
      <dgm:prSet presAssocID="{195DBFBC-2630-404E-B8C8-6EFADDA764A8}" presName="spacer" presStyleCnt="0"/>
      <dgm:spPr/>
      <dgm:t>
        <a:bodyPr/>
        <a:lstStyle/>
        <a:p>
          <a:endParaRPr lang="ru-RU"/>
        </a:p>
      </dgm:t>
    </dgm:pt>
    <dgm:pt modelId="{0B4D4B7B-6397-4734-804B-3CA96F141444}" type="pres">
      <dgm:prSet presAssocID="{2FDF5D1E-D726-4F17-9F68-3F8075886C5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8ECCA9-F159-465B-AF8F-3169A3D178A0}" type="pres">
      <dgm:prSet presAssocID="{76CCF8EB-AEA1-405D-956A-3EE19D0DE226}" presName="spacer" presStyleCnt="0"/>
      <dgm:spPr/>
      <dgm:t>
        <a:bodyPr/>
        <a:lstStyle/>
        <a:p>
          <a:endParaRPr lang="ru-RU"/>
        </a:p>
      </dgm:t>
    </dgm:pt>
    <dgm:pt modelId="{85CDE54F-6194-482B-A97E-A0EE4632972C}" type="pres">
      <dgm:prSet presAssocID="{B2466C35-143A-4D66-9151-E622E996AC3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60BD12-153B-469F-BBFF-9029B1D38336}" type="pres">
      <dgm:prSet presAssocID="{FEB605C3-EEF1-4E15-8629-8A45A0676359}" presName="spacer" presStyleCnt="0"/>
      <dgm:spPr/>
      <dgm:t>
        <a:bodyPr/>
        <a:lstStyle/>
        <a:p>
          <a:endParaRPr lang="ru-RU"/>
        </a:p>
      </dgm:t>
    </dgm:pt>
    <dgm:pt modelId="{318173FA-3CC5-49DA-B687-FCF7DDCB6E3F}" type="pres">
      <dgm:prSet presAssocID="{CB4BAA5D-59B9-4DF3-9DDA-EDA2825953E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0EF5ED-58C7-450D-8690-194B8F86259E}" type="presOf" srcId="{0DB16340-0DBD-4FBD-B039-624FAD9F7F0A}" destId="{25B80CBE-6089-42BC-BCDC-0A31AD531E0F}" srcOrd="0" destOrd="0" presId="urn:microsoft.com/office/officeart/2005/8/layout/vList2"/>
    <dgm:cxn modelId="{A6759AD4-3BDF-41E1-9824-491C5CA95929}" type="presOf" srcId="{2FDF5D1E-D726-4F17-9F68-3F8075886C51}" destId="{0B4D4B7B-6397-4734-804B-3CA96F141444}" srcOrd="0" destOrd="0" presId="urn:microsoft.com/office/officeart/2005/8/layout/vList2"/>
    <dgm:cxn modelId="{B74234B0-7212-4EDE-823B-61CA4AD38EF0}" srcId="{365485A8-631E-4FDB-94D3-47DBBAEF86ED}" destId="{B2466C35-143A-4D66-9151-E622E996AC3E}" srcOrd="2" destOrd="0" parTransId="{2CADB8F3-12D9-4318-9E69-E626977BCABB}" sibTransId="{FEB605C3-EEF1-4E15-8629-8A45A0676359}"/>
    <dgm:cxn modelId="{8474532F-87E7-4376-8AF3-838F73C08240}" srcId="{365485A8-631E-4FDB-94D3-47DBBAEF86ED}" destId="{2FDF5D1E-D726-4F17-9F68-3F8075886C51}" srcOrd="1" destOrd="0" parTransId="{196D507F-F3E9-4B43-996B-5AB7D5C5E436}" sibTransId="{76CCF8EB-AEA1-405D-956A-3EE19D0DE226}"/>
    <dgm:cxn modelId="{D61B323D-ED2A-4F5E-A027-32CB50E5F046}" type="presOf" srcId="{365485A8-631E-4FDB-94D3-47DBBAEF86ED}" destId="{3691100F-F3D1-4C17-982F-D2CE5740C6EB}" srcOrd="0" destOrd="0" presId="urn:microsoft.com/office/officeart/2005/8/layout/vList2"/>
    <dgm:cxn modelId="{1CEC940A-B27F-4D31-8AE6-C36E14DD4157}" srcId="{365485A8-631E-4FDB-94D3-47DBBAEF86ED}" destId="{0DB16340-0DBD-4FBD-B039-624FAD9F7F0A}" srcOrd="0" destOrd="0" parTransId="{C1F0D108-5237-413B-ADAA-5566C9630D60}" sibTransId="{195DBFBC-2630-404E-B8C8-6EFADDA764A8}"/>
    <dgm:cxn modelId="{286D8E2E-3947-40AD-81A1-D6F593D9A443}" type="presOf" srcId="{CB4BAA5D-59B9-4DF3-9DDA-EDA2825953EA}" destId="{318173FA-3CC5-49DA-B687-FCF7DDCB6E3F}" srcOrd="0" destOrd="0" presId="urn:microsoft.com/office/officeart/2005/8/layout/vList2"/>
    <dgm:cxn modelId="{FC7B3F4F-2FFA-4AAF-B713-E93680FCBC46}" type="presOf" srcId="{B2466C35-143A-4D66-9151-E622E996AC3E}" destId="{85CDE54F-6194-482B-A97E-A0EE4632972C}" srcOrd="0" destOrd="0" presId="urn:microsoft.com/office/officeart/2005/8/layout/vList2"/>
    <dgm:cxn modelId="{A688F3AD-323A-4348-B0AC-BF0FD69F3076}" srcId="{365485A8-631E-4FDB-94D3-47DBBAEF86ED}" destId="{CB4BAA5D-59B9-4DF3-9DDA-EDA2825953EA}" srcOrd="3" destOrd="0" parTransId="{874B52D9-7B80-4987-A58D-D4C007D00CF8}" sibTransId="{0A7D12D1-E7EA-4F04-B869-E57231A7CFF9}"/>
    <dgm:cxn modelId="{93D490E6-4E1B-42AA-82B2-C4882023AF36}" type="presParOf" srcId="{3691100F-F3D1-4C17-982F-D2CE5740C6EB}" destId="{25B80CBE-6089-42BC-BCDC-0A31AD531E0F}" srcOrd="0" destOrd="0" presId="urn:microsoft.com/office/officeart/2005/8/layout/vList2"/>
    <dgm:cxn modelId="{BFD6144C-ECE1-4B1D-BAF3-914C87951E8D}" type="presParOf" srcId="{3691100F-F3D1-4C17-982F-D2CE5740C6EB}" destId="{83430281-2BE6-4F6B-8F1D-AAE0927D7386}" srcOrd="1" destOrd="0" presId="urn:microsoft.com/office/officeart/2005/8/layout/vList2"/>
    <dgm:cxn modelId="{9CB3FDA0-77C2-4E85-9E4C-988D3531CA3A}" type="presParOf" srcId="{3691100F-F3D1-4C17-982F-D2CE5740C6EB}" destId="{0B4D4B7B-6397-4734-804B-3CA96F141444}" srcOrd="2" destOrd="0" presId="urn:microsoft.com/office/officeart/2005/8/layout/vList2"/>
    <dgm:cxn modelId="{15195DAC-C054-40C6-9F02-DC2441B44063}" type="presParOf" srcId="{3691100F-F3D1-4C17-982F-D2CE5740C6EB}" destId="{0A8ECCA9-F159-465B-AF8F-3169A3D178A0}" srcOrd="3" destOrd="0" presId="urn:microsoft.com/office/officeart/2005/8/layout/vList2"/>
    <dgm:cxn modelId="{81CE6EC7-1BC1-4680-A584-4313CB87165B}" type="presParOf" srcId="{3691100F-F3D1-4C17-982F-D2CE5740C6EB}" destId="{85CDE54F-6194-482B-A97E-A0EE4632972C}" srcOrd="4" destOrd="0" presId="urn:microsoft.com/office/officeart/2005/8/layout/vList2"/>
    <dgm:cxn modelId="{F05919A2-8895-4738-AA56-59029A83A0B5}" type="presParOf" srcId="{3691100F-F3D1-4C17-982F-D2CE5740C6EB}" destId="{A960BD12-153B-469F-BBFF-9029B1D38336}" srcOrd="5" destOrd="0" presId="urn:microsoft.com/office/officeart/2005/8/layout/vList2"/>
    <dgm:cxn modelId="{8A76C635-10C8-4867-9CA0-845667F8D426}" type="presParOf" srcId="{3691100F-F3D1-4C17-982F-D2CE5740C6EB}" destId="{318173FA-3CC5-49DA-B687-FCF7DDCB6E3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70BE19C-DB52-4DD6-9DDD-838FA99A792A}" type="doc">
      <dgm:prSet loTypeId="urn:microsoft.com/office/officeart/2005/8/layout/vList2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D2D5924-8875-40B7-9430-D3B1DE269131}">
      <dgm:prSet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ctr" rtl="0"/>
          <a:r>
            <a:rPr lang="uz-Cyrl-UZ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3-мавзу. Рақобат ва рақобат қонуни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   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E300072C-0575-446E-B452-C57056AA2A40}" type="parTrans" cxnId="{A19F2193-1C50-44CB-ACDB-0C5B27B2180B}">
      <dgm:prSet/>
      <dgm:spPr/>
      <dgm:t>
        <a:bodyPr/>
        <a:lstStyle/>
        <a:p>
          <a:pPr algn="ctr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E2FBF8F-3196-4805-A65C-6330EDCD42D1}" type="sibTrans" cxnId="{A19F2193-1C50-44CB-ACDB-0C5B27B2180B}">
      <dgm:prSet/>
      <dgm:spPr/>
      <dgm:t>
        <a:bodyPr/>
        <a:lstStyle/>
        <a:p>
          <a:pPr algn="ctr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B810096-4CFE-40ED-BFB7-6F411F5051B3}" type="pres">
      <dgm:prSet presAssocID="{A70BE19C-DB52-4DD6-9DDD-838FA99A792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9DB17C-175C-438B-9EB3-9EE4FA5A94D9}" type="pres">
      <dgm:prSet presAssocID="{4D2D5924-8875-40B7-9430-D3B1DE269131}" presName="parentText" presStyleLbl="node1" presStyleIdx="0" presStyleCnt="1" custScaleY="526361" custLinFactY="100000" custLinFactNeighborY="10048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9F2193-1C50-44CB-ACDB-0C5B27B2180B}" srcId="{A70BE19C-DB52-4DD6-9DDD-838FA99A792A}" destId="{4D2D5924-8875-40B7-9430-D3B1DE269131}" srcOrd="0" destOrd="0" parTransId="{E300072C-0575-446E-B452-C57056AA2A40}" sibTransId="{0E2FBF8F-3196-4805-A65C-6330EDCD42D1}"/>
    <dgm:cxn modelId="{AACC433B-E34B-4ABB-9A9A-20613945F41E}" type="presOf" srcId="{4D2D5924-8875-40B7-9430-D3B1DE269131}" destId="{CD9DB17C-175C-438B-9EB3-9EE4FA5A94D9}" srcOrd="0" destOrd="0" presId="urn:microsoft.com/office/officeart/2005/8/layout/vList2"/>
    <dgm:cxn modelId="{3F4DE18B-1556-4C33-A772-5F172630DB92}" type="presOf" srcId="{A70BE19C-DB52-4DD6-9DDD-838FA99A792A}" destId="{BB810096-4CFE-40ED-BFB7-6F411F5051B3}" srcOrd="0" destOrd="0" presId="urn:microsoft.com/office/officeart/2005/8/layout/vList2"/>
    <dgm:cxn modelId="{54B06D09-844A-4ED7-93FF-0CFC3C03A61E}" type="presParOf" srcId="{BB810096-4CFE-40ED-BFB7-6F411F5051B3}" destId="{CD9DB17C-175C-438B-9EB3-9EE4FA5A94D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11F1EB-FDF6-4F7D-9C9B-947CF5E98B6B}" type="doc">
      <dgm:prSet loTypeId="urn:microsoft.com/office/officeart/2005/8/layout/chevron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6E610670-304C-42AA-8905-BA60174F069E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39C0EA69-1D06-459F-9728-E15CAD9BABA8}" type="parTrans" cxnId="{A7FA40B9-E99A-48AD-B1B1-451E1F472AE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3DDE303-C0E6-40B2-9A9B-182DBECD1520}" type="sibTrans" cxnId="{A7FA40B9-E99A-48AD-B1B1-451E1F472AE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BDFA316-2FB5-4C2B-84C3-355D66133150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Рақобатнинг моҳияти, шакллари ва усуллари</a:t>
          </a:r>
          <a:r>
            <a:rPr lang="ru-RU" sz="2400" b="1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12C6FBFA-81D9-49A5-B263-555208D6F22F}" type="parTrans" cxnId="{8B3732A7-80E7-4A62-BADF-BA651D8FD35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5376AB1-B936-44E9-9C35-BD9BC454A9C6}" type="sibTrans" cxnId="{8B3732A7-80E7-4A62-BADF-BA651D8FD35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4FFF097-EE71-4702-A4AD-000EE3BA4346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30822D7A-E9BE-40C7-92B9-7965BEDC1907}" type="parTrans" cxnId="{ABBDCBB8-6193-4D03-B254-F691591697B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B738420-C5CC-4584-9001-BE3834A91DD1}" type="sibTrans" cxnId="{ABBDCBB8-6193-4D03-B254-F691591697B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73DBE46-BCE4-4634-89C4-A34B6E50AEC0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Монополияларнинг иқтисодий асослари ва уларнинг турлари</a:t>
          </a:r>
          <a:r>
            <a:rPr lang="ru-RU" sz="2400" b="1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967BFD08-FD11-4016-BEAB-1862CB2320D4}" type="parTrans" cxnId="{0ECC8024-5BCD-41A0-A0F3-FF1A1F7A160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10EE65F-1ED2-4F17-95A0-7853147E38AC}" type="sibTrans" cxnId="{0ECC8024-5BCD-41A0-A0F3-FF1A1F7A160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A79EDFF-864A-4751-8C4E-15761B02F7FF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9BD9A8A4-C740-4227-869B-7CBC27FAB038}" type="parTrans" cxnId="{658FC01D-27B2-4FFB-B493-4582141EA84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9A406CA-ABA7-449F-ABB4-8676F6F21929}" type="sibTrans" cxnId="{658FC01D-27B2-4FFB-B493-4582141EA84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DBAD308-32E3-448C-9676-F5DCB11E9E99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uz-Cyrl-UZ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ru-RU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ақобатчилик муҳитининг вужудга келиши ва монополияга қарши қонунчилик</a:t>
          </a:r>
          <a:r>
            <a:rPr lang="ru-RU" sz="2400" b="1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91794CFC-35F3-4B35-B808-6906C7F0A230}" type="parTrans" cxnId="{A6A344A1-C188-4A0E-BA99-4559BD74321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56CF5C3-092D-4893-813B-5ACC42B5E8C8}" type="sibTrans" cxnId="{A6A344A1-C188-4A0E-BA99-4559BD74321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B322536-FA16-48A2-81E9-65F65A98F08D}" type="pres">
      <dgm:prSet presAssocID="{0E11F1EB-FDF6-4F7D-9C9B-947CF5E98B6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B1443C-5265-484F-9CBC-F885C6C9E3FC}" type="pres">
      <dgm:prSet presAssocID="{6E610670-304C-42AA-8905-BA60174F069E}" presName="composite" presStyleCnt="0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ru-RU"/>
        </a:p>
      </dgm:t>
    </dgm:pt>
    <dgm:pt modelId="{251ADC6B-242F-4CDC-9CCE-F4FDA6445E08}" type="pres">
      <dgm:prSet presAssocID="{6E610670-304C-42AA-8905-BA60174F069E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34C5EF-F912-4DE2-9B10-628BEEAA64FD}" type="pres">
      <dgm:prSet presAssocID="{6E610670-304C-42AA-8905-BA60174F069E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BD581E-BAEB-4BA9-909F-B6FD2B8AEFE3}" type="pres">
      <dgm:prSet presAssocID="{33DDE303-C0E6-40B2-9A9B-182DBECD1520}" presName="sp" presStyleCnt="0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ru-RU"/>
        </a:p>
      </dgm:t>
    </dgm:pt>
    <dgm:pt modelId="{A0894479-5E5B-4CEE-9921-EB41C405BFC1}" type="pres">
      <dgm:prSet presAssocID="{D4FFF097-EE71-4702-A4AD-000EE3BA4346}" presName="composite" presStyleCnt="0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ru-RU"/>
        </a:p>
      </dgm:t>
    </dgm:pt>
    <dgm:pt modelId="{037DC056-0383-45F4-B753-556DBC7C34D7}" type="pres">
      <dgm:prSet presAssocID="{D4FFF097-EE71-4702-A4AD-000EE3BA434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83F2A9-24DE-458E-A095-E4392934CC21}" type="pres">
      <dgm:prSet presAssocID="{D4FFF097-EE71-4702-A4AD-000EE3BA434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92521D-460C-4CCA-81CC-6F743B4DDABF}" type="pres">
      <dgm:prSet presAssocID="{0B738420-C5CC-4584-9001-BE3834A91DD1}" presName="sp" presStyleCnt="0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ru-RU"/>
        </a:p>
      </dgm:t>
    </dgm:pt>
    <dgm:pt modelId="{F1A77AD5-5286-428A-A298-F1B55FFA4C38}" type="pres">
      <dgm:prSet presAssocID="{9A79EDFF-864A-4751-8C4E-15761B02F7FF}" presName="composite" presStyleCnt="0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ru-RU"/>
        </a:p>
      </dgm:t>
    </dgm:pt>
    <dgm:pt modelId="{3FEFA8FB-2912-49AA-8427-610C9F8680AC}" type="pres">
      <dgm:prSet presAssocID="{9A79EDFF-864A-4751-8C4E-15761B02F7FF}" presName="parentText" presStyleLbl="alignNode1" presStyleIdx="2" presStyleCnt="3" custLinFactNeighborX="-2294" custLinFactNeighborY="168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E0EB61-6B33-478B-89AE-21433EB2A19A}" type="pres">
      <dgm:prSet presAssocID="{9A79EDFF-864A-4751-8C4E-15761B02F7FF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688AD9-0AF8-463A-BF35-73A4FE35EC50}" type="presOf" srcId="{4BDFA316-2FB5-4C2B-84C3-355D66133150}" destId="{2034C5EF-F912-4DE2-9B10-628BEEAA64FD}" srcOrd="0" destOrd="0" presId="urn:microsoft.com/office/officeart/2005/8/layout/chevron2"/>
    <dgm:cxn modelId="{0ECC8024-5BCD-41A0-A0F3-FF1A1F7A1604}" srcId="{D4FFF097-EE71-4702-A4AD-000EE3BA4346}" destId="{373DBE46-BCE4-4634-89C4-A34B6E50AEC0}" srcOrd="0" destOrd="0" parTransId="{967BFD08-FD11-4016-BEAB-1862CB2320D4}" sibTransId="{A10EE65F-1ED2-4F17-95A0-7853147E38AC}"/>
    <dgm:cxn modelId="{658FC01D-27B2-4FFB-B493-4582141EA844}" srcId="{0E11F1EB-FDF6-4F7D-9C9B-947CF5E98B6B}" destId="{9A79EDFF-864A-4751-8C4E-15761B02F7FF}" srcOrd="2" destOrd="0" parTransId="{9BD9A8A4-C740-4227-869B-7CBC27FAB038}" sibTransId="{89A406CA-ABA7-449F-ABB4-8676F6F21929}"/>
    <dgm:cxn modelId="{A7FA40B9-E99A-48AD-B1B1-451E1F472AEC}" srcId="{0E11F1EB-FDF6-4F7D-9C9B-947CF5E98B6B}" destId="{6E610670-304C-42AA-8905-BA60174F069E}" srcOrd="0" destOrd="0" parTransId="{39C0EA69-1D06-459F-9728-E15CAD9BABA8}" sibTransId="{33DDE303-C0E6-40B2-9A9B-182DBECD1520}"/>
    <dgm:cxn modelId="{43E47F1D-D970-41BB-AC0C-46A2510A95F1}" type="presOf" srcId="{6E610670-304C-42AA-8905-BA60174F069E}" destId="{251ADC6B-242F-4CDC-9CCE-F4FDA6445E08}" srcOrd="0" destOrd="0" presId="urn:microsoft.com/office/officeart/2005/8/layout/chevron2"/>
    <dgm:cxn modelId="{42E06319-5A5C-4ACC-B186-F787BB74AA79}" type="presOf" srcId="{373DBE46-BCE4-4634-89C4-A34B6E50AEC0}" destId="{1483F2A9-24DE-458E-A095-E4392934CC21}" srcOrd="0" destOrd="0" presId="urn:microsoft.com/office/officeart/2005/8/layout/chevron2"/>
    <dgm:cxn modelId="{ABBDCBB8-6193-4D03-B254-F691591697B1}" srcId="{0E11F1EB-FDF6-4F7D-9C9B-947CF5E98B6B}" destId="{D4FFF097-EE71-4702-A4AD-000EE3BA4346}" srcOrd="1" destOrd="0" parTransId="{30822D7A-E9BE-40C7-92B9-7965BEDC1907}" sibTransId="{0B738420-C5CC-4584-9001-BE3834A91DD1}"/>
    <dgm:cxn modelId="{F0467433-9576-4AA5-A2E4-669CB5D3190D}" type="presOf" srcId="{D4FFF097-EE71-4702-A4AD-000EE3BA4346}" destId="{037DC056-0383-45F4-B753-556DBC7C34D7}" srcOrd="0" destOrd="0" presId="urn:microsoft.com/office/officeart/2005/8/layout/chevron2"/>
    <dgm:cxn modelId="{867A2EC1-B362-4F9C-8C0A-4907C3ADF8A9}" type="presOf" srcId="{9A79EDFF-864A-4751-8C4E-15761B02F7FF}" destId="{3FEFA8FB-2912-49AA-8427-610C9F8680AC}" srcOrd="0" destOrd="0" presId="urn:microsoft.com/office/officeart/2005/8/layout/chevron2"/>
    <dgm:cxn modelId="{8B3732A7-80E7-4A62-BADF-BA651D8FD359}" srcId="{6E610670-304C-42AA-8905-BA60174F069E}" destId="{4BDFA316-2FB5-4C2B-84C3-355D66133150}" srcOrd="0" destOrd="0" parTransId="{12C6FBFA-81D9-49A5-B263-555208D6F22F}" sibTransId="{55376AB1-B936-44E9-9C35-BD9BC454A9C6}"/>
    <dgm:cxn modelId="{B5C272F9-1DD6-404F-8E58-968C734459B6}" type="presOf" srcId="{0E11F1EB-FDF6-4F7D-9C9B-947CF5E98B6B}" destId="{9B322536-FA16-48A2-81E9-65F65A98F08D}" srcOrd="0" destOrd="0" presId="urn:microsoft.com/office/officeart/2005/8/layout/chevron2"/>
    <dgm:cxn modelId="{A6A344A1-C188-4A0E-BA99-4559BD74321F}" srcId="{9A79EDFF-864A-4751-8C4E-15761B02F7FF}" destId="{4DBAD308-32E3-448C-9676-F5DCB11E9E99}" srcOrd="0" destOrd="0" parTransId="{91794CFC-35F3-4B35-B808-6906C7F0A230}" sibTransId="{456CF5C3-092D-4893-813B-5ACC42B5E8C8}"/>
    <dgm:cxn modelId="{AC64253A-40EB-4911-A871-6ADB9BAC3EE5}" type="presOf" srcId="{4DBAD308-32E3-448C-9676-F5DCB11E9E99}" destId="{0AE0EB61-6B33-478B-89AE-21433EB2A19A}" srcOrd="0" destOrd="0" presId="urn:microsoft.com/office/officeart/2005/8/layout/chevron2"/>
    <dgm:cxn modelId="{B5343D6C-969C-42DA-902E-8E9593580EA5}" type="presParOf" srcId="{9B322536-FA16-48A2-81E9-65F65A98F08D}" destId="{BFB1443C-5265-484F-9CBC-F885C6C9E3FC}" srcOrd="0" destOrd="0" presId="urn:microsoft.com/office/officeart/2005/8/layout/chevron2"/>
    <dgm:cxn modelId="{9BF4E7A7-AEAB-4D13-9992-0EEC2CEF5CC8}" type="presParOf" srcId="{BFB1443C-5265-484F-9CBC-F885C6C9E3FC}" destId="{251ADC6B-242F-4CDC-9CCE-F4FDA6445E08}" srcOrd="0" destOrd="0" presId="urn:microsoft.com/office/officeart/2005/8/layout/chevron2"/>
    <dgm:cxn modelId="{0DC0869E-78A4-416F-8AB0-8A6CBD1B24B6}" type="presParOf" srcId="{BFB1443C-5265-484F-9CBC-F885C6C9E3FC}" destId="{2034C5EF-F912-4DE2-9B10-628BEEAA64FD}" srcOrd="1" destOrd="0" presId="urn:microsoft.com/office/officeart/2005/8/layout/chevron2"/>
    <dgm:cxn modelId="{408923CE-9677-4E79-9F94-06E6138F41D4}" type="presParOf" srcId="{9B322536-FA16-48A2-81E9-65F65A98F08D}" destId="{E3BD581E-BAEB-4BA9-909F-B6FD2B8AEFE3}" srcOrd="1" destOrd="0" presId="urn:microsoft.com/office/officeart/2005/8/layout/chevron2"/>
    <dgm:cxn modelId="{0840C9F4-43DB-4606-A823-BABB05E71B65}" type="presParOf" srcId="{9B322536-FA16-48A2-81E9-65F65A98F08D}" destId="{A0894479-5E5B-4CEE-9921-EB41C405BFC1}" srcOrd="2" destOrd="0" presId="urn:microsoft.com/office/officeart/2005/8/layout/chevron2"/>
    <dgm:cxn modelId="{890A41C6-A528-47B4-AF9D-B743DEB2E47D}" type="presParOf" srcId="{A0894479-5E5B-4CEE-9921-EB41C405BFC1}" destId="{037DC056-0383-45F4-B753-556DBC7C34D7}" srcOrd="0" destOrd="0" presId="urn:microsoft.com/office/officeart/2005/8/layout/chevron2"/>
    <dgm:cxn modelId="{146E1C3E-6217-484A-9D1E-5925FE172DCD}" type="presParOf" srcId="{A0894479-5E5B-4CEE-9921-EB41C405BFC1}" destId="{1483F2A9-24DE-458E-A095-E4392934CC21}" srcOrd="1" destOrd="0" presId="urn:microsoft.com/office/officeart/2005/8/layout/chevron2"/>
    <dgm:cxn modelId="{01D5AE3F-818C-4622-B882-BE60A0C13084}" type="presParOf" srcId="{9B322536-FA16-48A2-81E9-65F65A98F08D}" destId="{4892521D-460C-4CCA-81CC-6F743B4DDABF}" srcOrd="3" destOrd="0" presId="urn:microsoft.com/office/officeart/2005/8/layout/chevron2"/>
    <dgm:cxn modelId="{F2634C33-B208-494C-9FA1-251C352337E2}" type="presParOf" srcId="{9B322536-FA16-48A2-81E9-65F65A98F08D}" destId="{F1A77AD5-5286-428A-A298-F1B55FFA4C38}" srcOrd="4" destOrd="0" presId="urn:microsoft.com/office/officeart/2005/8/layout/chevron2"/>
    <dgm:cxn modelId="{208D9F00-4819-47F7-8CBB-5FA722ACA0BB}" type="presParOf" srcId="{F1A77AD5-5286-428A-A298-F1B55FFA4C38}" destId="{3FEFA8FB-2912-49AA-8427-610C9F8680AC}" srcOrd="0" destOrd="0" presId="urn:microsoft.com/office/officeart/2005/8/layout/chevron2"/>
    <dgm:cxn modelId="{B8A60AC0-BDC1-411B-A9A1-8301AEC2715B}" type="presParOf" srcId="{F1A77AD5-5286-428A-A298-F1B55FFA4C38}" destId="{0AE0EB61-6B33-478B-89AE-21433EB2A19A}" srcOrd="1" destOrd="0" presId="urn:microsoft.com/office/officeart/2005/8/layout/chevron2"/>
  </dgm:cxnLst>
  <dgm:bg>
    <a:solidFill>
      <a:srgbClr val="00B0F0"/>
    </a:solidFill>
    <a:effectLst>
      <a:outerShdw blurRad="76200" dir="13500000" sy="23000" kx="1200000" algn="br" rotWithShape="0">
        <a:prstClr val="black">
          <a:alpha val="2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52A7E3B-94EB-4D68-8088-45EE575785DA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928B143-9E68-492B-B79A-9FA30AB38354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1.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моҳияти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шакллари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усуллари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B6C4FF14-655B-4244-A6B0-D07891101321}" type="parTrans" cxnId="{59C05691-7DE5-4C92-8484-74F5F634F2BB}">
      <dgm:prSet/>
      <dgm:spPr/>
      <dgm:t>
        <a:bodyPr/>
        <a:lstStyle/>
        <a:p>
          <a:endParaRPr lang="ru-RU"/>
        </a:p>
      </dgm:t>
    </dgm:pt>
    <dgm:pt modelId="{53570030-A09F-485A-A4D7-EC811DD7FD4A}" type="sibTrans" cxnId="{59C05691-7DE5-4C92-8484-74F5F634F2BB}">
      <dgm:prSet/>
      <dgm:spPr/>
      <dgm:t>
        <a:bodyPr/>
        <a:lstStyle/>
        <a:p>
          <a:endParaRPr lang="ru-RU"/>
        </a:p>
      </dgm:t>
    </dgm:pt>
    <dgm:pt modelId="{1A46E2DC-0217-4950-B5A6-F4B99397D695}" type="pres">
      <dgm:prSet presAssocID="{752A7E3B-94EB-4D68-8088-45EE575785D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FAAE18-435C-485F-951A-D7A6FA50DFF8}" type="pres">
      <dgm:prSet presAssocID="{8928B143-9E68-492B-B79A-9FA30AB3835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E78936-BFF2-4F49-B0A9-41DDDCBCEDED}" type="presOf" srcId="{752A7E3B-94EB-4D68-8088-45EE575785DA}" destId="{1A46E2DC-0217-4950-B5A6-F4B99397D695}" srcOrd="0" destOrd="0" presId="urn:microsoft.com/office/officeart/2005/8/layout/vList2"/>
    <dgm:cxn modelId="{59C05691-7DE5-4C92-8484-74F5F634F2BB}" srcId="{752A7E3B-94EB-4D68-8088-45EE575785DA}" destId="{8928B143-9E68-492B-B79A-9FA30AB38354}" srcOrd="0" destOrd="0" parTransId="{B6C4FF14-655B-4244-A6B0-D07891101321}" sibTransId="{53570030-A09F-485A-A4D7-EC811DD7FD4A}"/>
    <dgm:cxn modelId="{5C772D05-4EEB-4FDF-A880-B26E4590057B}" type="presOf" srcId="{8928B143-9E68-492B-B79A-9FA30AB38354}" destId="{2EFAAE18-435C-485F-951A-D7A6FA50DFF8}" srcOrd="0" destOrd="0" presId="urn:microsoft.com/office/officeart/2005/8/layout/vList2"/>
    <dgm:cxn modelId="{31BA607B-BD62-41E5-8D8C-3DC38743D0D8}" type="presParOf" srcId="{1A46E2DC-0217-4950-B5A6-F4B99397D695}" destId="{2EFAAE18-435C-485F-951A-D7A6FA50DFF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6BD3D90-2CA4-4BF5-B368-5B57C3276C54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D25B6B6B-DB89-4507-B92E-AD3BD6535C49}">
      <dgm:prSet phldrT="[Текст]"/>
      <dgm:spPr>
        <a:solidFill>
          <a:srgbClr val="FFFFFF">
            <a:alpha val="90000"/>
          </a:srgbClr>
        </a:solidFill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A0863B68-B88B-4816-A441-77C5331BCC18}" type="parTrans" cxnId="{CEF74EE4-2868-404A-97FF-05DA163FADF9}">
      <dgm:prSet/>
      <dgm:spPr/>
      <dgm:t>
        <a:bodyPr/>
        <a:lstStyle/>
        <a:p>
          <a:endParaRPr lang="ru-RU" b="1">
            <a:latin typeface="Times New Roman" pitchFamily="18" charset="0"/>
            <a:cs typeface="Times New Roman" pitchFamily="18" charset="0"/>
          </a:endParaRPr>
        </a:p>
      </dgm:t>
    </dgm:pt>
    <dgm:pt modelId="{663D5974-9D38-4EDD-ADE4-E6A3CF9BFCC8}" type="sibTrans" cxnId="{CEF74EE4-2868-404A-97FF-05DA163FADF9}">
      <dgm:prSet/>
      <dgm:spPr/>
      <dgm:t>
        <a:bodyPr/>
        <a:lstStyle/>
        <a:p>
          <a:endParaRPr lang="ru-RU" b="1">
            <a:latin typeface="Times New Roman" pitchFamily="18" charset="0"/>
            <a:cs typeface="Times New Roman" pitchFamily="18" charset="0"/>
          </a:endParaRPr>
        </a:p>
      </dgm:t>
    </dgm:pt>
    <dgm:pt modelId="{CB5F1892-0450-4131-9D4E-BB9E90F25180}">
      <dgm:prSet phldrT="[Текст]"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0F4D0303-ED63-49DF-85FD-998C245899B0}" type="parTrans" cxnId="{B86B3EF3-161D-47AC-958D-7409C247AAC8}">
      <dgm:prSet/>
      <dgm:spPr/>
      <dgm:t>
        <a:bodyPr/>
        <a:lstStyle/>
        <a:p>
          <a:endParaRPr lang="ru-RU" b="1">
            <a:latin typeface="Times New Roman" pitchFamily="18" charset="0"/>
            <a:cs typeface="Times New Roman" pitchFamily="18" charset="0"/>
          </a:endParaRPr>
        </a:p>
      </dgm:t>
    </dgm:pt>
    <dgm:pt modelId="{CAC7BE0B-64D7-4AA6-BEDC-1DD81CF69F04}" type="sibTrans" cxnId="{B86B3EF3-161D-47AC-958D-7409C247AAC8}">
      <dgm:prSet/>
      <dgm:spPr/>
      <dgm:t>
        <a:bodyPr/>
        <a:lstStyle/>
        <a:p>
          <a:endParaRPr lang="ru-RU" b="1">
            <a:latin typeface="Times New Roman" pitchFamily="18" charset="0"/>
            <a:cs typeface="Times New Roman" pitchFamily="18" charset="0"/>
          </a:endParaRPr>
        </a:p>
      </dgm:t>
    </dgm:pt>
    <dgm:pt modelId="{44A135D5-4C3C-4103-B121-F238A84199B3}">
      <dgm:prSet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9E6D6FA4-7F7E-4648-96E0-6CF28799791B}" type="parTrans" cxnId="{8D5DC7AE-F08C-4428-9E37-24047995242D}">
      <dgm:prSet/>
      <dgm:spPr/>
      <dgm:t>
        <a:bodyPr/>
        <a:lstStyle/>
        <a:p>
          <a:endParaRPr lang="ru-RU" b="1">
            <a:latin typeface="Times New Roman" pitchFamily="18" charset="0"/>
            <a:cs typeface="Times New Roman" pitchFamily="18" charset="0"/>
          </a:endParaRPr>
        </a:p>
      </dgm:t>
    </dgm:pt>
    <dgm:pt modelId="{A8C8C737-F52C-4B2D-923D-418EB3D7928C}" type="sibTrans" cxnId="{8D5DC7AE-F08C-4428-9E37-24047995242D}">
      <dgm:prSet/>
      <dgm:spPr/>
      <dgm:t>
        <a:bodyPr/>
        <a:lstStyle/>
        <a:p>
          <a:endParaRPr lang="ru-RU" b="1">
            <a:latin typeface="Times New Roman" pitchFamily="18" charset="0"/>
            <a:cs typeface="Times New Roman" pitchFamily="18" charset="0"/>
          </a:endParaRPr>
        </a:p>
      </dgm:t>
    </dgm:pt>
    <dgm:pt modelId="{01DF1B03-8B0F-46E2-AD5E-8C2FFEF549FA}" type="pres">
      <dgm:prSet presAssocID="{96BD3D90-2CA4-4BF5-B368-5B57C3276C54}" presName="compositeShape" presStyleCnt="0">
        <dgm:presLayoutVars>
          <dgm:dir/>
          <dgm:resizeHandles/>
        </dgm:presLayoutVars>
      </dgm:prSet>
      <dgm:spPr/>
    </dgm:pt>
    <dgm:pt modelId="{6E3AF8C1-D69A-4701-8B10-3DF7DE86F105}" type="pres">
      <dgm:prSet presAssocID="{96BD3D90-2CA4-4BF5-B368-5B57C3276C54}" presName="pyramid" presStyleLbl="node1" presStyleIdx="0" presStyleCnt="1" custLinFactNeighborX="37" custLinFactNeighborY="-1493"/>
      <dgm:spPr>
        <a:solidFill>
          <a:srgbClr val="C00000"/>
        </a:solidFill>
        <a:ln>
          <a:solidFill>
            <a:schemeClr val="tx1"/>
          </a:solidFill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</dgm:pt>
    <dgm:pt modelId="{028F0947-433D-42AA-A088-E98F0F6049D8}" type="pres">
      <dgm:prSet presAssocID="{96BD3D90-2CA4-4BF5-B368-5B57C3276C54}" presName="theList" presStyleCnt="0"/>
      <dgm:spPr/>
    </dgm:pt>
    <dgm:pt modelId="{A26F3D33-B8A2-4FF8-828C-6467FB2E6203}" type="pres">
      <dgm:prSet presAssocID="{D25B6B6B-DB89-4507-B92E-AD3BD6535C49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3E05FF-98B0-41D3-ACF7-E3A20F3A4C29}" type="pres">
      <dgm:prSet presAssocID="{D25B6B6B-DB89-4507-B92E-AD3BD6535C49}" presName="aSpace" presStyleCnt="0"/>
      <dgm:spPr/>
    </dgm:pt>
    <dgm:pt modelId="{BF85066A-7102-4C4C-8DE8-BF9AB1000A61}" type="pres">
      <dgm:prSet presAssocID="{CB5F1892-0450-4131-9D4E-BB9E90F25180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AA398D-9949-4AD0-9CAA-6EBA3C92613C}" type="pres">
      <dgm:prSet presAssocID="{CB5F1892-0450-4131-9D4E-BB9E90F25180}" presName="aSpace" presStyleCnt="0"/>
      <dgm:spPr/>
    </dgm:pt>
    <dgm:pt modelId="{DC14077C-405C-4CA7-A2B9-51D72C58105F}" type="pres">
      <dgm:prSet presAssocID="{44A135D5-4C3C-4103-B121-F238A84199B3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C1CB33-4F85-4B84-B7E1-A63E99AED252}" type="pres">
      <dgm:prSet presAssocID="{44A135D5-4C3C-4103-B121-F238A84199B3}" presName="aSpace" presStyleCnt="0"/>
      <dgm:spPr/>
    </dgm:pt>
  </dgm:ptLst>
  <dgm:cxnLst>
    <dgm:cxn modelId="{8D5DC7AE-F08C-4428-9E37-24047995242D}" srcId="{96BD3D90-2CA4-4BF5-B368-5B57C3276C54}" destId="{44A135D5-4C3C-4103-B121-F238A84199B3}" srcOrd="2" destOrd="0" parTransId="{9E6D6FA4-7F7E-4648-96E0-6CF28799791B}" sibTransId="{A8C8C737-F52C-4B2D-923D-418EB3D7928C}"/>
    <dgm:cxn modelId="{E36DD958-A2E9-45B3-B39B-FAA495AD1530}" type="presOf" srcId="{44A135D5-4C3C-4103-B121-F238A84199B3}" destId="{DC14077C-405C-4CA7-A2B9-51D72C58105F}" srcOrd="0" destOrd="0" presId="urn:microsoft.com/office/officeart/2005/8/layout/pyramid2"/>
    <dgm:cxn modelId="{DDDD4BF1-36B7-465A-9092-FA666DCC9DAE}" type="presOf" srcId="{96BD3D90-2CA4-4BF5-B368-5B57C3276C54}" destId="{01DF1B03-8B0F-46E2-AD5E-8C2FFEF549FA}" srcOrd="0" destOrd="0" presId="urn:microsoft.com/office/officeart/2005/8/layout/pyramid2"/>
    <dgm:cxn modelId="{CEF74EE4-2868-404A-97FF-05DA163FADF9}" srcId="{96BD3D90-2CA4-4BF5-B368-5B57C3276C54}" destId="{D25B6B6B-DB89-4507-B92E-AD3BD6535C49}" srcOrd="0" destOrd="0" parTransId="{A0863B68-B88B-4816-A441-77C5331BCC18}" sibTransId="{663D5974-9D38-4EDD-ADE4-E6A3CF9BFCC8}"/>
    <dgm:cxn modelId="{7FD1100D-811F-4F3D-8DD4-420E3FE19C15}" type="presOf" srcId="{CB5F1892-0450-4131-9D4E-BB9E90F25180}" destId="{BF85066A-7102-4C4C-8DE8-BF9AB1000A61}" srcOrd="0" destOrd="0" presId="urn:microsoft.com/office/officeart/2005/8/layout/pyramid2"/>
    <dgm:cxn modelId="{9FED852E-A3E6-4574-A2F8-67F772CF5D1A}" type="presOf" srcId="{D25B6B6B-DB89-4507-B92E-AD3BD6535C49}" destId="{A26F3D33-B8A2-4FF8-828C-6467FB2E6203}" srcOrd="0" destOrd="0" presId="urn:microsoft.com/office/officeart/2005/8/layout/pyramid2"/>
    <dgm:cxn modelId="{B86B3EF3-161D-47AC-958D-7409C247AAC8}" srcId="{96BD3D90-2CA4-4BF5-B368-5B57C3276C54}" destId="{CB5F1892-0450-4131-9D4E-BB9E90F25180}" srcOrd="1" destOrd="0" parTransId="{0F4D0303-ED63-49DF-85FD-998C245899B0}" sibTransId="{CAC7BE0B-64D7-4AA6-BEDC-1DD81CF69F04}"/>
    <dgm:cxn modelId="{1BBA196D-6D29-41E4-A69F-DCAA5DBD8086}" type="presParOf" srcId="{01DF1B03-8B0F-46E2-AD5E-8C2FFEF549FA}" destId="{6E3AF8C1-D69A-4701-8B10-3DF7DE86F105}" srcOrd="0" destOrd="0" presId="urn:microsoft.com/office/officeart/2005/8/layout/pyramid2"/>
    <dgm:cxn modelId="{30FC83A5-4AA3-4274-A9DC-5C0D4C654241}" type="presParOf" srcId="{01DF1B03-8B0F-46E2-AD5E-8C2FFEF549FA}" destId="{028F0947-433D-42AA-A088-E98F0F6049D8}" srcOrd="1" destOrd="0" presId="urn:microsoft.com/office/officeart/2005/8/layout/pyramid2"/>
    <dgm:cxn modelId="{FA617FAA-C0AE-43EF-829E-2CC8EF6BAF8D}" type="presParOf" srcId="{028F0947-433D-42AA-A088-E98F0F6049D8}" destId="{A26F3D33-B8A2-4FF8-828C-6467FB2E6203}" srcOrd="0" destOrd="0" presId="urn:microsoft.com/office/officeart/2005/8/layout/pyramid2"/>
    <dgm:cxn modelId="{B2A0F858-B1C4-4F42-8CC0-98E416EC8E7B}" type="presParOf" srcId="{028F0947-433D-42AA-A088-E98F0F6049D8}" destId="{053E05FF-98B0-41D3-ACF7-E3A20F3A4C29}" srcOrd="1" destOrd="0" presId="urn:microsoft.com/office/officeart/2005/8/layout/pyramid2"/>
    <dgm:cxn modelId="{0F85D448-58EC-4320-8BF8-C3C81C6AB6B7}" type="presParOf" srcId="{028F0947-433D-42AA-A088-E98F0F6049D8}" destId="{BF85066A-7102-4C4C-8DE8-BF9AB1000A61}" srcOrd="2" destOrd="0" presId="urn:microsoft.com/office/officeart/2005/8/layout/pyramid2"/>
    <dgm:cxn modelId="{7815B057-FAF2-4BC5-A7F1-ADB5849503B4}" type="presParOf" srcId="{028F0947-433D-42AA-A088-E98F0F6049D8}" destId="{08AA398D-9949-4AD0-9CAA-6EBA3C92613C}" srcOrd="3" destOrd="0" presId="urn:microsoft.com/office/officeart/2005/8/layout/pyramid2"/>
    <dgm:cxn modelId="{6009C465-DD5F-4A7E-A579-A005995ECC90}" type="presParOf" srcId="{028F0947-433D-42AA-A088-E98F0F6049D8}" destId="{DC14077C-405C-4CA7-A2B9-51D72C58105F}" srcOrd="4" destOrd="0" presId="urn:microsoft.com/office/officeart/2005/8/layout/pyramid2"/>
    <dgm:cxn modelId="{CEECE824-D4A5-4C92-A7BB-B776EFA4EE05}" type="presParOf" srcId="{028F0947-433D-42AA-A088-E98F0F6049D8}" destId="{6EC1CB33-4F85-4B84-B7E1-A63E99AED252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1AB9407-03A5-4C47-BB3D-D6E67C59528B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7FC16D-9E50-4314-BC42-73363B75E189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r>
            <a:rPr lang="uz-Cyrl-UZ" sz="2000" b="1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72E30D62-0235-41FC-BC41-49C2CD485B38}" type="parTrans" cxnId="{2239DE41-2234-4B7B-A1FD-D65C57BFABD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09D0721-79F2-48B3-A50E-66B028004A65}" type="sibTrans" cxnId="{2239DE41-2234-4B7B-A1FD-D65C57BFABD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2B9E0C1-3D12-4056-A49E-CF8A69ABC489}">
      <dgm:prSet phldrT="[Текст]" custT="1"/>
      <dgm:spPr>
        <a:solidFill>
          <a:srgbClr val="FFFFFF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r>
            <a:rPr lang="ru-RU" sz="2800" b="1" i="1" dirty="0" err="1" smtClean="0">
              <a:latin typeface="Times New Roman" pitchFamily="18" charset="0"/>
              <a:cs typeface="Times New Roman" pitchFamily="18" charset="0"/>
            </a:rPr>
            <a:t>тартибга</a:t>
          </a:r>
          <a:r>
            <a:rPr lang="ru-RU" sz="28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i="1" dirty="0" err="1" smtClean="0">
              <a:latin typeface="Times New Roman" pitchFamily="18" charset="0"/>
              <a:cs typeface="Times New Roman" pitchFamily="18" charset="0"/>
            </a:rPr>
            <a:t>солиш</a:t>
          </a:r>
          <a:endParaRPr lang="ru-RU" sz="2800" b="1" i="1" dirty="0">
            <a:latin typeface="Times New Roman" pitchFamily="18" charset="0"/>
            <a:cs typeface="Times New Roman" pitchFamily="18" charset="0"/>
          </a:endParaRPr>
        </a:p>
      </dgm:t>
    </dgm:pt>
    <dgm:pt modelId="{30F82EFC-0B11-46D7-A772-A73D2BA4F930}" type="parTrans" cxnId="{6633CF74-886D-4FAC-B407-46100F3A15C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B77FD42-ED3C-4BF5-85F2-EA6DC72B511B}" type="sibTrans" cxnId="{6633CF74-886D-4FAC-B407-46100F3A15C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D9571AC-78EE-4767-9139-163B348EADD7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r>
            <a:rPr lang="uz-Cyrl-UZ" sz="2000" b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3B4A442B-602E-40BC-8AC9-0B35632C7370}" type="parTrans" cxnId="{B1457407-3F25-4674-B046-1B339017AC9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D767042-8D0A-4C60-A34B-A84E8B1B83C0}" type="sibTrans" cxnId="{B1457407-3F25-4674-B046-1B339017AC9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A844EF4-0895-40E4-8ED5-1A3065D1A9D3}">
      <dgm:prSet phldrT="[Текст]" custT="1"/>
      <dgm:spPr>
        <a:solidFill>
          <a:srgbClr val="FFFFFF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r>
            <a:rPr lang="ru-RU" sz="2800" b="1" i="1" dirty="0" err="1" smtClean="0">
              <a:latin typeface="Times New Roman" pitchFamily="18" charset="0"/>
              <a:cs typeface="Times New Roman" pitchFamily="18" charset="0"/>
            </a:rPr>
            <a:t>ресурсларни</a:t>
          </a:r>
          <a:r>
            <a:rPr lang="ru-RU" sz="28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i="1" dirty="0" err="1" smtClean="0">
              <a:latin typeface="Times New Roman" pitchFamily="18" charset="0"/>
              <a:cs typeface="Times New Roman" pitchFamily="18" charset="0"/>
            </a:rPr>
            <a:t>жойлаштириш</a:t>
          </a:r>
          <a:r>
            <a:rPr lang="ru-RU" sz="2800" b="1" i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b="1" i="1" dirty="0">
            <a:latin typeface="Times New Roman" pitchFamily="18" charset="0"/>
            <a:cs typeface="Times New Roman" pitchFamily="18" charset="0"/>
          </a:endParaRPr>
        </a:p>
      </dgm:t>
    </dgm:pt>
    <dgm:pt modelId="{6826003D-874F-4796-AB92-7C4A84B4D2CF}" type="parTrans" cxnId="{3A0395ED-B85E-4F89-9EFA-FDBE5CBD009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2E64611-8EC3-46D8-8E56-1E7479B99FF3}" type="sibTrans" cxnId="{3A0395ED-B85E-4F89-9EFA-FDBE5CBD009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5B52F09-651C-4526-8E5F-4888CF54C3A7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r>
            <a:rPr lang="uz-Cyrl-UZ" sz="2000" b="1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C1A7B870-6EEB-4E3F-A636-0ACB03339D63}" type="parTrans" cxnId="{4A654B68-E7A0-43E1-9233-709C0B98943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A15BAC2-2D31-445F-BB3F-DA6A912DEAEA}" type="sibTrans" cxnId="{4A654B68-E7A0-43E1-9233-709C0B98943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3984E03-817B-4E65-979F-0E26B65C4831}">
      <dgm:prSet phldrT="[Текст]" custT="1"/>
      <dgm:spPr>
        <a:solidFill>
          <a:srgbClr val="FFFFFF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r>
            <a:rPr lang="ru-RU" sz="2800" b="1" i="1" dirty="0" err="1" smtClean="0">
              <a:latin typeface="Times New Roman" pitchFamily="18" charset="0"/>
              <a:cs typeface="Times New Roman" pitchFamily="18" charset="0"/>
            </a:rPr>
            <a:t>инновацион</a:t>
          </a:r>
          <a:r>
            <a:rPr lang="ru-RU" sz="28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i="1" dirty="0" err="1" smtClean="0">
              <a:latin typeface="Times New Roman" pitchFamily="18" charset="0"/>
              <a:cs typeface="Times New Roman" pitchFamily="18" charset="0"/>
            </a:rPr>
            <a:t>вазифа</a:t>
          </a:r>
          <a:endParaRPr lang="ru-RU" sz="2800" b="1" i="1" dirty="0">
            <a:latin typeface="Times New Roman" pitchFamily="18" charset="0"/>
            <a:cs typeface="Times New Roman" pitchFamily="18" charset="0"/>
          </a:endParaRPr>
        </a:p>
      </dgm:t>
    </dgm:pt>
    <dgm:pt modelId="{FEFA4B5F-6741-4694-905C-C59D70F8514E}" type="parTrans" cxnId="{06B1AEE6-B481-4621-A83D-C4EE84C9B3D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D56CAB6-CEE8-4C84-A4C1-D4069C4AE00A}" type="sibTrans" cxnId="{06B1AEE6-B481-4621-A83D-C4EE84C9B3D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D6E3E86-5E9D-4FA4-87D2-3EF7B484EABF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r>
            <a:rPr lang="uz-Cyrl-UZ" sz="2000" b="1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232840DB-3BD7-4676-B528-E0C4F6031935}" type="parTrans" cxnId="{3DC51C23-8F19-4B10-AF28-80123D5B4D7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3C80273-2638-4EA1-B773-64DD29590DF7}" type="sibTrans" cxnId="{3DC51C23-8F19-4B10-AF28-80123D5B4D7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407BE66-922A-444E-9976-1B84417C1030}">
      <dgm:prSet phldrT="[Текст]" custT="1"/>
      <dgm:spPr>
        <a:solidFill>
          <a:srgbClr val="FFFFFF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r>
            <a:rPr lang="ru-RU" sz="2800" b="1" i="1" dirty="0" err="1" smtClean="0">
              <a:latin typeface="Times New Roman" pitchFamily="18" charset="0"/>
              <a:cs typeface="Times New Roman" pitchFamily="18" charset="0"/>
            </a:rPr>
            <a:t>мослаштириш</a:t>
          </a:r>
          <a:r>
            <a:rPr lang="ru-RU" sz="2800" b="1" i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b="1" i="1" dirty="0">
            <a:latin typeface="Times New Roman" pitchFamily="18" charset="0"/>
            <a:cs typeface="Times New Roman" pitchFamily="18" charset="0"/>
          </a:endParaRPr>
        </a:p>
      </dgm:t>
    </dgm:pt>
    <dgm:pt modelId="{12391C4C-0364-4751-9D08-9AF263BB6164}" type="parTrans" cxnId="{E3593DB0-22C7-4C48-B3A6-B14FEBFA2AF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EF82DD6-8160-4491-B38C-68C715C2D2BE}" type="sibTrans" cxnId="{E3593DB0-22C7-4C48-B3A6-B14FEBFA2AF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07A2D67-C470-4543-A906-DF8C8757E057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r>
            <a:rPr lang="uz-Cyrl-UZ" sz="2000" b="1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BEFB3EA8-8731-4873-8C87-F8585CA1FAE3}" type="parTrans" cxnId="{EAB88D8B-C1EB-4BFB-A2A9-756A772C971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AB281AA-9A4D-4EFB-AF59-72BC80281C20}" type="sibTrans" cxnId="{EAB88D8B-C1EB-4BFB-A2A9-756A772C971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05C2D6C-1840-4551-8F4B-8C1753639AB0}">
      <dgm:prSet phldrT="[Текст]" custT="1"/>
      <dgm:spPr>
        <a:solidFill>
          <a:srgbClr val="FFFFFF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r>
            <a:rPr lang="ru-RU" sz="2800" b="1" i="1" dirty="0" err="1" smtClean="0">
              <a:latin typeface="Times New Roman" pitchFamily="18" charset="0"/>
              <a:cs typeface="Times New Roman" pitchFamily="18" charset="0"/>
            </a:rPr>
            <a:t>тақсимлаш</a:t>
          </a:r>
          <a:endParaRPr lang="ru-RU" sz="2800" b="1" i="1" dirty="0">
            <a:latin typeface="Times New Roman" pitchFamily="18" charset="0"/>
            <a:cs typeface="Times New Roman" pitchFamily="18" charset="0"/>
          </a:endParaRPr>
        </a:p>
      </dgm:t>
    </dgm:pt>
    <dgm:pt modelId="{CCF1EDB4-761B-432C-9B73-3AA7DFF057BA}" type="parTrans" cxnId="{F1DCA88A-9180-4F74-B0E6-D39E5894DE1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4438F1B-0EBE-41A0-9354-D20841754872}" type="sibTrans" cxnId="{F1DCA88A-9180-4F74-B0E6-D39E5894DE1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8D2DDFA-CD58-420B-AF34-27085B98BB7A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r>
            <a:rPr lang="uz-Cyrl-UZ" sz="2000" b="1" dirty="0" smtClean="0">
              <a:latin typeface="Times New Roman" pitchFamily="18" charset="0"/>
              <a:cs typeface="Times New Roman" pitchFamily="18" charset="0"/>
            </a:rPr>
            <a:t>6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FB58B590-E2A5-4EC4-9C1A-18F79FA38867}" type="parTrans" cxnId="{61E457F5-E4CE-4CB2-BE34-BA0E7FE5176B}">
      <dgm:prSet/>
      <dgm:spPr/>
      <dgm:t>
        <a:bodyPr/>
        <a:lstStyle/>
        <a:p>
          <a:endParaRPr lang="ru-RU"/>
        </a:p>
      </dgm:t>
    </dgm:pt>
    <dgm:pt modelId="{0281ECC6-DEB2-43DA-8F2E-E9AA6872CDEB}" type="sibTrans" cxnId="{61E457F5-E4CE-4CB2-BE34-BA0E7FE5176B}">
      <dgm:prSet/>
      <dgm:spPr/>
      <dgm:t>
        <a:bodyPr/>
        <a:lstStyle/>
        <a:p>
          <a:endParaRPr lang="ru-RU"/>
        </a:p>
      </dgm:t>
    </dgm:pt>
    <dgm:pt modelId="{473CA6D5-8D69-4B69-AE8C-BF369BDBD23A}">
      <dgm:prSet phldrT="[Текст]" custT="1"/>
      <dgm:spPr>
        <a:solidFill>
          <a:srgbClr val="FFFFFF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r>
            <a:rPr lang="ru-RU" sz="2800" b="1" i="1" dirty="0" err="1" smtClean="0">
              <a:latin typeface="Times New Roman" pitchFamily="18" charset="0"/>
              <a:cs typeface="Times New Roman" pitchFamily="18" charset="0"/>
            </a:rPr>
            <a:t>назорат</a:t>
          </a:r>
          <a:r>
            <a:rPr lang="ru-RU" sz="28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i="1" dirty="0" err="1" smtClean="0">
              <a:latin typeface="Times New Roman" pitchFamily="18" charset="0"/>
              <a:cs typeface="Times New Roman" pitchFamily="18" charset="0"/>
            </a:rPr>
            <a:t>қилиш.</a:t>
          </a:r>
          <a:r>
            <a:rPr lang="ru-RU" sz="2800" b="1" i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b="1" i="1" dirty="0">
            <a:latin typeface="Times New Roman" pitchFamily="18" charset="0"/>
            <a:cs typeface="Times New Roman" pitchFamily="18" charset="0"/>
          </a:endParaRPr>
        </a:p>
      </dgm:t>
    </dgm:pt>
    <dgm:pt modelId="{74EB1F02-0163-4ABC-8E87-AC3501184DBA}" type="parTrans" cxnId="{E0888AED-92E5-4BAF-ABA5-D6147C83B36C}">
      <dgm:prSet/>
      <dgm:spPr/>
      <dgm:t>
        <a:bodyPr/>
        <a:lstStyle/>
        <a:p>
          <a:endParaRPr lang="ru-RU"/>
        </a:p>
      </dgm:t>
    </dgm:pt>
    <dgm:pt modelId="{3842CCE6-847F-45A7-809A-F1B61D86517F}" type="sibTrans" cxnId="{E0888AED-92E5-4BAF-ABA5-D6147C83B36C}">
      <dgm:prSet/>
      <dgm:spPr/>
      <dgm:t>
        <a:bodyPr/>
        <a:lstStyle/>
        <a:p>
          <a:endParaRPr lang="ru-RU"/>
        </a:p>
      </dgm:t>
    </dgm:pt>
    <dgm:pt modelId="{DA8D704D-3028-4B4A-9E78-2A500210751F}" type="pres">
      <dgm:prSet presAssocID="{D1AB9407-03A5-4C47-BB3D-D6E67C59528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6574AD-2369-428B-AA52-0DA0697172ED}" type="pres">
      <dgm:prSet presAssocID="{8F7FC16D-9E50-4314-BC42-73363B75E189}" presName="composite" presStyleCnt="0"/>
      <dgm:spPr/>
    </dgm:pt>
    <dgm:pt modelId="{4EBDA6BE-9D9A-4D47-BAA6-76C0556B8894}" type="pres">
      <dgm:prSet presAssocID="{8F7FC16D-9E50-4314-BC42-73363B75E189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069BE2-E947-4E87-BA6E-C48DE2EEA125}" type="pres">
      <dgm:prSet presAssocID="{8F7FC16D-9E50-4314-BC42-73363B75E189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A742CD-F32D-4455-A77E-A8A7EDEF6A19}" type="pres">
      <dgm:prSet presAssocID="{109D0721-79F2-48B3-A50E-66B028004A65}" presName="sp" presStyleCnt="0"/>
      <dgm:spPr/>
    </dgm:pt>
    <dgm:pt modelId="{04B63C86-C9AC-4924-8F80-5C72C16064B6}" type="pres">
      <dgm:prSet presAssocID="{3D9571AC-78EE-4767-9139-163B348EADD7}" presName="composite" presStyleCnt="0"/>
      <dgm:spPr/>
    </dgm:pt>
    <dgm:pt modelId="{FD601105-A28A-4071-AB60-CFA6A97FF8B6}" type="pres">
      <dgm:prSet presAssocID="{3D9571AC-78EE-4767-9139-163B348EADD7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6F695A-7EB2-42CE-AB97-07A36022AD94}" type="pres">
      <dgm:prSet presAssocID="{3D9571AC-78EE-4767-9139-163B348EADD7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55A3EB-8158-4886-9524-B201618230A5}" type="pres">
      <dgm:prSet presAssocID="{CD767042-8D0A-4C60-A34B-A84E8B1B83C0}" presName="sp" presStyleCnt="0"/>
      <dgm:spPr/>
    </dgm:pt>
    <dgm:pt modelId="{8971469D-ED15-4FF0-9EF1-B905C6724807}" type="pres">
      <dgm:prSet presAssocID="{35B52F09-651C-4526-8E5F-4888CF54C3A7}" presName="composite" presStyleCnt="0"/>
      <dgm:spPr/>
    </dgm:pt>
    <dgm:pt modelId="{611AEC05-F937-441D-91A7-93FEA2E8A691}" type="pres">
      <dgm:prSet presAssocID="{35B52F09-651C-4526-8E5F-4888CF54C3A7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B9F7B8-BD02-4EE8-AE17-7E5C00753C6A}" type="pres">
      <dgm:prSet presAssocID="{35B52F09-651C-4526-8E5F-4888CF54C3A7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341F11-4F4A-44C5-9E8A-ABA5B29C9CF4}" type="pres">
      <dgm:prSet presAssocID="{8A15BAC2-2D31-445F-BB3F-DA6A912DEAEA}" presName="sp" presStyleCnt="0"/>
      <dgm:spPr/>
    </dgm:pt>
    <dgm:pt modelId="{2F0A80D4-8F95-4E98-9CED-2B3964A3F29F}" type="pres">
      <dgm:prSet presAssocID="{3D6E3E86-5E9D-4FA4-87D2-3EF7B484EABF}" presName="composite" presStyleCnt="0"/>
      <dgm:spPr/>
    </dgm:pt>
    <dgm:pt modelId="{F4DFFC15-F037-4D50-BCB0-FCF42F08F382}" type="pres">
      <dgm:prSet presAssocID="{3D6E3E86-5E9D-4FA4-87D2-3EF7B484EABF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1385D4-E103-4ADF-9A4D-A1F7AE1A12BE}" type="pres">
      <dgm:prSet presAssocID="{3D6E3E86-5E9D-4FA4-87D2-3EF7B484EABF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B019B8-4250-4B0E-B81E-7E7588E20D1D}" type="pres">
      <dgm:prSet presAssocID="{A3C80273-2638-4EA1-B773-64DD29590DF7}" presName="sp" presStyleCnt="0"/>
      <dgm:spPr/>
    </dgm:pt>
    <dgm:pt modelId="{E3748AD1-8681-4AE1-9DEB-864A8011A0C4}" type="pres">
      <dgm:prSet presAssocID="{607A2D67-C470-4543-A906-DF8C8757E057}" presName="composite" presStyleCnt="0"/>
      <dgm:spPr/>
    </dgm:pt>
    <dgm:pt modelId="{87C7B658-8601-4F2F-BD85-B87636D3FAF3}" type="pres">
      <dgm:prSet presAssocID="{607A2D67-C470-4543-A906-DF8C8757E057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2B368B-45F8-4EF0-A51A-814B3FEA6EE6}" type="pres">
      <dgm:prSet presAssocID="{607A2D67-C470-4543-A906-DF8C8757E057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6456BF-0B04-4A16-A8D4-D5229CCA9CD4}" type="pres">
      <dgm:prSet presAssocID="{DAB281AA-9A4D-4EFB-AF59-72BC80281C20}" presName="sp" presStyleCnt="0"/>
      <dgm:spPr/>
    </dgm:pt>
    <dgm:pt modelId="{4CA754C6-A3B9-4825-BFFD-A1A43E8134DE}" type="pres">
      <dgm:prSet presAssocID="{08D2DDFA-CD58-420B-AF34-27085B98BB7A}" presName="composite" presStyleCnt="0"/>
      <dgm:spPr/>
    </dgm:pt>
    <dgm:pt modelId="{3CC75004-8AE2-4C2A-8422-227B78F55C31}" type="pres">
      <dgm:prSet presAssocID="{08D2DDFA-CD58-420B-AF34-27085B98BB7A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568E4C-9E79-4CEA-AFBE-450636C0D531}" type="pres">
      <dgm:prSet presAssocID="{08D2DDFA-CD58-420B-AF34-27085B98BB7A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B1AEE6-B481-4621-A83D-C4EE84C9B3D7}" srcId="{35B52F09-651C-4526-8E5F-4888CF54C3A7}" destId="{03984E03-817B-4E65-979F-0E26B65C4831}" srcOrd="0" destOrd="0" parTransId="{FEFA4B5F-6741-4694-905C-C59D70F8514E}" sibTransId="{7D56CAB6-CEE8-4C84-A4C1-D4069C4AE00A}"/>
    <dgm:cxn modelId="{61E457F5-E4CE-4CB2-BE34-BA0E7FE5176B}" srcId="{D1AB9407-03A5-4C47-BB3D-D6E67C59528B}" destId="{08D2DDFA-CD58-420B-AF34-27085B98BB7A}" srcOrd="5" destOrd="0" parTransId="{FB58B590-E2A5-4EC4-9C1A-18F79FA38867}" sibTransId="{0281ECC6-DEB2-43DA-8F2E-E9AA6872CDEB}"/>
    <dgm:cxn modelId="{4CDB73DC-CE83-4188-96EB-1A5529C2FF40}" type="presOf" srcId="{205C2D6C-1840-4551-8F4B-8C1753639AB0}" destId="{FF2B368B-45F8-4EF0-A51A-814B3FEA6EE6}" srcOrd="0" destOrd="0" presId="urn:microsoft.com/office/officeart/2005/8/layout/chevron2"/>
    <dgm:cxn modelId="{3A0395ED-B85E-4F89-9EFA-FDBE5CBD0096}" srcId="{3D9571AC-78EE-4767-9139-163B348EADD7}" destId="{8A844EF4-0895-40E4-8ED5-1A3065D1A9D3}" srcOrd="0" destOrd="0" parTransId="{6826003D-874F-4796-AB92-7C4A84B4D2CF}" sibTransId="{A2E64611-8EC3-46D8-8E56-1E7479B99FF3}"/>
    <dgm:cxn modelId="{4CCF328E-DC7B-4DE6-BEEA-49B3DF6CCB37}" type="presOf" srcId="{35B52F09-651C-4526-8E5F-4888CF54C3A7}" destId="{611AEC05-F937-441D-91A7-93FEA2E8A691}" srcOrd="0" destOrd="0" presId="urn:microsoft.com/office/officeart/2005/8/layout/chevron2"/>
    <dgm:cxn modelId="{94699A28-8EE8-4278-883D-38563B5464DD}" type="presOf" srcId="{8A844EF4-0895-40E4-8ED5-1A3065D1A9D3}" destId="{646F695A-7EB2-42CE-AB97-07A36022AD94}" srcOrd="0" destOrd="0" presId="urn:microsoft.com/office/officeart/2005/8/layout/chevron2"/>
    <dgm:cxn modelId="{D901B177-C52E-4800-98E3-46B51596A950}" type="presOf" srcId="{607A2D67-C470-4543-A906-DF8C8757E057}" destId="{87C7B658-8601-4F2F-BD85-B87636D3FAF3}" srcOrd="0" destOrd="0" presId="urn:microsoft.com/office/officeart/2005/8/layout/chevron2"/>
    <dgm:cxn modelId="{5924B3FE-DE17-41F9-A741-C31FD57B7F34}" type="presOf" srcId="{03984E03-817B-4E65-979F-0E26B65C4831}" destId="{2CB9F7B8-BD02-4EE8-AE17-7E5C00753C6A}" srcOrd="0" destOrd="0" presId="urn:microsoft.com/office/officeart/2005/8/layout/chevron2"/>
    <dgm:cxn modelId="{EAB88D8B-C1EB-4BFB-A2A9-756A772C971A}" srcId="{D1AB9407-03A5-4C47-BB3D-D6E67C59528B}" destId="{607A2D67-C470-4543-A906-DF8C8757E057}" srcOrd="4" destOrd="0" parTransId="{BEFB3EA8-8731-4873-8C87-F8585CA1FAE3}" sibTransId="{DAB281AA-9A4D-4EFB-AF59-72BC80281C20}"/>
    <dgm:cxn modelId="{9C29179F-C588-4600-94C8-572E2D0B3F1B}" type="presOf" srcId="{473CA6D5-8D69-4B69-AE8C-BF369BDBD23A}" destId="{49568E4C-9E79-4CEA-AFBE-450636C0D531}" srcOrd="0" destOrd="0" presId="urn:microsoft.com/office/officeart/2005/8/layout/chevron2"/>
    <dgm:cxn modelId="{A2C1369A-050F-4DD2-AB40-DCB26CA3BE19}" type="presOf" srcId="{3D9571AC-78EE-4767-9139-163B348EADD7}" destId="{FD601105-A28A-4071-AB60-CFA6A97FF8B6}" srcOrd="0" destOrd="0" presId="urn:microsoft.com/office/officeart/2005/8/layout/chevron2"/>
    <dgm:cxn modelId="{B50A2150-9BAD-4740-B899-039FD6BBBDBD}" type="presOf" srcId="{08D2DDFA-CD58-420B-AF34-27085B98BB7A}" destId="{3CC75004-8AE2-4C2A-8422-227B78F55C31}" srcOrd="0" destOrd="0" presId="urn:microsoft.com/office/officeart/2005/8/layout/chevron2"/>
    <dgm:cxn modelId="{1BB276A9-51D6-40D9-80FC-DF64E745F7E5}" type="presOf" srcId="{5407BE66-922A-444E-9976-1B84417C1030}" destId="{F21385D4-E103-4ADF-9A4D-A1F7AE1A12BE}" srcOrd="0" destOrd="0" presId="urn:microsoft.com/office/officeart/2005/8/layout/chevron2"/>
    <dgm:cxn modelId="{6633CF74-886D-4FAC-B407-46100F3A15C3}" srcId="{8F7FC16D-9E50-4314-BC42-73363B75E189}" destId="{B2B9E0C1-3D12-4056-A49E-CF8A69ABC489}" srcOrd="0" destOrd="0" parTransId="{30F82EFC-0B11-46D7-A772-A73D2BA4F930}" sibTransId="{0B77FD42-ED3C-4BF5-85F2-EA6DC72B511B}"/>
    <dgm:cxn modelId="{2239DE41-2234-4B7B-A1FD-D65C57BFABDA}" srcId="{D1AB9407-03A5-4C47-BB3D-D6E67C59528B}" destId="{8F7FC16D-9E50-4314-BC42-73363B75E189}" srcOrd="0" destOrd="0" parTransId="{72E30D62-0235-41FC-BC41-49C2CD485B38}" sibTransId="{109D0721-79F2-48B3-A50E-66B028004A65}"/>
    <dgm:cxn modelId="{3DC51C23-8F19-4B10-AF28-80123D5B4D7B}" srcId="{D1AB9407-03A5-4C47-BB3D-D6E67C59528B}" destId="{3D6E3E86-5E9D-4FA4-87D2-3EF7B484EABF}" srcOrd="3" destOrd="0" parTransId="{232840DB-3BD7-4676-B528-E0C4F6031935}" sibTransId="{A3C80273-2638-4EA1-B773-64DD29590DF7}"/>
    <dgm:cxn modelId="{4A654B68-E7A0-43E1-9233-709C0B989439}" srcId="{D1AB9407-03A5-4C47-BB3D-D6E67C59528B}" destId="{35B52F09-651C-4526-8E5F-4888CF54C3A7}" srcOrd="2" destOrd="0" parTransId="{C1A7B870-6EEB-4E3F-A636-0ACB03339D63}" sibTransId="{8A15BAC2-2D31-445F-BB3F-DA6A912DEAEA}"/>
    <dgm:cxn modelId="{E3593DB0-22C7-4C48-B3A6-B14FEBFA2AF8}" srcId="{3D6E3E86-5E9D-4FA4-87D2-3EF7B484EABF}" destId="{5407BE66-922A-444E-9976-1B84417C1030}" srcOrd="0" destOrd="0" parTransId="{12391C4C-0364-4751-9D08-9AF263BB6164}" sibTransId="{CEF82DD6-8160-4491-B38C-68C715C2D2BE}"/>
    <dgm:cxn modelId="{E0888AED-92E5-4BAF-ABA5-D6147C83B36C}" srcId="{08D2DDFA-CD58-420B-AF34-27085B98BB7A}" destId="{473CA6D5-8D69-4B69-AE8C-BF369BDBD23A}" srcOrd="0" destOrd="0" parTransId="{74EB1F02-0163-4ABC-8E87-AC3501184DBA}" sibTransId="{3842CCE6-847F-45A7-809A-F1B61D86517F}"/>
    <dgm:cxn modelId="{A2A1E274-7153-4965-A322-C7CCAB44EDC3}" type="presOf" srcId="{8F7FC16D-9E50-4314-BC42-73363B75E189}" destId="{4EBDA6BE-9D9A-4D47-BAA6-76C0556B8894}" srcOrd="0" destOrd="0" presId="urn:microsoft.com/office/officeart/2005/8/layout/chevron2"/>
    <dgm:cxn modelId="{B0A6E97E-318E-4529-AE39-C5169CC14AF8}" type="presOf" srcId="{D1AB9407-03A5-4C47-BB3D-D6E67C59528B}" destId="{DA8D704D-3028-4B4A-9E78-2A500210751F}" srcOrd="0" destOrd="0" presId="urn:microsoft.com/office/officeart/2005/8/layout/chevron2"/>
    <dgm:cxn modelId="{F1DCA88A-9180-4F74-B0E6-D39E5894DE1B}" srcId="{607A2D67-C470-4543-A906-DF8C8757E057}" destId="{205C2D6C-1840-4551-8F4B-8C1753639AB0}" srcOrd="0" destOrd="0" parTransId="{CCF1EDB4-761B-432C-9B73-3AA7DFF057BA}" sibTransId="{A4438F1B-0EBE-41A0-9354-D20841754872}"/>
    <dgm:cxn modelId="{B1457407-3F25-4674-B046-1B339017AC94}" srcId="{D1AB9407-03A5-4C47-BB3D-D6E67C59528B}" destId="{3D9571AC-78EE-4767-9139-163B348EADD7}" srcOrd="1" destOrd="0" parTransId="{3B4A442B-602E-40BC-8AC9-0B35632C7370}" sibTransId="{CD767042-8D0A-4C60-A34B-A84E8B1B83C0}"/>
    <dgm:cxn modelId="{9FD74127-D087-4BC0-823B-1D48E86C8743}" type="presOf" srcId="{3D6E3E86-5E9D-4FA4-87D2-3EF7B484EABF}" destId="{F4DFFC15-F037-4D50-BCB0-FCF42F08F382}" srcOrd="0" destOrd="0" presId="urn:microsoft.com/office/officeart/2005/8/layout/chevron2"/>
    <dgm:cxn modelId="{34034C5A-17B1-488C-9948-D419E49FD9D7}" type="presOf" srcId="{B2B9E0C1-3D12-4056-A49E-CF8A69ABC489}" destId="{DD069BE2-E947-4E87-BA6E-C48DE2EEA125}" srcOrd="0" destOrd="0" presId="urn:microsoft.com/office/officeart/2005/8/layout/chevron2"/>
    <dgm:cxn modelId="{7D6A0AAE-EB00-40E3-9ECE-C37D9BC78ED3}" type="presParOf" srcId="{DA8D704D-3028-4B4A-9E78-2A500210751F}" destId="{3B6574AD-2369-428B-AA52-0DA0697172ED}" srcOrd="0" destOrd="0" presId="urn:microsoft.com/office/officeart/2005/8/layout/chevron2"/>
    <dgm:cxn modelId="{D870CADE-2344-4982-9919-CA90D792B2FB}" type="presParOf" srcId="{3B6574AD-2369-428B-AA52-0DA0697172ED}" destId="{4EBDA6BE-9D9A-4D47-BAA6-76C0556B8894}" srcOrd="0" destOrd="0" presId="urn:microsoft.com/office/officeart/2005/8/layout/chevron2"/>
    <dgm:cxn modelId="{D79B37D5-C415-4AC8-A4B3-EE7A7D1AEC9F}" type="presParOf" srcId="{3B6574AD-2369-428B-AA52-0DA0697172ED}" destId="{DD069BE2-E947-4E87-BA6E-C48DE2EEA125}" srcOrd="1" destOrd="0" presId="urn:microsoft.com/office/officeart/2005/8/layout/chevron2"/>
    <dgm:cxn modelId="{26861535-83D1-498A-95F3-75C96D717A2D}" type="presParOf" srcId="{DA8D704D-3028-4B4A-9E78-2A500210751F}" destId="{8FA742CD-F32D-4455-A77E-A8A7EDEF6A19}" srcOrd="1" destOrd="0" presId="urn:microsoft.com/office/officeart/2005/8/layout/chevron2"/>
    <dgm:cxn modelId="{A3715607-8801-4C3E-9602-E766641190A9}" type="presParOf" srcId="{DA8D704D-3028-4B4A-9E78-2A500210751F}" destId="{04B63C86-C9AC-4924-8F80-5C72C16064B6}" srcOrd="2" destOrd="0" presId="urn:microsoft.com/office/officeart/2005/8/layout/chevron2"/>
    <dgm:cxn modelId="{EF502715-8D1A-46FE-A50E-DD715BC30052}" type="presParOf" srcId="{04B63C86-C9AC-4924-8F80-5C72C16064B6}" destId="{FD601105-A28A-4071-AB60-CFA6A97FF8B6}" srcOrd="0" destOrd="0" presId="urn:microsoft.com/office/officeart/2005/8/layout/chevron2"/>
    <dgm:cxn modelId="{6F92C0A1-1F56-48EE-8239-BB8BF0854DEE}" type="presParOf" srcId="{04B63C86-C9AC-4924-8F80-5C72C16064B6}" destId="{646F695A-7EB2-42CE-AB97-07A36022AD94}" srcOrd="1" destOrd="0" presId="urn:microsoft.com/office/officeart/2005/8/layout/chevron2"/>
    <dgm:cxn modelId="{BDEB0387-C5F9-4959-8B57-59E296DED4D4}" type="presParOf" srcId="{DA8D704D-3028-4B4A-9E78-2A500210751F}" destId="{2655A3EB-8158-4886-9524-B201618230A5}" srcOrd="3" destOrd="0" presId="urn:microsoft.com/office/officeart/2005/8/layout/chevron2"/>
    <dgm:cxn modelId="{606D326B-6F18-4EC6-8C3B-0C403B98AFFE}" type="presParOf" srcId="{DA8D704D-3028-4B4A-9E78-2A500210751F}" destId="{8971469D-ED15-4FF0-9EF1-B905C6724807}" srcOrd="4" destOrd="0" presId="urn:microsoft.com/office/officeart/2005/8/layout/chevron2"/>
    <dgm:cxn modelId="{686A4CAA-04B5-4A93-A58D-73E3FD03FA8D}" type="presParOf" srcId="{8971469D-ED15-4FF0-9EF1-B905C6724807}" destId="{611AEC05-F937-441D-91A7-93FEA2E8A691}" srcOrd="0" destOrd="0" presId="urn:microsoft.com/office/officeart/2005/8/layout/chevron2"/>
    <dgm:cxn modelId="{E69CA553-6F30-4B52-8207-5DEEE49AA055}" type="presParOf" srcId="{8971469D-ED15-4FF0-9EF1-B905C6724807}" destId="{2CB9F7B8-BD02-4EE8-AE17-7E5C00753C6A}" srcOrd="1" destOrd="0" presId="urn:microsoft.com/office/officeart/2005/8/layout/chevron2"/>
    <dgm:cxn modelId="{D5F2DC28-B8B5-44F5-A022-EF562719C90A}" type="presParOf" srcId="{DA8D704D-3028-4B4A-9E78-2A500210751F}" destId="{1E341F11-4F4A-44C5-9E8A-ABA5B29C9CF4}" srcOrd="5" destOrd="0" presId="urn:microsoft.com/office/officeart/2005/8/layout/chevron2"/>
    <dgm:cxn modelId="{B41233FF-4E75-46EE-8AD9-0C927AE2A2E4}" type="presParOf" srcId="{DA8D704D-3028-4B4A-9E78-2A500210751F}" destId="{2F0A80D4-8F95-4E98-9CED-2B3964A3F29F}" srcOrd="6" destOrd="0" presId="urn:microsoft.com/office/officeart/2005/8/layout/chevron2"/>
    <dgm:cxn modelId="{C0B045C7-F961-48CA-B116-B98B04B844F3}" type="presParOf" srcId="{2F0A80D4-8F95-4E98-9CED-2B3964A3F29F}" destId="{F4DFFC15-F037-4D50-BCB0-FCF42F08F382}" srcOrd="0" destOrd="0" presId="urn:microsoft.com/office/officeart/2005/8/layout/chevron2"/>
    <dgm:cxn modelId="{34358A10-8086-4AEF-84B8-AFB76BC9B721}" type="presParOf" srcId="{2F0A80D4-8F95-4E98-9CED-2B3964A3F29F}" destId="{F21385D4-E103-4ADF-9A4D-A1F7AE1A12BE}" srcOrd="1" destOrd="0" presId="urn:microsoft.com/office/officeart/2005/8/layout/chevron2"/>
    <dgm:cxn modelId="{CBAE896F-853C-498E-92A8-537BB8AF7076}" type="presParOf" srcId="{DA8D704D-3028-4B4A-9E78-2A500210751F}" destId="{E0B019B8-4250-4B0E-B81E-7E7588E20D1D}" srcOrd="7" destOrd="0" presId="urn:microsoft.com/office/officeart/2005/8/layout/chevron2"/>
    <dgm:cxn modelId="{4017DF48-6A19-4553-A181-AAB04F894D09}" type="presParOf" srcId="{DA8D704D-3028-4B4A-9E78-2A500210751F}" destId="{E3748AD1-8681-4AE1-9DEB-864A8011A0C4}" srcOrd="8" destOrd="0" presId="urn:microsoft.com/office/officeart/2005/8/layout/chevron2"/>
    <dgm:cxn modelId="{44774B67-FC15-47D5-A62D-6D87D69A85D2}" type="presParOf" srcId="{E3748AD1-8681-4AE1-9DEB-864A8011A0C4}" destId="{87C7B658-8601-4F2F-BD85-B87636D3FAF3}" srcOrd="0" destOrd="0" presId="urn:microsoft.com/office/officeart/2005/8/layout/chevron2"/>
    <dgm:cxn modelId="{7764F7AA-0F8B-44ED-97D0-346CE3236A54}" type="presParOf" srcId="{E3748AD1-8681-4AE1-9DEB-864A8011A0C4}" destId="{FF2B368B-45F8-4EF0-A51A-814B3FEA6EE6}" srcOrd="1" destOrd="0" presId="urn:microsoft.com/office/officeart/2005/8/layout/chevron2"/>
    <dgm:cxn modelId="{67AC5968-869D-441F-BE6A-2C11B03E7E68}" type="presParOf" srcId="{DA8D704D-3028-4B4A-9E78-2A500210751F}" destId="{866456BF-0B04-4A16-A8D4-D5229CCA9CD4}" srcOrd="9" destOrd="0" presId="urn:microsoft.com/office/officeart/2005/8/layout/chevron2"/>
    <dgm:cxn modelId="{EE32B0BF-7E83-4BE9-B34F-DE171A1247A3}" type="presParOf" srcId="{DA8D704D-3028-4B4A-9E78-2A500210751F}" destId="{4CA754C6-A3B9-4825-BFFD-A1A43E8134DE}" srcOrd="10" destOrd="0" presId="urn:microsoft.com/office/officeart/2005/8/layout/chevron2"/>
    <dgm:cxn modelId="{44C00E14-B9B0-44D6-89D2-06E9F8DB035B}" type="presParOf" srcId="{4CA754C6-A3B9-4825-BFFD-A1A43E8134DE}" destId="{3CC75004-8AE2-4C2A-8422-227B78F55C31}" srcOrd="0" destOrd="0" presId="urn:microsoft.com/office/officeart/2005/8/layout/chevron2"/>
    <dgm:cxn modelId="{DB582FDC-7AB8-496B-866D-A26746D97AD0}" type="presParOf" srcId="{4CA754C6-A3B9-4825-BFFD-A1A43E8134DE}" destId="{49568E4C-9E79-4CEA-AFBE-450636C0D53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F60EFFC-0827-4405-BBE4-610057C3E420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402BAC5-6C75-4A5D-B5EE-61286A1E812D}">
      <dgm:prSet/>
      <dgm:spPr/>
      <dgm:t>
        <a:bodyPr/>
        <a:lstStyle/>
        <a:p>
          <a:pPr marL="0" indent="358775" algn="just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мутлақ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C73EB2-D983-4E36-80BA-89D611C399C4}" type="parTrans" cxnId="{262546E5-47F2-41E1-8BE0-46A7BB6C6569}">
      <dgm:prSet/>
      <dgm:spPr/>
      <dgm:t>
        <a:bodyPr/>
        <a:lstStyle/>
        <a:p>
          <a:endParaRPr lang="ru-RU"/>
        </a:p>
      </dgm:t>
    </dgm:pt>
    <dgm:pt modelId="{4DD1254B-1BE4-4636-BEE3-3879CB2CB67B}" type="sibTrans" cxnId="{262546E5-47F2-41E1-8BE0-46A7BB6C6569}">
      <dgm:prSet/>
      <dgm:spPr/>
      <dgm:t>
        <a:bodyPr/>
        <a:lstStyle/>
        <a:p>
          <a:endParaRPr lang="ru-RU"/>
        </a:p>
      </dgm:t>
    </dgm:pt>
    <dgm:pt modelId="{B081F936-E9FA-4C48-B0AA-D7796001CEE7}" type="pres">
      <dgm:prSet presAssocID="{6F60EFFC-0827-4405-BBE4-610057C3E420}" presName="linear" presStyleCnt="0">
        <dgm:presLayoutVars>
          <dgm:animLvl val="lvl"/>
          <dgm:resizeHandles val="exact"/>
        </dgm:presLayoutVars>
      </dgm:prSet>
      <dgm:spPr/>
    </dgm:pt>
    <dgm:pt modelId="{AEC51C13-54A2-4E95-94B7-3F17245BAF2F}" type="pres">
      <dgm:prSet presAssocID="{B402BAC5-6C75-4A5D-B5EE-61286A1E812D}" presName="parentText" presStyleLbl="node1" presStyleIdx="0" presStyleCnt="1" custScaleY="1002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25423D-BCE2-4175-9306-2DDA0B0FA42C}" type="presOf" srcId="{B402BAC5-6C75-4A5D-B5EE-61286A1E812D}" destId="{AEC51C13-54A2-4E95-94B7-3F17245BAF2F}" srcOrd="0" destOrd="0" presId="urn:microsoft.com/office/officeart/2005/8/layout/vList2"/>
    <dgm:cxn modelId="{262546E5-47F2-41E1-8BE0-46A7BB6C6569}" srcId="{6F60EFFC-0827-4405-BBE4-610057C3E420}" destId="{B402BAC5-6C75-4A5D-B5EE-61286A1E812D}" srcOrd="0" destOrd="0" parTransId="{29C73EB2-D983-4E36-80BA-89D611C399C4}" sibTransId="{4DD1254B-1BE4-4636-BEE3-3879CB2CB67B}"/>
    <dgm:cxn modelId="{21CA81F9-EA98-4595-8B47-3C3255A995A7}" type="presOf" srcId="{6F60EFFC-0827-4405-BBE4-610057C3E420}" destId="{B081F936-E9FA-4C48-B0AA-D7796001CEE7}" srcOrd="0" destOrd="0" presId="urn:microsoft.com/office/officeart/2005/8/layout/vList2"/>
    <dgm:cxn modelId="{19FA1B88-CB6E-47FC-AF72-0156E158C6EE}" type="presParOf" srcId="{B081F936-E9FA-4C48-B0AA-D7796001CEE7}" destId="{AEC51C13-54A2-4E95-94B7-3F17245BAF2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AA179F6-A8F3-4A38-A50A-0176EBF15B2F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DAA3DC29-8C20-4001-A400-F1241DB5B7F4}">
      <dgm:prSet/>
      <dgm:spPr/>
      <dgm:t>
        <a:bodyPr/>
        <a:lstStyle/>
        <a:p>
          <a:pPr marL="0" indent="358775" algn="just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тушунчасига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адабиётларида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турлича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таъриф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берилади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4F1BA9-E328-486E-A287-6EE720934D74}" type="parTrans" cxnId="{D43B93CA-C339-43B8-B779-0ABB0040836A}">
      <dgm:prSet/>
      <dgm:spPr/>
      <dgm:t>
        <a:bodyPr/>
        <a:lstStyle/>
        <a:p>
          <a:endParaRPr lang="ru-RU"/>
        </a:p>
      </dgm:t>
    </dgm:pt>
    <dgm:pt modelId="{8F9DEB1B-FBF4-45DA-933A-34C2E23B5CA1}" type="sibTrans" cxnId="{D43B93CA-C339-43B8-B779-0ABB0040836A}">
      <dgm:prSet/>
      <dgm:spPr/>
      <dgm:t>
        <a:bodyPr/>
        <a:lstStyle/>
        <a:p>
          <a:endParaRPr lang="ru-RU"/>
        </a:p>
      </dgm:t>
    </dgm:pt>
    <dgm:pt modelId="{360B45D8-2BAD-4872-B779-2A3274100638}" type="pres">
      <dgm:prSet presAssocID="{5AA179F6-A8F3-4A38-A50A-0176EBF15B2F}" presName="linear" presStyleCnt="0">
        <dgm:presLayoutVars>
          <dgm:animLvl val="lvl"/>
          <dgm:resizeHandles val="exact"/>
        </dgm:presLayoutVars>
      </dgm:prSet>
      <dgm:spPr/>
    </dgm:pt>
    <dgm:pt modelId="{634120E0-E424-4EA9-AE32-DA0D85481E9F}" type="pres">
      <dgm:prSet presAssocID="{DAA3DC29-8C20-4001-A400-F1241DB5B7F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43B93CA-C339-43B8-B779-0ABB0040836A}" srcId="{5AA179F6-A8F3-4A38-A50A-0176EBF15B2F}" destId="{DAA3DC29-8C20-4001-A400-F1241DB5B7F4}" srcOrd="0" destOrd="0" parTransId="{CE4F1BA9-E328-486E-A287-6EE720934D74}" sibTransId="{8F9DEB1B-FBF4-45DA-933A-34C2E23B5CA1}"/>
    <dgm:cxn modelId="{E0F7D046-258D-46F1-AAB9-CA556D973057}" type="presOf" srcId="{DAA3DC29-8C20-4001-A400-F1241DB5B7F4}" destId="{634120E0-E424-4EA9-AE32-DA0D85481E9F}" srcOrd="0" destOrd="0" presId="urn:microsoft.com/office/officeart/2005/8/layout/vList2"/>
    <dgm:cxn modelId="{98F59C04-1EDC-4EBE-B6D4-C3F99247655D}" type="presOf" srcId="{5AA179F6-A8F3-4A38-A50A-0176EBF15B2F}" destId="{360B45D8-2BAD-4872-B779-2A3274100638}" srcOrd="0" destOrd="0" presId="urn:microsoft.com/office/officeart/2005/8/layout/vList2"/>
    <dgm:cxn modelId="{264375BA-10D4-47F3-B538-6DF43A168532}" type="presParOf" srcId="{360B45D8-2BAD-4872-B779-2A3274100638}" destId="{634120E0-E424-4EA9-AE32-DA0D85481E9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F60EFFC-0827-4405-BBE4-610057C3E420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402BAC5-6C75-4A5D-B5EE-61286A1E812D}">
      <dgm:prSet/>
      <dgm:spPr/>
      <dgm:t>
        <a:bodyPr/>
        <a:lstStyle/>
        <a:p>
          <a:pPr marL="0" indent="358775" algn="just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соҳасида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кишилар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гуруҳининг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баъзи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адабиётларда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якка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ҳукмронлик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ҳолати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C73EB2-D983-4E36-80BA-89D611C399C4}" type="parTrans" cxnId="{262546E5-47F2-41E1-8BE0-46A7BB6C6569}">
      <dgm:prSet/>
      <dgm:spPr/>
      <dgm:t>
        <a:bodyPr/>
        <a:lstStyle/>
        <a:p>
          <a:endParaRPr lang="ru-RU"/>
        </a:p>
      </dgm:t>
    </dgm:pt>
    <dgm:pt modelId="{4DD1254B-1BE4-4636-BEE3-3879CB2CB67B}" type="sibTrans" cxnId="{262546E5-47F2-41E1-8BE0-46A7BB6C6569}">
      <dgm:prSet/>
      <dgm:spPr/>
      <dgm:t>
        <a:bodyPr/>
        <a:lstStyle/>
        <a:p>
          <a:endParaRPr lang="ru-RU"/>
        </a:p>
      </dgm:t>
    </dgm:pt>
    <dgm:pt modelId="{B081F936-E9FA-4C48-B0AA-D7796001CEE7}" type="pres">
      <dgm:prSet presAssocID="{6F60EFFC-0827-4405-BBE4-610057C3E420}" presName="linear" presStyleCnt="0">
        <dgm:presLayoutVars>
          <dgm:animLvl val="lvl"/>
          <dgm:resizeHandles val="exact"/>
        </dgm:presLayoutVars>
      </dgm:prSet>
      <dgm:spPr/>
    </dgm:pt>
    <dgm:pt modelId="{AEC51C13-54A2-4E95-94B7-3F17245BAF2F}" type="pres">
      <dgm:prSet presAssocID="{B402BAC5-6C75-4A5D-B5EE-61286A1E812D}" presName="parentText" presStyleLbl="node1" presStyleIdx="0" presStyleCnt="1" custScaleY="1002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25423D-BCE2-4175-9306-2DDA0B0FA42C}" type="presOf" srcId="{B402BAC5-6C75-4A5D-B5EE-61286A1E812D}" destId="{AEC51C13-54A2-4E95-94B7-3F17245BAF2F}" srcOrd="0" destOrd="0" presId="urn:microsoft.com/office/officeart/2005/8/layout/vList2"/>
    <dgm:cxn modelId="{262546E5-47F2-41E1-8BE0-46A7BB6C6569}" srcId="{6F60EFFC-0827-4405-BBE4-610057C3E420}" destId="{B402BAC5-6C75-4A5D-B5EE-61286A1E812D}" srcOrd="0" destOrd="0" parTransId="{29C73EB2-D983-4E36-80BA-89D611C399C4}" sibTransId="{4DD1254B-1BE4-4636-BEE3-3879CB2CB67B}"/>
    <dgm:cxn modelId="{21CA81F9-EA98-4595-8B47-3C3255A995A7}" type="presOf" srcId="{6F60EFFC-0827-4405-BBE4-610057C3E420}" destId="{B081F936-E9FA-4C48-B0AA-D7796001CEE7}" srcOrd="0" destOrd="0" presId="urn:microsoft.com/office/officeart/2005/8/layout/vList2"/>
    <dgm:cxn modelId="{19FA1B88-CB6E-47FC-AF72-0156E158C6EE}" type="presParOf" srcId="{B081F936-E9FA-4C48-B0AA-D7796001CEE7}" destId="{AEC51C13-54A2-4E95-94B7-3F17245BAF2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F60EFFC-0827-4405-BBE4-610057C3E420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402BAC5-6C75-4A5D-B5EE-61286A1E812D}">
      <dgm:prSet/>
      <dgm:spPr/>
      <dgm:t>
        <a:bodyPr/>
        <a:lstStyle/>
        <a:p>
          <a:pPr marL="0" indent="358775" algn="just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ўрнатиш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тармоқлар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яхлит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макроиқтисодиёт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ҳукмронликни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йирик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(фирма,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корпорациялар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бирлашмалари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C73EB2-D983-4E36-80BA-89D611C399C4}" type="parTrans" cxnId="{262546E5-47F2-41E1-8BE0-46A7BB6C6569}">
      <dgm:prSet/>
      <dgm:spPr/>
      <dgm:t>
        <a:bodyPr/>
        <a:lstStyle/>
        <a:p>
          <a:endParaRPr lang="ru-RU"/>
        </a:p>
      </dgm:t>
    </dgm:pt>
    <dgm:pt modelId="{4DD1254B-1BE4-4636-BEE3-3879CB2CB67B}" type="sibTrans" cxnId="{262546E5-47F2-41E1-8BE0-46A7BB6C6569}">
      <dgm:prSet/>
      <dgm:spPr/>
      <dgm:t>
        <a:bodyPr/>
        <a:lstStyle/>
        <a:p>
          <a:endParaRPr lang="ru-RU"/>
        </a:p>
      </dgm:t>
    </dgm:pt>
    <dgm:pt modelId="{B081F936-E9FA-4C48-B0AA-D7796001CEE7}" type="pres">
      <dgm:prSet presAssocID="{6F60EFFC-0827-4405-BBE4-610057C3E420}" presName="linear" presStyleCnt="0">
        <dgm:presLayoutVars>
          <dgm:animLvl val="lvl"/>
          <dgm:resizeHandles val="exact"/>
        </dgm:presLayoutVars>
      </dgm:prSet>
      <dgm:spPr/>
    </dgm:pt>
    <dgm:pt modelId="{AEC51C13-54A2-4E95-94B7-3F17245BAF2F}" type="pres">
      <dgm:prSet presAssocID="{B402BAC5-6C75-4A5D-B5EE-61286A1E812D}" presName="parentText" presStyleLbl="node1" presStyleIdx="0" presStyleCnt="1" custScaleY="1002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25423D-BCE2-4175-9306-2DDA0B0FA42C}" type="presOf" srcId="{B402BAC5-6C75-4A5D-B5EE-61286A1E812D}" destId="{AEC51C13-54A2-4E95-94B7-3F17245BAF2F}" srcOrd="0" destOrd="0" presId="urn:microsoft.com/office/officeart/2005/8/layout/vList2"/>
    <dgm:cxn modelId="{262546E5-47F2-41E1-8BE0-46A7BB6C6569}" srcId="{6F60EFFC-0827-4405-BBE4-610057C3E420}" destId="{B402BAC5-6C75-4A5D-B5EE-61286A1E812D}" srcOrd="0" destOrd="0" parTransId="{29C73EB2-D983-4E36-80BA-89D611C399C4}" sibTransId="{4DD1254B-1BE4-4636-BEE3-3879CB2CB67B}"/>
    <dgm:cxn modelId="{21CA81F9-EA98-4595-8B47-3C3255A995A7}" type="presOf" srcId="{6F60EFFC-0827-4405-BBE4-610057C3E420}" destId="{B081F936-E9FA-4C48-B0AA-D7796001CEE7}" srcOrd="0" destOrd="0" presId="urn:microsoft.com/office/officeart/2005/8/layout/vList2"/>
    <dgm:cxn modelId="{19FA1B88-CB6E-47FC-AF72-0156E158C6EE}" type="presParOf" srcId="{B081F936-E9FA-4C48-B0AA-D7796001CEE7}" destId="{AEC51C13-54A2-4E95-94B7-3F17245BAF2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150B386-53FF-4BF7-838B-017EAF34BE6F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F450CFD-A158-40A3-A884-F69A3E0E4CE3}">
      <dgm:prSet phldrT="[Текст]"/>
      <dgm:spPr>
        <a:solidFill>
          <a:srgbClr val="00206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қамраб олиш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даражасига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231024C-1F93-49ED-B8B1-EE2CAD08DFAC}" type="parTrans" cxnId="{DD2107C1-102C-4D22-8873-11883ECFDE9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2F84C3D-8DEF-4DEF-A3E8-1D37099B1A64}" type="sibTrans" cxnId="{DD2107C1-102C-4D22-8873-11883ECFDE9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E8CF2FD-6282-433D-A44B-9944549E070E}">
      <dgm:prSet phldrT="[Текст]"/>
      <dgm:spPr>
        <a:solidFill>
          <a:srgbClr val="FFFF0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Соф монополия</a:t>
          </a:r>
          <a:r>
            <a:rPr lang="ru-RU" i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73440892-39DF-4AF1-911D-123C6082DBC2}" type="parTrans" cxnId="{A7F9398E-D037-4A56-841C-D3FF6CDB3A2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4B991DC-D418-4843-9B67-5B5131F11A9B}" type="sibTrans" cxnId="{A7F9398E-D037-4A56-841C-D3FF6CDB3A2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6163109-1C1E-4222-9D74-35D18E36022D}">
      <dgm:prSet phldrT="[Текст]"/>
      <dgm:spPr>
        <a:solidFill>
          <a:srgbClr val="FFFF0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Олигополия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3512A997-6E93-4247-9A8D-A74982105C4D}" type="parTrans" cxnId="{B1257754-A901-41A4-BC98-37882E0CFF4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A06B70D-2B03-4C2C-8362-6815A21F5019}" type="sibTrans" cxnId="{B1257754-A901-41A4-BC98-37882E0CFF4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F54068A-6D59-4945-884A-A7C87E39AFBA}">
      <dgm:prSet phldrT="[Текст]"/>
      <dgm:spPr>
        <a:solidFill>
          <a:srgbClr val="00206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Вужудга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келиши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сабаби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тавсифига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9FDD435-DE89-446A-8CD7-AB1C2A29D3E2}" type="parTrans" cxnId="{45CD3273-14D7-4D7E-9BC2-A9840304345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87ED795-FB50-4B12-965D-32D5337F3E62}" type="sibTrans" cxnId="{45CD3273-14D7-4D7E-9BC2-A9840304345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46A7CB4-CB59-49B8-9ABA-DF8D176DDCD0}">
      <dgm:prSet phldrT="[Текст]"/>
      <dgm:spPr>
        <a:solidFill>
          <a:srgbClr val="FFFF0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Табиий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монополия 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8A5517E6-62C4-4CC8-86A2-F73C3EF9A74D}" type="parTrans" cxnId="{B049055C-0DDA-48D2-8D0A-6A23525CD0A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567E518-7449-44D5-B49A-E1DE7E7DD794}" type="sibTrans" cxnId="{B049055C-0DDA-48D2-8D0A-6A23525CD0A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19E80FA-1E4F-4121-81D8-D21AF077764A}">
      <dgm:prSet phldrT="[Текст]"/>
      <dgm:spPr>
        <a:solidFill>
          <a:srgbClr val="FFFF0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Легал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(қонуний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) монополия</a:t>
          </a:r>
          <a:r>
            <a:rPr lang="ru-RU" i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36A11E38-1176-4714-85F2-DD23B941C551}" type="parTrans" cxnId="{86DBC9F5-21F5-48F0-AF66-729A9A3D02C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418C3E4-AD45-443E-8130-53B3A0D2FB13}" type="sibTrans" cxnId="{86DBC9F5-21F5-48F0-AF66-729A9A3D02C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651A2AD-508F-4B25-8C58-BFABD6760364}">
      <dgm:prSet phldrT="[Текст]"/>
      <dgm:spPr>
        <a:solidFill>
          <a:srgbClr val="FFFF0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Монопсония</a:t>
          </a:r>
          <a:r>
            <a:rPr lang="ru-RU" i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42A9EE15-2897-41C9-9712-49FE5A57DA5A}" type="parTrans" cxnId="{8F7E910A-9966-4240-9629-21E2C9DE827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0CC88BB-DCD5-441A-B217-6921FAEB1536}" type="sibTrans" cxnId="{8F7E910A-9966-4240-9629-21E2C9DE827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90F678A-83B5-4687-92EF-649ECDE10C2B}">
      <dgm:prSet phldrT="[Текст]"/>
      <dgm:spPr>
        <a:solidFill>
          <a:srgbClr val="FFFF0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Сунъий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монополия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FB4E66C3-B54A-4817-8A24-4935D8407471}" type="parTrans" cxnId="{2E1332F7-E49E-468B-AF26-932BC3930FF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9D3F250-6E78-44AC-AFE2-694FBFFCDA6D}" type="sibTrans" cxnId="{2E1332F7-E49E-468B-AF26-932BC3930FF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25D3A7A-30F1-4161-8846-8A6D52F61761}" type="pres">
      <dgm:prSet presAssocID="{8150B386-53FF-4BF7-838B-017EAF34BE6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7321C6-B48E-47E0-BFAC-D3E9B06F11C7}" type="pres">
      <dgm:prSet presAssocID="{1F450CFD-A158-40A3-A884-F69A3E0E4CE3}" presName="composite" presStyleCnt="0"/>
      <dgm:spPr/>
    </dgm:pt>
    <dgm:pt modelId="{A80FEBD4-4134-40A5-81AB-1234884DB220}" type="pres">
      <dgm:prSet presAssocID="{1F450CFD-A158-40A3-A884-F69A3E0E4CE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74DBA2-267B-42E6-BF31-03593BE3E87A}" type="pres">
      <dgm:prSet presAssocID="{1F450CFD-A158-40A3-A884-F69A3E0E4CE3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A4FAEF-2BDC-439F-AC28-DF003473479B}" type="pres">
      <dgm:prSet presAssocID="{E2F84C3D-8DEF-4DEF-A3E8-1D37099B1A64}" presName="space" presStyleCnt="0"/>
      <dgm:spPr/>
    </dgm:pt>
    <dgm:pt modelId="{F861906E-AE7C-439C-BB47-246DA753B96A}" type="pres">
      <dgm:prSet presAssocID="{4F54068A-6D59-4945-884A-A7C87E39AFBA}" presName="composite" presStyleCnt="0"/>
      <dgm:spPr/>
    </dgm:pt>
    <dgm:pt modelId="{2954EBA3-6AD3-4563-8EEC-640C0569C91F}" type="pres">
      <dgm:prSet presAssocID="{4F54068A-6D59-4945-884A-A7C87E39AFBA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0E6219-62BD-4A2D-B0D0-0AADDCD95E95}" type="pres">
      <dgm:prSet presAssocID="{4F54068A-6D59-4945-884A-A7C87E39AFBA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2107C1-102C-4D22-8873-11883ECFDE91}" srcId="{8150B386-53FF-4BF7-838B-017EAF34BE6F}" destId="{1F450CFD-A158-40A3-A884-F69A3E0E4CE3}" srcOrd="0" destOrd="0" parTransId="{0231024C-1F93-49ED-B8B1-EE2CAD08DFAC}" sibTransId="{E2F84C3D-8DEF-4DEF-A3E8-1D37099B1A64}"/>
    <dgm:cxn modelId="{E21673C4-8053-4055-AD49-29E7E2518B91}" type="presOf" srcId="{8150B386-53FF-4BF7-838B-017EAF34BE6F}" destId="{125D3A7A-30F1-4161-8846-8A6D52F61761}" srcOrd="0" destOrd="0" presId="urn:microsoft.com/office/officeart/2005/8/layout/hList1"/>
    <dgm:cxn modelId="{D5C764B0-7A4C-4285-88ED-071D23B0B816}" type="presOf" srcId="{646A7CB4-CB59-49B8-9ABA-DF8D176DDCD0}" destId="{9D0E6219-62BD-4A2D-B0D0-0AADDCD95E95}" srcOrd="0" destOrd="0" presId="urn:microsoft.com/office/officeart/2005/8/layout/hList1"/>
    <dgm:cxn modelId="{B731EBCE-F376-480D-97A5-C84C71668A8D}" type="presOf" srcId="{390F678A-83B5-4687-92EF-649ECDE10C2B}" destId="{9D0E6219-62BD-4A2D-B0D0-0AADDCD95E95}" srcOrd="0" destOrd="2" presId="urn:microsoft.com/office/officeart/2005/8/layout/hList1"/>
    <dgm:cxn modelId="{02316C0C-61A1-4AFA-81BC-CEDB5FED33BD}" type="presOf" srcId="{C651A2AD-508F-4B25-8C58-BFABD6760364}" destId="{4F74DBA2-267B-42E6-BF31-03593BE3E87A}" srcOrd="0" destOrd="2" presId="urn:microsoft.com/office/officeart/2005/8/layout/hList1"/>
    <dgm:cxn modelId="{7CAAA38E-06ED-4629-B986-2D86EFF76950}" type="presOf" srcId="{26163109-1C1E-4222-9D74-35D18E36022D}" destId="{4F74DBA2-267B-42E6-BF31-03593BE3E87A}" srcOrd="0" destOrd="1" presId="urn:microsoft.com/office/officeart/2005/8/layout/hList1"/>
    <dgm:cxn modelId="{C804B929-4D76-4FD6-B1A2-5ABD4B2EED0E}" type="presOf" srcId="{019E80FA-1E4F-4121-81D8-D21AF077764A}" destId="{9D0E6219-62BD-4A2D-B0D0-0AADDCD95E95}" srcOrd="0" destOrd="1" presId="urn:microsoft.com/office/officeart/2005/8/layout/hList1"/>
    <dgm:cxn modelId="{21D98B55-4781-44B2-B1FD-660C80ED42E7}" type="presOf" srcId="{4F54068A-6D59-4945-884A-A7C87E39AFBA}" destId="{2954EBA3-6AD3-4563-8EEC-640C0569C91F}" srcOrd="0" destOrd="0" presId="urn:microsoft.com/office/officeart/2005/8/layout/hList1"/>
    <dgm:cxn modelId="{45CD3273-14D7-4D7E-9BC2-A9840304345E}" srcId="{8150B386-53FF-4BF7-838B-017EAF34BE6F}" destId="{4F54068A-6D59-4945-884A-A7C87E39AFBA}" srcOrd="1" destOrd="0" parTransId="{E9FDD435-DE89-446A-8CD7-AB1C2A29D3E2}" sibTransId="{887ED795-FB50-4B12-965D-32D5337F3E62}"/>
    <dgm:cxn modelId="{85AD1F9E-705C-4FD9-8D5E-D0506067F7CB}" type="presOf" srcId="{2E8CF2FD-6282-433D-A44B-9944549E070E}" destId="{4F74DBA2-267B-42E6-BF31-03593BE3E87A}" srcOrd="0" destOrd="0" presId="urn:microsoft.com/office/officeart/2005/8/layout/hList1"/>
    <dgm:cxn modelId="{8F7E910A-9966-4240-9629-21E2C9DE827B}" srcId="{1F450CFD-A158-40A3-A884-F69A3E0E4CE3}" destId="{C651A2AD-508F-4B25-8C58-BFABD6760364}" srcOrd="2" destOrd="0" parTransId="{42A9EE15-2897-41C9-9712-49FE5A57DA5A}" sibTransId="{E0CC88BB-DCD5-441A-B217-6921FAEB1536}"/>
    <dgm:cxn modelId="{2E1332F7-E49E-468B-AF26-932BC3930FF3}" srcId="{4F54068A-6D59-4945-884A-A7C87E39AFBA}" destId="{390F678A-83B5-4687-92EF-649ECDE10C2B}" srcOrd="2" destOrd="0" parTransId="{FB4E66C3-B54A-4817-8A24-4935D8407471}" sibTransId="{B9D3F250-6E78-44AC-AFE2-694FBFFCDA6D}"/>
    <dgm:cxn modelId="{A277B1AC-6E35-4BE9-A3D7-93E18099BCA3}" type="presOf" srcId="{1F450CFD-A158-40A3-A884-F69A3E0E4CE3}" destId="{A80FEBD4-4134-40A5-81AB-1234884DB220}" srcOrd="0" destOrd="0" presId="urn:microsoft.com/office/officeart/2005/8/layout/hList1"/>
    <dgm:cxn modelId="{A7F9398E-D037-4A56-841C-D3FF6CDB3A2B}" srcId="{1F450CFD-A158-40A3-A884-F69A3E0E4CE3}" destId="{2E8CF2FD-6282-433D-A44B-9944549E070E}" srcOrd="0" destOrd="0" parTransId="{73440892-39DF-4AF1-911D-123C6082DBC2}" sibTransId="{14B991DC-D418-4843-9B67-5B5131F11A9B}"/>
    <dgm:cxn modelId="{86DBC9F5-21F5-48F0-AF66-729A9A3D02CB}" srcId="{4F54068A-6D59-4945-884A-A7C87E39AFBA}" destId="{019E80FA-1E4F-4121-81D8-D21AF077764A}" srcOrd="1" destOrd="0" parTransId="{36A11E38-1176-4714-85F2-DD23B941C551}" sibTransId="{E418C3E4-AD45-443E-8130-53B3A0D2FB13}"/>
    <dgm:cxn modelId="{B1257754-A901-41A4-BC98-37882E0CFF41}" srcId="{1F450CFD-A158-40A3-A884-F69A3E0E4CE3}" destId="{26163109-1C1E-4222-9D74-35D18E36022D}" srcOrd="1" destOrd="0" parTransId="{3512A997-6E93-4247-9A8D-A74982105C4D}" sibTransId="{7A06B70D-2B03-4C2C-8362-6815A21F5019}"/>
    <dgm:cxn modelId="{B049055C-0DDA-48D2-8D0A-6A23525CD0AF}" srcId="{4F54068A-6D59-4945-884A-A7C87E39AFBA}" destId="{646A7CB4-CB59-49B8-9ABA-DF8D176DDCD0}" srcOrd="0" destOrd="0" parTransId="{8A5517E6-62C4-4CC8-86A2-F73C3EF9A74D}" sibTransId="{F567E518-7449-44D5-B49A-E1DE7E7DD794}"/>
    <dgm:cxn modelId="{8A8B70CD-0333-4D97-BE6E-44E72D278736}" type="presParOf" srcId="{125D3A7A-30F1-4161-8846-8A6D52F61761}" destId="{5B7321C6-B48E-47E0-BFAC-D3E9B06F11C7}" srcOrd="0" destOrd="0" presId="urn:microsoft.com/office/officeart/2005/8/layout/hList1"/>
    <dgm:cxn modelId="{96A5C8DF-813F-4908-8F0C-1FBFCB352CB9}" type="presParOf" srcId="{5B7321C6-B48E-47E0-BFAC-D3E9B06F11C7}" destId="{A80FEBD4-4134-40A5-81AB-1234884DB220}" srcOrd="0" destOrd="0" presId="urn:microsoft.com/office/officeart/2005/8/layout/hList1"/>
    <dgm:cxn modelId="{29201F25-970A-4000-ACEC-799ABF57C4CD}" type="presParOf" srcId="{5B7321C6-B48E-47E0-BFAC-D3E9B06F11C7}" destId="{4F74DBA2-267B-42E6-BF31-03593BE3E87A}" srcOrd="1" destOrd="0" presId="urn:microsoft.com/office/officeart/2005/8/layout/hList1"/>
    <dgm:cxn modelId="{87BB1857-B29D-4CAA-B409-9A8C1BAA0370}" type="presParOf" srcId="{125D3A7A-30F1-4161-8846-8A6D52F61761}" destId="{AEA4FAEF-2BDC-439F-AC28-DF003473479B}" srcOrd="1" destOrd="0" presId="urn:microsoft.com/office/officeart/2005/8/layout/hList1"/>
    <dgm:cxn modelId="{0A77B801-1CC7-43CD-AAFE-43951C09710F}" type="presParOf" srcId="{125D3A7A-30F1-4161-8846-8A6D52F61761}" destId="{F861906E-AE7C-439C-BB47-246DA753B96A}" srcOrd="2" destOrd="0" presId="urn:microsoft.com/office/officeart/2005/8/layout/hList1"/>
    <dgm:cxn modelId="{AAD193CF-C893-4C6C-81E0-05E9859F6DBD}" type="presParOf" srcId="{F861906E-AE7C-439C-BB47-246DA753B96A}" destId="{2954EBA3-6AD3-4563-8EEC-640C0569C91F}" srcOrd="0" destOrd="0" presId="urn:microsoft.com/office/officeart/2005/8/layout/hList1"/>
    <dgm:cxn modelId="{86143720-8844-4DA2-BFC4-6202EF2E9D36}" type="presParOf" srcId="{F861906E-AE7C-439C-BB47-246DA753B96A}" destId="{9D0E6219-62BD-4A2D-B0D0-0AADDCD95E9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508FDBD-4D5E-4315-BFAA-B7B444BE9C3F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C98166-3BBE-4A20-9666-15B6323F0433}">
      <dgm:prSet phldrT="[Текст]" custT="1"/>
      <dgm:spPr/>
      <dgm:t>
        <a:bodyPr/>
        <a:lstStyle/>
        <a:p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6AFA08B7-7D56-4E6D-907C-D3A9A6375B2A}" type="sibTrans" cxnId="{EA35C9E7-0AB1-44B4-8FE1-0FFF136B82B9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9FAAFCF5-839B-4006-855E-50760E4BCD5F}" type="parTrans" cxnId="{EA35C9E7-0AB1-44B4-8FE1-0FFF136B82B9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21292481-15DA-4E0B-BC75-87D6BC629161}">
      <dgm:prSet phldrT="[Текст]" custT="1"/>
      <dgm:spPr/>
      <dgm:t>
        <a:bodyPr/>
        <a:lstStyle/>
        <a:p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FAB35F8F-4DFC-44DA-B510-B839193A5868}" type="sibTrans" cxnId="{F00AB937-62D3-4195-84B9-956C6597EACD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0ECDD152-061F-4615-AED2-768C68648CC6}" type="parTrans" cxnId="{F00AB937-62D3-4195-84B9-956C6597EACD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C567790A-3FD6-4F58-BD7E-05A3658FE90D}">
      <dgm:prSet phldrT="[Текст]" custT="1"/>
      <dgm:spPr/>
      <dgm:t>
        <a:bodyPr/>
        <a:lstStyle/>
        <a:p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9FADBA34-E59A-43F5-BA8B-9D0205465419}" type="sibTrans" cxnId="{BA9A4D18-1973-4A13-879F-08A88383533D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DA7BF644-D6ED-4C91-B7F6-589126E82B21}" type="parTrans" cxnId="{BA9A4D18-1973-4A13-879F-08A88383533D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524DD889-8F36-435E-B11B-D55306C27350}">
      <dgm:prSet phldrT="[Текст]" custT="1"/>
      <dgm:spPr/>
      <dgm:t>
        <a:bodyPr/>
        <a:lstStyle/>
        <a:p>
          <a:pPr algn="just"/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C80A27EA-82C1-4408-8CAE-586F307CFACB}" type="sibTrans" cxnId="{568878F2-4BED-4C32-B3B0-74F2CBEB2D49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8E6189F5-784A-4D69-9F3F-C58BC14B4CA9}" type="parTrans" cxnId="{568878F2-4BED-4C32-B3B0-74F2CBEB2D49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BA4B77DB-EEF4-4DAB-B9FF-A811390AFF24}" type="pres">
      <dgm:prSet presAssocID="{3508FDBD-4D5E-4315-BFAA-B7B444BE9C3F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EE7870B-1F3E-413F-BA90-6746849BFF50}" type="pres">
      <dgm:prSet presAssocID="{3508FDBD-4D5E-4315-BFAA-B7B444BE9C3F}" presName="arrow" presStyleLbl="bgShp" presStyleIdx="0" presStyleCnt="1" custAng="0" custScaleX="98088" custLinFactNeighborX="-956" custLinFactNeighborY="7556"/>
      <dgm:spPr>
        <a:solidFill>
          <a:srgbClr val="FFC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endParaRPr lang="ru-RU"/>
        </a:p>
      </dgm:t>
    </dgm:pt>
    <dgm:pt modelId="{D096AB84-A563-4F5F-8CE9-FB6709B1BB88}" type="pres">
      <dgm:prSet presAssocID="{3508FDBD-4D5E-4315-BFAA-B7B444BE9C3F}" presName="arrowDiagram4" presStyleCnt="0"/>
      <dgm:spPr/>
    </dgm:pt>
    <dgm:pt modelId="{1D9D177B-4946-4646-B0BC-811BCE589DA1}" type="pres">
      <dgm:prSet presAssocID="{524DD889-8F36-435E-B11B-D55306C27350}" presName="bullet4a" presStyleLbl="node1" presStyleIdx="0" presStyleCnt="4" custScaleX="160630" custScaleY="153644" custLinFactX="158198" custLinFactY="-45035" custLinFactNeighborX="200000" custLinFactNeighborY="-100000"/>
      <dgm:spPr>
        <a:solidFill>
          <a:schemeClr val="tx1"/>
        </a:solidFill>
      </dgm:spPr>
    </dgm:pt>
    <dgm:pt modelId="{F4DDB74C-850C-4A36-8F66-FE46B02B61BE}" type="pres">
      <dgm:prSet presAssocID="{524DD889-8F36-435E-B11B-D55306C27350}" presName="textBox4a" presStyleLbl="revTx" presStyleIdx="0" presStyleCnt="4" custScaleX="127308" custScaleY="45739" custLinFactNeighborX="84931" custLinFactNeighborY="165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F93F61-355D-4903-80FA-1E7020F55893}" type="pres">
      <dgm:prSet presAssocID="{C567790A-3FD6-4F58-BD7E-05A3658FE90D}" presName="bullet4b" presStyleLbl="node1" presStyleIdx="1" presStyleCnt="4" custScaleX="152196" custScaleY="138253" custLinFactX="100000" custLinFactNeighborX="106932" custLinFactNeighborY="-6109"/>
      <dgm:spPr>
        <a:solidFill>
          <a:schemeClr val="tx1"/>
        </a:solidFill>
      </dgm:spPr>
    </dgm:pt>
    <dgm:pt modelId="{12CC758B-5C67-4039-B7ED-21E839F2ECDF}" type="pres">
      <dgm:prSet presAssocID="{C567790A-3FD6-4F58-BD7E-05A3658FE90D}" presName="textBox4b" presStyleLbl="revTx" presStyleIdx="1" presStyleCnt="4" custScaleX="129275" custScaleY="21001" custLinFactNeighborX="11953" custLinFactNeighborY="-94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758C63-D401-4128-9854-996037995909}" type="pres">
      <dgm:prSet presAssocID="{21292481-15DA-4E0B-BC75-87D6BC629161}" presName="bullet4c" presStyleLbl="node1" presStyleIdx="2" presStyleCnt="4" custScaleX="182885" custScaleY="182884" custLinFactX="41894" custLinFactNeighborX="100000" custLinFactNeighborY="33106"/>
      <dgm:spPr>
        <a:solidFill>
          <a:schemeClr val="tx1"/>
        </a:solidFill>
      </dgm:spPr>
    </dgm:pt>
    <dgm:pt modelId="{A7879051-9AB7-43CD-9636-834A798E9050}" type="pres">
      <dgm:prSet presAssocID="{21292481-15DA-4E0B-BC75-87D6BC629161}" presName="textBox4c" presStyleLbl="revTx" presStyleIdx="2" presStyleCnt="4" custAng="10800000" custFlipVert="1" custScaleX="118703" custScaleY="19069" custLinFactNeighborX="-5521" custLinFactNeighborY="-109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8B4DA6-CF62-43A7-A218-4A58E526DE99}" type="pres">
      <dgm:prSet presAssocID="{BBC98166-3BBE-4A20-9666-15B6323F0433}" presName="bullet4d" presStyleLbl="node1" presStyleIdx="3" presStyleCnt="4" custScaleX="181650" custScaleY="181649" custLinFactNeighborX="83273" custLinFactNeighborY="32364"/>
      <dgm:spPr>
        <a:solidFill>
          <a:schemeClr val="tx1"/>
        </a:solidFill>
      </dgm:spPr>
    </dgm:pt>
    <dgm:pt modelId="{D6709C8B-7295-43EB-8C40-F96914BF71CA}" type="pres">
      <dgm:prSet presAssocID="{BBC98166-3BBE-4A20-9666-15B6323F0433}" presName="textBox4d" presStyleLbl="revTx" presStyleIdx="3" presStyleCnt="4" custScaleX="129538" custScaleY="17307" custLinFactNeighborX="-1587" custLinFactNeighborY="-85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637566-337B-4A02-992B-01B6A4F35640}" type="presOf" srcId="{3508FDBD-4D5E-4315-BFAA-B7B444BE9C3F}" destId="{BA4B77DB-EEF4-4DAB-B9FF-A811390AFF24}" srcOrd="0" destOrd="0" presId="urn:microsoft.com/office/officeart/2005/8/layout/arrow2"/>
    <dgm:cxn modelId="{9022241B-7466-44FF-B580-F1C0D8E239FD}" type="presOf" srcId="{524DD889-8F36-435E-B11B-D55306C27350}" destId="{F4DDB74C-850C-4A36-8F66-FE46B02B61BE}" srcOrd="0" destOrd="0" presId="urn:microsoft.com/office/officeart/2005/8/layout/arrow2"/>
    <dgm:cxn modelId="{01B1DB63-7C7E-494D-8CBF-EC502618AE40}" type="presOf" srcId="{21292481-15DA-4E0B-BC75-87D6BC629161}" destId="{A7879051-9AB7-43CD-9636-834A798E9050}" srcOrd="0" destOrd="0" presId="urn:microsoft.com/office/officeart/2005/8/layout/arrow2"/>
    <dgm:cxn modelId="{EA35C9E7-0AB1-44B4-8FE1-0FFF136B82B9}" srcId="{3508FDBD-4D5E-4315-BFAA-B7B444BE9C3F}" destId="{BBC98166-3BBE-4A20-9666-15B6323F0433}" srcOrd="3" destOrd="0" parTransId="{9FAAFCF5-839B-4006-855E-50760E4BCD5F}" sibTransId="{6AFA08B7-7D56-4E6D-907C-D3A9A6375B2A}"/>
    <dgm:cxn modelId="{568878F2-4BED-4C32-B3B0-74F2CBEB2D49}" srcId="{3508FDBD-4D5E-4315-BFAA-B7B444BE9C3F}" destId="{524DD889-8F36-435E-B11B-D55306C27350}" srcOrd="0" destOrd="0" parTransId="{8E6189F5-784A-4D69-9F3F-C58BC14B4CA9}" sibTransId="{C80A27EA-82C1-4408-8CAE-586F307CFACB}"/>
    <dgm:cxn modelId="{BA9A4D18-1973-4A13-879F-08A88383533D}" srcId="{3508FDBD-4D5E-4315-BFAA-B7B444BE9C3F}" destId="{C567790A-3FD6-4F58-BD7E-05A3658FE90D}" srcOrd="1" destOrd="0" parTransId="{DA7BF644-D6ED-4C91-B7F6-589126E82B21}" sibTransId="{9FADBA34-E59A-43F5-BA8B-9D0205465419}"/>
    <dgm:cxn modelId="{8E8B7240-D4B8-4181-A065-73BA3F80CFEF}" type="presOf" srcId="{C567790A-3FD6-4F58-BD7E-05A3658FE90D}" destId="{12CC758B-5C67-4039-B7ED-21E839F2ECDF}" srcOrd="0" destOrd="0" presId="urn:microsoft.com/office/officeart/2005/8/layout/arrow2"/>
    <dgm:cxn modelId="{D3B26EF7-56D3-46C9-93DF-BA09D58A5D36}" type="presOf" srcId="{BBC98166-3BBE-4A20-9666-15B6323F0433}" destId="{D6709C8B-7295-43EB-8C40-F96914BF71CA}" srcOrd="0" destOrd="0" presId="urn:microsoft.com/office/officeart/2005/8/layout/arrow2"/>
    <dgm:cxn modelId="{F00AB937-62D3-4195-84B9-956C6597EACD}" srcId="{3508FDBD-4D5E-4315-BFAA-B7B444BE9C3F}" destId="{21292481-15DA-4E0B-BC75-87D6BC629161}" srcOrd="2" destOrd="0" parTransId="{0ECDD152-061F-4615-AED2-768C68648CC6}" sibTransId="{FAB35F8F-4DFC-44DA-B510-B839193A5868}"/>
    <dgm:cxn modelId="{B9166A23-271C-4304-8358-08AB35EEE458}" type="presParOf" srcId="{BA4B77DB-EEF4-4DAB-B9FF-A811390AFF24}" destId="{8EE7870B-1F3E-413F-BA90-6746849BFF50}" srcOrd="0" destOrd="0" presId="urn:microsoft.com/office/officeart/2005/8/layout/arrow2"/>
    <dgm:cxn modelId="{2CA9F5E5-E5CB-4C02-BEDB-DCD3B74C5CEF}" type="presParOf" srcId="{BA4B77DB-EEF4-4DAB-B9FF-A811390AFF24}" destId="{D096AB84-A563-4F5F-8CE9-FB6709B1BB88}" srcOrd="1" destOrd="0" presId="urn:microsoft.com/office/officeart/2005/8/layout/arrow2"/>
    <dgm:cxn modelId="{A212A9A4-6248-40CA-86C9-2C0E5EAD302A}" type="presParOf" srcId="{D096AB84-A563-4F5F-8CE9-FB6709B1BB88}" destId="{1D9D177B-4946-4646-B0BC-811BCE589DA1}" srcOrd="0" destOrd="0" presId="urn:microsoft.com/office/officeart/2005/8/layout/arrow2"/>
    <dgm:cxn modelId="{5810728B-5EFD-488B-A0AC-CB52BA398D10}" type="presParOf" srcId="{D096AB84-A563-4F5F-8CE9-FB6709B1BB88}" destId="{F4DDB74C-850C-4A36-8F66-FE46B02B61BE}" srcOrd="1" destOrd="0" presId="urn:microsoft.com/office/officeart/2005/8/layout/arrow2"/>
    <dgm:cxn modelId="{5EA0AF9F-BE47-49FA-ABA3-75A602011546}" type="presParOf" srcId="{D096AB84-A563-4F5F-8CE9-FB6709B1BB88}" destId="{C7F93F61-355D-4903-80FA-1E7020F55893}" srcOrd="2" destOrd="0" presId="urn:microsoft.com/office/officeart/2005/8/layout/arrow2"/>
    <dgm:cxn modelId="{7B560B00-DC68-4EE0-B49A-F26983EABE6A}" type="presParOf" srcId="{D096AB84-A563-4F5F-8CE9-FB6709B1BB88}" destId="{12CC758B-5C67-4039-B7ED-21E839F2ECDF}" srcOrd="3" destOrd="0" presId="urn:microsoft.com/office/officeart/2005/8/layout/arrow2"/>
    <dgm:cxn modelId="{01C61D0F-164C-4FF6-9249-77B2D62B1C7E}" type="presParOf" srcId="{D096AB84-A563-4F5F-8CE9-FB6709B1BB88}" destId="{BF758C63-D401-4128-9854-996037995909}" srcOrd="4" destOrd="0" presId="urn:microsoft.com/office/officeart/2005/8/layout/arrow2"/>
    <dgm:cxn modelId="{70C7C09A-D164-46F2-8D89-A2036A7ACCA2}" type="presParOf" srcId="{D096AB84-A563-4F5F-8CE9-FB6709B1BB88}" destId="{A7879051-9AB7-43CD-9636-834A798E9050}" srcOrd="5" destOrd="0" presId="urn:microsoft.com/office/officeart/2005/8/layout/arrow2"/>
    <dgm:cxn modelId="{BD3C8E72-DFF0-447C-BA84-D38B6BFE247C}" type="presParOf" srcId="{D096AB84-A563-4F5F-8CE9-FB6709B1BB88}" destId="{E48B4DA6-CF62-43A7-A218-4A58E526DE99}" srcOrd="6" destOrd="0" presId="urn:microsoft.com/office/officeart/2005/8/layout/arrow2"/>
    <dgm:cxn modelId="{BACD29CD-F297-4D0C-AB0F-3BD845D6E4D2}" type="presParOf" srcId="{D096AB84-A563-4F5F-8CE9-FB6709B1BB88}" destId="{D6709C8B-7295-43EB-8C40-F96914BF71CA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CF7456B4-42BF-4769-97C7-48FBAEFA3BFD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41A0D4-A0D6-49F7-9EAE-7767039FDAD0}">
      <dgm:prSet phldrT="[Текст]"/>
      <dgm:spPr>
        <a:solidFill>
          <a:srgbClr val="00206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uz-Cyrl-UZ" dirty="0" smtClean="0"/>
            <a:t>1</a:t>
          </a:r>
          <a:endParaRPr lang="ru-RU" dirty="0"/>
        </a:p>
      </dgm:t>
    </dgm:pt>
    <dgm:pt modelId="{28F91266-F1B7-460F-BF98-0F731B3551E1}" type="parTrans" cxnId="{D0968C03-9C94-41AB-B94D-F21052634260}">
      <dgm:prSet/>
      <dgm:spPr/>
      <dgm:t>
        <a:bodyPr/>
        <a:lstStyle/>
        <a:p>
          <a:endParaRPr lang="ru-RU"/>
        </a:p>
      </dgm:t>
    </dgm:pt>
    <dgm:pt modelId="{168A82AC-A14D-44C3-95F3-4E12EFA26583}" type="sibTrans" cxnId="{D0968C03-9C94-41AB-B94D-F21052634260}">
      <dgm:prSet/>
      <dgm:spPr/>
      <dgm:t>
        <a:bodyPr/>
        <a:lstStyle/>
        <a:p>
          <a:endParaRPr lang="ru-RU"/>
        </a:p>
      </dgm:t>
    </dgm:pt>
    <dgm:pt modelId="{3647D2AF-E5EF-4DE4-A440-C071E0404AA0}">
      <dgm:prSet phldrT="[Текст]"/>
      <dgm:spPr>
        <a:solidFill>
          <a:schemeClr val="bg1">
            <a:alpha val="90000"/>
          </a:scheme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бозорга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янги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рақибларнинг кириб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келишига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йўл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қўймаслик учун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тўсиқлар ҳосил қилади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CBC638A6-B7A9-47C5-A82A-D73FC9E0A0B2}" type="parTrans" cxnId="{1C209FDD-4EE6-47B6-8E3B-D036DB31135E}">
      <dgm:prSet/>
      <dgm:spPr/>
      <dgm:t>
        <a:bodyPr/>
        <a:lstStyle/>
        <a:p>
          <a:endParaRPr lang="ru-RU"/>
        </a:p>
      </dgm:t>
    </dgm:pt>
    <dgm:pt modelId="{C480ABC4-318A-43CF-9015-9356993F5845}" type="sibTrans" cxnId="{1C209FDD-4EE6-47B6-8E3B-D036DB31135E}">
      <dgm:prSet/>
      <dgm:spPr/>
      <dgm:t>
        <a:bodyPr/>
        <a:lstStyle/>
        <a:p>
          <a:endParaRPr lang="ru-RU"/>
        </a:p>
      </dgm:t>
    </dgm:pt>
    <dgm:pt modelId="{631188D2-EF48-445C-B3B7-A9050E9C58F6}">
      <dgm:prSet phldrT="[Текст]"/>
      <dgm:spPr>
        <a:solidFill>
          <a:srgbClr val="00206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uz-Cyrl-UZ" dirty="0" smtClean="0"/>
            <a:t>2</a:t>
          </a:r>
          <a:endParaRPr lang="ru-RU" dirty="0"/>
        </a:p>
      </dgm:t>
    </dgm:pt>
    <dgm:pt modelId="{73DF9186-B05C-4952-9C87-E77EE10DB11E}" type="parTrans" cxnId="{9A9FF523-F863-4F29-BA28-6C20AAACD749}">
      <dgm:prSet/>
      <dgm:spPr/>
      <dgm:t>
        <a:bodyPr/>
        <a:lstStyle/>
        <a:p>
          <a:endParaRPr lang="ru-RU"/>
        </a:p>
      </dgm:t>
    </dgm:pt>
    <dgm:pt modelId="{CB8A9F80-C268-45A5-9A4A-AF466BC68A42}" type="sibTrans" cxnId="{9A9FF523-F863-4F29-BA28-6C20AAACD749}">
      <dgm:prSet/>
      <dgm:spPr/>
      <dgm:t>
        <a:bodyPr/>
        <a:lstStyle/>
        <a:p>
          <a:endParaRPr lang="ru-RU"/>
        </a:p>
      </dgm:t>
    </dgm:pt>
    <dgm:pt modelId="{6305738F-6B51-4970-9D33-35AF25916CC3}">
      <dgm:prSet phldrT="[Текст]"/>
      <dgm:spPr>
        <a:solidFill>
          <a:schemeClr val="bg1">
            <a:alpha val="90000"/>
          </a:scheme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чиқаришнинг энг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юксак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даражадаги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технологиясига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эришиб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қолган рақибларини бу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даражага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чиқишига имкон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бермайди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0F62646E-5ABA-435E-8220-8665D40E19F4}" type="parTrans" cxnId="{518CD6A0-309B-43E2-B4F1-51974CBE09FC}">
      <dgm:prSet/>
      <dgm:spPr/>
      <dgm:t>
        <a:bodyPr/>
        <a:lstStyle/>
        <a:p>
          <a:endParaRPr lang="ru-RU"/>
        </a:p>
      </dgm:t>
    </dgm:pt>
    <dgm:pt modelId="{7D5224FE-832B-449E-9986-121344496FBF}" type="sibTrans" cxnId="{518CD6A0-309B-43E2-B4F1-51974CBE09FC}">
      <dgm:prSet/>
      <dgm:spPr/>
      <dgm:t>
        <a:bodyPr/>
        <a:lstStyle/>
        <a:p>
          <a:endParaRPr lang="ru-RU"/>
        </a:p>
      </dgm:t>
    </dgm:pt>
    <dgm:pt modelId="{913D6B29-A184-4A86-A880-65E0F512DF1E}">
      <dgm:prSet phldrT="[Текст]"/>
      <dgm:spPr>
        <a:solidFill>
          <a:srgbClr val="00206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uz-Cyrl-UZ" dirty="0" smtClean="0"/>
            <a:t>3</a:t>
          </a:r>
          <a:endParaRPr lang="ru-RU" dirty="0"/>
        </a:p>
      </dgm:t>
    </dgm:pt>
    <dgm:pt modelId="{C89B8A26-DB3D-4022-B02A-DB5682E90C51}" type="parTrans" cxnId="{49ECF997-ECF7-4DB7-9D05-694324B1527E}">
      <dgm:prSet/>
      <dgm:spPr/>
      <dgm:t>
        <a:bodyPr/>
        <a:lstStyle/>
        <a:p>
          <a:endParaRPr lang="ru-RU"/>
        </a:p>
      </dgm:t>
    </dgm:pt>
    <dgm:pt modelId="{F605B391-B306-49D6-AAA6-5E86C3FDD17D}" type="sibTrans" cxnId="{49ECF997-ECF7-4DB7-9D05-694324B1527E}">
      <dgm:prSet/>
      <dgm:spPr/>
      <dgm:t>
        <a:bodyPr/>
        <a:lstStyle/>
        <a:p>
          <a:endParaRPr lang="ru-RU"/>
        </a:p>
      </dgm:t>
    </dgm:pt>
    <dgm:pt modelId="{85E16CCE-DBFD-4C8C-ACBD-5C37233F3EF3}">
      <dgm:prSet phldrT="[Текст]"/>
      <dgm:spPr>
        <a:solidFill>
          <a:schemeClr val="bg1">
            <a:alpha val="90000"/>
          </a:scheme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юқори даражада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реклама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қилиш орқали бошқа рақобатчиларни бозордан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сиқиб чиқаришга ҳаракат қилади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A7151FD2-CC45-4555-95F6-08CD9D6934F3}" type="parTrans" cxnId="{E3018630-505E-4E52-8DD7-51B4835A116F}">
      <dgm:prSet/>
      <dgm:spPr/>
      <dgm:t>
        <a:bodyPr/>
        <a:lstStyle/>
        <a:p>
          <a:endParaRPr lang="ru-RU"/>
        </a:p>
      </dgm:t>
    </dgm:pt>
    <dgm:pt modelId="{C0D85793-7049-4C22-814A-E0FE5758BC52}" type="sibTrans" cxnId="{E3018630-505E-4E52-8DD7-51B4835A116F}">
      <dgm:prSet/>
      <dgm:spPr/>
      <dgm:t>
        <a:bodyPr/>
        <a:lstStyle/>
        <a:p>
          <a:endParaRPr lang="ru-RU"/>
        </a:p>
      </dgm:t>
    </dgm:pt>
    <dgm:pt modelId="{99842A10-4868-4AE8-BA89-F8E875EF3491}" type="pres">
      <dgm:prSet presAssocID="{CF7456B4-42BF-4769-97C7-48FBAEFA3BF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2A8832-E710-4AD2-9A04-6E83F21F048A}" type="pres">
      <dgm:prSet presAssocID="{A641A0D4-A0D6-49F7-9EAE-7767039FDAD0}" presName="composite" presStyleCnt="0"/>
      <dgm:spPr/>
    </dgm:pt>
    <dgm:pt modelId="{A1C487CD-931B-4087-BA9F-1E8EBC5E7C70}" type="pres">
      <dgm:prSet presAssocID="{A641A0D4-A0D6-49F7-9EAE-7767039FDAD0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65CC28-9BF6-4EEF-AC0C-BC196A570D70}" type="pres">
      <dgm:prSet presAssocID="{A641A0D4-A0D6-49F7-9EAE-7767039FDAD0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0EB751-F70E-412D-B2CC-0D0571B4EA16}" type="pres">
      <dgm:prSet presAssocID="{168A82AC-A14D-44C3-95F3-4E12EFA26583}" presName="sp" presStyleCnt="0"/>
      <dgm:spPr/>
    </dgm:pt>
    <dgm:pt modelId="{4D46CAAB-A7E3-4F78-BDFA-4F8B72617318}" type="pres">
      <dgm:prSet presAssocID="{631188D2-EF48-445C-B3B7-A9050E9C58F6}" presName="composite" presStyleCnt="0"/>
      <dgm:spPr/>
    </dgm:pt>
    <dgm:pt modelId="{3EB70226-C8AD-40E0-8999-6BC898C93A77}" type="pres">
      <dgm:prSet presAssocID="{631188D2-EF48-445C-B3B7-A9050E9C58F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3FB142-B345-429D-82E2-269E6724E39A}" type="pres">
      <dgm:prSet presAssocID="{631188D2-EF48-445C-B3B7-A9050E9C58F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850DF2-6CD5-4FAA-945D-2C440884D709}" type="pres">
      <dgm:prSet presAssocID="{CB8A9F80-C268-45A5-9A4A-AF466BC68A42}" presName="sp" presStyleCnt="0"/>
      <dgm:spPr/>
    </dgm:pt>
    <dgm:pt modelId="{15D16975-0F62-43EA-A68D-D07421EDEF75}" type="pres">
      <dgm:prSet presAssocID="{913D6B29-A184-4A86-A880-65E0F512DF1E}" presName="composite" presStyleCnt="0"/>
      <dgm:spPr/>
    </dgm:pt>
    <dgm:pt modelId="{A33BD869-C743-479D-A1E5-DFB7A65D4900}" type="pres">
      <dgm:prSet presAssocID="{913D6B29-A184-4A86-A880-65E0F512DF1E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7A0263-F4FA-4878-9E1C-B48AB2EC887B}" type="pres">
      <dgm:prSet presAssocID="{913D6B29-A184-4A86-A880-65E0F512DF1E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9ECF997-ECF7-4DB7-9D05-694324B1527E}" srcId="{CF7456B4-42BF-4769-97C7-48FBAEFA3BFD}" destId="{913D6B29-A184-4A86-A880-65E0F512DF1E}" srcOrd="2" destOrd="0" parTransId="{C89B8A26-DB3D-4022-B02A-DB5682E90C51}" sibTransId="{F605B391-B306-49D6-AAA6-5E86C3FDD17D}"/>
    <dgm:cxn modelId="{AB8DC3E2-0A11-4FCC-ACE4-341EF46C9FC1}" type="presOf" srcId="{85E16CCE-DBFD-4C8C-ACBD-5C37233F3EF3}" destId="{1E7A0263-F4FA-4878-9E1C-B48AB2EC887B}" srcOrd="0" destOrd="0" presId="urn:microsoft.com/office/officeart/2005/8/layout/chevron2"/>
    <dgm:cxn modelId="{32E3B8B6-6AB7-43E6-BEE3-4DD2588C3317}" type="presOf" srcId="{A641A0D4-A0D6-49F7-9EAE-7767039FDAD0}" destId="{A1C487CD-931B-4087-BA9F-1E8EBC5E7C70}" srcOrd="0" destOrd="0" presId="urn:microsoft.com/office/officeart/2005/8/layout/chevron2"/>
    <dgm:cxn modelId="{1C209FDD-4EE6-47B6-8E3B-D036DB31135E}" srcId="{A641A0D4-A0D6-49F7-9EAE-7767039FDAD0}" destId="{3647D2AF-E5EF-4DE4-A440-C071E0404AA0}" srcOrd="0" destOrd="0" parTransId="{CBC638A6-B7A9-47C5-A82A-D73FC9E0A0B2}" sibTransId="{C480ABC4-318A-43CF-9015-9356993F5845}"/>
    <dgm:cxn modelId="{9A9FF523-F863-4F29-BA28-6C20AAACD749}" srcId="{CF7456B4-42BF-4769-97C7-48FBAEFA3BFD}" destId="{631188D2-EF48-445C-B3B7-A9050E9C58F6}" srcOrd="1" destOrd="0" parTransId="{73DF9186-B05C-4952-9C87-E77EE10DB11E}" sibTransId="{CB8A9F80-C268-45A5-9A4A-AF466BC68A42}"/>
    <dgm:cxn modelId="{976D85F8-1C3A-43BE-BF52-2A66A55601A8}" type="presOf" srcId="{CF7456B4-42BF-4769-97C7-48FBAEFA3BFD}" destId="{99842A10-4868-4AE8-BA89-F8E875EF3491}" srcOrd="0" destOrd="0" presId="urn:microsoft.com/office/officeart/2005/8/layout/chevron2"/>
    <dgm:cxn modelId="{C33FEEB2-556B-4FD0-8D00-E1851D2BC065}" type="presOf" srcId="{6305738F-6B51-4970-9D33-35AF25916CC3}" destId="{A63FB142-B345-429D-82E2-269E6724E39A}" srcOrd="0" destOrd="0" presId="urn:microsoft.com/office/officeart/2005/8/layout/chevron2"/>
    <dgm:cxn modelId="{518CD6A0-309B-43E2-B4F1-51974CBE09FC}" srcId="{631188D2-EF48-445C-B3B7-A9050E9C58F6}" destId="{6305738F-6B51-4970-9D33-35AF25916CC3}" srcOrd="0" destOrd="0" parTransId="{0F62646E-5ABA-435E-8220-8665D40E19F4}" sibTransId="{7D5224FE-832B-449E-9986-121344496FBF}"/>
    <dgm:cxn modelId="{AF163621-715F-4BFB-AE8D-986432A77773}" type="presOf" srcId="{631188D2-EF48-445C-B3B7-A9050E9C58F6}" destId="{3EB70226-C8AD-40E0-8999-6BC898C93A77}" srcOrd="0" destOrd="0" presId="urn:microsoft.com/office/officeart/2005/8/layout/chevron2"/>
    <dgm:cxn modelId="{E3018630-505E-4E52-8DD7-51B4835A116F}" srcId="{913D6B29-A184-4A86-A880-65E0F512DF1E}" destId="{85E16CCE-DBFD-4C8C-ACBD-5C37233F3EF3}" srcOrd="0" destOrd="0" parTransId="{A7151FD2-CC45-4555-95F6-08CD9D6934F3}" sibTransId="{C0D85793-7049-4C22-814A-E0FE5758BC52}"/>
    <dgm:cxn modelId="{D0968C03-9C94-41AB-B94D-F21052634260}" srcId="{CF7456B4-42BF-4769-97C7-48FBAEFA3BFD}" destId="{A641A0D4-A0D6-49F7-9EAE-7767039FDAD0}" srcOrd="0" destOrd="0" parTransId="{28F91266-F1B7-460F-BF98-0F731B3551E1}" sibTransId="{168A82AC-A14D-44C3-95F3-4E12EFA26583}"/>
    <dgm:cxn modelId="{BC861FF9-4535-40A8-9DE1-311A5A07B4EE}" type="presOf" srcId="{3647D2AF-E5EF-4DE4-A440-C071E0404AA0}" destId="{D365CC28-9BF6-4EEF-AC0C-BC196A570D70}" srcOrd="0" destOrd="0" presId="urn:microsoft.com/office/officeart/2005/8/layout/chevron2"/>
    <dgm:cxn modelId="{F1926B04-9697-465A-A9DB-52427C16313A}" type="presOf" srcId="{913D6B29-A184-4A86-A880-65E0F512DF1E}" destId="{A33BD869-C743-479D-A1E5-DFB7A65D4900}" srcOrd="0" destOrd="0" presId="urn:microsoft.com/office/officeart/2005/8/layout/chevron2"/>
    <dgm:cxn modelId="{080CC53D-1FA1-40D3-8392-B6EBB11C4603}" type="presParOf" srcId="{99842A10-4868-4AE8-BA89-F8E875EF3491}" destId="{D22A8832-E710-4AD2-9A04-6E83F21F048A}" srcOrd="0" destOrd="0" presId="urn:microsoft.com/office/officeart/2005/8/layout/chevron2"/>
    <dgm:cxn modelId="{777F3820-12D7-4D83-B0C7-5380303D865F}" type="presParOf" srcId="{D22A8832-E710-4AD2-9A04-6E83F21F048A}" destId="{A1C487CD-931B-4087-BA9F-1E8EBC5E7C70}" srcOrd="0" destOrd="0" presId="urn:microsoft.com/office/officeart/2005/8/layout/chevron2"/>
    <dgm:cxn modelId="{A184ECDC-E6C5-4652-B11F-CC92BB0037F8}" type="presParOf" srcId="{D22A8832-E710-4AD2-9A04-6E83F21F048A}" destId="{D365CC28-9BF6-4EEF-AC0C-BC196A570D70}" srcOrd="1" destOrd="0" presId="urn:microsoft.com/office/officeart/2005/8/layout/chevron2"/>
    <dgm:cxn modelId="{846976C5-2CB4-4FBE-BD7D-0F51148ED015}" type="presParOf" srcId="{99842A10-4868-4AE8-BA89-F8E875EF3491}" destId="{0D0EB751-F70E-412D-B2CC-0D0571B4EA16}" srcOrd="1" destOrd="0" presId="urn:microsoft.com/office/officeart/2005/8/layout/chevron2"/>
    <dgm:cxn modelId="{54C155D1-F0F0-4438-B512-041886B05828}" type="presParOf" srcId="{99842A10-4868-4AE8-BA89-F8E875EF3491}" destId="{4D46CAAB-A7E3-4F78-BDFA-4F8B72617318}" srcOrd="2" destOrd="0" presId="urn:microsoft.com/office/officeart/2005/8/layout/chevron2"/>
    <dgm:cxn modelId="{EA8946B8-F0F6-40B8-9248-E4076C1AE90B}" type="presParOf" srcId="{4D46CAAB-A7E3-4F78-BDFA-4F8B72617318}" destId="{3EB70226-C8AD-40E0-8999-6BC898C93A77}" srcOrd="0" destOrd="0" presId="urn:microsoft.com/office/officeart/2005/8/layout/chevron2"/>
    <dgm:cxn modelId="{F3D56984-DA56-4727-983E-F2F9DB41B141}" type="presParOf" srcId="{4D46CAAB-A7E3-4F78-BDFA-4F8B72617318}" destId="{A63FB142-B345-429D-82E2-269E6724E39A}" srcOrd="1" destOrd="0" presId="urn:microsoft.com/office/officeart/2005/8/layout/chevron2"/>
    <dgm:cxn modelId="{C5053BE1-08E2-41B1-AA9E-67094962F1B2}" type="presParOf" srcId="{99842A10-4868-4AE8-BA89-F8E875EF3491}" destId="{34850DF2-6CD5-4FAA-945D-2C440884D709}" srcOrd="3" destOrd="0" presId="urn:microsoft.com/office/officeart/2005/8/layout/chevron2"/>
    <dgm:cxn modelId="{E56A956A-BCDE-462B-8867-2DEFD47396B7}" type="presParOf" srcId="{99842A10-4868-4AE8-BA89-F8E875EF3491}" destId="{15D16975-0F62-43EA-A68D-D07421EDEF75}" srcOrd="4" destOrd="0" presId="urn:microsoft.com/office/officeart/2005/8/layout/chevron2"/>
    <dgm:cxn modelId="{ACF89A85-6D0E-4F81-A179-F577FD0CD6FA}" type="presParOf" srcId="{15D16975-0F62-43EA-A68D-D07421EDEF75}" destId="{A33BD869-C743-479D-A1E5-DFB7A65D4900}" srcOrd="0" destOrd="0" presId="urn:microsoft.com/office/officeart/2005/8/layout/chevron2"/>
    <dgm:cxn modelId="{4D0DAF74-684C-4320-9786-0EDECB2BB01D}" type="presParOf" srcId="{15D16975-0F62-43EA-A68D-D07421EDEF75}" destId="{1E7A0263-F4FA-4878-9E1C-B48AB2EC887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ED8E113-A39A-4BC6-9C44-A22C9F68DE6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A76C4F7-0089-4C58-9661-2A2C9665E160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Картель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6D730C6B-5FFD-4D5C-82E1-8A056054B1A9}" type="parTrans" cxnId="{05C4D459-2FD9-4B6B-B359-4E100F790F44}">
      <dgm:prSet/>
      <dgm:spPr/>
      <dgm:t>
        <a:bodyPr/>
        <a:lstStyle/>
        <a:p>
          <a:endParaRPr lang="ru-RU"/>
        </a:p>
      </dgm:t>
    </dgm:pt>
    <dgm:pt modelId="{03ADE408-903D-4338-844C-50DD8DAF68CD}" type="sibTrans" cxnId="{05C4D459-2FD9-4B6B-B359-4E100F790F44}">
      <dgm:prSet/>
      <dgm:spPr/>
      <dgm:t>
        <a:bodyPr/>
        <a:lstStyle/>
        <a:p>
          <a:endParaRPr lang="ru-RU"/>
        </a:p>
      </dgm:t>
    </dgm:pt>
    <dgm:pt modelId="{1CC18FEA-2850-41E2-8780-6C27374AA82F}">
      <dgm:prSet phldrT="[Текст]" custT="1"/>
      <dgm:spPr>
        <a:solidFill>
          <a:schemeClr val="bg1">
            <a:alpha val="90000"/>
          </a:schemeClr>
        </a:solidFill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битта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саноат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тармоғидаги бир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неча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корхоналарнинг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уюшмаси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иштирокчилари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чиқариш воситалари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маҳсулотларига ўз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мулкий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эгалигини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сақлаб қолади, яратилган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маҳсулотларни сотиш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эса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квота,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маҳсулот ишлаб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чиқариш умумий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ҳажмидаги ҳар бир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иштирокчининг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улуши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нархлари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бозорларнинг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олиниши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ҳ.к.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келишув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dirty="0" err="1" smtClean="0">
              <a:latin typeface="Times New Roman" pitchFamily="18" charset="0"/>
              <a:cs typeface="Times New Roman" pitchFamily="18" charset="0"/>
            </a:rPr>
            <a:t>оширилади</a:t>
          </a:r>
          <a:r>
            <a:rPr lang="ru-RU" sz="2000" i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i="0" dirty="0">
            <a:latin typeface="Times New Roman" pitchFamily="18" charset="0"/>
            <a:cs typeface="Times New Roman" pitchFamily="18" charset="0"/>
          </a:endParaRPr>
        </a:p>
      </dgm:t>
    </dgm:pt>
    <dgm:pt modelId="{395BC825-EE7A-48DA-845F-B9281931B736}" type="parTrans" cxnId="{3CE454F5-7CAE-4E8C-A7F4-CE69E71E10EA}">
      <dgm:prSet/>
      <dgm:spPr/>
      <dgm:t>
        <a:bodyPr/>
        <a:lstStyle/>
        <a:p>
          <a:endParaRPr lang="ru-RU"/>
        </a:p>
      </dgm:t>
    </dgm:pt>
    <dgm:pt modelId="{D1CF166F-1862-404A-ADEA-21080CA54115}" type="sibTrans" cxnId="{3CE454F5-7CAE-4E8C-A7F4-CE69E71E10EA}">
      <dgm:prSet/>
      <dgm:spPr/>
      <dgm:t>
        <a:bodyPr/>
        <a:lstStyle/>
        <a:p>
          <a:endParaRPr lang="ru-RU"/>
        </a:p>
      </dgm:t>
    </dgm:pt>
    <dgm:pt modelId="{D94DA2D7-0355-45E0-A2A3-893B22B50FC8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Синдикат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FDF8AAE3-2BCC-46FA-A32F-8DCE0DCE0E6B}" type="parTrans" cxnId="{367B8FC7-968A-424C-8E2B-59ECFC94C7FF}">
      <dgm:prSet/>
      <dgm:spPr/>
      <dgm:t>
        <a:bodyPr/>
        <a:lstStyle/>
        <a:p>
          <a:endParaRPr lang="ru-RU"/>
        </a:p>
      </dgm:t>
    </dgm:pt>
    <dgm:pt modelId="{3265383E-F493-43A9-A247-DC6FD5E4538D}" type="sibTrans" cxnId="{367B8FC7-968A-424C-8E2B-59ECFC94C7FF}">
      <dgm:prSet/>
      <dgm:spPr/>
      <dgm:t>
        <a:bodyPr/>
        <a:lstStyle/>
        <a:p>
          <a:endParaRPr lang="ru-RU"/>
        </a:p>
      </dgm:t>
    </dgm:pt>
    <dgm:pt modelId="{6BF2F2AF-0041-4E3B-86D2-91D0D45C0A74}">
      <dgm:prSet phldrT="[Текст]" custT="1"/>
      <dgm:spPr>
        <a:solidFill>
          <a:schemeClr val="bg1">
            <a:alpha val="90000"/>
          </a:schemeClr>
        </a:solidFill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турдаги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маҳсулот ишлаб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чиқарувчи бир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неча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корхоналарнинг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бирлашмаси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. Бунда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чиқариш воситаларига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мулкчилик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бирлашма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иштирокчиларининг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ўзида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сақланиб қолгани ҳолда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, улар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томонилан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чиқарилган маҳсулот махсус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этилган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ягона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ташкилоти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орқали амалга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оширилади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B6004DC5-FF88-4AF2-A85B-12F25D6D7A6C}" type="parTrans" cxnId="{2CC5406B-C524-41E4-B575-41E2713765DA}">
      <dgm:prSet/>
      <dgm:spPr/>
      <dgm:t>
        <a:bodyPr/>
        <a:lstStyle/>
        <a:p>
          <a:endParaRPr lang="ru-RU"/>
        </a:p>
      </dgm:t>
    </dgm:pt>
    <dgm:pt modelId="{6BF1594A-B8CD-4118-9249-A74E5507E4A6}" type="sibTrans" cxnId="{2CC5406B-C524-41E4-B575-41E2713765DA}">
      <dgm:prSet/>
      <dgm:spPr/>
      <dgm:t>
        <a:bodyPr/>
        <a:lstStyle/>
        <a:p>
          <a:endParaRPr lang="ru-RU"/>
        </a:p>
      </dgm:t>
    </dgm:pt>
    <dgm:pt modelId="{3ABDF769-327C-4CE2-ACEE-36D445094A49}" type="pres">
      <dgm:prSet presAssocID="{AED8E113-A39A-4BC6-9C44-A22C9F68DE6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6DBB35B-154A-4B52-B00C-07023FC49410}" type="pres">
      <dgm:prSet presAssocID="{BA76C4F7-0089-4C58-9661-2A2C9665E160}" presName="linNode" presStyleCnt="0"/>
      <dgm:spPr/>
    </dgm:pt>
    <dgm:pt modelId="{0B065792-F6FA-48D6-A764-60CBF77C45BC}" type="pres">
      <dgm:prSet presAssocID="{BA76C4F7-0089-4C58-9661-2A2C9665E160}" presName="parentText" presStyleLbl="node1" presStyleIdx="0" presStyleCnt="2" custScaleX="57790" custLinFactNeighborX="-11872" custLinFactNeighborY="-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B33225-BA65-4141-AD6B-13D5C0A76116}" type="pres">
      <dgm:prSet presAssocID="{BA76C4F7-0089-4C58-9661-2A2C9665E160}" presName="descendantText" presStyleLbl="alignAccFollowNode1" presStyleIdx="0" presStyleCnt="2" custScaleX="121521" custScaleY="116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EB3476-82ED-425C-BC09-C7D47ECE0F99}" type="pres">
      <dgm:prSet presAssocID="{03ADE408-903D-4338-844C-50DD8DAF68CD}" presName="sp" presStyleCnt="0"/>
      <dgm:spPr/>
    </dgm:pt>
    <dgm:pt modelId="{636D308F-F264-4BAE-A105-6189F26486AF}" type="pres">
      <dgm:prSet presAssocID="{D94DA2D7-0355-45E0-A2A3-893B22B50FC8}" presName="linNode" presStyleCnt="0"/>
      <dgm:spPr/>
    </dgm:pt>
    <dgm:pt modelId="{C88926D2-2C46-473E-912A-69FE1882083D}" type="pres">
      <dgm:prSet presAssocID="{D94DA2D7-0355-45E0-A2A3-893B22B50FC8}" presName="parentText" presStyleLbl="node1" presStyleIdx="1" presStyleCnt="2" custScaleX="57790" custLinFactNeighborX="-11872" custLinFactNeighborY="-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206F6E-C565-4589-A493-12764C66F0B9}" type="pres">
      <dgm:prSet presAssocID="{D94DA2D7-0355-45E0-A2A3-893B22B50FC8}" presName="descendantText" presStyleLbl="alignAccFollowNode1" presStyleIdx="1" presStyleCnt="2" custScaleX="121521" custScaleY="116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424679-81B7-478E-9C45-9B880A63DF88}" type="presOf" srcId="{BA76C4F7-0089-4C58-9661-2A2C9665E160}" destId="{0B065792-F6FA-48D6-A764-60CBF77C45BC}" srcOrd="0" destOrd="0" presId="urn:microsoft.com/office/officeart/2005/8/layout/vList5"/>
    <dgm:cxn modelId="{54B2076E-876A-4683-B944-36CAEC9E4B9A}" type="presOf" srcId="{AED8E113-A39A-4BC6-9C44-A22C9F68DE62}" destId="{3ABDF769-327C-4CE2-ACEE-36D445094A49}" srcOrd="0" destOrd="0" presId="urn:microsoft.com/office/officeart/2005/8/layout/vList5"/>
    <dgm:cxn modelId="{367B8FC7-968A-424C-8E2B-59ECFC94C7FF}" srcId="{AED8E113-A39A-4BC6-9C44-A22C9F68DE62}" destId="{D94DA2D7-0355-45E0-A2A3-893B22B50FC8}" srcOrd="1" destOrd="0" parTransId="{FDF8AAE3-2BCC-46FA-A32F-8DCE0DCE0E6B}" sibTransId="{3265383E-F493-43A9-A247-DC6FD5E4538D}"/>
    <dgm:cxn modelId="{8B659F0C-2DCB-44DC-9E38-F8EDFD3AB9A9}" type="presOf" srcId="{D94DA2D7-0355-45E0-A2A3-893B22B50FC8}" destId="{C88926D2-2C46-473E-912A-69FE1882083D}" srcOrd="0" destOrd="0" presId="urn:microsoft.com/office/officeart/2005/8/layout/vList5"/>
    <dgm:cxn modelId="{05C4D459-2FD9-4B6B-B359-4E100F790F44}" srcId="{AED8E113-A39A-4BC6-9C44-A22C9F68DE62}" destId="{BA76C4F7-0089-4C58-9661-2A2C9665E160}" srcOrd="0" destOrd="0" parTransId="{6D730C6B-5FFD-4D5C-82E1-8A056054B1A9}" sibTransId="{03ADE408-903D-4338-844C-50DD8DAF68CD}"/>
    <dgm:cxn modelId="{2CC5406B-C524-41E4-B575-41E2713765DA}" srcId="{D94DA2D7-0355-45E0-A2A3-893B22B50FC8}" destId="{6BF2F2AF-0041-4E3B-86D2-91D0D45C0A74}" srcOrd="0" destOrd="0" parTransId="{B6004DC5-FF88-4AF2-A85B-12F25D6D7A6C}" sibTransId="{6BF1594A-B8CD-4118-9249-A74E5507E4A6}"/>
    <dgm:cxn modelId="{A91870DF-3D90-4027-A9E6-466800FCDFBD}" type="presOf" srcId="{6BF2F2AF-0041-4E3B-86D2-91D0D45C0A74}" destId="{0F206F6E-C565-4589-A493-12764C66F0B9}" srcOrd="0" destOrd="0" presId="urn:microsoft.com/office/officeart/2005/8/layout/vList5"/>
    <dgm:cxn modelId="{DC04CBA4-966F-4CF4-8D2E-D94446407AB9}" type="presOf" srcId="{1CC18FEA-2850-41E2-8780-6C27374AA82F}" destId="{CBB33225-BA65-4141-AD6B-13D5C0A76116}" srcOrd="0" destOrd="0" presId="urn:microsoft.com/office/officeart/2005/8/layout/vList5"/>
    <dgm:cxn modelId="{3CE454F5-7CAE-4E8C-A7F4-CE69E71E10EA}" srcId="{BA76C4F7-0089-4C58-9661-2A2C9665E160}" destId="{1CC18FEA-2850-41E2-8780-6C27374AA82F}" srcOrd="0" destOrd="0" parTransId="{395BC825-EE7A-48DA-845F-B9281931B736}" sibTransId="{D1CF166F-1862-404A-ADEA-21080CA54115}"/>
    <dgm:cxn modelId="{C6453D4C-C04C-4761-A26D-7CD8B3DEAC4D}" type="presParOf" srcId="{3ABDF769-327C-4CE2-ACEE-36D445094A49}" destId="{56DBB35B-154A-4B52-B00C-07023FC49410}" srcOrd="0" destOrd="0" presId="urn:microsoft.com/office/officeart/2005/8/layout/vList5"/>
    <dgm:cxn modelId="{80E159FA-23B5-4B15-AB7B-FA7AAB895096}" type="presParOf" srcId="{56DBB35B-154A-4B52-B00C-07023FC49410}" destId="{0B065792-F6FA-48D6-A764-60CBF77C45BC}" srcOrd="0" destOrd="0" presId="urn:microsoft.com/office/officeart/2005/8/layout/vList5"/>
    <dgm:cxn modelId="{D5C1E781-2DB6-418E-A0FA-E6018BA24F92}" type="presParOf" srcId="{56DBB35B-154A-4B52-B00C-07023FC49410}" destId="{CBB33225-BA65-4141-AD6B-13D5C0A76116}" srcOrd="1" destOrd="0" presId="urn:microsoft.com/office/officeart/2005/8/layout/vList5"/>
    <dgm:cxn modelId="{CB2B8B79-948E-4ED5-B553-9D0E6FCAB6BC}" type="presParOf" srcId="{3ABDF769-327C-4CE2-ACEE-36D445094A49}" destId="{3EEB3476-82ED-425C-BC09-C7D47ECE0F99}" srcOrd="1" destOrd="0" presId="urn:microsoft.com/office/officeart/2005/8/layout/vList5"/>
    <dgm:cxn modelId="{09334377-9026-4720-9C2B-6CD09BA2C040}" type="presParOf" srcId="{3ABDF769-327C-4CE2-ACEE-36D445094A49}" destId="{636D308F-F264-4BAE-A105-6189F26486AF}" srcOrd="2" destOrd="0" presId="urn:microsoft.com/office/officeart/2005/8/layout/vList5"/>
    <dgm:cxn modelId="{EA1A19E5-EC2E-4E56-8286-AA049E7B804F}" type="presParOf" srcId="{636D308F-F264-4BAE-A105-6189F26486AF}" destId="{C88926D2-2C46-473E-912A-69FE1882083D}" srcOrd="0" destOrd="0" presId="urn:microsoft.com/office/officeart/2005/8/layout/vList5"/>
    <dgm:cxn modelId="{9191C49A-FE00-4BC5-8935-21C5456D067F}" type="presParOf" srcId="{636D308F-F264-4BAE-A105-6189F26486AF}" destId="{0F206F6E-C565-4589-A493-12764C66F0B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AED8E113-A39A-4BC6-9C44-A22C9F68DE6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A76C4F7-0089-4C58-9661-2A2C9665E160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Трест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6D730C6B-5FFD-4D5C-82E1-8A056054B1A9}" type="parTrans" cxnId="{05C4D459-2FD9-4B6B-B359-4E100F790F4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3ADE408-903D-4338-844C-50DD8DAF68CD}" type="sibTrans" cxnId="{05C4D459-2FD9-4B6B-B359-4E100F790F4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CC18FEA-2850-41E2-8780-6C27374AA82F}">
      <dgm:prSet phldrT="[Текст]" custT="1"/>
      <dgm:spPr>
        <a:solidFill>
          <a:schemeClr val="bg1">
            <a:alpha val="90000"/>
          </a:scheme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чиқариш воситалари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тайёр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маҳсулотга биргаликдаги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мулкий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эгаликни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таъминловчи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чиқарувчиларнинг юридик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шахс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кўринишидаги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бирлашмаси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395BC825-EE7A-48DA-845F-B9281931B736}" type="parTrans" cxnId="{3CE454F5-7CAE-4E8C-A7F4-CE69E71E10E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1CF166F-1862-404A-ADEA-21080CA54115}" type="sibTrans" cxnId="{3CE454F5-7CAE-4E8C-A7F4-CE69E71E10E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94DA2D7-0355-45E0-A2A3-893B22B50FC8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Консорциум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DF8AAE3-2BCC-46FA-A32F-8DCE0DCE0E6B}" type="parTrans" cxnId="{367B8FC7-968A-424C-8E2B-59ECFC94C7F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265383E-F493-43A9-A247-DC6FD5E4538D}" type="sibTrans" cxnId="{367B8FC7-968A-424C-8E2B-59ECFC94C7F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BF2F2AF-0041-4E3B-86D2-91D0D45C0A74}">
      <dgm:prSet phldrT="[Текст]" custT="1"/>
      <dgm:spPr>
        <a:solidFill>
          <a:schemeClr val="bg1">
            <a:alpha val="90000"/>
          </a:scheme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тадбиркорларнинг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йирик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молиявий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операцияларини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биргаликда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мақсадида бирлашуви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B6004DC5-FF88-4AF2-A85B-12F25D6D7A6C}" type="parTrans" cxnId="{2CC5406B-C524-41E4-B575-41E2713765D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BF1594A-B8CD-4118-9249-A74E5507E4A6}" type="sibTrans" cxnId="{2CC5406B-C524-41E4-B575-41E2713765D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3298B75-C9B2-4B7D-9AE7-DD7B1FF1460E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Концерн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C5F82A83-45EF-4ED6-8828-3A3EC9AAF67C}" type="parTrans" cxnId="{6BBB6094-E766-4959-BA88-5238A475E04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C14419D-082C-4C63-9A77-520669EE1E67}" type="sibTrans" cxnId="{6BBB6094-E766-4959-BA88-5238A475E04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01D4B71-16EA-40A5-865E-B8D78003707C}">
      <dgm:prSet phldrT="[Текст]" custT="1"/>
      <dgm:spPr>
        <a:solidFill>
          <a:schemeClr val="bg1">
            <a:alpha val="90000"/>
          </a:scheme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расмий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жиҳатдан мустақил бўлган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кўп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тармоқли  корхоналар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саноат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, транспорт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банк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каби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соҳа корхоналари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нинг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мажмуини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ичига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олувчи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бирлашма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4F48F451-072B-4C66-990C-C7DBB8012FE6}" type="parTrans" cxnId="{6AC23B8A-4E82-4BE9-8135-17A9B61E37E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6D99A29-9B45-45A0-A7C4-357CACCCDCFC}" type="sibTrans" cxnId="{6AC23B8A-4E82-4BE9-8135-17A9B61E37E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ABDF769-327C-4CE2-ACEE-36D445094A49}" type="pres">
      <dgm:prSet presAssocID="{AED8E113-A39A-4BC6-9C44-A22C9F68DE6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6DBB35B-154A-4B52-B00C-07023FC49410}" type="pres">
      <dgm:prSet presAssocID="{BA76C4F7-0089-4C58-9661-2A2C9665E160}" presName="linNode" presStyleCnt="0"/>
      <dgm:spPr/>
    </dgm:pt>
    <dgm:pt modelId="{0B065792-F6FA-48D6-A764-60CBF77C45BC}" type="pres">
      <dgm:prSet presAssocID="{BA76C4F7-0089-4C58-9661-2A2C9665E160}" presName="parentText" presStyleLbl="node1" presStyleIdx="0" presStyleCnt="3" custScaleX="59420" custLinFactNeighborX="-10054" custLinFactNeighborY="-15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B33225-BA65-4141-AD6B-13D5C0A76116}" type="pres">
      <dgm:prSet presAssocID="{BA76C4F7-0089-4C58-9661-2A2C9665E160}" presName="descendantText" presStyleLbl="alignAccFollowNode1" presStyleIdx="0" presStyleCnt="3" custScaleX="1163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EB3476-82ED-425C-BC09-C7D47ECE0F99}" type="pres">
      <dgm:prSet presAssocID="{03ADE408-903D-4338-844C-50DD8DAF68CD}" presName="sp" presStyleCnt="0"/>
      <dgm:spPr/>
    </dgm:pt>
    <dgm:pt modelId="{636D308F-F264-4BAE-A105-6189F26486AF}" type="pres">
      <dgm:prSet presAssocID="{D94DA2D7-0355-45E0-A2A3-893B22B50FC8}" presName="linNode" presStyleCnt="0"/>
      <dgm:spPr/>
    </dgm:pt>
    <dgm:pt modelId="{C88926D2-2C46-473E-912A-69FE1882083D}" type="pres">
      <dgm:prSet presAssocID="{D94DA2D7-0355-45E0-A2A3-893B22B50FC8}" presName="parentText" presStyleLbl="node1" presStyleIdx="1" presStyleCnt="3" custScaleX="59420" custLinFactNeighborX="-10054" custLinFactNeighborY="-15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206F6E-C565-4589-A493-12764C66F0B9}" type="pres">
      <dgm:prSet presAssocID="{D94DA2D7-0355-45E0-A2A3-893B22B50FC8}" presName="descendantText" presStyleLbl="alignAccFollowNode1" presStyleIdx="1" presStyleCnt="3" custScaleX="1163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8A0028-031E-41EA-B833-5F4528416F3E}" type="pres">
      <dgm:prSet presAssocID="{3265383E-F493-43A9-A247-DC6FD5E4538D}" presName="sp" presStyleCnt="0"/>
      <dgm:spPr/>
    </dgm:pt>
    <dgm:pt modelId="{3A8CF189-FA3C-47B3-97D0-D379F4465993}" type="pres">
      <dgm:prSet presAssocID="{13298B75-C9B2-4B7D-9AE7-DD7B1FF1460E}" presName="linNode" presStyleCnt="0"/>
      <dgm:spPr/>
    </dgm:pt>
    <dgm:pt modelId="{689C77BE-9FE7-41FE-AFBE-77BAB991BADC}" type="pres">
      <dgm:prSet presAssocID="{13298B75-C9B2-4B7D-9AE7-DD7B1FF1460E}" presName="parentText" presStyleLbl="node1" presStyleIdx="2" presStyleCnt="3" custScaleX="59420" custLinFactNeighborX="-10054" custLinFactNeighborY="-15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DB5B0D-A4CE-4B1F-90DA-6CBB0B651B84}" type="pres">
      <dgm:prSet presAssocID="{13298B75-C9B2-4B7D-9AE7-DD7B1FF1460E}" presName="descendantText" presStyleLbl="alignAccFollowNode1" presStyleIdx="2" presStyleCnt="3" custScaleX="1163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9165B5-5D1E-4EE1-85C5-9400F78A361E}" type="presOf" srcId="{D94DA2D7-0355-45E0-A2A3-893B22B50FC8}" destId="{C88926D2-2C46-473E-912A-69FE1882083D}" srcOrd="0" destOrd="0" presId="urn:microsoft.com/office/officeart/2005/8/layout/vList5"/>
    <dgm:cxn modelId="{2CC5406B-C524-41E4-B575-41E2713765DA}" srcId="{D94DA2D7-0355-45E0-A2A3-893B22B50FC8}" destId="{6BF2F2AF-0041-4E3B-86D2-91D0D45C0A74}" srcOrd="0" destOrd="0" parTransId="{B6004DC5-FF88-4AF2-A85B-12F25D6D7A6C}" sibTransId="{6BF1594A-B8CD-4118-9249-A74E5507E4A6}"/>
    <dgm:cxn modelId="{6AC23B8A-4E82-4BE9-8135-17A9B61E37E0}" srcId="{13298B75-C9B2-4B7D-9AE7-DD7B1FF1460E}" destId="{F01D4B71-16EA-40A5-865E-B8D78003707C}" srcOrd="0" destOrd="0" parTransId="{4F48F451-072B-4C66-990C-C7DBB8012FE6}" sibTransId="{D6D99A29-9B45-45A0-A7C4-357CACCCDCFC}"/>
    <dgm:cxn modelId="{F73A0BFD-77D3-482E-A866-002EAE15C05F}" type="presOf" srcId="{1CC18FEA-2850-41E2-8780-6C27374AA82F}" destId="{CBB33225-BA65-4141-AD6B-13D5C0A76116}" srcOrd="0" destOrd="0" presId="urn:microsoft.com/office/officeart/2005/8/layout/vList5"/>
    <dgm:cxn modelId="{A59CA894-1BEC-49BD-9490-B2C9E2DC1586}" type="presOf" srcId="{BA76C4F7-0089-4C58-9661-2A2C9665E160}" destId="{0B065792-F6FA-48D6-A764-60CBF77C45BC}" srcOrd="0" destOrd="0" presId="urn:microsoft.com/office/officeart/2005/8/layout/vList5"/>
    <dgm:cxn modelId="{0B514CF5-E6FA-4B7B-95EA-6B3480EDDF9E}" type="presOf" srcId="{AED8E113-A39A-4BC6-9C44-A22C9F68DE62}" destId="{3ABDF769-327C-4CE2-ACEE-36D445094A49}" srcOrd="0" destOrd="0" presId="urn:microsoft.com/office/officeart/2005/8/layout/vList5"/>
    <dgm:cxn modelId="{9135CDF4-C6F4-41ED-9545-3EE3CBE4F609}" type="presOf" srcId="{13298B75-C9B2-4B7D-9AE7-DD7B1FF1460E}" destId="{689C77BE-9FE7-41FE-AFBE-77BAB991BADC}" srcOrd="0" destOrd="0" presId="urn:microsoft.com/office/officeart/2005/8/layout/vList5"/>
    <dgm:cxn modelId="{88594CCF-4302-45A3-A833-0EB4886DD21C}" type="presOf" srcId="{F01D4B71-16EA-40A5-865E-B8D78003707C}" destId="{C3DB5B0D-A4CE-4B1F-90DA-6CBB0B651B84}" srcOrd="0" destOrd="0" presId="urn:microsoft.com/office/officeart/2005/8/layout/vList5"/>
    <dgm:cxn modelId="{05C4D459-2FD9-4B6B-B359-4E100F790F44}" srcId="{AED8E113-A39A-4BC6-9C44-A22C9F68DE62}" destId="{BA76C4F7-0089-4C58-9661-2A2C9665E160}" srcOrd="0" destOrd="0" parTransId="{6D730C6B-5FFD-4D5C-82E1-8A056054B1A9}" sibTransId="{03ADE408-903D-4338-844C-50DD8DAF68CD}"/>
    <dgm:cxn modelId="{3CE454F5-7CAE-4E8C-A7F4-CE69E71E10EA}" srcId="{BA76C4F7-0089-4C58-9661-2A2C9665E160}" destId="{1CC18FEA-2850-41E2-8780-6C27374AA82F}" srcOrd="0" destOrd="0" parTransId="{395BC825-EE7A-48DA-845F-B9281931B736}" sibTransId="{D1CF166F-1862-404A-ADEA-21080CA54115}"/>
    <dgm:cxn modelId="{6BBB6094-E766-4959-BA88-5238A475E043}" srcId="{AED8E113-A39A-4BC6-9C44-A22C9F68DE62}" destId="{13298B75-C9B2-4B7D-9AE7-DD7B1FF1460E}" srcOrd="2" destOrd="0" parTransId="{C5F82A83-45EF-4ED6-8828-3A3EC9AAF67C}" sibTransId="{7C14419D-082C-4C63-9A77-520669EE1E67}"/>
    <dgm:cxn modelId="{367B8FC7-968A-424C-8E2B-59ECFC94C7FF}" srcId="{AED8E113-A39A-4BC6-9C44-A22C9F68DE62}" destId="{D94DA2D7-0355-45E0-A2A3-893B22B50FC8}" srcOrd="1" destOrd="0" parTransId="{FDF8AAE3-2BCC-46FA-A32F-8DCE0DCE0E6B}" sibTransId="{3265383E-F493-43A9-A247-DC6FD5E4538D}"/>
    <dgm:cxn modelId="{BF2A2F9A-9180-45A3-9E92-2DEB717F0414}" type="presOf" srcId="{6BF2F2AF-0041-4E3B-86D2-91D0D45C0A74}" destId="{0F206F6E-C565-4589-A493-12764C66F0B9}" srcOrd="0" destOrd="0" presId="urn:microsoft.com/office/officeart/2005/8/layout/vList5"/>
    <dgm:cxn modelId="{32DA1512-D448-45D4-BDE0-C853AC8D20E5}" type="presParOf" srcId="{3ABDF769-327C-4CE2-ACEE-36D445094A49}" destId="{56DBB35B-154A-4B52-B00C-07023FC49410}" srcOrd="0" destOrd="0" presId="urn:microsoft.com/office/officeart/2005/8/layout/vList5"/>
    <dgm:cxn modelId="{2F707AF1-AD74-42FB-9B7D-9E5B6BD72858}" type="presParOf" srcId="{56DBB35B-154A-4B52-B00C-07023FC49410}" destId="{0B065792-F6FA-48D6-A764-60CBF77C45BC}" srcOrd="0" destOrd="0" presId="urn:microsoft.com/office/officeart/2005/8/layout/vList5"/>
    <dgm:cxn modelId="{62AF22C8-BD1C-45FC-BDF3-6ECE5F6D767D}" type="presParOf" srcId="{56DBB35B-154A-4B52-B00C-07023FC49410}" destId="{CBB33225-BA65-4141-AD6B-13D5C0A76116}" srcOrd="1" destOrd="0" presId="urn:microsoft.com/office/officeart/2005/8/layout/vList5"/>
    <dgm:cxn modelId="{522BAB29-1419-4CD3-A2E8-AD3939CDB633}" type="presParOf" srcId="{3ABDF769-327C-4CE2-ACEE-36D445094A49}" destId="{3EEB3476-82ED-425C-BC09-C7D47ECE0F99}" srcOrd="1" destOrd="0" presId="urn:microsoft.com/office/officeart/2005/8/layout/vList5"/>
    <dgm:cxn modelId="{6428E00B-2F34-4E2B-B973-48A413F55F23}" type="presParOf" srcId="{3ABDF769-327C-4CE2-ACEE-36D445094A49}" destId="{636D308F-F264-4BAE-A105-6189F26486AF}" srcOrd="2" destOrd="0" presId="urn:microsoft.com/office/officeart/2005/8/layout/vList5"/>
    <dgm:cxn modelId="{9E5E0115-BF73-4163-8DE4-8DB13081BC29}" type="presParOf" srcId="{636D308F-F264-4BAE-A105-6189F26486AF}" destId="{C88926D2-2C46-473E-912A-69FE1882083D}" srcOrd="0" destOrd="0" presId="urn:microsoft.com/office/officeart/2005/8/layout/vList5"/>
    <dgm:cxn modelId="{51A8E2C9-D97B-4A78-A209-DBEC7FFEE44E}" type="presParOf" srcId="{636D308F-F264-4BAE-A105-6189F26486AF}" destId="{0F206F6E-C565-4589-A493-12764C66F0B9}" srcOrd="1" destOrd="0" presId="urn:microsoft.com/office/officeart/2005/8/layout/vList5"/>
    <dgm:cxn modelId="{A8AA347F-E21D-4632-8567-4CCC4AC5F1D2}" type="presParOf" srcId="{3ABDF769-327C-4CE2-ACEE-36D445094A49}" destId="{D38A0028-031E-41EA-B833-5F4528416F3E}" srcOrd="3" destOrd="0" presId="urn:microsoft.com/office/officeart/2005/8/layout/vList5"/>
    <dgm:cxn modelId="{1BB4CE48-2E49-475B-A831-3DFC33AB9A2E}" type="presParOf" srcId="{3ABDF769-327C-4CE2-ACEE-36D445094A49}" destId="{3A8CF189-FA3C-47B3-97D0-D379F4465993}" srcOrd="4" destOrd="0" presId="urn:microsoft.com/office/officeart/2005/8/layout/vList5"/>
    <dgm:cxn modelId="{3C2B0D18-4ED1-44F6-9A5B-5A7A888D710D}" type="presParOf" srcId="{3A8CF189-FA3C-47B3-97D0-D379F4465993}" destId="{689C77BE-9FE7-41FE-AFBE-77BAB991BADC}" srcOrd="0" destOrd="0" presId="urn:microsoft.com/office/officeart/2005/8/layout/vList5"/>
    <dgm:cxn modelId="{F0A30E6B-D429-4B49-88BB-A8519A5FAC09}" type="presParOf" srcId="{3A8CF189-FA3C-47B3-97D0-D379F4465993}" destId="{C3DB5B0D-A4CE-4B1F-90DA-6CBB0B651B8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2EF78D5-7A2B-4F2E-8294-ED90AFF1873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279D223-DD0C-40C6-B539-488D8C43B703}">
      <dgm:prSet phldrT="[Текст]" custT="1"/>
      <dgm:spPr>
        <a:solidFill>
          <a:schemeClr val="bg1"/>
        </a:solidFill>
        <a:ln>
          <a:solidFill>
            <a:schemeClr val="tx1"/>
          </a:solidFill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Иқтисодиётда давлат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монополизмининг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ҳар қандай намоён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бўлишини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максимал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даражада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бартараф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этиш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endParaRPr lang="ru-RU" sz="20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9CD14E2-8D1B-4E17-8BB8-04D1CD85227F}" type="parTrans" cxnId="{80BAF280-40E6-4AC8-976B-6A26EF88722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65045F74-AF4F-4FEF-8DBB-46FD8D9298CC}" type="sibTrans" cxnId="{80BAF280-40E6-4AC8-976B-6A26EF88722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220EF04-D9BA-46C9-9EF3-16EA67D8263D}">
      <dgm:prSet phldrT="[Текст]" custT="1"/>
      <dgm:spPr>
        <a:solidFill>
          <a:schemeClr val="bg1"/>
        </a:solidFill>
        <a:ln>
          <a:solidFill>
            <a:schemeClr val="tx1"/>
          </a:solidFill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вужудга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келаётган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монополияларнинг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устунлик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мавқеларини суистеъмол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қилиш имкониятларининг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олдини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endParaRPr lang="ru-RU" sz="20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271FB96-51F8-4194-84CD-F3BB38FEDBC3}" type="parTrans" cxnId="{CA5C3A9B-78AF-4178-B241-30A147A2F6C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DD56B9FF-B10B-414B-B32C-F697CA09BEE2}" type="sibTrans" cxnId="{CA5C3A9B-78AF-4178-B241-30A147A2F6C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1E32F58-C085-4F38-A24B-A7270A8BF844}">
      <dgm:prSet custT="1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chemeClr val="tx1"/>
          </a:solidFill>
        </a:ln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Бунинг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тадбиркорликни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иқтисодиётни давлат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бошқариш тизимини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такомиллаштириш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қулай шарт-шароитларни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яратишга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қаратилган  чуқур институционал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ислоҳотлар зарур</a:t>
          </a:r>
          <a:endParaRPr lang="ru-RU" sz="16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57B99E2-3DAF-4B75-A5BF-93964E2FBB18}" type="parTrans" cxnId="{7248FA55-7022-4A32-8292-874ECB215B66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018625E9-2039-4E71-AC3D-1C3FD5453E78}" type="sibTrans" cxnId="{7248FA55-7022-4A32-8292-874ECB215B66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41B881E-F146-4C76-93F3-1C0C0B30B5D1}">
      <dgm:prSet custT="1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chemeClr val="tx1"/>
          </a:solidFill>
        </a:ln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Бунинг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муассасалари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рақобатнинг ривожланишини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таъминлашлари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лозим</a:t>
          </a:r>
          <a:endParaRPr lang="ru-RU" sz="16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686B0F2-2C1C-4611-8608-74C2C3077C9A}" type="parTrans" cxnId="{CC2E12B4-5AA8-4E50-B640-5B083970163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7E096374-72DD-4CC9-BB61-94DAA2D0F0D7}" type="sibTrans" cxnId="{CC2E12B4-5AA8-4E50-B640-5B083970163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A8080F0-D016-4339-ADF6-5AA6BE50E791}" type="pres">
      <dgm:prSet presAssocID="{92EF78D5-7A2B-4F2E-8294-ED90AFF1873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7998636-E485-46FF-9553-128605A4C5A8}" type="pres">
      <dgm:prSet presAssocID="{5279D223-DD0C-40C6-B539-488D8C43B703}" presName="parentLin" presStyleCnt="0"/>
      <dgm:spPr/>
    </dgm:pt>
    <dgm:pt modelId="{BDD1E03C-289B-435F-AA34-BE68771310C6}" type="pres">
      <dgm:prSet presAssocID="{5279D223-DD0C-40C6-B539-488D8C43B703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4572126F-B6C6-4F2F-B299-6EC338647495}" type="pres">
      <dgm:prSet presAssocID="{5279D223-DD0C-40C6-B539-488D8C43B703}" presName="parentText" presStyleLbl="node1" presStyleIdx="0" presStyleCnt="2" custScaleX="130341" custLinFactNeighborX="-11504" custLinFactNeighborY="-16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BFE2FD-BA48-45BA-8FCD-058C1EF10D91}" type="pres">
      <dgm:prSet presAssocID="{5279D223-DD0C-40C6-B539-488D8C43B703}" presName="negativeSpace" presStyleCnt="0"/>
      <dgm:spPr/>
    </dgm:pt>
    <dgm:pt modelId="{A6D2C128-5279-4303-A2A3-68D0888A3E9E}" type="pres">
      <dgm:prSet presAssocID="{5279D223-DD0C-40C6-B539-488D8C43B703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8943FD-E809-4FDD-B184-BD1135FA185B}" type="pres">
      <dgm:prSet presAssocID="{65045F74-AF4F-4FEF-8DBB-46FD8D9298CC}" presName="spaceBetweenRectangles" presStyleCnt="0"/>
      <dgm:spPr/>
    </dgm:pt>
    <dgm:pt modelId="{580AA452-D7BB-4ED5-AE32-F7F038C7D0F5}" type="pres">
      <dgm:prSet presAssocID="{5220EF04-D9BA-46C9-9EF3-16EA67D8263D}" presName="parentLin" presStyleCnt="0"/>
      <dgm:spPr/>
    </dgm:pt>
    <dgm:pt modelId="{954B8B37-4593-4ED8-A4A0-E410E714F45C}" type="pres">
      <dgm:prSet presAssocID="{5220EF04-D9BA-46C9-9EF3-16EA67D8263D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F08F5700-2315-4B65-B439-91EB17C00377}" type="pres">
      <dgm:prSet presAssocID="{5220EF04-D9BA-46C9-9EF3-16EA67D8263D}" presName="parentText" presStyleLbl="node1" presStyleIdx="1" presStyleCnt="2" custScaleX="134837" custLinFactNeighborX="-64602" custLinFactNeighborY="-104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940645-B9D8-427F-BE38-4C6D49562DD4}" type="pres">
      <dgm:prSet presAssocID="{5220EF04-D9BA-46C9-9EF3-16EA67D8263D}" presName="negativeSpace" presStyleCnt="0"/>
      <dgm:spPr/>
    </dgm:pt>
    <dgm:pt modelId="{65C4100A-2066-4AEE-9535-13EB9BE9AC4A}" type="pres">
      <dgm:prSet presAssocID="{5220EF04-D9BA-46C9-9EF3-16EA67D8263D}" presName="childText" presStyleLbl="conFgAcc1" presStyleIdx="1" presStyleCnt="2" custLinFactNeighborX="-885" custLinFactNeighborY="27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0CFF81-8213-4268-AF1A-8B2914BB6725}" type="presOf" srcId="{5220EF04-D9BA-46C9-9EF3-16EA67D8263D}" destId="{F08F5700-2315-4B65-B439-91EB17C00377}" srcOrd="1" destOrd="0" presId="urn:microsoft.com/office/officeart/2005/8/layout/list1"/>
    <dgm:cxn modelId="{3821CD9A-47EC-4595-9C13-0CF4DE2BE077}" type="presOf" srcId="{92EF78D5-7A2B-4F2E-8294-ED90AFF18734}" destId="{4A8080F0-D016-4339-ADF6-5AA6BE50E791}" srcOrd="0" destOrd="0" presId="urn:microsoft.com/office/officeart/2005/8/layout/list1"/>
    <dgm:cxn modelId="{6E4F9CAF-2543-4355-819D-65854FB4E9AC}" type="presOf" srcId="{5279D223-DD0C-40C6-B539-488D8C43B703}" destId="{4572126F-B6C6-4F2F-B299-6EC338647495}" srcOrd="1" destOrd="0" presId="urn:microsoft.com/office/officeart/2005/8/layout/list1"/>
    <dgm:cxn modelId="{78ED9468-A360-4EB9-BD0E-1BA15BD5104F}" type="presOf" srcId="{5220EF04-D9BA-46C9-9EF3-16EA67D8263D}" destId="{954B8B37-4593-4ED8-A4A0-E410E714F45C}" srcOrd="0" destOrd="0" presId="urn:microsoft.com/office/officeart/2005/8/layout/list1"/>
    <dgm:cxn modelId="{80BAF280-40E6-4AC8-976B-6A26EF887220}" srcId="{92EF78D5-7A2B-4F2E-8294-ED90AFF18734}" destId="{5279D223-DD0C-40C6-B539-488D8C43B703}" srcOrd="0" destOrd="0" parTransId="{D9CD14E2-8D1B-4E17-8BB8-04D1CD85227F}" sibTransId="{65045F74-AF4F-4FEF-8DBB-46FD8D9298CC}"/>
    <dgm:cxn modelId="{4F714AB7-42FD-4718-9AD7-4DFDEA1B6E90}" type="presOf" srcId="{341B881E-F146-4C76-93F3-1C0C0B30B5D1}" destId="{65C4100A-2066-4AEE-9535-13EB9BE9AC4A}" srcOrd="0" destOrd="0" presId="urn:microsoft.com/office/officeart/2005/8/layout/list1"/>
    <dgm:cxn modelId="{CC2E12B4-5AA8-4E50-B640-5B0839701637}" srcId="{5220EF04-D9BA-46C9-9EF3-16EA67D8263D}" destId="{341B881E-F146-4C76-93F3-1C0C0B30B5D1}" srcOrd="0" destOrd="0" parTransId="{9686B0F2-2C1C-4611-8608-74C2C3077C9A}" sibTransId="{7E096374-72DD-4CC9-BB61-94DAA2D0F0D7}"/>
    <dgm:cxn modelId="{7248FA55-7022-4A32-8292-874ECB215B66}" srcId="{5279D223-DD0C-40C6-B539-488D8C43B703}" destId="{41E32F58-C085-4F38-A24B-A7270A8BF844}" srcOrd="0" destOrd="0" parTransId="{E57B99E2-3DAF-4B75-A5BF-93964E2FBB18}" sibTransId="{018625E9-2039-4E71-AC3D-1C3FD5453E78}"/>
    <dgm:cxn modelId="{E88D807B-6A6C-4412-9CF9-07587D8C884A}" type="presOf" srcId="{5279D223-DD0C-40C6-B539-488D8C43B703}" destId="{BDD1E03C-289B-435F-AA34-BE68771310C6}" srcOrd="0" destOrd="0" presId="urn:microsoft.com/office/officeart/2005/8/layout/list1"/>
    <dgm:cxn modelId="{D7776236-2746-414E-AFC4-5C303EF0852C}" type="presOf" srcId="{41E32F58-C085-4F38-A24B-A7270A8BF844}" destId="{A6D2C128-5279-4303-A2A3-68D0888A3E9E}" srcOrd="0" destOrd="0" presId="urn:microsoft.com/office/officeart/2005/8/layout/list1"/>
    <dgm:cxn modelId="{CA5C3A9B-78AF-4178-B241-30A147A2F6CB}" srcId="{92EF78D5-7A2B-4F2E-8294-ED90AFF18734}" destId="{5220EF04-D9BA-46C9-9EF3-16EA67D8263D}" srcOrd="1" destOrd="0" parTransId="{3271FB96-51F8-4194-84CD-F3BB38FEDBC3}" sibTransId="{DD56B9FF-B10B-414B-B32C-F697CA09BEE2}"/>
    <dgm:cxn modelId="{58B925DA-6566-4DFF-A233-00FC0EF80C6D}" type="presParOf" srcId="{4A8080F0-D016-4339-ADF6-5AA6BE50E791}" destId="{E7998636-E485-46FF-9553-128605A4C5A8}" srcOrd="0" destOrd="0" presId="urn:microsoft.com/office/officeart/2005/8/layout/list1"/>
    <dgm:cxn modelId="{D307AEC6-40CC-446E-ACF2-09343C9B08A3}" type="presParOf" srcId="{E7998636-E485-46FF-9553-128605A4C5A8}" destId="{BDD1E03C-289B-435F-AA34-BE68771310C6}" srcOrd="0" destOrd="0" presId="urn:microsoft.com/office/officeart/2005/8/layout/list1"/>
    <dgm:cxn modelId="{82864B6F-C82F-4766-92B0-2E0927750A1F}" type="presParOf" srcId="{E7998636-E485-46FF-9553-128605A4C5A8}" destId="{4572126F-B6C6-4F2F-B299-6EC338647495}" srcOrd="1" destOrd="0" presId="urn:microsoft.com/office/officeart/2005/8/layout/list1"/>
    <dgm:cxn modelId="{12889C29-5985-4BA6-AA5D-CDEAD41E404F}" type="presParOf" srcId="{4A8080F0-D016-4339-ADF6-5AA6BE50E791}" destId="{13BFE2FD-BA48-45BA-8FCD-058C1EF10D91}" srcOrd="1" destOrd="0" presId="urn:microsoft.com/office/officeart/2005/8/layout/list1"/>
    <dgm:cxn modelId="{1558BB42-0DBA-4954-AA95-68D815583D20}" type="presParOf" srcId="{4A8080F0-D016-4339-ADF6-5AA6BE50E791}" destId="{A6D2C128-5279-4303-A2A3-68D0888A3E9E}" srcOrd="2" destOrd="0" presId="urn:microsoft.com/office/officeart/2005/8/layout/list1"/>
    <dgm:cxn modelId="{8F941B7F-5071-4287-9189-7E84765555CA}" type="presParOf" srcId="{4A8080F0-D016-4339-ADF6-5AA6BE50E791}" destId="{AC8943FD-E809-4FDD-B184-BD1135FA185B}" srcOrd="3" destOrd="0" presId="urn:microsoft.com/office/officeart/2005/8/layout/list1"/>
    <dgm:cxn modelId="{4B71E901-AA2A-47BD-A45F-656477A0887F}" type="presParOf" srcId="{4A8080F0-D016-4339-ADF6-5AA6BE50E791}" destId="{580AA452-D7BB-4ED5-AE32-F7F038C7D0F5}" srcOrd="4" destOrd="0" presId="urn:microsoft.com/office/officeart/2005/8/layout/list1"/>
    <dgm:cxn modelId="{1ACA6ABD-E8FB-4BB5-AB09-7E0BA1F0D887}" type="presParOf" srcId="{580AA452-D7BB-4ED5-AE32-F7F038C7D0F5}" destId="{954B8B37-4593-4ED8-A4A0-E410E714F45C}" srcOrd="0" destOrd="0" presId="urn:microsoft.com/office/officeart/2005/8/layout/list1"/>
    <dgm:cxn modelId="{39AC9360-097F-46D0-9FF0-341F10B3B943}" type="presParOf" srcId="{580AA452-D7BB-4ED5-AE32-F7F038C7D0F5}" destId="{F08F5700-2315-4B65-B439-91EB17C00377}" srcOrd="1" destOrd="0" presId="urn:microsoft.com/office/officeart/2005/8/layout/list1"/>
    <dgm:cxn modelId="{26AB02F1-E188-4761-9AAD-BD52603C79FD}" type="presParOf" srcId="{4A8080F0-D016-4339-ADF6-5AA6BE50E791}" destId="{5C940645-B9D8-427F-BE38-4C6D49562DD4}" srcOrd="5" destOrd="0" presId="urn:microsoft.com/office/officeart/2005/8/layout/list1"/>
    <dgm:cxn modelId="{43054B46-75DC-4DB7-BA4D-22997E543B14}" type="presParOf" srcId="{4A8080F0-D016-4339-ADF6-5AA6BE50E791}" destId="{65C4100A-2066-4AEE-9535-13EB9BE9AC4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2C778DBA-91CC-4761-AA88-67C12C3D5315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5ABE02-67F1-4D65-B112-DCF9DEE2D5A2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2400" b="1" i="1" dirty="0" err="1" smtClean="0">
              <a:latin typeface="Times New Roman" pitchFamily="18" charset="0"/>
              <a:cs typeface="Times New Roman" pitchFamily="18" charset="0"/>
            </a:rPr>
            <a:t>Бозорда</a:t>
          </a:r>
          <a:r>
            <a:rPr lang="ru-RU" sz="2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dirty="0" err="1" smtClean="0">
              <a:latin typeface="Times New Roman" pitchFamily="18" charset="0"/>
              <a:cs typeface="Times New Roman" pitchFamily="18" charset="0"/>
            </a:rPr>
            <a:t>атайлаб</a:t>
          </a:r>
          <a:r>
            <a:rPr lang="ru-RU" sz="2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dirty="0" err="1" smtClean="0">
              <a:latin typeface="Times New Roman" pitchFamily="18" charset="0"/>
              <a:cs typeface="Times New Roman" pitchFamily="18" charset="0"/>
            </a:rPr>
            <a:t>тақчиллик ҳосил қилиш</a:t>
          </a:r>
          <a:endParaRPr lang="ru-RU" sz="2400" b="1" i="1" dirty="0">
            <a:latin typeface="Times New Roman" pitchFamily="18" charset="0"/>
            <a:cs typeface="Times New Roman" pitchFamily="18" charset="0"/>
          </a:endParaRPr>
        </a:p>
      </dgm:t>
    </dgm:pt>
    <dgm:pt modelId="{53EAB502-BB51-49FE-9AE9-96E2951DC67C}" type="parTrans" cxnId="{087B653F-49DA-4AB7-8F68-721E4788A64F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2F4B1AC7-6211-4809-97A9-F87B32A635E7}" type="sibTrans" cxnId="{087B653F-49DA-4AB7-8F68-721E4788A64F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AAA0F71A-1224-440B-8B1F-31264BA7ED8F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2400" b="1" i="1" dirty="0" err="1" smtClean="0">
              <a:latin typeface="Times New Roman" pitchFamily="18" charset="0"/>
              <a:cs typeface="Times New Roman" pitchFamily="18" charset="0"/>
            </a:rPr>
            <a:t>Нархларни</a:t>
          </a:r>
          <a:r>
            <a:rPr lang="ru-RU" sz="2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dirty="0" err="1" smtClean="0">
              <a:latin typeface="Times New Roman" pitchFamily="18" charset="0"/>
              <a:cs typeface="Times New Roman" pitchFamily="18" charset="0"/>
            </a:rPr>
            <a:t>монополлаштириш</a:t>
          </a:r>
          <a:endParaRPr lang="ru-RU" sz="2400" b="1" i="1" dirty="0">
            <a:latin typeface="Times New Roman" pitchFamily="18" charset="0"/>
            <a:cs typeface="Times New Roman" pitchFamily="18" charset="0"/>
          </a:endParaRPr>
        </a:p>
      </dgm:t>
    </dgm:pt>
    <dgm:pt modelId="{C1E5B281-2319-42B7-A844-CC8A9DFB2C54}" type="parTrans" cxnId="{BAE05269-A390-4279-B45F-F598852A88F3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1BADD135-E41C-4B92-8814-AF4A380DEB32}" type="sibTrans" cxnId="{BAE05269-A390-4279-B45F-F598852A88F3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3A60C1D0-D463-441A-A8F2-0607BC9B6865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2400" b="1" i="1" dirty="0" err="1" smtClean="0">
              <a:latin typeface="Times New Roman" pitchFamily="18" charset="0"/>
              <a:cs typeface="Times New Roman" pitchFamily="18" charset="0"/>
            </a:rPr>
            <a:t>Рақобатчиларнинг бозорга</a:t>
          </a:r>
          <a:r>
            <a:rPr lang="ru-RU" sz="2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dirty="0" err="1" smtClean="0">
              <a:latin typeface="Times New Roman" pitchFamily="18" charset="0"/>
              <a:cs typeface="Times New Roman" pitchFamily="18" charset="0"/>
            </a:rPr>
            <a:t>кириб</a:t>
          </a:r>
          <a:r>
            <a:rPr lang="ru-RU" sz="2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dirty="0" err="1" smtClean="0">
              <a:latin typeface="Times New Roman" pitchFamily="18" charset="0"/>
              <a:cs typeface="Times New Roman" pitchFamily="18" charset="0"/>
            </a:rPr>
            <a:t>боришига</a:t>
          </a:r>
          <a:r>
            <a:rPr lang="ru-RU" sz="2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dirty="0" err="1" smtClean="0">
              <a:latin typeface="Times New Roman" pitchFamily="18" charset="0"/>
              <a:cs typeface="Times New Roman" pitchFamily="18" charset="0"/>
            </a:rPr>
            <a:t>тўсқинлик қилиш</a:t>
          </a:r>
          <a:endParaRPr lang="ru-RU" sz="2400" b="1" i="1" dirty="0">
            <a:latin typeface="Times New Roman" pitchFamily="18" charset="0"/>
            <a:cs typeface="Times New Roman" pitchFamily="18" charset="0"/>
          </a:endParaRPr>
        </a:p>
      </dgm:t>
    </dgm:pt>
    <dgm:pt modelId="{8B7812F0-5FF4-41A0-9964-018A00804698}" type="parTrans" cxnId="{BEE5EEBA-C50E-490C-BAE8-E87A0ED9F06F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B318CE45-FABC-477E-A830-362EFBAAF744}" type="sibTrans" cxnId="{BEE5EEBA-C50E-490C-BAE8-E87A0ED9F06F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322ABC9A-6179-405B-90DA-8285F4BA0045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2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dirty="0" err="1" smtClean="0">
              <a:latin typeface="Times New Roman" pitchFamily="18" charset="0"/>
              <a:cs typeface="Times New Roman" pitchFamily="18" charset="0"/>
            </a:rPr>
            <a:t>Рақобатнинг ғирром усулларини</a:t>
          </a:r>
          <a:r>
            <a:rPr lang="ru-RU" sz="2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dirty="0" err="1" smtClean="0">
              <a:latin typeface="Times New Roman" pitchFamily="18" charset="0"/>
              <a:cs typeface="Times New Roman" pitchFamily="18" charset="0"/>
            </a:rPr>
            <a:t>қўллаш</a:t>
          </a:r>
          <a:r>
            <a:rPr lang="ru-RU" sz="2400" b="1" i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b="1" i="1" dirty="0">
            <a:latin typeface="Times New Roman" pitchFamily="18" charset="0"/>
            <a:cs typeface="Times New Roman" pitchFamily="18" charset="0"/>
          </a:endParaRPr>
        </a:p>
      </dgm:t>
    </dgm:pt>
    <dgm:pt modelId="{11386942-FA07-4CAE-B4BF-16EC7CFC33A3}" type="parTrans" cxnId="{0B559978-7D22-4828-AE42-0F9AAAF754F5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71EBEFF9-C4DE-4FA9-843E-C39F471C3863}" type="sibTrans" cxnId="{0B559978-7D22-4828-AE42-0F9AAAF754F5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0EF2B193-A2B3-428A-83CA-808F7C642F95}" type="pres">
      <dgm:prSet presAssocID="{2C778DBA-91CC-4761-AA88-67C12C3D531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77C1363-651F-4A15-88DA-F3480511F842}" type="pres">
      <dgm:prSet presAssocID="{322ABC9A-6179-405B-90DA-8285F4BA0045}" presName="boxAndChildren" presStyleCnt="0"/>
      <dgm:spPr>
        <a:scene3d>
          <a:camera prst="orthographicFront"/>
          <a:lightRig rig="threePt" dir="t"/>
        </a:scene3d>
        <a:sp3d>
          <a:bevelT w="101600" prst="riblet"/>
        </a:sp3d>
      </dgm:spPr>
    </dgm:pt>
    <dgm:pt modelId="{174948D7-E68A-408A-A0EF-0D58682282CB}" type="pres">
      <dgm:prSet presAssocID="{322ABC9A-6179-405B-90DA-8285F4BA0045}" presName="parentTextBox" presStyleLbl="node1" presStyleIdx="0" presStyleCnt="4"/>
      <dgm:spPr/>
      <dgm:t>
        <a:bodyPr/>
        <a:lstStyle/>
        <a:p>
          <a:endParaRPr lang="ru-RU"/>
        </a:p>
      </dgm:t>
    </dgm:pt>
    <dgm:pt modelId="{C9FED634-10EC-4BD1-86AC-4E3CD3085D99}" type="pres">
      <dgm:prSet presAssocID="{B318CE45-FABC-477E-A830-362EFBAAF744}" presName="sp" presStyleCnt="0"/>
      <dgm:spPr>
        <a:scene3d>
          <a:camera prst="orthographicFront"/>
          <a:lightRig rig="threePt" dir="t"/>
        </a:scene3d>
        <a:sp3d>
          <a:bevelT w="101600" prst="riblet"/>
        </a:sp3d>
      </dgm:spPr>
    </dgm:pt>
    <dgm:pt modelId="{D291AAA7-B806-456D-B5DD-59D2604A382F}" type="pres">
      <dgm:prSet presAssocID="{3A60C1D0-D463-441A-A8F2-0607BC9B6865}" presName="arrowAndChildren" presStyleCnt="0"/>
      <dgm:spPr>
        <a:scene3d>
          <a:camera prst="orthographicFront"/>
          <a:lightRig rig="threePt" dir="t"/>
        </a:scene3d>
        <a:sp3d>
          <a:bevelT w="101600" prst="riblet"/>
        </a:sp3d>
      </dgm:spPr>
    </dgm:pt>
    <dgm:pt modelId="{F225DAA5-1909-4D0C-8A93-5BDA21A5EDD5}" type="pres">
      <dgm:prSet presAssocID="{3A60C1D0-D463-441A-A8F2-0607BC9B6865}" presName="parentTextArrow" presStyleLbl="node1" presStyleIdx="1" presStyleCnt="4" custScaleY="112396"/>
      <dgm:spPr/>
      <dgm:t>
        <a:bodyPr/>
        <a:lstStyle/>
        <a:p>
          <a:endParaRPr lang="ru-RU"/>
        </a:p>
      </dgm:t>
    </dgm:pt>
    <dgm:pt modelId="{FDCDC907-7F4B-49B4-9EF5-4B503EA1B745}" type="pres">
      <dgm:prSet presAssocID="{1BADD135-E41C-4B92-8814-AF4A380DEB32}" presName="sp" presStyleCnt="0"/>
      <dgm:spPr>
        <a:scene3d>
          <a:camera prst="orthographicFront"/>
          <a:lightRig rig="threePt" dir="t"/>
        </a:scene3d>
        <a:sp3d>
          <a:bevelT w="101600" prst="riblet"/>
        </a:sp3d>
      </dgm:spPr>
    </dgm:pt>
    <dgm:pt modelId="{B4349375-7EFA-48B6-860E-14C342C933BB}" type="pres">
      <dgm:prSet presAssocID="{AAA0F71A-1224-440B-8B1F-31264BA7ED8F}" presName="arrowAndChildren" presStyleCnt="0"/>
      <dgm:spPr>
        <a:scene3d>
          <a:camera prst="orthographicFront"/>
          <a:lightRig rig="threePt" dir="t"/>
        </a:scene3d>
        <a:sp3d>
          <a:bevelT w="101600" prst="riblet"/>
        </a:sp3d>
      </dgm:spPr>
    </dgm:pt>
    <dgm:pt modelId="{6AE6A877-C619-499E-9EDB-3D9E86E30125}" type="pres">
      <dgm:prSet presAssocID="{AAA0F71A-1224-440B-8B1F-31264BA7ED8F}" presName="parentTextArrow" presStyleLbl="node1" presStyleIdx="2" presStyleCnt="4"/>
      <dgm:spPr/>
      <dgm:t>
        <a:bodyPr/>
        <a:lstStyle/>
        <a:p>
          <a:endParaRPr lang="ru-RU"/>
        </a:p>
      </dgm:t>
    </dgm:pt>
    <dgm:pt modelId="{CA39EC59-1776-430A-8DDF-E4E12C1AAF13}" type="pres">
      <dgm:prSet presAssocID="{2F4B1AC7-6211-4809-97A9-F87B32A635E7}" presName="sp" presStyleCnt="0"/>
      <dgm:spPr>
        <a:scene3d>
          <a:camera prst="orthographicFront"/>
          <a:lightRig rig="threePt" dir="t"/>
        </a:scene3d>
        <a:sp3d>
          <a:bevelT w="101600" prst="riblet"/>
        </a:sp3d>
      </dgm:spPr>
    </dgm:pt>
    <dgm:pt modelId="{E7078E56-EBF0-4D8A-873C-19E320F05FB8}" type="pres">
      <dgm:prSet presAssocID="{1B5ABE02-67F1-4D65-B112-DCF9DEE2D5A2}" presName="arrowAndChildren" presStyleCnt="0"/>
      <dgm:spPr>
        <a:scene3d>
          <a:camera prst="orthographicFront"/>
          <a:lightRig rig="threePt" dir="t"/>
        </a:scene3d>
        <a:sp3d>
          <a:bevelT w="101600" prst="riblet"/>
        </a:sp3d>
      </dgm:spPr>
    </dgm:pt>
    <dgm:pt modelId="{13E7E3EC-4F8D-45BE-8B46-70FC61E371EC}" type="pres">
      <dgm:prSet presAssocID="{1B5ABE02-67F1-4D65-B112-DCF9DEE2D5A2}" presName="parentTextArrow" presStyleLbl="node1" presStyleIdx="3" presStyleCnt="4"/>
      <dgm:spPr/>
      <dgm:t>
        <a:bodyPr/>
        <a:lstStyle/>
        <a:p>
          <a:endParaRPr lang="ru-RU"/>
        </a:p>
      </dgm:t>
    </dgm:pt>
  </dgm:ptLst>
  <dgm:cxnLst>
    <dgm:cxn modelId="{D0E4FFEE-6B31-4226-929F-C109F8A10460}" type="presOf" srcId="{322ABC9A-6179-405B-90DA-8285F4BA0045}" destId="{174948D7-E68A-408A-A0EF-0D58682282CB}" srcOrd="0" destOrd="0" presId="urn:microsoft.com/office/officeart/2005/8/layout/process4"/>
    <dgm:cxn modelId="{BEE5EEBA-C50E-490C-BAE8-E87A0ED9F06F}" srcId="{2C778DBA-91CC-4761-AA88-67C12C3D5315}" destId="{3A60C1D0-D463-441A-A8F2-0607BC9B6865}" srcOrd="2" destOrd="0" parTransId="{8B7812F0-5FF4-41A0-9964-018A00804698}" sibTransId="{B318CE45-FABC-477E-A830-362EFBAAF744}"/>
    <dgm:cxn modelId="{40558491-6047-450F-93CD-ABD9B9D24FD0}" type="presOf" srcId="{AAA0F71A-1224-440B-8B1F-31264BA7ED8F}" destId="{6AE6A877-C619-499E-9EDB-3D9E86E30125}" srcOrd="0" destOrd="0" presId="urn:microsoft.com/office/officeart/2005/8/layout/process4"/>
    <dgm:cxn modelId="{1EFD1209-2834-4005-B715-F150B080C92D}" type="presOf" srcId="{3A60C1D0-D463-441A-A8F2-0607BC9B6865}" destId="{F225DAA5-1909-4D0C-8A93-5BDA21A5EDD5}" srcOrd="0" destOrd="0" presId="urn:microsoft.com/office/officeart/2005/8/layout/process4"/>
    <dgm:cxn modelId="{0B559978-7D22-4828-AE42-0F9AAAF754F5}" srcId="{2C778DBA-91CC-4761-AA88-67C12C3D5315}" destId="{322ABC9A-6179-405B-90DA-8285F4BA0045}" srcOrd="3" destOrd="0" parTransId="{11386942-FA07-4CAE-B4BF-16EC7CFC33A3}" sibTransId="{71EBEFF9-C4DE-4FA9-843E-C39F471C3863}"/>
    <dgm:cxn modelId="{DDEB9A5A-9ADE-4080-85FA-33106F1AA0B1}" type="presOf" srcId="{2C778DBA-91CC-4761-AA88-67C12C3D5315}" destId="{0EF2B193-A2B3-428A-83CA-808F7C642F95}" srcOrd="0" destOrd="0" presId="urn:microsoft.com/office/officeart/2005/8/layout/process4"/>
    <dgm:cxn modelId="{087B653F-49DA-4AB7-8F68-721E4788A64F}" srcId="{2C778DBA-91CC-4761-AA88-67C12C3D5315}" destId="{1B5ABE02-67F1-4D65-B112-DCF9DEE2D5A2}" srcOrd="0" destOrd="0" parTransId="{53EAB502-BB51-49FE-9AE9-96E2951DC67C}" sibTransId="{2F4B1AC7-6211-4809-97A9-F87B32A635E7}"/>
    <dgm:cxn modelId="{0A3807A2-145B-4B3E-8F2B-EE77BCBC8926}" type="presOf" srcId="{1B5ABE02-67F1-4D65-B112-DCF9DEE2D5A2}" destId="{13E7E3EC-4F8D-45BE-8B46-70FC61E371EC}" srcOrd="0" destOrd="0" presId="urn:microsoft.com/office/officeart/2005/8/layout/process4"/>
    <dgm:cxn modelId="{BAE05269-A390-4279-B45F-F598852A88F3}" srcId="{2C778DBA-91CC-4761-AA88-67C12C3D5315}" destId="{AAA0F71A-1224-440B-8B1F-31264BA7ED8F}" srcOrd="1" destOrd="0" parTransId="{C1E5B281-2319-42B7-A844-CC8A9DFB2C54}" sibTransId="{1BADD135-E41C-4B92-8814-AF4A380DEB32}"/>
    <dgm:cxn modelId="{4F3CC8AC-6E99-4CBF-B8F2-7506FA5D1048}" type="presParOf" srcId="{0EF2B193-A2B3-428A-83CA-808F7C642F95}" destId="{A77C1363-651F-4A15-88DA-F3480511F842}" srcOrd="0" destOrd="0" presId="urn:microsoft.com/office/officeart/2005/8/layout/process4"/>
    <dgm:cxn modelId="{6792EF2D-DBB2-4292-8295-58F9D605C02D}" type="presParOf" srcId="{A77C1363-651F-4A15-88DA-F3480511F842}" destId="{174948D7-E68A-408A-A0EF-0D58682282CB}" srcOrd="0" destOrd="0" presId="urn:microsoft.com/office/officeart/2005/8/layout/process4"/>
    <dgm:cxn modelId="{DEF8BEEE-28B3-4DC0-9743-568827CADE2B}" type="presParOf" srcId="{0EF2B193-A2B3-428A-83CA-808F7C642F95}" destId="{C9FED634-10EC-4BD1-86AC-4E3CD3085D99}" srcOrd="1" destOrd="0" presId="urn:microsoft.com/office/officeart/2005/8/layout/process4"/>
    <dgm:cxn modelId="{0177825D-2299-44F6-A3A3-EDD4C93BA582}" type="presParOf" srcId="{0EF2B193-A2B3-428A-83CA-808F7C642F95}" destId="{D291AAA7-B806-456D-B5DD-59D2604A382F}" srcOrd="2" destOrd="0" presId="urn:microsoft.com/office/officeart/2005/8/layout/process4"/>
    <dgm:cxn modelId="{BCE9676F-0221-4AB8-A765-B2DCB6482D12}" type="presParOf" srcId="{D291AAA7-B806-456D-B5DD-59D2604A382F}" destId="{F225DAA5-1909-4D0C-8A93-5BDA21A5EDD5}" srcOrd="0" destOrd="0" presId="urn:microsoft.com/office/officeart/2005/8/layout/process4"/>
    <dgm:cxn modelId="{8BB8CBCB-0F57-4794-AB1E-64E8D639452B}" type="presParOf" srcId="{0EF2B193-A2B3-428A-83CA-808F7C642F95}" destId="{FDCDC907-7F4B-49B4-9EF5-4B503EA1B745}" srcOrd="3" destOrd="0" presId="urn:microsoft.com/office/officeart/2005/8/layout/process4"/>
    <dgm:cxn modelId="{A9287B56-1075-4282-BA88-8BD30F6F52F4}" type="presParOf" srcId="{0EF2B193-A2B3-428A-83CA-808F7C642F95}" destId="{B4349375-7EFA-48B6-860E-14C342C933BB}" srcOrd="4" destOrd="0" presId="urn:microsoft.com/office/officeart/2005/8/layout/process4"/>
    <dgm:cxn modelId="{201C423F-95B8-4987-862E-490765D78FAD}" type="presParOf" srcId="{B4349375-7EFA-48B6-860E-14C342C933BB}" destId="{6AE6A877-C619-499E-9EDB-3D9E86E30125}" srcOrd="0" destOrd="0" presId="urn:microsoft.com/office/officeart/2005/8/layout/process4"/>
    <dgm:cxn modelId="{770CB5BC-12E6-4A39-97F5-0FDAC591B4FF}" type="presParOf" srcId="{0EF2B193-A2B3-428A-83CA-808F7C642F95}" destId="{CA39EC59-1776-430A-8DDF-E4E12C1AAF13}" srcOrd="5" destOrd="0" presId="urn:microsoft.com/office/officeart/2005/8/layout/process4"/>
    <dgm:cxn modelId="{7B8D3202-3AE7-40CB-9924-A70557E34CE0}" type="presParOf" srcId="{0EF2B193-A2B3-428A-83CA-808F7C642F95}" destId="{E7078E56-EBF0-4D8A-873C-19E320F05FB8}" srcOrd="6" destOrd="0" presId="urn:microsoft.com/office/officeart/2005/8/layout/process4"/>
    <dgm:cxn modelId="{961F5857-3F0F-4DAB-B142-C063BD034C7C}" type="presParOf" srcId="{E7078E56-EBF0-4D8A-873C-19E320F05FB8}" destId="{13E7E3EC-4F8D-45BE-8B46-70FC61E371EC}" srcOrd="0" destOrd="0" presId="urn:microsoft.com/office/officeart/2005/8/layout/process4"/>
  </dgm:cxnLst>
  <dgm:bg>
    <a:effectLst>
      <a:outerShdw blurRad="76200" dir="13500000" sy="23000" kx="1200000" algn="br" rotWithShape="0">
        <a:prstClr val="black">
          <a:alpha val="2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D9C9D8A-60E0-4645-980B-AA36E5B6177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FE7ACB2-1268-47AC-B0FE-8A0FD3E5EAB8}">
      <dgm:prSet phldrT="[Текст]"/>
      <dgm:spPr>
        <a:solidFill>
          <a:srgbClr val="00206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uz-Cyrl-UZ" b="1" i="1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FC8CE736-FDEA-4E1C-B3A3-1F6E993EAF82}" type="parTrans" cxnId="{6391E148-43D5-4539-8AB3-70987C8A3B1A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C668320C-6463-4CF7-9337-6B8AEB2EAC04}" type="sibTrans" cxnId="{6391E148-43D5-4539-8AB3-70987C8A3B1A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37CBACEB-4B4E-478A-85E6-40B60DE385E7}">
      <dgm:prSet phldrT="[Текст]"/>
      <dgm:spPr/>
      <dgm:t>
        <a:bodyPr/>
        <a:lstStyle/>
        <a:p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хўжалик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юритувчи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субъект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устунлик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ҳолатининг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суистеъмол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қилиниши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7982F23A-85D2-4FC4-9228-9B086C9D8A0C}" type="parTrans" cxnId="{300C05BD-759B-46D4-B472-79CCB32A87F1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5FB576C4-89D1-4072-9DBC-272DFB9E6542}" type="sibTrans" cxnId="{300C05BD-759B-46D4-B472-79CCB32A87F1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A7FF14D6-29B9-42A0-A1E6-E09422659948}">
      <dgm:prSet phldrT="[Текст]"/>
      <dgm:spPr>
        <a:solidFill>
          <a:srgbClr val="00206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uz-Cyrl-UZ" b="1" i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04D197AD-C1ED-42A3-B119-70C7309051C9}" type="parTrans" cxnId="{B5B16B3D-5481-498F-843A-0BECBFA3301E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C353C700-4962-4108-99AC-46D3E1043ADB}" type="sibTrans" cxnId="{B5B16B3D-5481-498F-843A-0BECBFA3301E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2904486E-06A2-4B70-BF45-FBF9EB33C8EC}">
      <dgm:prSet phldrT="[Текст]"/>
      <dgm:spPr/>
      <dgm:t>
        <a:bodyPr/>
        <a:lstStyle/>
        <a:p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хўжалик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субъектларининг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рақобатни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чеклашга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қаратилган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битимлари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келишилган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ҳатти-ҳаракатлари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);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BCB57F72-9C0C-4F1F-A691-162CE443FA57}" type="parTrans" cxnId="{EB7E3D2B-0DB4-4909-842E-0BE8BF0039B8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20757E2C-86D2-4BB7-B92A-755D8CFE5B4D}" type="sibTrans" cxnId="{EB7E3D2B-0DB4-4909-842E-0BE8BF0039B8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ECA3B107-B870-47E9-9A9B-E2E66CD63833}">
      <dgm:prSet phldrT="[Текст]"/>
      <dgm:spPr>
        <a:solidFill>
          <a:srgbClr val="00206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uz-Cyrl-UZ" b="1" i="1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D84157C8-0EF8-40E6-8AFC-8676232876C2}" type="parTrans" cxnId="{D9F3764B-7352-4EE3-B642-C0B41C567EC2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38432523-72B0-4D59-A2B9-72FAAE112870}" type="sibTrans" cxnId="{D9F3764B-7352-4EE3-B642-C0B41C567EC2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90B3B1B0-6E79-4D21-A205-B5ACC2BADD7D}">
      <dgm:prSet phldrT="[Текст]"/>
      <dgm:spPr/>
      <dgm:t>
        <a:bodyPr/>
        <a:lstStyle/>
        <a:p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бошқаруви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органлари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маҳаллий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ҳокимияти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органларининг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рақобатни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чеклашга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йўналтирилган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ҳатти-ҳаракатлари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946B9B85-C160-4645-BF84-93D17FA076CD}" type="parTrans" cxnId="{32884F52-A739-46DD-8DC5-6BC036585A26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EA8FC751-DA8A-4134-95C4-BE44475B730D}" type="sibTrans" cxnId="{32884F52-A739-46DD-8DC5-6BC036585A26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F0DE5089-D0B8-4CB0-8B60-D90D9711DC32}">
      <dgm:prSet phldrT="[Текст]"/>
      <dgm:spPr>
        <a:solidFill>
          <a:srgbClr val="00206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uz-Cyrl-UZ" b="1" i="1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26721922-55FB-43F4-ACDF-FC509F8CE315}" type="parTrans" cxnId="{FFEA0665-5BD4-423A-BFB6-50BC3EB58E05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DEDC6E88-1C0A-458B-9C91-4C1FC0C6F227}" type="sibTrans" cxnId="{FFEA0665-5BD4-423A-BFB6-50BC3EB58E05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F9B64A4F-4257-46C4-8699-8A2A7F65441A}">
      <dgm:prSet phldrT="[Текст]"/>
      <dgm:spPr/>
      <dgm:t>
        <a:bodyPr/>
        <a:lstStyle/>
        <a:p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инсофсиз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рақобат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C0B914DF-00B9-4325-A311-BB360E1F5220}" type="parTrans" cxnId="{13F134A6-4DD8-4444-B907-625D3C3EC102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A7136EA4-EDFB-4C78-84B7-AE282EE24797}" type="sibTrans" cxnId="{13F134A6-4DD8-4444-B907-625D3C3EC102}">
      <dgm:prSet/>
      <dgm:spPr/>
      <dgm:t>
        <a:bodyPr/>
        <a:lstStyle/>
        <a:p>
          <a:endParaRPr lang="ru-RU" b="1" i="1">
            <a:latin typeface="Times New Roman" pitchFamily="18" charset="0"/>
            <a:cs typeface="Times New Roman" pitchFamily="18" charset="0"/>
          </a:endParaRPr>
        </a:p>
      </dgm:t>
    </dgm:pt>
    <dgm:pt modelId="{B26D9D62-3531-4972-869C-58975CFEF260}" type="pres">
      <dgm:prSet presAssocID="{FD9C9D8A-60E0-4645-980B-AA36E5B6177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5F9970-AAF3-40B7-B0B0-A1B52F3A2A9D}" type="pres">
      <dgm:prSet presAssocID="{DFE7ACB2-1268-47AC-B0FE-8A0FD3E5EAB8}" presName="composite" presStyleCnt="0"/>
      <dgm:spPr/>
    </dgm:pt>
    <dgm:pt modelId="{2C1749F7-1311-4F01-A869-17BED60263DD}" type="pres">
      <dgm:prSet presAssocID="{DFE7ACB2-1268-47AC-B0FE-8A0FD3E5EAB8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5D0A4C-293D-4F59-91B0-E2BB15B5B565}" type="pres">
      <dgm:prSet presAssocID="{DFE7ACB2-1268-47AC-B0FE-8A0FD3E5EAB8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714F46-6E6D-409D-BA62-E36534C0B1DC}" type="pres">
      <dgm:prSet presAssocID="{C668320C-6463-4CF7-9337-6B8AEB2EAC04}" presName="sp" presStyleCnt="0"/>
      <dgm:spPr/>
    </dgm:pt>
    <dgm:pt modelId="{1D271131-89C6-49AB-A481-5885E0AD16AB}" type="pres">
      <dgm:prSet presAssocID="{A7FF14D6-29B9-42A0-A1E6-E09422659948}" presName="composite" presStyleCnt="0"/>
      <dgm:spPr/>
    </dgm:pt>
    <dgm:pt modelId="{37CB5A23-5F46-4231-909F-817BF624FA45}" type="pres">
      <dgm:prSet presAssocID="{A7FF14D6-29B9-42A0-A1E6-E09422659948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7F0CD9-2C8C-4512-826B-0F13DD088824}" type="pres">
      <dgm:prSet presAssocID="{A7FF14D6-29B9-42A0-A1E6-E09422659948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3A7D50-5123-484A-9EBC-108BF9D7A4AE}" type="pres">
      <dgm:prSet presAssocID="{C353C700-4962-4108-99AC-46D3E1043ADB}" presName="sp" presStyleCnt="0"/>
      <dgm:spPr/>
    </dgm:pt>
    <dgm:pt modelId="{00E90FDC-23B7-4025-9930-E398426D1642}" type="pres">
      <dgm:prSet presAssocID="{ECA3B107-B870-47E9-9A9B-E2E66CD63833}" presName="composite" presStyleCnt="0"/>
      <dgm:spPr/>
    </dgm:pt>
    <dgm:pt modelId="{3B7CC8BD-00CC-401F-95AE-D7591648DCD8}" type="pres">
      <dgm:prSet presAssocID="{ECA3B107-B870-47E9-9A9B-E2E66CD63833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595D8B-39ED-419C-9A61-07D7E6CA89E2}" type="pres">
      <dgm:prSet presAssocID="{ECA3B107-B870-47E9-9A9B-E2E66CD63833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1F28E7-3005-490D-807C-1AEE95087D01}" type="pres">
      <dgm:prSet presAssocID="{38432523-72B0-4D59-A2B9-72FAAE112870}" presName="sp" presStyleCnt="0"/>
      <dgm:spPr/>
    </dgm:pt>
    <dgm:pt modelId="{E8224C78-1A8B-4B71-A501-D28ED5003BAB}" type="pres">
      <dgm:prSet presAssocID="{F0DE5089-D0B8-4CB0-8B60-D90D9711DC32}" presName="composite" presStyleCnt="0"/>
      <dgm:spPr/>
    </dgm:pt>
    <dgm:pt modelId="{980C81CA-D513-45E4-8EDF-3C5C3BDF2AD4}" type="pres">
      <dgm:prSet presAssocID="{F0DE5089-D0B8-4CB0-8B60-D90D9711DC32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A59099-A774-40C3-B393-479963C31811}" type="pres">
      <dgm:prSet presAssocID="{F0DE5089-D0B8-4CB0-8B60-D90D9711DC32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2E2C436-5D50-4732-B265-31DF9CF928A2}" type="presOf" srcId="{37CBACEB-4B4E-478A-85E6-40B60DE385E7}" destId="{045D0A4C-293D-4F59-91B0-E2BB15B5B565}" srcOrd="0" destOrd="0" presId="urn:microsoft.com/office/officeart/2005/8/layout/chevron2"/>
    <dgm:cxn modelId="{CDE0163C-2EF3-4573-8AB9-47683824305B}" type="presOf" srcId="{F0DE5089-D0B8-4CB0-8B60-D90D9711DC32}" destId="{980C81CA-D513-45E4-8EDF-3C5C3BDF2AD4}" srcOrd="0" destOrd="0" presId="urn:microsoft.com/office/officeart/2005/8/layout/chevron2"/>
    <dgm:cxn modelId="{290EE706-0BFA-4096-854A-1AF198C965BE}" type="presOf" srcId="{DFE7ACB2-1268-47AC-B0FE-8A0FD3E5EAB8}" destId="{2C1749F7-1311-4F01-A869-17BED60263DD}" srcOrd="0" destOrd="0" presId="urn:microsoft.com/office/officeart/2005/8/layout/chevron2"/>
    <dgm:cxn modelId="{EB7E3D2B-0DB4-4909-842E-0BE8BF0039B8}" srcId="{A7FF14D6-29B9-42A0-A1E6-E09422659948}" destId="{2904486E-06A2-4B70-BF45-FBF9EB33C8EC}" srcOrd="0" destOrd="0" parTransId="{BCB57F72-9C0C-4F1F-A691-162CE443FA57}" sibTransId="{20757E2C-86D2-4BB7-B92A-755D8CFE5B4D}"/>
    <dgm:cxn modelId="{B5B16B3D-5481-498F-843A-0BECBFA3301E}" srcId="{FD9C9D8A-60E0-4645-980B-AA36E5B61772}" destId="{A7FF14D6-29B9-42A0-A1E6-E09422659948}" srcOrd="1" destOrd="0" parTransId="{04D197AD-C1ED-42A3-B119-70C7309051C9}" sibTransId="{C353C700-4962-4108-99AC-46D3E1043ADB}"/>
    <dgm:cxn modelId="{6391E148-43D5-4539-8AB3-70987C8A3B1A}" srcId="{FD9C9D8A-60E0-4645-980B-AA36E5B61772}" destId="{DFE7ACB2-1268-47AC-B0FE-8A0FD3E5EAB8}" srcOrd="0" destOrd="0" parTransId="{FC8CE736-FDEA-4E1C-B3A3-1F6E993EAF82}" sibTransId="{C668320C-6463-4CF7-9337-6B8AEB2EAC04}"/>
    <dgm:cxn modelId="{450D79EF-422D-441B-B9FA-0691AD5F72C5}" type="presOf" srcId="{FD9C9D8A-60E0-4645-980B-AA36E5B61772}" destId="{B26D9D62-3531-4972-869C-58975CFEF260}" srcOrd="0" destOrd="0" presId="urn:microsoft.com/office/officeart/2005/8/layout/chevron2"/>
    <dgm:cxn modelId="{13F134A6-4DD8-4444-B907-625D3C3EC102}" srcId="{F0DE5089-D0B8-4CB0-8B60-D90D9711DC32}" destId="{F9B64A4F-4257-46C4-8699-8A2A7F65441A}" srcOrd="0" destOrd="0" parTransId="{C0B914DF-00B9-4325-A311-BB360E1F5220}" sibTransId="{A7136EA4-EDFB-4C78-84B7-AE282EE24797}"/>
    <dgm:cxn modelId="{300C05BD-759B-46D4-B472-79CCB32A87F1}" srcId="{DFE7ACB2-1268-47AC-B0FE-8A0FD3E5EAB8}" destId="{37CBACEB-4B4E-478A-85E6-40B60DE385E7}" srcOrd="0" destOrd="0" parTransId="{7982F23A-85D2-4FC4-9228-9B086C9D8A0C}" sibTransId="{5FB576C4-89D1-4072-9DBC-272DFB9E6542}"/>
    <dgm:cxn modelId="{FFEA0665-5BD4-423A-BFB6-50BC3EB58E05}" srcId="{FD9C9D8A-60E0-4645-980B-AA36E5B61772}" destId="{F0DE5089-D0B8-4CB0-8B60-D90D9711DC32}" srcOrd="3" destOrd="0" parTransId="{26721922-55FB-43F4-ACDF-FC509F8CE315}" sibTransId="{DEDC6E88-1C0A-458B-9C91-4C1FC0C6F227}"/>
    <dgm:cxn modelId="{E322F174-F8B4-4B9D-9839-BD951DD05516}" type="presOf" srcId="{90B3B1B0-6E79-4D21-A205-B5ACC2BADD7D}" destId="{EF595D8B-39ED-419C-9A61-07D7E6CA89E2}" srcOrd="0" destOrd="0" presId="urn:microsoft.com/office/officeart/2005/8/layout/chevron2"/>
    <dgm:cxn modelId="{F08B4AC7-90EA-44F5-BD53-820C9ECD09D7}" type="presOf" srcId="{F9B64A4F-4257-46C4-8699-8A2A7F65441A}" destId="{7BA59099-A774-40C3-B393-479963C31811}" srcOrd="0" destOrd="0" presId="urn:microsoft.com/office/officeart/2005/8/layout/chevron2"/>
    <dgm:cxn modelId="{D9F3764B-7352-4EE3-B642-C0B41C567EC2}" srcId="{FD9C9D8A-60E0-4645-980B-AA36E5B61772}" destId="{ECA3B107-B870-47E9-9A9B-E2E66CD63833}" srcOrd="2" destOrd="0" parTransId="{D84157C8-0EF8-40E6-8AFC-8676232876C2}" sibTransId="{38432523-72B0-4D59-A2B9-72FAAE112870}"/>
    <dgm:cxn modelId="{32884F52-A739-46DD-8DC5-6BC036585A26}" srcId="{ECA3B107-B870-47E9-9A9B-E2E66CD63833}" destId="{90B3B1B0-6E79-4D21-A205-B5ACC2BADD7D}" srcOrd="0" destOrd="0" parTransId="{946B9B85-C160-4645-BF84-93D17FA076CD}" sibTransId="{EA8FC751-DA8A-4134-95C4-BE44475B730D}"/>
    <dgm:cxn modelId="{E6975EA2-513B-409D-B2EC-4B6A2162B00D}" type="presOf" srcId="{2904486E-06A2-4B70-BF45-FBF9EB33C8EC}" destId="{FD7F0CD9-2C8C-4512-826B-0F13DD088824}" srcOrd="0" destOrd="0" presId="urn:microsoft.com/office/officeart/2005/8/layout/chevron2"/>
    <dgm:cxn modelId="{EFFD6563-844A-4944-90F3-A89FC1DDA261}" type="presOf" srcId="{A7FF14D6-29B9-42A0-A1E6-E09422659948}" destId="{37CB5A23-5F46-4231-909F-817BF624FA45}" srcOrd="0" destOrd="0" presId="urn:microsoft.com/office/officeart/2005/8/layout/chevron2"/>
    <dgm:cxn modelId="{173332CD-E1C9-4D93-AF13-556481848175}" type="presOf" srcId="{ECA3B107-B870-47E9-9A9B-E2E66CD63833}" destId="{3B7CC8BD-00CC-401F-95AE-D7591648DCD8}" srcOrd="0" destOrd="0" presId="urn:microsoft.com/office/officeart/2005/8/layout/chevron2"/>
    <dgm:cxn modelId="{D3801E22-5CE7-4797-A8B7-5CFB66454C1F}" type="presParOf" srcId="{B26D9D62-3531-4972-869C-58975CFEF260}" destId="{C45F9970-AAF3-40B7-B0B0-A1B52F3A2A9D}" srcOrd="0" destOrd="0" presId="urn:microsoft.com/office/officeart/2005/8/layout/chevron2"/>
    <dgm:cxn modelId="{2FA21D98-DBFF-4676-BB38-5931ADA7C1CB}" type="presParOf" srcId="{C45F9970-AAF3-40B7-B0B0-A1B52F3A2A9D}" destId="{2C1749F7-1311-4F01-A869-17BED60263DD}" srcOrd="0" destOrd="0" presId="urn:microsoft.com/office/officeart/2005/8/layout/chevron2"/>
    <dgm:cxn modelId="{71C0B94E-05BB-4C5B-9716-6D9C0FEC193E}" type="presParOf" srcId="{C45F9970-AAF3-40B7-B0B0-A1B52F3A2A9D}" destId="{045D0A4C-293D-4F59-91B0-E2BB15B5B565}" srcOrd="1" destOrd="0" presId="urn:microsoft.com/office/officeart/2005/8/layout/chevron2"/>
    <dgm:cxn modelId="{428B8B52-6CBA-4A66-BC17-34BAC88F4683}" type="presParOf" srcId="{B26D9D62-3531-4972-869C-58975CFEF260}" destId="{71714F46-6E6D-409D-BA62-E36534C0B1DC}" srcOrd="1" destOrd="0" presId="urn:microsoft.com/office/officeart/2005/8/layout/chevron2"/>
    <dgm:cxn modelId="{500A11D0-EACF-4903-9F0E-633DA243F860}" type="presParOf" srcId="{B26D9D62-3531-4972-869C-58975CFEF260}" destId="{1D271131-89C6-49AB-A481-5885E0AD16AB}" srcOrd="2" destOrd="0" presId="urn:microsoft.com/office/officeart/2005/8/layout/chevron2"/>
    <dgm:cxn modelId="{CABC0754-15AC-4E6C-900F-9E7AF72E46BB}" type="presParOf" srcId="{1D271131-89C6-49AB-A481-5885E0AD16AB}" destId="{37CB5A23-5F46-4231-909F-817BF624FA45}" srcOrd="0" destOrd="0" presId="urn:microsoft.com/office/officeart/2005/8/layout/chevron2"/>
    <dgm:cxn modelId="{FC951FE7-3B7A-4BBB-B30C-88B476D9B7D3}" type="presParOf" srcId="{1D271131-89C6-49AB-A481-5885E0AD16AB}" destId="{FD7F0CD9-2C8C-4512-826B-0F13DD088824}" srcOrd="1" destOrd="0" presId="urn:microsoft.com/office/officeart/2005/8/layout/chevron2"/>
    <dgm:cxn modelId="{6E6C1907-06B5-4121-A8D0-93D39AA5D497}" type="presParOf" srcId="{B26D9D62-3531-4972-869C-58975CFEF260}" destId="{913A7D50-5123-484A-9EBC-108BF9D7A4AE}" srcOrd="3" destOrd="0" presId="urn:microsoft.com/office/officeart/2005/8/layout/chevron2"/>
    <dgm:cxn modelId="{B01C3B7D-8180-4867-8C52-BE2C840F8558}" type="presParOf" srcId="{B26D9D62-3531-4972-869C-58975CFEF260}" destId="{00E90FDC-23B7-4025-9930-E398426D1642}" srcOrd="4" destOrd="0" presId="urn:microsoft.com/office/officeart/2005/8/layout/chevron2"/>
    <dgm:cxn modelId="{CD2D735C-9006-40E8-8EBE-C5A012FB4079}" type="presParOf" srcId="{00E90FDC-23B7-4025-9930-E398426D1642}" destId="{3B7CC8BD-00CC-401F-95AE-D7591648DCD8}" srcOrd="0" destOrd="0" presId="urn:microsoft.com/office/officeart/2005/8/layout/chevron2"/>
    <dgm:cxn modelId="{EB8692FD-10C6-46F6-8513-ECA0FE04A628}" type="presParOf" srcId="{00E90FDC-23B7-4025-9930-E398426D1642}" destId="{EF595D8B-39ED-419C-9A61-07D7E6CA89E2}" srcOrd="1" destOrd="0" presId="urn:microsoft.com/office/officeart/2005/8/layout/chevron2"/>
    <dgm:cxn modelId="{10340733-CDF5-48A7-8216-CA824D92CAD8}" type="presParOf" srcId="{B26D9D62-3531-4972-869C-58975CFEF260}" destId="{151F28E7-3005-490D-807C-1AEE95087D01}" srcOrd="5" destOrd="0" presId="urn:microsoft.com/office/officeart/2005/8/layout/chevron2"/>
    <dgm:cxn modelId="{883B64DC-1081-48A1-8B6E-FDF49089BDAD}" type="presParOf" srcId="{B26D9D62-3531-4972-869C-58975CFEF260}" destId="{E8224C78-1A8B-4B71-A501-D28ED5003BAB}" srcOrd="6" destOrd="0" presId="urn:microsoft.com/office/officeart/2005/8/layout/chevron2"/>
    <dgm:cxn modelId="{E34126C4-120F-4A64-ABB0-49741F6AD116}" type="presParOf" srcId="{E8224C78-1A8B-4B71-A501-D28ED5003BAB}" destId="{980C81CA-D513-45E4-8EDF-3C5C3BDF2AD4}" srcOrd="0" destOrd="0" presId="urn:microsoft.com/office/officeart/2005/8/layout/chevron2"/>
    <dgm:cxn modelId="{B1C8C261-641B-4D50-8562-8DB35B7D07DE}" type="presParOf" srcId="{E8224C78-1A8B-4B71-A501-D28ED5003BAB}" destId="{7BA59099-A774-40C3-B393-479963C3181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86FF9B8-C6B6-417D-BC51-14CE54A85472}" type="doc">
      <dgm:prSet loTypeId="urn:microsoft.com/office/officeart/2005/8/layout/hList7" loCatId="process" qsTypeId="urn:microsoft.com/office/officeart/2005/8/quickstyle/simple1" qsCatId="simple" csTypeId="urn:microsoft.com/office/officeart/2005/8/colors/accent1_2" csCatId="accent1" phldr="1"/>
      <dgm:spPr/>
    </dgm:pt>
    <dgm:pt modelId="{5F3EA56E-C4BF-44A0-978C-996D8678CEE8}">
      <dgm:prSet phldrT="[Текст]" custT="1"/>
      <dgm:spPr>
        <a:solidFill>
          <a:schemeClr val="bg1"/>
        </a:solidFill>
        <a:ln>
          <a:solidFill>
            <a:schemeClr val="tx1"/>
          </a:solidFill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endParaRPr lang="ru-RU" sz="1600" b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endParaRPr lang="ru-RU" sz="1600" b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endParaRPr lang="ru-RU" sz="1600" b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endParaRPr lang="ru-RU" sz="2000" b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uz-Cyrl-UZ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 монопол мавқеини суиистеъмол қилган монополистик бирлашмаларни бўлиб ташлаш ёки майдалаштириш.</a:t>
          </a:r>
          <a:endParaRPr lang="ru-RU" sz="20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2A58CD4-2123-4410-901B-DA7D76C0E8EB}" type="parTrans" cxnId="{27FD3347-A3FE-4D75-AF3F-EA0E0C7E46C2}">
      <dgm:prSet/>
      <dgm:spPr/>
      <dgm:t>
        <a:bodyPr/>
        <a:lstStyle/>
        <a:p>
          <a:endParaRPr lang="ru-RU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5EE7779-82BF-494C-99BC-3BEB9E5E03A1}" type="sibTrans" cxnId="{27FD3347-A3FE-4D75-AF3F-EA0E0C7E46C2}">
      <dgm:prSet/>
      <dgm:spPr/>
      <dgm:t>
        <a:bodyPr/>
        <a:lstStyle/>
        <a:p>
          <a:endParaRPr lang="ru-RU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1168A50-42E5-48EA-A739-03D105096B2C}">
      <dgm:prSet phldrT="[Текст]" custT="1"/>
      <dgm:spPr>
        <a:solidFill>
          <a:schemeClr val="bg1"/>
        </a:solidFill>
        <a:ln>
          <a:solidFill>
            <a:schemeClr val="tx1"/>
          </a:solidFill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endParaRPr lang="ru-RU" sz="1600" b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endParaRPr lang="ru-RU" sz="1600" b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endParaRPr lang="ru-RU" sz="1600" b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endParaRPr lang="ru-RU" sz="2000" b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uz-Cyrl-UZ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Монопол мавқеидаги корхоналар маҳсулотларига нархларнинг энг юқори даражасини ёки рентабелликнинг чегарасини белгилаб қўйиш.</a:t>
          </a:r>
          <a:endParaRPr lang="ru-RU" sz="20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7F094CE-FA68-4DFE-84E3-F94173A4522C}" type="sibTrans" cxnId="{58CFF277-E705-448E-8A8F-EEF286C88EB6}">
      <dgm:prSet/>
      <dgm:spPr/>
      <dgm:t>
        <a:bodyPr/>
        <a:lstStyle/>
        <a:p>
          <a:endParaRPr lang="ru-RU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37C4AC5-FFAA-4B9C-8BF0-6D917F99EBF2}" type="parTrans" cxnId="{58CFF277-E705-448E-8A8F-EEF286C88EB6}">
      <dgm:prSet/>
      <dgm:spPr/>
      <dgm:t>
        <a:bodyPr/>
        <a:lstStyle/>
        <a:p>
          <a:endParaRPr lang="ru-RU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A02946B-F2AC-4001-A6DD-A12FF4A0ECF5}" type="pres">
      <dgm:prSet presAssocID="{B86FF9B8-C6B6-417D-BC51-14CE54A85472}" presName="Name0" presStyleCnt="0">
        <dgm:presLayoutVars>
          <dgm:dir/>
          <dgm:resizeHandles val="exact"/>
        </dgm:presLayoutVars>
      </dgm:prSet>
      <dgm:spPr/>
    </dgm:pt>
    <dgm:pt modelId="{384BD4EE-F350-4B80-91A4-1B89D6709A3C}" type="pres">
      <dgm:prSet presAssocID="{B86FF9B8-C6B6-417D-BC51-14CE54A85472}" presName="fgShape" presStyleLbl="fgShp" presStyleIdx="0" presStyleCnt="1" custScaleY="38622" custLinFactNeighborX="462" custLinFactNeighborY="46657"/>
      <dgm:spPr>
        <a:solidFill>
          <a:schemeClr val="tx1"/>
        </a:solidFill>
        <a:scene3d>
          <a:camera prst="orthographicFront"/>
          <a:lightRig rig="threePt" dir="t"/>
        </a:scene3d>
        <a:sp3d>
          <a:bevelT w="101600" prst="riblet"/>
        </a:sp3d>
      </dgm:spPr>
    </dgm:pt>
    <dgm:pt modelId="{63046E7B-A8D0-466E-AAEE-26F0DBF04FB5}" type="pres">
      <dgm:prSet presAssocID="{B86FF9B8-C6B6-417D-BC51-14CE54A85472}" presName="linComp" presStyleCnt="0"/>
      <dgm:spPr/>
    </dgm:pt>
    <dgm:pt modelId="{3B7A4CBC-34B7-4BEF-BBBF-2E53BC76146A}" type="pres">
      <dgm:prSet presAssocID="{F1168A50-42E5-48EA-A739-03D105096B2C}" presName="compNode" presStyleCnt="0"/>
      <dgm:spPr/>
    </dgm:pt>
    <dgm:pt modelId="{08A4C5D5-E82E-41A6-B357-18A8F6AF8513}" type="pres">
      <dgm:prSet presAssocID="{F1168A50-42E5-48EA-A739-03D105096B2C}" presName="bkgdShape" presStyleLbl="node1" presStyleIdx="0" presStyleCnt="2" custLinFactNeighborX="-87" custLinFactNeighborY="-134"/>
      <dgm:spPr/>
      <dgm:t>
        <a:bodyPr/>
        <a:lstStyle/>
        <a:p>
          <a:endParaRPr lang="ru-RU"/>
        </a:p>
      </dgm:t>
    </dgm:pt>
    <dgm:pt modelId="{E8D0D700-9B1D-4624-9F9D-D3F26E4D34CE}" type="pres">
      <dgm:prSet presAssocID="{F1168A50-42E5-48EA-A739-03D105096B2C}" presName="node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BD2050-0775-4F08-9337-26C917560F12}" type="pres">
      <dgm:prSet presAssocID="{F1168A50-42E5-48EA-A739-03D105096B2C}" presName="invisiNode" presStyleLbl="node1" presStyleIdx="0" presStyleCnt="2"/>
      <dgm:spPr/>
    </dgm:pt>
    <dgm:pt modelId="{348A8F49-1A60-41BB-89E7-C5BB3C642CD1}" type="pres">
      <dgm:prSet presAssocID="{F1168A50-42E5-48EA-A739-03D105096B2C}" presName="imagNode" presStyleLbl="fgImgPlace1" presStyleIdx="0" presStyleCnt="2" custScaleX="169332" custScaleY="161928" custLinFactNeighborX="1201" custLinFactNeighborY="2095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60B5009-3AF9-436F-ADAD-3A30C86EBCE0}" type="pres">
      <dgm:prSet presAssocID="{D7F094CE-FA68-4DFE-84E3-F94173A4522C}" presName="sibTrans" presStyleLbl="sibTrans2D1" presStyleIdx="0" presStyleCnt="0"/>
      <dgm:spPr/>
      <dgm:t>
        <a:bodyPr/>
        <a:lstStyle/>
        <a:p>
          <a:endParaRPr lang="ru-RU"/>
        </a:p>
      </dgm:t>
    </dgm:pt>
    <dgm:pt modelId="{E73EE565-691A-4591-B89D-3E101791F560}" type="pres">
      <dgm:prSet presAssocID="{5F3EA56E-C4BF-44A0-978C-996D8678CEE8}" presName="compNode" presStyleCnt="0"/>
      <dgm:spPr/>
    </dgm:pt>
    <dgm:pt modelId="{363A8245-CF12-4078-9B1F-418D9E8DAC16}" type="pres">
      <dgm:prSet presAssocID="{5F3EA56E-C4BF-44A0-978C-996D8678CEE8}" presName="bkgdShape" presStyleLbl="node1" presStyleIdx="1" presStyleCnt="2"/>
      <dgm:spPr/>
      <dgm:t>
        <a:bodyPr/>
        <a:lstStyle/>
        <a:p>
          <a:endParaRPr lang="ru-RU"/>
        </a:p>
      </dgm:t>
    </dgm:pt>
    <dgm:pt modelId="{131BF744-997D-4729-9D6B-470EC0D7EDEA}" type="pres">
      <dgm:prSet presAssocID="{5F3EA56E-C4BF-44A0-978C-996D8678CEE8}" presName="node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26D9CD-676E-43FB-9B68-E7EF3BECD521}" type="pres">
      <dgm:prSet presAssocID="{5F3EA56E-C4BF-44A0-978C-996D8678CEE8}" presName="invisiNode" presStyleLbl="node1" presStyleIdx="1" presStyleCnt="2"/>
      <dgm:spPr/>
    </dgm:pt>
    <dgm:pt modelId="{CC18E739-1F4A-4DD7-9E6D-C8B10A98FEED}" type="pres">
      <dgm:prSet presAssocID="{5F3EA56E-C4BF-44A0-978C-996D8678CEE8}" presName="imagNode" presStyleLbl="fgImgPlace1" presStyleIdx="1" presStyleCnt="2" custScaleX="169332" custScaleY="161928" custLinFactNeighborX="0" custLinFactNeighborY="20950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2D2DEB70-954D-4717-9050-12636C894E36}" type="presOf" srcId="{5F3EA56E-C4BF-44A0-978C-996D8678CEE8}" destId="{131BF744-997D-4729-9D6B-470EC0D7EDEA}" srcOrd="1" destOrd="0" presId="urn:microsoft.com/office/officeart/2005/8/layout/hList7"/>
    <dgm:cxn modelId="{88811AA6-A9C2-4464-BC1B-AE01E7383EE0}" type="presOf" srcId="{B86FF9B8-C6B6-417D-BC51-14CE54A85472}" destId="{BA02946B-F2AC-4001-A6DD-A12FF4A0ECF5}" srcOrd="0" destOrd="0" presId="urn:microsoft.com/office/officeart/2005/8/layout/hList7"/>
    <dgm:cxn modelId="{58CFF277-E705-448E-8A8F-EEF286C88EB6}" srcId="{B86FF9B8-C6B6-417D-BC51-14CE54A85472}" destId="{F1168A50-42E5-48EA-A739-03D105096B2C}" srcOrd="0" destOrd="0" parTransId="{637C4AC5-FFAA-4B9C-8BF0-6D917F99EBF2}" sibTransId="{D7F094CE-FA68-4DFE-84E3-F94173A4522C}"/>
    <dgm:cxn modelId="{5F9E4550-9D70-4F10-BD2C-CB4819737D76}" type="presOf" srcId="{F1168A50-42E5-48EA-A739-03D105096B2C}" destId="{08A4C5D5-E82E-41A6-B357-18A8F6AF8513}" srcOrd="0" destOrd="0" presId="urn:microsoft.com/office/officeart/2005/8/layout/hList7"/>
    <dgm:cxn modelId="{27FD3347-A3FE-4D75-AF3F-EA0E0C7E46C2}" srcId="{B86FF9B8-C6B6-417D-BC51-14CE54A85472}" destId="{5F3EA56E-C4BF-44A0-978C-996D8678CEE8}" srcOrd="1" destOrd="0" parTransId="{22A58CD4-2123-4410-901B-DA7D76C0E8EB}" sibTransId="{55EE7779-82BF-494C-99BC-3BEB9E5E03A1}"/>
    <dgm:cxn modelId="{3127F259-6AB2-4C16-A273-BDA0572DF701}" type="presOf" srcId="{D7F094CE-FA68-4DFE-84E3-F94173A4522C}" destId="{960B5009-3AF9-436F-ADAD-3A30C86EBCE0}" srcOrd="0" destOrd="0" presId="urn:microsoft.com/office/officeart/2005/8/layout/hList7"/>
    <dgm:cxn modelId="{BC70B469-D664-46FB-B7B6-FF6447BB1B9E}" type="presOf" srcId="{5F3EA56E-C4BF-44A0-978C-996D8678CEE8}" destId="{363A8245-CF12-4078-9B1F-418D9E8DAC16}" srcOrd="0" destOrd="0" presId="urn:microsoft.com/office/officeart/2005/8/layout/hList7"/>
    <dgm:cxn modelId="{813265F0-D295-4C55-9A62-58A2B33D9E76}" type="presOf" srcId="{F1168A50-42E5-48EA-A739-03D105096B2C}" destId="{E8D0D700-9B1D-4624-9F9D-D3F26E4D34CE}" srcOrd="1" destOrd="0" presId="urn:microsoft.com/office/officeart/2005/8/layout/hList7"/>
    <dgm:cxn modelId="{729960C3-AD31-48D1-BE26-3D21A6291D9B}" type="presParOf" srcId="{BA02946B-F2AC-4001-A6DD-A12FF4A0ECF5}" destId="{384BD4EE-F350-4B80-91A4-1B89D6709A3C}" srcOrd="0" destOrd="0" presId="urn:microsoft.com/office/officeart/2005/8/layout/hList7"/>
    <dgm:cxn modelId="{CC8FBB84-B6F4-4626-A259-A1FB3E266D88}" type="presParOf" srcId="{BA02946B-F2AC-4001-A6DD-A12FF4A0ECF5}" destId="{63046E7B-A8D0-466E-AAEE-26F0DBF04FB5}" srcOrd="1" destOrd="0" presId="urn:microsoft.com/office/officeart/2005/8/layout/hList7"/>
    <dgm:cxn modelId="{AF15F72A-7E0B-4294-A2DC-08AE910BE0AE}" type="presParOf" srcId="{63046E7B-A8D0-466E-AAEE-26F0DBF04FB5}" destId="{3B7A4CBC-34B7-4BEF-BBBF-2E53BC76146A}" srcOrd="0" destOrd="0" presId="urn:microsoft.com/office/officeart/2005/8/layout/hList7"/>
    <dgm:cxn modelId="{CEA9A917-A69E-4D59-A475-6F45C52E7DE6}" type="presParOf" srcId="{3B7A4CBC-34B7-4BEF-BBBF-2E53BC76146A}" destId="{08A4C5D5-E82E-41A6-B357-18A8F6AF8513}" srcOrd="0" destOrd="0" presId="urn:microsoft.com/office/officeart/2005/8/layout/hList7"/>
    <dgm:cxn modelId="{7A0C6EB8-79D0-4FF2-82F2-CB9EDE5C1873}" type="presParOf" srcId="{3B7A4CBC-34B7-4BEF-BBBF-2E53BC76146A}" destId="{E8D0D700-9B1D-4624-9F9D-D3F26E4D34CE}" srcOrd="1" destOrd="0" presId="urn:microsoft.com/office/officeart/2005/8/layout/hList7"/>
    <dgm:cxn modelId="{9C1C9402-CF0C-4BD7-9A94-C66C7799D735}" type="presParOf" srcId="{3B7A4CBC-34B7-4BEF-BBBF-2E53BC76146A}" destId="{80BD2050-0775-4F08-9337-26C917560F12}" srcOrd="2" destOrd="0" presId="urn:microsoft.com/office/officeart/2005/8/layout/hList7"/>
    <dgm:cxn modelId="{C88D6CED-9F6C-4FB8-AB9A-01F3166FE89D}" type="presParOf" srcId="{3B7A4CBC-34B7-4BEF-BBBF-2E53BC76146A}" destId="{348A8F49-1A60-41BB-89E7-C5BB3C642CD1}" srcOrd="3" destOrd="0" presId="urn:microsoft.com/office/officeart/2005/8/layout/hList7"/>
    <dgm:cxn modelId="{2E83D042-F9D1-4627-ABE9-35C1470B8DE5}" type="presParOf" srcId="{63046E7B-A8D0-466E-AAEE-26F0DBF04FB5}" destId="{960B5009-3AF9-436F-ADAD-3A30C86EBCE0}" srcOrd="1" destOrd="0" presId="urn:microsoft.com/office/officeart/2005/8/layout/hList7"/>
    <dgm:cxn modelId="{737EF704-8936-4F01-9835-EC853C430806}" type="presParOf" srcId="{63046E7B-A8D0-466E-AAEE-26F0DBF04FB5}" destId="{E73EE565-691A-4591-B89D-3E101791F560}" srcOrd="2" destOrd="0" presId="urn:microsoft.com/office/officeart/2005/8/layout/hList7"/>
    <dgm:cxn modelId="{CD273BF6-D725-42F0-8D40-A4C27B99E759}" type="presParOf" srcId="{E73EE565-691A-4591-B89D-3E101791F560}" destId="{363A8245-CF12-4078-9B1F-418D9E8DAC16}" srcOrd="0" destOrd="0" presId="urn:microsoft.com/office/officeart/2005/8/layout/hList7"/>
    <dgm:cxn modelId="{951EBC5C-44CC-4F91-A7F6-4D09DD126A54}" type="presParOf" srcId="{E73EE565-691A-4591-B89D-3E101791F560}" destId="{131BF744-997D-4729-9D6B-470EC0D7EDEA}" srcOrd="1" destOrd="0" presId="urn:microsoft.com/office/officeart/2005/8/layout/hList7"/>
    <dgm:cxn modelId="{31D54B0A-2B79-49D6-87D6-A7CAC911BF31}" type="presParOf" srcId="{E73EE565-691A-4591-B89D-3E101791F560}" destId="{6226D9CD-676E-43FB-9B68-E7EF3BECD521}" srcOrd="2" destOrd="0" presId="urn:microsoft.com/office/officeart/2005/8/layout/hList7"/>
    <dgm:cxn modelId="{690C3415-C1CF-4031-AC0F-DE09E7D51AF9}" type="presParOf" srcId="{E73EE565-691A-4591-B89D-3E101791F560}" destId="{CC18E739-1F4A-4DD7-9E6D-C8B10A98FEED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C4558F98-2F8F-4CB1-88D0-69F7CF70AE7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DAEF71B8-444B-44E6-A0F7-FA890174CB22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2993C3-F83D-4CC6-93F5-D3B4B49A2EE1}" type="parTrans" cxnId="{A71ED320-0F68-429F-B421-7979558A64FA}">
      <dgm:prSet/>
      <dgm:spPr/>
      <dgm:t>
        <a:bodyPr/>
        <a:lstStyle/>
        <a:p>
          <a:endParaRPr lang="ru-RU"/>
        </a:p>
      </dgm:t>
    </dgm:pt>
    <dgm:pt modelId="{B8464B33-9A9B-4370-B2DE-2CEC35F7EF37}" type="sibTrans" cxnId="{A71ED320-0F68-429F-B421-7979558A64FA}">
      <dgm:prSet/>
      <dgm:spPr/>
      <dgm:t>
        <a:bodyPr/>
        <a:lstStyle/>
        <a:p>
          <a:endParaRPr lang="ru-RU"/>
        </a:p>
      </dgm:t>
    </dgm:pt>
    <dgm:pt modelId="{DDFEA0F0-8502-43BE-A998-AB826E331CAD}" type="pres">
      <dgm:prSet presAssocID="{C4558F98-2F8F-4CB1-88D0-69F7CF70AE7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DEBB0B-84FD-4F44-9A5A-DA823C67F8BF}" type="pres">
      <dgm:prSet presAssocID="{DAEF71B8-444B-44E6-A0F7-FA890174CB2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08A790-8815-4C44-993F-313CDDD894FE}" type="presOf" srcId="{DAEF71B8-444B-44E6-A0F7-FA890174CB22}" destId="{10DEBB0B-84FD-4F44-9A5A-DA823C67F8BF}" srcOrd="0" destOrd="0" presId="urn:microsoft.com/office/officeart/2005/8/layout/vList2"/>
    <dgm:cxn modelId="{10685568-82CE-44FE-9422-9313B3885729}" type="presOf" srcId="{C4558F98-2F8F-4CB1-88D0-69F7CF70AE7D}" destId="{DDFEA0F0-8502-43BE-A998-AB826E331CAD}" srcOrd="0" destOrd="0" presId="urn:microsoft.com/office/officeart/2005/8/layout/vList2"/>
    <dgm:cxn modelId="{A71ED320-0F68-429F-B421-7979558A64FA}" srcId="{C4558F98-2F8F-4CB1-88D0-69F7CF70AE7D}" destId="{DAEF71B8-444B-44E6-A0F7-FA890174CB22}" srcOrd="0" destOrd="0" parTransId="{5E2993C3-F83D-4CC6-93F5-D3B4B49A2EE1}" sibTransId="{B8464B33-9A9B-4370-B2DE-2CEC35F7EF37}"/>
    <dgm:cxn modelId="{096A4F04-7ED7-4153-A407-015E5C377FD4}" type="presParOf" srcId="{DDFEA0F0-8502-43BE-A998-AB826E331CAD}" destId="{10DEBB0B-84FD-4F44-9A5A-DA823C67F8B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9207E89A-4520-4E65-9E55-15C760DFE49C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971D345-606C-43DF-A868-9DEEFDCCBDD7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Shodmonov Sh.Sh., G’afurov U.V. Iqtisodiyot nazariyasi (darslik). – T., «Fan va texnologiya» nashriyoti, 2005.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412488-8E77-470C-81C7-0873F39BE436}" type="parTrans" cxnId="{E1F68639-D5C4-41D3-AFC7-F997DD69DD21}">
      <dgm:prSet/>
      <dgm:spPr/>
      <dgm:t>
        <a:bodyPr/>
        <a:lstStyle/>
        <a:p>
          <a:endParaRPr lang="ru-RU"/>
        </a:p>
      </dgm:t>
    </dgm:pt>
    <dgm:pt modelId="{4F01B3BE-0F1D-4387-8778-4569A3BF1BA9}" type="sibTrans" cxnId="{E1F68639-D5C4-41D3-AFC7-F997DD69DD21}">
      <dgm:prSet/>
      <dgm:spPr/>
      <dgm:t>
        <a:bodyPr/>
        <a:lstStyle/>
        <a:p>
          <a:endParaRPr lang="ru-RU"/>
        </a:p>
      </dgm:t>
    </dgm:pt>
    <dgm:pt modelId="{B824C086-4504-424B-BD31-4CDA6533FF8A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Razzoqov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ta’limotlar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tarixi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muassasalarining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talabalari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darslik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/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A.A.Razzoqov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Sh.H.Tashmatov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N.T.O’rmonov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T.: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Iqtisod-moliya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2007.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F882C3-D38F-402E-85CE-8F407806C81D}" type="parTrans" cxnId="{59147A37-F500-45D8-8F13-82134D52427B}">
      <dgm:prSet/>
      <dgm:spPr/>
      <dgm:t>
        <a:bodyPr/>
        <a:lstStyle/>
        <a:p>
          <a:endParaRPr lang="ru-RU"/>
        </a:p>
      </dgm:t>
    </dgm:pt>
    <dgm:pt modelId="{A8B43918-FEF6-4D06-A4A8-A37AA1FA59F9}" type="sibTrans" cxnId="{59147A37-F500-45D8-8F13-82134D52427B}">
      <dgm:prSet/>
      <dgm:spPr/>
      <dgm:t>
        <a:bodyPr/>
        <a:lstStyle/>
        <a:p>
          <a:endParaRPr lang="ru-RU"/>
        </a:p>
      </dgm:t>
    </dgm:pt>
    <dgm:pt modelId="{6625EEEE-08C8-4F2F-898A-CBEE45641F67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Ўлмасов А., Ваҳобов А. Иқтисодиёт назарияси: Дарслик. – Т.: «Шарқ» нашриёт-матбаа акциядорлик компанияси Бош таҳририяти, 2006.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FB705E-A97E-4790-AF58-321B00F5DC7B}" type="parTrans" cxnId="{A105CD7B-C129-4E63-9C98-086F8FABEE1F}">
      <dgm:prSet/>
      <dgm:spPr/>
      <dgm:t>
        <a:bodyPr/>
        <a:lstStyle/>
        <a:p>
          <a:endParaRPr lang="ru-RU"/>
        </a:p>
      </dgm:t>
    </dgm:pt>
    <dgm:pt modelId="{F1637AD4-0A5E-4FBA-8A11-68AA6E7AF9DD}" type="sibTrans" cxnId="{A105CD7B-C129-4E63-9C98-086F8FABEE1F}">
      <dgm:prSet/>
      <dgm:spPr/>
      <dgm:t>
        <a:bodyPr/>
        <a:lstStyle/>
        <a:p>
          <a:endParaRPr lang="ru-RU"/>
        </a:p>
      </dgm:t>
    </dgm:pt>
    <dgm:pt modelId="{E5DF2987-BD1C-42C4-A831-BC991EA29AA5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Тожибоева Д. Иқтисодиёт назарияси: Олий ўқув юртлари талабалари учун ўқув қўлланма.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Т.: «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», 2002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AD3F06-6D25-4D5B-B9AA-F5515E66471A}" type="parTrans" cxnId="{08CDE0AF-FC50-4E49-99DB-79B217B23DCF}">
      <dgm:prSet/>
      <dgm:spPr/>
      <dgm:t>
        <a:bodyPr/>
        <a:lstStyle/>
        <a:p>
          <a:endParaRPr lang="ru-RU"/>
        </a:p>
      </dgm:t>
    </dgm:pt>
    <dgm:pt modelId="{2173E23A-5C56-4AB3-90B5-7EE392FE1891}" type="sibTrans" cxnId="{08CDE0AF-FC50-4E49-99DB-79B217B23DCF}">
      <dgm:prSet/>
      <dgm:spPr/>
      <dgm:t>
        <a:bodyPr/>
        <a:lstStyle/>
        <a:p>
          <a:endParaRPr lang="ru-RU"/>
        </a:p>
      </dgm:t>
    </dgm:pt>
    <dgm:pt modelId="{60C2A51F-B358-46E2-8721-8B68CE1A5F34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Абдуллаев Ё. Бозор иқтисодиёти асослари: 100 савол ва жавоб. – Т.: «Меҳнат», 1997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7526D5-9243-4A86-A357-D28BAFFC61D3}" type="parTrans" cxnId="{EF8970C4-7886-4B9C-8C97-620881E01D37}">
      <dgm:prSet/>
      <dgm:spPr/>
      <dgm:t>
        <a:bodyPr/>
        <a:lstStyle/>
        <a:p>
          <a:endParaRPr lang="ru-RU"/>
        </a:p>
      </dgm:t>
    </dgm:pt>
    <dgm:pt modelId="{E45B979A-5843-4176-88D9-F7367679FE7A}" type="sibTrans" cxnId="{EF8970C4-7886-4B9C-8C97-620881E01D37}">
      <dgm:prSet/>
      <dgm:spPr/>
      <dgm:t>
        <a:bodyPr/>
        <a:lstStyle/>
        <a:p>
          <a:endParaRPr lang="ru-RU"/>
        </a:p>
      </dgm:t>
    </dgm:pt>
    <dgm:pt modelId="{FF99D594-0361-48D0-8223-8C2F02D3BD8B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Экономическая теория: Учебник. - Изд.,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испр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 / Под общ. ред. акад.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В.И.Видяпина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А.И.Добрынина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Г.П.Журавлевой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Л.С.Тарасевича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ИНФРА-М, 2005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8476D8-C736-4491-9A39-291CEA248F4A}" type="parTrans" cxnId="{E20889DD-831E-4CBE-B8DE-823078051BE7}">
      <dgm:prSet/>
      <dgm:spPr/>
      <dgm:t>
        <a:bodyPr/>
        <a:lstStyle/>
        <a:p>
          <a:endParaRPr lang="ru-RU"/>
        </a:p>
      </dgm:t>
    </dgm:pt>
    <dgm:pt modelId="{797AD6A9-0FBF-4D69-8658-5D1ED6CB7DD4}" type="sibTrans" cxnId="{E20889DD-831E-4CBE-B8DE-823078051BE7}">
      <dgm:prSet/>
      <dgm:spPr/>
      <dgm:t>
        <a:bodyPr/>
        <a:lstStyle/>
        <a:p>
          <a:endParaRPr lang="ru-RU"/>
        </a:p>
      </dgm:t>
    </dgm:pt>
    <dgm:pt modelId="{EAADD916-3EFA-483B-93FB-9BEA2E2B6896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Куликов Л.М. Экономическая теория: учеб. – М.: ТК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Вебли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Изд-во Проспект, 2005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053794-D21A-4B96-955B-607B0986CBB6}" type="parTrans" cxnId="{C1C62E0D-85DC-422A-A81D-EDF9B4BBE9F0}">
      <dgm:prSet/>
      <dgm:spPr/>
      <dgm:t>
        <a:bodyPr/>
        <a:lstStyle/>
        <a:p>
          <a:endParaRPr lang="ru-RU"/>
        </a:p>
      </dgm:t>
    </dgm:pt>
    <dgm:pt modelId="{CCB7DC8E-BA10-45DF-8CDB-55793655C96D}" type="sibTrans" cxnId="{C1C62E0D-85DC-422A-A81D-EDF9B4BBE9F0}">
      <dgm:prSet/>
      <dgm:spPr/>
      <dgm:t>
        <a:bodyPr/>
        <a:lstStyle/>
        <a:p>
          <a:endParaRPr lang="ru-RU"/>
        </a:p>
      </dgm:t>
    </dgm:pt>
    <dgm:pt modelId="{CB9F9A99-F174-427F-9797-44266A7C8FD9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Борисов Е.Ф. Экономическая теория: учеб. – 2-е изд.,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перераб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 -  М.: ТК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Велби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Изд-во Проспект, 2005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5C86F8-C92C-4D2B-9695-1BCC09F431CE}" type="parTrans" cxnId="{21DDFD7F-946F-4F65-905C-8B11567414FD}">
      <dgm:prSet/>
      <dgm:spPr/>
      <dgm:t>
        <a:bodyPr/>
        <a:lstStyle/>
        <a:p>
          <a:endParaRPr lang="ru-RU"/>
        </a:p>
      </dgm:t>
    </dgm:pt>
    <dgm:pt modelId="{3DAF81C8-B69B-4B1F-B14A-2E1F6BE8375C}" type="sibTrans" cxnId="{21DDFD7F-946F-4F65-905C-8B11567414FD}">
      <dgm:prSet/>
      <dgm:spPr/>
      <dgm:t>
        <a:bodyPr/>
        <a:lstStyle/>
        <a:p>
          <a:endParaRPr lang="ru-RU"/>
        </a:p>
      </dgm:t>
    </dgm:pt>
    <dgm:pt modelId="{EDDD0CFC-0813-4404-93DA-9401D60D3CAC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Основы экономической теории. Политэкономия: Учебник /Под ред. д-ра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наук, проф.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Д.Д.Москвина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Изд. 3-е,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исправл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Едиториал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УРСС, 2003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894758-2415-4AA8-B4EF-37F8F956DD05}" type="parTrans" cxnId="{C4DDF4AA-2D16-449A-9835-5877E1B7AFFC}">
      <dgm:prSet/>
      <dgm:spPr/>
      <dgm:t>
        <a:bodyPr/>
        <a:lstStyle/>
        <a:p>
          <a:endParaRPr lang="ru-RU"/>
        </a:p>
      </dgm:t>
    </dgm:pt>
    <dgm:pt modelId="{1A34E00F-5A7E-494A-BD05-F43DAF32F317}" type="sibTrans" cxnId="{C4DDF4AA-2D16-449A-9835-5877E1B7AFFC}">
      <dgm:prSet/>
      <dgm:spPr/>
      <dgm:t>
        <a:bodyPr/>
        <a:lstStyle/>
        <a:p>
          <a:endParaRPr lang="ru-RU"/>
        </a:p>
      </dgm:t>
    </dgm:pt>
    <dgm:pt modelId="{0F5100A2-CE7E-4194-95D0-F4FF9DD992D9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Шишкин А.Ф. Экономическая теория: Учебное пособие для вузов. 2-е изд. Кн.1. – М.: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Гуманит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изд. центр ВЛАДОС, 1996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4E328A-4A9F-405C-8043-651E0F6E94A1}" type="parTrans" cxnId="{1ECD815A-2CD1-4B41-B7C0-538242862867}">
      <dgm:prSet/>
      <dgm:spPr/>
      <dgm:t>
        <a:bodyPr/>
        <a:lstStyle/>
        <a:p>
          <a:endParaRPr lang="ru-RU"/>
        </a:p>
      </dgm:t>
    </dgm:pt>
    <dgm:pt modelId="{95DFE3C7-58AF-4E27-8915-ECE28A4EED79}" type="sibTrans" cxnId="{1ECD815A-2CD1-4B41-B7C0-538242862867}">
      <dgm:prSet/>
      <dgm:spPr/>
      <dgm:t>
        <a:bodyPr/>
        <a:lstStyle/>
        <a:p>
          <a:endParaRPr lang="ru-RU"/>
        </a:p>
      </dgm:t>
    </dgm:pt>
    <dgm:pt modelId="{50294F19-2314-44C3-BA3A-E34E2B7DF7AE}" type="pres">
      <dgm:prSet presAssocID="{9207E89A-4520-4E65-9E55-15C760DFE49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4DB9B0-5F3B-49A8-B726-C00E49CEECB1}" type="pres">
      <dgm:prSet presAssocID="{F971D345-606C-43DF-A868-9DEEFDCCBDD7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F72CBB-8B4F-4FEC-8CAA-B47E8B5B7A55}" type="pres">
      <dgm:prSet presAssocID="{4F01B3BE-0F1D-4387-8778-4569A3BF1BA9}" presName="spacer" presStyleCnt="0"/>
      <dgm:spPr/>
    </dgm:pt>
    <dgm:pt modelId="{20198682-2390-4C68-BF11-D610A97D3969}" type="pres">
      <dgm:prSet presAssocID="{B824C086-4504-424B-BD31-4CDA6533FF8A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B22758-36BC-4F1E-AF1D-E7C66D89E1EE}" type="pres">
      <dgm:prSet presAssocID="{A8B43918-FEF6-4D06-A4A8-A37AA1FA59F9}" presName="spacer" presStyleCnt="0"/>
      <dgm:spPr/>
    </dgm:pt>
    <dgm:pt modelId="{B3A74D21-630C-4070-84C4-7248284F5907}" type="pres">
      <dgm:prSet presAssocID="{6625EEEE-08C8-4F2F-898A-CBEE45641F67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BC7469-5E1A-42D2-B273-AC6CF6524654}" type="pres">
      <dgm:prSet presAssocID="{F1637AD4-0A5E-4FBA-8A11-68AA6E7AF9DD}" presName="spacer" presStyleCnt="0"/>
      <dgm:spPr/>
    </dgm:pt>
    <dgm:pt modelId="{78F82FDC-B8A7-4B8F-A94E-1181A43A4744}" type="pres">
      <dgm:prSet presAssocID="{E5DF2987-BD1C-42C4-A831-BC991EA29AA5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AE5EB8-EE2D-4C61-8570-042776EBF455}" type="pres">
      <dgm:prSet presAssocID="{2173E23A-5C56-4AB3-90B5-7EE392FE1891}" presName="spacer" presStyleCnt="0"/>
      <dgm:spPr/>
    </dgm:pt>
    <dgm:pt modelId="{A7E388BC-C0DA-457B-AB86-7AAF736E7014}" type="pres">
      <dgm:prSet presAssocID="{60C2A51F-B358-46E2-8721-8B68CE1A5F34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A3B020-4C08-421F-B527-60BCC3DE223C}" type="pres">
      <dgm:prSet presAssocID="{E45B979A-5843-4176-88D9-F7367679FE7A}" presName="spacer" presStyleCnt="0"/>
      <dgm:spPr/>
    </dgm:pt>
    <dgm:pt modelId="{3B170F8B-FF42-48E7-AF70-BFBBEE7BE6A4}" type="pres">
      <dgm:prSet presAssocID="{FF99D594-0361-48D0-8223-8C2F02D3BD8B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F45AD-7DC8-4E17-B6D0-6EC6B9C58480}" type="pres">
      <dgm:prSet presAssocID="{797AD6A9-0FBF-4D69-8658-5D1ED6CB7DD4}" presName="spacer" presStyleCnt="0"/>
      <dgm:spPr/>
    </dgm:pt>
    <dgm:pt modelId="{8E1EE6FB-4C07-40EA-95D7-0F61620E03B0}" type="pres">
      <dgm:prSet presAssocID="{EAADD916-3EFA-483B-93FB-9BEA2E2B6896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E32A5F-B7CD-40E8-97D4-FCC041510FBB}" type="pres">
      <dgm:prSet presAssocID="{CCB7DC8E-BA10-45DF-8CDB-55793655C96D}" presName="spacer" presStyleCnt="0"/>
      <dgm:spPr/>
    </dgm:pt>
    <dgm:pt modelId="{CE8C773F-56AF-4881-BE9B-AF88F1D4A1EF}" type="pres">
      <dgm:prSet presAssocID="{CB9F9A99-F174-427F-9797-44266A7C8FD9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015F40-6869-4453-A648-3CEA16266B41}" type="pres">
      <dgm:prSet presAssocID="{3DAF81C8-B69B-4B1F-B14A-2E1F6BE8375C}" presName="spacer" presStyleCnt="0"/>
      <dgm:spPr/>
    </dgm:pt>
    <dgm:pt modelId="{0E519446-B8B9-4AA6-A3D7-70CDD2C96D92}" type="pres">
      <dgm:prSet presAssocID="{EDDD0CFC-0813-4404-93DA-9401D60D3CAC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A9B94C-EC91-497E-8C36-12D8DE2CEAB7}" type="pres">
      <dgm:prSet presAssocID="{1A34E00F-5A7E-494A-BD05-F43DAF32F317}" presName="spacer" presStyleCnt="0"/>
      <dgm:spPr/>
    </dgm:pt>
    <dgm:pt modelId="{B3EAE427-B93E-45E7-BC25-6B345B3988A9}" type="pres">
      <dgm:prSet presAssocID="{0F5100A2-CE7E-4194-95D0-F4FF9DD992D9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8EE3F4-D29F-4AAD-815A-FCB4C852D8BB}" type="presOf" srcId="{6625EEEE-08C8-4F2F-898A-CBEE45641F67}" destId="{B3A74D21-630C-4070-84C4-7248284F5907}" srcOrd="0" destOrd="0" presId="urn:microsoft.com/office/officeart/2005/8/layout/vList2"/>
    <dgm:cxn modelId="{E5877627-601D-4B04-9CF1-62F0D3C08740}" type="presOf" srcId="{F971D345-606C-43DF-A868-9DEEFDCCBDD7}" destId="{C74DB9B0-5F3B-49A8-B726-C00E49CEECB1}" srcOrd="0" destOrd="0" presId="urn:microsoft.com/office/officeart/2005/8/layout/vList2"/>
    <dgm:cxn modelId="{0E0419CE-C7D8-423A-A728-B1BF64E483D1}" type="presOf" srcId="{E5DF2987-BD1C-42C4-A831-BC991EA29AA5}" destId="{78F82FDC-B8A7-4B8F-A94E-1181A43A4744}" srcOrd="0" destOrd="0" presId="urn:microsoft.com/office/officeart/2005/8/layout/vList2"/>
    <dgm:cxn modelId="{4F89485C-9694-47CF-82E6-62C8EE474F06}" type="presOf" srcId="{FF99D594-0361-48D0-8223-8C2F02D3BD8B}" destId="{3B170F8B-FF42-48E7-AF70-BFBBEE7BE6A4}" srcOrd="0" destOrd="0" presId="urn:microsoft.com/office/officeart/2005/8/layout/vList2"/>
    <dgm:cxn modelId="{21DDFD7F-946F-4F65-905C-8B11567414FD}" srcId="{9207E89A-4520-4E65-9E55-15C760DFE49C}" destId="{CB9F9A99-F174-427F-9797-44266A7C8FD9}" srcOrd="7" destOrd="0" parTransId="{4C5C86F8-C92C-4D2B-9695-1BCC09F431CE}" sibTransId="{3DAF81C8-B69B-4B1F-B14A-2E1F6BE8375C}"/>
    <dgm:cxn modelId="{51E9F178-2D63-456A-A40F-3F2237BF5AD8}" type="presOf" srcId="{EAADD916-3EFA-483B-93FB-9BEA2E2B6896}" destId="{8E1EE6FB-4C07-40EA-95D7-0F61620E03B0}" srcOrd="0" destOrd="0" presId="urn:microsoft.com/office/officeart/2005/8/layout/vList2"/>
    <dgm:cxn modelId="{B42510B0-EEC0-4EA2-9BC2-53DDDC2B8D25}" type="presOf" srcId="{0F5100A2-CE7E-4194-95D0-F4FF9DD992D9}" destId="{B3EAE427-B93E-45E7-BC25-6B345B3988A9}" srcOrd="0" destOrd="0" presId="urn:microsoft.com/office/officeart/2005/8/layout/vList2"/>
    <dgm:cxn modelId="{C1C62E0D-85DC-422A-A81D-EDF9B4BBE9F0}" srcId="{9207E89A-4520-4E65-9E55-15C760DFE49C}" destId="{EAADD916-3EFA-483B-93FB-9BEA2E2B6896}" srcOrd="6" destOrd="0" parTransId="{5C053794-D21A-4B96-955B-607B0986CBB6}" sibTransId="{CCB7DC8E-BA10-45DF-8CDB-55793655C96D}"/>
    <dgm:cxn modelId="{1ECD815A-2CD1-4B41-B7C0-538242862867}" srcId="{9207E89A-4520-4E65-9E55-15C760DFE49C}" destId="{0F5100A2-CE7E-4194-95D0-F4FF9DD992D9}" srcOrd="9" destOrd="0" parTransId="{334E328A-4A9F-405C-8043-651E0F6E94A1}" sibTransId="{95DFE3C7-58AF-4E27-8915-ECE28A4EED79}"/>
    <dgm:cxn modelId="{E1F68639-D5C4-41D3-AFC7-F997DD69DD21}" srcId="{9207E89A-4520-4E65-9E55-15C760DFE49C}" destId="{F971D345-606C-43DF-A868-9DEEFDCCBDD7}" srcOrd="0" destOrd="0" parTransId="{69412488-8E77-470C-81C7-0873F39BE436}" sibTransId="{4F01B3BE-0F1D-4387-8778-4569A3BF1BA9}"/>
    <dgm:cxn modelId="{08CDE0AF-FC50-4E49-99DB-79B217B23DCF}" srcId="{9207E89A-4520-4E65-9E55-15C760DFE49C}" destId="{E5DF2987-BD1C-42C4-A831-BC991EA29AA5}" srcOrd="3" destOrd="0" parTransId="{7CAD3F06-6D25-4D5B-B9AA-F5515E66471A}" sibTransId="{2173E23A-5C56-4AB3-90B5-7EE392FE1891}"/>
    <dgm:cxn modelId="{E20889DD-831E-4CBE-B8DE-823078051BE7}" srcId="{9207E89A-4520-4E65-9E55-15C760DFE49C}" destId="{FF99D594-0361-48D0-8223-8C2F02D3BD8B}" srcOrd="5" destOrd="0" parTransId="{7D8476D8-C736-4491-9A39-291CEA248F4A}" sibTransId="{797AD6A9-0FBF-4D69-8658-5D1ED6CB7DD4}"/>
    <dgm:cxn modelId="{C4DDF4AA-2D16-449A-9835-5877E1B7AFFC}" srcId="{9207E89A-4520-4E65-9E55-15C760DFE49C}" destId="{EDDD0CFC-0813-4404-93DA-9401D60D3CAC}" srcOrd="8" destOrd="0" parTransId="{59894758-2415-4AA8-B4EF-37F8F956DD05}" sibTransId="{1A34E00F-5A7E-494A-BD05-F43DAF32F317}"/>
    <dgm:cxn modelId="{9255ACA6-60F5-4174-83E4-2990CE9166A2}" type="presOf" srcId="{9207E89A-4520-4E65-9E55-15C760DFE49C}" destId="{50294F19-2314-44C3-BA3A-E34E2B7DF7AE}" srcOrd="0" destOrd="0" presId="urn:microsoft.com/office/officeart/2005/8/layout/vList2"/>
    <dgm:cxn modelId="{A105CD7B-C129-4E63-9C98-086F8FABEE1F}" srcId="{9207E89A-4520-4E65-9E55-15C760DFE49C}" destId="{6625EEEE-08C8-4F2F-898A-CBEE45641F67}" srcOrd="2" destOrd="0" parTransId="{EBFB705E-A97E-4790-AF58-321B00F5DC7B}" sibTransId="{F1637AD4-0A5E-4FBA-8A11-68AA6E7AF9DD}"/>
    <dgm:cxn modelId="{EF8970C4-7886-4B9C-8C97-620881E01D37}" srcId="{9207E89A-4520-4E65-9E55-15C760DFE49C}" destId="{60C2A51F-B358-46E2-8721-8B68CE1A5F34}" srcOrd="4" destOrd="0" parTransId="{4F7526D5-9243-4A86-A357-D28BAFFC61D3}" sibTransId="{E45B979A-5843-4176-88D9-F7367679FE7A}"/>
    <dgm:cxn modelId="{59147A37-F500-45D8-8F13-82134D52427B}" srcId="{9207E89A-4520-4E65-9E55-15C760DFE49C}" destId="{B824C086-4504-424B-BD31-4CDA6533FF8A}" srcOrd="1" destOrd="0" parTransId="{5CF882C3-D38F-402E-85CE-8F407806C81D}" sibTransId="{A8B43918-FEF6-4D06-A4A8-A37AA1FA59F9}"/>
    <dgm:cxn modelId="{86805EAA-E836-42A7-BBE8-9070579E36AF}" type="presOf" srcId="{B824C086-4504-424B-BD31-4CDA6533FF8A}" destId="{20198682-2390-4C68-BF11-D610A97D3969}" srcOrd="0" destOrd="0" presId="urn:microsoft.com/office/officeart/2005/8/layout/vList2"/>
    <dgm:cxn modelId="{0C2DADEA-F4FE-4E52-8D11-C75CB3AA0601}" type="presOf" srcId="{CB9F9A99-F174-427F-9797-44266A7C8FD9}" destId="{CE8C773F-56AF-4881-BE9B-AF88F1D4A1EF}" srcOrd="0" destOrd="0" presId="urn:microsoft.com/office/officeart/2005/8/layout/vList2"/>
    <dgm:cxn modelId="{F3B70302-2143-42EA-A1E2-124470952880}" type="presOf" srcId="{EDDD0CFC-0813-4404-93DA-9401D60D3CAC}" destId="{0E519446-B8B9-4AA6-A3D7-70CDD2C96D92}" srcOrd="0" destOrd="0" presId="urn:microsoft.com/office/officeart/2005/8/layout/vList2"/>
    <dgm:cxn modelId="{76985F91-78FA-414E-94EB-412DB55732F5}" type="presOf" srcId="{60C2A51F-B358-46E2-8721-8B68CE1A5F34}" destId="{A7E388BC-C0DA-457B-AB86-7AAF736E7014}" srcOrd="0" destOrd="0" presId="urn:microsoft.com/office/officeart/2005/8/layout/vList2"/>
    <dgm:cxn modelId="{E2209EC5-69F6-4161-8236-C234DEB0A66A}" type="presParOf" srcId="{50294F19-2314-44C3-BA3A-E34E2B7DF7AE}" destId="{C74DB9B0-5F3B-49A8-B726-C00E49CEECB1}" srcOrd="0" destOrd="0" presId="urn:microsoft.com/office/officeart/2005/8/layout/vList2"/>
    <dgm:cxn modelId="{181F333A-E07B-4618-B2B1-DE211A832375}" type="presParOf" srcId="{50294F19-2314-44C3-BA3A-E34E2B7DF7AE}" destId="{67F72CBB-8B4F-4FEC-8CAA-B47E8B5B7A55}" srcOrd="1" destOrd="0" presId="urn:microsoft.com/office/officeart/2005/8/layout/vList2"/>
    <dgm:cxn modelId="{8C6C0AF3-BBA2-4744-9E1E-91BE45284E24}" type="presParOf" srcId="{50294F19-2314-44C3-BA3A-E34E2B7DF7AE}" destId="{20198682-2390-4C68-BF11-D610A97D3969}" srcOrd="2" destOrd="0" presId="urn:microsoft.com/office/officeart/2005/8/layout/vList2"/>
    <dgm:cxn modelId="{82BA6C00-1C54-4AED-B177-A6765BA4247D}" type="presParOf" srcId="{50294F19-2314-44C3-BA3A-E34E2B7DF7AE}" destId="{1FB22758-36BC-4F1E-AF1D-E7C66D89E1EE}" srcOrd="3" destOrd="0" presId="urn:microsoft.com/office/officeart/2005/8/layout/vList2"/>
    <dgm:cxn modelId="{9043F454-BC1F-4F6E-B236-DEBDF74ED37A}" type="presParOf" srcId="{50294F19-2314-44C3-BA3A-E34E2B7DF7AE}" destId="{B3A74D21-630C-4070-84C4-7248284F5907}" srcOrd="4" destOrd="0" presId="urn:microsoft.com/office/officeart/2005/8/layout/vList2"/>
    <dgm:cxn modelId="{A8CBCAA8-7DE3-44D9-8D5D-3CE6D8357F42}" type="presParOf" srcId="{50294F19-2314-44C3-BA3A-E34E2B7DF7AE}" destId="{DBBC7469-5E1A-42D2-B273-AC6CF6524654}" srcOrd="5" destOrd="0" presId="urn:microsoft.com/office/officeart/2005/8/layout/vList2"/>
    <dgm:cxn modelId="{6A0A7963-5F41-4FCB-A1A7-287A4CE5B092}" type="presParOf" srcId="{50294F19-2314-44C3-BA3A-E34E2B7DF7AE}" destId="{78F82FDC-B8A7-4B8F-A94E-1181A43A4744}" srcOrd="6" destOrd="0" presId="urn:microsoft.com/office/officeart/2005/8/layout/vList2"/>
    <dgm:cxn modelId="{A6ABF1EC-92AD-40E1-A8EA-8B95C7C3EAFB}" type="presParOf" srcId="{50294F19-2314-44C3-BA3A-E34E2B7DF7AE}" destId="{43AE5EB8-EE2D-4C61-8570-042776EBF455}" srcOrd="7" destOrd="0" presId="urn:microsoft.com/office/officeart/2005/8/layout/vList2"/>
    <dgm:cxn modelId="{A423202C-AFB9-4C2A-8407-CD273D227910}" type="presParOf" srcId="{50294F19-2314-44C3-BA3A-E34E2B7DF7AE}" destId="{A7E388BC-C0DA-457B-AB86-7AAF736E7014}" srcOrd="8" destOrd="0" presId="urn:microsoft.com/office/officeart/2005/8/layout/vList2"/>
    <dgm:cxn modelId="{0C91B14F-3C4C-482A-9FE4-17AB42098D56}" type="presParOf" srcId="{50294F19-2314-44C3-BA3A-E34E2B7DF7AE}" destId="{80A3B020-4C08-421F-B527-60BCC3DE223C}" srcOrd="9" destOrd="0" presId="urn:microsoft.com/office/officeart/2005/8/layout/vList2"/>
    <dgm:cxn modelId="{6F158DE0-35D5-4DB4-A74F-1729E62E6902}" type="presParOf" srcId="{50294F19-2314-44C3-BA3A-E34E2B7DF7AE}" destId="{3B170F8B-FF42-48E7-AF70-BFBBEE7BE6A4}" srcOrd="10" destOrd="0" presId="urn:microsoft.com/office/officeart/2005/8/layout/vList2"/>
    <dgm:cxn modelId="{FF26294E-227A-47C1-BC32-F0807D96243B}" type="presParOf" srcId="{50294F19-2314-44C3-BA3A-E34E2B7DF7AE}" destId="{5E2F45AD-7DC8-4E17-B6D0-6EC6B9C58480}" srcOrd="11" destOrd="0" presId="urn:microsoft.com/office/officeart/2005/8/layout/vList2"/>
    <dgm:cxn modelId="{44C914E7-6268-4D6B-AF74-3467918FE8C0}" type="presParOf" srcId="{50294F19-2314-44C3-BA3A-E34E2B7DF7AE}" destId="{8E1EE6FB-4C07-40EA-95D7-0F61620E03B0}" srcOrd="12" destOrd="0" presId="urn:microsoft.com/office/officeart/2005/8/layout/vList2"/>
    <dgm:cxn modelId="{1BDAB176-8882-4A06-B762-3DFEB82E011E}" type="presParOf" srcId="{50294F19-2314-44C3-BA3A-E34E2B7DF7AE}" destId="{62E32A5F-B7CD-40E8-97D4-FCC041510FBB}" srcOrd="13" destOrd="0" presId="urn:microsoft.com/office/officeart/2005/8/layout/vList2"/>
    <dgm:cxn modelId="{F6375CF8-AD30-46F2-988A-63A584D6C64D}" type="presParOf" srcId="{50294F19-2314-44C3-BA3A-E34E2B7DF7AE}" destId="{CE8C773F-56AF-4881-BE9B-AF88F1D4A1EF}" srcOrd="14" destOrd="0" presId="urn:microsoft.com/office/officeart/2005/8/layout/vList2"/>
    <dgm:cxn modelId="{9AE7D227-8904-4BD7-A436-98FACB213545}" type="presParOf" srcId="{50294F19-2314-44C3-BA3A-E34E2B7DF7AE}" destId="{9B015F40-6869-4453-A648-3CEA16266B41}" srcOrd="15" destOrd="0" presId="urn:microsoft.com/office/officeart/2005/8/layout/vList2"/>
    <dgm:cxn modelId="{1F7F81CC-5BB8-44AA-8A3B-5EDB32854138}" type="presParOf" srcId="{50294F19-2314-44C3-BA3A-E34E2B7DF7AE}" destId="{0E519446-B8B9-4AA6-A3D7-70CDD2C96D92}" srcOrd="16" destOrd="0" presId="urn:microsoft.com/office/officeart/2005/8/layout/vList2"/>
    <dgm:cxn modelId="{CC148199-4F7D-41C5-BED8-ECFF58BF0496}" type="presParOf" srcId="{50294F19-2314-44C3-BA3A-E34E2B7DF7AE}" destId="{82A9B94C-EC91-497E-8C36-12D8DE2CEAB7}" srcOrd="17" destOrd="0" presId="urn:microsoft.com/office/officeart/2005/8/layout/vList2"/>
    <dgm:cxn modelId="{841AD253-4970-45DE-929A-18F693FC9BF8}" type="presParOf" srcId="{50294F19-2314-44C3-BA3A-E34E2B7DF7AE}" destId="{B3EAE427-B93E-45E7-BC25-6B345B3988A9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25A6013F-C9D6-426A-959F-43CDA78C4679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19244802-92F7-4443-B40F-CAADBF4E177D}">
      <dgm:prSet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uz-Cyrl-UZ" i="1" dirty="0" smtClean="0">
              <a:latin typeface="Times New Roman" pitchFamily="18" charset="0"/>
              <a:cs typeface="Times New Roman" pitchFamily="18" charset="0"/>
            </a:rPr>
            <a:t>Эътиборингиз </a:t>
          </a:r>
          <a:r>
            <a:rPr lang="uz-Cyrl-UZ" i="1" dirty="0" smtClean="0">
              <a:latin typeface="Times New Roman" pitchFamily="18" charset="0"/>
              <a:cs typeface="Times New Roman" pitchFamily="18" charset="0"/>
            </a:rPr>
            <a:t>учун рахмат!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A967A4C8-76CE-4959-A84E-97B86B3073C4}" type="parTrans" cxnId="{AFCF6AD8-6F60-41F6-A22F-D7902E8080FC}">
      <dgm:prSet/>
      <dgm:spPr/>
      <dgm:t>
        <a:bodyPr/>
        <a:lstStyle/>
        <a:p>
          <a:pPr algn="ctr"/>
          <a:endParaRPr lang="ru-RU"/>
        </a:p>
      </dgm:t>
    </dgm:pt>
    <dgm:pt modelId="{9BEACB9E-D799-4CB6-82A4-D48EBA9D7971}" type="sibTrans" cxnId="{AFCF6AD8-6F60-41F6-A22F-D7902E8080FC}">
      <dgm:prSet/>
      <dgm:spPr/>
      <dgm:t>
        <a:bodyPr/>
        <a:lstStyle/>
        <a:p>
          <a:pPr algn="ctr"/>
          <a:endParaRPr lang="ru-RU"/>
        </a:p>
      </dgm:t>
    </dgm:pt>
    <dgm:pt modelId="{AEF00C8B-87FD-440D-B650-94C1A0BBFBF5}" type="pres">
      <dgm:prSet presAssocID="{25A6013F-C9D6-426A-959F-43CDA78C467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E054E17-7057-46D3-8F0E-D659813F307E}" type="pres">
      <dgm:prSet presAssocID="{19244802-92F7-4443-B40F-CAADBF4E177D}" presName="parentText" presStyleLbl="node1" presStyleIdx="0" presStyleCnt="1" custScaleY="5373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F152D2F-F84F-4F0D-B91D-23AD9840DAAD}" type="presOf" srcId="{25A6013F-C9D6-426A-959F-43CDA78C4679}" destId="{AEF00C8B-87FD-440D-B650-94C1A0BBFBF5}" srcOrd="0" destOrd="0" presId="urn:microsoft.com/office/officeart/2005/8/layout/vList2"/>
    <dgm:cxn modelId="{B8BFE159-2A63-48D1-8D47-7720A7CB3458}" type="presOf" srcId="{19244802-92F7-4443-B40F-CAADBF4E177D}" destId="{4E054E17-7057-46D3-8F0E-D659813F307E}" srcOrd="0" destOrd="0" presId="urn:microsoft.com/office/officeart/2005/8/layout/vList2"/>
    <dgm:cxn modelId="{AFCF6AD8-6F60-41F6-A22F-D7902E8080FC}" srcId="{25A6013F-C9D6-426A-959F-43CDA78C4679}" destId="{19244802-92F7-4443-B40F-CAADBF4E177D}" srcOrd="0" destOrd="0" parTransId="{A967A4C8-76CE-4959-A84E-97B86B3073C4}" sibTransId="{9BEACB9E-D799-4CB6-82A4-D48EBA9D7971}"/>
    <dgm:cxn modelId="{266BEFB4-BE95-4225-8B58-B59144C1C127}" type="presParOf" srcId="{AEF00C8B-87FD-440D-B650-94C1A0BBFBF5}" destId="{4E054E17-7057-46D3-8F0E-D659813F307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B80CBE-6089-42BC-BCDC-0A31AD531E0F}">
      <dsp:nvSpPr>
        <dsp:cNvPr id="0" name=""/>
        <dsp:cNvSpPr/>
      </dsp:nvSpPr>
      <dsp:spPr>
        <a:xfrm>
          <a:off x="0" y="900549"/>
          <a:ext cx="11123271" cy="912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</a:t>
          </a:r>
          <a:r>
            <a:rPr lang="ru-RU" sz="3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Market</a:t>
          </a:r>
          <a:r>
            <a:rPr lang="ru-RU" sz="3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mechanisms</a:t>
          </a:r>
          <a:r>
            <a:rPr lang="en-US" sz="3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sz="3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549" y="945098"/>
        <a:ext cx="11034173" cy="823502"/>
      </dsp:txXfrm>
    </dsp:sp>
    <dsp:sp modelId="{0B4D4B7B-6397-4734-804B-3CA96F141444}">
      <dsp:nvSpPr>
        <dsp:cNvPr id="0" name=""/>
        <dsp:cNvSpPr/>
      </dsp:nvSpPr>
      <dsp:spPr>
        <a:xfrm>
          <a:off x="0" y="1925469"/>
          <a:ext cx="11123271" cy="912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 </a:t>
          </a:r>
          <a:r>
            <a:rPr lang="uz-Cyrl-UZ" sz="3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r>
            <a:rPr lang="en-US" sz="3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Competition and the law of competition</a:t>
          </a:r>
          <a:endParaRPr lang="ru-RU" sz="3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549" y="1970018"/>
        <a:ext cx="11034173" cy="823502"/>
      </dsp:txXfrm>
    </dsp:sp>
    <dsp:sp modelId="{85CDE54F-6194-482B-A97E-A0EE4632972C}">
      <dsp:nvSpPr>
        <dsp:cNvPr id="0" name=""/>
        <dsp:cNvSpPr/>
      </dsp:nvSpPr>
      <dsp:spPr>
        <a:xfrm>
          <a:off x="0" y="2950389"/>
          <a:ext cx="11123271" cy="912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</a:t>
          </a:r>
          <a:r>
            <a:rPr lang="ru-RU" sz="3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</a:t>
          </a:r>
          <a:endParaRPr lang="ru-RU" sz="3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549" y="2994938"/>
        <a:ext cx="11034173" cy="823502"/>
      </dsp:txXfrm>
    </dsp:sp>
    <dsp:sp modelId="{318173FA-3CC5-49DA-B687-FCF7DDCB6E3F}">
      <dsp:nvSpPr>
        <dsp:cNvPr id="0" name=""/>
        <dsp:cNvSpPr/>
      </dsp:nvSpPr>
      <dsp:spPr>
        <a:xfrm>
          <a:off x="0" y="3975309"/>
          <a:ext cx="11123271" cy="912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3-мавзу</a:t>
          </a:r>
          <a:r>
            <a:rPr lang="uz-Cyrl-UZ" sz="3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sz="3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 ва рақобат қонуни</a:t>
          </a:r>
          <a:endParaRPr lang="ru-RU" sz="3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549" y="4019858"/>
        <a:ext cx="11034173" cy="8235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9DB17C-175C-438B-9EB3-9EE4FA5A94D9}">
      <dsp:nvSpPr>
        <dsp:cNvPr id="0" name=""/>
        <dsp:cNvSpPr/>
      </dsp:nvSpPr>
      <dsp:spPr>
        <a:xfrm>
          <a:off x="0" y="1112"/>
          <a:ext cx="11262167" cy="1138256"/>
        </a:xfrm>
        <a:prstGeom prst="round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3-мавзу. Рақобат ва рақобат қонуни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  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565" y="56677"/>
        <a:ext cx="11151037" cy="10271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1ADC6B-242F-4CDC-9CCE-F4FDA6445E08}">
      <dsp:nvSpPr>
        <dsp:cNvPr id="0" name=""/>
        <dsp:cNvSpPr/>
      </dsp:nvSpPr>
      <dsp:spPr>
        <a:xfrm rot="5400000">
          <a:off x="-265354" y="268665"/>
          <a:ext cx="1769032" cy="123832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622471"/>
        <a:ext cx="1238322" cy="530710"/>
      </dsp:txXfrm>
    </dsp:sp>
    <dsp:sp modelId="{2034C5EF-F912-4DE2-9B10-628BEEAA64FD}">
      <dsp:nvSpPr>
        <dsp:cNvPr id="0" name=""/>
        <dsp:cNvSpPr/>
      </dsp:nvSpPr>
      <dsp:spPr>
        <a:xfrm rot="5400000">
          <a:off x="5675309" y="-4433675"/>
          <a:ext cx="1149871" cy="100238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Рақобатнинг моҳияти, шакллари ва усуллари</a:t>
          </a:r>
          <a:r>
            <a:rPr lang="ru-RU" sz="2400" b="1" kern="120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238323" y="59443"/>
        <a:ext cx="9967712" cy="1037607"/>
      </dsp:txXfrm>
    </dsp:sp>
    <dsp:sp modelId="{037DC056-0383-45F4-B753-556DBC7C34D7}">
      <dsp:nvSpPr>
        <dsp:cNvPr id="0" name=""/>
        <dsp:cNvSpPr/>
      </dsp:nvSpPr>
      <dsp:spPr>
        <a:xfrm rot="5400000">
          <a:off x="-265354" y="1845450"/>
          <a:ext cx="1769032" cy="123832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199256"/>
        <a:ext cx="1238322" cy="530710"/>
      </dsp:txXfrm>
    </dsp:sp>
    <dsp:sp modelId="{1483F2A9-24DE-458E-A095-E4392934CC21}">
      <dsp:nvSpPr>
        <dsp:cNvPr id="0" name=""/>
        <dsp:cNvSpPr/>
      </dsp:nvSpPr>
      <dsp:spPr>
        <a:xfrm rot="5400000">
          <a:off x="5675309" y="-2856891"/>
          <a:ext cx="1149871" cy="100238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Монополияларнинг иқтисодий асослари ва уларнинг турлари</a:t>
          </a:r>
          <a:r>
            <a:rPr lang="ru-RU" sz="2400" b="1" kern="120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238323" y="1636227"/>
        <a:ext cx="9967712" cy="1037607"/>
      </dsp:txXfrm>
    </dsp:sp>
    <dsp:sp modelId="{3FEFA8FB-2912-49AA-8427-610C9F8680AC}">
      <dsp:nvSpPr>
        <dsp:cNvPr id="0" name=""/>
        <dsp:cNvSpPr/>
      </dsp:nvSpPr>
      <dsp:spPr>
        <a:xfrm rot="5400000">
          <a:off x="-265354" y="3425545"/>
          <a:ext cx="1769032" cy="123832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779351"/>
        <a:ext cx="1238322" cy="530710"/>
      </dsp:txXfrm>
    </dsp:sp>
    <dsp:sp modelId="{0AE0EB61-6B33-478B-89AE-21433EB2A19A}">
      <dsp:nvSpPr>
        <dsp:cNvPr id="0" name=""/>
        <dsp:cNvSpPr/>
      </dsp:nvSpPr>
      <dsp:spPr>
        <a:xfrm rot="5400000">
          <a:off x="5675309" y="-1280107"/>
          <a:ext cx="1149871" cy="100238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ru-RU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ақобатчилик муҳитининг вужудга келиши ва монополияга қарши қонунчилик</a:t>
          </a:r>
          <a:r>
            <a:rPr lang="ru-RU" sz="2400" b="1" kern="120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238323" y="3213011"/>
        <a:ext cx="9967712" cy="103760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FAAE18-435C-485F-951A-D7A6FA50DFF8}">
      <dsp:nvSpPr>
        <dsp:cNvPr id="0" name=""/>
        <dsp:cNvSpPr/>
      </dsp:nvSpPr>
      <dsp:spPr>
        <a:xfrm>
          <a:off x="0" y="1401"/>
          <a:ext cx="11169570" cy="81899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500" b="1" kern="1200" dirty="0" smtClean="0">
              <a:latin typeface="Times New Roman" pitchFamily="18" charset="0"/>
              <a:cs typeface="Times New Roman" pitchFamily="18" charset="0"/>
            </a:rPr>
            <a:t>1. </a:t>
          </a:r>
          <a:r>
            <a:rPr lang="ru-RU" sz="3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Рақобатнинг</a:t>
          </a:r>
          <a:r>
            <a:rPr lang="ru-RU" sz="3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моҳияти</a:t>
          </a:r>
          <a:r>
            <a:rPr lang="ru-RU" sz="3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шакллари</a:t>
          </a:r>
          <a:r>
            <a:rPr lang="ru-RU" sz="3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усуллари</a:t>
          </a:r>
          <a:r>
            <a:rPr lang="uz-Cyrl-UZ" sz="3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9980" y="41381"/>
        <a:ext cx="11089610" cy="7390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3AF8C1-D69A-4701-8B10-3DF7DE86F105}">
      <dsp:nvSpPr>
        <dsp:cNvPr id="0" name=""/>
        <dsp:cNvSpPr/>
      </dsp:nvSpPr>
      <dsp:spPr>
        <a:xfrm>
          <a:off x="3171796" y="0"/>
          <a:ext cx="4027990" cy="4027990"/>
        </a:xfrm>
        <a:prstGeom prst="triangle">
          <a:avLst/>
        </a:prstGeom>
        <a:solidFill>
          <a:srgbClr val="C00000"/>
        </a:solidFill>
        <a:ln w="12700" cap="flat" cmpd="sng" algn="ctr">
          <a:solidFill>
            <a:schemeClr val="tx1"/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6F3D33-B8A2-4FF8-828C-6467FB2E6203}">
      <dsp:nvSpPr>
        <dsp:cNvPr id="0" name=""/>
        <dsp:cNvSpPr/>
      </dsp:nvSpPr>
      <dsp:spPr>
        <a:xfrm>
          <a:off x="5184300" y="404962"/>
          <a:ext cx="2618193" cy="953500"/>
        </a:xfrm>
        <a:prstGeom prst="roundRect">
          <a:avLst/>
        </a:prstGeom>
        <a:solidFill>
          <a:srgbClr val="FFFFFF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endParaRPr lang="ru-RU" sz="2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30846" y="451508"/>
        <a:ext cx="2525101" cy="860408"/>
      </dsp:txXfrm>
    </dsp:sp>
    <dsp:sp modelId="{BF85066A-7102-4C4C-8DE8-BF9AB1000A61}">
      <dsp:nvSpPr>
        <dsp:cNvPr id="0" name=""/>
        <dsp:cNvSpPr/>
      </dsp:nvSpPr>
      <dsp:spPr>
        <a:xfrm>
          <a:off x="5184300" y="1477650"/>
          <a:ext cx="2618193" cy="95350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endParaRPr lang="ru-RU" sz="2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30846" y="1524196"/>
        <a:ext cx="2525101" cy="860408"/>
      </dsp:txXfrm>
    </dsp:sp>
    <dsp:sp modelId="{DC14077C-405C-4CA7-A2B9-51D72C58105F}">
      <dsp:nvSpPr>
        <dsp:cNvPr id="0" name=""/>
        <dsp:cNvSpPr/>
      </dsp:nvSpPr>
      <dsp:spPr>
        <a:xfrm>
          <a:off x="5184300" y="2550339"/>
          <a:ext cx="2618193" cy="95350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endParaRPr lang="ru-RU" sz="2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30846" y="2596885"/>
        <a:ext cx="2525101" cy="86040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BDA6BE-9D9A-4D47-BAA6-76C0556B8894}">
      <dsp:nvSpPr>
        <dsp:cNvPr id="0" name=""/>
        <dsp:cNvSpPr/>
      </dsp:nvSpPr>
      <dsp:spPr>
        <a:xfrm rot="5400000">
          <a:off x="-119405" y="124248"/>
          <a:ext cx="796039" cy="557227"/>
        </a:xfrm>
        <a:prstGeom prst="chevron">
          <a:avLst/>
        </a:prstGeom>
        <a:solidFill>
          <a:srgbClr val="C0000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283456"/>
        <a:ext cx="557227" cy="238812"/>
      </dsp:txXfrm>
    </dsp:sp>
    <dsp:sp modelId="{DD069BE2-E947-4E87-BA6E-C48DE2EEA125}">
      <dsp:nvSpPr>
        <dsp:cNvPr id="0" name=""/>
        <dsp:cNvSpPr/>
      </dsp:nvSpPr>
      <dsp:spPr>
        <a:xfrm rot="5400000">
          <a:off x="5529313" y="-4967244"/>
          <a:ext cx="517697" cy="10461870"/>
        </a:xfrm>
        <a:prstGeom prst="round2SameRect">
          <a:avLst/>
        </a:prstGeom>
        <a:solidFill>
          <a:srgbClr val="FFFFFF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i="1" kern="1200" dirty="0" err="1" smtClean="0">
              <a:latin typeface="Times New Roman" pitchFamily="18" charset="0"/>
              <a:cs typeface="Times New Roman" pitchFamily="18" charset="0"/>
            </a:rPr>
            <a:t>тартибга</a:t>
          </a:r>
          <a:r>
            <a:rPr lang="ru-RU" sz="28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i="1" kern="1200" dirty="0" err="1" smtClean="0">
              <a:latin typeface="Times New Roman" pitchFamily="18" charset="0"/>
              <a:cs typeface="Times New Roman" pitchFamily="18" charset="0"/>
            </a:rPr>
            <a:t>солиш</a:t>
          </a:r>
          <a:endParaRPr lang="ru-RU" sz="28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57227" y="30114"/>
        <a:ext cx="10436598" cy="467153"/>
      </dsp:txXfrm>
    </dsp:sp>
    <dsp:sp modelId="{FD601105-A28A-4071-AB60-CFA6A97FF8B6}">
      <dsp:nvSpPr>
        <dsp:cNvPr id="0" name=""/>
        <dsp:cNvSpPr/>
      </dsp:nvSpPr>
      <dsp:spPr>
        <a:xfrm rot="5400000">
          <a:off x="-119405" y="820859"/>
          <a:ext cx="796039" cy="557227"/>
        </a:xfrm>
        <a:prstGeom prst="chevron">
          <a:avLst/>
        </a:prstGeom>
        <a:solidFill>
          <a:srgbClr val="C0000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980067"/>
        <a:ext cx="557227" cy="238812"/>
      </dsp:txXfrm>
    </dsp:sp>
    <dsp:sp modelId="{646F695A-7EB2-42CE-AB97-07A36022AD94}">
      <dsp:nvSpPr>
        <dsp:cNvPr id="0" name=""/>
        <dsp:cNvSpPr/>
      </dsp:nvSpPr>
      <dsp:spPr>
        <a:xfrm rot="5400000">
          <a:off x="5529449" y="-4270768"/>
          <a:ext cx="517425" cy="10461870"/>
        </a:xfrm>
        <a:prstGeom prst="round2SameRect">
          <a:avLst/>
        </a:prstGeom>
        <a:solidFill>
          <a:srgbClr val="FFFFFF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i="1" kern="1200" dirty="0" err="1" smtClean="0">
              <a:latin typeface="Times New Roman" pitchFamily="18" charset="0"/>
              <a:cs typeface="Times New Roman" pitchFamily="18" charset="0"/>
            </a:rPr>
            <a:t>ресурсларни</a:t>
          </a:r>
          <a:r>
            <a:rPr lang="ru-RU" sz="28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i="1" kern="1200" dirty="0" err="1" smtClean="0">
              <a:latin typeface="Times New Roman" pitchFamily="18" charset="0"/>
              <a:cs typeface="Times New Roman" pitchFamily="18" charset="0"/>
            </a:rPr>
            <a:t>жойлаштириш</a:t>
          </a:r>
          <a:r>
            <a:rPr lang="ru-RU" sz="28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57227" y="726713"/>
        <a:ext cx="10436611" cy="466907"/>
      </dsp:txXfrm>
    </dsp:sp>
    <dsp:sp modelId="{611AEC05-F937-441D-91A7-93FEA2E8A691}">
      <dsp:nvSpPr>
        <dsp:cNvPr id="0" name=""/>
        <dsp:cNvSpPr/>
      </dsp:nvSpPr>
      <dsp:spPr>
        <a:xfrm rot="5400000">
          <a:off x="-119405" y="1517471"/>
          <a:ext cx="796039" cy="557227"/>
        </a:xfrm>
        <a:prstGeom prst="chevron">
          <a:avLst/>
        </a:prstGeom>
        <a:solidFill>
          <a:srgbClr val="C0000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1676679"/>
        <a:ext cx="557227" cy="238812"/>
      </dsp:txXfrm>
    </dsp:sp>
    <dsp:sp modelId="{2CB9F7B8-BD02-4EE8-AE17-7E5C00753C6A}">
      <dsp:nvSpPr>
        <dsp:cNvPr id="0" name=""/>
        <dsp:cNvSpPr/>
      </dsp:nvSpPr>
      <dsp:spPr>
        <a:xfrm rot="5400000">
          <a:off x="5529449" y="-3574156"/>
          <a:ext cx="517425" cy="10461870"/>
        </a:xfrm>
        <a:prstGeom prst="round2SameRect">
          <a:avLst/>
        </a:prstGeom>
        <a:solidFill>
          <a:srgbClr val="FFFFFF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i="1" kern="1200" dirty="0" err="1" smtClean="0">
              <a:latin typeface="Times New Roman" pitchFamily="18" charset="0"/>
              <a:cs typeface="Times New Roman" pitchFamily="18" charset="0"/>
            </a:rPr>
            <a:t>инновацион</a:t>
          </a:r>
          <a:r>
            <a:rPr lang="ru-RU" sz="28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i="1" kern="1200" dirty="0" err="1" smtClean="0">
              <a:latin typeface="Times New Roman" pitchFamily="18" charset="0"/>
              <a:cs typeface="Times New Roman" pitchFamily="18" charset="0"/>
            </a:rPr>
            <a:t>вазифа</a:t>
          </a:r>
          <a:endParaRPr lang="ru-RU" sz="28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57227" y="1423325"/>
        <a:ext cx="10436611" cy="466907"/>
      </dsp:txXfrm>
    </dsp:sp>
    <dsp:sp modelId="{F4DFFC15-F037-4D50-BCB0-FCF42F08F382}">
      <dsp:nvSpPr>
        <dsp:cNvPr id="0" name=""/>
        <dsp:cNvSpPr/>
      </dsp:nvSpPr>
      <dsp:spPr>
        <a:xfrm rot="5400000">
          <a:off x="-119405" y="2214083"/>
          <a:ext cx="796039" cy="557227"/>
        </a:xfrm>
        <a:prstGeom prst="chevron">
          <a:avLst/>
        </a:prstGeom>
        <a:solidFill>
          <a:srgbClr val="C0000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2373291"/>
        <a:ext cx="557227" cy="238812"/>
      </dsp:txXfrm>
    </dsp:sp>
    <dsp:sp modelId="{F21385D4-E103-4ADF-9A4D-A1F7AE1A12BE}">
      <dsp:nvSpPr>
        <dsp:cNvPr id="0" name=""/>
        <dsp:cNvSpPr/>
      </dsp:nvSpPr>
      <dsp:spPr>
        <a:xfrm rot="5400000">
          <a:off x="5529449" y="-2877544"/>
          <a:ext cx="517425" cy="10461870"/>
        </a:xfrm>
        <a:prstGeom prst="round2SameRect">
          <a:avLst/>
        </a:prstGeom>
        <a:solidFill>
          <a:srgbClr val="FFFFFF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i="1" kern="1200" dirty="0" err="1" smtClean="0">
              <a:latin typeface="Times New Roman" pitchFamily="18" charset="0"/>
              <a:cs typeface="Times New Roman" pitchFamily="18" charset="0"/>
            </a:rPr>
            <a:t>мослаштириш</a:t>
          </a:r>
          <a:r>
            <a:rPr lang="ru-RU" sz="28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57227" y="2119937"/>
        <a:ext cx="10436611" cy="466907"/>
      </dsp:txXfrm>
    </dsp:sp>
    <dsp:sp modelId="{87C7B658-8601-4F2F-BD85-B87636D3FAF3}">
      <dsp:nvSpPr>
        <dsp:cNvPr id="0" name=""/>
        <dsp:cNvSpPr/>
      </dsp:nvSpPr>
      <dsp:spPr>
        <a:xfrm rot="5400000">
          <a:off x="-119405" y="2910695"/>
          <a:ext cx="796039" cy="557227"/>
        </a:xfrm>
        <a:prstGeom prst="chevron">
          <a:avLst/>
        </a:prstGeom>
        <a:solidFill>
          <a:srgbClr val="C0000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3069903"/>
        <a:ext cx="557227" cy="238812"/>
      </dsp:txXfrm>
    </dsp:sp>
    <dsp:sp modelId="{FF2B368B-45F8-4EF0-A51A-814B3FEA6EE6}">
      <dsp:nvSpPr>
        <dsp:cNvPr id="0" name=""/>
        <dsp:cNvSpPr/>
      </dsp:nvSpPr>
      <dsp:spPr>
        <a:xfrm rot="5400000">
          <a:off x="5529449" y="-2180932"/>
          <a:ext cx="517425" cy="10461870"/>
        </a:xfrm>
        <a:prstGeom prst="round2SameRect">
          <a:avLst/>
        </a:prstGeom>
        <a:solidFill>
          <a:srgbClr val="FFFFFF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i="1" kern="1200" dirty="0" err="1" smtClean="0">
              <a:latin typeface="Times New Roman" pitchFamily="18" charset="0"/>
              <a:cs typeface="Times New Roman" pitchFamily="18" charset="0"/>
            </a:rPr>
            <a:t>тақсимлаш</a:t>
          </a:r>
          <a:endParaRPr lang="ru-RU" sz="28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57227" y="2816549"/>
        <a:ext cx="10436611" cy="466907"/>
      </dsp:txXfrm>
    </dsp:sp>
    <dsp:sp modelId="{3CC75004-8AE2-4C2A-8422-227B78F55C31}">
      <dsp:nvSpPr>
        <dsp:cNvPr id="0" name=""/>
        <dsp:cNvSpPr/>
      </dsp:nvSpPr>
      <dsp:spPr>
        <a:xfrm rot="5400000">
          <a:off x="-119405" y="3607307"/>
          <a:ext cx="796039" cy="557227"/>
        </a:xfrm>
        <a:prstGeom prst="chevron">
          <a:avLst/>
        </a:prstGeom>
        <a:solidFill>
          <a:srgbClr val="C0000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latin typeface="Times New Roman" pitchFamily="18" charset="0"/>
              <a:cs typeface="Times New Roman" pitchFamily="18" charset="0"/>
            </a:rPr>
            <a:t>6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3766515"/>
        <a:ext cx="557227" cy="238812"/>
      </dsp:txXfrm>
    </dsp:sp>
    <dsp:sp modelId="{49568E4C-9E79-4CEA-AFBE-450636C0D531}">
      <dsp:nvSpPr>
        <dsp:cNvPr id="0" name=""/>
        <dsp:cNvSpPr/>
      </dsp:nvSpPr>
      <dsp:spPr>
        <a:xfrm rot="5400000">
          <a:off x="5529449" y="-1484320"/>
          <a:ext cx="517425" cy="10461870"/>
        </a:xfrm>
        <a:prstGeom prst="round2SameRect">
          <a:avLst/>
        </a:prstGeom>
        <a:solidFill>
          <a:srgbClr val="FFFFFF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i="1" kern="1200" dirty="0" err="1" smtClean="0">
              <a:latin typeface="Times New Roman" pitchFamily="18" charset="0"/>
              <a:cs typeface="Times New Roman" pitchFamily="18" charset="0"/>
            </a:rPr>
            <a:t>назорат</a:t>
          </a:r>
          <a:r>
            <a:rPr lang="ru-RU" sz="28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i="1" kern="1200" dirty="0" err="1" smtClean="0">
              <a:latin typeface="Times New Roman" pitchFamily="18" charset="0"/>
              <a:cs typeface="Times New Roman" pitchFamily="18" charset="0"/>
            </a:rPr>
            <a:t>қилиш.</a:t>
          </a:r>
          <a:r>
            <a:rPr lang="ru-RU" sz="28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57227" y="3513161"/>
        <a:ext cx="10436611" cy="46690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C51C13-54A2-4E95-94B7-3F17245BAF2F}">
      <dsp:nvSpPr>
        <dsp:cNvPr id="0" name=""/>
        <dsp:cNvSpPr/>
      </dsp:nvSpPr>
      <dsp:spPr>
        <a:xfrm>
          <a:off x="0" y="10331"/>
          <a:ext cx="11146420" cy="459763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358775" algn="just" defTabSz="2489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корхоналар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ташкилотлар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сотувчиларнинг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қандайдир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оширишдаги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мутлақ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ҳуқуқи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4438" y="234769"/>
        <a:ext cx="10697544" cy="414876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4120E0-E424-4EA9-AE32-DA0D85481E9F}">
      <dsp:nvSpPr>
        <dsp:cNvPr id="0" name=""/>
        <dsp:cNvSpPr/>
      </dsp:nvSpPr>
      <dsp:spPr>
        <a:xfrm>
          <a:off x="0" y="9216"/>
          <a:ext cx="11146420" cy="119690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358775" algn="just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тушунчасига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адабиётларида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турлича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таъриф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берилади</a:t>
          </a:r>
          <a:r>
            <a:rPr lang="ru-RU" sz="3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31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428" y="67644"/>
        <a:ext cx="11029564" cy="108005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C51C13-54A2-4E95-94B7-3F17245BAF2F}">
      <dsp:nvSpPr>
        <dsp:cNvPr id="0" name=""/>
        <dsp:cNvSpPr/>
      </dsp:nvSpPr>
      <dsp:spPr>
        <a:xfrm>
          <a:off x="0" y="237513"/>
          <a:ext cx="11146420" cy="525444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358775" algn="just" defTabSz="2844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фаолиятнинг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соҳасида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кишилар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гуруҳининг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баъзи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адабиётларда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якка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ҳукмронлик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ҳолати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6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6501" y="494014"/>
        <a:ext cx="10633418" cy="474143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C51C13-54A2-4E95-94B7-3F17245BAF2F}">
      <dsp:nvSpPr>
        <dsp:cNvPr id="0" name=""/>
        <dsp:cNvSpPr/>
      </dsp:nvSpPr>
      <dsp:spPr>
        <a:xfrm>
          <a:off x="0" y="331342"/>
          <a:ext cx="11146420" cy="506678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358775" algn="just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нархларни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ўрнатиш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мақсадида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тармоқлар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яхлит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макроиқтисодиёт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устидан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ҳукмронликни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оширувчи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йирик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корхоналар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(фирма,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корпорациялар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нинг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бирлашмалари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7340" y="578682"/>
        <a:ext cx="10651740" cy="457210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0FEBD4-4134-40A5-81AB-1234884DB220}">
      <dsp:nvSpPr>
        <dsp:cNvPr id="0" name=""/>
        <dsp:cNvSpPr/>
      </dsp:nvSpPr>
      <dsp:spPr>
        <a:xfrm>
          <a:off x="54" y="184748"/>
          <a:ext cx="5197739" cy="1185430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Бозорни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қамраб олиш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даражасига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кўра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3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" y="184748"/>
        <a:ext cx="5197739" cy="1185430"/>
      </dsp:txXfrm>
    </dsp:sp>
    <dsp:sp modelId="{4F74DBA2-267B-42E6-BF31-03593BE3E87A}">
      <dsp:nvSpPr>
        <dsp:cNvPr id="0" name=""/>
        <dsp:cNvSpPr/>
      </dsp:nvSpPr>
      <dsp:spPr>
        <a:xfrm>
          <a:off x="54" y="1370178"/>
          <a:ext cx="5197739" cy="2449912"/>
        </a:xfrm>
        <a:prstGeom prst="rect">
          <a:avLst/>
        </a:prstGeom>
        <a:solidFill>
          <a:srgbClr val="FFFF0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356" tIns="181356" rIns="241808" bIns="272034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400" b="1" i="1" kern="1200" dirty="0" smtClean="0">
              <a:latin typeface="Times New Roman" pitchFamily="18" charset="0"/>
              <a:cs typeface="Times New Roman" pitchFamily="18" charset="0"/>
            </a:rPr>
            <a:t>Соф монополия</a:t>
          </a:r>
          <a:r>
            <a:rPr lang="ru-RU" sz="3400" i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400" i="1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400" b="1" i="1" kern="1200" dirty="0" smtClean="0">
              <a:latin typeface="Times New Roman" pitchFamily="18" charset="0"/>
              <a:cs typeface="Times New Roman" pitchFamily="18" charset="0"/>
            </a:rPr>
            <a:t>Олигополия</a:t>
          </a:r>
          <a:endParaRPr lang="ru-RU" sz="3400" i="1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400" b="1" i="1" kern="1200" dirty="0" smtClean="0">
              <a:latin typeface="Times New Roman" pitchFamily="18" charset="0"/>
              <a:cs typeface="Times New Roman" pitchFamily="18" charset="0"/>
            </a:rPr>
            <a:t>Монопсония</a:t>
          </a:r>
          <a:r>
            <a:rPr lang="ru-RU" sz="3400" i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40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" y="1370178"/>
        <a:ext cx="5197739" cy="2449912"/>
      </dsp:txXfrm>
    </dsp:sp>
    <dsp:sp modelId="{2954EBA3-6AD3-4563-8EEC-640C0569C91F}">
      <dsp:nvSpPr>
        <dsp:cNvPr id="0" name=""/>
        <dsp:cNvSpPr/>
      </dsp:nvSpPr>
      <dsp:spPr>
        <a:xfrm>
          <a:off x="5925477" y="184748"/>
          <a:ext cx="5197739" cy="1185430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Вужудга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келиши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сабаби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тавсифига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кўра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3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25477" y="184748"/>
        <a:ext cx="5197739" cy="1185430"/>
      </dsp:txXfrm>
    </dsp:sp>
    <dsp:sp modelId="{9D0E6219-62BD-4A2D-B0D0-0AADDCD95E95}">
      <dsp:nvSpPr>
        <dsp:cNvPr id="0" name=""/>
        <dsp:cNvSpPr/>
      </dsp:nvSpPr>
      <dsp:spPr>
        <a:xfrm>
          <a:off x="5925477" y="1370178"/>
          <a:ext cx="5197739" cy="2449912"/>
        </a:xfrm>
        <a:prstGeom prst="rect">
          <a:avLst/>
        </a:prstGeom>
        <a:solidFill>
          <a:srgbClr val="FFFF0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356" tIns="181356" rIns="241808" bIns="272034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400" b="1" i="1" kern="1200" dirty="0" err="1" smtClean="0">
              <a:latin typeface="Times New Roman" pitchFamily="18" charset="0"/>
              <a:cs typeface="Times New Roman" pitchFamily="18" charset="0"/>
            </a:rPr>
            <a:t>Табиий</a:t>
          </a:r>
          <a:r>
            <a:rPr lang="ru-RU" sz="3400" b="1" i="1" kern="1200" dirty="0" smtClean="0">
              <a:latin typeface="Times New Roman" pitchFamily="18" charset="0"/>
              <a:cs typeface="Times New Roman" pitchFamily="18" charset="0"/>
            </a:rPr>
            <a:t> монополия </a:t>
          </a:r>
          <a:endParaRPr lang="ru-RU" sz="3400" i="1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400" b="1" i="1" kern="1200" dirty="0" err="1" smtClean="0">
              <a:latin typeface="Times New Roman" pitchFamily="18" charset="0"/>
              <a:cs typeface="Times New Roman" pitchFamily="18" charset="0"/>
            </a:rPr>
            <a:t>Легал</a:t>
          </a:r>
          <a:r>
            <a:rPr lang="ru-RU" sz="3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i="1" kern="1200" dirty="0" err="1" smtClean="0">
              <a:latin typeface="Times New Roman" pitchFamily="18" charset="0"/>
              <a:cs typeface="Times New Roman" pitchFamily="18" charset="0"/>
            </a:rPr>
            <a:t>(қонуний</a:t>
          </a:r>
          <a:r>
            <a:rPr lang="ru-RU" sz="3400" b="1" i="1" kern="1200" dirty="0" smtClean="0">
              <a:latin typeface="Times New Roman" pitchFamily="18" charset="0"/>
              <a:cs typeface="Times New Roman" pitchFamily="18" charset="0"/>
            </a:rPr>
            <a:t>) монополия</a:t>
          </a:r>
          <a:r>
            <a:rPr lang="ru-RU" sz="3400" i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400" i="1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400" b="1" i="1" kern="1200" dirty="0" err="1" smtClean="0">
              <a:latin typeface="Times New Roman" pitchFamily="18" charset="0"/>
              <a:cs typeface="Times New Roman" pitchFamily="18" charset="0"/>
            </a:rPr>
            <a:t>Сунъий</a:t>
          </a:r>
          <a:r>
            <a:rPr lang="ru-RU" sz="3400" b="1" i="1" kern="1200" dirty="0" smtClean="0">
              <a:latin typeface="Times New Roman" pitchFamily="18" charset="0"/>
              <a:cs typeface="Times New Roman" pitchFamily="18" charset="0"/>
            </a:rPr>
            <a:t> монополия</a:t>
          </a:r>
          <a:endParaRPr lang="ru-RU" sz="340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25477" y="1370178"/>
        <a:ext cx="5197739" cy="244991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E7870B-1F3E-413F-BA90-6746849BFF50}">
      <dsp:nvSpPr>
        <dsp:cNvPr id="0" name=""/>
        <dsp:cNvSpPr/>
      </dsp:nvSpPr>
      <dsp:spPr>
        <a:xfrm>
          <a:off x="0" y="922846"/>
          <a:ext cx="4834975" cy="3080763"/>
        </a:xfrm>
        <a:prstGeom prst="swooshArrow">
          <a:avLst>
            <a:gd name="adj1" fmla="val 25000"/>
            <a:gd name="adj2" fmla="val 25000"/>
          </a:avLst>
        </a:prstGeom>
        <a:solidFill>
          <a:srgbClr val="FFC000"/>
        </a:solidFill>
        <a:ln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9D177B-4946-4646-B0BC-811BCE589DA1}">
      <dsp:nvSpPr>
        <dsp:cNvPr id="0" name=""/>
        <dsp:cNvSpPr/>
      </dsp:nvSpPr>
      <dsp:spPr>
        <a:xfrm>
          <a:off x="857256" y="2786082"/>
          <a:ext cx="182109" cy="174189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DDB74C-850C-4A36-8F66-FE46B02B61BE}">
      <dsp:nvSpPr>
        <dsp:cNvPr id="0" name=""/>
        <dsp:cNvSpPr/>
      </dsp:nvSpPr>
      <dsp:spPr>
        <a:xfrm>
          <a:off x="1143006" y="3357587"/>
          <a:ext cx="1073075" cy="335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074" tIns="0" rIns="0" bIns="0" numCol="1" spcCol="1270" anchor="t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43006" y="3357587"/>
        <a:ext cx="1073075" cy="335368"/>
      </dsp:txXfrm>
    </dsp:sp>
    <dsp:sp modelId="{C7F93F61-355D-4903-80FA-1E7020F55893}">
      <dsp:nvSpPr>
        <dsp:cNvPr id="0" name=""/>
        <dsp:cNvSpPr/>
      </dsp:nvSpPr>
      <dsp:spPr>
        <a:xfrm>
          <a:off x="1643075" y="2214577"/>
          <a:ext cx="300083" cy="272591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CC758B-5C67-4039-B7ED-21E839F2ECDF}">
      <dsp:nvSpPr>
        <dsp:cNvPr id="0" name=""/>
        <dsp:cNvSpPr/>
      </dsp:nvSpPr>
      <dsp:spPr>
        <a:xfrm>
          <a:off x="1357323" y="2786087"/>
          <a:ext cx="1338172" cy="295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476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57323" y="2786087"/>
        <a:ext cx="1338172" cy="295674"/>
      </dsp:txXfrm>
    </dsp:sp>
    <dsp:sp modelId="{BF758C63-D401-4128-9854-996037995909}">
      <dsp:nvSpPr>
        <dsp:cNvPr id="0" name=""/>
        <dsp:cNvSpPr/>
      </dsp:nvSpPr>
      <dsp:spPr>
        <a:xfrm>
          <a:off x="2571768" y="1714513"/>
          <a:ext cx="477784" cy="477782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879051-9AB7-43CD-9636-834A798E9050}">
      <dsp:nvSpPr>
        <dsp:cNvPr id="0" name=""/>
        <dsp:cNvSpPr/>
      </dsp:nvSpPr>
      <dsp:spPr>
        <a:xfrm rot="10800000" flipV="1">
          <a:off x="2286014" y="2428884"/>
          <a:ext cx="1228738" cy="3630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430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10800000">
        <a:off x="2286014" y="2428884"/>
        <a:ext cx="1228738" cy="363056"/>
      </dsp:txXfrm>
    </dsp:sp>
    <dsp:sp modelId="{E48B4DA6-CF62-43A7-A218-4A58E526DE99}">
      <dsp:nvSpPr>
        <dsp:cNvPr id="0" name=""/>
        <dsp:cNvSpPr/>
      </dsp:nvSpPr>
      <dsp:spPr>
        <a:xfrm>
          <a:off x="3571901" y="1357323"/>
          <a:ext cx="635729" cy="635725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709C8B-7295-43EB-8C40-F96914BF71CA}">
      <dsp:nvSpPr>
        <dsp:cNvPr id="0" name=""/>
        <dsp:cNvSpPr/>
      </dsp:nvSpPr>
      <dsp:spPr>
        <a:xfrm>
          <a:off x="3429025" y="2286011"/>
          <a:ext cx="1340895" cy="382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5444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29025" y="2286011"/>
        <a:ext cx="1340895" cy="38229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C487CD-931B-4087-BA9F-1E8EBC5E7C70}">
      <dsp:nvSpPr>
        <dsp:cNvPr id="0" name=""/>
        <dsp:cNvSpPr/>
      </dsp:nvSpPr>
      <dsp:spPr>
        <a:xfrm rot="5400000">
          <a:off x="-163954" y="164960"/>
          <a:ext cx="1093032" cy="765122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dirty="0" smtClean="0"/>
            <a:t>1</a:t>
          </a:r>
          <a:endParaRPr lang="ru-RU" sz="2100" kern="1200" dirty="0"/>
        </a:p>
      </dsp:txBody>
      <dsp:txXfrm rot="-5400000">
        <a:off x="1" y="383566"/>
        <a:ext cx="765122" cy="327910"/>
      </dsp:txXfrm>
    </dsp:sp>
    <dsp:sp modelId="{D365CC28-9BF6-4EEF-AC0C-BC196A570D70}">
      <dsp:nvSpPr>
        <dsp:cNvPr id="0" name=""/>
        <dsp:cNvSpPr/>
      </dsp:nvSpPr>
      <dsp:spPr>
        <a:xfrm rot="5400000">
          <a:off x="5617897" y="-4851769"/>
          <a:ext cx="710471" cy="10416021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бозорга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рақибларнинг кириб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келишига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йўл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қўймаслик учун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тўсиқлар ҳосил қилади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3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65122" y="35688"/>
        <a:ext cx="10381339" cy="641107"/>
      </dsp:txXfrm>
    </dsp:sp>
    <dsp:sp modelId="{3EB70226-C8AD-40E0-8999-6BC898C93A77}">
      <dsp:nvSpPr>
        <dsp:cNvPr id="0" name=""/>
        <dsp:cNvSpPr/>
      </dsp:nvSpPr>
      <dsp:spPr>
        <a:xfrm rot="5400000">
          <a:off x="-163954" y="1054236"/>
          <a:ext cx="1093032" cy="765122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dirty="0" smtClean="0"/>
            <a:t>2</a:t>
          </a:r>
          <a:endParaRPr lang="ru-RU" sz="2100" kern="1200" dirty="0"/>
        </a:p>
      </dsp:txBody>
      <dsp:txXfrm rot="-5400000">
        <a:off x="1" y="1272842"/>
        <a:ext cx="765122" cy="327910"/>
      </dsp:txXfrm>
    </dsp:sp>
    <dsp:sp modelId="{A63FB142-B345-429D-82E2-269E6724E39A}">
      <dsp:nvSpPr>
        <dsp:cNvPr id="0" name=""/>
        <dsp:cNvSpPr/>
      </dsp:nvSpPr>
      <dsp:spPr>
        <a:xfrm rot="5400000">
          <a:off x="5617897" y="-3962493"/>
          <a:ext cx="710471" cy="10416021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чиқаришнинг энг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юксак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даражадаги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технологиясига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эришиб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қолган рақибларини бу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даражага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чиқишига имкон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бермайди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23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65122" y="924964"/>
        <a:ext cx="10381339" cy="641107"/>
      </dsp:txXfrm>
    </dsp:sp>
    <dsp:sp modelId="{A33BD869-C743-479D-A1E5-DFB7A65D4900}">
      <dsp:nvSpPr>
        <dsp:cNvPr id="0" name=""/>
        <dsp:cNvSpPr/>
      </dsp:nvSpPr>
      <dsp:spPr>
        <a:xfrm rot="5400000">
          <a:off x="-163954" y="1943511"/>
          <a:ext cx="1093032" cy="765122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dirty="0" smtClean="0"/>
            <a:t>3</a:t>
          </a:r>
          <a:endParaRPr lang="ru-RU" sz="2100" kern="1200" dirty="0"/>
        </a:p>
      </dsp:txBody>
      <dsp:txXfrm rot="-5400000">
        <a:off x="1" y="2162117"/>
        <a:ext cx="765122" cy="327910"/>
      </dsp:txXfrm>
    </dsp:sp>
    <dsp:sp modelId="{1E7A0263-F4FA-4878-9E1C-B48AB2EC887B}">
      <dsp:nvSpPr>
        <dsp:cNvPr id="0" name=""/>
        <dsp:cNvSpPr/>
      </dsp:nvSpPr>
      <dsp:spPr>
        <a:xfrm rot="5400000">
          <a:off x="5617897" y="-3073218"/>
          <a:ext cx="710471" cy="10416021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юқори даражада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реклама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қилиш орқали бошқа рақобатчиларни бозордан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i="1" kern="1200" dirty="0" err="1" smtClean="0">
              <a:latin typeface="Times New Roman" pitchFamily="18" charset="0"/>
              <a:cs typeface="Times New Roman" pitchFamily="18" charset="0"/>
            </a:rPr>
            <a:t>сиқиб чиқаришга ҳаракат қилади</a:t>
          </a:r>
          <a:r>
            <a:rPr lang="ru-RU" sz="2300" b="1" i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3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65122" y="1814239"/>
        <a:ext cx="10381339" cy="64110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B33225-BA65-4141-AD6B-13D5C0A76116}">
      <dsp:nvSpPr>
        <dsp:cNvPr id="0" name=""/>
        <dsp:cNvSpPr/>
      </dsp:nvSpPr>
      <dsp:spPr>
        <a:xfrm rot="5400000">
          <a:off x="5734752" y="-3230458"/>
          <a:ext cx="2135688" cy="8758974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битта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саноат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тармоғидаги бир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неча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корхоналарнинг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уюшмаси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иштирокчилари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чиқариш воситалари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маҳсулотларига ўз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мулкий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эгалигини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сақлаб қолади, яратилган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маҳсулотларни сотиш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эса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квота,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маҳсулот ишлаб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чиқариш умумий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ҳажмидаги ҳар бир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иштирокчининг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улуши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нархлари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бозорларнинг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олиниши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ҳ.к.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келишув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i="0" kern="1200" dirty="0" err="1" smtClean="0">
              <a:latin typeface="Times New Roman" pitchFamily="18" charset="0"/>
              <a:cs typeface="Times New Roman" pitchFamily="18" charset="0"/>
            </a:rPr>
            <a:t>оширилади</a:t>
          </a:r>
          <a:r>
            <a:rPr lang="ru-RU" sz="2000" i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i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423109" y="185441"/>
        <a:ext cx="8654718" cy="1927176"/>
      </dsp:txXfrm>
    </dsp:sp>
    <dsp:sp modelId="{0B065792-F6FA-48D6-A764-60CBF77C45BC}">
      <dsp:nvSpPr>
        <dsp:cNvPr id="0" name=""/>
        <dsp:cNvSpPr/>
      </dsp:nvSpPr>
      <dsp:spPr>
        <a:xfrm>
          <a:off x="0" y="11"/>
          <a:ext cx="2343026" cy="2297941"/>
        </a:xfrm>
        <a:prstGeom prst="round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Картель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2176" y="112187"/>
        <a:ext cx="2118674" cy="2073589"/>
      </dsp:txXfrm>
    </dsp:sp>
    <dsp:sp modelId="{0F206F6E-C565-4589-A493-12764C66F0B9}">
      <dsp:nvSpPr>
        <dsp:cNvPr id="0" name=""/>
        <dsp:cNvSpPr/>
      </dsp:nvSpPr>
      <dsp:spPr>
        <a:xfrm rot="5400000">
          <a:off x="5734752" y="-817619"/>
          <a:ext cx="2135688" cy="8758974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турдаги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маҳсулот ишлаб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чиқарувчи бир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неча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корхоналарнинг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бирлашмаси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. Бунда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чиқариш воситаларига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мулкчилик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бирлашма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иштирокчиларининг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ўзида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сақланиб қолгани ҳолда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, улар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томонилан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чиқарилган маҳсулот махсус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этилган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ягона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ташкилоти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орқали амалга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оширилади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423109" y="2598280"/>
        <a:ext cx="8654718" cy="1927176"/>
      </dsp:txXfrm>
    </dsp:sp>
    <dsp:sp modelId="{C88926D2-2C46-473E-912A-69FE1882083D}">
      <dsp:nvSpPr>
        <dsp:cNvPr id="0" name=""/>
        <dsp:cNvSpPr/>
      </dsp:nvSpPr>
      <dsp:spPr>
        <a:xfrm>
          <a:off x="0" y="2412850"/>
          <a:ext cx="2343026" cy="2297941"/>
        </a:xfrm>
        <a:prstGeom prst="round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Синдикат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2176" y="2525026"/>
        <a:ext cx="2118674" cy="207358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B33225-BA65-4141-AD6B-13D5C0A76116}">
      <dsp:nvSpPr>
        <dsp:cNvPr id="0" name=""/>
        <dsp:cNvSpPr/>
      </dsp:nvSpPr>
      <dsp:spPr>
        <a:xfrm rot="5400000">
          <a:off x="6246654" y="-3426007"/>
          <a:ext cx="1262273" cy="8434637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чиқариш воситалари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тайёр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маҳсулотга биргаликдаги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мулкий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эгаликни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таъминловчи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чиқарувчиларнинг юридик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шахс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кўринишидаги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бирлашмаси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660473" y="221793"/>
        <a:ext cx="8373018" cy="1139035"/>
      </dsp:txXfrm>
    </dsp:sp>
    <dsp:sp modelId="{0B065792-F6FA-48D6-A764-60CBF77C45BC}">
      <dsp:nvSpPr>
        <dsp:cNvPr id="0" name=""/>
        <dsp:cNvSpPr/>
      </dsp:nvSpPr>
      <dsp:spPr>
        <a:xfrm>
          <a:off x="0" y="8"/>
          <a:ext cx="2423968" cy="1577841"/>
        </a:xfrm>
        <a:prstGeom prst="round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Трест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7024" y="77032"/>
        <a:ext cx="2269920" cy="1423793"/>
      </dsp:txXfrm>
    </dsp:sp>
    <dsp:sp modelId="{0F206F6E-C565-4589-A493-12764C66F0B9}">
      <dsp:nvSpPr>
        <dsp:cNvPr id="0" name=""/>
        <dsp:cNvSpPr/>
      </dsp:nvSpPr>
      <dsp:spPr>
        <a:xfrm rot="5400000">
          <a:off x="6246654" y="-1769273"/>
          <a:ext cx="1262273" cy="8434637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тадбиркорларнинг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йирик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молиявий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операцияларини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биргаликда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мақсадида бирлашуви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660473" y="1878527"/>
        <a:ext cx="8373018" cy="1139035"/>
      </dsp:txXfrm>
    </dsp:sp>
    <dsp:sp modelId="{C88926D2-2C46-473E-912A-69FE1882083D}">
      <dsp:nvSpPr>
        <dsp:cNvPr id="0" name=""/>
        <dsp:cNvSpPr/>
      </dsp:nvSpPr>
      <dsp:spPr>
        <a:xfrm>
          <a:off x="0" y="1656742"/>
          <a:ext cx="2423968" cy="1577841"/>
        </a:xfrm>
        <a:prstGeom prst="round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Консорциум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7024" y="1733766"/>
        <a:ext cx="2269920" cy="1423793"/>
      </dsp:txXfrm>
    </dsp:sp>
    <dsp:sp modelId="{C3DB5B0D-A4CE-4B1F-90DA-6CBB0B651B84}">
      <dsp:nvSpPr>
        <dsp:cNvPr id="0" name=""/>
        <dsp:cNvSpPr/>
      </dsp:nvSpPr>
      <dsp:spPr>
        <a:xfrm rot="5400000">
          <a:off x="6246654" y="-112539"/>
          <a:ext cx="1262273" cy="8434637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расмий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жиҳатдан мустақил бўлган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кўп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тармоқли  корхоналар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саноат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, транспорт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банк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каби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соҳа корхоналари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нинг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мажмуини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ичига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олувчи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бирлашма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660473" y="3535261"/>
        <a:ext cx="8373018" cy="1139035"/>
      </dsp:txXfrm>
    </dsp:sp>
    <dsp:sp modelId="{689C77BE-9FE7-41FE-AFBE-77BAB991BADC}">
      <dsp:nvSpPr>
        <dsp:cNvPr id="0" name=""/>
        <dsp:cNvSpPr/>
      </dsp:nvSpPr>
      <dsp:spPr>
        <a:xfrm>
          <a:off x="0" y="3313475"/>
          <a:ext cx="2423968" cy="1577841"/>
        </a:xfrm>
        <a:prstGeom prst="round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Концерн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7024" y="3390499"/>
        <a:ext cx="2269920" cy="142379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D2C128-5279-4303-A2A3-68D0888A3E9E}">
      <dsp:nvSpPr>
        <dsp:cNvPr id="0" name=""/>
        <dsp:cNvSpPr/>
      </dsp:nvSpPr>
      <dsp:spPr>
        <a:xfrm>
          <a:off x="0" y="513298"/>
          <a:ext cx="11250592" cy="1472625"/>
        </a:xfrm>
        <a:prstGeom prst="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3171" tIns="708152" rIns="873171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Бунинг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тадбиркорликни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иқтисодиётни давлат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бошқариш тизимини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такомиллаштириш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қулай шарт-шароитларни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яратишга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қаратилган  чуқур институционал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ислоҳотлар зарур</a:t>
          </a:r>
          <a:endParaRPr lang="ru-RU" sz="16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513298"/>
        <a:ext cx="11250592" cy="1472625"/>
      </dsp:txXfrm>
    </dsp:sp>
    <dsp:sp modelId="{4572126F-B6C6-4F2F-B299-6EC338647495}">
      <dsp:nvSpPr>
        <dsp:cNvPr id="0" name=""/>
        <dsp:cNvSpPr/>
      </dsp:nvSpPr>
      <dsp:spPr>
        <a:xfrm>
          <a:off x="497816" y="0"/>
          <a:ext cx="10264893" cy="1003680"/>
        </a:xfrm>
        <a:prstGeom prst="roundRect">
          <a:avLst/>
        </a:pr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7672" tIns="0" rIns="29767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Иқтисодиётда давлат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монополизмининг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ҳар қандай намоён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бўлишини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максимал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даражада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бартараф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этиш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endParaRPr lang="ru-RU" sz="20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46812" y="48996"/>
        <a:ext cx="10166901" cy="905688"/>
      </dsp:txXfrm>
    </dsp:sp>
    <dsp:sp modelId="{65C4100A-2066-4AEE-9535-13EB9BE9AC4A}">
      <dsp:nvSpPr>
        <dsp:cNvPr id="0" name=""/>
        <dsp:cNvSpPr/>
      </dsp:nvSpPr>
      <dsp:spPr>
        <a:xfrm>
          <a:off x="0" y="2682823"/>
          <a:ext cx="11250592" cy="1044225"/>
        </a:xfrm>
        <a:prstGeom prst="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3171" tIns="708152" rIns="873171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Бунинг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муассасалари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рақобатнинг ривожланишини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таъминлашлари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лозим</a:t>
          </a:r>
          <a:endParaRPr lang="ru-RU" sz="16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2682823"/>
        <a:ext cx="11250592" cy="1044225"/>
      </dsp:txXfrm>
    </dsp:sp>
    <dsp:sp modelId="{F08F5700-2315-4B65-B439-91EB17C00377}">
      <dsp:nvSpPr>
        <dsp:cNvPr id="0" name=""/>
        <dsp:cNvSpPr/>
      </dsp:nvSpPr>
      <dsp:spPr>
        <a:xfrm>
          <a:off x="199124" y="2064458"/>
          <a:ext cx="10618972" cy="1003680"/>
        </a:xfrm>
        <a:prstGeom prst="roundRect">
          <a:avLst/>
        </a:pr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7672" tIns="0" rIns="29767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вужудга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келаётган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монополияларнинг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устунлик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мавқеларини суистеъмол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қилиш имкониятларининг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олдини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endParaRPr lang="ru-RU" sz="20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48120" y="2113454"/>
        <a:ext cx="10520980" cy="90568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4948D7-E68A-408A-A0EF-0D58682282CB}">
      <dsp:nvSpPr>
        <dsp:cNvPr id="0" name=""/>
        <dsp:cNvSpPr/>
      </dsp:nvSpPr>
      <dsp:spPr>
        <a:xfrm>
          <a:off x="0" y="2885723"/>
          <a:ext cx="11042248" cy="606209"/>
        </a:xfrm>
        <a:prstGeom prst="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Рақобатнинг ғирром усулларини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қўллаш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885723"/>
        <a:ext cx="11042248" cy="606209"/>
      </dsp:txXfrm>
    </dsp:sp>
    <dsp:sp modelId="{F225DAA5-1909-4D0C-8A93-5BDA21A5EDD5}">
      <dsp:nvSpPr>
        <dsp:cNvPr id="0" name=""/>
        <dsp:cNvSpPr/>
      </dsp:nvSpPr>
      <dsp:spPr>
        <a:xfrm rot="10800000">
          <a:off x="0" y="1846892"/>
          <a:ext cx="11042248" cy="1047924"/>
        </a:xfrm>
        <a:prstGeom prst="upArrowCallou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Рақобатчиларнинг бозорга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кириб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боришига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тўсқинлик қилиш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0" y="1846892"/>
        <a:ext cx="11042248" cy="680910"/>
      </dsp:txXfrm>
    </dsp:sp>
    <dsp:sp modelId="{6AE6A877-C619-499E-9EDB-3D9E86E30125}">
      <dsp:nvSpPr>
        <dsp:cNvPr id="0" name=""/>
        <dsp:cNvSpPr/>
      </dsp:nvSpPr>
      <dsp:spPr>
        <a:xfrm rot="10800000">
          <a:off x="0" y="923635"/>
          <a:ext cx="11042248" cy="932350"/>
        </a:xfrm>
        <a:prstGeom prst="upArrowCallou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Нархларни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монополлаштириш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0" y="923635"/>
        <a:ext cx="11042248" cy="605813"/>
      </dsp:txXfrm>
    </dsp:sp>
    <dsp:sp modelId="{13E7E3EC-4F8D-45BE-8B46-70FC61E371EC}">
      <dsp:nvSpPr>
        <dsp:cNvPr id="0" name=""/>
        <dsp:cNvSpPr/>
      </dsp:nvSpPr>
      <dsp:spPr>
        <a:xfrm rot="10800000">
          <a:off x="0" y="378"/>
          <a:ext cx="11042248" cy="932350"/>
        </a:xfrm>
        <a:prstGeom prst="upArrowCallou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Бозорда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атайлаб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тақчиллик ҳосил қилиш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0" y="378"/>
        <a:ext cx="11042248" cy="60581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1749F7-1311-4F01-A869-17BED60263DD}">
      <dsp:nvSpPr>
        <dsp:cNvPr id="0" name=""/>
        <dsp:cNvSpPr/>
      </dsp:nvSpPr>
      <dsp:spPr>
        <a:xfrm rot="5400000">
          <a:off x="-178822" y="180275"/>
          <a:ext cx="1192147" cy="834503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i="1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18705"/>
        <a:ext cx="834503" cy="357644"/>
      </dsp:txXfrm>
    </dsp:sp>
    <dsp:sp modelId="{045D0A4C-293D-4F59-91B0-E2BB15B5B565}">
      <dsp:nvSpPr>
        <dsp:cNvPr id="0" name=""/>
        <dsp:cNvSpPr/>
      </dsp:nvSpPr>
      <dsp:spPr>
        <a:xfrm rot="5400000">
          <a:off x="5562502" y="-4726545"/>
          <a:ext cx="774895" cy="102308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хўжалик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юритувчи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субъект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устунлик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ҳолатининг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суистеъмол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қилиниши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34504" y="39280"/>
        <a:ext cx="10193066" cy="699241"/>
      </dsp:txXfrm>
    </dsp:sp>
    <dsp:sp modelId="{37CB5A23-5F46-4231-909F-817BF624FA45}">
      <dsp:nvSpPr>
        <dsp:cNvPr id="0" name=""/>
        <dsp:cNvSpPr/>
      </dsp:nvSpPr>
      <dsp:spPr>
        <a:xfrm rot="5400000">
          <a:off x="-178822" y="1224901"/>
          <a:ext cx="1192147" cy="834503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i="1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463331"/>
        <a:ext cx="834503" cy="357644"/>
      </dsp:txXfrm>
    </dsp:sp>
    <dsp:sp modelId="{FD7F0CD9-2C8C-4512-826B-0F13DD088824}">
      <dsp:nvSpPr>
        <dsp:cNvPr id="0" name=""/>
        <dsp:cNvSpPr/>
      </dsp:nvSpPr>
      <dsp:spPr>
        <a:xfrm rot="5400000">
          <a:off x="5562502" y="-3681919"/>
          <a:ext cx="774895" cy="102308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хўжалик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субъектларининг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рақобатни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чеклашга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қаратилган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битимлари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келишилган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ҳатти-ҳаракатлари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);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34504" y="1083906"/>
        <a:ext cx="10193066" cy="699241"/>
      </dsp:txXfrm>
    </dsp:sp>
    <dsp:sp modelId="{3B7CC8BD-00CC-401F-95AE-D7591648DCD8}">
      <dsp:nvSpPr>
        <dsp:cNvPr id="0" name=""/>
        <dsp:cNvSpPr/>
      </dsp:nvSpPr>
      <dsp:spPr>
        <a:xfrm rot="5400000">
          <a:off x="-178822" y="2269527"/>
          <a:ext cx="1192147" cy="834503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i="1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507957"/>
        <a:ext cx="834503" cy="357644"/>
      </dsp:txXfrm>
    </dsp:sp>
    <dsp:sp modelId="{EF595D8B-39ED-419C-9A61-07D7E6CA89E2}">
      <dsp:nvSpPr>
        <dsp:cNvPr id="0" name=""/>
        <dsp:cNvSpPr/>
      </dsp:nvSpPr>
      <dsp:spPr>
        <a:xfrm rot="5400000">
          <a:off x="5562502" y="-2637293"/>
          <a:ext cx="774895" cy="102308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бошқаруви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органлари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маҳаллий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ҳокимияти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органларининг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рақобатни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чеклашга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йўналтирилган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ҳатти-ҳаракатлари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34504" y="2128532"/>
        <a:ext cx="10193066" cy="699241"/>
      </dsp:txXfrm>
    </dsp:sp>
    <dsp:sp modelId="{980C81CA-D513-45E4-8EDF-3C5C3BDF2AD4}">
      <dsp:nvSpPr>
        <dsp:cNvPr id="0" name=""/>
        <dsp:cNvSpPr/>
      </dsp:nvSpPr>
      <dsp:spPr>
        <a:xfrm rot="5400000">
          <a:off x="-178822" y="3314153"/>
          <a:ext cx="1192147" cy="834503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i="1" kern="1200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552583"/>
        <a:ext cx="834503" cy="357644"/>
      </dsp:txXfrm>
    </dsp:sp>
    <dsp:sp modelId="{7BA59099-A774-40C3-B393-479963C31811}">
      <dsp:nvSpPr>
        <dsp:cNvPr id="0" name=""/>
        <dsp:cNvSpPr/>
      </dsp:nvSpPr>
      <dsp:spPr>
        <a:xfrm rot="5400000">
          <a:off x="5562502" y="-1592667"/>
          <a:ext cx="774895" cy="102308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инсофсиз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i="1" kern="1200" dirty="0" err="1" smtClean="0">
              <a:latin typeface="Times New Roman" pitchFamily="18" charset="0"/>
              <a:cs typeface="Times New Roman" pitchFamily="18" charset="0"/>
            </a:rPr>
            <a:t>рақобат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34504" y="3173158"/>
        <a:ext cx="10193066" cy="699241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A4C5D5-E82E-41A6-B357-18A8F6AF8513}">
      <dsp:nvSpPr>
        <dsp:cNvPr id="0" name=""/>
        <dsp:cNvSpPr/>
      </dsp:nvSpPr>
      <dsp:spPr>
        <a:xfrm>
          <a:off x="5430" y="94763"/>
          <a:ext cx="5452314" cy="4687747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Монопол мавқеидаги корхоналар маҳсулотларига нархларнинг энг юқори даражасини ёки рентабелликнинг чегарасини белгилаб қўйиш.</a:t>
          </a:r>
          <a:endParaRPr lang="ru-RU" sz="20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430" y="1969861"/>
        <a:ext cx="5452314" cy="1875098"/>
      </dsp:txXfrm>
    </dsp:sp>
    <dsp:sp modelId="{348A8F49-1A60-41BB-89E7-C5BB3C642CD1}">
      <dsp:nvSpPr>
        <dsp:cNvPr id="0" name=""/>
        <dsp:cNvSpPr/>
      </dsp:nvSpPr>
      <dsp:spPr>
        <a:xfrm>
          <a:off x="1433426" y="225988"/>
          <a:ext cx="2643305" cy="2527728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3A8245-CF12-4078-9B1F-418D9E8DAC16}">
      <dsp:nvSpPr>
        <dsp:cNvPr id="0" name=""/>
        <dsp:cNvSpPr/>
      </dsp:nvSpPr>
      <dsp:spPr>
        <a:xfrm>
          <a:off x="5626058" y="101044"/>
          <a:ext cx="5452314" cy="4687747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miter lim="800000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 монопол мавқеини суиистеъмол қилган монополистик бирлашмаларни бўлиб ташлаш ёки майдалаштириш.</a:t>
          </a:r>
          <a:endParaRPr lang="ru-RU" sz="20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26058" y="1976143"/>
        <a:ext cx="5452314" cy="1875098"/>
      </dsp:txXfrm>
    </dsp:sp>
    <dsp:sp modelId="{CC18E739-1F4A-4DD7-9E6D-C8B10A98FEED}">
      <dsp:nvSpPr>
        <dsp:cNvPr id="0" name=""/>
        <dsp:cNvSpPr/>
      </dsp:nvSpPr>
      <dsp:spPr>
        <a:xfrm>
          <a:off x="7030562" y="225988"/>
          <a:ext cx="2643305" cy="2527728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4BD4EE-F350-4B80-91A4-1B89D6709A3C}">
      <dsp:nvSpPr>
        <dsp:cNvPr id="0" name=""/>
        <dsp:cNvSpPr/>
      </dsp:nvSpPr>
      <dsp:spPr>
        <a:xfrm>
          <a:off x="490672" y="4294065"/>
          <a:ext cx="10201463" cy="271575"/>
        </a:xfrm>
        <a:prstGeom prst="leftRightArrow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DEBB0B-84FD-4F44-9A5A-DA823C67F8BF}">
      <dsp:nvSpPr>
        <dsp:cNvPr id="0" name=""/>
        <dsp:cNvSpPr/>
      </dsp:nvSpPr>
      <dsp:spPr>
        <a:xfrm>
          <a:off x="0" y="2233"/>
          <a:ext cx="11019098" cy="982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рўйхати:</a:t>
          </a:r>
          <a:endParaRPr lang="ru-RU" sz="4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976" y="50209"/>
        <a:ext cx="10923146" cy="886847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4DB9B0-5F3B-49A8-B726-C00E49CEECB1}">
      <dsp:nvSpPr>
        <dsp:cNvPr id="0" name=""/>
        <dsp:cNvSpPr/>
      </dsp:nvSpPr>
      <dsp:spPr>
        <a:xfrm>
          <a:off x="0" y="859718"/>
          <a:ext cx="11019098" cy="28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Shodmonov Sh.Sh., G’afurov U.V. Iqtisodiyot nazariyasi (darslik). – T., «Fan va texnologiya» nashriyoti, 2005.</a:t>
          </a:r>
          <a:r>
            <a:rPr lang="ms-MY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707" y="873425"/>
        <a:ext cx="10991684" cy="253385"/>
      </dsp:txXfrm>
    </dsp:sp>
    <dsp:sp modelId="{20198682-2390-4C68-BF11-D610A97D3969}">
      <dsp:nvSpPr>
        <dsp:cNvPr id="0" name=""/>
        <dsp:cNvSpPr/>
      </dsp:nvSpPr>
      <dsp:spPr>
        <a:xfrm>
          <a:off x="0" y="1175078"/>
          <a:ext cx="11019098" cy="28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Razzoqov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A.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Iqtisodiy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ta’limotlar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tarixi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muassasalarining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talabalari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darslik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/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A.A.Razzoqov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Sh.H.Tashmatov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N.T.O’rmonov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T.: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Iqtisod-moliya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2007.</a:t>
          </a:r>
          <a:r>
            <a:rPr lang="ms-MY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707" y="1188785"/>
        <a:ext cx="10991684" cy="253385"/>
      </dsp:txXfrm>
    </dsp:sp>
    <dsp:sp modelId="{B3A74D21-630C-4070-84C4-7248284F5907}">
      <dsp:nvSpPr>
        <dsp:cNvPr id="0" name=""/>
        <dsp:cNvSpPr/>
      </dsp:nvSpPr>
      <dsp:spPr>
        <a:xfrm>
          <a:off x="0" y="1490438"/>
          <a:ext cx="11019098" cy="28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Ўлмасов А., Ваҳобов А. Иқтисодиёт назарияси: Дарслик. – Т.: «Шарқ» нашриёт-матбаа акциядорлик компанияси Бош таҳририяти, 2006.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707" y="1504145"/>
        <a:ext cx="10991684" cy="253385"/>
      </dsp:txXfrm>
    </dsp:sp>
    <dsp:sp modelId="{78F82FDC-B8A7-4B8F-A94E-1181A43A4744}">
      <dsp:nvSpPr>
        <dsp:cNvPr id="0" name=""/>
        <dsp:cNvSpPr/>
      </dsp:nvSpPr>
      <dsp:spPr>
        <a:xfrm>
          <a:off x="0" y="1805798"/>
          <a:ext cx="11019098" cy="28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uz-Cyrl-UZ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Тожибоева Д. Иқтисодиёт назарияси: Олий ўқув юртлари талабалари учун ўқув қўлланма. 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Т.: «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Ўқитувчи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», 2002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ms-MY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707" y="1819505"/>
        <a:ext cx="10991684" cy="253385"/>
      </dsp:txXfrm>
    </dsp:sp>
    <dsp:sp modelId="{A7E388BC-C0DA-457B-AB86-7AAF736E7014}">
      <dsp:nvSpPr>
        <dsp:cNvPr id="0" name=""/>
        <dsp:cNvSpPr/>
      </dsp:nvSpPr>
      <dsp:spPr>
        <a:xfrm>
          <a:off x="0" y="2121158"/>
          <a:ext cx="11019098" cy="28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uz-Cyrl-UZ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Абдуллаев Ё. Бозор иқтисодиёти асослари: 100 савол ва жавоб. – Т.: «Меҳнат», 1997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707" y="2134865"/>
        <a:ext cx="10991684" cy="253385"/>
      </dsp:txXfrm>
    </dsp:sp>
    <dsp:sp modelId="{3B170F8B-FF42-48E7-AF70-BFBBEE7BE6A4}">
      <dsp:nvSpPr>
        <dsp:cNvPr id="0" name=""/>
        <dsp:cNvSpPr/>
      </dsp:nvSpPr>
      <dsp:spPr>
        <a:xfrm>
          <a:off x="0" y="2436518"/>
          <a:ext cx="11019098" cy="28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Экономическая теория: Учебник. - Изд.,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испр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 / Под общ. ред. акад.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В.И.Видяпина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А.И.Добрынина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Г.П.Журавлевой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Л.С.Тарасевича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ИНФРА-М, 2005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707" y="2450225"/>
        <a:ext cx="10991684" cy="253385"/>
      </dsp:txXfrm>
    </dsp:sp>
    <dsp:sp modelId="{8E1EE6FB-4C07-40EA-95D7-0F61620E03B0}">
      <dsp:nvSpPr>
        <dsp:cNvPr id="0" name=""/>
        <dsp:cNvSpPr/>
      </dsp:nvSpPr>
      <dsp:spPr>
        <a:xfrm>
          <a:off x="0" y="2751878"/>
          <a:ext cx="11019098" cy="28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Куликов Л.М. Экономическая теория: учеб. – М.: ТК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Вебли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Изд-во Проспект, 2005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707" y="2765585"/>
        <a:ext cx="10991684" cy="253385"/>
      </dsp:txXfrm>
    </dsp:sp>
    <dsp:sp modelId="{CE8C773F-56AF-4881-BE9B-AF88F1D4A1EF}">
      <dsp:nvSpPr>
        <dsp:cNvPr id="0" name=""/>
        <dsp:cNvSpPr/>
      </dsp:nvSpPr>
      <dsp:spPr>
        <a:xfrm>
          <a:off x="0" y="3067238"/>
          <a:ext cx="11019098" cy="28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Борисов Е.Ф. Экономическая теория: учеб. – 2-е изд.,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перераб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 -  М.: ТК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Велби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Изд-во Проспект, 2005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707" y="3080945"/>
        <a:ext cx="10991684" cy="253385"/>
      </dsp:txXfrm>
    </dsp:sp>
    <dsp:sp modelId="{0E519446-B8B9-4AA6-A3D7-70CDD2C96D92}">
      <dsp:nvSpPr>
        <dsp:cNvPr id="0" name=""/>
        <dsp:cNvSpPr/>
      </dsp:nvSpPr>
      <dsp:spPr>
        <a:xfrm>
          <a:off x="0" y="3382598"/>
          <a:ext cx="11019098" cy="28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9. 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Основы экономической теории. Политэкономия: Учебник /Под ред. д-ра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наук, проф.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Д.Д.Москвина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Изд. 3-е,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исправл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Едиториал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УРСС, 2003</a:t>
          </a:r>
          <a:r>
            <a:rPr lang="uz-Cyrl-UZ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707" y="3396305"/>
        <a:ext cx="10991684" cy="253385"/>
      </dsp:txXfrm>
    </dsp:sp>
    <dsp:sp modelId="{B3EAE427-B93E-45E7-BC25-6B345B3988A9}">
      <dsp:nvSpPr>
        <dsp:cNvPr id="0" name=""/>
        <dsp:cNvSpPr/>
      </dsp:nvSpPr>
      <dsp:spPr>
        <a:xfrm>
          <a:off x="0" y="3697958"/>
          <a:ext cx="11019098" cy="28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10. 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Шишкин А.Ф. Экономическая теория: Учебное пособие для вузов. 2-е изд. Кн.1. – М.: </a:t>
          </a:r>
          <a:r>
            <a:rPr lang="ru-RU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Гуманит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изд. центр ВЛАДОС, 1996</a:t>
          </a:r>
          <a:r>
            <a:rPr lang="uz-Cyrl-UZ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707" y="3711665"/>
        <a:ext cx="10991684" cy="253385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054E17-7057-46D3-8F0E-D659813F307E}">
      <dsp:nvSpPr>
        <dsp:cNvPr id="0" name=""/>
        <dsp:cNvSpPr/>
      </dsp:nvSpPr>
      <dsp:spPr>
        <a:xfrm>
          <a:off x="0" y="2485545"/>
          <a:ext cx="10995949" cy="804675"/>
        </a:xfrm>
        <a:prstGeom prst="roundRect">
          <a:avLst/>
        </a:prstGeom>
        <a:gradFill rotWithShape="1">
          <a:gsLst>
            <a:gs pos="0">
              <a:schemeClr val="accent4">
                <a:satMod val="103000"/>
                <a:lumMod val="102000"/>
                <a:tint val="94000"/>
              </a:schemeClr>
            </a:gs>
            <a:gs pos="50000">
              <a:schemeClr val="accent4">
                <a:satMod val="110000"/>
                <a:lumMod val="100000"/>
                <a:shade val="100000"/>
              </a:schemeClr>
            </a:gs>
            <a:gs pos="100000">
              <a:schemeClr val="accent4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400" i="1" kern="1200" dirty="0" smtClean="0">
              <a:latin typeface="Times New Roman" pitchFamily="18" charset="0"/>
              <a:cs typeface="Times New Roman" pitchFamily="18" charset="0"/>
            </a:rPr>
            <a:t>Эътиборингиз </a:t>
          </a:r>
          <a:r>
            <a:rPr lang="uz-Cyrl-UZ" sz="3400" i="1" kern="1200" dirty="0" smtClean="0">
              <a:latin typeface="Times New Roman" pitchFamily="18" charset="0"/>
              <a:cs typeface="Times New Roman" pitchFamily="18" charset="0"/>
            </a:rPr>
            <a:t>учун рахмат!</a:t>
          </a:r>
          <a:endParaRPr lang="ru-RU" sz="340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9281" y="2524826"/>
        <a:ext cx="10917387" cy="7261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AA5B21-9ECB-4FAC-9560-DEC98CFA5C69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655119-24CF-4E02-9207-9CB4137D91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3159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F5A9246-3251-49AD-9691-BE31E443D003}" type="slidenum">
              <a:rPr lang="ru-RU" altLang="ru-RU">
                <a:latin typeface="Calibri" panose="020F0502020204030204" pitchFamily="34" charset="0"/>
              </a:rPr>
              <a:pPr eaLnBrk="1" hangingPunct="1"/>
              <a:t>2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669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D9370-7235-427A-AE82-EE7512292989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79DD-765B-4654-899D-5F65033E17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618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D9370-7235-427A-AE82-EE7512292989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79DD-765B-4654-899D-5F65033E17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739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D9370-7235-427A-AE82-EE7512292989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79DD-765B-4654-899D-5F65033E17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07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D9370-7235-427A-AE82-EE7512292989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79DD-765B-4654-899D-5F65033E17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976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D9370-7235-427A-AE82-EE7512292989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79DD-765B-4654-899D-5F65033E17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572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D9370-7235-427A-AE82-EE7512292989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79DD-765B-4654-899D-5F65033E17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2475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D9370-7235-427A-AE82-EE7512292989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79DD-765B-4654-899D-5F65033E17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091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D9370-7235-427A-AE82-EE7512292989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79DD-765B-4654-899D-5F65033E17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6001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D9370-7235-427A-AE82-EE7512292989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79DD-765B-4654-899D-5F65033E17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767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D9370-7235-427A-AE82-EE7512292989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79DD-765B-4654-899D-5F65033E17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547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D9370-7235-427A-AE82-EE7512292989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79DD-765B-4654-899D-5F65033E17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12353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 rtlCol="0"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BDE70DEC-7482-4A9A-ACC0-7E9F6CD9590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97212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D9370-7235-427A-AE82-EE7512292989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379DD-765B-4654-899D-5F65033E17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373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1.xml"/><Relationship Id="rId3" Type="http://schemas.openxmlformats.org/officeDocument/2006/relationships/diagramLayout" Target="../diagrams/layout20.xml"/><Relationship Id="rId7" Type="http://schemas.openxmlformats.org/officeDocument/2006/relationships/diagramData" Target="../diagrams/data21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11" Type="http://schemas.microsoft.com/office/2007/relationships/diagramDrawing" Target="../diagrams/drawing21.xml"/><Relationship Id="rId5" Type="http://schemas.openxmlformats.org/officeDocument/2006/relationships/diagramColors" Target="../diagrams/colors20.xml"/><Relationship Id="rId10" Type="http://schemas.openxmlformats.org/officeDocument/2006/relationships/diagramColors" Target="../diagrams/colors21.xml"/><Relationship Id="rId4" Type="http://schemas.openxmlformats.org/officeDocument/2006/relationships/diagramQuickStyle" Target="../diagrams/quickStyle20.xml"/><Relationship Id="rId9" Type="http://schemas.openxmlformats.org/officeDocument/2006/relationships/diagramQuickStyle" Target="../diagrams/quickStyle2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208360008"/>
              </p:ext>
            </p:extLst>
          </p:nvPr>
        </p:nvGraphicFramePr>
        <p:xfrm>
          <a:off x="509285" y="520861"/>
          <a:ext cx="11123271" cy="5788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51939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C4A61E0-CB4E-4A5A-9730-B8D2C4053A73}" type="slidenum">
              <a:rPr lang="ru-RU" altLang="ru-RU">
                <a:solidFill>
                  <a:srgbClr val="898989"/>
                </a:solidFill>
              </a:rPr>
              <a:pPr eaLnBrk="1" hangingPunct="1"/>
              <a:t>2</a:t>
            </a:fld>
            <a:endParaRPr lang="ru-RU" altLang="ru-RU">
              <a:solidFill>
                <a:srgbClr val="898989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927109172"/>
              </p:ext>
            </p:extLst>
          </p:nvPr>
        </p:nvGraphicFramePr>
        <p:xfrm>
          <a:off x="439837" y="289366"/>
          <a:ext cx="11262167" cy="11393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415894358"/>
              </p:ext>
            </p:extLst>
          </p:nvPr>
        </p:nvGraphicFramePr>
        <p:xfrm>
          <a:off x="439837" y="1428735"/>
          <a:ext cx="11262167" cy="4929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4739789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Горизонтальный свиток 13"/>
          <p:cNvSpPr/>
          <p:nvPr/>
        </p:nvSpPr>
        <p:spPr>
          <a:xfrm>
            <a:off x="682905" y="2592728"/>
            <a:ext cx="10949651" cy="3765209"/>
          </a:xfrm>
          <a:prstGeom prst="horizontalScroll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defRPr/>
            </a:pPr>
            <a:r>
              <a:rPr lang="uz-Cyrl-UZ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 </a:t>
            </a:r>
            <a:r>
              <a:rPr lang="ru-RU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бозор</a:t>
            </a:r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субъектлари</a:t>
            </a:r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иқтисодий манфаатларининг</a:t>
            </a:r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тўқнашувидан иборат</a:t>
            </a:r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ўртасидаги</a:t>
            </a:r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юқори фойда</a:t>
            </a:r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кўпроқ нафлиликка</a:t>
            </a:r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бўлиш</a:t>
            </a:r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курашдир</a:t>
            </a:r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</a:p>
        </p:txBody>
      </p:sp>
      <p:sp>
        <p:nvSpPr>
          <p:cNvPr id="7" name="Овальная выноска 6"/>
          <p:cNvSpPr/>
          <p:nvPr/>
        </p:nvSpPr>
        <p:spPr>
          <a:xfrm>
            <a:off x="3024188" y="1674716"/>
            <a:ext cx="6500812" cy="1285875"/>
          </a:xfrm>
          <a:prstGeom prst="wedgeEllipseCallout">
            <a:avLst>
              <a:gd name="adj1" fmla="val -43210"/>
              <a:gd name="adj2" fmla="val 90513"/>
            </a:avLst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Рақобат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61470193"/>
              </p:ext>
            </p:extLst>
          </p:nvPr>
        </p:nvGraphicFramePr>
        <p:xfrm>
          <a:off x="532435" y="439838"/>
          <a:ext cx="11169570" cy="8218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423956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176-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35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Круглая лента лицом вниз 3"/>
          <p:cNvSpPr/>
          <p:nvPr/>
        </p:nvSpPr>
        <p:spPr>
          <a:xfrm>
            <a:off x="578734" y="300942"/>
            <a:ext cx="10972800" cy="1413546"/>
          </a:xfrm>
          <a:prstGeom prst="ellipseRibbon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Рақобат кураши қуйидаги субъектлар ўртасида амалга ошади</a:t>
            </a:r>
            <a:endParaRPr lang="ru-RU" sz="2400" b="1" i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850163945"/>
              </p:ext>
            </p:extLst>
          </p:nvPr>
        </p:nvGraphicFramePr>
        <p:xfrm>
          <a:off x="578734" y="2164466"/>
          <a:ext cx="10972800" cy="4027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423956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176-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050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низ 3"/>
          <p:cNvSpPr/>
          <p:nvPr/>
        </p:nvSpPr>
        <p:spPr>
          <a:xfrm>
            <a:off x="706056" y="509285"/>
            <a:ext cx="10868627" cy="1348089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2060"/>
          </a:solidFill>
          <a:effectLst>
            <a:glow rad="228600">
              <a:schemeClr val="accent5">
                <a:satMod val="175000"/>
                <a:alpha val="40000"/>
              </a:schemeClr>
            </a:glow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Рақобатнинг асосий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вазифалари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82214438"/>
              </p:ext>
            </p:extLst>
          </p:nvPr>
        </p:nvGraphicFramePr>
        <p:xfrm>
          <a:off x="555585" y="1857374"/>
          <a:ext cx="11019098" cy="42887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423956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177-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564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носка-облако 4"/>
          <p:cNvSpPr/>
          <p:nvPr/>
        </p:nvSpPr>
        <p:spPr>
          <a:xfrm>
            <a:off x="2452688" y="285751"/>
            <a:ext cx="7429500" cy="1571625"/>
          </a:xfrm>
          <a:prstGeom prst="cloudCallout">
            <a:avLst>
              <a:gd name="adj1" fmla="val -38175"/>
              <a:gd name="adj2" fmla="val 73960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Рақобатнинг асосий турлари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Блок-схема: объединение 6"/>
          <p:cNvSpPr/>
          <p:nvPr/>
        </p:nvSpPr>
        <p:spPr>
          <a:xfrm>
            <a:off x="1663700" y="2428875"/>
            <a:ext cx="4146550" cy="1714500"/>
          </a:xfrm>
          <a:prstGeom prst="flowChartMerge">
            <a:avLst/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z-Cyrl-UZ" sz="22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z-Cyrl-UZ" sz="2200" b="1" dirty="0">
                <a:latin typeface="Times New Roman" pitchFamily="18" charset="0"/>
                <a:cs typeface="Times New Roman" pitchFamily="18" charset="0"/>
              </a:rPr>
              <a:t>Тармоқ  ичидаги рақобат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Блок-схема: объединение 8"/>
          <p:cNvSpPr/>
          <p:nvPr/>
        </p:nvSpPr>
        <p:spPr>
          <a:xfrm>
            <a:off x="6381750" y="2428875"/>
            <a:ext cx="4071938" cy="1714500"/>
          </a:xfrm>
          <a:prstGeom prst="flowChartMerge">
            <a:avLst/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200" b="1" dirty="0">
                <a:latin typeface="Times New Roman" pitchFamily="18" charset="0"/>
                <a:cs typeface="Times New Roman" pitchFamily="18" charset="0"/>
              </a:rPr>
              <a:t>Тармоқлараро рақобат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3" name="Picture 3" descr="D:\qahramon oga\kolya\kafedra ishlari\ЯНГИ КИТОБ\икт.наз. презентация\през-я расмлари\Инструменты\AD041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2576" y="4067176"/>
            <a:ext cx="1928813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</p:pic>
      <p:pic>
        <p:nvPicPr>
          <p:cNvPr id="7174" name="Picture 4" descr="D:\qahramon oga\kolya\kafedra ishlari\ЯНГИ КИТОБ\икт.наз. презентация\през-я расмлари\Инструменты\AD042_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24314" y="4071938"/>
            <a:ext cx="1857375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</p:pic>
      <p:pic>
        <p:nvPicPr>
          <p:cNvPr id="7175" name="Picture 5" descr="D:\qahramon oga\kolya\kafedra ishlari\ЯНГИ КИТОБ\икт.наз. презентация\през-я расмлари\Инструменты\AD045_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81189" y="5715002"/>
            <a:ext cx="1500187" cy="697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7176" name="Picture 6" descr="D:\qahramon oga\kolya\kafedra ishlari\ЯНГИ КИТОБ\икт.наз. презентация\през-я расмлари\Инструменты\AD044_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67188" y="5643565"/>
            <a:ext cx="1357312" cy="76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7177" name="Picture 7" descr="D:\qahramon oga\kolya\kafedra ishlari\ЯНГИ КИТОБ\икт.наз. презентация\през-я расмлари\Инструменты\AD009_L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67438" y="5572126"/>
            <a:ext cx="1992312" cy="785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7178" name="Picture 8" descr="D:\qahramon oga\kolya\kafedra ishlari\ЯНГИ КИТОБ\икт.наз. презентация\през-я расмлари\Инструменты\AD182_L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67438" y="4071938"/>
            <a:ext cx="200025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</p:pic>
      <p:pic>
        <p:nvPicPr>
          <p:cNvPr id="20" name="Picture 8" descr="suvenirlogo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382017" y="5500702"/>
            <a:ext cx="2143125" cy="857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21" name="Picture 13" descr="lacetti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9FCF9"/>
              </a:clrFrom>
              <a:clrTo>
                <a:srgbClr val="F9FC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39125" y="4143375"/>
            <a:ext cx="2236788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13" name="Прямоугольник 12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178-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6962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Блок-схема: альтернативный процесс 8"/>
          <p:cNvSpPr/>
          <p:nvPr/>
        </p:nvSpPr>
        <p:spPr>
          <a:xfrm>
            <a:off x="3167063" y="285750"/>
            <a:ext cx="5929312" cy="571500"/>
          </a:xfrm>
          <a:prstGeom prst="flowChartAlternateProcess">
            <a:avLst/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b="1" dirty="0">
                <a:latin typeface="Times New Roman" pitchFamily="18" charset="0"/>
                <a:cs typeface="Times New Roman" pitchFamily="18" charset="0"/>
              </a:rPr>
              <a:t>ТАРМОҚ ИЧИДАГИ РАҚОБАТ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5167313" y="1000125"/>
            <a:ext cx="1928812" cy="357188"/>
          </a:xfrm>
          <a:prstGeom prst="downArrow">
            <a:avLst/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b="1" i="1" dirty="0">
                <a:latin typeface="Times New Roman" pitchFamily="18" charset="0"/>
                <a:cs typeface="Times New Roman" pitchFamily="18" charset="0"/>
              </a:rPr>
              <a:t>Бу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3024189" y="1500189"/>
            <a:ext cx="6357937" cy="1214437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b="1" dirty="0">
                <a:latin typeface="Times New Roman" pitchFamily="18" charset="0"/>
                <a:cs typeface="Times New Roman" pitchFamily="18" charset="0"/>
              </a:rPr>
              <a:t>Бир тармоққа тегишли бўлган корхона ва ташкилотлар ўртасидаги рақобатдир.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5024439" y="2857500"/>
            <a:ext cx="2357437" cy="642938"/>
          </a:xfrm>
          <a:prstGeom prst="downArrow">
            <a:avLst/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b="1" i="1" dirty="0">
                <a:latin typeface="Times New Roman" pitchFamily="18" charset="0"/>
                <a:cs typeface="Times New Roman" pitchFamily="18" charset="0"/>
              </a:rPr>
              <a:t>Унинг турлари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52625" y="3786190"/>
            <a:ext cx="1785938" cy="2464140"/>
          </a:xfrm>
          <a:prstGeom prst="roundRect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Эркин рақобат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095751" y="3786189"/>
            <a:ext cx="1928813" cy="2464141"/>
          </a:xfrm>
          <a:prstGeom prst="roundRect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Монополистик </a:t>
            </a: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рақобат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335713" y="3778250"/>
            <a:ext cx="1928812" cy="2472080"/>
          </a:xfrm>
          <a:prstGeom prst="roundRect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1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Олигополистик </a:t>
            </a:r>
            <a:r>
              <a:rPr lang="uz-Cyrl-UZ" sz="17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рақобат</a:t>
            </a:r>
            <a:endParaRPr lang="ru-RU" sz="17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539163" y="3787775"/>
            <a:ext cx="1928812" cy="2462555"/>
          </a:xfrm>
          <a:prstGeom prst="roundRect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Соф монополия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178-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616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Круглая лента лицом вниз 3"/>
          <p:cNvSpPr/>
          <p:nvPr/>
        </p:nvSpPr>
        <p:spPr>
          <a:xfrm>
            <a:off x="2095501" y="285751"/>
            <a:ext cx="7858125" cy="1357313"/>
          </a:xfrm>
          <a:prstGeom prst="ellipseRibbon">
            <a:avLst/>
          </a:prstGeom>
          <a:solidFill>
            <a:srgbClr val="002060"/>
          </a:solidFill>
          <a:ln>
            <a:solidFill>
              <a:schemeClr val="tx1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Тармоқлараро рақобат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682905" y="1956122"/>
            <a:ext cx="10949651" cy="4224759"/>
          </a:xfrm>
          <a:prstGeom prst="horizontalScroll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тармоқлар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корхоналари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ўртасида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фойда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нормаси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бориладиган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курашдан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рақобат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фойда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нормаси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тармоқлардан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фойда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нормаси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тармоқларга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капиталларнинг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оқиб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ўтишига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сабаб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178-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16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5024430" y="2714620"/>
            <a:ext cx="1785950" cy="1500198"/>
          </a:xfrm>
          <a:prstGeom prst="ellipse">
            <a:avLst/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Рақобат усуллари</a:t>
            </a:r>
            <a:endParaRPr lang="ru-RU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952728" y="2714620"/>
            <a:ext cx="1714512" cy="1500198"/>
          </a:xfrm>
          <a:prstGeom prst="ellipse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Нархсиз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095868" y="4572008"/>
            <a:ext cx="1714512" cy="1500198"/>
          </a:xfrm>
          <a:prstGeom prst="ellipse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defRPr/>
            </a:pPr>
            <a:r>
              <a:rPr lang="uz-Cyrl-UZ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Нархли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239008" y="2714620"/>
            <a:ext cx="1500198" cy="1500198"/>
          </a:xfrm>
          <a:prstGeom prst="ellipse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defRPr/>
            </a:pPr>
            <a:r>
              <a:rPr lang="uz-Cyrl-UZ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Ғирром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024430" y="857232"/>
            <a:ext cx="1714512" cy="1500198"/>
          </a:xfrm>
          <a:prstGeom prst="ellipse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defRPr/>
            </a:pP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Ҳалол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Прямая со стрелкой 9"/>
          <p:cNvCxnSpPr>
            <a:stCxn id="4" idx="7"/>
            <a:endCxn id="8" idx="4"/>
          </p:cNvCxnSpPr>
          <p:nvPr/>
        </p:nvCxnSpPr>
        <p:spPr>
          <a:xfrm rot="16200000" flipV="1">
            <a:off x="5926817" y="2312302"/>
            <a:ext cx="576889" cy="667147"/>
          </a:xfrm>
          <a:prstGeom prst="straightConnector1">
            <a:avLst/>
          </a:prstGeom>
          <a:ln w="57150">
            <a:tailEnd type="arrow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4" idx="3"/>
            <a:endCxn id="6" idx="0"/>
          </p:cNvCxnSpPr>
          <p:nvPr/>
        </p:nvCxnSpPr>
        <p:spPr>
          <a:xfrm rot="16200000" flipH="1">
            <a:off x="5331107" y="3949990"/>
            <a:ext cx="576889" cy="667147"/>
          </a:xfrm>
          <a:prstGeom prst="straightConnector1">
            <a:avLst/>
          </a:prstGeom>
          <a:ln w="57150">
            <a:tailEnd type="arrow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4" idx="1"/>
            <a:endCxn id="5" idx="6"/>
          </p:cNvCxnSpPr>
          <p:nvPr/>
        </p:nvCxnSpPr>
        <p:spPr>
          <a:xfrm rot="16200000" flipH="1" flipV="1">
            <a:off x="4711409" y="2890151"/>
            <a:ext cx="530400" cy="618737"/>
          </a:xfrm>
          <a:prstGeom prst="straightConnector1">
            <a:avLst/>
          </a:prstGeom>
          <a:ln w="57150">
            <a:tailEnd type="arrow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4" idx="5"/>
            <a:endCxn id="7" idx="2"/>
          </p:cNvCxnSpPr>
          <p:nvPr/>
        </p:nvCxnSpPr>
        <p:spPr>
          <a:xfrm rot="5400000" flipH="1" flipV="1">
            <a:off x="6628720" y="3384832"/>
            <a:ext cx="530400" cy="690175"/>
          </a:xfrm>
          <a:prstGeom prst="straightConnector1">
            <a:avLst/>
          </a:prstGeom>
          <a:ln w="57150">
            <a:tailEnd type="arrow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Овал 24"/>
          <p:cNvSpPr/>
          <p:nvPr/>
        </p:nvSpPr>
        <p:spPr>
          <a:xfrm>
            <a:off x="6953256" y="214290"/>
            <a:ext cx="2571768" cy="1071570"/>
          </a:xfrm>
          <a:prstGeom prst="ellipse">
            <a:avLst/>
          </a:prstGeom>
          <a:solidFill>
            <a:schemeClr val="bg1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defRPr/>
            </a:pP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Салбий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ҳолатларга барҳам бериш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2881290" y="214290"/>
            <a:ext cx="2071702" cy="1071570"/>
          </a:xfrm>
          <a:prstGeom prst="ellipse">
            <a:avLst/>
          </a:prstGeom>
          <a:solidFill>
            <a:schemeClr val="bg1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defRPr/>
            </a:pP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Иқтисодий усулларни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қўллаш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1738282" y="4429132"/>
            <a:ext cx="1571636" cy="1071570"/>
          </a:xfrm>
          <a:prstGeom prst="ellipse">
            <a:avLst/>
          </a:prstGeom>
          <a:solidFill>
            <a:schemeClr val="bg1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defRPr/>
            </a:pP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Сифат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3024166" y="5572140"/>
            <a:ext cx="1714512" cy="871309"/>
          </a:xfrm>
          <a:prstGeom prst="ellipse">
            <a:avLst/>
          </a:prstGeom>
          <a:solidFill>
            <a:schemeClr val="bg1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defRPr/>
            </a:pP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Демпинг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7024694" y="5572141"/>
            <a:ext cx="1571636" cy="750100"/>
          </a:xfrm>
          <a:prstGeom prst="ellipse">
            <a:avLst/>
          </a:prstGeom>
          <a:solidFill>
            <a:schemeClr val="bg1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defRPr/>
            </a:pP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Нархлар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жанги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8239140" y="4500570"/>
            <a:ext cx="2143140" cy="1071570"/>
          </a:xfrm>
          <a:prstGeom prst="ellipse">
            <a:avLst/>
          </a:prstGeom>
          <a:solidFill>
            <a:schemeClr val="bg1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defRPr/>
            </a:pPr>
            <a:endParaRPr lang="uz-Cyrl-U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hangingPunct="0">
              <a:defRPr/>
            </a:pP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Нархни пасайтириш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hangingPunct="0"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31" name="Овал 30"/>
          <p:cNvSpPr/>
          <p:nvPr/>
        </p:nvSpPr>
        <p:spPr>
          <a:xfrm>
            <a:off x="8882082" y="2857496"/>
            <a:ext cx="1643106" cy="1214446"/>
          </a:xfrm>
          <a:prstGeom prst="ellipse">
            <a:avLst/>
          </a:prstGeom>
          <a:solidFill>
            <a:schemeClr val="bg1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defRPr/>
            </a:pP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Шавқат-сизлик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8310578" y="1428736"/>
            <a:ext cx="1857388" cy="1071570"/>
          </a:xfrm>
          <a:prstGeom prst="ellipse">
            <a:avLst/>
          </a:prstGeom>
          <a:solidFill>
            <a:schemeClr val="bg1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defRPr/>
            </a:pPr>
            <a:r>
              <a:rPr lang="uz-Cyrl-U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Тажовуз-корлик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1738282" y="1500174"/>
            <a:ext cx="1571636" cy="1071570"/>
          </a:xfrm>
          <a:prstGeom prst="ellipse">
            <a:avLst/>
          </a:prstGeom>
          <a:solidFill>
            <a:schemeClr val="bg1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0">
              <a:defRPr/>
            </a:pP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Хизмат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" name="Прямая со стрелкой 34"/>
          <p:cNvCxnSpPr>
            <a:stCxn id="8" idx="1"/>
            <a:endCxn id="26" idx="6"/>
          </p:cNvCxnSpPr>
          <p:nvPr/>
        </p:nvCxnSpPr>
        <p:spPr>
          <a:xfrm rot="16200000" flipV="1">
            <a:off x="4950826" y="752242"/>
            <a:ext cx="326856" cy="322523"/>
          </a:xfrm>
          <a:prstGeom prst="straightConnector1">
            <a:avLst/>
          </a:prstGeom>
          <a:ln w="57150">
            <a:tailEnd type="arrow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stCxn id="8" idx="7"/>
            <a:endCxn id="25" idx="2"/>
          </p:cNvCxnSpPr>
          <p:nvPr/>
        </p:nvCxnSpPr>
        <p:spPr>
          <a:xfrm rot="5400000" flipH="1" flipV="1">
            <a:off x="6557128" y="680805"/>
            <a:ext cx="326856" cy="465399"/>
          </a:xfrm>
          <a:prstGeom prst="straightConnector1">
            <a:avLst/>
          </a:prstGeom>
          <a:ln w="57150">
            <a:tailEnd type="arrow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stCxn id="7" idx="7"/>
            <a:endCxn id="32" idx="4"/>
          </p:cNvCxnSpPr>
          <p:nvPr/>
        </p:nvCxnSpPr>
        <p:spPr>
          <a:xfrm rot="5400000" flipH="1" flipV="1">
            <a:off x="8662384" y="2357432"/>
            <a:ext cx="434013" cy="719765"/>
          </a:xfrm>
          <a:prstGeom prst="straightConnector1">
            <a:avLst/>
          </a:prstGeom>
          <a:ln w="57150">
            <a:tailEnd type="arrow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>
            <a:stCxn id="7" idx="5"/>
            <a:endCxn id="30" idx="0"/>
          </p:cNvCxnSpPr>
          <p:nvPr/>
        </p:nvCxnSpPr>
        <p:spPr>
          <a:xfrm rot="16200000" flipH="1">
            <a:off x="8662384" y="3852243"/>
            <a:ext cx="505451" cy="791203"/>
          </a:xfrm>
          <a:prstGeom prst="straightConnector1">
            <a:avLst/>
          </a:prstGeom>
          <a:ln w="57150">
            <a:tailEnd type="arrow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>
            <a:stCxn id="7" idx="6"/>
            <a:endCxn id="31" idx="2"/>
          </p:cNvCxnSpPr>
          <p:nvPr/>
        </p:nvCxnSpPr>
        <p:spPr>
          <a:xfrm>
            <a:off x="8739189" y="3465514"/>
            <a:ext cx="142875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6" idx="6"/>
            <a:endCxn id="29" idx="0"/>
          </p:cNvCxnSpPr>
          <p:nvPr/>
        </p:nvCxnSpPr>
        <p:spPr>
          <a:xfrm>
            <a:off x="6810380" y="5322108"/>
            <a:ext cx="1000132" cy="250033"/>
          </a:xfrm>
          <a:prstGeom prst="straightConnector1">
            <a:avLst/>
          </a:prstGeom>
          <a:ln w="57150">
            <a:tailEnd type="arrow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>
            <a:stCxn id="6" idx="2"/>
            <a:endCxn id="28" idx="0"/>
          </p:cNvCxnSpPr>
          <p:nvPr/>
        </p:nvCxnSpPr>
        <p:spPr>
          <a:xfrm rot="10800000" flipV="1">
            <a:off x="3881422" y="5322107"/>
            <a:ext cx="1214446" cy="250033"/>
          </a:xfrm>
          <a:prstGeom prst="straightConnector1">
            <a:avLst/>
          </a:prstGeom>
          <a:ln w="57150">
            <a:tailEnd type="arrow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>
            <a:stCxn id="5" idx="0"/>
            <a:endCxn id="33" idx="5"/>
          </p:cNvCxnSpPr>
          <p:nvPr/>
        </p:nvCxnSpPr>
        <p:spPr>
          <a:xfrm rot="16200000" flipV="1">
            <a:off x="3294969" y="2199605"/>
            <a:ext cx="299804" cy="730227"/>
          </a:xfrm>
          <a:prstGeom prst="straightConnector1">
            <a:avLst/>
          </a:prstGeom>
          <a:ln w="57150">
            <a:tailEnd type="arrow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>
            <a:stCxn id="5" idx="4"/>
            <a:endCxn id="27" idx="7"/>
          </p:cNvCxnSpPr>
          <p:nvPr/>
        </p:nvCxnSpPr>
        <p:spPr>
          <a:xfrm rot="5400000">
            <a:off x="3259250" y="4035327"/>
            <a:ext cx="371242" cy="730227"/>
          </a:xfrm>
          <a:prstGeom prst="straightConnector1">
            <a:avLst/>
          </a:prstGeom>
          <a:ln w="57150">
            <a:tailEnd type="arrow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179-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501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393539" y="405114"/>
            <a:ext cx="11377914" cy="952199"/>
          </a:xfrm>
          <a:prstGeom prst="flowChartAlternateProcess">
            <a:avLst/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Монополияларнинг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иқтисодий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асослари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турлари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393539" y="1571627"/>
            <a:ext cx="11377914" cy="4562955"/>
          </a:xfrm>
          <a:prstGeom prst="horizontalScroll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Монополия –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монопол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юқори нархларни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ўрнатиш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ҳамда монопол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юқори фойда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мақсадида тармоқлар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бозорлар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яхлит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макроиқтисодиёт устидан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ҳукмронликни амалга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оширувчи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корхоналар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(фирма,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корпорациялар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бирлашмалари</a:t>
            </a:r>
            <a:r>
              <a:rPr lang="ru-RU" sz="3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183-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28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3411009"/>
              </p:ext>
            </p:extLst>
          </p:nvPr>
        </p:nvGraphicFramePr>
        <p:xfrm>
          <a:off x="509286" y="1689903"/>
          <a:ext cx="11146420" cy="4618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Экономическая теория: Учебник. - Изд.,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испр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 доп. / Под общ. ред. акад.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В.И.Видяпина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А.И.Добрынина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Г.П.Журавлевой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Л.С.Тарасевича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М.: ИНФРА-М, 2005, 121-б.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613322091"/>
              </p:ext>
            </p:extLst>
          </p:nvPr>
        </p:nvGraphicFramePr>
        <p:xfrm>
          <a:off x="509286" y="474561"/>
          <a:ext cx="11146420" cy="12153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1937331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8051321"/>
              </p:ext>
            </p:extLst>
          </p:nvPr>
        </p:nvGraphicFramePr>
        <p:xfrm>
          <a:off x="509286" y="578735"/>
          <a:ext cx="11146420" cy="5729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319781"/>
            <a:ext cx="111811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Куликов Л.М. Экономическая теория: учеб. – М.: ТК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Вебли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Изд-во Проспект, 2005, 191-б.;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Тожибоева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Д.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ўқув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юртлари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талабалари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ўқув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қўлланма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Т.: «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Ўқитувчи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2002, 246-б.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923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3353190"/>
              </p:ext>
            </p:extLst>
          </p:nvPr>
        </p:nvGraphicFramePr>
        <p:xfrm>
          <a:off x="509286" y="578735"/>
          <a:ext cx="11146420" cy="5729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123006"/>
            <a:ext cx="1118114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Шишкин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А.Ф. Экономическая теория: Учебное пособие для вузов. 2-е изд. Кн.1. – М.: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Гуманит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изд. центр ВЛАДОС, 1996, 597-б.; Борисов Е.Ф. Экономическая теория: учеб. – 2-е изд.,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перераб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 доп. -  М.: ТК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Велби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Изд-во Проспект, 2005, 208-б.; Основы экономической теории. Политэкономия: Учебник /Под ред. д-ра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экон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наук, проф.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Д.Д.Москвина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Изд. 3-е,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исправл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М.: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Едиториал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УРСС, 2003, 499-б.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984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416688" y="370390"/>
            <a:ext cx="11273741" cy="701174"/>
          </a:xfrm>
          <a:prstGeom prst="flowChartAlternateProcess">
            <a:avLst/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b="1" dirty="0">
                <a:latin typeface="Times New Roman" pitchFamily="18" charset="0"/>
                <a:cs typeface="Times New Roman" pitchFamily="18" charset="0"/>
              </a:rPr>
              <a:t>Монополияларнинг моддий асоси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4810126" y="1214438"/>
            <a:ext cx="1928813" cy="571500"/>
          </a:xfrm>
          <a:prstGeom prst="downArrow">
            <a:avLst/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b="1" i="1" dirty="0">
                <a:latin typeface="Times New Roman" pitchFamily="18" charset="0"/>
                <a:cs typeface="Times New Roman" pitchFamily="18" charset="0"/>
              </a:rPr>
              <a:t>Бу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509287" y="1928813"/>
            <a:ext cx="11181142" cy="1928812"/>
          </a:xfrm>
          <a:prstGeom prst="flowChartAlternateProcess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чиқаришнинг, яъни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чиқариш воситалари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ишчи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кучи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ҳамда маҳсулот ишлаб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чиқариш ҳажмининг йирик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корхоналар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қўлида тўпланиши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7" name="Стрелка вниз 6"/>
          <p:cNvSpPr/>
          <p:nvPr/>
        </p:nvSpPr>
        <p:spPr>
          <a:xfrm>
            <a:off x="4452938" y="4000501"/>
            <a:ext cx="2786062" cy="1071563"/>
          </a:xfrm>
          <a:prstGeom prst="downArrow">
            <a:avLst/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b="1" i="1" dirty="0">
                <a:latin typeface="Times New Roman" pitchFamily="18" charset="0"/>
                <a:cs typeface="Times New Roman" pitchFamily="18" charset="0"/>
              </a:rPr>
              <a:t>Бунинг асосий сабаби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с двумя скругленными соседними углами 7"/>
          <p:cNvSpPr/>
          <p:nvPr/>
        </p:nvSpPr>
        <p:spPr>
          <a:xfrm>
            <a:off x="509287" y="5214939"/>
            <a:ext cx="11181142" cy="1000125"/>
          </a:xfrm>
          <a:prstGeom prst="round2SameRect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Олинаётган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фойда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ҳажмининг кўпайиши</a:t>
            </a:r>
            <a:endParaRPr lang="ru-RU" sz="2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183-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856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381224" y="285728"/>
            <a:ext cx="7572428" cy="1143008"/>
          </a:xfrm>
          <a:prstGeom prst="wedgeEllipseCallout">
            <a:avLst>
              <a:gd name="adj1" fmla="val -25773"/>
              <a:gd name="adj2" fmla="val 102904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Монополияларнинг асосий турлари</a:t>
            </a:r>
            <a:endParaRPr lang="ru-RU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761213804"/>
              </p:ext>
            </p:extLst>
          </p:nvPr>
        </p:nvGraphicFramePr>
        <p:xfrm>
          <a:off x="520861" y="2210766"/>
          <a:ext cx="11123271" cy="4004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184-186-</a:t>
            </a:r>
            <a:r>
              <a:rPr lang="en-US" sz="1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betlar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698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2309786" y="1714488"/>
          <a:ext cx="4929222" cy="4460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Выноска-облако 3"/>
          <p:cNvSpPr/>
          <p:nvPr/>
        </p:nvSpPr>
        <p:spPr>
          <a:xfrm>
            <a:off x="1952596" y="285728"/>
            <a:ext cx="3714776" cy="2143140"/>
          </a:xfrm>
          <a:prstGeom prst="cloudCallout">
            <a:avLst>
              <a:gd name="adj1" fmla="val 57026"/>
              <a:gd name="adj2" fmla="val 62704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z-Cyrl-UZ" sz="2800" b="1" i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z-Cyrl-UZ" sz="28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Табиий монополия</a:t>
            </a:r>
            <a:endParaRPr lang="ru-RU" sz="2800" b="1" i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ьная выноска 6"/>
          <p:cNvSpPr/>
          <p:nvPr/>
        </p:nvSpPr>
        <p:spPr>
          <a:xfrm>
            <a:off x="6667504" y="285728"/>
            <a:ext cx="3571900" cy="928694"/>
          </a:xfrm>
          <a:prstGeom prst="wedgeEllipseCallout">
            <a:avLst>
              <a:gd name="adj1" fmla="val 2440"/>
              <a:gd name="adj2" fmla="val 84878"/>
            </a:avLst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4000" b="1" dirty="0">
                <a:latin typeface="Times New Roman" pitchFamily="18" charset="0"/>
                <a:cs typeface="Times New Roman" pitchFamily="18" charset="0"/>
              </a:rPr>
              <a:t>Бу  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Вертикальный свиток 9"/>
          <p:cNvSpPr/>
          <p:nvPr/>
        </p:nvSpPr>
        <p:spPr>
          <a:xfrm>
            <a:off x="6667504" y="1643050"/>
            <a:ext cx="4000496" cy="4364211"/>
          </a:xfrm>
          <a:prstGeom prst="verticalScroll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Корхонанинг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сабабли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маҳсулотга бўлган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талабни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қондириш рақобат мавжуд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шароитда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самаралироқ амалга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оширилувчи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товар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бозорининг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ҳолати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397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3524232" y="214290"/>
            <a:ext cx="5429288" cy="1285884"/>
          </a:xfrm>
          <a:prstGeom prst="cloudCallout">
            <a:avLst>
              <a:gd name="adj1" fmla="val -13031"/>
              <a:gd name="adj2" fmla="val 93218"/>
            </a:avLst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z-Cyrl-UZ" sz="3200" b="1" i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z-Cyrl-UZ" sz="3200" b="1" i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Легал монополия</a:t>
            </a:r>
            <a:endParaRPr lang="ru-RU" sz="3200" b="1" i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32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3309939" y="2214563"/>
            <a:ext cx="5500687" cy="1643062"/>
          </a:xfrm>
          <a:prstGeom prst="flowChartConnector">
            <a:avLst/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қонуний тарзда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этилувчи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монополистик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ҳолат.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Блок-схема: узел 8"/>
          <p:cNvSpPr/>
          <p:nvPr/>
        </p:nvSpPr>
        <p:spPr>
          <a:xfrm>
            <a:off x="1809750" y="4214813"/>
            <a:ext cx="2643188" cy="1643062"/>
          </a:xfrm>
          <a:prstGeom prst="flowChartConnector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Патент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тизими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4699000" y="4852988"/>
            <a:ext cx="2643188" cy="1246187"/>
          </a:xfrm>
          <a:prstGeom prst="flowChartConnector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Муаллиф-лик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ҳуқуқи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Блок-схема: узел 10"/>
          <p:cNvSpPr/>
          <p:nvPr/>
        </p:nvSpPr>
        <p:spPr>
          <a:xfrm>
            <a:off x="7739064" y="4143376"/>
            <a:ext cx="2643187" cy="1643063"/>
          </a:xfrm>
          <a:prstGeom prst="flowChartConnector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Товар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белгилари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 стрелкой 12"/>
          <p:cNvCxnSpPr>
            <a:stCxn id="8" idx="4"/>
            <a:endCxn id="9" idx="7"/>
          </p:cNvCxnSpPr>
          <p:nvPr/>
        </p:nvCxnSpPr>
        <p:spPr>
          <a:xfrm rot="5400000">
            <a:off x="4763294" y="3159919"/>
            <a:ext cx="598488" cy="19939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8" idx="4"/>
            <a:endCxn id="10" idx="0"/>
          </p:cNvCxnSpPr>
          <p:nvPr/>
        </p:nvCxnSpPr>
        <p:spPr>
          <a:xfrm rot="5400000">
            <a:off x="5541963" y="4335463"/>
            <a:ext cx="995363" cy="396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8" idx="4"/>
            <a:endCxn id="11" idx="1"/>
          </p:cNvCxnSpPr>
          <p:nvPr/>
        </p:nvCxnSpPr>
        <p:spPr>
          <a:xfrm rot="16200000" flipH="1">
            <a:off x="6829426" y="3087688"/>
            <a:ext cx="527050" cy="206692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286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667000" y="357189"/>
            <a:ext cx="7143750" cy="714375"/>
          </a:xfrm>
          <a:prstGeom prst="wedgeEllipseCallout">
            <a:avLst>
              <a:gd name="adj1" fmla="val -30918"/>
              <a:gd name="adj2" fmla="val 99348"/>
            </a:avLst>
          </a:prstGeom>
          <a:solidFill>
            <a:schemeClr val="accent6">
              <a:lumMod val="20000"/>
              <a:lumOff val="80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Сунъий монополиялар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с двумя скругленными соседними углами 4"/>
          <p:cNvSpPr/>
          <p:nvPr/>
        </p:nvSpPr>
        <p:spPr>
          <a:xfrm>
            <a:off x="405114" y="1620456"/>
            <a:ext cx="11285316" cy="594108"/>
          </a:xfrm>
          <a:prstGeom prst="round2SameRect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Монопол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фойда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мақсадида ташкил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этилувчи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бирлашмаларнинг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шартли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номи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>
              <a:defRPr/>
            </a:pP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3024188" y="2357439"/>
            <a:ext cx="6572250" cy="714375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b="1" i="1" dirty="0">
                <a:latin typeface="Times New Roman" pitchFamily="18" charset="0"/>
                <a:cs typeface="Times New Roman" pitchFamily="18" charset="0"/>
              </a:rPr>
              <a:t>Уларнинг ҳатти - ҳаракатлари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855027331"/>
              </p:ext>
            </p:extLst>
          </p:nvPr>
        </p:nvGraphicFramePr>
        <p:xfrm>
          <a:off x="509286" y="3214688"/>
          <a:ext cx="11181144" cy="28735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687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439836" y="451413"/>
            <a:ext cx="11262167" cy="763026"/>
          </a:xfrm>
          <a:prstGeom prst="round2DiagRect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Сунъий монополияларнинг намоён бўлиш </a:t>
            </a:r>
            <a:r>
              <a:rPr lang="uz-Cyrl-U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шакллари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918181854"/>
              </p:ext>
            </p:extLst>
          </p:nvPr>
        </p:nvGraphicFramePr>
        <p:xfrm>
          <a:off x="439837" y="1551008"/>
          <a:ext cx="11262167" cy="4710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766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428262" y="497711"/>
            <a:ext cx="11331615" cy="716728"/>
          </a:xfrm>
          <a:prstGeom prst="round2DiagRect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Сунъий монополияларнинг намоён бўлиш </a:t>
            </a:r>
            <a:r>
              <a:rPr lang="uz-Cyrl-U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шакллари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744335064"/>
              </p:ext>
            </p:extLst>
          </p:nvPr>
        </p:nvGraphicFramePr>
        <p:xfrm>
          <a:off x="428263" y="1435261"/>
          <a:ext cx="11331615" cy="4896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774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509286" y="357166"/>
            <a:ext cx="11181144" cy="857256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МОНОПОЛИЯЛАРНИНГ ИЖОБИЙ ТОМОНИ</a:t>
            </a:r>
          </a:p>
        </p:txBody>
      </p:sp>
      <p:sp>
        <p:nvSpPr>
          <p:cNvPr id="8" name="Овал 7"/>
          <p:cNvSpPr/>
          <p:nvPr/>
        </p:nvSpPr>
        <p:spPr>
          <a:xfrm>
            <a:off x="2738414" y="1428736"/>
            <a:ext cx="6500858" cy="714380"/>
          </a:xfrm>
          <a:prstGeom prst="ellipse">
            <a:avLst/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800" b="1" i="1" dirty="0">
                <a:latin typeface="Times New Roman" pitchFamily="18" charset="0"/>
                <a:cs typeface="Times New Roman" pitchFamily="18" charset="0"/>
              </a:rPr>
              <a:t>Ижобий томонлар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9286" y="2928934"/>
            <a:ext cx="11181144" cy="1214446"/>
          </a:xfrm>
          <a:prstGeom prst="roundRect">
            <a:avLst/>
          </a:prstGeom>
          <a:solidFill>
            <a:srgbClr val="00B0F0"/>
          </a:solidFill>
          <a:ln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тармоқларда нисбатан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амал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қилади ва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харажатларнинг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тежалишига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келади</a:t>
            </a:r>
            <a:endParaRPr lang="ru-RU" sz="2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с двумя скругленными соседними углами 10"/>
          <p:cNvSpPr/>
          <p:nvPr/>
        </p:nvSpPr>
        <p:spPr>
          <a:xfrm>
            <a:off x="509286" y="4714884"/>
            <a:ext cx="11181144" cy="1547020"/>
          </a:xfrm>
          <a:prstGeom prst="round2SameRect">
            <a:avLst/>
          </a:prstGeom>
          <a:solidFill>
            <a:srgbClr val="FFC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Монополист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майда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рақобатлашувчи соҳа корхоналарига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монополистик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корхоналарда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чиқаришга илмий-техника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тараққиёти ютуқларини жорий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кўпроқ рағбат ва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имконият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5167313" y="2286001"/>
            <a:ext cx="1357312" cy="5000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5095876" y="4143376"/>
            <a:ext cx="1357313" cy="5000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176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2738414" y="285728"/>
            <a:ext cx="6500858" cy="928694"/>
          </a:xfrm>
          <a:prstGeom prst="ellipse">
            <a:avLst/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800" b="1" i="1" dirty="0">
                <a:latin typeface="Times New Roman" pitchFamily="18" charset="0"/>
                <a:cs typeface="Times New Roman" pitchFamily="18" charset="0"/>
              </a:rPr>
              <a:t>Монополияларнинг салбий  томонлари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738414" y="1785926"/>
            <a:ext cx="6643734" cy="571504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ресурсларнинг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оқилона тақсимланмаслиги</a:t>
            </a:r>
            <a:endParaRPr lang="ru-RU" sz="2000" b="1" i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с двумя скругленными соседними углами 10"/>
          <p:cNvSpPr/>
          <p:nvPr/>
        </p:nvSpPr>
        <p:spPr>
          <a:xfrm>
            <a:off x="2738414" y="2928935"/>
            <a:ext cx="6715172" cy="642943"/>
          </a:xfrm>
          <a:prstGeom prst="round2SameRect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даромадлардаги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тенгсизликнинг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кучайиши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5167313" y="1357313"/>
            <a:ext cx="1357312" cy="285750"/>
          </a:xfrm>
          <a:prstGeom prst="downArrow">
            <a:avLst/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5167313" y="2500313"/>
            <a:ext cx="1357312" cy="285750"/>
          </a:xfrm>
          <a:prstGeom prst="downArrow">
            <a:avLst/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738414" y="4071942"/>
            <a:ext cx="6643734" cy="857256"/>
          </a:xfrm>
          <a:prstGeom prst="roundRect">
            <a:avLst/>
          </a:prstGeom>
          <a:solidFill>
            <a:srgbClr val="00B0F0"/>
          </a:solidFill>
          <a:ln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иқтисодий турғунлик ва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фан-техника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тараққиётининг секинлашуви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5167313" y="3643313"/>
            <a:ext cx="1357312" cy="285750"/>
          </a:xfrm>
          <a:prstGeom prst="downArrow">
            <a:avLst/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>
            <a:off x="2738414" y="5429264"/>
            <a:ext cx="6643734" cy="857232"/>
          </a:xfrm>
          <a:prstGeom prst="round2SameRect">
            <a:avLst/>
          </a:prstGeom>
          <a:solidFill>
            <a:schemeClr val="bg1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иқтисодиётда демократик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ҳаракатларнинг тўсиб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қўйилиши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трелка вниз 15"/>
          <p:cNvSpPr/>
          <p:nvPr/>
        </p:nvSpPr>
        <p:spPr>
          <a:xfrm>
            <a:off x="5167313" y="5000625"/>
            <a:ext cx="1357312" cy="285750"/>
          </a:xfrm>
          <a:prstGeom prst="downArrow">
            <a:avLst/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42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486137" y="428264"/>
            <a:ext cx="11250592" cy="714722"/>
          </a:xfrm>
          <a:prstGeom prst="round2DiagRect">
            <a:avLst/>
          </a:prstGeom>
          <a:solidFill>
            <a:srgbClr val="0070C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. Р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ақобатчилик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муҳитининг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вужудга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монополияга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қонунчилик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ьная выноска 2"/>
          <p:cNvSpPr/>
          <p:nvPr/>
        </p:nvSpPr>
        <p:spPr>
          <a:xfrm>
            <a:off x="2524100" y="1285860"/>
            <a:ext cx="6858048" cy="857256"/>
          </a:xfrm>
          <a:prstGeom prst="wedgeEllipseCallout">
            <a:avLst>
              <a:gd name="adj1" fmla="val -33964"/>
              <a:gd name="adj2" fmla="val 95746"/>
            </a:avLst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рақобат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муҳитини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кўриладиган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чора-тадбирлар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288797683"/>
              </p:ext>
            </p:extLst>
          </p:nvPr>
        </p:nvGraphicFramePr>
        <p:xfrm>
          <a:off x="486137" y="2488558"/>
          <a:ext cx="11250592" cy="3727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717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613458" y="358814"/>
            <a:ext cx="11042248" cy="1212797"/>
          </a:xfrm>
          <a:prstGeom prst="wedgeEllipseCallout">
            <a:avLst>
              <a:gd name="adj1" fmla="val -39436"/>
              <a:gd name="adj2" fmla="val 87435"/>
            </a:avLst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Монопол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фаолиятни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чеклаш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180808574"/>
              </p:ext>
            </p:extLst>
          </p:nvPr>
        </p:nvGraphicFramePr>
        <p:xfrm>
          <a:off x="613458" y="1794077"/>
          <a:ext cx="11042248" cy="3492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613458" y="5715001"/>
            <a:ext cx="11042248" cy="408007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Ман</a:t>
            </a:r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этилади</a:t>
            </a:r>
            <a:endParaRPr lang="ru-RU" sz="5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5595939" y="5286376"/>
            <a:ext cx="1214437" cy="4286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90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602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Штриховая стрелка вправо 3"/>
          <p:cNvSpPr/>
          <p:nvPr/>
        </p:nvSpPr>
        <p:spPr>
          <a:xfrm rot="5400000">
            <a:off x="5238760" y="-3143312"/>
            <a:ext cx="1500198" cy="8358278"/>
          </a:xfrm>
          <a:prstGeom prst="stripedRightArrow">
            <a:avLst>
              <a:gd name="adj1" fmla="val 53965"/>
              <a:gd name="adj2" fmla="val 51686"/>
            </a:avLst>
          </a:prstGeom>
          <a:solidFill>
            <a:srgbClr val="FF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hangingPunct="0">
              <a:defRPr/>
            </a:pP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Қуйидаги ҳатти-ҳаракатлар монополияга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қарши қонунчиликка зид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ҳисобланади: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088223349"/>
              </p:ext>
            </p:extLst>
          </p:nvPr>
        </p:nvGraphicFramePr>
        <p:xfrm>
          <a:off x="590309" y="1967696"/>
          <a:ext cx="11065397" cy="43289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90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597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носка 3 (граница и черта) 4"/>
          <p:cNvSpPr/>
          <p:nvPr/>
        </p:nvSpPr>
        <p:spPr>
          <a:xfrm>
            <a:off x="1713053" y="300942"/>
            <a:ext cx="9942653" cy="1270670"/>
          </a:xfrm>
          <a:prstGeom prst="accent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203468"/>
              <a:gd name="adj8" fmla="val -896"/>
            </a:avLst>
          </a:prstGeom>
          <a:solidFill>
            <a:srgbClr val="3333FF"/>
          </a:solidFill>
          <a:ln>
            <a:solidFill>
              <a:schemeClr val="tx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Мопол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мавқега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корхоналарни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реестрига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киритиш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мезонлари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Выноска 1 (без границы) 5"/>
          <p:cNvSpPr/>
          <p:nvPr/>
        </p:nvSpPr>
        <p:spPr>
          <a:xfrm>
            <a:off x="2952728" y="2928934"/>
            <a:ext cx="2714644" cy="3309820"/>
          </a:xfrm>
          <a:prstGeom prst="callout1">
            <a:avLst>
              <a:gd name="adj1" fmla="val 18750"/>
              <a:gd name="adj2" fmla="val -8333"/>
              <a:gd name="adj3" fmla="val 85834"/>
              <a:gd name="adj4" fmla="val -29379"/>
            </a:avLst>
          </a:prstGeom>
          <a:solidFill>
            <a:srgbClr val="C00000"/>
          </a:solidFill>
          <a:ln>
            <a:solidFill>
              <a:schemeClr val="tx1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000" b="1" i="1" dirty="0">
                <a:latin typeface="Times New Roman" pitchFamily="18" charset="0"/>
                <a:cs typeface="Times New Roman" pitchFamily="18" charset="0"/>
              </a:rPr>
              <a:t>Агар </a:t>
            </a:r>
            <a:r>
              <a:rPr lang="uz-Cyrl-UZ" sz="2000" b="1" i="1" dirty="0">
                <a:latin typeface="Times New Roman" pitchFamily="18" charset="0"/>
                <a:cs typeface="Times New Roman" pitchFamily="18" charset="0"/>
              </a:rPr>
              <a:t>корхона ишлаб чиқарган муайян маҳсулотлар бозордаги шу турдаги маҳсулотнинг 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20%</a:t>
            </a:r>
            <a:r>
              <a:rPr lang="uz-Cyrl-UZ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b="1" i="1" dirty="0">
                <a:latin typeface="Times New Roman" pitchFamily="18" charset="0"/>
                <a:cs typeface="Times New Roman" pitchFamily="18" charset="0"/>
              </a:rPr>
              <a:t>идан </a:t>
            </a:r>
            <a:r>
              <a:rPr lang="uz-Cyrl-UZ" sz="2000" b="1" i="1" dirty="0">
                <a:latin typeface="Times New Roman" pitchFamily="18" charset="0"/>
                <a:cs typeface="Times New Roman" pitchFamily="18" charset="0"/>
              </a:rPr>
              <a:t>ортиқ бўлса, бу корхона монополистик корхона сифатида Давлат реестрига киритилади. 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Капля 6"/>
          <p:cNvSpPr/>
          <p:nvPr/>
        </p:nvSpPr>
        <p:spPr>
          <a:xfrm>
            <a:off x="2452662" y="1785926"/>
            <a:ext cx="3857652" cy="1071570"/>
          </a:xfrm>
          <a:prstGeom prst="teardrop">
            <a:avLst>
              <a:gd name="adj" fmla="val 86700"/>
            </a:avLst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Озиқ-овқат </a:t>
            </a: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маҳсулотлари учун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Выноска 1 (без границы) 7"/>
          <p:cNvSpPr/>
          <p:nvPr/>
        </p:nvSpPr>
        <p:spPr>
          <a:xfrm>
            <a:off x="7310446" y="2928934"/>
            <a:ext cx="2714644" cy="3309820"/>
          </a:xfrm>
          <a:prstGeom prst="callout1">
            <a:avLst>
              <a:gd name="adj1" fmla="val 18750"/>
              <a:gd name="adj2" fmla="val -8333"/>
              <a:gd name="adj3" fmla="val 94947"/>
              <a:gd name="adj4" fmla="val -35348"/>
            </a:avLst>
          </a:prstGeom>
          <a:solidFill>
            <a:srgbClr val="FFFF00"/>
          </a:solidFill>
          <a:ln>
            <a:solidFill>
              <a:schemeClr val="tx1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Агар </a:t>
            </a:r>
            <a:r>
              <a:rPr lang="uz-Cyrl-UZ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корхона ишлаб чиқарган муайян маҳсулотлар бозордаги шу турдаги маҳсулотнинг </a:t>
            </a:r>
            <a:r>
              <a:rPr lang="uz-Cyrl-UZ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35</a:t>
            </a:r>
            <a:r>
              <a:rPr lang="uz-Cyrl-UZ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uz-Cyrl-UZ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идан </a:t>
            </a:r>
            <a:r>
              <a:rPr lang="uz-Cyrl-UZ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ортиқ бўлса, бу корхона монополистик корхона сифатида Давлат реестрига киритилади. 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Капля 8"/>
          <p:cNvSpPr/>
          <p:nvPr/>
        </p:nvSpPr>
        <p:spPr>
          <a:xfrm>
            <a:off x="7310446" y="1785926"/>
            <a:ext cx="2714644" cy="857256"/>
          </a:xfrm>
          <a:prstGeom prst="teardrop">
            <a:avLst>
              <a:gd name="adj" fmla="val 86700"/>
            </a:avLst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Бошқа товарлар</a:t>
            </a:r>
            <a:endParaRPr lang="ru-RU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90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655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544009" y="324090"/>
            <a:ext cx="11088547" cy="818893"/>
          </a:xfrm>
          <a:prstGeom prst="flowChartAlternateProcess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Монопол</a:t>
            </a:r>
            <a:r>
              <a:rPr lang="ru-RU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корхоналарни</a:t>
            </a:r>
            <a:r>
              <a:rPr lang="ru-RU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тартибга</a:t>
            </a:r>
            <a:r>
              <a:rPr lang="ru-RU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солиш</a:t>
            </a:r>
            <a:r>
              <a:rPr lang="ru-RU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усуллари</a:t>
            </a:r>
            <a:endParaRPr lang="ru-RU" sz="24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021657340"/>
              </p:ext>
            </p:extLst>
          </p:nvPr>
        </p:nvGraphicFramePr>
        <p:xfrm>
          <a:off x="544009" y="1354238"/>
          <a:ext cx="11088547" cy="46877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458681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90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395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/>
          </p:nvPr>
        </p:nvGraphicFramePr>
        <p:xfrm>
          <a:off x="590309" y="555584"/>
          <a:ext cx="11019099" cy="987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1670861"/>
              </p:ext>
            </p:extLst>
          </p:nvPr>
        </p:nvGraphicFramePr>
        <p:xfrm>
          <a:off x="590309" y="1542851"/>
          <a:ext cx="11019099" cy="48384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6158379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1104977"/>
              </p:ext>
            </p:extLst>
          </p:nvPr>
        </p:nvGraphicFramePr>
        <p:xfrm>
          <a:off x="590309" y="497710"/>
          <a:ext cx="10995949" cy="5775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6083" name="Номер слайда 2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AC36DF1-8491-4297-B7AA-6EBF2B2FD46D}" type="slidenum">
              <a:rPr lang="ru-RU" altLang="ru-RU">
                <a:solidFill>
                  <a:srgbClr val="898989"/>
                </a:solidFill>
              </a:rPr>
              <a:pPr eaLnBrk="1" hangingPunct="1"/>
              <a:t>29</a:t>
            </a:fld>
            <a:endParaRPr lang="ru-RU" altLang="ru-RU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856610"/>
      </p:ext>
    </p:extLst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2031</Words>
  <Application>Microsoft Office PowerPoint</Application>
  <PresentationFormat>Широкоэкранный</PresentationFormat>
  <Paragraphs>201</Paragraphs>
  <Slides>29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Yusupov Ravshanbek Aminbayevich</dc:creator>
  <cp:lastModifiedBy>Yusupov Ravshanbek Aminbayevich</cp:lastModifiedBy>
  <cp:revision>6</cp:revision>
  <dcterms:created xsi:type="dcterms:W3CDTF">2022-03-29T10:26:37Z</dcterms:created>
  <dcterms:modified xsi:type="dcterms:W3CDTF">2022-03-29T11:17:15Z</dcterms:modified>
</cp:coreProperties>
</file>