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wav" ContentType="audio/x-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4.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notesSlides/notesSlide5.xml" ContentType="application/vnd.openxmlformats-officedocument.presentationml.notesSlide+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notesSlides/notesSlide6.xml" ContentType="application/vnd.openxmlformats-officedocument.presentationml.notesSlide+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notesSlides/notesSlide7.xml" ContentType="application/vnd.openxmlformats-officedocument.presentationml.notesSlide+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notesSlides/notesSlide8.xml" ContentType="application/vnd.openxmlformats-officedocument.presentationml.notesSlide+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notesSlides/notesSlide9.xml" ContentType="application/vnd.openxmlformats-officedocument.presentationml.notesSlide+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diagrams/data96.xml" ContentType="application/vnd.openxmlformats-officedocument.drawingml.diagramData+xml"/>
  <Override PartName="/ppt/diagrams/layout96.xml" ContentType="application/vnd.openxmlformats-officedocument.drawingml.diagramLayout+xml"/>
  <Override PartName="/ppt/diagrams/quickStyle96.xml" ContentType="application/vnd.openxmlformats-officedocument.drawingml.diagramStyle+xml"/>
  <Override PartName="/ppt/diagrams/colors96.xml" ContentType="application/vnd.openxmlformats-officedocument.drawingml.diagramColors+xml"/>
  <Override PartName="/ppt/diagrams/drawing9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316" r:id="rId2"/>
    <p:sldId id="31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5" r:id="rId26"/>
    <p:sldId id="286" r:id="rId27"/>
    <p:sldId id="287" r:id="rId28"/>
    <p:sldId id="319"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20" r:id="rId47"/>
    <p:sldId id="307" r:id="rId48"/>
    <p:sldId id="308" r:id="rId49"/>
    <p:sldId id="309" r:id="rId50"/>
    <p:sldId id="310" r:id="rId51"/>
    <p:sldId id="311" r:id="rId52"/>
    <p:sldId id="312" r:id="rId53"/>
    <p:sldId id="313" r:id="rId54"/>
    <p:sldId id="314" r:id="rId55"/>
    <p:sldId id="318" r:id="rId56"/>
    <p:sldId id="315" r:id="rId5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err="1" smtClean="0">
              <a:latin typeface="Times New Roman" panose="02020603050405020304" pitchFamily="18" charset="0"/>
              <a:cs typeface="Times New Roman" panose="02020603050405020304" pitchFamily="18" charset="0"/>
            </a:rPr>
            <a:t>Бозор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механизмлари</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a:t>
          </a:r>
          <a:r>
            <a:rPr lang="ru-RU" b="1" dirty="0" err="1" smtClean="0">
              <a:latin typeface="Times New Roman" panose="02020603050405020304" pitchFamily="18" charset="0"/>
              <a:cs typeface="Times New Roman" panose="02020603050405020304" pitchFamily="18" charset="0"/>
            </a:rPr>
            <a:t>Market</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mechanisms</a:t>
          </a:r>
          <a:r>
            <a:rPr lang="en-US"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4-мавзу</a:t>
          </a:r>
          <a:r>
            <a:rPr lang="uz-Cyrl-UZ"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Бизнес ва тадбиркорлик риски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4</a:t>
          </a:r>
          <a:r>
            <a:rPr lang="en-US" b="1"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Business and business risk</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C6B57C-8B43-4585-BACB-7A4DBD879B2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1E13B6C8-1F21-4956-876A-6785BFBCECBD}">
      <dgm:prSet>
        <dgm:style>
          <a:lnRef idx="0">
            <a:schemeClr val="accent2"/>
          </a:lnRef>
          <a:fillRef idx="3">
            <a:schemeClr val="accent2"/>
          </a:fillRef>
          <a:effectRef idx="3">
            <a:schemeClr val="accent2"/>
          </a:effectRef>
          <a:fontRef idx="minor">
            <a:schemeClr val="lt1"/>
          </a:fontRef>
        </dgm:style>
      </dgm:prSet>
      <dgm:spPr/>
      <dgm:t>
        <a:bodyPr/>
        <a:lstStyle/>
        <a:p>
          <a:pPr algn="ctr" rtl="0"/>
          <a:r>
            <a:rPr lang="uz-Cyrl-UZ" b="1" dirty="0" smtClean="0">
              <a:latin typeface="Times New Roman" panose="02020603050405020304" pitchFamily="18" charset="0"/>
              <a:cs typeface="Times New Roman" panose="02020603050405020304" pitchFamily="18" charset="0"/>
            </a:rPr>
            <a:t>4-мавзу. Бизнес ва тадбиркорлик риски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F174CB91-9163-4883-A87C-579A6200D515}" type="parTrans" cxnId="{FCB6EBCA-694A-4557-AE53-505D9685624B}">
      <dgm:prSet/>
      <dgm:spPr/>
      <dgm:t>
        <a:bodyPr/>
        <a:lstStyle/>
        <a:p>
          <a:endParaRPr lang="ru-RU"/>
        </a:p>
      </dgm:t>
    </dgm:pt>
    <dgm:pt modelId="{BCCEFED8-290E-4E9B-8B18-41D9EEF4329F}" type="sibTrans" cxnId="{FCB6EBCA-694A-4557-AE53-505D9685624B}">
      <dgm:prSet/>
      <dgm:spPr/>
      <dgm:t>
        <a:bodyPr/>
        <a:lstStyle/>
        <a:p>
          <a:endParaRPr lang="ru-RU"/>
        </a:p>
      </dgm:t>
    </dgm:pt>
    <dgm:pt modelId="{A5CCC79A-836B-4B6C-8073-96E8712361BB}" type="pres">
      <dgm:prSet presAssocID="{C2C6B57C-8B43-4585-BACB-7A4DBD879B2F}" presName="linear" presStyleCnt="0">
        <dgm:presLayoutVars>
          <dgm:animLvl val="lvl"/>
          <dgm:resizeHandles val="exact"/>
        </dgm:presLayoutVars>
      </dgm:prSet>
      <dgm:spPr/>
      <dgm:t>
        <a:bodyPr/>
        <a:lstStyle/>
        <a:p>
          <a:endParaRPr lang="ru-RU"/>
        </a:p>
      </dgm:t>
    </dgm:pt>
    <dgm:pt modelId="{9730C874-2713-4E10-A157-63C4B50E9E72}" type="pres">
      <dgm:prSet presAssocID="{1E13B6C8-1F21-4956-876A-6785BFBCECBD}" presName="parentText" presStyleLbl="node1" presStyleIdx="0" presStyleCnt="1">
        <dgm:presLayoutVars>
          <dgm:chMax val="0"/>
          <dgm:bulletEnabled val="1"/>
        </dgm:presLayoutVars>
      </dgm:prSet>
      <dgm:spPr/>
      <dgm:t>
        <a:bodyPr/>
        <a:lstStyle/>
        <a:p>
          <a:endParaRPr lang="ru-RU"/>
        </a:p>
      </dgm:t>
    </dgm:pt>
  </dgm:ptLst>
  <dgm:cxnLst>
    <dgm:cxn modelId="{BF6E1F20-F815-4F6E-B3ED-2983139BFDD7}" type="presOf" srcId="{1E13B6C8-1F21-4956-876A-6785BFBCECBD}" destId="{9730C874-2713-4E10-A157-63C4B50E9E72}" srcOrd="0" destOrd="0" presId="urn:microsoft.com/office/officeart/2005/8/layout/vList2"/>
    <dgm:cxn modelId="{FCB6EBCA-694A-4557-AE53-505D9685624B}" srcId="{C2C6B57C-8B43-4585-BACB-7A4DBD879B2F}" destId="{1E13B6C8-1F21-4956-876A-6785BFBCECBD}" srcOrd="0" destOrd="0" parTransId="{F174CB91-9163-4883-A87C-579A6200D515}" sibTransId="{BCCEFED8-290E-4E9B-8B18-41D9EEF4329F}"/>
    <dgm:cxn modelId="{EEF5B725-6DED-4781-BFA2-045CB8C4BBC6}" type="presOf" srcId="{C2C6B57C-8B43-4585-BACB-7A4DBD879B2F}" destId="{A5CCC79A-836B-4B6C-8073-96E8712361BB}" srcOrd="0" destOrd="0" presId="urn:microsoft.com/office/officeart/2005/8/layout/vList2"/>
    <dgm:cxn modelId="{B5F29603-930B-4DD8-A6E4-93AABE7DD343}" type="presParOf" srcId="{A5CCC79A-836B-4B6C-8073-96E8712361BB}" destId="{9730C874-2713-4E10-A157-63C4B50E9E72}"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961F2D-66EE-484A-AC08-F703D35B23BA}" type="doc">
      <dgm:prSet loTypeId="urn:microsoft.com/office/officeart/2005/8/layout/chevron2" loCatId="process" qsTypeId="urn:microsoft.com/office/officeart/2005/8/quickstyle/3d1" qsCatId="3D" csTypeId="urn:microsoft.com/office/officeart/2005/8/colors/colorful3" csCatId="colorful" phldr="1"/>
      <dgm:spPr/>
      <dgm:t>
        <a:bodyPr/>
        <a:lstStyle/>
        <a:p>
          <a:endParaRPr lang="ru-RU"/>
        </a:p>
      </dgm:t>
    </dgm:pt>
    <dgm:pt modelId="{A86191E6-B756-470E-8E03-00813D2B89C2}">
      <dgm:prSet/>
      <dgm:spPr/>
      <dgm:t>
        <a:bodyPr/>
        <a:lstStyle/>
        <a:p>
          <a:pPr rtl="0"/>
          <a:r>
            <a:rPr lang="ru-RU" b="1"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5DDD3167-B5CA-40D2-A5B1-F05AE90A5AB0}" type="parTrans" cxnId="{68E205C5-0908-42C9-966C-C18B8EF362F6}">
      <dgm:prSet/>
      <dgm:spPr/>
      <dgm:t>
        <a:bodyPr/>
        <a:lstStyle/>
        <a:p>
          <a:endParaRPr lang="ru-RU">
            <a:latin typeface="Times New Roman" pitchFamily="18" charset="0"/>
            <a:cs typeface="Times New Roman" pitchFamily="18" charset="0"/>
          </a:endParaRPr>
        </a:p>
      </dgm:t>
    </dgm:pt>
    <dgm:pt modelId="{A69EFFFF-5C7A-46A5-9574-092DA03E5016}" type="sibTrans" cxnId="{68E205C5-0908-42C9-966C-C18B8EF362F6}">
      <dgm:prSet/>
      <dgm:spPr/>
      <dgm:t>
        <a:bodyPr/>
        <a:lstStyle/>
        <a:p>
          <a:endParaRPr lang="ru-RU">
            <a:latin typeface="Times New Roman" pitchFamily="18" charset="0"/>
            <a:cs typeface="Times New Roman" pitchFamily="18" charset="0"/>
          </a:endParaRPr>
        </a:p>
      </dgm:t>
    </dgm:pt>
    <dgm:pt modelId="{D30022C8-16DD-4375-80AA-8BC89F3EBF51}">
      <dgm:prSet/>
      <dgm:spPr/>
      <dgm:t>
        <a:bodyPr/>
        <a:lstStyle/>
        <a:p>
          <a:pPr rtl="0"/>
          <a:r>
            <a:rPr lang="ru-RU" b="1"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9B160F4F-5A35-4C35-B36A-BA8AC128D608}" type="parTrans" cxnId="{6C395E7E-0296-46F7-83D6-6B2AF9854CFC}">
      <dgm:prSet/>
      <dgm:spPr/>
      <dgm:t>
        <a:bodyPr/>
        <a:lstStyle/>
        <a:p>
          <a:endParaRPr lang="ru-RU">
            <a:latin typeface="Times New Roman" pitchFamily="18" charset="0"/>
            <a:cs typeface="Times New Roman" pitchFamily="18" charset="0"/>
          </a:endParaRPr>
        </a:p>
      </dgm:t>
    </dgm:pt>
    <dgm:pt modelId="{B6D0B38F-29E3-439A-9B4E-806642B2E732}" type="sibTrans" cxnId="{6C395E7E-0296-46F7-83D6-6B2AF9854CFC}">
      <dgm:prSet/>
      <dgm:spPr/>
      <dgm:t>
        <a:bodyPr/>
        <a:lstStyle/>
        <a:p>
          <a:endParaRPr lang="ru-RU">
            <a:latin typeface="Times New Roman" pitchFamily="18" charset="0"/>
            <a:cs typeface="Times New Roman" pitchFamily="18" charset="0"/>
          </a:endParaRPr>
        </a:p>
      </dgm:t>
    </dgm:pt>
    <dgm:pt modelId="{F43A5777-3DA4-44BB-AD33-828CD47378FA}">
      <dgm:prSet/>
      <dgm:spPr/>
      <dgm:t>
        <a:bodyPr/>
        <a:lstStyle/>
        <a:p>
          <a:pPr rtl="0"/>
          <a:r>
            <a:rPr lang="ru-RU" b="1" dirty="0" smtClean="0">
              <a:latin typeface="Times New Roman" pitchFamily="18" charset="0"/>
              <a:cs typeface="Times New Roman" pitchFamily="18" charset="0"/>
            </a:rPr>
            <a:t>3</a:t>
          </a:r>
          <a:r>
            <a:rPr lang="uz-Cyrl-UZ"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2A61AD96-BF1B-4B41-98AB-4BB30639CF7B}" type="parTrans" cxnId="{C848FAFE-45AF-422C-9756-32D1D7558016}">
      <dgm:prSet/>
      <dgm:spPr/>
      <dgm:t>
        <a:bodyPr/>
        <a:lstStyle/>
        <a:p>
          <a:endParaRPr lang="ru-RU">
            <a:latin typeface="Times New Roman" pitchFamily="18" charset="0"/>
            <a:cs typeface="Times New Roman" pitchFamily="18" charset="0"/>
          </a:endParaRPr>
        </a:p>
      </dgm:t>
    </dgm:pt>
    <dgm:pt modelId="{34D9205F-D8F2-44E8-AB51-07882B57B0A2}" type="sibTrans" cxnId="{C848FAFE-45AF-422C-9756-32D1D7558016}">
      <dgm:prSet/>
      <dgm:spPr/>
      <dgm:t>
        <a:bodyPr/>
        <a:lstStyle/>
        <a:p>
          <a:endParaRPr lang="ru-RU">
            <a:latin typeface="Times New Roman" pitchFamily="18" charset="0"/>
            <a:cs typeface="Times New Roman" pitchFamily="18" charset="0"/>
          </a:endParaRPr>
        </a:p>
      </dgm:t>
    </dgm:pt>
    <dgm:pt modelId="{8822CCD4-1193-40C2-9E24-E0EE637FCC79}">
      <dgm:prSet custT="1"/>
      <dgm:spPr/>
      <dgm:t>
        <a:bodyPr/>
        <a:lstStyle/>
        <a:p>
          <a:pPr algn="just"/>
          <a:r>
            <a:rPr lang="ru-RU" sz="2400" b="0" dirty="0" err="1" smtClean="0">
              <a:latin typeface="Times New Roman" pitchFamily="18" charset="0"/>
              <a:cs typeface="Times New Roman" pitchFamily="18" charset="0"/>
            </a:rPr>
            <a:t>Тадбиркорлик</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фаолияти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тушунчаси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унинг</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вазифалари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ва</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ривожланиш</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шарт-шароитлари</a:t>
          </a:r>
          <a:r>
            <a:rPr lang="ru-RU" sz="2400" b="0" dirty="0" smtClean="0">
              <a:latin typeface="Times New Roman" pitchFamily="18" charset="0"/>
              <a:cs typeface="Times New Roman" pitchFamily="18" charset="0"/>
            </a:rPr>
            <a:t>.</a:t>
          </a:r>
          <a:endParaRPr lang="ru-RU" sz="2400" b="0" dirty="0">
            <a:latin typeface="Times New Roman" pitchFamily="18" charset="0"/>
            <a:cs typeface="Times New Roman" pitchFamily="18" charset="0"/>
          </a:endParaRPr>
        </a:p>
      </dgm:t>
    </dgm:pt>
    <dgm:pt modelId="{C8C62E5B-7E44-4EE7-B3BE-4FC1BEE2077E}" type="parTrans" cxnId="{72EFD3DF-C30F-4B7A-9A40-66C1090BB57C}">
      <dgm:prSet/>
      <dgm:spPr/>
      <dgm:t>
        <a:bodyPr/>
        <a:lstStyle/>
        <a:p>
          <a:endParaRPr lang="ru-RU">
            <a:latin typeface="Times New Roman" pitchFamily="18" charset="0"/>
            <a:cs typeface="Times New Roman" pitchFamily="18" charset="0"/>
          </a:endParaRPr>
        </a:p>
      </dgm:t>
    </dgm:pt>
    <dgm:pt modelId="{68E26920-55C4-42C1-B75C-263CF4FD8CFE}" type="sibTrans" cxnId="{72EFD3DF-C30F-4B7A-9A40-66C1090BB57C}">
      <dgm:prSet/>
      <dgm:spPr/>
      <dgm:t>
        <a:bodyPr/>
        <a:lstStyle/>
        <a:p>
          <a:endParaRPr lang="ru-RU">
            <a:latin typeface="Times New Roman" pitchFamily="18" charset="0"/>
            <a:cs typeface="Times New Roman" pitchFamily="18" charset="0"/>
          </a:endParaRPr>
        </a:p>
      </dgm:t>
    </dgm:pt>
    <dgm:pt modelId="{D9D58B1C-6142-4DF7-9BA9-8305CA23E4F1}">
      <dgm:prSet custT="1"/>
      <dgm:spPr/>
      <dgm:t>
        <a:bodyPr/>
        <a:lstStyle/>
        <a:p>
          <a:pPr algn="just"/>
          <a:r>
            <a:rPr lang="ru-RU" sz="2400" b="0" dirty="0" err="1" smtClean="0">
              <a:latin typeface="Times New Roman" pitchFamily="18" charset="0"/>
              <a:cs typeface="Times New Roman" pitchFamily="18" charset="0"/>
            </a:rPr>
            <a:t>Тадбиркорлик</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фаолиятининг</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шакллари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уларни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ташкил</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этиш</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ва</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бошқаришнинг бозор</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тизимлари</a:t>
          </a:r>
          <a:endParaRPr lang="ru-RU" sz="2400" b="0" dirty="0">
            <a:latin typeface="Times New Roman" pitchFamily="18" charset="0"/>
            <a:cs typeface="Times New Roman" pitchFamily="18" charset="0"/>
          </a:endParaRPr>
        </a:p>
      </dgm:t>
    </dgm:pt>
    <dgm:pt modelId="{FA09C82F-3002-40FD-B155-D37F0BA07513}" type="parTrans" cxnId="{4856B22D-2ADC-4BBC-B11D-E133797B9FB9}">
      <dgm:prSet/>
      <dgm:spPr/>
      <dgm:t>
        <a:bodyPr/>
        <a:lstStyle/>
        <a:p>
          <a:endParaRPr lang="ru-RU">
            <a:latin typeface="Times New Roman" pitchFamily="18" charset="0"/>
            <a:cs typeface="Times New Roman" pitchFamily="18" charset="0"/>
          </a:endParaRPr>
        </a:p>
      </dgm:t>
    </dgm:pt>
    <dgm:pt modelId="{5417453F-0A8D-420D-ADC3-F446B058F0D9}" type="sibTrans" cxnId="{4856B22D-2ADC-4BBC-B11D-E133797B9FB9}">
      <dgm:prSet/>
      <dgm:spPr/>
      <dgm:t>
        <a:bodyPr/>
        <a:lstStyle/>
        <a:p>
          <a:endParaRPr lang="ru-RU">
            <a:latin typeface="Times New Roman" pitchFamily="18" charset="0"/>
            <a:cs typeface="Times New Roman" pitchFamily="18" charset="0"/>
          </a:endParaRPr>
        </a:p>
      </dgm:t>
    </dgm:pt>
    <dgm:pt modelId="{8E2E74A1-DC77-463D-A2D6-7AAC7223EDD9}">
      <dgm:prSet custT="1"/>
      <dgm:spPr/>
      <dgm:t>
        <a:bodyPr/>
        <a:lstStyle/>
        <a:p>
          <a:pPr algn="just" rtl="0"/>
          <a:r>
            <a:rPr lang="ru-RU" sz="2400" b="0" dirty="0" err="1" smtClean="0">
              <a:latin typeface="Times New Roman" pitchFamily="18" charset="0"/>
              <a:cs typeface="Times New Roman" pitchFamily="18" charset="0"/>
            </a:rPr>
            <a:t>Тадбиркорлик</a:t>
          </a:r>
          <a:r>
            <a:rPr lang="ru-RU" sz="2400" b="0" dirty="0" smtClean="0">
              <a:latin typeface="Times New Roman" pitchFamily="18" charset="0"/>
              <a:cs typeface="Times New Roman" pitchFamily="18" charset="0"/>
            </a:rPr>
            <a:t> капитали </a:t>
          </a:r>
          <a:r>
            <a:rPr lang="ru-RU" sz="2400" b="0" dirty="0" err="1" smtClean="0">
              <a:latin typeface="Times New Roman" pitchFamily="18" charset="0"/>
              <a:cs typeface="Times New Roman" pitchFamily="18" charset="0"/>
            </a:rPr>
            <a:t>ва</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унинг</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ҳаракати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босқичлари</a:t>
          </a:r>
          <a:r>
            <a:rPr lang="uz-Cyrl-UZ" sz="2400" b="0" dirty="0" smtClean="0">
              <a:latin typeface="Times New Roman" pitchFamily="18" charset="0"/>
              <a:cs typeface="Times New Roman" pitchFamily="18" charset="0"/>
            </a:rPr>
            <a:t>.</a:t>
          </a:r>
          <a:r>
            <a:rPr lang="ru-RU" sz="2400" b="0" dirty="0" smtClean="0">
              <a:latin typeface="Times New Roman" pitchFamily="18" charset="0"/>
              <a:cs typeface="Times New Roman" pitchFamily="18" charset="0"/>
            </a:rPr>
            <a:t> </a:t>
          </a:r>
          <a:endParaRPr lang="ru-RU" sz="2400" b="0" dirty="0">
            <a:latin typeface="Times New Roman" pitchFamily="18" charset="0"/>
            <a:cs typeface="Times New Roman" pitchFamily="18" charset="0"/>
          </a:endParaRPr>
        </a:p>
      </dgm:t>
    </dgm:pt>
    <dgm:pt modelId="{4B5A9A2C-49E8-4A12-A7F4-6F9872F1805C}" type="parTrans" cxnId="{FA951CA9-3A23-418F-A734-7F69AD6C13D8}">
      <dgm:prSet/>
      <dgm:spPr/>
      <dgm:t>
        <a:bodyPr/>
        <a:lstStyle/>
        <a:p>
          <a:endParaRPr lang="ru-RU">
            <a:latin typeface="Times New Roman" pitchFamily="18" charset="0"/>
            <a:cs typeface="Times New Roman" pitchFamily="18" charset="0"/>
          </a:endParaRPr>
        </a:p>
      </dgm:t>
    </dgm:pt>
    <dgm:pt modelId="{B6779B3A-F97A-4C1D-8DE8-1F7184D5B351}" type="sibTrans" cxnId="{FA951CA9-3A23-418F-A734-7F69AD6C13D8}">
      <dgm:prSet/>
      <dgm:spPr/>
      <dgm:t>
        <a:bodyPr/>
        <a:lstStyle/>
        <a:p>
          <a:endParaRPr lang="ru-RU">
            <a:latin typeface="Times New Roman" pitchFamily="18" charset="0"/>
            <a:cs typeface="Times New Roman" pitchFamily="18" charset="0"/>
          </a:endParaRPr>
        </a:p>
      </dgm:t>
    </dgm:pt>
    <dgm:pt modelId="{D658D873-61C3-403E-B7AD-EA5A4F1615FA}">
      <dgm:prSet custT="1"/>
      <dgm:spPr/>
      <dgm:t>
        <a:bodyPr/>
        <a:lstStyle/>
        <a:p>
          <a:pPr algn="just"/>
          <a:r>
            <a:rPr lang="ru-RU" sz="2400" b="0" dirty="0" err="1" smtClean="0">
              <a:latin typeface="Times New Roman" pitchFamily="18" charset="0"/>
              <a:cs typeface="Times New Roman" pitchFamily="18" charset="0"/>
            </a:rPr>
            <a:t>Тадбиркорлик</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капиталининг</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айланиши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Асосий</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ва</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айланма</a:t>
          </a:r>
          <a:r>
            <a:rPr lang="ru-RU" sz="2400" b="0" dirty="0" smtClean="0">
              <a:latin typeface="Times New Roman" pitchFamily="18" charset="0"/>
              <a:cs typeface="Times New Roman" pitchFamily="18" charset="0"/>
            </a:rPr>
            <a:t> капитал.</a:t>
          </a:r>
          <a:endParaRPr lang="ru-RU" sz="2400" b="0" dirty="0">
            <a:latin typeface="Times New Roman" pitchFamily="18" charset="0"/>
            <a:cs typeface="Times New Roman" pitchFamily="18" charset="0"/>
          </a:endParaRPr>
        </a:p>
      </dgm:t>
    </dgm:pt>
    <dgm:pt modelId="{09ED04DE-B1A8-4BFE-A1CB-5C62BB9ED654}" type="parTrans" cxnId="{843AEC00-DF6D-4A63-8CEC-F4CA805E380E}">
      <dgm:prSet/>
      <dgm:spPr/>
      <dgm:t>
        <a:bodyPr/>
        <a:lstStyle/>
        <a:p>
          <a:endParaRPr lang="ru-RU"/>
        </a:p>
      </dgm:t>
    </dgm:pt>
    <dgm:pt modelId="{58D6B840-F481-4BB4-9F4B-53F76382E764}" type="sibTrans" cxnId="{843AEC00-DF6D-4A63-8CEC-F4CA805E380E}">
      <dgm:prSet/>
      <dgm:spPr/>
      <dgm:t>
        <a:bodyPr/>
        <a:lstStyle/>
        <a:p>
          <a:endParaRPr lang="ru-RU"/>
        </a:p>
      </dgm:t>
    </dgm:pt>
    <dgm:pt modelId="{A797E846-422D-487F-8F66-BF81D037D1FB}">
      <dgm:prSet custT="1"/>
      <dgm:spPr/>
      <dgm:t>
        <a:bodyPr/>
        <a:lstStyle/>
        <a:p>
          <a:pPr algn="ctr" rtl="0"/>
          <a:r>
            <a:rPr lang="uz-Cyrl-UZ" sz="2400" b="0" dirty="0" smtClean="0">
              <a:latin typeface="Times New Roman" pitchFamily="18" charset="0"/>
              <a:cs typeface="Times New Roman" pitchFamily="18" charset="0"/>
            </a:rPr>
            <a:t>4</a:t>
          </a:r>
          <a:endParaRPr lang="ru-RU" sz="2400" b="0" dirty="0">
            <a:latin typeface="Times New Roman" pitchFamily="18" charset="0"/>
            <a:cs typeface="Times New Roman" pitchFamily="18" charset="0"/>
          </a:endParaRPr>
        </a:p>
      </dgm:t>
    </dgm:pt>
    <dgm:pt modelId="{70CD0C60-BD80-4209-B621-8747D4DD1838}" type="parTrans" cxnId="{C5831D08-37D5-41CB-9ED7-F0D12D97B303}">
      <dgm:prSet/>
      <dgm:spPr/>
      <dgm:t>
        <a:bodyPr/>
        <a:lstStyle/>
        <a:p>
          <a:endParaRPr lang="ru-RU"/>
        </a:p>
      </dgm:t>
    </dgm:pt>
    <dgm:pt modelId="{D05F5FF0-AA79-4D4F-BB1C-785370D5FE8C}" type="sibTrans" cxnId="{C5831D08-37D5-41CB-9ED7-F0D12D97B303}">
      <dgm:prSet/>
      <dgm:spPr/>
      <dgm:t>
        <a:bodyPr/>
        <a:lstStyle/>
        <a:p>
          <a:endParaRPr lang="ru-RU"/>
        </a:p>
      </dgm:t>
    </dgm:pt>
    <dgm:pt modelId="{CA48053F-1C68-4B80-9A20-ABE57208B3C2}">
      <dgm:prSet custT="1"/>
      <dgm:spPr/>
      <dgm:t>
        <a:bodyPr/>
        <a:lstStyle/>
        <a:p>
          <a:pPr algn="just"/>
          <a:r>
            <a:rPr lang="ru-RU" sz="2400" b="0" dirty="0" err="1" smtClean="0">
              <a:latin typeface="Times New Roman" pitchFamily="18" charset="0"/>
              <a:cs typeface="Times New Roman" pitchFamily="18" charset="0"/>
            </a:rPr>
            <a:t>Асосий</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капитални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такрор</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ишлаб</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чиқариш</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ва</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ундан</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фойдаланиш</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самарадорлиги</a:t>
          </a:r>
          <a:r>
            <a:rPr lang="ru-RU" sz="2400" b="0" dirty="0" smtClean="0">
              <a:latin typeface="Times New Roman" pitchFamily="18" charset="0"/>
              <a:cs typeface="Times New Roman" pitchFamily="18" charset="0"/>
            </a:rPr>
            <a:t>.</a:t>
          </a:r>
          <a:endParaRPr lang="ru-RU" sz="2400" b="0" dirty="0">
            <a:latin typeface="Times New Roman" pitchFamily="18" charset="0"/>
            <a:cs typeface="Times New Roman" pitchFamily="18" charset="0"/>
          </a:endParaRPr>
        </a:p>
      </dgm:t>
    </dgm:pt>
    <dgm:pt modelId="{915900C1-2B99-4FE7-9C2C-0A5859DEB572}" type="parTrans" cxnId="{A9D165FF-1967-45F4-B7EE-C8A175F54826}">
      <dgm:prSet/>
      <dgm:spPr/>
      <dgm:t>
        <a:bodyPr/>
        <a:lstStyle/>
        <a:p>
          <a:endParaRPr lang="ru-RU"/>
        </a:p>
      </dgm:t>
    </dgm:pt>
    <dgm:pt modelId="{15FCBBE1-C573-4BA3-B7CD-C4901BC3A487}" type="sibTrans" cxnId="{A9D165FF-1967-45F4-B7EE-C8A175F54826}">
      <dgm:prSet/>
      <dgm:spPr/>
      <dgm:t>
        <a:bodyPr/>
        <a:lstStyle/>
        <a:p>
          <a:endParaRPr lang="ru-RU"/>
        </a:p>
      </dgm:t>
    </dgm:pt>
    <dgm:pt modelId="{2921E770-1D41-4A1C-B9B3-674529470D91}">
      <dgm:prSet custT="1"/>
      <dgm:spPr/>
      <dgm:t>
        <a:bodyPr/>
        <a:lstStyle/>
        <a:p>
          <a:pPr algn="ctr"/>
          <a:r>
            <a:rPr lang="uz-Cyrl-UZ" sz="2400" b="0" dirty="0" smtClean="0">
              <a:latin typeface="Times New Roman" pitchFamily="18" charset="0"/>
              <a:cs typeface="Times New Roman" pitchFamily="18" charset="0"/>
            </a:rPr>
            <a:t>5</a:t>
          </a:r>
          <a:endParaRPr lang="ru-RU" sz="2400" b="0" dirty="0">
            <a:latin typeface="Times New Roman" pitchFamily="18" charset="0"/>
            <a:cs typeface="Times New Roman" pitchFamily="18" charset="0"/>
          </a:endParaRPr>
        </a:p>
      </dgm:t>
    </dgm:pt>
    <dgm:pt modelId="{D6C9ECCF-2B88-4B3F-A02C-C12CE4DB831C}" type="parTrans" cxnId="{CFE605EB-EB74-40F0-9D9E-CE62AC000979}">
      <dgm:prSet/>
      <dgm:spPr/>
      <dgm:t>
        <a:bodyPr/>
        <a:lstStyle/>
        <a:p>
          <a:endParaRPr lang="ru-RU"/>
        </a:p>
      </dgm:t>
    </dgm:pt>
    <dgm:pt modelId="{0F5C5BA3-3EFD-457A-9723-F535F7AE964E}" type="sibTrans" cxnId="{CFE605EB-EB74-40F0-9D9E-CE62AC000979}">
      <dgm:prSet/>
      <dgm:spPr/>
      <dgm:t>
        <a:bodyPr/>
        <a:lstStyle/>
        <a:p>
          <a:endParaRPr lang="ru-RU"/>
        </a:p>
      </dgm:t>
    </dgm:pt>
    <dgm:pt modelId="{108FFDF8-F8A2-40B0-8F4E-AE502D983A81}" type="pres">
      <dgm:prSet presAssocID="{9E961F2D-66EE-484A-AC08-F703D35B23BA}" presName="linearFlow" presStyleCnt="0">
        <dgm:presLayoutVars>
          <dgm:dir/>
          <dgm:animLvl val="lvl"/>
          <dgm:resizeHandles val="exact"/>
        </dgm:presLayoutVars>
      </dgm:prSet>
      <dgm:spPr/>
      <dgm:t>
        <a:bodyPr/>
        <a:lstStyle/>
        <a:p>
          <a:endParaRPr lang="ru-RU"/>
        </a:p>
      </dgm:t>
    </dgm:pt>
    <dgm:pt modelId="{E9AD62FB-8DBF-4A6A-BBCC-DFC81872C63A}" type="pres">
      <dgm:prSet presAssocID="{A86191E6-B756-470E-8E03-00813D2B89C2}" presName="composite" presStyleCnt="0"/>
      <dgm:spPr/>
    </dgm:pt>
    <dgm:pt modelId="{77270D7B-5F50-4F83-BDAD-447C08D0C4BE}" type="pres">
      <dgm:prSet presAssocID="{A86191E6-B756-470E-8E03-00813D2B89C2}" presName="parentText" presStyleLbl="alignNode1" presStyleIdx="0" presStyleCnt="5">
        <dgm:presLayoutVars>
          <dgm:chMax val="1"/>
          <dgm:bulletEnabled val="1"/>
        </dgm:presLayoutVars>
      </dgm:prSet>
      <dgm:spPr/>
      <dgm:t>
        <a:bodyPr/>
        <a:lstStyle/>
        <a:p>
          <a:endParaRPr lang="ru-RU"/>
        </a:p>
      </dgm:t>
    </dgm:pt>
    <dgm:pt modelId="{AAF42D0A-4C7E-49E4-ABD0-274896E4ACD4}" type="pres">
      <dgm:prSet presAssocID="{A86191E6-B756-470E-8E03-00813D2B89C2}" presName="descendantText" presStyleLbl="alignAcc1" presStyleIdx="0" presStyleCnt="5">
        <dgm:presLayoutVars>
          <dgm:bulletEnabled val="1"/>
        </dgm:presLayoutVars>
      </dgm:prSet>
      <dgm:spPr/>
      <dgm:t>
        <a:bodyPr/>
        <a:lstStyle/>
        <a:p>
          <a:endParaRPr lang="ru-RU"/>
        </a:p>
      </dgm:t>
    </dgm:pt>
    <dgm:pt modelId="{46B3826E-5063-4318-BACB-8DD1C01EA6F1}" type="pres">
      <dgm:prSet presAssocID="{A69EFFFF-5C7A-46A5-9574-092DA03E5016}" presName="sp" presStyleCnt="0"/>
      <dgm:spPr/>
    </dgm:pt>
    <dgm:pt modelId="{64F60655-4951-4260-BB0B-CFA39A437C69}" type="pres">
      <dgm:prSet presAssocID="{D30022C8-16DD-4375-80AA-8BC89F3EBF51}" presName="composite" presStyleCnt="0"/>
      <dgm:spPr/>
    </dgm:pt>
    <dgm:pt modelId="{2D09DB41-350D-40DA-B20E-8EA63B84C3A7}" type="pres">
      <dgm:prSet presAssocID="{D30022C8-16DD-4375-80AA-8BC89F3EBF51}" presName="parentText" presStyleLbl="alignNode1" presStyleIdx="1" presStyleCnt="5">
        <dgm:presLayoutVars>
          <dgm:chMax val="1"/>
          <dgm:bulletEnabled val="1"/>
        </dgm:presLayoutVars>
      </dgm:prSet>
      <dgm:spPr/>
      <dgm:t>
        <a:bodyPr/>
        <a:lstStyle/>
        <a:p>
          <a:endParaRPr lang="ru-RU"/>
        </a:p>
      </dgm:t>
    </dgm:pt>
    <dgm:pt modelId="{529FE432-A0B7-4D2D-80D8-37B489AC7CFA}" type="pres">
      <dgm:prSet presAssocID="{D30022C8-16DD-4375-80AA-8BC89F3EBF51}" presName="descendantText" presStyleLbl="alignAcc1" presStyleIdx="1" presStyleCnt="5">
        <dgm:presLayoutVars>
          <dgm:bulletEnabled val="1"/>
        </dgm:presLayoutVars>
      </dgm:prSet>
      <dgm:spPr/>
      <dgm:t>
        <a:bodyPr/>
        <a:lstStyle/>
        <a:p>
          <a:endParaRPr lang="ru-RU"/>
        </a:p>
      </dgm:t>
    </dgm:pt>
    <dgm:pt modelId="{4274FB0A-D61E-41F1-9AD9-F3C911545603}" type="pres">
      <dgm:prSet presAssocID="{B6D0B38F-29E3-439A-9B4E-806642B2E732}" presName="sp" presStyleCnt="0"/>
      <dgm:spPr/>
    </dgm:pt>
    <dgm:pt modelId="{250E0916-2ED7-4E7A-9079-5C0158E1C58F}" type="pres">
      <dgm:prSet presAssocID="{F43A5777-3DA4-44BB-AD33-828CD47378FA}" presName="composite" presStyleCnt="0"/>
      <dgm:spPr/>
    </dgm:pt>
    <dgm:pt modelId="{A3647CE7-693C-4089-BF18-0B1A5C1328AD}" type="pres">
      <dgm:prSet presAssocID="{F43A5777-3DA4-44BB-AD33-828CD47378FA}" presName="parentText" presStyleLbl="alignNode1" presStyleIdx="2" presStyleCnt="5">
        <dgm:presLayoutVars>
          <dgm:chMax val="1"/>
          <dgm:bulletEnabled val="1"/>
        </dgm:presLayoutVars>
      </dgm:prSet>
      <dgm:spPr/>
      <dgm:t>
        <a:bodyPr/>
        <a:lstStyle/>
        <a:p>
          <a:endParaRPr lang="ru-RU"/>
        </a:p>
      </dgm:t>
    </dgm:pt>
    <dgm:pt modelId="{90AAC429-A2AD-4EE9-AB63-00DF1A9B8323}" type="pres">
      <dgm:prSet presAssocID="{F43A5777-3DA4-44BB-AD33-828CD47378FA}" presName="descendantText" presStyleLbl="alignAcc1" presStyleIdx="2" presStyleCnt="5">
        <dgm:presLayoutVars>
          <dgm:bulletEnabled val="1"/>
        </dgm:presLayoutVars>
      </dgm:prSet>
      <dgm:spPr/>
      <dgm:t>
        <a:bodyPr/>
        <a:lstStyle/>
        <a:p>
          <a:endParaRPr lang="ru-RU"/>
        </a:p>
      </dgm:t>
    </dgm:pt>
    <dgm:pt modelId="{E8B1A8B2-9FAF-4F22-B464-C4532DC91FB3}" type="pres">
      <dgm:prSet presAssocID="{34D9205F-D8F2-44E8-AB51-07882B57B0A2}" presName="sp" presStyleCnt="0"/>
      <dgm:spPr/>
    </dgm:pt>
    <dgm:pt modelId="{C7860199-74B3-49AF-9A6C-072F2DBDA8C6}" type="pres">
      <dgm:prSet presAssocID="{A797E846-422D-487F-8F66-BF81D037D1FB}" presName="composite" presStyleCnt="0"/>
      <dgm:spPr/>
    </dgm:pt>
    <dgm:pt modelId="{1DC462E4-FD7F-4CD0-B658-05F19B855232}" type="pres">
      <dgm:prSet presAssocID="{A797E846-422D-487F-8F66-BF81D037D1FB}" presName="parentText" presStyleLbl="alignNode1" presStyleIdx="3" presStyleCnt="5">
        <dgm:presLayoutVars>
          <dgm:chMax val="1"/>
          <dgm:bulletEnabled val="1"/>
        </dgm:presLayoutVars>
      </dgm:prSet>
      <dgm:spPr/>
      <dgm:t>
        <a:bodyPr/>
        <a:lstStyle/>
        <a:p>
          <a:endParaRPr lang="ru-RU"/>
        </a:p>
      </dgm:t>
    </dgm:pt>
    <dgm:pt modelId="{09C98C00-DC08-431B-A3EF-5708553677D3}" type="pres">
      <dgm:prSet presAssocID="{A797E846-422D-487F-8F66-BF81D037D1FB}" presName="descendantText" presStyleLbl="alignAcc1" presStyleIdx="3" presStyleCnt="5">
        <dgm:presLayoutVars>
          <dgm:bulletEnabled val="1"/>
        </dgm:presLayoutVars>
      </dgm:prSet>
      <dgm:spPr/>
      <dgm:t>
        <a:bodyPr/>
        <a:lstStyle/>
        <a:p>
          <a:endParaRPr lang="ru-RU"/>
        </a:p>
      </dgm:t>
    </dgm:pt>
    <dgm:pt modelId="{B4A0DCD9-6C2B-44C9-8B19-39860260CA76}" type="pres">
      <dgm:prSet presAssocID="{D05F5FF0-AA79-4D4F-BB1C-785370D5FE8C}" presName="sp" presStyleCnt="0"/>
      <dgm:spPr/>
    </dgm:pt>
    <dgm:pt modelId="{06F9C61F-FDA9-4324-B718-63341055693A}" type="pres">
      <dgm:prSet presAssocID="{2921E770-1D41-4A1C-B9B3-674529470D91}" presName="composite" presStyleCnt="0"/>
      <dgm:spPr/>
    </dgm:pt>
    <dgm:pt modelId="{73DC4970-F819-4100-B903-B394D94752FC}" type="pres">
      <dgm:prSet presAssocID="{2921E770-1D41-4A1C-B9B3-674529470D91}" presName="parentText" presStyleLbl="alignNode1" presStyleIdx="4" presStyleCnt="5">
        <dgm:presLayoutVars>
          <dgm:chMax val="1"/>
          <dgm:bulletEnabled val="1"/>
        </dgm:presLayoutVars>
      </dgm:prSet>
      <dgm:spPr/>
      <dgm:t>
        <a:bodyPr/>
        <a:lstStyle/>
        <a:p>
          <a:endParaRPr lang="ru-RU"/>
        </a:p>
      </dgm:t>
    </dgm:pt>
    <dgm:pt modelId="{6DE58974-CEB2-4893-8C11-3637CDA75091}" type="pres">
      <dgm:prSet presAssocID="{2921E770-1D41-4A1C-B9B3-674529470D91}" presName="descendantText" presStyleLbl="alignAcc1" presStyleIdx="4" presStyleCnt="5">
        <dgm:presLayoutVars>
          <dgm:bulletEnabled val="1"/>
        </dgm:presLayoutVars>
      </dgm:prSet>
      <dgm:spPr/>
      <dgm:t>
        <a:bodyPr/>
        <a:lstStyle/>
        <a:p>
          <a:endParaRPr lang="ru-RU"/>
        </a:p>
      </dgm:t>
    </dgm:pt>
  </dgm:ptLst>
  <dgm:cxnLst>
    <dgm:cxn modelId="{68E205C5-0908-42C9-966C-C18B8EF362F6}" srcId="{9E961F2D-66EE-484A-AC08-F703D35B23BA}" destId="{A86191E6-B756-470E-8E03-00813D2B89C2}" srcOrd="0" destOrd="0" parTransId="{5DDD3167-B5CA-40D2-A5B1-F05AE90A5AB0}" sibTransId="{A69EFFFF-5C7A-46A5-9574-092DA03E5016}"/>
    <dgm:cxn modelId="{1BFB3B39-49B4-4DEC-A5FF-2B6435B2B15A}" type="presOf" srcId="{8E2E74A1-DC77-463D-A2D6-7AAC7223EDD9}" destId="{90AAC429-A2AD-4EE9-AB63-00DF1A9B8323}" srcOrd="0" destOrd="0" presId="urn:microsoft.com/office/officeart/2005/8/layout/chevron2"/>
    <dgm:cxn modelId="{60291AC8-4837-47D1-8A48-ABD2AEA47141}" type="presOf" srcId="{2921E770-1D41-4A1C-B9B3-674529470D91}" destId="{73DC4970-F819-4100-B903-B394D94752FC}" srcOrd="0" destOrd="0" presId="urn:microsoft.com/office/officeart/2005/8/layout/chevron2"/>
    <dgm:cxn modelId="{843AEC00-DF6D-4A63-8CEC-F4CA805E380E}" srcId="{A797E846-422D-487F-8F66-BF81D037D1FB}" destId="{D658D873-61C3-403E-B7AD-EA5A4F1615FA}" srcOrd="0" destOrd="0" parTransId="{09ED04DE-B1A8-4BFE-A1CB-5C62BB9ED654}" sibTransId="{58D6B840-F481-4BB4-9F4B-53F76382E764}"/>
    <dgm:cxn modelId="{BC23D0DD-B524-4491-9721-E06A12BDD282}" type="presOf" srcId="{D9D58B1C-6142-4DF7-9BA9-8305CA23E4F1}" destId="{529FE432-A0B7-4D2D-80D8-37B489AC7CFA}" srcOrd="0" destOrd="0" presId="urn:microsoft.com/office/officeart/2005/8/layout/chevron2"/>
    <dgm:cxn modelId="{FA951CA9-3A23-418F-A734-7F69AD6C13D8}" srcId="{F43A5777-3DA4-44BB-AD33-828CD47378FA}" destId="{8E2E74A1-DC77-463D-A2D6-7AAC7223EDD9}" srcOrd="0" destOrd="0" parTransId="{4B5A9A2C-49E8-4A12-A7F4-6F9872F1805C}" sibTransId="{B6779B3A-F97A-4C1D-8DE8-1F7184D5B351}"/>
    <dgm:cxn modelId="{AEDF701D-8058-4B80-B0A7-70246F4AF3A2}" type="presOf" srcId="{8822CCD4-1193-40C2-9E24-E0EE637FCC79}" destId="{AAF42D0A-4C7E-49E4-ABD0-274896E4ACD4}" srcOrd="0" destOrd="0" presId="urn:microsoft.com/office/officeart/2005/8/layout/chevron2"/>
    <dgm:cxn modelId="{07453FB4-FC00-455F-8999-53CE16FF12FF}" type="presOf" srcId="{F43A5777-3DA4-44BB-AD33-828CD47378FA}" destId="{A3647CE7-693C-4089-BF18-0B1A5C1328AD}" srcOrd="0" destOrd="0" presId="urn:microsoft.com/office/officeart/2005/8/layout/chevron2"/>
    <dgm:cxn modelId="{72EFD3DF-C30F-4B7A-9A40-66C1090BB57C}" srcId="{A86191E6-B756-470E-8E03-00813D2B89C2}" destId="{8822CCD4-1193-40C2-9E24-E0EE637FCC79}" srcOrd="0" destOrd="0" parTransId="{C8C62E5B-7E44-4EE7-B3BE-4FC1BEE2077E}" sibTransId="{68E26920-55C4-42C1-B75C-263CF4FD8CFE}"/>
    <dgm:cxn modelId="{CFE605EB-EB74-40F0-9D9E-CE62AC000979}" srcId="{9E961F2D-66EE-484A-AC08-F703D35B23BA}" destId="{2921E770-1D41-4A1C-B9B3-674529470D91}" srcOrd="4" destOrd="0" parTransId="{D6C9ECCF-2B88-4B3F-A02C-C12CE4DB831C}" sibTransId="{0F5C5BA3-3EFD-457A-9723-F535F7AE964E}"/>
    <dgm:cxn modelId="{6C395E7E-0296-46F7-83D6-6B2AF9854CFC}" srcId="{9E961F2D-66EE-484A-AC08-F703D35B23BA}" destId="{D30022C8-16DD-4375-80AA-8BC89F3EBF51}" srcOrd="1" destOrd="0" parTransId="{9B160F4F-5A35-4C35-B36A-BA8AC128D608}" sibTransId="{B6D0B38F-29E3-439A-9B4E-806642B2E732}"/>
    <dgm:cxn modelId="{14444315-EA9B-4139-BB21-9B02C2F7C377}" type="presOf" srcId="{A797E846-422D-487F-8F66-BF81D037D1FB}" destId="{1DC462E4-FD7F-4CD0-B658-05F19B855232}" srcOrd="0" destOrd="0" presId="urn:microsoft.com/office/officeart/2005/8/layout/chevron2"/>
    <dgm:cxn modelId="{4856B22D-2ADC-4BBC-B11D-E133797B9FB9}" srcId="{D30022C8-16DD-4375-80AA-8BC89F3EBF51}" destId="{D9D58B1C-6142-4DF7-9BA9-8305CA23E4F1}" srcOrd="0" destOrd="0" parTransId="{FA09C82F-3002-40FD-B155-D37F0BA07513}" sibTransId="{5417453F-0A8D-420D-ADC3-F446B058F0D9}"/>
    <dgm:cxn modelId="{A9D165FF-1967-45F4-B7EE-C8A175F54826}" srcId="{2921E770-1D41-4A1C-B9B3-674529470D91}" destId="{CA48053F-1C68-4B80-9A20-ABE57208B3C2}" srcOrd="0" destOrd="0" parTransId="{915900C1-2B99-4FE7-9C2C-0A5859DEB572}" sibTransId="{15FCBBE1-C573-4BA3-B7CD-C4901BC3A487}"/>
    <dgm:cxn modelId="{073ABDC0-1DE6-47C7-8629-BB9DFF355A2E}" type="presOf" srcId="{D658D873-61C3-403E-B7AD-EA5A4F1615FA}" destId="{09C98C00-DC08-431B-A3EF-5708553677D3}" srcOrd="0" destOrd="0" presId="urn:microsoft.com/office/officeart/2005/8/layout/chevron2"/>
    <dgm:cxn modelId="{C5831D08-37D5-41CB-9ED7-F0D12D97B303}" srcId="{9E961F2D-66EE-484A-AC08-F703D35B23BA}" destId="{A797E846-422D-487F-8F66-BF81D037D1FB}" srcOrd="3" destOrd="0" parTransId="{70CD0C60-BD80-4209-B621-8747D4DD1838}" sibTransId="{D05F5FF0-AA79-4D4F-BB1C-785370D5FE8C}"/>
    <dgm:cxn modelId="{B6AE4B96-7329-4121-A47F-50070251C7C4}" type="presOf" srcId="{9E961F2D-66EE-484A-AC08-F703D35B23BA}" destId="{108FFDF8-F8A2-40B0-8F4E-AE502D983A81}" srcOrd="0" destOrd="0" presId="urn:microsoft.com/office/officeart/2005/8/layout/chevron2"/>
    <dgm:cxn modelId="{2750356E-4368-459A-90F1-D01854D6108D}" type="presOf" srcId="{CA48053F-1C68-4B80-9A20-ABE57208B3C2}" destId="{6DE58974-CEB2-4893-8C11-3637CDA75091}" srcOrd="0" destOrd="0" presId="urn:microsoft.com/office/officeart/2005/8/layout/chevron2"/>
    <dgm:cxn modelId="{53EED62C-250F-40C1-B732-92DFB8AC9665}" type="presOf" srcId="{A86191E6-B756-470E-8E03-00813D2B89C2}" destId="{77270D7B-5F50-4F83-BDAD-447C08D0C4BE}" srcOrd="0" destOrd="0" presId="urn:microsoft.com/office/officeart/2005/8/layout/chevron2"/>
    <dgm:cxn modelId="{C848FAFE-45AF-422C-9756-32D1D7558016}" srcId="{9E961F2D-66EE-484A-AC08-F703D35B23BA}" destId="{F43A5777-3DA4-44BB-AD33-828CD47378FA}" srcOrd="2" destOrd="0" parTransId="{2A61AD96-BF1B-4B41-98AB-4BB30639CF7B}" sibTransId="{34D9205F-D8F2-44E8-AB51-07882B57B0A2}"/>
    <dgm:cxn modelId="{60E21AEE-6537-47EB-B6AC-59F7CCC37533}" type="presOf" srcId="{D30022C8-16DD-4375-80AA-8BC89F3EBF51}" destId="{2D09DB41-350D-40DA-B20E-8EA63B84C3A7}" srcOrd="0" destOrd="0" presId="urn:microsoft.com/office/officeart/2005/8/layout/chevron2"/>
    <dgm:cxn modelId="{7D133713-A0B2-4B5C-B394-E6F929B86A86}" type="presParOf" srcId="{108FFDF8-F8A2-40B0-8F4E-AE502D983A81}" destId="{E9AD62FB-8DBF-4A6A-BBCC-DFC81872C63A}" srcOrd="0" destOrd="0" presId="urn:microsoft.com/office/officeart/2005/8/layout/chevron2"/>
    <dgm:cxn modelId="{B6229F4F-A8F8-4AF2-8375-E68063FBD1F7}" type="presParOf" srcId="{E9AD62FB-8DBF-4A6A-BBCC-DFC81872C63A}" destId="{77270D7B-5F50-4F83-BDAD-447C08D0C4BE}" srcOrd="0" destOrd="0" presId="urn:microsoft.com/office/officeart/2005/8/layout/chevron2"/>
    <dgm:cxn modelId="{3D8F595B-DFFA-4BE4-8035-612081066802}" type="presParOf" srcId="{E9AD62FB-8DBF-4A6A-BBCC-DFC81872C63A}" destId="{AAF42D0A-4C7E-49E4-ABD0-274896E4ACD4}" srcOrd="1" destOrd="0" presId="urn:microsoft.com/office/officeart/2005/8/layout/chevron2"/>
    <dgm:cxn modelId="{8DC8645C-A4EE-4C64-A778-CADD1ECB9AFD}" type="presParOf" srcId="{108FFDF8-F8A2-40B0-8F4E-AE502D983A81}" destId="{46B3826E-5063-4318-BACB-8DD1C01EA6F1}" srcOrd="1" destOrd="0" presId="urn:microsoft.com/office/officeart/2005/8/layout/chevron2"/>
    <dgm:cxn modelId="{A2D1C430-59B0-4B45-8B3E-4E7D24EDA756}" type="presParOf" srcId="{108FFDF8-F8A2-40B0-8F4E-AE502D983A81}" destId="{64F60655-4951-4260-BB0B-CFA39A437C69}" srcOrd="2" destOrd="0" presId="urn:microsoft.com/office/officeart/2005/8/layout/chevron2"/>
    <dgm:cxn modelId="{B9A768FE-BA7A-47DF-A959-A867FB343F2E}" type="presParOf" srcId="{64F60655-4951-4260-BB0B-CFA39A437C69}" destId="{2D09DB41-350D-40DA-B20E-8EA63B84C3A7}" srcOrd="0" destOrd="0" presId="urn:microsoft.com/office/officeart/2005/8/layout/chevron2"/>
    <dgm:cxn modelId="{A268D11B-3E73-4F1E-B471-AAC1BF8C802E}" type="presParOf" srcId="{64F60655-4951-4260-BB0B-CFA39A437C69}" destId="{529FE432-A0B7-4D2D-80D8-37B489AC7CFA}" srcOrd="1" destOrd="0" presId="urn:microsoft.com/office/officeart/2005/8/layout/chevron2"/>
    <dgm:cxn modelId="{B9EAB565-0990-43CA-BE5C-0210FBAE0F32}" type="presParOf" srcId="{108FFDF8-F8A2-40B0-8F4E-AE502D983A81}" destId="{4274FB0A-D61E-41F1-9AD9-F3C911545603}" srcOrd="3" destOrd="0" presId="urn:microsoft.com/office/officeart/2005/8/layout/chevron2"/>
    <dgm:cxn modelId="{F9CD6070-4B77-4057-B728-9962135D6C2F}" type="presParOf" srcId="{108FFDF8-F8A2-40B0-8F4E-AE502D983A81}" destId="{250E0916-2ED7-4E7A-9079-5C0158E1C58F}" srcOrd="4" destOrd="0" presId="urn:microsoft.com/office/officeart/2005/8/layout/chevron2"/>
    <dgm:cxn modelId="{7C818B00-DBE5-41DA-8301-2FB7239BE02A}" type="presParOf" srcId="{250E0916-2ED7-4E7A-9079-5C0158E1C58F}" destId="{A3647CE7-693C-4089-BF18-0B1A5C1328AD}" srcOrd="0" destOrd="0" presId="urn:microsoft.com/office/officeart/2005/8/layout/chevron2"/>
    <dgm:cxn modelId="{10B8DB95-B309-475E-B867-2DD7AD7233A8}" type="presParOf" srcId="{250E0916-2ED7-4E7A-9079-5C0158E1C58F}" destId="{90AAC429-A2AD-4EE9-AB63-00DF1A9B8323}" srcOrd="1" destOrd="0" presId="urn:microsoft.com/office/officeart/2005/8/layout/chevron2"/>
    <dgm:cxn modelId="{763D220A-1EDA-451D-B4A2-B9898C4A997B}" type="presParOf" srcId="{108FFDF8-F8A2-40B0-8F4E-AE502D983A81}" destId="{E8B1A8B2-9FAF-4F22-B464-C4532DC91FB3}" srcOrd="5" destOrd="0" presId="urn:microsoft.com/office/officeart/2005/8/layout/chevron2"/>
    <dgm:cxn modelId="{638BD139-846A-4A91-AE96-C5E285B101C8}" type="presParOf" srcId="{108FFDF8-F8A2-40B0-8F4E-AE502D983A81}" destId="{C7860199-74B3-49AF-9A6C-072F2DBDA8C6}" srcOrd="6" destOrd="0" presId="urn:microsoft.com/office/officeart/2005/8/layout/chevron2"/>
    <dgm:cxn modelId="{E87C5D46-B9C2-4C1C-A193-12ED9BBF0F52}" type="presParOf" srcId="{C7860199-74B3-49AF-9A6C-072F2DBDA8C6}" destId="{1DC462E4-FD7F-4CD0-B658-05F19B855232}" srcOrd="0" destOrd="0" presId="urn:microsoft.com/office/officeart/2005/8/layout/chevron2"/>
    <dgm:cxn modelId="{5A12D0D5-9091-4E1F-98BA-07AF50FC391B}" type="presParOf" srcId="{C7860199-74B3-49AF-9A6C-072F2DBDA8C6}" destId="{09C98C00-DC08-431B-A3EF-5708553677D3}" srcOrd="1" destOrd="0" presId="urn:microsoft.com/office/officeart/2005/8/layout/chevron2"/>
    <dgm:cxn modelId="{4BD003DB-40EB-4753-8891-F858F8053503}" type="presParOf" srcId="{108FFDF8-F8A2-40B0-8F4E-AE502D983A81}" destId="{B4A0DCD9-6C2B-44C9-8B19-39860260CA76}" srcOrd="7" destOrd="0" presId="urn:microsoft.com/office/officeart/2005/8/layout/chevron2"/>
    <dgm:cxn modelId="{2B1A3472-C93A-4EC2-947C-60A95AE97EB4}" type="presParOf" srcId="{108FFDF8-F8A2-40B0-8F4E-AE502D983A81}" destId="{06F9C61F-FDA9-4324-B718-63341055693A}" srcOrd="8" destOrd="0" presId="urn:microsoft.com/office/officeart/2005/8/layout/chevron2"/>
    <dgm:cxn modelId="{A4FA8585-5FB8-4BA0-8850-27663CF5D8DB}" type="presParOf" srcId="{06F9C61F-FDA9-4324-B718-63341055693A}" destId="{73DC4970-F819-4100-B903-B394D94752FC}" srcOrd="0" destOrd="0" presId="urn:microsoft.com/office/officeart/2005/8/layout/chevron2"/>
    <dgm:cxn modelId="{6FC62639-FE32-412D-8FD8-CAEEB668E81B}" type="presParOf" srcId="{06F9C61F-FDA9-4324-B718-63341055693A}" destId="{6DE58974-CEB2-4893-8C11-3637CDA75091}"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F2A9412-72F5-46C0-AB60-C5410F24D330}"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A48A8382-A203-4127-91F2-065C5F5FBA22}">
      <dgm:prSet/>
      <dgm:spPr/>
      <dgm:t>
        <a:bodyPr/>
        <a:lstStyle/>
        <a:p>
          <a:pPr rtl="0"/>
          <a:r>
            <a:rPr lang="uz-Cyrl-UZ" u="sng" dirty="0" smtClean="0">
              <a:latin typeface="Times New Roman" pitchFamily="18" charset="0"/>
              <a:cs typeface="Times New Roman" pitchFamily="18" charset="0"/>
            </a:rPr>
            <a:t>Тадбиркорлик</a:t>
          </a:r>
          <a:r>
            <a:rPr lang="uz-Cyrl-UZ" dirty="0" smtClean="0">
              <a:latin typeface="Times New Roman" pitchFamily="18" charset="0"/>
              <a:cs typeface="Times New Roman" pitchFamily="18" charset="0"/>
            </a:rPr>
            <a:t> (тадбиркорлик фаолияти) – юридик ва жисмоний шахслар томонидан мулкий маъсулият остида, мавжуд қонунлар доирасида, даромад (фойда) олиш мақсадида, таҳлика билан амалга ошириладиган иқтисодий фаолиятдир</a:t>
          </a:r>
          <a:endParaRPr lang="ru-RU" dirty="0">
            <a:latin typeface="Times New Roman" pitchFamily="18" charset="0"/>
            <a:cs typeface="Times New Roman" pitchFamily="18" charset="0"/>
          </a:endParaRPr>
        </a:p>
      </dgm:t>
    </dgm:pt>
    <dgm:pt modelId="{32FE39C5-9270-4477-8B48-029C4216CC6E}" type="parTrans" cxnId="{5EAB162D-55E7-47E3-836E-84FF18C00527}">
      <dgm:prSet/>
      <dgm:spPr/>
      <dgm:t>
        <a:bodyPr/>
        <a:lstStyle/>
        <a:p>
          <a:endParaRPr lang="ru-RU">
            <a:latin typeface="Times New Roman" pitchFamily="18" charset="0"/>
            <a:cs typeface="Times New Roman" pitchFamily="18" charset="0"/>
          </a:endParaRPr>
        </a:p>
      </dgm:t>
    </dgm:pt>
    <dgm:pt modelId="{F1F6179E-6AD4-4819-A442-51E99576EF24}" type="sibTrans" cxnId="{5EAB162D-55E7-47E3-836E-84FF18C00527}">
      <dgm:prSet/>
      <dgm:spPr/>
      <dgm:t>
        <a:bodyPr/>
        <a:lstStyle/>
        <a:p>
          <a:endParaRPr lang="ru-RU">
            <a:latin typeface="Times New Roman" pitchFamily="18" charset="0"/>
            <a:cs typeface="Times New Roman" pitchFamily="18" charset="0"/>
          </a:endParaRPr>
        </a:p>
      </dgm:t>
    </dgm:pt>
    <dgm:pt modelId="{5D285B88-F4DF-49DD-BE77-17B4A908FC6C}" type="pres">
      <dgm:prSet presAssocID="{DF2A9412-72F5-46C0-AB60-C5410F24D330}" presName="Name0" presStyleCnt="0">
        <dgm:presLayoutVars>
          <dgm:dir/>
          <dgm:animLvl val="lvl"/>
          <dgm:resizeHandles val="exact"/>
        </dgm:presLayoutVars>
      </dgm:prSet>
      <dgm:spPr/>
      <dgm:t>
        <a:bodyPr/>
        <a:lstStyle/>
        <a:p>
          <a:endParaRPr lang="ru-RU"/>
        </a:p>
      </dgm:t>
    </dgm:pt>
    <dgm:pt modelId="{2AA62FE2-E840-42B3-B766-E43302BF81DD}" type="pres">
      <dgm:prSet presAssocID="{A48A8382-A203-4127-91F2-065C5F5FBA22}" presName="composite" presStyleCnt="0"/>
      <dgm:spPr/>
      <dgm:t>
        <a:bodyPr/>
        <a:lstStyle/>
        <a:p>
          <a:endParaRPr lang="ru-RU"/>
        </a:p>
      </dgm:t>
    </dgm:pt>
    <dgm:pt modelId="{0FDCDD4A-3F3F-4D82-97EA-19B81248B99D}" type="pres">
      <dgm:prSet presAssocID="{A48A8382-A203-4127-91F2-065C5F5FBA22}" presName="parTx" presStyleLbl="alignNode1" presStyleIdx="0" presStyleCnt="1">
        <dgm:presLayoutVars>
          <dgm:chMax val="0"/>
          <dgm:chPref val="0"/>
          <dgm:bulletEnabled val="1"/>
        </dgm:presLayoutVars>
      </dgm:prSet>
      <dgm:spPr/>
      <dgm:t>
        <a:bodyPr/>
        <a:lstStyle/>
        <a:p>
          <a:endParaRPr lang="ru-RU"/>
        </a:p>
      </dgm:t>
    </dgm:pt>
    <dgm:pt modelId="{89579D2A-0FE2-493A-B0D5-011A38F1ADB4}" type="pres">
      <dgm:prSet presAssocID="{A48A8382-A203-4127-91F2-065C5F5FBA22}" presName="desTx" presStyleLbl="alignAccFollowNode1" presStyleIdx="0" presStyleCnt="1" custScaleY="83144" custLinFactNeighborX="-348" custLinFactNeighborY="-6682">
        <dgm:presLayoutVars>
          <dgm:bulletEnabled val="1"/>
        </dgm:presLayoutVars>
      </dgm:prSet>
      <dgm:spPr/>
      <dgm:t>
        <a:bodyPr/>
        <a:lstStyle/>
        <a:p>
          <a:endParaRPr lang="ru-RU"/>
        </a:p>
      </dgm:t>
    </dgm:pt>
  </dgm:ptLst>
  <dgm:cxnLst>
    <dgm:cxn modelId="{918D9F6B-BEB2-4709-8515-E15CEB04D0DE}" type="presOf" srcId="{A48A8382-A203-4127-91F2-065C5F5FBA22}" destId="{0FDCDD4A-3F3F-4D82-97EA-19B81248B99D}" srcOrd="0" destOrd="0" presId="urn:microsoft.com/office/officeart/2005/8/layout/hList1"/>
    <dgm:cxn modelId="{5EAB162D-55E7-47E3-836E-84FF18C00527}" srcId="{DF2A9412-72F5-46C0-AB60-C5410F24D330}" destId="{A48A8382-A203-4127-91F2-065C5F5FBA22}" srcOrd="0" destOrd="0" parTransId="{32FE39C5-9270-4477-8B48-029C4216CC6E}" sibTransId="{F1F6179E-6AD4-4819-A442-51E99576EF24}"/>
    <dgm:cxn modelId="{EDB5ACEE-D7E9-45F8-B56A-5F8575D23DE8}" type="presOf" srcId="{DF2A9412-72F5-46C0-AB60-C5410F24D330}" destId="{5D285B88-F4DF-49DD-BE77-17B4A908FC6C}" srcOrd="0" destOrd="0" presId="urn:microsoft.com/office/officeart/2005/8/layout/hList1"/>
    <dgm:cxn modelId="{ACE96D5E-161A-447F-8EA3-9E687CC622BE}" type="presParOf" srcId="{5D285B88-F4DF-49DD-BE77-17B4A908FC6C}" destId="{2AA62FE2-E840-42B3-B766-E43302BF81DD}" srcOrd="0" destOrd="0" presId="urn:microsoft.com/office/officeart/2005/8/layout/hList1"/>
    <dgm:cxn modelId="{162813DA-1BDE-47CC-A09D-5A5D98AAB117}" type="presParOf" srcId="{2AA62FE2-E840-42B3-B766-E43302BF81DD}" destId="{0FDCDD4A-3F3F-4D82-97EA-19B81248B99D}" srcOrd="0" destOrd="0" presId="urn:microsoft.com/office/officeart/2005/8/layout/hList1"/>
    <dgm:cxn modelId="{76DE262E-B93C-4829-97AD-C0D0E7F24E2D}" type="presParOf" srcId="{2AA62FE2-E840-42B3-B766-E43302BF81DD}" destId="{89579D2A-0FE2-493A-B0D5-011A38F1ADB4}"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212AEB9-4531-4F70-A1ED-2EE412A5562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79B7E668-BC2B-4F61-9CB9-3916412B756A}">
      <dgm:prSet>
        <dgm:style>
          <a:lnRef idx="0">
            <a:schemeClr val="accent3"/>
          </a:lnRef>
          <a:fillRef idx="3">
            <a:schemeClr val="accent3"/>
          </a:fillRef>
          <a:effectRef idx="3">
            <a:schemeClr val="accent3"/>
          </a:effectRef>
          <a:fontRef idx="minor">
            <a:schemeClr val="lt1"/>
          </a:fontRef>
        </dgm:style>
      </dgm:prSet>
      <dgm:spPr/>
      <dgm:t>
        <a:bodyPr/>
        <a:lstStyle/>
        <a:p>
          <a:pPr algn="ctr" rtl="0"/>
          <a:r>
            <a:rPr lang="ru-RU" b="1" dirty="0" smtClean="0">
              <a:latin typeface="Times New Roman" pitchFamily="18" charset="0"/>
              <a:cs typeface="Times New Roman" pitchFamily="18" charset="0"/>
            </a:rPr>
            <a:t>1. </a:t>
          </a:r>
          <a:r>
            <a:rPr lang="ru-RU" b="1" dirty="0" err="1" smtClean="0">
              <a:latin typeface="Times New Roman" pitchFamily="18" charset="0"/>
              <a:cs typeface="Times New Roman" pitchFamily="18" charset="0"/>
            </a:rPr>
            <a:t>Тадбиркорлик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фаолияти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тушунчаси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вазифалари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ривожланиш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шарт-шароитлар</a:t>
          </a:r>
          <a:endParaRPr lang="ru-RU" b="1" dirty="0">
            <a:latin typeface="Times New Roman" pitchFamily="18" charset="0"/>
            <a:cs typeface="Times New Roman" pitchFamily="18" charset="0"/>
          </a:endParaRPr>
        </a:p>
      </dgm:t>
    </dgm:pt>
    <dgm:pt modelId="{DDDB9935-6096-4ED5-A147-B865365B3493}" type="parTrans" cxnId="{018AF121-1929-413B-A3AC-C52AAEAB9D55}">
      <dgm:prSet/>
      <dgm:spPr/>
      <dgm:t>
        <a:bodyPr/>
        <a:lstStyle/>
        <a:p>
          <a:endParaRPr lang="ru-RU"/>
        </a:p>
      </dgm:t>
    </dgm:pt>
    <dgm:pt modelId="{4BA885AC-F564-4FE2-946B-D438614E04A9}" type="sibTrans" cxnId="{018AF121-1929-413B-A3AC-C52AAEAB9D55}">
      <dgm:prSet/>
      <dgm:spPr/>
      <dgm:t>
        <a:bodyPr/>
        <a:lstStyle/>
        <a:p>
          <a:endParaRPr lang="ru-RU"/>
        </a:p>
      </dgm:t>
    </dgm:pt>
    <dgm:pt modelId="{FB69E6BE-6872-4C5A-991C-D594461137E4}" type="pres">
      <dgm:prSet presAssocID="{8212AEB9-4531-4F70-A1ED-2EE412A55626}" presName="linear" presStyleCnt="0">
        <dgm:presLayoutVars>
          <dgm:animLvl val="lvl"/>
          <dgm:resizeHandles val="exact"/>
        </dgm:presLayoutVars>
      </dgm:prSet>
      <dgm:spPr/>
      <dgm:t>
        <a:bodyPr/>
        <a:lstStyle/>
        <a:p>
          <a:endParaRPr lang="ru-RU"/>
        </a:p>
      </dgm:t>
    </dgm:pt>
    <dgm:pt modelId="{1EDD99E5-7265-4292-AD2C-13863DD95184}" type="pres">
      <dgm:prSet presAssocID="{79B7E668-BC2B-4F61-9CB9-3916412B756A}" presName="parentText" presStyleLbl="node1" presStyleIdx="0" presStyleCnt="1">
        <dgm:presLayoutVars>
          <dgm:chMax val="0"/>
          <dgm:bulletEnabled val="1"/>
        </dgm:presLayoutVars>
      </dgm:prSet>
      <dgm:spPr/>
      <dgm:t>
        <a:bodyPr/>
        <a:lstStyle/>
        <a:p>
          <a:endParaRPr lang="ru-RU"/>
        </a:p>
      </dgm:t>
    </dgm:pt>
  </dgm:ptLst>
  <dgm:cxnLst>
    <dgm:cxn modelId="{018AF121-1929-413B-A3AC-C52AAEAB9D55}" srcId="{8212AEB9-4531-4F70-A1ED-2EE412A55626}" destId="{79B7E668-BC2B-4F61-9CB9-3916412B756A}" srcOrd="0" destOrd="0" parTransId="{DDDB9935-6096-4ED5-A147-B865365B3493}" sibTransId="{4BA885AC-F564-4FE2-946B-D438614E04A9}"/>
    <dgm:cxn modelId="{99C369BC-E0C2-4911-837C-0252F4D17C25}" type="presOf" srcId="{79B7E668-BC2B-4F61-9CB9-3916412B756A}" destId="{1EDD99E5-7265-4292-AD2C-13863DD95184}" srcOrd="0" destOrd="0" presId="urn:microsoft.com/office/officeart/2005/8/layout/vList2"/>
    <dgm:cxn modelId="{3B103137-B8EB-4A8D-8E44-97EA9B6B120E}" type="presOf" srcId="{8212AEB9-4531-4F70-A1ED-2EE412A55626}" destId="{FB69E6BE-6872-4C5A-991C-D594461137E4}" srcOrd="0" destOrd="0" presId="urn:microsoft.com/office/officeart/2005/8/layout/vList2"/>
    <dgm:cxn modelId="{7FAE2A6A-8573-42BA-9EC7-304479E735C5}" type="presParOf" srcId="{FB69E6BE-6872-4C5A-991C-D594461137E4}" destId="{1EDD99E5-7265-4292-AD2C-13863DD9518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BB6FD56-9ECB-4005-9832-97CEC59122C2}" type="doc">
      <dgm:prSet loTypeId="urn:microsoft.com/office/officeart/2005/8/layout/list1" loCatId="list" qsTypeId="urn:microsoft.com/office/officeart/2005/8/quickstyle/3d1" qsCatId="3D" csTypeId="urn:microsoft.com/office/officeart/2005/8/colors/colorful3" csCatId="colorful" phldr="1"/>
      <dgm:spPr/>
      <dgm:t>
        <a:bodyPr/>
        <a:lstStyle/>
        <a:p>
          <a:endParaRPr lang="ru-RU"/>
        </a:p>
      </dgm:t>
    </dgm:pt>
    <dgm:pt modelId="{845A0343-EDB8-4347-A4F9-001F49F46EAB}">
      <dgm:prSet custT="1"/>
      <dgm:spPr/>
      <dgm:t>
        <a:bodyPr/>
        <a:lstStyle/>
        <a:p>
          <a:pPr rtl="0"/>
          <a:r>
            <a:rPr lang="ru-RU" sz="1800" b="1" dirty="0" err="1" smtClean="0">
              <a:latin typeface="Times New Roman" pitchFamily="18" charset="0"/>
              <a:cs typeface="Times New Roman" pitchFamily="18" charset="0"/>
            </a:rPr>
            <a:t>Биринчи</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босқич</a:t>
          </a:r>
          <a:endParaRPr lang="en-US" sz="1800" dirty="0">
            <a:latin typeface="Times New Roman" pitchFamily="18" charset="0"/>
            <a:cs typeface="Times New Roman" pitchFamily="18" charset="0"/>
          </a:endParaRPr>
        </a:p>
      </dgm:t>
    </dgm:pt>
    <dgm:pt modelId="{742B58B4-EC31-4B62-BFDB-06EE0CC21C31}" type="parTrans" cxnId="{446B944B-B03D-4359-AD6A-AF7F5464B94E}">
      <dgm:prSet/>
      <dgm:spPr/>
      <dgm:t>
        <a:bodyPr/>
        <a:lstStyle/>
        <a:p>
          <a:endParaRPr lang="ru-RU">
            <a:latin typeface="Times New Roman" pitchFamily="18" charset="0"/>
            <a:cs typeface="Times New Roman" pitchFamily="18" charset="0"/>
          </a:endParaRPr>
        </a:p>
      </dgm:t>
    </dgm:pt>
    <dgm:pt modelId="{84DB9CB4-23F4-4B18-A393-38DBE0E90984}" type="sibTrans" cxnId="{446B944B-B03D-4359-AD6A-AF7F5464B94E}">
      <dgm:prSet/>
      <dgm:spPr/>
      <dgm:t>
        <a:bodyPr/>
        <a:lstStyle/>
        <a:p>
          <a:endParaRPr lang="ru-RU">
            <a:latin typeface="Times New Roman" pitchFamily="18" charset="0"/>
            <a:cs typeface="Times New Roman" pitchFamily="18" charset="0"/>
          </a:endParaRPr>
        </a:p>
      </dgm:t>
    </dgm:pt>
    <dgm:pt modelId="{93F0F291-33D0-4397-9C70-55EC842F3D2E}">
      <dgm:prSet/>
      <dgm:spPr/>
      <dgm:t>
        <a:bodyPr/>
        <a:lstStyle/>
        <a:p>
          <a:pPr algn="just" rtl="0"/>
          <a:r>
            <a:rPr lang="ru-RU" dirty="0" smtClean="0">
              <a:latin typeface="Times New Roman" pitchFamily="18" charset="0"/>
              <a:cs typeface="Times New Roman" pitchFamily="18" charset="0"/>
            </a:rPr>
            <a:t>– XVIII </a:t>
          </a:r>
          <a:r>
            <a:rPr lang="ru-RU" dirty="0" err="1" smtClean="0">
              <a:latin typeface="Times New Roman" pitchFamily="18" charset="0"/>
              <a:cs typeface="Times New Roman" pitchFamily="18" charset="0"/>
            </a:rPr>
            <a:t>асрда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пайдо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бўлиб</a:t>
          </a:r>
          <a:r>
            <a:rPr lang="ru-RU" dirty="0" smtClean="0">
              <a:latin typeface="Times New Roman" pitchFamily="18" charset="0"/>
              <a:cs typeface="Times New Roman" pitchFamily="18" charset="0"/>
            </a:rPr>
            <a:t>, у </a:t>
          </a:r>
          <a:r>
            <a:rPr lang="ru-RU" dirty="0" err="1" smtClean="0">
              <a:latin typeface="Times New Roman" pitchFamily="18" charset="0"/>
              <a:cs typeface="Times New Roman" pitchFamily="18" charset="0"/>
            </a:rPr>
            <a:t>тадбиркор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томонидан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таваккалчилик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боғлиқ</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Айнан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иқтисодиёт фанида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тадбиркорлик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оид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дастлабки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тадқиқотлар ҳам 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Р.Кантильон</a:t>
          </a:r>
          <a:r>
            <a:rPr lang="ru-RU" dirty="0" smtClean="0">
              <a:latin typeface="Times New Roman" pitchFamily="18" charset="0"/>
              <a:cs typeface="Times New Roman" pitchFamily="18" charset="0"/>
            </a:rPr>
            <a:t>, А.Тюрго, </a:t>
          </a:r>
          <a:r>
            <a:rPr lang="ru-RU" dirty="0" err="1" smtClean="0">
              <a:latin typeface="Times New Roman" pitchFamily="18" charset="0"/>
              <a:cs typeface="Times New Roman" pitchFamily="18" charset="0"/>
            </a:rPr>
            <a:t>Ф.Кенэ</a:t>
          </a:r>
          <a:r>
            <a:rPr lang="ru-RU" dirty="0" smtClean="0">
              <a:latin typeface="Times New Roman" pitchFamily="18" charset="0"/>
              <a:cs typeface="Times New Roman" pitchFamily="18" charset="0"/>
            </a:rPr>
            <a:t>, А.Смит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Ж.Б.Сэй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асарларида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оширилган</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2124A6A-D39E-49A9-8E1C-C63EA3481568}" type="parTrans" cxnId="{4962E68F-6C34-46A8-8624-EF25426E75D0}">
      <dgm:prSet/>
      <dgm:spPr/>
      <dgm:t>
        <a:bodyPr/>
        <a:lstStyle/>
        <a:p>
          <a:endParaRPr lang="ru-RU">
            <a:latin typeface="Times New Roman" pitchFamily="18" charset="0"/>
            <a:cs typeface="Times New Roman" pitchFamily="18" charset="0"/>
          </a:endParaRPr>
        </a:p>
      </dgm:t>
    </dgm:pt>
    <dgm:pt modelId="{1CC7E5F0-0C3B-4460-A500-AB0812D9043C}" type="sibTrans" cxnId="{4962E68F-6C34-46A8-8624-EF25426E75D0}">
      <dgm:prSet/>
      <dgm:spPr/>
      <dgm:t>
        <a:bodyPr/>
        <a:lstStyle/>
        <a:p>
          <a:endParaRPr lang="ru-RU">
            <a:latin typeface="Times New Roman" pitchFamily="18" charset="0"/>
            <a:cs typeface="Times New Roman" pitchFamily="18" charset="0"/>
          </a:endParaRPr>
        </a:p>
      </dgm:t>
    </dgm:pt>
    <dgm:pt modelId="{571C7B02-AB7F-4825-AFF4-CEF9A66ED55C}">
      <dgm:prSet custT="1"/>
      <dgm:spPr/>
      <dgm:t>
        <a:bodyPr/>
        <a:lstStyle/>
        <a:p>
          <a:pPr rtl="0"/>
          <a:r>
            <a:rPr lang="ru-RU" sz="1800" b="1" dirty="0" err="1" smtClean="0">
              <a:latin typeface="Times New Roman" pitchFamily="18" charset="0"/>
              <a:cs typeface="Times New Roman" pitchFamily="18" charset="0"/>
            </a:rPr>
            <a:t>Иккинчи</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босқич</a:t>
          </a:r>
          <a:r>
            <a:rPr lang="ru-RU" sz="1800"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dgm:t>
    </dgm:pt>
    <dgm:pt modelId="{C6F5C1BC-6809-4E6E-A5BF-AFB8FF918B1B}" type="parTrans" cxnId="{7697F6DF-EAD9-455E-9E1D-94FEB433270F}">
      <dgm:prSet/>
      <dgm:spPr/>
      <dgm:t>
        <a:bodyPr/>
        <a:lstStyle/>
        <a:p>
          <a:endParaRPr lang="ru-RU">
            <a:latin typeface="Times New Roman" pitchFamily="18" charset="0"/>
            <a:cs typeface="Times New Roman" pitchFamily="18" charset="0"/>
          </a:endParaRPr>
        </a:p>
      </dgm:t>
    </dgm:pt>
    <dgm:pt modelId="{6CDF37D4-4BF5-4EBA-9285-768CA31964E1}" type="sibTrans" cxnId="{7697F6DF-EAD9-455E-9E1D-94FEB433270F}">
      <dgm:prSet/>
      <dgm:spPr/>
      <dgm:t>
        <a:bodyPr/>
        <a:lstStyle/>
        <a:p>
          <a:endParaRPr lang="ru-RU">
            <a:latin typeface="Times New Roman" pitchFamily="18" charset="0"/>
            <a:cs typeface="Times New Roman" pitchFamily="18" charset="0"/>
          </a:endParaRPr>
        </a:p>
      </dgm:t>
    </dgm:pt>
    <dgm:pt modelId="{025322D4-F026-4AD1-BD14-6CF82BC34DF2}">
      <dgm:prSet/>
      <dgm:spPr/>
      <dgm:t>
        <a:bodyPr/>
        <a:lstStyle/>
        <a:p>
          <a:pPr algn="just" rtl="0"/>
          <a:r>
            <a:rPr lang="ru-RU" dirty="0" err="1" smtClean="0">
              <a:latin typeface="Times New Roman" pitchFamily="18" charset="0"/>
              <a:cs typeface="Times New Roman" pitchFamily="18" charset="0"/>
            </a:rPr>
            <a:t>тадбиркорликнинг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хусусияти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инновацион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ажратиб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кўрсатилади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оқимнинг асосчиси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Й.Шумпетер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фикрича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иқтисодий ўсишнинг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негизида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тадбиркорни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омилларини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комбинациясини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ишлатишга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қўллашга 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интилиши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ётади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интилишнинг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натижаси</a:t>
          </a:r>
          <a:r>
            <a:rPr lang="ru-RU" dirty="0" smtClean="0">
              <a:latin typeface="Times New Roman" pitchFamily="18" charset="0"/>
              <a:cs typeface="Times New Roman" pitchFamily="18" charset="0"/>
            </a:rPr>
            <a:t> инновация, </a:t>
          </a:r>
          <a:r>
            <a:rPr lang="ru-RU" dirty="0" err="1" smtClean="0">
              <a:latin typeface="Times New Roman" pitchFamily="18" charset="0"/>
              <a:cs typeface="Times New Roman" pitchFamily="18" charset="0"/>
            </a:rPr>
            <a:t>янгиликлар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1C186366-CF2A-4009-AFAF-B0CA1821DD2A}" type="parTrans" cxnId="{B9E964A9-B4F2-4DEE-90F7-F37799E76A76}">
      <dgm:prSet/>
      <dgm:spPr/>
      <dgm:t>
        <a:bodyPr/>
        <a:lstStyle/>
        <a:p>
          <a:endParaRPr lang="ru-RU">
            <a:latin typeface="Times New Roman" pitchFamily="18" charset="0"/>
            <a:cs typeface="Times New Roman" pitchFamily="18" charset="0"/>
          </a:endParaRPr>
        </a:p>
      </dgm:t>
    </dgm:pt>
    <dgm:pt modelId="{376B49DE-966E-4DBC-BA5C-C5F2E04C5F4F}" type="sibTrans" cxnId="{B9E964A9-B4F2-4DEE-90F7-F37799E76A76}">
      <dgm:prSet/>
      <dgm:spPr/>
      <dgm:t>
        <a:bodyPr/>
        <a:lstStyle/>
        <a:p>
          <a:endParaRPr lang="ru-RU">
            <a:latin typeface="Times New Roman" pitchFamily="18" charset="0"/>
            <a:cs typeface="Times New Roman" pitchFamily="18" charset="0"/>
          </a:endParaRPr>
        </a:p>
      </dgm:t>
    </dgm:pt>
    <dgm:pt modelId="{8757B66A-1AC6-4B0F-ABED-AC40DEE7672E}">
      <dgm:prSet custT="1"/>
      <dgm:spPr/>
      <dgm:t>
        <a:bodyPr/>
        <a:lstStyle/>
        <a:p>
          <a:pPr rtl="0"/>
          <a:r>
            <a:rPr lang="ru-RU" sz="1800" b="1" dirty="0" err="1" smtClean="0">
              <a:latin typeface="Times New Roman" pitchFamily="18" charset="0"/>
              <a:cs typeface="Times New Roman" pitchFamily="18" charset="0"/>
            </a:rPr>
            <a:t>Учинчи</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босқич</a:t>
          </a:r>
          <a:r>
            <a:rPr lang="ru-RU" sz="1800"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dgm:t>
    </dgm:pt>
    <dgm:pt modelId="{DC9C269A-9B51-40C0-8654-06BB3F48D781}" type="parTrans" cxnId="{37AAB340-A5AC-486A-A1FE-0FA1F5563686}">
      <dgm:prSet/>
      <dgm:spPr/>
      <dgm:t>
        <a:bodyPr/>
        <a:lstStyle/>
        <a:p>
          <a:endParaRPr lang="ru-RU">
            <a:latin typeface="Times New Roman" pitchFamily="18" charset="0"/>
            <a:cs typeface="Times New Roman" pitchFamily="18" charset="0"/>
          </a:endParaRPr>
        </a:p>
      </dgm:t>
    </dgm:pt>
    <dgm:pt modelId="{638A3F62-6DA7-46CF-84D0-6D29788342D2}" type="sibTrans" cxnId="{37AAB340-A5AC-486A-A1FE-0FA1F5563686}">
      <dgm:prSet/>
      <dgm:spPr/>
      <dgm:t>
        <a:bodyPr/>
        <a:lstStyle/>
        <a:p>
          <a:endParaRPr lang="ru-RU">
            <a:latin typeface="Times New Roman" pitchFamily="18" charset="0"/>
            <a:cs typeface="Times New Roman" pitchFamily="18" charset="0"/>
          </a:endParaRPr>
        </a:p>
      </dgm:t>
    </dgm:pt>
    <dgm:pt modelId="{7DA77CD7-5D0C-4D76-B230-A65EFB45D835}">
      <dgm:prSet/>
      <dgm:spPr/>
      <dgm:t>
        <a:bodyPr/>
        <a:lstStyle/>
        <a:p>
          <a:pPr algn="just"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тадбиркорнинг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муҳим шахсий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фазилатлари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жумладан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изланиш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тадқиқот ҳисобланади.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оқим намояндалари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Ф.Хайек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Л.Мизес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тадбиркорликка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иқтисодий имкониятларни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излаб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топиш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тадқиқ қилиш деб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қарайди, 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изланиш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тарзида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кечадиган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қандай шахсни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бўлғуси тадбиркор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ҳисоблашади.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0DB6D20-B9BB-43AC-A250-FB1F86010A09}" type="parTrans" cxnId="{8683CFA5-8094-4E8E-B0F9-7B1A7C66BE47}">
      <dgm:prSet/>
      <dgm:spPr/>
      <dgm:t>
        <a:bodyPr/>
        <a:lstStyle/>
        <a:p>
          <a:endParaRPr lang="ru-RU">
            <a:latin typeface="Times New Roman" pitchFamily="18" charset="0"/>
            <a:cs typeface="Times New Roman" pitchFamily="18" charset="0"/>
          </a:endParaRPr>
        </a:p>
      </dgm:t>
    </dgm:pt>
    <dgm:pt modelId="{0C9A785B-6C68-4084-AD76-F306A2F05763}" type="sibTrans" cxnId="{8683CFA5-8094-4E8E-B0F9-7B1A7C66BE47}">
      <dgm:prSet/>
      <dgm:spPr/>
      <dgm:t>
        <a:bodyPr/>
        <a:lstStyle/>
        <a:p>
          <a:endParaRPr lang="ru-RU">
            <a:latin typeface="Times New Roman" pitchFamily="18" charset="0"/>
            <a:cs typeface="Times New Roman" pitchFamily="18" charset="0"/>
          </a:endParaRPr>
        </a:p>
      </dgm:t>
    </dgm:pt>
    <dgm:pt modelId="{7128A63C-CFB4-4B3E-97E0-16BFED7B6EEA}" type="pres">
      <dgm:prSet presAssocID="{5BB6FD56-9ECB-4005-9832-97CEC59122C2}" presName="linear" presStyleCnt="0">
        <dgm:presLayoutVars>
          <dgm:dir/>
          <dgm:animLvl val="lvl"/>
          <dgm:resizeHandles val="exact"/>
        </dgm:presLayoutVars>
      </dgm:prSet>
      <dgm:spPr/>
      <dgm:t>
        <a:bodyPr/>
        <a:lstStyle/>
        <a:p>
          <a:endParaRPr lang="ru-RU"/>
        </a:p>
      </dgm:t>
    </dgm:pt>
    <dgm:pt modelId="{00A0659A-BC9D-4132-9233-F5C7474596E5}" type="pres">
      <dgm:prSet presAssocID="{845A0343-EDB8-4347-A4F9-001F49F46EAB}" presName="parentLin" presStyleCnt="0"/>
      <dgm:spPr/>
    </dgm:pt>
    <dgm:pt modelId="{613AB938-D7BB-46A7-BAC9-D1C65F4BEB84}" type="pres">
      <dgm:prSet presAssocID="{845A0343-EDB8-4347-A4F9-001F49F46EAB}" presName="parentLeftMargin" presStyleLbl="node1" presStyleIdx="0" presStyleCnt="3"/>
      <dgm:spPr/>
      <dgm:t>
        <a:bodyPr/>
        <a:lstStyle/>
        <a:p>
          <a:endParaRPr lang="ru-RU"/>
        </a:p>
      </dgm:t>
    </dgm:pt>
    <dgm:pt modelId="{A84B67FE-9409-4532-B3B7-2F1A260D97F4}" type="pres">
      <dgm:prSet presAssocID="{845A0343-EDB8-4347-A4F9-001F49F46EAB}" presName="parentText" presStyleLbl="node1" presStyleIdx="0" presStyleCnt="3">
        <dgm:presLayoutVars>
          <dgm:chMax val="0"/>
          <dgm:bulletEnabled val="1"/>
        </dgm:presLayoutVars>
      </dgm:prSet>
      <dgm:spPr/>
      <dgm:t>
        <a:bodyPr/>
        <a:lstStyle/>
        <a:p>
          <a:endParaRPr lang="ru-RU"/>
        </a:p>
      </dgm:t>
    </dgm:pt>
    <dgm:pt modelId="{6AF3EFC5-D916-4574-B3F0-BE3AC1E8573B}" type="pres">
      <dgm:prSet presAssocID="{845A0343-EDB8-4347-A4F9-001F49F46EAB}" presName="negativeSpace" presStyleCnt="0"/>
      <dgm:spPr/>
    </dgm:pt>
    <dgm:pt modelId="{48DD1C54-35CE-48AC-B496-531FFB19A227}" type="pres">
      <dgm:prSet presAssocID="{845A0343-EDB8-4347-A4F9-001F49F46EAB}" presName="childText" presStyleLbl="conFgAcc1" presStyleIdx="0" presStyleCnt="3">
        <dgm:presLayoutVars>
          <dgm:bulletEnabled val="1"/>
        </dgm:presLayoutVars>
      </dgm:prSet>
      <dgm:spPr/>
      <dgm:t>
        <a:bodyPr/>
        <a:lstStyle/>
        <a:p>
          <a:endParaRPr lang="ru-RU"/>
        </a:p>
      </dgm:t>
    </dgm:pt>
    <dgm:pt modelId="{C44C3593-5675-4717-9B68-7AC73EE57A10}" type="pres">
      <dgm:prSet presAssocID="{84DB9CB4-23F4-4B18-A393-38DBE0E90984}" presName="spaceBetweenRectangles" presStyleCnt="0"/>
      <dgm:spPr/>
    </dgm:pt>
    <dgm:pt modelId="{DD8BFC62-4501-4083-B0AB-0F28F0325A42}" type="pres">
      <dgm:prSet presAssocID="{571C7B02-AB7F-4825-AFF4-CEF9A66ED55C}" presName="parentLin" presStyleCnt="0"/>
      <dgm:spPr/>
    </dgm:pt>
    <dgm:pt modelId="{633F9AC3-5D3D-404A-9FAC-AF8A8A46FC95}" type="pres">
      <dgm:prSet presAssocID="{571C7B02-AB7F-4825-AFF4-CEF9A66ED55C}" presName="parentLeftMargin" presStyleLbl="node1" presStyleIdx="0" presStyleCnt="3"/>
      <dgm:spPr/>
      <dgm:t>
        <a:bodyPr/>
        <a:lstStyle/>
        <a:p>
          <a:endParaRPr lang="ru-RU"/>
        </a:p>
      </dgm:t>
    </dgm:pt>
    <dgm:pt modelId="{9F49056F-A514-44E7-8133-A0948C799184}" type="pres">
      <dgm:prSet presAssocID="{571C7B02-AB7F-4825-AFF4-CEF9A66ED55C}" presName="parentText" presStyleLbl="node1" presStyleIdx="1" presStyleCnt="3">
        <dgm:presLayoutVars>
          <dgm:chMax val="0"/>
          <dgm:bulletEnabled val="1"/>
        </dgm:presLayoutVars>
      </dgm:prSet>
      <dgm:spPr/>
      <dgm:t>
        <a:bodyPr/>
        <a:lstStyle/>
        <a:p>
          <a:endParaRPr lang="ru-RU"/>
        </a:p>
      </dgm:t>
    </dgm:pt>
    <dgm:pt modelId="{F646764F-9A87-49EF-B6B6-A4AD470071C4}" type="pres">
      <dgm:prSet presAssocID="{571C7B02-AB7F-4825-AFF4-CEF9A66ED55C}" presName="negativeSpace" presStyleCnt="0"/>
      <dgm:spPr/>
    </dgm:pt>
    <dgm:pt modelId="{7CF92331-0FE1-48D9-A62D-5AEE1C8E3FD5}" type="pres">
      <dgm:prSet presAssocID="{571C7B02-AB7F-4825-AFF4-CEF9A66ED55C}" presName="childText" presStyleLbl="conFgAcc1" presStyleIdx="1" presStyleCnt="3">
        <dgm:presLayoutVars>
          <dgm:bulletEnabled val="1"/>
        </dgm:presLayoutVars>
      </dgm:prSet>
      <dgm:spPr/>
      <dgm:t>
        <a:bodyPr/>
        <a:lstStyle/>
        <a:p>
          <a:endParaRPr lang="ru-RU"/>
        </a:p>
      </dgm:t>
    </dgm:pt>
    <dgm:pt modelId="{74890E32-82B0-4C64-A81A-69E20C27193D}" type="pres">
      <dgm:prSet presAssocID="{6CDF37D4-4BF5-4EBA-9285-768CA31964E1}" presName="spaceBetweenRectangles" presStyleCnt="0"/>
      <dgm:spPr/>
    </dgm:pt>
    <dgm:pt modelId="{39350D09-DA4A-4825-B0A3-49AD672FB9F7}" type="pres">
      <dgm:prSet presAssocID="{8757B66A-1AC6-4B0F-ABED-AC40DEE7672E}" presName="parentLin" presStyleCnt="0"/>
      <dgm:spPr/>
    </dgm:pt>
    <dgm:pt modelId="{9DA7F14D-8989-4643-8A7B-624F362FB74F}" type="pres">
      <dgm:prSet presAssocID="{8757B66A-1AC6-4B0F-ABED-AC40DEE7672E}" presName="parentLeftMargin" presStyleLbl="node1" presStyleIdx="1" presStyleCnt="3"/>
      <dgm:spPr/>
      <dgm:t>
        <a:bodyPr/>
        <a:lstStyle/>
        <a:p>
          <a:endParaRPr lang="ru-RU"/>
        </a:p>
      </dgm:t>
    </dgm:pt>
    <dgm:pt modelId="{B7822E12-F985-4BC8-8D23-B677190995F4}" type="pres">
      <dgm:prSet presAssocID="{8757B66A-1AC6-4B0F-ABED-AC40DEE7672E}" presName="parentText" presStyleLbl="node1" presStyleIdx="2" presStyleCnt="3">
        <dgm:presLayoutVars>
          <dgm:chMax val="0"/>
          <dgm:bulletEnabled val="1"/>
        </dgm:presLayoutVars>
      </dgm:prSet>
      <dgm:spPr/>
      <dgm:t>
        <a:bodyPr/>
        <a:lstStyle/>
        <a:p>
          <a:endParaRPr lang="ru-RU"/>
        </a:p>
      </dgm:t>
    </dgm:pt>
    <dgm:pt modelId="{428B0AF0-714F-49A7-AC53-827B5A61AEAF}" type="pres">
      <dgm:prSet presAssocID="{8757B66A-1AC6-4B0F-ABED-AC40DEE7672E}" presName="negativeSpace" presStyleCnt="0"/>
      <dgm:spPr/>
    </dgm:pt>
    <dgm:pt modelId="{055D3F7C-1860-489B-987A-F2A7B1BD0646}" type="pres">
      <dgm:prSet presAssocID="{8757B66A-1AC6-4B0F-ABED-AC40DEE7672E}" presName="childText" presStyleLbl="conFgAcc1" presStyleIdx="2" presStyleCnt="3">
        <dgm:presLayoutVars>
          <dgm:bulletEnabled val="1"/>
        </dgm:presLayoutVars>
      </dgm:prSet>
      <dgm:spPr/>
      <dgm:t>
        <a:bodyPr/>
        <a:lstStyle/>
        <a:p>
          <a:endParaRPr lang="ru-RU"/>
        </a:p>
      </dgm:t>
    </dgm:pt>
  </dgm:ptLst>
  <dgm:cxnLst>
    <dgm:cxn modelId="{AA8AEF7D-D956-43C0-B2B9-E6BC0EBE379F}" type="presOf" srcId="{571C7B02-AB7F-4825-AFF4-CEF9A66ED55C}" destId="{9F49056F-A514-44E7-8133-A0948C799184}" srcOrd="1" destOrd="0" presId="urn:microsoft.com/office/officeart/2005/8/layout/list1"/>
    <dgm:cxn modelId="{3E2DCE03-4BF8-41CA-A83E-24B4E0E958AF}" type="presOf" srcId="{845A0343-EDB8-4347-A4F9-001F49F46EAB}" destId="{613AB938-D7BB-46A7-BAC9-D1C65F4BEB84}" srcOrd="0" destOrd="0" presId="urn:microsoft.com/office/officeart/2005/8/layout/list1"/>
    <dgm:cxn modelId="{4962E68F-6C34-46A8-8624-EF25426E75D0}" srcId="{845A0343-EDB8-4347-A4F9-001F49F46EAB}" destId="{93F0F291-33D0-4397-9C70-55EC842F3D2E}" srcOrd="0" destOrd="0" parTransId="{D2124A6A-D39E-49A9-8E1C-C63EA3481568}" sibTransId="{1CC7E5F0-0C3B-4460-A500-AB0812D9043C}"/>
    <dgm:cxn modelId="{446B944B-B03D-4359-AD6A-AF7F5464B94E}" srcId="{5BB6FD56-9ECB-4005-9832-97CEC59122C2}" destId="{845A0343-EDB8-4347-A4F9-001F49F46EAB}" srcOrd="0" destOrd="0" parTransId="{742B58B4-EC31-4B62-BFDB-06EE0CC21C31}" sibTransId="{84DB9CB4-23F4-4B18-A393-38DBE0E90984}"/>
    <dgm:cxn modelId="{9D2DB8D1-3C4D-4E1F-8E7D-F3B39C33700A}" type="presOf" srcId="{7DA77CD7-5D0C-4D76-B230-A65EFB45D835}" destId="{055D3F7C-1860-489B-987A-F2A7B1BD0646}" srcOrd="0" destOrd="0" presId="urn:microsoft.com/office/officeart/2005/8/layout/list1"/>
    <dgm:cxn modelId="{3F42AE00-8FE6-4A62-A108-4DAD002A845F}" type="presOf" srcId="{93F0F291-33D0-4397-9C70-55EC842F3D2E}" destId="{48DD1C54-35CE-48AC-B496-531FFB19A227}" srcOrd="0" destOrd="0" presId="urn:microsoft.com/office/officeart/2005/8/layout/list1"/>
    <dgm:cxn modelId="{DC4DE06F-0992-4CFD-A644-DD407119DA19}" type="presOf" srcId="{571C7B02-AB7F-4825-AFF4-CEF9A66ED55C}" destId="{633F9AC3-5D3D-404A-9FAC-AF8A8A46FC95}" srcOrd="0" destOrd="0" presId="urn:microsoft.com/office/officeart/2005/8/layout/list1"/>
    <dgm:cxn modelId="{6B5C3000-C109-4299-975D-2E622659920C}" type="presOf" srcId="{8757B66A-1AC6-4B0F-ABED-AC40DEE7672E}" destId="{9DA7F14D-8989-4643-8A7B-624F362FB74F}" srcOrd="0" destOrd="0" presId="urn:microsoft.com/office/officeart/2005/8/layout/list1"/>
    <dgm:cxn modelId="{CBDDA895-6697-4335-AAF7-C75462052DFC}" type="presOf" srcId="{025322D4-F026-4AD1-BD14-6CF82BC34DF2}" destId="{7CF92331-0FE1-48D9-A62D-5AEE1C8E3FD5}" srcOrd="0" destOrd="0" presId="urn:microsoft.com/office/officeart/2005/8/layout/list1"/>
    <dgm:cxn modelId="{8683CFA5-8094-4E8E-B0F9-7B1A7C66BE47}" srcId="{8757B66A-1AC6-4B0F-ABED-AC40DEE7672E}" destId="{7DA77CD7-5D0C-4D76-B230-A65EFB45D835}" srcOrd="0" destOrd="0" parTransId="{D0DB6D20-B9BB-43AC-A250-FB1F86010A09}" sibTransId="{0C9A785B-6C68-4084-AD76-F306A2F05763}"/>
    <dgm:cxn modelId="{90AC0190-315C-44D1-BF54-5E9B5FDD991C}" type="presOf" srcId="{5BB6FD56-9ECB-4005-9832-97CEC59122C2}" destId="{7128A63C-CFB4-4B3E-97E0-16BFED7B6EEA}" srcOrd="0" destOrd="0" presId="urn:microsoft.com/office/officeart/2005/8/layout/list1"/>
    <dgm:cxn modelId="{B9E964A9-B4F2-4DEE-90F7-F37799E76A76}" srcId="{571C7B02-AB7F-4825-AFF4-CEF9A66ED55C}" destId="{025322D4-F026-4AD1-BD14-6CF82BC34DF2}" srcOrd="0" destOrd="0" parTransId="{1C186366-CF2A-4009-AFAF-B0CA1821DD2A}" sibTransId="{376B49DE-966E-4DBC-BA5C-C5F2E04C5F4F}"/>
    <dgm:cxn modelId="{B3D44B79-CA4E-445F-BAE3-B2EBDBF291CC}" type="presOf" srcId="{845A0343-EDB8-4347-A4F9-001F49F46EAB}" destId="{A84B67FE-9409-4532-B3B7-2F1A260D97F4}" srcOrd="1" destOrd="0" presId="urn:microsoft.com/office/officeart/2005/8/layout/list1"/>
    <dgm:cxn modelId="{37AAB340-A5AC-486A-A1FE-0FA1F5563686}" srcId="{5BB6FD56-9ECB-4005-9832-97CEC59122C2}" destId="{8757B66A-1AC6-4B0F-ABED-AC40DEE7672E}" srcOrd="2" destOrd="0" parTransId="{DC9C269A-9B51-40C0-8654-06BB3F48D781}" sibTransId="{638A3F62-6DA7-46CF-84D0-6D29788342D2}"/>
    <dgm:cxn modelId="{7697F6DF-EAD9-455E-9E1D-94FEB433270F}" srcId="{5BB6FD56-9ECB-4005-9832-97CEC59122C2}" destId="{571C7B02-AB7F-4825-AFF4-CEF9A66ED55C}" srcOrd="1" destOrd="0" parTransId="{C6F5C1BC-6809-4E6E-A5BF-AFB8FF918B1B}" sibTransId="{6CDF37D4-4BF5-4EBA-9285-768CA31964E1}"/>
    <dgm:cxn modelId="{296F7822-D442-4626-B56B-7A866B7F04F3}" type="presOf" srcId="{8757B66A-1AC6-4B0F-ABED-AC40DEE7672E}" destId="{B7822E12-F985-4BC8-8D23-B677190995F4}" srcOrd="1" destOrd="0" presId="urn:microsoft.com/office/officeart/2005/8/layout/list1"/>
    <dgm:cxn modelId="{DE5AF1F5-A13E-4556-9DA5-0711699530EE}" type="presParOf" srcId="{7128A63C-CFB4-4B3E-97E0-16BFED7B6EEA}" destId="{00A0659A-BC9D-4132-9233-F5C7474596E5}" srcOrd="0" destOrd="0" presId="urn:microsoft.com/office/officeart/2005/8/layout/list1"/>
    <dgm:cxn modelId="{B3FE9273-682B-432B-9006-BE21D24BD5B6}" type="presParOf" srcId="{00A0659A-BC9D-4132-9233-F5C7474596E5}" destId="{613AB938-D7BB-46A7-BAC9-D1C65F4BEB84}" srcOrd="0" destOrd="0" presId="urn:microsoft.com/office/officeart/2005/8/layout/list1"/>
    <dgm:cxn modelId="{30208FB5-66B5-470F-8B39-08720CE20245}" type="presParOf" srcId="{00A0659A-BC9D-4132-9233-F5C7474596E5}" destId="{A84B67FE-9409-4532-B3B7-2F1A260D97F4}" srcOrd="1" destOrd="0" presId="urn:microsoft.com/office/officeart/2005/8/layout/list1"/>
    <dgm:cxn modelId="{E9901D7E-ACAD-49F5-A734-00AC6F8619D8}" type="presParOf" srcId="{7128A63C-CFB4-4B3E-97E0-16BFED7B6EEA}" destId="{6AF3EFC5-D916-4574-B3F0-BE3AC1E8573B}" srcOrd="1" destOrd="0" presId="urn:microsoft.com/office/officeart/2005/8/layout/list1"/>
    <dgm:cxn modelId="{156EB28A-4DB1-4E4D-A7DE-2F110597597D}" type="presParOf" srcId="{7128A63C-CFB4-4B3E-97E0-16BFED7B6EEA}" destId="{48DD1C54-35CE-48AC-B496-531FFB19A227}" srcOrd="2" destOrd="0" presId="urn:microsoft.com/office/officeart/2005/8/layout/list1"/>
    <dgm:cxn modelId="{6B78750A-D391-4511-816E-2968BEA47F9B}" type="presParOf" srcId="{7128A63C-CFB4-4B3E-97E0-16BFED7B6EEA}" destId="{C44C3593-5675-4717-9B68-7AC73EE57A10}" srcOrd="3" destOrd="0" presId="urn:microsoft.com/office/officeart/2005/8/layout/list1"/>
    <dgm:cxn modelId="{4D053EF1-20A2-48CD-9ADA-552F9BC69584}" type="presParOf" srcId="{7128A63C-CFB4-4B3E-97E0-16BFED7B6EEA}" destId="{DD8BFC62-4501-4083-B0AB-0F28F0325A42}" srcOrd="4" destOrd="0" presId="urn:microsoft.com/office/officeart/2005/8/layout/list1"/>
    <dgm:cxn modelId="{2FF86BD2-81FA-45FE-BDC1-9E7D0C39F043}" type="presParOf" srcId="{DD8BFC62-4501-4083-B0AB-0F28F0325A42}" destId="{633F9AC3-5D3D-404A-9FAC-AF8A8A46FC95}" srcOrd="0" destOrd="0" presId="urn:microsoft.com/office/officeart/2005/8/layout/list1"/>
    <dgm:cxn modelId="{0A5D0FBC-1A6C-41B0-90EF-B51AE8F236EF}" type="presParOf" srcId="{DD8BFC62-4501-4083-B0AB-0F28F0325A42}" destId="{9F49056F-A514-44E7-8133-A0948C799184}" srcOrd="1" destOrd="0" presId="urn:microsoft.com/office/officeart/2005/8/layout/list1"/>
    <dgm:cxn modelId="{FC490F12-93A4-4563-9BF8-609FE49D58B9}" type="presParOf" srcId="{7128A63C-CFB4-4B3E-97E0-16BFED7B6EEA}" destId="{F646764F-9A87-49EF-B6B6-A4AD470071C4}" srcOrd="5" destOrd="0" presId="urn:microsoft.com/office/officeart/2005/8/layout/list1"/>
    <dgm:cxn modelId="{AAF016E1-D2F3-403D-AFC1-5DC109378316}" type="presParOf" srcId="{7128A63C-CFB4-4B3E-97E0-16BFED7B6EEA}" destId="{7CF92331-0FE1-48D9-A62D-5AEE1C8E3FD5}" srcOrd="6" destOrd="0" presId="urn:microsoft.com/office/officeart/2005/8/layout/list1"/>
    <dgm:cxn modelId="{C21BFE73-EE40-49E3-BCEE-A5DA4416D21D}" type="presParOf" srcId="{7128A63C-CFB4-4B3E-97E0-16BFED7B6EEA}" destId="{74890E32-82B0-4C64-A81A-69E20C27193D}" srcOrd="7" destOrd="0" presId="urn:microsoft.com/office/officeart/2005/8/layout/list1"/>
    <dgm:cxn modelId="{3AAC3CA8-AAF2-483E-BEC4-D55C6339C873}" type="presParOf" srcId="{7128A63C-CFB4-4B3E-97E0-16BFED7B6EEA}" destId="{39350D09-DA4A-4825-B0A3-49AD672FB9F7}" srcOrd="8" destOrd="0" presId="urn:microsoft.com/office/officeart/2005/8/layout/list1"/>
    <dgm:cxn modelId="{C5C649E5-0B27-4BDB-9BBC-F1480F220AA5}" type="presParOf" srcId="{39350D09-DA4A-4825-B0A3-49AD672FB9F7}" destId="{9DA7F14D-8989-4643-8A7B-624F362FB74F}" srcOrd="0" destOrd="0" presId="urn:microsoft.com/office/officeart/2005/8/layout/list1"/>
    <dgm:cxn modelId="{785CC84B-92DB-4643-BC59-686B358E2BD8}" type="presParOf" srcId="{39350D09-DA4A-4825-B0A3-49AD672FB9F7}" destId="{B7822E12-F985-4BC8-8D23-B677190995F4}" srcOrd="1" destOrd="0" presId="urn:microsoft.com/office/officeart/2005/8/layout/list1"/>
    <dgm:cxn modelId="{581A7883-87D3-4F0D-A8FD-5F7C5EAD15F8}" type="presParOf" srcId="{7128A63C-CFB4-4B3E-97E0-16BFED7B6EEA}" destId="{428B0AF0-714F-49A7-AC53-827B5A61AEAF}" srcOrd="9" destOrd="0" presId="urn:microsoft.com/office/officeart/2005/8/layout/list1"/>
    <dgm:cxn modelId="{A80AF4B6-ABA2-4AB8-B854-C68C0E1E1A3A}" type="presParOf" srcId="{7128A63C-CFB4-4B3E-97E0-16BFED7B6EEA}" destId="{055D3F7C-1860-489B-987A-F2A7B1BD0646}"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2BD3D7C-A80E-4DAE-8E41-802EAB25E0F9}"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908606C2-69D3-4C33-AA08-B0C160250E92}">
      <dgm:prSet/>
      <dgm:spPr/>
      <dgm:t>
        <a:bodyPr/>
        <a:lstStyle/>
        <a:p>
          <a:pPr marL="0" indent="358775" algn="just" rtl="0"/>
          <a:r>
            <a:rPr lang="ru-RU" b="1" dirty="0" err="1" smtClean="0">
              <a:latin typeface="Times New Roman" pitchFamily="18" charset="0"/>
              <a:cs typeface="Times New Roman" pitchFamily="18" charset="0"/>
            </a:rPr>
            <a:t>Бугунги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кунда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тадбиркорлик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фаолияти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назариясининг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ривожланишда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уч</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тўлқин» </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яъни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мазкур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соҳани илмий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жиҳатдан тадқиқ этишдаги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алоҳида босқичлар шартли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равишда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ажратилади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5CA29409-AF5A-45CF-B479-C94E9EAF5562}" type="parTrans" cxnId="{AD797EB7-009F-43EC-822D-E53E7D781639}">
      <dgm:prSet/>
      <dgm:spPr/>
      <dgm:t>
        <a:bodyPr/>
        <a:lstStyle/>
        <a:p>
          <a:endParaRPr lang="ru-RU"/>
        </a:p>
      </dgm:t>
    </dgm:pt>
    <dgm:pt modelId="{02AF9D1B-E39C-4448-BEAB-68D9B67EC88E}" type="sibTrans" cxnId="{AD797EB7-009F-43EC-822D-E53E7D781639}">
      <dgm:prSet/>
      <dgm:spPr/>
      <dgm:t>
        <a:bodyPr/>
        <a:lstStyle/>
        <a:p>
          <a:endParaRPr lang="ru-RU"/>
        </a:p>
      </dgm:t>
    </dgm:pt>
    <dgm:pt modelId="{40888EA7-7E75-4901-8162-1DAD4D5AB23A}" type="pres">
      <dgm:prSet presAssocID="{F2BD3D7C-A80E-4DAE-8E41-802EAB25E0F9}" presName="linear" presStyleCnt="0">
        <dgm:presLayoutVars>
          <dgm:animLvl val="lvl"/>
          <dgm:resizeHandles val="exact"/>
        </dgm:presLayoutVars>
      </dgm:prSet>
      <dgm:spPr/>
      <dgm:t>
        <a:bodyPr/>
        <a:lstStyle/>
        <a:p>
          <a:endParaRPr lang="ru-RU"/>
        </a:p>
      </dgm:t>
    </dgm:pt>
    <dgm:pt modelId="{DD9AFA0F-7276-4B97-8892-C29A2BF8C404}" type="pres">
      <dgm:prSet presAssocID="{908606C2-69D3-4C33-AA08-B0C160250E92}" presName="parentText" presStyleLbl="node1" presStyleIdx="0" presStyleCnt="1">
        <dgm:presLayoutVars>
          <dgm:chMax val="0"/>
          <dgm:bulletEnabled val="1"/>
        </dgm:presLayoutVars>
      </dgm:prSet>
      <dgm:spPr/>
      <dgm:t>
        <a:bodyPr/>
        <a:lstStyle/>
        <a:p>
          <a:endParaRPr lang="ru-RU"/>
        </a:p>
      </dgm:t>
    </dgm:pt>
  </dgm:ptLst>
  <dgm:cxnLst>
    <dgm:cxn modelId="{AD797EB7-009F-43EC-822D-E53E7D781639}" srcId="{F2BD3D7C-A80E-4DAE-8E41-802EAB25E0F9}" destId="{908606C2-69D3-4C33-AA08-B0C160250E92}" srcOrd="0" destOrd="0" parTransId="{5CA29409-AF5A-45CF-B479-C94E9EAF5562}" sibTransId="{02AF9D1B-E39C-4448-BEAB-68D9B67EC88E}"/>
    <dgm:cxn modelId="{A7A05BCB-00C9-4108-98FE-1084D58D882B}" type="presOf" srcId="{908606C2-69D3-4C33-AA08-B0C160250E92}" destId="{DD9AFA0F-7276-4B97-8892-C29A2BF8C404}" srcOrd="0" destOrd="0" presId="urn:microsoft.com/office/officeart/2005/8/layout/vList2"/>
    <dgm:cxn modelId="{5BB961DB-1C7C-4C8A-B1F6-9BF78331F748}" type="presOf" srcId="{F2BD3D7C-A80E-4DAE-8E41-802EAB25E0F9}" destId="{40888EA7-7E75-4901-8162-1DAD4D5AB23A}" srcOrd="0" destOrd="0" presId="urn:microsoft.com/office/officeart/2005/8/layout/vList2"/>
    <dgm:cxn modelId="{1E8CECD7-2986-4C89-A450-FA26C89F2F24}" type="presParOf" srcId="{40888EA7-7E75-4901-8162-1DAD4D5AB23A}" destId="{DD9AFA0F-7276-4B97-8892-C29A2BF8C404}"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084C51B-A0AB-46B1-A167-399C35F024B7}" type="doc">
      <dgm:prSet loTypeId="urn:microsoft.com/office/officeart/2005/8/layout/list1" loCatId="list" qsTypeId="urn:microsoft.com/office/officeart/2005/8/quickstyle/3d1" qsCatId="3D" csTypeId="urn:microsoft.com/office/officeart/2005/8/colors/colorful3" csCatId="colorful"/>
      <dgm:spPr/>
      <dgm:t>
        <a:bodyPr/>
        <a:lstStyle/>
        <a:p>
          <a:endParaRPr lang="ru-RU"/>
        </a:p>
      </dgm:t>
    </dgm:pt>
    <dgm:pt modelId="{D363AF74-600E-4DD6-B2D6-E8EFB0612F8E}">
      <dgm:prSet/>
      <dgm:spPr/>
      <dgm:t>
        <a:bodyPr/>
        <a:lstStyle/>
        <a:p>
          <a:pPr algn="just" rtl="0"/>
          <a:r>
            <a:rPr lang="ru-RU" b="1" dirty="0" err="1" smtClean="0">
              <a:latin typeface="Times New Roman" pitchFamily="18" charset="0"/>
              <a:cs typeface="Times New Roman" pitchFamily="18" charset="0"/>
            </a:rPr>
            <a:t>Биринчидан</a:t>
          </a:r>
          <a:endParaRPr lang="en-US" b="1" dirty="0">
            <a:latin typeface="Times New Roman" pitchFamily="18" charset="0"/>
            <a:cs typeface="Times New Roman" pitchFamily="18" charset="0"/>
          </a:endParaRPr>
        </a:p>
      </dgm:t>
    </dgm:pt>
    <dgm:pt modelId="{4E0BD4F2-EE35-4ECC-8D3A-FFD1A586D6A7}" type="parTrans" cxnId="{FBA1ED22-04E7-4382-AA44-FAB113E52BB9}">
      <dgm:prSet/>
      <dgm:spPr/>
      <dgm:t>
        <a:bodyPr/>
        <a:lstStyle/>
        <a:p>
          <a:pPr algn="just"/>
          <a:endParaRPr lang="ru-RU">
            <a:latin typeface="Times New Roman" pitchFamily="18" charset="0"/>
            <a:cs typeface="Times New Roman" pitchFamily="18" charset="0"/>
          </a:endParaRPr>
        </a:p>
      </dgm:t>
    </dgm:pt>
    <dgm:pt modelId="{437ED5B4-36B5-4873-AD9A-01BB5EF48D7D}" type="sibTrans" cxnId="{FBA1ED22-04E7-4382-AA44-FAB113E52BB9}">
      <dgm:prSet/>
      <dgm:spPr/>
      <dgm:t>
        <a:bodyPr/>
        <a:lstStyle/>
        <a:p>
          <a:pPr algn="just"/>
          <a:endParaRPr lang="ru-RU">
            <a:latin typeface="Times New Roman" pitchFamily="18" charset="0"/>
            <a:cs typeface="Times New Roman" pitchFamily="18" charset="0"/>
          </a:endParaRPr>
        </a:p>
      </dgm:t>
    </dgm:pt>
    <dgm:pt modelId="{802FA321-B75F-432E-912A-65018D440228}">
      <dgm:prSet/>
      <dgm:spPr/>
      <dgm:t>
        <a:bodyPr/>
        <a:lstStyle/>
        <a:p>
          <a:pPr algn="just" rtl="0"/>
          <a:r>
            <a:rPr lang="ru-RU" dirty="0" err="1" smtClean="0">
              <a:latin typeface="Times New Roman" pitchFamily="18" charset="0"/>
              <a:cs typeface="Times New Roman" pitchFamily="18" charset="0"/>
            </a:rPr>
            <a:t>тадбиркор</a:t>
          </a:r>
          <a:r>
            <a:rPr lang="ru-RU" dirty="0" smtClean="0">
              <a:latin typeface="Times New Roman" pitchFamily="18" charset="0"/>
              <a:cs typeface="Times New Roman" pitchFamily="18" charset="0"/>
            </a:rPr>
            <a:t> товар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хизматлар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жараёнида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омилларини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бирлаштиради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«катализатор» </a:t>
          </a:r>
          <a:r>
            <a:rPr lang="ru-RU" dirty="0" err="1" smtClean="0">
              <a:latin typeface="Times New Roman" pitchFamily="18" charset="0"/>
              <a:cs typeface="Times New Roman" pitchFamily="18" charset="0"/>
            </a:rPr>
            <a:t>вазифасини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бажаради</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36FBF181-2911-4FFA-A751-98A47DA80620}" type="parTrans" cxnId="{2F96806C-0795-41B4-830B-362697F558FB}">
      <dgm:prSet/>
      <dgm:spPr/>
      <dgm:t>
        <a:bodyPr/>
        <a:lstStyle/>
        <a:p>
          <a:pPr algn="just"/>
          <a:endParaRPr lang="ru-RU">
            <a:latin typeface="Times New Roman" pitchFamily="18" charset="0"/>
            <a:cs typeface="Times New Roman" pitchFamily="18" charset="0"/>
          </a:endParaRPr>
        </a:p>
      </dgm:t>
    </dgm:pt>
    <dgm:pt modelId="{11150E8D-E652-4F9D-A167-BF0C5F7FCD75}" type="sibTrans" cxnId="{2F96806C-0795-41B4-830B-362697F558FB}">
      <dgm:prSet/>
      <dgm:spPr/>
      <dgm:t>
        <a:bodyPr/>
        <a:lstStyle/>
        <a:p>
          <a:pPr algn="just"/>
          <a:endParaRPr lang="ru-RU">
            <a:latin typeface="Times New Roman" pitchFamily="18" charset="0"/>
            <a:cs typeface="Times New Roman" pitchFamily="18" charset="0"/>
          </a:endParaRPr>
        </a:p>
      </dgm:t>
    </dgm:pt>
    <dgm:pt modelId="{4AF608AD-A116-4EE9-8AE5-709955B8333A}">
      <dgm:prSet/>
      <dgm:spPr/>
      <dgm:t>
        <a:bodyPr/>
        <a:lstStyle/>
        <a:p>
          <a:pPr algn="just" rtl="0"/>
          <a:r>
            <a:rPr lang="ru-RU" b="1" dirty="0" err="1" smtClean="0">
              <a:latin typeface="Times New Roman" pitchFamily="18" charset="0"/>
              <a:cs typeface="Times New Roman" pitchFamily="18" charset="0"/>
            </a:rPr>
            <a:t>Иккинчидан</a:t>
          </a:r>
          <a:endParaRPr lang="en-US" b="1" dirty="0">
            <a:latin typeface="Times New Roman" pitchFamily="18" charset="0"/>
            <a:cs typeface="Times New Roman" pitchFamily="18" charset="0"/>
          </a:endParaRPr>
        </a:p>
      </dgm:t>
    </dgm:pt>
    <dgm:pt modelId="{13B6A1BE-1301-4A92-A594-7C7844C09E14}" type="parTrans" cxnId="{7A99162A-CB4F-4E95-8A70-6451DABD5E9D}">
      <dgm:prSet/>
      <dgm:spPr/>
      <dgm:t>
        <a:bodyPr/>
        <a:lstStyle/>
        <a:p>
          <a:pPr algn="just"/>
          <a:endParaRPr lang="ru-RU">
            <a:latin typeface="Times New Roman" pitchFamily="18" charset="0"/>
            <a:cs typeface="Times New Roman" pitchFamily="18" charset="0"/>
          </a:endParaRPr>
        </a:p>
      </dgm:t>
    </dgm:pt>
    <dgm:pt modelId="{EE2C57C8-4D65-44E6-BE4A-1303CE8D7865}" type="sibTrans" cxnId="{7A99162A-CB4F-4E95-8A70-6451DABD5E9D}">
      <dgm:prSet/>
      <dgm:spPr/>
      <dgm:t>
        <a:bodyPr/>
        <a:lstStyle/>
        <a:p>
          <a:pPr algn="just"/>
          <a:endParaRPr lang="ru-RU">
            <a:latin typeface="Times New Roman" pitchFamily="18" charset="0"/>
            <a:cs typeface="Times New Roman" pitchFamily="18" charset="0"/>
          </a:endParaRPr>
        </a:p>
      </dgm:t>
    </dgm:pt>
    <dgm:pt modelId="{418045CB-F147-4FCB-9FB6-BB6E88CABE87}">
      <dgm:prSet/>
      <dgm:spPr/>
      <dgm:t>
        <a:bodyPr/>
        <a:lstStyle/>
        <a:p>
          <a:pPr algn="just" rtl="0"/>
          <a:r>
            <a:rPr lang="ru-RU" dirty="0" err="1" smtClean="0">
              <a:latin typeface="Times New Roman" pitchFamily="18" charset="0"/>
              <a:cs typeface="Times New Roman" pitchFamily="18" charset="0"/>
            </a:rPr>
            <a:t>бизнесни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юритиш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жараёнида</a:t>
          </a:r>
          <a:r>
            <a:rPr lang="ru-RU" dirty="0" smtClean="0">
              <a:latin typeface="Times New Roman" pitchFamily="18" charset="0"/>
              <a:cs typeface="Times New Roman" pitchFamily="18" charset="0"/>
            </a:rPr>
            <a:t> у </a:t>
          </a:r>
          <a:r>
            <a:rPr lang="ru-RU" dirty="0" err="1" smtClean="0">
              <a:latin typeface="Times New Roman" pitchFamily="18" charset="0"/>
              <a:cs typeface="Times New Roman" pitchFamily="18" charset="0"/>
            </a:rPr>
            <a:t>қарорлар қабул қилишдек қийин 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вазифани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зиммасига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олади</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7D00DC29-3946-41AC-9D63-AB3B42CEE9B5}" type="parTrans" cxnId="{F9AF8991-2517-4488-80A4-178F6F3506FF}">
      <dgm:prSet/>
      <dgm:spPr/>
      <dgm:t>
        <a:bodyPr/>
        <a:lstStyle/>
        <a:p>
          <a:pPr algn="just"/>
          <a:endParaRPr lang="ru-RU">
            <a:latin typeface="Times New Roman" pitchFamily="18" charset="0"/>
            <a:cs typeface="Times New Roman" pitchFamily="18" charset="0"/>
          </a:endParaRPr>
        </a:p>
      </dgm:t>
    </dgm:pt>
    <dgm:pt modelId="{72D10F28-0C7E-4F5C-8FA1-EFEA1B222A4F}" type="sibTrans" cxnId="{F9AF8991-2517-4488-80A4-178F6F3506FF}">
      <dgm:prSet/>
      <dgm:spPr/>
      <dgm:t>
        <a:bodyPr/>
        <a:lstStyle/>
        <a:p>
          <a:pPr algn="just"/>
          <a:endParaRPr lang="ru-RU">
            <a:latin typeface="Times New Roman" pitchFamily="18" charset="0"/>
            <a:cs typeface="Times New Roman" pitchFamily="18" charset="0"/>
          </a:endParaRPr>
        </a:p>
      </dgm:t>
    </dgm:pt>
    <dgm:pt modelId="{26FBE43A-EE79-4DFE-9444-07BE62C8C57E}">
      <dgm:prSet/>
      <dgm:spPr/>
      <dgm:t>
        <a:bodyPr/>
        <a:lstStyle/>
        <a:p>
          <a:pPr algn="just" rtl="0"/>
          <a:r>
            <a:rPr lang="ru-RU" b="1" dirty="0" err="1" smtClean="0">
              <a:latin typeface="Times New Roman" pitchFamily="18" charset="0"/>
              <a:cs typeface="Times New Roman" pitchFamily="18" charset="0"/>
            </a:rPr>
            <a:t>Учинчидан</a:t>
          </a:r>
          <a:endParaRPr lang="en-US" b="1" dirty="0">
            <a:latin typeface="Times New Roman" pitchFamily="18" charset="0"/>
            <a:cs typeface="Times New Roman" pitchFamily="18" charset="0"/>
          </a:endParaRPr>
        </a:p>
      </dgm:t>
    </dgm:pt>
    <dgm:pt modelId="{D7067157-0E6B-429D-B26A-ABA3E4D74C02}" type="parTrans" cxnId="{955DAA08-3079-4DF4-84BB-1F0A6680B0E7}">
      <dgm:prSet/>
      <dgm:spPr/>
      <dgm:t>
        <a:bodyPr/>
        <a:lstStyle/>
        <a:p>
          <a:pPr algn="just"/>
          <a:endParaRPr lang="ru-RU">
            <a:latin typeface="Times New Roman" pitchFamily="18" charset="0"/>
            <a:cs typeface="Times New Roman" pitchFamily="18" charset="0"/>
          </a:endParaRPr>
        </a:p>
      </dgm:t>
    </dgm:pt>
    <dgm:pt modelId="{4617B9B5-7768-44EE-96B6-B963F8863D5B}" type="sibTrans" cxnId="{955DAA08-3079-4DF4-84BB-1F0A6680B0E7}">
      <dgm:prSet/>
      <dgm:spPr/>
      <dgm:t>
        <a:bodyPr/>
        <a:lstStyle/>
        <a:p>
          <a:pPr algn="just"/>
          <a:endParaRPr lang="ru-RU">
            <a:latin typeface="Times New Roman" pitchFamily="18" charset="0"/>
            <a:cs typeface="Times New Roman" pitchFamily="18" charset="0"/>
          </a:endParaRPr>
        </a:p>
      </dgm:t>
    </dgm:pt>
    <dgm:pt modelId="{A7A06DDB-F65D-4D75-B77A-2590E691CDDD}">
      <dgm:prSet/>
      <dgm:spPr/>
      <dgm:t>
        <a:bodyPr/>
        <a:lstStyle/>
        <a:p>
          <a:pPr algn="just" rtl="0"/>
          <a:r>
            <a:rPr lang="ru-RU" dirty="0" err="1" smtClean="0">
              <a:latin typeface="Times New Roman" pitchFamily="18" charset="0"/>
              <a:cs typeface="Times New Roman" pitchFamily="18" charset="0"/>
            </a:rPr>
            <a:t>тадбиркор</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ташкилотчи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шахс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технологияларини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жорий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қилиб, 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маҳсулотлар 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чиқаришга интилади</a:t>
          </a:r>
          <a:r>
            <a:rPr lang="ru-RU"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dgm:t>
    </dgm:pt>
    <dgm:pt modelId="{1FC58763-0E2F-4C0E-AA9F-2087DDD267F0}" type="parTrans" cxnId="{BF802883-7D9D-4E55-A52E-5384A185C6E8}">
      <dgm:prSet/>
      <dgm:spPr/>
      <dgm:t>
        <a:bodyPr/>
        <a:lstStyle/>
        <a:p>
          <a:pPr algn="just"/>
          <a:endParaRPr lang="ru-RU">
            <a:latin typeface="Times New Roman" pitchFamily="18" charset="0"/>
            <a:cs typeface="Times New Roman" pitchFamily="18" charset="0"/>
          </a:endParaRPr>
        </a:p>
      </dgm:t>
    </dgm:pt>
    <dgm:pt modelId="{46CEC9A6-DA82-4722-94BC-35CF6359F21A}" type="sibTrans" cxnId="{BF802883-7D9D-4E55-A52E-5384A185C6E8}">
      <dgm:prSet/>
      <dgm:spPr/>
      <dgm:t>
        <a:bodyPr/>
        <a:lstStyle/>
        <a:p>
          <a:pPr algn="just"/>
          <a:endParaRPr lang="ru-RU">
            <a:latin typeface="Times New Roman" pitchFamily="18" charset="0"/>
            <a:cs typeface="Times New Roman" pitchFamily="18" charset="0"/>
          </a:endParaRPr>
        </a:p>
      </dgm:t>
    </dgm:pt>
    <dgm:pt modelId="{BAF44842-F234-42CC-B711-AB9C97DC9222}">
      <dgm:prSet/>
      <dgm:spPr/>
      <dgm:t>
        <a:bodyPr/>
        <a:lstStyle/>
        <a:p>
          <a:pPr algn="just" rtl="0"/>
          <a:r>
            <a:rPr lang="ru-RU" b="1" dirty="0" err="1" smtClean="0">
              <a:latin typeface="Times New Roman" pitchFamily="18" charset="0"/>
              <a:cs typeface="Times New Roman" pitchFamily="18" charset="0"/>
            </a:rPr>
            <a:t>Тўртинчидан</a:t>
          </a:r>
          <a:endParaRPr lang="en-US" b="1" dirty="0">
            <a:latin typeface="Times New Roman" pitchFamily="18" charset="0"/>
            <a:cs typeface="Times New Roman" pitchFamily="18" charset="0"/>
          </a:endParaRPr>
        </a:p>
      </dgm:t>
    </dgm:pt>
    <dgm:pt modelId="{0DC6D85F-A71F-487A-B183-DD9E4C34D3AE}" type="parTrans" cxnId="{B05C32C3-21AC-4794-8763-868B25CDCC4D}">
      <dgm:prSet/>
      <dgm:spPr/>
      <dgm:t>
        <a:bodyPr/>
        <a:lstStyle/>
        <a:p>
          <a:pPr algn="just"/>
          <a:endParaRPr lang="ru-RU">
            <a:latin typeface="Times New Roman" pitchFamily="18" charset="0"/>
            <a:cs typeface="Times New Roman" pitchFamily="18" charset="0"/>
          </a:endParaRPr>
        </a:p>
      </dgm:t>
    </dgm:pt>
    <dgm:pt modelId="{95EB0066-1185-4A60-9BB8-20FFFE063006}" type="sibTrans" cxnId="{B05C32C3-21AC-4794-8763-868B25CDCC4D}">
      <dgm:prSet/>
      <dgm:spPr/>
      <dgm:t>
        <a:bodyPr/>
        <a:lstStyle/>
        <a:p>
          <a:pPr algn="just"/>
          <a:endParaRPr lang="ru-RU">
            <a:latin typeface="Times New Roman" pitchFamily="18" charset="0"/>
            <a:cs typeface="Times New Roman" pitchFamily="18" charset="0"/>
          </a:endParaRPr>
        </a:p>
      </dgm:t>
    </dgm:pt>
    <dgm:pt modelId="{B59B0E98-111C-46CA-A33A-83A32B1FC718}">
      <dgm:prSet/>
      <dgm:spPr/>
      <dgm:t>
        <a:bodyPr/>
        <a:lstStyle/>
        <a:p>
          <a:pPr algn="just" rtl="0"/>
          <a:r>
            <a:rPr lang="ru-RU" dirty="0" err="1" smtClean="0">
              <a:latin typeface="Times New Roman" pitchFamily="18" charset="0"/>
              <a:cs typeface="Times New Roman" pitchFamily="18" charset="0"/>
            </a:rPr>
            <a:t>тадбиркор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таҳликага борувчи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инсондир</a:t>
          </a:r>
          <a:r>
            <a:rPr lang="ru-RU" dirty="0" smtClean="0">
              <a:latin typeface="Times New Roman" pitchFamily="18" charset="0"/>
              <a:cs typeface="Times New Roman" pitchFamily="18" charset="0"/>
            </a:rPr>
            <a:t>. У </a:t>
          </a:r>
          <a:r>
            <a:rPr lang="ru-RU" dirty="0" err="1" smtClean="0">
              <a:latin typeface="Times New Roman" pitchFamily="18" charset="0"/>
              <a:cs typeface="Times New Roman" pitchFamily="18" charset="0"/>
            </a:rPr>
            <a:t>нафақат ўз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мол-мулки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вақти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меҳнати билан</a:t>
          </a:r>
          <a:r>
            <a:rPr lang="ru-RU" dirty="0" smtClean="0">
              <a:latin typeface="Times New Roman" pitchFamily="18" charset="0"/>
              <a:cs typeface="Times New Roman" pitchFamily="18" charset="0"/>
            </a:rPr>
            <a:t>, балки </a:t>
          </a:r>
          <a:r>
            <a:rPr lang="ru-RU" dirty="0" err="1" smtClean="0">
              <a:latin typeface="Times New Roman" pitchFamily="18" charset="0"/>
              <a:cs typeface="Times New Roman" pitchFamily="18" charset="0"/>
            </a:rPr>
            <a:t>ўз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шериклари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акциядорлари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қўшган маблағлар 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таҳликага боради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A07FD60F-0401-4A37-9D09-7047DB21641A}" type="parTrans" cxnId="{0FDA71B2-D3FE-471F-B357-F0ED3438BAB6}">
      <dgm:prSet/>
      <dgm:spPr/>
      <dgm:t>
        <a:bodyPr/>
        <a:lstStyle/>
        <a:p>
          <a:pPr algn="just"/>
          <a:endParaRPr lang="ru-RU">
            <a:latin typeface="Times New Roman" pitchFamily="18" charset="0"/>
            <a:cs typeface="Times New Roman" pitchFamily="18" charset="0"/>
          </a:endParaRPr>
        </a:p>
      </dgm:t>
    </dgm:pt>
    <dgm:pt modelId="{412EAFD5-BD4A-40AA-9747-4E3A38BB93B3}" type="sibTrans" cxnId="{0FDA71B2-D3FE-471F-B357-F0ED3438BAB6}">
      <dgm:prSet/>
      <dgm:spPr/>
      <dgm:t>
        <a:bodyPr/>
        <a:lstStyle/>
        <a:p>
          <a:pPr algn="just"/>
          <a:endParaRPr lang="ru-RU">
            <a:latin typeface="Times New Roman" pitchFamily="18" charset="0"/>
            <a:cs typeface="Times New Roman" pitchFamily="18" charset="0"/>
          </a:endParaRPr>
        </a:p>
      </dgm:t>
    </dgm:pt>
    <dgm:pt modelId="{78876527-DC3C-4780-B71F-89F7CD21CC90}" type="pres">
      <dgm:prSet presAssocID="{C084C51B-A0AB-46B1-A167-399C35F024B7}" presName="linear" presStyleCnt="0">
        <dgm:presLayoutVars>
          <dgm:dir/>
          <dgm:animLvl val="lvl"/>
          <dgm:resizeHandles val="exact"/>
        </dgm:presLayoutVars>
      </dgm:prSet>
      <dgm:spPr/>
      <dgm:t>
        <a:bodyPr/>
        <a:lstStyle/>
        <a:p>
          <a:endParaRPr lang="ru-RU"/>
        </a:p>
      </dgm:t>
    </dgm:pt>
    <dgm:pt modelId="{BE0850C0-E07B-4666-BFFA-1199008E2062}" type="pres">
      <dgm:prSet presAssocID="{D363AF74-600E-4DD6-B2D6-E8EFB0612F8E}" presName="parentLin" presStyleCnt="0"/>
      <dgm:spPr/>
    </dgm:pt>
    <dgm:pt modelId="{ACBAFA8A-D441-41FA-A29E-C21932C9EE5E}" type="pres">
      <dgm:prSet presAssocID="{D363AF74-600E-4DD6-B2D6-E8EFB0612F8E}" presName="parentLeftMargin" presStyleLbl="node1" presStyleIdx="0" presStyleCnt="4"/>
      <dgm:spPr/>
      <dgm:t>
        <a:bodyPr/>
        <a:lstStyle/>
        <a:p>
          <a:endParaRPr lang="ru-RU"/>
        </a:p>
      </dgm:t>
    </dgm:pt>
    <dgm:pt modelId="{5144FA36-BCC5-44CF-ACF0-634B3BB278C2}" type="pres">
      <dgm:prSet presAssocID="{D363AF74-600E-4DD6-B2D6-E8EFB0612F8E}" presName="parentText" presStyleLbl="node1" presStyleIdx="0" presStyleCnt="4">
        <dgm:presLayoutVars>
          <dgm:chMax val="0"/>
          <dgm:bulletEnabled val="1"/>
        </dgm:presLayoutVars>
      </dgm:prSet>
      <dgm:spPr/>
      <dgm:t>
        <a:bodyPr/>
        <a:lstStyle/>
        <a:p>
          <a:endParaRPr lang="ru-RU"/>
        </a:p>
      </dgm:t>
    </dgm:pt>
    <dgm:pt modelId="{09973902-B9D9-48D6-A202-528F1DEE3A1C}" type="pres">
      <dgm:prSet presAssocID="{D363AF74-600E-4DD6-B2D6-E8EFB0612F8E}" presName="negativeSpace" presStyleCnt="0"/>
      <dgm:spPr/>
    </dgm:pt>
    <dgm:pt modelId="{30C9DAD7-1B97-4D5B-9E0A-E3E31A16830D}" type="pres">
      <dgm:prSet presAssocID="{D363AF74-600E-4DD6-B2D6-E8EFB0612F8E}" presName="childText" presStyleLbl="conFgAcc1" presStyleIdx="0" presStyleCnt="4">
        <dgm:presLayoutVars>
          <dgm:bulletEnabled val="1"/>
        </dgm:presLayoutVars>
      </dgm:prSet>
      <dgm:spPr/>
      <dgm:t>
        <a:bodyPr/>
        <a:lstStyle/>
        <a:p>
          <a:endParaRPr lang="ru-RU"/>
        </a:p>
      </dgm:t>
    </dgm:pt>
    <dgm:pt modelId="{441A9FEF-765E-4FFE-946F-CA13FC65310B}" type="pres">
      <dgm:prSet presAssocID="{437ED5B4-36B5-4873-AD9A-01BB5EF48D7D}" presName="spaceBetweenRectangles" presStyleCnt="0"/>
      <dgm:spPr/>
    </dgm:pt>
    <dgm:pt modelId="{B706961F-9179-4652-9838-56BCDAFFB9AB}" type="pres">
      <dgm:prSet presAssocID="{4AF608AD-A116-4EE9-8AE5-709955B8333A}" presName="parentLin" presStyleCnt="0"/>
      <dgm:spPr/>
    </dgm:pt>
    <dgm:pt modelId="{5032F6F9-F31D-4624-9466-F277A530EB16}" type="pres">
      <dgm:prSet presAssocID="{4AF608AD-A116-4EE9-8AE5-709955B8333A}" presName="parentLeftMargin" presStyleLbl="node1" presStyleIdx="0" presStyleCnt="4"/>
      <dgm:spPr/>
      <dgm:t>
        <a:bodyPr/>
        <a:lstStyle/>
        <a:p>
          <a:endParaRPr lang="ru-RU"/>
        </a:p>
      </dgm:t>
    </dgm:pt>
    <dgm:pt modelId="{ED1D3CA1-048C-4FC2-9AAC-32AE4741CE7B}" type="pres">
      <dgm:prSet presAssocID="{4AF608AD-A116-4EE9-8AE5-709955B8333A}" presName="parentText" presStyleLbl="node1" presStyleIdx="1" presStyleCnt="4">
        <dgm:presLayoutVars>
          <dgm:chMax val="0"/>
          <dgm:bulletEnabled val="1"/>
        </dgm:presLayoutVars>
      </dgm:prSet>
      <dgm:spPr/>
      <dgm:t>
        <a:bodyPr/>
        <a:lstStyle/>
        <a:p>
          <a:endParaRPr lang="ru-RU"/>
        </a:p>
      </dgm:t>
    </dgm:pt>
    <dgm:pt modelId="{2D4454A9-23C8-449F-BB14-CAC62B82023B}" type="pres">
      <dgm:prSet presAssocID="{4AF608AD-A116-4EE9-8AE5-709955B8333A}" presName="negativeSpace" presStyleCnt="0"/>
      <dgm:spPr/>
    </dgm:pt>
    <dgm:pt modelId="{D5AA26C9-9F5F-42E0-8421-AFE97B59F3A2}" type="pres">
      <dgm:prSet presAssocID="{4AF608AD-A116-4EE9-8AE5-709955B8333A}" presName="childText" presStyleLbl="conFgAcc1" presStyleIdx="1" presStyleCnt="4">
        <dgm:presLayoutVars>
          <dgm:bulletEnabled val="1"/>
        </dgm:presLayoutVars>
      </dgm:prSet>
      <dgm:spPr/>
      <dgm:t>
        <a:bodyPr/>
        <a:lstStyle/>
        <a:p>
          <a:endParaRPr lang="ru-RU"/>
        </a:p>
      </dgm:t>
    </dgm:pt>
    <dgm:pt modelId="{2AED1C22-98F9-42E9-A9C1-4D0869C2EB39}" type="pres">
      <dgm:prSet presAssocID="{EE2C57C8-4D65-44E6-BE4A-1303CE8D7865}" presName="spaceBetweenRectangles" presStyleCnt="0"/>
      <dgm:spPr/>
    </dgm:pt>
    <dgm:pt modelId="{A149FFEB-EBFF-4913-92C8-9F1C6409FF6C}" type="pres">
      <dgm:prSet presAssocID="{26FBE43A-EE79-4DFE-9444-07BE62C8C57E}" presName="parentLin" presStyleCnt="0"/>
      <dgm:spPr/>
    </dgm:pt>
    <dgm:pt modelId="{B698F5B8-EE90-4020-ABF1-07757FE3FF8A}" type="pres">
      <dgm:prSet presAssocID="{26FBE43A-EE79-4DFE-9444-07BE62C8C57E}" presName="parentLeftMargin" presStyleLbl="node1" presStyleIdx="1" presStyleCnt="4"/>
      <dgm:spPr/>
      <dgm:t>
        <a:bodyPr/>
        <a:lstStyle/>
        <a:p>
          <a:endParaRPr lang="ru-RU"/>
        </a:p>
      </dgm:t>
    </dgm:pt>
    <dgm:pt modelId="{E121F81C-755C-4179-829E-1DEBC8DBB4B3}" type="pres">
      <dgm:prSet presAssocID="{26FBE43A-EE79-4DFE-9444-07BE62C8C57E}" presName="parentText" presStyleLbl="node1" presStyleIdx="2" presStyleCnt="4">
        <dgm:presLayoutVars>
          <dgm:chMax val="0"/>
          <dgm:bulletEnabled val="1"/>
        </dgm:presLayoutVars>
      </dgm:prSet>
      <dgm:spPr/>
      <dgm:t>
        <a:bodyPr/>
        <a:lstStyle/>
        <a:p>
          <a:endParaRPr lang="ru-RU"/>
        </a:p>
      </dgm:t>
    </dgm:pt>
    <dgm:pt modelId="{AEDF2633-3CF3-4189-B621-043EE172409F}" type="pres">
      <dgm:prSet presAssocID="{26FBE43A-EE79-4DFE-9444-07BE62C8C57E}" presName="negativeSpace" presStyleCnt="0"/>
      <dgm:spPr/>
    </dgm:pt>
    <dgm:pt modelId="{E14B29EB-1380-467C-B61B-758252EE087A}" type="pres">
      <dgm:prSet presAssocID="{26FBE43A-EE79-4DFE-9444-07BE62C8C57E}" presName="childText" presStyleLbl="conFgAcc1" presStyleIdx="2" presStyleCnt="4">
        <dgm:presLayoutVars>
          <dgm:bulletEnabled val="1"/>
        </dgm:presLayoutVars>
      </dgm:prSet>
      <dgm:spPr/>
      <dgm:t>
        <a:bodyPr/>
        <a:lstStyle/>
        <a:p>
          <a:endParaRPr lang="ru-RU"/>
        </a:p>
      </dgm:t>
    </dgm:pt>
    <dgm:pt modelId="{B743C21D-6215-4B1F-834A-8B934C229067}" type="pres">
      <dgm:prSet presAssocID="{4617B9B5-7768-44EE-96B6-B963F8863D5B}" presName="spaceBetweenRectangles" presStyleCnt="0"/>
      <dgm:spPr/>
    </dgm:pt>
    <dgm:pt modelId="{B1786FA1-0B34-44CD-A157-360D4F00AEFF}" type="pres">
      <dgm:prSet presAssocID="{BAF44842-F234-42CC-B711-AB9C97DC9222}" presName="parentLin" presStyleCnt="0"/>
      <dgm:spPr/>
    </dgm:pt>
    <dgm:pt modelId="{81E2E757-BBFE-4241-8241-C4D73D254359}" type="pres">
      <dgm:prSet presAssocID="{BAF44842-F234-42CC-B711-AB9C97DC9222}" presName="parentLeftMargin" presStyleLbl="node1" presStyleIdx="2" presStyleCnt="4"/>
      <dgm:spPr/>
      <dgm:t>
        <a:bodyPr/>
        <a:lstStyle/>
        <a:p>
          <a:endParaRPr lang="ru-RU"/>
        </a:p>
      </dgm:t>
    </dgm:pt>
    <dgm:pt modelId="{17B1457D-2672-403C-A379-95A86B821707}" type="pres">
      <dgm:prSet presAssocID="{BAF44842-F234-42CC-B711-AB9C97DC9222}" presName="parentText" presStyleLbl="node1" presStyleIdx="3" presStyleCnt="4">
        <dgm:presLayoutVars>
          <dgm:chMax val="0"/>
          <dgm:bulletEnabled val="1"/>
        </dgm:presLayoutVars>
      </dgm:prSet>
      <dgm:spPr/>
      <dgm:t>
        <a:bodyPr/>
        <a:lstStyle/>
        <a:p>
          <a:endParaRPr lang="ru-RU"/>
        </a:p>
      </dgm:t>
    </dgm:pt>
    <dgm:pt modelId="{7384F659-B6EF-4946-A038-B6951BBF2A95}" type="pres">
      <dgm:prSet presAssocID="{BAF44842-F234-42CC-B711-AB9C97DC9222}" presName="negativeSpace" presStyleCnt="0"/>
      <dgm:spPr/>
    </dgm:pt>
    <dgm:pt modelId="{A67F2ECA-4AA0-433D-9A3E-AEF9D6A3998A}" type="pres">
      <dgm:prSet presAssocID="{BAF44842-F234-42CC-B711-AB9C97DC9222}" presName="childText" presStyleLbl="conFgAcc1" presStyleIdx="3" presStyleCnt="4">
        <dgm:presLayoutVars>
          <dgm:bulletEnabled val="1"/>
        </dgm:presLayoutVars>
      </dgm:prSet>
      <dgm:spPr/>
      <dgm:t>
        <a:bodyPr/>
        <a:lstStyle/>
        <a:p>
          <a:endParaRPr lang="ru-RU"/>
        </a:p>
      </dgm:t>
    </dgm:pt>
  </dgm:ptLst>
  <dgm:cxnLst>
    <dgm:cxn modelId="{B05C32C3-21AC-4794-8763-868B25CDCC4D}" srcId="{C084C51B-A0AB-46B1-A167-399C35F024B7}" destId="{BAF44842-F234-42CC-B711-AB9C97DC9222}" srcOrd="3" destOrd="0" parTransId="{0DC6D85F-A71F-487A-B183-DD9E4C34D3AE}" sibTransId="{95EB0066-1185-4A60-9BB8-20FFFE063006}"/>
    <dgm:cxn modelId="{FBA1ED22-04E7-4382-AA44-FAB113E52BB9}" srcId="{C084C51B-A0AB-46B1-A167-399C35F024B7}" destId="{D363AF74-600E-4DD6-B2D6-E8EFB0612F8E}" srcOrd="0" destOrd="0" parTransId="{4E0BD4F2-EE35-4ECC-8D3A-FFD1A586D6A7}" sibTransId="{437ED5B4-36B5-4873-AD9A-01BB5EF48D7D}"/>
    <dgm:cxn modelId="{A3A24090-9575-4AFA-B696-31EE2A664EC9}" type="presOf" srcId="{D363AF74-600E-4DD6-B2D6-E8EFB0612F8E}" destId="{ACBAFA8A-D441-41FA-A29E-C21932C9EE5E}" srcOrd="0" destOrd="0" presId="urn:microsoft.com/office/officeart/2005/8/layout/list1"/>
    <dgm:cxn modelId="{D332B0FF-9938-4AE5-A875-761414FC90B2}" type="presOf" srcId="{A7A06DDB-F65D-4D75-B77A-2590E691CDDD}" destId="{E14B29EB-1380-467C-B61B-758252EE087A}" srcOrd="0" destOrd="0" presId="urn:microsoft.com/office/officeart/2005/8/layout/list1"/>
    <dgm:cxn modelId="{955DAA08-3079-4DF4-84BB-1F0A6680B0E7}" srcId="{C084C51B-A0AB-46B1-A167-399C35F024B7}" destId="{26FBE43A-EE79-4DFE-9444-07BE62C8C57E}" srcOrd="2" destOrd="0" parTransId="{D7067157-0E6B-429D-B26A-ABA3E4D74C02}" sibTransId="{4617B9B5-7768-44EE-96B6-B963F8863D5B}"/>
    <dgm:cxn modelId="{99B66ACA-2B78-4505-9169-DAEAB4A305B5}" type="presOf" srcId="{BAF44842-F234-42CC-B711-AB9C97DC9222}" destId="{81E2E757-BBFE-4241-8241-C4D73D254359}" srcOrd="0" destOrd="0" presId="urn:microsoft.com/office/officeart/2005/8/layout/list1"/>
    <dgm:cxn modelId="{74BE9256-01C0-4576-B18E-52017B466D2E}" type="presOf" srcId="{418045CB-F147-4FCB-9FB6-BB6E88CABE87}" destId="{D5AA26C9-9F5F-42E0-8421-AFE97B59F3A2}" srcOrd="0" destOrd="0" presId="urn:microsoft.com/office/officeart/2005/8/layout/list1"/>
    <dgm:cxn modelId="{0FDA71B2-D3FE-471F-B357-F0ED3438BAB6}" srcId="{BAF44842-F234-42CC-B711-AB9C97DC9222}" destId="{B59B0E98-111C-46CA-A33A-83A32B1FC718}" srcOrd="0" destOrd="0" parTransId="{A07FD60F-0401-4A37-9D09-7047DB21641A}" sibTransId="{412EAFD5-BD4A-40AA-9747-4E3A38BB93B3}"/>
    <dgm:cxn modelId="{7A99162A-CB4F-4E95-8A70-6451DABD5E9D}" srcId="{C084C51B-A0AB-46B1-A167-399C35F024B7}" destId="{4AF608AD-A116-4EE9-8AE5-709955B8333A}" srcOrd="1" destOrd="0" parTransId="{13B6A1BE-1301-4A92-A594-7C7844C09E14}" sibTransId="{EE2C57C8-4D65-44E6-BE4A-1303CE8D7865}"/>
    <dgm:cxn modelId="{3822B304-16A7-416B-996D-FE690069B478}" type="presOf" srcId="{B59B0E98-111C-46CA-A33A-83A32B1FC718}" destId="{A67F2ECA-4AA0-433D-9A3E-AEF9D6A3998A}" srcOrd="0" destOrd="0" presId="urn:microsoft.com/office/officeart/2005/8/layout/list1"/>
    <dgm:cxn modelId="{BF802883-7D9D-4E55-A52E-5384A185C6E8}" srcId="{26FBE43A-EE79-4DFE-9444-07BE62C8C57E}" destId="{A7A06DDB-F65D-4D75-B77A-2590E691CDDD}" srcOrd="0" destOrd="0" parTransId="{1FC58763-0E2F-4C0E-AA9F-2087DDD267F0}" sibTransId="{46CEC9A6-DA82-4722-94BC-35CF6359F21A}"/>
    <dgm:cxn modelId="{7767C2DD-BAE9-4AC6-8A58-58BC73AD9F59}" type="presOf" srcId="{26FBE43A-EE79-4DFE-9444-07BE62C8C57E}" destId="{E121F81C-755C-4179-829E-1DEBC8DBB4B3}" srcOrd="1" destOrd="0" presId="urn:microsoft.com/office/officeart/2005/8/layout/list1"/>
    <dgm:cxn modelId="{22B104C7-F81D-42B2-9A4C-003DC9570D29}" type="presOf" srcId="{802FA321-B75F-432E-912A-65018D440228}" destId="{30C9DAD7-1B97-4D5B-9E0A-E3E31A16830D}" srcOrd="0" destOrd="0" presId="urn:microsoft.com/office/officeart/2005/8/layout/list1"/>
    <dgm:cxn modelId="{59E0A1A4-CFA2-4D90-9507-778FE80EE083}" type="presOf" srcId="{26FBE43A-EE79-4DFE-9444-07BE62C8C57E}" destId="{B698F5B8-EE90-4020-ABF1-07757FE3FF8A}" srcOrd="0" destOrd="0" presId="urn:microsoft.com/office/officeart/2005/8/layout/list1"/>
    <dgm:cxn modelId="{3B2F751D-B91E-4EEF-B8C1-EA275C488FC7}" type="presOf" srcId="{4AF608AD-A116-4EE9-8AE5-709955B8333A}" destId="{5032F6F9-F31D-4624-9466-F277A530EB16}" srcOrd="0" destOrd="0" presId="urn:microsoft.com/office/officeart/2005/8/layout/list1"/>
    <dgm:cxn modelId="{2B11CA6C-3057-4C35-86F8-6878464E1E06}" type="presOf" srcId="{D363AF74-600E-4DD6-B2D6-E8EFB0612F8E}" destId="{5144FA36-BCC5-44CF-ACF0-634B3BB278C2}" srcOrd="1" destOrd="0" presId="urn:microsoft.com/office/officeart/2005/8/layout/list1"/>
    <dgm:cxn modelId="{2F96806C-0795-41B4-830B-362697F558FB}" srcId="{D363AF74-600E-4DD6-B2D6-E8EFB0612F8E}" destId="{802FA321-B75F-432E-912A-65018D440228}" srcOrd="0" destOrd="0" parTransId="{36FBF181-2911-4FFA-A751-98A47DA80620}" sibTransId="{11150E8D-E652-4F9D-A167-BF0C5F7FCD75}"/>
    <dgm:cxn modelId="{9416F39C-FE96-48D9-A426-FAECDCD0FE94}" type="presOf" srcId="{BAF44842-F234-42CC-B711-AB9C97DC9222}" destId="{17B1457D-2672-403C-A379-95A86B821707}" srcOrd="1" destOrd="0" presId="urn:microsoft.com/office/officeart/2005/8/layout/list1"/>
    <dgm:cxn modelId="{291F69EC-92FB-4B70-B6FF-990F898549FC}" type="presOf" srcId="{C084C51B-A0AB-46B1-A167-399C35F024B7}" destId="{78876527-DC3C-4780-B71F-89F7CD21CC90}" srcOrd="0" destOrd="0" presId="urn:microsoft.com/office/officeart/2005/8/layout/list1"/>
    <dgm:cxn modelId="{F9AF8991-2517-4488-80A4-178F6F3506FF}" srcId="{4AF608AD-A116-4EE9-8AE5-709955B8333A}" destId="{418045CB-F147-4FCB-9FB6-BB6E88CABE87}" srcOrd="0" destOrd="0" parTransId="{7D00DC29-3946-41AC-9D63-AB3B42CEE9B5}" sibTransId="{72D10F28-0C7E-4F5C-8FA1-EFEA1B222A4F}"/>
    <dgm:cxn modelId="{F46E9C66-17E8-4AEA-9936-631AFFEB42D2}" type="presOf" srcId="{4AF608AD-A116-4EE9-8AE5-709955B8333A}" destId="{ED1D3CA1-048C-4FC2-9AAC-32AE4741CE7B}" srcOrd="1" destOrd="0" presId="urn:microsoft.com/office/officeart/2005/8/layout/list1"/>
    <dgm:cxn modelId="{D7819CC7-ED77-4AA2-B1E6-696E2639AE97}" type="presParOf" srcId="{78876527-DC3C-4780-B71F-89F7CD21CC90}" destId="{BE0850C0-E07B-4666-BFFA-1199008E2062}" srcOrd="0" destOrd="0" presId="urn:microsoft.com/office/officeart/2005/8/layout/list1"/>
    <dgm:cxn modelId="{C28BF2CE-5EFD-4AAD-92E3-8283CE443DCE}" type="presParOf" srcId="{BE0850C0-E07B-4666-BFFA-1199008E2062}" destId="{ACBAFA8A-D441-41FA-A29E-C21932C9EE5E}" srcOrd="0" destOrd="0" presId="urn:microsoft.com/office/officeart/2005/8/layout/list1"/>
    <dgm:cxn modelId="{5AE29D21-FD22-4BC9-8E9A-6EDE2ECF49C3}" type="presParOf" srcId="{BE0850C0-E07B-4666-BFFA-1199008E2062}" destId="{5144FA36-BCC5-44CF-ACF0-634B3BB278C2}" srcOrd="1" destOrd="0" presId="urn:microsoft.com/office/officeart/2005/8/layout/list1"/>
    <dgm:cxn modelId="{98B75947-8827-4F56-B880-342636A2E619}" type="presParOf" srcId="{78876527-DC3C-4780-B71F-89F7CD21CC90}" destId="{09973902-B9D9-48D6-A202-528F1DEE3A1C}" srcOrd="1" destOrd="0" presId="urn:microsoft.com/office/officeart/2005/8/layout/list1"/>
    <dgm:cxn modelId="{8B8BD185-4754-41DB-A925-F534AEE3CB1D}" type="presParOf" srcId="{78876527-DC3C-4780-B71F-89F7CD21CC90}" destId="{30C9DAD7-1B97-4D5B-9E0A-E3E31A16830D}" srcOrd="2" destOrd="0" presId="urn:microsoft.com/office/officeart/2005/8/layout/list1"/>
    <dgm:cxn modelId="{4C2B25D6-2ABA-4ABC-A6DB-701A9CA222C7}" type="presParOf" srcId="{78876527-DC3C-4780-B71F-89F7CD21CC90}" destId="{441A9FEF-765E-4FFE-946F-CA13FC65310B}" srcOrd="3" destOrd="0" presId="urn:microsoft.com/office/officeart/2005/8/layout/list1"/>
    <dgm:cxn modelId="{9C027939-7E34-4E9D-BE74-EAE15048DEA8}" type="presParOf" srcId="{78876527-DC3C-4780-B71F-89F7CD21CC90}" destId="{B706961F-9179-4652-9838-56BCDAFFB9AB}" srcOrd="4" destOrd="0" presId="urn:microsoft.com/office/officeart/2005/8/layout/list1"/>
    <dgm:cxn modelId="{0615F38A-1C82-4C66-9782-5FA1C9DD5120}" type="presParOf" srcId="{B706961F-9179-4652-9838-56BCDAFFB9AB}" destId="{5032F6F9-F31D-4624-9466-F277A530EB16}" srcOrd="0" destOrd="0" presId="urn:microsoft.com/office/officeart/2005/8/layout/list1"/>
    <dgm:cxn modelId="{4B1A7D8C-C98E-4545-9EE6-152C7A09242A}" type="presParOf" srcId="{B706961F-9179-4652-9838-56BCDAFFB9AB}" destId="{ED1D3CA1-048C-4FC2-9AAC-32AE4741CE7B}" srcOrd="1" destOrd="0" presId="urn:microsoft.com/office/officeart/2005/8/layout/list1"/>
    <dgm:cxn modelId="{53D0C680-D0FA-4AEB-BF96-CAD3A8D9767B}" type="presParOf" srcId="{78876527-DC3C-4780-B71F-89F7CD21CC90}" destId="{2D4454A9-23C8-449F-BB14-CAC62B82023B}" srcOrd="5" destOrd="0" presId="urn:microsoft.com/office/officeart/2005/8/layout/list1"/>
    <dgm:cxn modelId="{A21794AF-1DC9-45FF-BF93-F7B98E9ED73E}" type="presParOf" srcId="{78876527-DC3C-4780-B71F-89F7CD21CC90}" destId="{D5AA26C9-9F5F-42E0-8421-AFE97B59F3A2}" srcOrd="6" destOrd="0" presId="urn:microsoft.com/office/officeart/2005/8/layout/list1"/>
    <dgm:cxn modelId="{56064C0E-6E4C-43FE-AF99-AD986A5372DB}" type="presParOf" srcId="{78876527-DC3C-4780-B71F-89F7CD21CC90}" destId="{2AED1C22-98F9-42E9-A9C1-4D0869C2EB39}" srcOrd="7" destOrd="0" presId="urn:microsoft.com/office/officeart/2005/8/layout/list1"/>
    <dgm:cxn modelId="{F5133986-B96D-4363-92E7-6489DF3E7452}" type="presParOf" srcId="{78876527-DC3C-4780-B71F-89F7CD21CC90}" destId="{A149FFEB-EBFF-4913-92C8-9F1C6409FF6C}" srcOrd="8" destOrd="0" presId="urn:microsoft.com/office/officeart/2005/8/layout/list1"/>
    <dgm:cxn modelId="{906F6BEC-3513-4F7C-90EC-6A0548FED284}" type="presParOf" srcId="{A149FFEB-EBFF-4913-92C8-9F1C6409FF6C}" destId="{B698F5B8-EE90-4020-ABF1-07757FE3FF8A}" srcOrd="0" destOrd="0" presId="urn:microsoft.com/office/officeart/2005/8/layout/list1"/>
    <dgm:cxn modelId="{BF7915E2-1162-450B-A8CA-24828DE8E431}" type="presParOf" srcId="{A149FFEB-EBFF-4913-92C8-9F1C6409FF6C}" destId="{E121F81C-755C-4179-829E-1DEBC8DBB4B3}" srcOrd="1" destOrd="0" presId="urn:microsoft.com/office/officeart/2005/8/layout/list1"/>
    <dgm:cxn modelId="{44CB3575-4B69-4CF0-B637-D1D720104352}" type="presParOf" srcId="{78876527-DC3C-4780-B71F-89F7CD21CC90}" destId="{AEDF2633-3CF3-4189-B621-043EE172409F}" srcOrd="9" destOrd="0" presId="urn:microsoft.com/office/officeart/2005/8/layout/list1"/>
    <dgm:cxn modelId="{E69BAE29-396F-4A19-B4A1-4EF1B8BE287D}" type="presParOf" srcId="{78876527-DC3C-4780-B71F-89F7CD21CC90}" destId="{E14B29EB-1380-467C-B61B-758252EE087A}" srcOrd="10" destOrd="0" presId="urn:microsoft.com/office/officeart/2005/8/layout/list1"/>
    <dgm:cxn modelId="{A5D49295-AEC9-4318-806B-32EE1E37BF8A}" type="presParOf" srcId="{78876527-DC3C-4780-B71F-89F7CD21CC90}" destId="{B743C21D-6215-4B1F-834A-8B934C229067}" srcOrd="11" destOrd="0" presId="urn:microsoft.com/office/officeart/2005/8/layout/list1"/>
    <dgm:cxn modelId="{463C8B29-C0B2-4127-B2FC-5EB16C1631F4}" type="presParOf" srcId="{78876527-DC3C-4780-B71F-89F7CD21CC90}" destId="{B1786FA1-0B34-44CD-A157-360D4F00AEFF}" srcOrd="12" destOrd="0" presId="urn:microsoft.com/office/officeart/2005/8/layout/list1"/>
    <dgm:cxn modelId="{7B9EC569-3C75-4882-9D5B-80C4AA653206}" type="presParOf" srcId="{B1786FA1-0B34-44CD-A157-360D4F00AEFF}" destId="{81E2E757-BBFE-4241-8241-C4D73D254359}" srcOrd="0" destOrd="0" presId="urn:microsoft.com/office/officeart/2005/8/layout/list1"/>
    <dgm:cxn modelId="{6A2351BA-5168-47F6-B033-F4F8B2729B72}" type="presParOf" srcId="{B1786FA1-0B34-44CD-A157-360D4F00AEFF}" destId="{17B1457D-2672-403C-A379-95A86B821707}" srcOrd="1" destOrd="0" presId="urn:microsoft.com/office/officeart/2005/8/layout/list1"/>
    <dgm:cxn modelId="{4AA2BDDC-C386-4099-98DD-77BB41DCF125}" type="presParOf" srcId="{78876527-DC3C-4780-B71F-89F7CD21CC90}" destId="{7384F659-B6EF-4946-A038-B6951BBF2A95}" srcOrd="13" destOrd="0" presId="urn:microsoft.com/office/officeart/2005/8/layout/list1"/>
    <dgm:cxn modelId="{7801ED2E-51AD-4617-AE13-D8FFF05895B0}" type="presParOf" srcId="{78876527-DC3C-4780-B71F-89F7CD21CC90}" destId="{A67F2ECA-4AA0-433D-9A3E-AEF9D6A3998A}"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735A8DD-512B-4964-A0CD-9375DBE61715}"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AFF0C014-7F6F-4DC4-9C63-79399D6C633D}">
      <dgm:prSet/>
      <dgm:spPr/>
      <dgm:t>
        <a:bodyPr/>
        <a:lstStyle/>
        <a:p>
          <a:pPr algn="ctr" rtl="0"/>
          <a:r>
            <a:rPr lang="ru-RU" b="1" dirty="0" err="1" smtClean="0">
              <a:latin typeface="Times New Roman" pitchFamily="18" charset="0"/>
              <a:cs typeface="Times New Roman" pitchFamily="18" charset="0"/>
            </a:rPr>
            <a:t>К.Макконнелл</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С.Брю</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тадбиркорлик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асосида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узлуксиз</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шартлар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талаблар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ётувчи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муҳим фаолият</a:t>
          </a:r>
          <a:r>
            <a:rPr lang="ru-RU" b="1" dirty="0" smtClean="0">
              <a:latin typeface="Times New Roman" pitchFamily="18" charset="0"/>
              <a:cs typeface="Times New Roman" pitchFamily="18" charset="0"/>
            </a:rPr>
            <a:t> тури </a:t>
          </a:r>
          <a:r>
            <a:rPr lang="ru-RU" b="1" dirty="0" err="1" smtClean="0">
              <a:latin typeface="Times New Roman" pitchFamily="18" charset="0"/>
              <a:cs typeface="Times New Roman" pitchFamily="18" charset="0"/>
            </a:rPr>
            <a:t>сифатида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қарайдилар</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84091AF6-37CB-4C6C-A3C3-D699012223C7}" type="parTrans" cxnId="{BCA7EB55-2AE2-4822-B76F-5CF968601952}">
      <dgm:prSet/>
      <dgm:spPr/>
      <dgm:t>
        <a:bodyPr/>
        <a:lstStyle/>
        <a:p>
          <a:endParaRPr lang="ru-RU"/>
        </a:p>
      </dgm:t>
    </dgm:pt>
    <dgm:pt modelId="{2125FB29-535A-45B3-B66D-AFC7F755C44A}" type="sibTrans" cxnId="{BCA7EB55-2AE2-4822-B76F-5CF968601952}">
      <dgm:prSet/>
      <dgm:spPr/>
      <dgm:t>
        <a:bodyPr/>
        <a:lstStyle/>
        <a:p>
          <a:endParaRPr lang="ru-RU"/>
        </a:p>
      </dgm:t>
    </dgm:pt>
    <dgm:pt modelId="{96AFAB79-3206-44DC-B26E-244E39557502}" type="pres">
      <dgm:prSet presAssocID="{A735A8DD-512B-4964-A0CD-9375DBE61715}" presName="linear" presStyleCnt="0">
        <dgm:presLayoutVars>
          <dgm:animLvl val="lvl"/>
          <dgm:resizeHandles val="exact"/>
        </dgm:presLayoutVars>
      </dgm:prSet>
      <dgm:spPr/>
      <dgm:t>
        <a:bodyPr/>
        <a:lstStyle/>
        <a:p>
          <a:endParaRPr lang="ru-RU"/>
        </a:p>
      </dgm:t>
    </dgm:pt>
    <dgm:pt modelId="{FD48E22C-F35E-4955-805F-5C3BD6320CED}" type="pres">
      <dgm:prSet presAssocID="{AFF0C014-7F6F-4DC4-9C63-79399D6C633D}" presName="parentText" presStyleLbl="node1" presStyleIdx="0" presStyleCnt="1" custLinFactNeighborX="520" custLinFactNeighborY="-18666">
        <dgm:presLayoutVars>
          <dgm:chMax val="0"/>
          <dgm:bulletEnabled val="1"/>
        </dgm:presLayoutVars>
      </dgm:prSet>
      <dgm:spPr/>
      <dgm:t>
        <a:bodyPr/>
        <a:lstStyle/>
        <a:p>
          <a:endParaRPr lang="ru-RU"/>
        </a:p>
      </dgm:t>
    </dgm:pt>
  </dgm:ptLst>
  <dgm:cxnLst>
    <dgm:cxn modelId="{BCA7EB55-2AE2-4822-B76F-5CF968601952}" srcId="{A735A8DD-512B-4964-A0CD-9375DBE61715}" destId="{AFF0C014-7F6F-4DC4-9C63-79399D6C633D}" srcOrd="0" destOrd="0" parTransId="{84091AF6-37CB-4C6C-A3C3-D699012223C7}" sibTransId="{2125FB29-535A-45B3-B66D-AFC7F755C44A}"/>
    <dgm:cxn modelId="{F2D6D1D0-2F19-4CDD-B017-122AF6B87F58}" type="presOf" srcId="{AFF0C014-7F6F-4DC4-9C63-79399D6C633D}" destId="{FD48E22C-F35E-4955-805F-5C3BD6320CED}" srcOrd="0" destOrd="0" presId="urn:microsoft.com/office/officeart/2005/8/layout/vList2"/>
    <dgm:cxn modelId="{93CC00C8-85EA-40AE-AF90-DFF09F4CA06F}" type="presOf" srcId="{A735A8DD-512B-4964-A0CD-9375DBE61715}" destId="{96AFAB79-3206-44DC-B26E-244E39557502}" srcOrd="0" destOrd="0" presId="urn:microsoft.com/office/officeart/2005/8/layout/vList2"/>
    <dgm:cxn modelId="{1B06A75C-9AB9-4A01-8ADC-0B61396496FB}" type="presParOf" srcId="{96AFAB79-3206-44DC-B26E-244E39557502}" destId="{FD48E22C-F35E-4955-805F-5C3BD6320CED}"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B86130C-1F69-4B10-848A-16D59B8DAD23}" type="doc">
      <dgm:prSet loTypeId="urn:microsoft.com/office/officeart/2005/8/layout/list1" loCatId="list" qsTypeId="urn:microsoft.com/office/officeart/2005/8/quickstyle/3d1" qsCatId="3D" csTypeId="urn:microsoft.com/office/officeart/2005/8/colors/colorful3" csCatId="colorful" phldr="1"/>
      <dgm:spPr/>
      <dgm:t>
        <a:bodyPr/>
        <a:lstStyle/>
        <a:p>
          <a:endParaRPr lang="ru-RU"/>
        </a:p>
      </dgm:t>
    </dgm:pt>
    <dgm:pt modelId="{384F63F3-7A83-4FDF-86AF-4D3F04C09409}">
      <dgm:prSet custT="1"/>
      <dgm:spPr/>
      <dgm:t>
        <a:bodyPr/>
        <a:lstStyle/>
        <a:p>
          <a:pPr rtl="0"/>
          <a:r>
            <a:rPr lang="uz-Cyrl-UZ" sz="1800" b="1" dirty="0" smtClean="0">
              <a:latin typeface="Times New Roman" pitchFamily="18" charset="0"/>
              <a:cs typeface="Times New Roman" pitchFamily="18" charset="0"/>
            </a:rPr>
            <a:t>Биринчидан</a:t>
          </a:r>
          <a:endParaRPr lang="uz-Cyrl-UZ" sz="1800" b="1" dirty="0">
            <a:latin typeface="Times New Roman" pitchFamily="18" charset="0"/>
            <a:cs typeface="Times New Roman" pitchFamily="18" charset="0"/>
          </a:endParaRPr>
        </a:p>
      </dgm:t>
    </dgm:pt>
    <dgm:pt modelId="{0F04CFCA-36CF-4D3F-B68C-72233583F368}" type="parTrans" cxnId="{0304E08C-91B0-497F-9CBC-5AB98577094F}">
      <dgm:prSet/>
      <dgm:spPr/>
      <dgm:t>
        <a:bodyPr/>
        <a:lstStyle/>
        <a:p>
          <a:endParaRPr lang="ru-RU"/>
        </a:p>
      </dgm:t>
    </dgm:pt>
    <dgm:pt modelId="{68C98F40-1087-4FDD-9DE0-A585D876F9E6}" type="sibTrans" cxnId="{0304E08C-91B0-497F-9CBC-5AB98577094F}">
      <dgm:prSet/>
      <dgm:spPr/>
      <dgm:t>
        <a:bodyPr/>
        <a:lstStyle/>
        <a:p>
          <a:endParaRPr lang="ru-RU"/>
        </a:p>
      </dgm:t>
    </dgm:pt>
    <dgm:pt modelId="{BB05C023-E79F-4E41-B2A6-0325DD125B49}">
      <dgm:prSet custT="1"/>
      <dgm:spPr/>
      <dgm:t>
        <a:bodyPr/>
        <a:lstStyle/>
        <a:p>
          <a:pPr rtl="0"/>
          <a:r>
            <a:rPr lang="uz-Cyrl-UZ" sz="1800" b="1" dirty="0" smtClean="0">
              <a:latin typeface="Times New Roman" pitchFamily="18" charset="0"/>
              <a:cs typeface="Times New Roman" pitchFamily="18" charset="0"/>
            </a:rPr>
            <a:t>Иккинчидан</a:t>
          </a:r>
          <a:endParaRPr lang="ru-RU" sz="1800" dirty="0">
            <a:latin typeface="Times New Roman" pitchFamily="18" charset="0"/>
            <a:cs typeface="Times New Roman" pitchFamily="18" charset="0"/>
          </a:endParaRPr>
        </a:p>
      </dgm:t>
    </dgm:pt>
    <dgm:pt modelId="{6EF57A12-E4F7-4959-B4ED-DAF9DAB62CB4}" type="parTrans" cxnId="{0CC4AE02-649A-4641-821A-7A8E67184398}">
      <dgm:prSet/>
      <dgm:spPr/>
      <dgm:t>
        <a:bodyPr/>
        <a:lstStyle/>
        <a:p>
          <a:endParaRPr lang="ru-RU"/>
        </a:p>
      </dgm:t>
    </dgm:pt>
    <dgm:pt modelId="{E4516633-36E6-438E-8312-443E13D2313E}" type="sibTrans" cxnId="{0CC4AE02-649A-4641-821A-7A8E67184398}">
      <dgm:prSet/>
      <dgm:spPr/>
      <dgm:t>
        <a:bodyPr/>
        <a:lstStyle/>
        <a:p>
          <a:endParaRPr lang="ru-RU"/>
        </a:p>
      </dgm:t>
    </dgm:pt>
    <dgm:pt modelId="{9B5E4ABB-3885-44B6-B03C-41A8693D951B}">
      <dgm:prSet custT="1"/>
      <dgm:spPr/>
      <dgm:t>
        <a:bodyPr/>
        <a:lstStyle/>
        <a:p>
          <a:pPr rtl="0"/>
          <a:r>
            <a:rPr lang="uz-Cyrl-UZ" sz="1800" b="1" dirty="0" smtClean="0">
              <a:latin typeface="Times New Roman" pitchFamily="18" charset="0"/>
              <a:cs typeface="Times New Roman" pitchFamily="18" charset="0"/>
            </a:rPr>
            <a:t>Учинчидан</a:t>
          </a:r>
          <a:endParaRPr lang="uz-Cyrl-UZ" sz="1800" b="1" dirty="0">
            <a:latin typeface="Times New Roman" pitchFamily="18" charset="0"/>
            <a:cs typeface="Times New Roman" pitchFamily="18" charset="0"/>
          </a:endParaRPr>
        </a:p>
      </dgm:t>
    </dgm:pt>
    <dgm:pt modelId="{5D156ED5-3ADD-4562-841A-32A76B25DA39}" type="parTrans" cxnId="{89E3F2ED-F603-4A6C-9BA3-39A9FD09A03E}">
      <dgm:prSet/>
      <dgm:spPr/>
      <dgm:t>
        <a:bodyPr/>
        <a:lstStyle/>
        <a:p>
          <a:endParaRPr lang="ru-RU"/>
        </a:p>
      </dgm:t>
    </dgm:pt>
    <dgm:pt modelId="{0738F040-77DB-489F-B396-E5B97BF16DAE}" type="sibTrans" cxnId="{89E3F2ED-F603-4A6C-9BA3-39A9FD09A03E}">
      <dgm:prSet/>
      <dgm:spPr/>
      <dgm:t>
        <a:bodyPr/>
        <a:lstStyle/>
        <a:p>
          <a:endParaRPr lang="ru-RU"/>
        </a:p>
      </dgm:t>
    </dgm:pt>
    <dgm:pt modelId="{A887D2A8-D8C0-45D7-A543-2F702E44F9FE}">
      <dgm:prSet custT="1"/>
      <dgm:spPr/>
      <dgm:t>
        <a:bodyPr/>
        <a:lstStyle/>
        <a:p>
          <a:pPr rtl="0"/>
          <a:r>
            <a:rPr lang="uz-Cyrl-UZ" sz="1600" b="1" dirty="0" smtClean="0">
              <a:latin typeface="Times New Roman" pitchFamily="18" charset="0"/>
              <a:cs typeface="Times New Roman" pitchFamily="18" charset="0"/>
            </a:rPr>
            <a:t>Тўртинчидан</a:t>
          </a:r>
          <a:endParaRPr lang="ru-RU" sz="1600" dirty="0">
            <a:latin typeface="Times New Roman" pitchFamily="18" charset="0"/>
            <a:cs typeface="Times New Roman" pitchFamily="18" charset="0"/>
          </a:endParaRPr>
        </a:p>
      </dgm:t>
    </dgm:pt>
    <dgm:pt modelId="{44E63F88-445A-423C-8A6F-2041BEDC15CB}" type="parTrans" cxnId="{D3859997-5491-4C9D-A727-D50E4ABD6E9F}">
      <dgm:prSet/>
      <dgm:spPr/>
      <dgm:t>
        <a:bodyPr/>
        <a:lstStyle/>
        <a:p>
          <a:endParaRPr lang="ru-RU"/>
        </a:p>
      </dgm:t>
    </dgm:pt>
    <dgm:pt modelId="{C854FF12-FF8A-4485-8CD8-BCBA3EF46EF0}" type="sibTrans" cxnId="{D3859997-5491-4C9D-A727-D50E4ABD6E9F}">
      <dgm:prSet/>
      <dgm:spPr/>
      <dgm:t>
        <a:bodyPr/>
        <a:lstStyle/>
        <a:p>
          <a:endParaRPr lang="ru-RU"/>
        </a:p>
      </dgm:t>
    </dgm:pt>
    <dgm:pt modelId="{7BFB408E-8862-4EDF-95CB-D96F84602136}">
      <dgm:prSet custT="1"/>
      <dgm:spPr/>
      <dgm:t>
        <a:bodyPr/>
        <a:lstStyle/>
        <a:p>
          <a:pPr rtl="0"/>
          <a:r>
            <a:rPr lang="uz-Cyrl-UZ" sz="1800" dirty="0" smtClean="0">
              <a:latin typeface="Times New Roman" pitchFamily="18" charset="0"/>
              <a:cs typeface="Times New Roman" pitchFamily="18" charset="0"/>
            </a:rPr>
            <a:t>тадбиркор товар ва хизматлар ишлаб чиқариш жараёнида ишлаб чиқариш омилларини бирлаштиради ва “катализатор” вазифасини бажаради. </a:t>
          </a:r>
          <a:endParaRPr lang="uz-Cyrl-UZ" sz="1800" b="1" dirty="0">
            <a:latin typeface="Times New Roman" pitchFamily="18" charset="0"/>
            <a:cs typeface="Times New Roman" pitchFamily="18" charset="0"/>
          </a:endParaRPr>
        </a:p>
      </dgm:t>
    </dgm:pt>
    <dgm:pt modelId="{4BFE7665-3800-497A-AC9A-F3C322508F2F}" type="parTrans" cxnId="{BB3E96F0-3D68-4E20-B3BB-1C4197CE4808}">
      <dgm:prSet/>
      <dgm:spPr/>
      <dgm:t>
        <a:bodyPr/>
        <a:lstStyle/>
        <a:p>
          <a:endParaRPr lang="ru-RU"/>
        </a:p>
      </dgm:t>
    </dgm:pt>
    <dgm:pt modelId="{16AF6EDB-2E93-480A-90D7-989C6DAF521B}" type="sibTrans" cxnId="{BB3E96F0-3D68-4E20-B3BB-1C4197CE4808}">
      <dgm:prSet/>
      <dgm:spPr/>
      <dgm:t>
        <a:bodyPr/>
        <a:lstStyle/>
        <a:p>
          <a:endParaRPr lang="ru-RU"/>
        </a:p>
      </dgm:t>
    </dgm:pt>
    <dgm:pt modelId="{9F455217-89E6-4856-A095-8AF4F67094D3}">
      <dgm:prSet custT="1"/>
      <dgm:spPr/>
      <dgm:t>
        <a:bodyPr/>
        <a:lstStyle/>
        <a:p>
          <a:pPr rtl="0"/>
          <a:r>
            <a:rPr lang="uz-Cyrl-UZ" sz="1800" smtClean="0">
              <a:latin typeface="Times New Roman" pitchFamily="18" charset="0"/>
              <a:cs typeface="Times New Roman" pitchFamily="18" charset="0"/>
            </a:rPr>
            <a:t>бизнесни </a:t>
          </a:r>
          <a:r>
            <a:rPr lang="uz-Cyrl-UZ" sz="1800" dirty="0" smtClean="0">
              <a:latin typeface="Times New Roman" pitchFamily="18" charset="0"/>
              <a:cs typeface="Times New Roman" pitchFamily="18" charset="0"/>
            </a:rPr>
            <a:t>юритиш жараёнида у қарорлар қабул қилишдек қийин бир вазифани зиммасига олади.</a:t>
          </a:r>
          <a:endParaRPr lang="ru-RU" sz="1800" dirty="0">
            <a:latin typeface="Times New Roman" pitchFamily="18" charset="0"/>
            <a:cs typeface="Times New Roman" pitchFamily="18" charset="0"/>
          </a:endParaRPr>
        </a:p>
      </dgm:t>
    </dgm:pt>
    <dgm:pt modelId="{5B529A1C-C61F-450A-A202-B2952E837C19}" type="parTrans" cxnId="{A29975AD-BABA-44F7-B8E5-E1F9E71915F5}">
      <dgm:prSet/>
      <dgm:spPr/>
      <dgm:t>
        <a:bodyPr/>
        <a:lstStyle/>
        <a:p>
          <a:endParaRPr lang="ru-RU"/>
        </a:p>
      </dgm:t>
    </dgm:pt>
    <dgm:pt modelId="{20A004F6-0536-43D8-AFE8-F071BDB059CB}" type="sibTrans" cxnId="{A29975AD-BABA-44F7-B8E5-E1F9E71915F5}">
      <dgm:prSet/>
      <dgm:spPr/>
      <dgm:t>
        <a:bodyPr/>
        <a:lstStyle/>
        <a:p>
          <a:endParaRPr lang="ru-RU"/>
        </a:p>
      </dgm:t>
    </dgm:pt>
    <dgm:pt modelId="{34BA0770-C536-4090-8EB2-5303796F433F}">
      <dgm:prSet custT="1"/>
      <dgm:spPr/>
      <dgm:t>
        <a:bodyPr/>
        <a:lstStyle/>
        <a:p>
          <a:pPr rtl="0"/>
          <a:r>
            <a:rPr lang="uz-Cyrl-UZ" sz="1800" smtClean="0">
              <a:latin typeface="Times New Roman" pitchFamily="18" charset="0"/>
              <a:cs typeface="Times New Roman" pitchFamily="18" charset="0"/>
            </a:rPr>
            <a:t>тадбиркор </a:t>
          </a:r>
          <a:r>
            <a:rPr lang="uz-Cyrl-UZ" sz="1800" dirty="0" smtClean="0">
              <a:latin typeface="Times New Roman" pitchFamily="18" charset="0"/>
              <a:cs typeface="Times New Roman" pitchFamily="18" charset="0"/>
            </a:rPr>
            <a:t>– ташкилотчи шахс бўлиб, янги ишлаб чиқариш технологияларини жорий қилиб, янги маҳсулотлар ишлаб чиқаришга интилади. </a:t>
          </a:r>
          <a:endParaRPr lang="uz-Cyrl-UZ" sz="1800" b="1" dirty="0">
            <a:latin typeface="Times New Roman" pitchFamily="18" charset="0"/>
            <a:cs typeface="Times New Roman" pitchFamily="18" charset="0"/>
          </a:endParaRPr>
        </a:p>
      </dgm:t>
    </dgm:pt>
    <dgm:pt modelId="{AE175CD9-295E-4C99-AEB7-A0FF609B2208}" type="parTrans" cxnId="{2C46A91B-F791-4E86-8FEA-9EEF1EFC4BE6}">
      <dgm:prSet/>
      <dgm:spPr/>
      <dgm:t>
        <a:bodyPr/>
        <a:lstStyle/>
        <a:p>
          <a:endParaRPr lang="ru-RU"/>
        </a:p>
      </dgm:t>
    </dgm:pt>
    <dgm:pt modelId="{8FA62505-BBA0-4E79-A814-CE7E974E210B}" type="sibTrans" cxnId="{2C46A91B-F791-4E86-8FEA-9EEF1EFC4BE6}">
      <dgm:prSet/>
      <dgm:spPr/>
      <dgm:t>
        <a:bodyPr/>
        <a:lstStyle/>
        <a:p>
          <a:endParaRPr lang="ru-RU"/>
        </a:p>
      </dgm:t>
    </dgm:pt>
    <dgm:pt modelId="{55DBD5D0-087D-40BD-9E14-D479FDF29728}">
      <dgm:prSet custT="1"/>
      <dgm:spPr/>
      <dgm:t>
        <a:bodyPr/>
        <a:lstStyle/>
        <a:p>
          <a:pPr rtl="0"/>
          <a:r>
            <a:rPr lang="uz-Cyrl-UZ" sz="1600" dirty="0" smtClean="0">
              <a:latin typeface="Times New Roman" pitchFamily="18" charset="0"/>
              <a:cs typeface="Times New Roman" pitchFamily="18" charset="0"/>
            </a:rPr>
            <a:t>тадбиркор бу таҳликага борувчи инсондир. У нафақат ўз мол-мулки, вақти, меҳнати билан, балки ўз шериклари, ҳиссадорлари қўшган маблағлар билан ҳам таҳликага боради.</a:t>
          </a:r>
          <a:endParaRPr lang="ru-RU" sz="1600" dirty="0">
            <a:latin typeface="Times New Roman" pitchFamily="18" charset="0"/>
            <a:cs typeface="Times New Roman" pitchFamily="18" charset="0"/>
          </a:endParaRPr>
        </a:p>
      </dgm:t>
    </dgm:pt>
    <dgm:pt modelId="{3040EDEC-6D52-4CCE-B357-DFA90BFD8F5E}" type="parTrans" cxnId="{2B152D82-1720-4496-B7CC-CD364D85230A}">
      <dgm:prSet/>
      <dgm:spPr/>
      <dgm:t>
        <a:bodyPr/>
        <a:lstStyle/>
        <a:p>
          <a:endParaRPr lang="ru-RU"/>
        </a:p>
      </dgm:t>
    </dgm:pt>
    <dgm:pt modelId="{C5A85D51-45FE-414B-B15D-1DFB15A8BF97}" type="sibTrans" cxnId="{2B152D82-1720-4496-B7CC-CD364D85230A}">
      <dgm:prSet/>
      <dgm:spPr/>
      <dgm:t>
        <a:bodyPr/>
        <a:lstStyle/>
        <a:p>
          <a:endParaRPr lang="ru-RU"/>
        </a:p>
      </dgm:t>
    </dgm:pt>
    <dgm:pt modelId="{CEBD8F44-B221-47D7-A765-B22391D6A48E}" type="pres">
      <dgm:prSet presAssocID="{5B86130C-1F69-4B10-848A-16D59B8DAD23}" presName="linear" presStyleCnt="0">
        <dgm:presLayoutVars>
          <dgm:dir/>
          <dgm:animLvl val="lvl"/>
          <dgm:resizeHandles val="exact"/>
        </dgm:presLayoutVars>
      </dgm:prSet>
      <dgm:spPr/>
      <dgm:t>
        <a:bodyPr/>
        <a:lstStyle/>
        <a:p>
          <a:endParaRPr lang="ru-RU"/>
        </a:p>
      </dgm:t>
    </dgm:pt>
    <dgm:pt modelId="{037D1373-E6BC-4A04-8F7A-17004CEA2B0F}" type="pres">
      <dgm:prSet presAssocID="{384F63F3-7A83-4FDF-86AF-4D3F04C09409}" presName="parentLin" presStyleCnt="0"/>
      <dgm:spPr/>
    </dgm:pt>
    <dgm:pt modelId="{2EEF5674-B9AB-4485-A9B7-A69F402107EB}" type="pres">
      <dgm:prSet presAssocID="{384F63F3-7A83-4FDF-86AF-4D3F04C09409}" presName="parentLeftMargin" presStyleLbl="node1" presStyleIdx="0" presStyleCnt="4"/>
      <dgm:spPr/>
      <dgm:t>
        <a:bodyPr/>
        <a:lstStyle/>
        <a:p>
          <a:endParaRPr lang="ru-RU"/>
        </a:p>
      </dgm:t>
    </dgm:pt>
    <dgm:pt modelId="{564110FC-D6C1-4C8A-B280-D0F878BA0CF3}" type="pres">
      <dgm:prSet presAssocID="{384F63F3-7A83-4FDF-86AF-4D3F04C09409}" presName="parentText" presStyleLbl="node1" presStyleIdx="0" presStyleCnt="4" custScaleX="110417">
        <dgm:presLayoutVars>
          <dgm:chMax val="0"/>
          <dgm:bulletEnabled val="1"/>
        </dgm:presLayoutVars>
      </dgm:prSet>
      <dgm:spPr/>
      <dgm:t>
        <a:bodyPr/>
        <a:lstStyle/>
        <a:p>
          <a:endParaRPr lang="ru-RU"/>
        </a:p>
      </dgm:t>
    </dgm:pt>
    <dgm:pt modelId="{B04A9FA6-5638-46F5-A4C4-6F99015D0D14}" type="pres">
      <dgm:prSet presAssocID="{384F63F3-7A83-4FDF-86AF-4D3F04C09409}" presName="negativeSpace" presStyleCnt="0"/>
      <dgm:spPr/>
    </dgm:pt>
    <dgm:pt modelId="{6BE85F87-2EB8-45AB-AC4A-C99118CD14AF}" type="pres">
      <dgm:prSet presAssocID="{384F63F3-7A83-4FDF-86AF-4D3F04C09409}" presName="childText" presStyleLbl="conFgAcc1" presStyleIdx="0" presStyleCnt="4">
        <dgm:presLayoutVars>
          <dgm:bulletEnabled val="1"/>
        </dgm:presLayoutVars>
      </dgm:prSet>
      <dgm:spPr/>
      <dgm:t>
        <a:bodyPr/>
        <a:lstStyle/>
        <a:p>
          <a:endParaRPr lang="ru-RU"/>
        </a:p>
      </dgm:t>
    </dgm:pt>
    <dgm:pt modelId="{4C27CC69-FA11-4477-B53B-276F626B81A2}" type="pres">
      <dgm:prSet presAssocID="{68C98F40-1087-4FDD-9DE0-A585D876F9E6}" presName="spaceBetweenRectangles" presStyleCnt="0"/>
      <dgm:spPr/>
    </dgm:pt>
    <dgm:pt modelId="{2A24B026-36F4-4083-A8D3-B3284003C609}" type="pres">
      <dgm:prSet presAssocID="{BB05C023-E79F-4E41-B2A6-0325DD125B49}" presName="parentLin" presStyleCnt="0"/>
      <dgm:spPr/>
    </dgm:pt>
    <dgm:pt modelId="{2ADFCED1-00D9-4A49-8D41-FCF8861B868F}" type="pres">
      <dgm:prSet presAssocID="{BB05C023-E79F-4E41-B2A6-0325DD125B49}" presName="parentLeftMargin" presStyleLbl="node1" presStyleIdx="0" presStyleCnt="4"/>
      <dgm:spPr/>
      <dgm:t>
        <a:bodyPr/>
        <a:lstStyle/>
        <a:p>
          <a:endParaRPr lang="ru-RU"/>
        </a:p>
      </dgm:t>
    </dgm:pt>
    <dgm:pt modelId="{940832BF-9E46-4A3B-AD6C-C94C8D2CCC52}" type="pres">
      <dgm:prSet presAssocID="{BB05C023-E79F-4E41-B2A6-0325DD125B49}" presName="parentText" presStyleLbl="node1" presStyleIdx="1" presStyleCnt="4" custScaleX="110417">
        <dgm:presLayoutVars>
          <dgm:chMax val="0"/>
          <dgm:bulletEnabled val="1"/>
        </dgm:presLayoutVars>
      </dgm:prSet>
      <dgm:spPr/>
      <dgm:t>
        <a:bodyPr/>
        <a:lstStyle/>
        <a:p>
          <a:endParaRPr lang="ru-RU"/>
        </a:p>
      </dgm:t>
    </dgm:pt>
    <dgm:pt modelId="{AAE2E48A-862E-431A-9F1F-27365E3232B2}" type="pres">
      <dgm:prSet presAssocID="{BB05C023-E79F-4E41-B2A6-0325DD125B49}" presName="negativeSpace" presStyleCnt="0"/>
      <dgm:spPr/>
    </dgm:pt>
    <dgm:pt modelId="{DC72D226-718F-475C-8863-66139819935D}" type="pres">
      <dgm:prSet presAssocID="{BB05C023-E79F-4E41-B2A6-0325DD125B49}" presName="childText" presStyleLbl="conFgAcc1" presStyleIdx="1" presStyleCnt="4">
        <dgm:presLayoutVars>
          <dgm:bulletEnabled val="1"/>
        </dgm:presLayoutVars>
      </dgm:prSet>
      <dgm:spPr/>
      <dgm:t>
        <a:bodyPr/>
        <a:lstStyle/>
        <a:p>
          <a:endParaRPr lang="ru-RU"/>
        </a:p>
      </dgm:t>
    </dgm:pt>
    <dgm:pt modelId="{19DC8A74-5096-47A9-9D1C-244B657C6640}" type="pres">
      <dgm:prSet presAssocID="{E4516633-36E6-438E-8312-443E13D2313E}" presName="spaceBetweenRectangles" presStyleCnt="0"/>
      <dgm:spPr/>
    </dgm:pt>
    <dgm:pt modelId="{EFD80D67-C3C3-4E89-A84E-4D8F88B112D7}" type="pres">
      <dgm:prSet presAssocID="{9B5E4ABB-3885-44B6-B03C-41A8693D951B}" presName="parentLin" presStyleCnt="0"/>
      <dgm:spPr/>
    </dgm:pt>
    <dgm:pt modelId="{7B46A037-5059-416F-86E6-63CD7767732C}" type="pres">
      <dgm:prSet presAssocID="{9B5E4ABB-3885-44B6-B03C-41A8693D951B}" presName="parentLeftMargin" presStyleLbl="node1" presStyleIdx="1" presStyleCnt="4"/>
      <dgm:spPr/>
      <dgm:t>
        <a:bodyPr/>
        <a:lstStyle/>
        <a:p>
          <a:endParaRPr lang="ru-RU"/>
        </a:p>
      </dgm:t>
    </dgm:pt>
    <dgm:pt modelId="{D8935E5D-4F41-4D84-9045-D8EB8D2EB235}" type="pres">
      <dgm:prSet presAssocID="{9B5E4ABB-3885-44B6-B03C-41A8693D951B}" presName="parentText" presStyleLbl="node1" presStyleIdx="2" presStyleCnt="4" custScaleX="110417">
        <dgm:presLayoutVars>
          <dgm:chMax val="0"/>
          <dgm:bulletEnabled val="1"/>
        </dgm:presLayoutVars>
      </dgm:prSet>
      <dgm:spPr/>
      <dgm:t>
        <a:bodyPr/>
        <a:lstStyle/>
        <a:p>
          <a:endParaRPr lang="ru-RU"/>
        </a:p>
      </dgm:t>
    </dgm:pt>
    <dgm:pt modelId="{4ACBA4FF-593F-4179-AA05-A29E0241E49E}" type="pres">
      <dgm:prSet presAssocID="{9B5E4ABB-3885-44B6-B03C-41A8693D951B}" presName="negativeSpace" presStyleCnt="0"/>
      <dgm:spPr/>
    </dgm:pt>
    <dgm:pt modelId="{D58B9D50-2BE7-4340-A7CD-E51DE92DE789}" type="pres">
      <dgm:prSet presAssocID="{9B5E4ABB-3885-44B6-B03C-41A8693D951B}" presName="childText" presStyleLbl="conFgAcc1" presStyleIdx="2" presStyleCnt="4">
        <dgm:presLayoutVars>
          <dgm:bulletEnabled val="1"/>
        </dgm:presLayoutVars>
      </dgm:prSet>
      <dgm:spPr/>
      <dgm:t>
        <a:bodyPr/>
        <a:lstStyle/>
        <a:p>
          <a:endParaRPr lang="ru-RU"/>
        </a:p>
      </dgm:t>
    </dgm:pt>
    <dgm:pt modelId="{FA3D02A6-62D4-42EC-B6A8-B4F54D218DD0}" type="pres">
      <dgm:prSet presAssocID="{0738F040-77DB-489F-B396-E5B97BF16DAE}" presName="spaceBetweenRectangles" presStyleCnt="0"/>
      <dgm:spPr/>
    </dgm:pt>
    <dgm:pt modelId="{DE2AB721-584E-4C51-8C5C-6B0183D1BEE6}" type="pres">
      <dgm:prSet presAssocID="{A887D2A8-D8C0-45D7-A543-2F702E44F9FE}" presName="parentLin" presStyleCnt="0"/>
      <dgm:spPr/>
    </dgm:pt>
    <dgm:pt modelId="{7488EE49-D778-44C9-8046-81FDCC774213}" type="pres">
      <dgm:prSet presAssocID="{A887D2A8-D8C0-45D7-A543-2F702E44F9FE}" presName="parentLeftMargin" presStyleLbl="node1" presStyleIdx="2" presStyleCnt="4"/>
      <dgm:spPr/>
      <dgm:t>
        <a:bodyPr/>
        <a:lstStyle/>
        <a:p>
          <a:endParaRPr lang="ru-RU"/>
        </a:p>
      </dgm:t>
    </dgm:pt>
    <dgm:pt modelId="{2AF29C46-9AD7-4B56-8B4A-EF44DF88F5B2}" type="pres">
      <dgm:prSet presAssocID="{A887D2A8-D8C0-45D7-A543-2F702E44F9FE}" presName="parentText" presStyleLbl="node1" presStyleIdx="3" presStyleCnt="4" custScaleX="110417" custScaleY="108457">
        <dgm:presLayoutVars>
          <dgm:chMax val="0"/>
          <dgm:bulletEnabled val="1"/>
        </dgm:presLayoutVars>
      </dgm:prSet>
      <dgm:spPr/>
      <dgm:t>
        <a:bodyPr/>
        <a:lstStyle/>
        <a:p>
          <a:endParaRPr lang="ru-RU"/>
        </a:p>
      </dgm:t>
    </dgm:pt>
    <dgm:pt modelId="{8B3B52BC-F551-4898-B54B-FE3119252890}" type="pres">
      <dgm:prSet presAssocID="{A887D2A8-D8C0-45D7-A543-2F702E44F9FE}" presName="negativeSpace" presStyleCnt="0"/>
      <dgm:spPr/>
    </dgm:pt>
    <dgm:pt modelId="{B28CCEE1-7672-42D8-84DD-985C93F468CF}" type="pres">
      <dgm:prSet presAssocID="{A887D2A8-D8C0-45D7-A543-2F702E44F9FE}" presName="childText" presStyleLbl="conFgAcc1" presStyleIdx="3" presStyleCnt="4">
        <dgm:presLayoutVars>
          <dgm:bulletEnabled val="1"/>
        </dgm:presLayoutVars>
      </dgm:prSet>
      <dgm:spPr/>
      <dgm:t>
        <a:bodyPr/>
        <a:lstStyle/>
        <a:p>
          <a:endParaRPr lang="ru-RU"/>
        </a:p>
      </dgm:t>
    </dgm:pt>
  </dgm:ptLst>
  <dgm:cxnLst>
    <dgm:cxn modelId="{95772BCB-7A5F-4001-91BF-28C258728EFF}" type="presOf" srcId="{384F63F3-7A83-4FDF-86AF-4D3F04C09409}" destId="{564110FC-D6C1-4C8A-B280-D0F878BA0CF3}" srcOrd="1" destOrd="0" presId="urn:microsoft.com/office/officeart/2005/8/layout/list1"/>
    <dgm:cxn modelId="{2C46A91B-F791-4E86-8FEA-9EEF1EFC4BE6}" srcId="{9B5E4ABB-3885-44B6-B03C-41A8693D951B}" destId="{34BA0770-C536-4090-8EB2-5303796F433F}" srcOrd="0" destOrd="0" parTransId="{AE175CD9-295E-4C99-AEB7-A0FF609B2208}" sibTransId="{8FA62505-BBA0-4E79-A814-CE7E974E210B}"/>
    <dgm:cxn modelId="{04603F25-02A0-4854-9DF6-64215622B152}" type="presOf" srcId="{A887D2A8-D8C0-45D7-A543-2F702E44F9FE}" destId="{7488EE49-D778-44C9-8046-81FDCC774213}" srcOrd="0" destOrd="0" presId="urn:microsoft.com/office/officeart/2005/8/layout/list1"/>
    <dgm:cxn modelId="{36752832-984F-496A-9C26-075B993E2DCE}" type="presOf" srcId="{34BA0770-C536-4090-8EB2-5303796F433F}" destId="{D58B9D50-2BE7-4340-A7CD-E51DE92DE789}" srcOrd="0" destOrd="0" presId="urn:microsoft.com/office/officeart/2005/8/layout/list1"/>
    <dgm:cxn modelId="{A1E939DC-0036-417B-8016-2B2CA4AC80EC}" type="presOf" srcId="{5B86130C-1F69-4B10-848A-16D59B8DAD23}" destId="{CEBD8F44-B221-47D7-A765-B22391D6A48E}" srcOrd="0" destOrd="0" presId="urn:microsoft.com/office/officeart/2005/8/layout/list1"/>
    <dgm:cxn modelId="{D805723D-1B61-462E-A603-AFC50732D80A}" type="presOf" srcId="{55DBD5D0-087D-40BD-9E14-D479FDF29728}" destId="{B28CCEE1-7672-42D8-84DD-985C93F468CF}" srcOrd="0" destOrd="0" presId="urn:microsoft.com/office/officeart/2005/8/layout/list1"/>
    <dgm:cxn modelId="{1AE835DD-5BFF-48F6-8877-2CEAB4F65E8E}" type="presOf" srcId="{9F455217-89E6-4856-A095-8AF4F67094D3}" destId="{DC72D226-718F-475C-8863-66139819935D}" srcOrd="0" destOrd="0" presId="urn:microsoft.com/office/officeart/2005/8/layout/list1"/>
    <dgm:cxn modelId="{D3859997-5491-4C9D-A727-D50E4ABD6E9F}" srcId="{5B86130C-1F69-4B10-848A-16D59B8DAD23}" destId="{A887D2A8-D8C0-45D7-A543-2F702E44F9FE}" srcOrd="3" destOrd="0" parTransId="{44E63F88-445A-423C-8A6F-2041BEDC15CB}" sibTransId="{C854FF12-FF8A-4485-8CD8-BCBA3EF46EF0}"/>
    <dgm:cxn modelId="{41CDCE33-2FBB-4CD6-90E2-092C91E25337}" type="presOf" srcId="{A887D2A8-D8C0-45D7-A543-2F702E44F9FE}" destId="{2AF29C46-9AD7-4B56-8B4A-EF44DF88F5B2}" srcOrd="1" destOrd="0" presId="urn:microsoft.com/office/officeart/2005/8/layout/list1"/>
    <dgm:cxn modelId="{BB3E96F0-3D68-4E20-B3BB-1C4197CE4808}" srcId="{384F63F3-7A83-4FDF-86AF-4D3F04C09409}" destId="{7BFB408E-8862-4EDF-95CB-D96F84602136}" srcOrd="0" destOrd="0" parTransId="{4BFE7665-3800-497A-AC9A-F3C322508F2F}" sibTransId="{16AF6EDB-2E93-480A-90D7-989C6DAF521B}"/>
    <dgm:cxn modelId="{6EA00695-FAFB-4143-A0B4-92521B578D3C}" type="presOf" srcId="{9B5E4ABB-3885-44B6-B03C-41A8693D951B}" destId="{7B46A037-5059-416F-86E6-63CD7767732C}" srcOrd="0" destOrd="0" presId="urn:microsoft.com/office/officeart/2005/8/layout/list1"/>
    <dgm:cxn modelId="{0304E08C-91B0-497F-9CBC-5AB98577094F}" srcId="{5B86130C-1F69-4B10-848A-16D59B8DAD23}" destId="{384F63F3-7A83-4FDF-86AF-4D3F04C09409}" srcOrd="0" destOrd="0" parTransId="{0F04CFCA-36CF-4D3F-B68C-72233583F368}" sibTransId="{68C98F40-1087-4FDD-9DE0-A585D876F9E6}"/>
    <dgm:cxn modelId="{A29975AD-BABA-44F7-B8E5-E1F9E71915F5}" srcId="{BB05C023-E79F-4E41-B2A6-0325DD125B49}" destId="{9F455217-89E6-4856-A095-8AF4F67094D3}" srcOrd="0" destOrd="0" parTransId="{5B529A1C-C61F-450A-A202-B2952E837C19}" sibTransId="{20A004F6-0536-43D8-AFE8-F071BDB059CB}"/>
    <dgm:cxn modelId="{59E41A62-ABD4-43AB-A67D-EDB872CAF389}" type="presOf" srcId="{9B5E4ABB-3885-44B6-B03C-41A8693D951B}" destId="{D8935E5D-4F41-4D84-9045-D8EB8D2EB235}" srcOrd="1" destOrd="0" presId="urn:microsoft.com/office/officeart/2005/8/layout/list1"/>
    <dgm:cxn modelId="{5BBFB30C-EFF3-4373-9E3C-CEB2D603CFDD}" type="presOf" srcId="{7BFB408E-8862-4EDF-95CB-D96F84602136}" destId="{6BE85F87-2EB8-45AB-AC4A-C99118CD14AF}" srcOrd="0" destOrd="0" presId="urn:microsoft.com/office/officeart/2005/8/layout/list1"/>
    <dgm:cxn modelId="{3D9776F2-D876-42CA-8387-93DC19AC4848}" type="presOf" srcId="{BB05C023-E79F-4E41-B2A6-0325DD125B49}" destId="{2ADFCED1-00D9-4A49-8D41-FCF8861B868F}" srcOrd="0" destOrd="0" presId="urn:microsoft.com/office/officeart/2005/8/layout/list1"/>
    <dgm:cxn modelId="{64698C5F-E39E-4DDD-9209-430C600DBB11}" type="presOf" srcId="{BB05C023-E79F-4E41-B2A6-0325DD125B49}" destId="{940832BF-9E46-4A3B-AD6C-C94C8D2CCC52}" srcOrd="1" destOrd="0" presId="urn:microsoft.com/office/officeart/2005/8/layout/list1"/>
    <dgm:cxn modelId="{89E3F2ED-F603-4A6C-9BA3-39A9FD09A03E}" srcId="{5B86130C-1F69-4B10-848A-16D59B8DAD23}" destId="{9B5E4ABB-3885-44B6-B03C-41A8693D951B}" srcOrd="2" destOrd="0" parTransId="{5D156ED5-3ADD-4562-841A-32A76B25DA39}" sibTransId="{0738F040-77DB-489F-B396-E5B97BF16DAE}"/>
    <dgm:cxn modelId="{2B152D82-1720-4496-B7CC-CD364D85230A}" srcId="{A887D2A8-D8C0-45D7-A543-2F702E44F9FE}" destId="{55DBD5D0-087D-40BD-9E14-D479FDF29728}" srcOrd="0" destOrd="0" parTransId="{3040EDEC-6D52-4CCE-B357-DFA90BFD8F5E}" sibTransId="{C5A85D51-45FE-414B-B15D-1DFB15A8BF97}"/>
    <dgm:cxn modelId="{8C91270C-01E8-4D3D-AB0D-645ED56F8C8A}" type="presOf" srcId="{384F63F3-7A83-4FDF-86AF-4D3F04C09409}" destId="{2EEF5674-B9AB-4485-A9B7-A69F402107EB}" srcOrd="0" destOrd="0" presId="urn:microsoft.com/office/officeart/2005/8/layout/list1"/>
    <dgm:cxn modelId="{0CC4AE02-649A-4641-821A-7A8E67184398}" srcId="{5B86130C-1F69-4B10-848A-16D59B8DAD23}" destId="{BB05C023-E79F-4E41-B2A6-0325DD125B49}" srcOrd="1" destOrd="0" parTransId="{6EF57A12-E4F7-4959-B4ED-DAF9DAB62CB4}" sibTransId="{E4516633-36E6-438E-8312-443E13D2313E}"/>
    <dgm:cxn modelId="{F6459D0A-1989-4DC1-9C95-F40B7C958870}" type="presParOf" srcId="{CEBD8F44-B221-47D7-A765-B22391D6A48E}" destId="{037D1373-E6BC-4A04-8F7A-17004CEA2B0F}" srcOrd="0" destOrd="0" presId="urn:microsoft.com/office/officeart/2005/8/layout/list1"/>
    <dgm:cxn modelId="{F69DC40D-C972-492F-89CB-2258A3C9D2F1}" type="presParOf" srcId="{037D1373-E6BC-4A04-8F7A-17004CEA2B0F}" destId="{2EEF5674-B9AB-4485-A9B7-A69F402107EB}" srcOrd="0" destOrd="0" presId="urn:microsoft.com/office/officeart/2005/8/layout/list1"/>
    <dgm:cxn modelId="{AAAC5890-1860-43FD-914D-DC87D8FE6DCE}" type="presParOf" srcId="{037D1373-E6BC-4A04-8F7A-17004CEA2B0F}" destId="{564110FC-D6C1-4C8A-B280-D0F878BA0CF3}" srcOrd="1" destOrd="0" presId="urn:microsoft.com/office/officeart/2005/8/layout/list1"/>
    <dgm:cxn modelId="{B7839885-0E07-4EE5-8471-CA064B9C389F}" type="presParOf" srcId="{CEBD8F44-B221-47D7-A765-B22391D6A48E}" destId="{B04A9FA6-5638-46F5-A4C4-6F99015D0D14}" srcOrd="1" destOrd="0" presId="urn:microsoft.com/office/officeart/2005/8/layout/list1"/>
    <dgm:cxn modelId="{939E20AB-6622-4DD5-B5F7-3578C92D2C8D}" type="presParOf" srcId="{CEBD8F44-B221-47D7-A765-B22391D6A48E}" destId="{6BE85F87-2EB8-45AB-AC4A-C99118CD14AF}" srcOrd="2" destOrd="0" presId="urn:microsoft.com/office/officeart/2005/8/layout/list1"/>
    <dgm:cxn modelId="{134CF0AE-CB27-471E-B009-96BE9D14B875}" type="presParOf" srcId="{CEBD8F44-B221-47D7-A765-B22391D6A48E}" destId="{4C27CC69-FA11-4477-B53B-276F626B81A2}" srcOrd="3" destOrd="0" presId="urn:microsoft.com/office/officeart/2005/8/layout/list1"/>
    <dgm:cxn modelId="{4BD15E2B-6632-4AB1-B047-1BD6A454A435}" type="presParOf" srcId="{CEBD8F44-B221-47D7-A765-B22391D6A48E}" destId="{2A24B026-36F4-4083-A8D3-B3284003C609}" srcOrd="4" destOrd="0" presId="urn:microsoft.com/office/officeart/2005/8/layout/list1"/>
    <dgm:cxn modelId="{A8D44A8E-E05A-4E60-AFDB-9848EA2A0D9C}" type="presParOf" srcId="{2A24B026-36F4-4083-A8D3-B3284003C609}" destId="{2ADFCED1-00D9-4A49-8D41-FCF8861B868F}" srcOrd="0" destOrd="0" presId="urn:microsoft.com/office/officeart/2005/8/layout/list1"/>
    <dgm:cxn modelId="{B27D4286-6C67-4E19-B11A-33EB38B95255}" type="presParOf" srcId="{2A24B026-36F4-4083-A8D3-B3284003C609}" destId="{940832BF-9E46-4A3B-AD6C-C94C8D2CCC52}" srcOrd="1" destOrd="0" presId="urn:microsoft.com/office/officeart/2005/8/layout/list1"/>
    <dgm:cxn modelId="{E419BF0D-3A56-4320-A6FD-DCECD388D3C2}" type="presParOf" srcId="{CEBD8F44-B221-47D7-A765-B22391D6A48E}" destId="{AAE2E48A-862E-431A-9F1F-27365E3232B2}" srcOrd="5" destOrd="0" presId="urn:microsoft.com/office/officeart/2005/8/layout/list1"/>
    <dgm:cxn modelId="{1B25943D-5742-4188-B79C-2985D34A52D9}" type="presParOf" srcId="{CEBD8F44-B221-47D7-A765-B22391D6A48E}" destId="{DC72D226-718F-475C-8863-66139819935D}" srcOrd="6" destOrd="0" presId="urn:microsoft.com/office/officeart/2005/8/layout/list1"/>
    <dgm:cxn modelId="{4F8E24E7-E837-4111-9603-DF5FDEA7FFCF}" type="presParOf" srcId="{CEBD8F44-B221-47D7-A765-B22391D6A48E}" destId="{19DC8A74-5096-47A9-9D1C-244B657C6640}" srcOrd="7" destOrd="0" presId="urn:microsoft.com/office/officeart/2005/8/layout/list1"/>
    <dgm:cxn modelId="{1B175065-410D-48E9-AE7D-1DAF7EC788B1}" type="presParOf" srcId="{CEBD8F44-B221-47D7-A765-B22391D6A48E}" destId="{EFD80D67-C3C3-4E89-A84E-4D8F88B112D7}" srcOrd="8" destOrd="0" presId="urn:microsoft.com/office/officeart/2005/8/layout/list1"/>
    <dgm:cxn modelId="{3E2B98DD-CD5E-47C7-B50B-89CC1655DC97}" type="presParOf" srcId="{EFD80D67-C3C3-4E89-A84E-4D8F88B112D7}" destId="{7B46A037-5059-416F-86E6-63CD7767732C}" srcOrd="0" destOrd="0" presId="urn:microsoft.com/office/officeart/2005/8/layout/list1"/>
    <dgm:cxn modelId="{E2A0B5F9-F8A6-41DB-9864-3B11D5B55550}" type="presParOf" srcId="{EFD80D67-C3C3-4E89-A84E-4D8F88B112D7}" destId="{D8935E5D-4F41-4D84-9045-D8EB8D2EB235}" srcOrd="1" destOrd="0" presId="urn:microsoft.com/office/officeart/2005/8/layout/list1"/>
    <dgm:cxn modelId="{CA5EA540-C2BA-4BC2-B4EB-6F5ED16FFF9F}" type="presParOf" srcId="{CEBD8F44-B221-47D7-A765-B22391D6A48E}" destId="{4ACBA4FF-593F-4179-AA05-A29E0241E49E}" srcOrd="9" destOrd="0" presId="urn:microsoft.com/office/officeart/2005/8/layout/list1"/>
    <dgm:cxn modelId="{169C88D8-E509-496A-8C3F-F8C65D8062B6}" type="presParOf" srcId="{CEBD8F44-B221-47D7-A765-B22391D6A48E}" destId="{D58B9D50-2BE7-4340-A7CD-E51DE92DE789}" srcOrd="10" destOrd="0" presId="urn:microsoft.com/office/officeart/2005/8/layout/list1"/>
    <dgm:cxn modelId="{F9448B8E-98C4-4E20-A8DA-900CD6EAEAA1}" type="presParOf" srcId="{CEBD8F44-B221-47D7-A765-B22391D6A48E}" destId="{FA3D02A6-62D4-42EC-B6A8-B4F54D218DD0}" srcOrd="11" destOrd="0" presId="urn:microsoft.com/office/officeart/2005/8/layout/list1"/>
    <dgm:cxn modelId="{DB762D84-FEE4-468C-AED0-53121B59BD37}" type="presParOf" srcId="{CEBD8F44-B221-47D7-A765-B22391D6A48E}" destId="{DE2AB721-584E-4C51-8C5C-6B0183D1BEE6}" srcOrd="12" destOrd="0" presId="urn:microsoft.com/office/officeart/2005/8/layout/list1"/>
    <dgm:cxn modelId="{7134F7C2-65C1-4E05-9822-E418AE59E711}" type="presParOf" srcId="{DE2AB721-584E-4C51-8C5C-6B0183D1BEE6}" destId="{7488EE49-D778-44C9-8046-81FDCC774213}" srcOrd="0" destOrd="0" presId="urn:microsoft.com/office/officeart/2005/8/layout/list1"/>
    <dgm:cxn modelId="{04A9E345-4303-475A-B973-2C2E1725B464}" type="presParOf" srcId="{DE2AB721-584E-4C51-8C5C-6B0183D1BEE6}" destId="{2AF29C46-9AD7-4B56-8B4A-EF44DF88F5B2}" srcOrd="1" destOrd="0" presId="urn:microsoft.com/office/officeart/2005/8/layout/list1"/>
    <dgm:cxn modelId="{B8E442E5-DAAA-4FED-93AA-E4C5DDBA67F1}" type="presParOf" srcId="{CEBD8F44-B221-47D7-A765-B22391D6A48E}" destId="{8B3B52BC-F551-4898-B54B-FE3119252890}" srcOrd="13" destOrd="0" presId="urn:microsoft.com/office/officeart/2005/8/layout/list1"/>
    <dgm:cxn modelId="{08F6C57E-AC4C-4476-A1CC-079DCECA0A5E}" type="presParOf" srcId="{CEBD8F44-B221-47D7-A765-B22391D6A48E}" destId="{B28CCEE1-7672-42D8-84DD-985C93F468CF}"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A06F17C-E301-4D08-8945-5A5056DEF0B5}"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C9931131-8638-47FE-989E-5BBF463603FE}">
      <dgm:prSet/>
      <dgm:spPr>
        <a:solidFill>
          <a:srgbClr val="00B050"/>
        </a:solidFill>
      </dgm:spPr>
      <dgm:t>
        <a:bodyPr/>
        <a:lstStyle/>
        <a:p>
          <a:pPr rtl="0"/>
          <a:r>
            <a:rPr lang="uz-Cyrl-UZ" b="0" dirty="0" smtClean="0">
              <a:latin typeface="Times New Roman" pitchFamily="18" charset="0"/>
              <a:cs typeface="Times New Roman" pitchFamily="18" charset="0"/>
            </a:rPr>
            <a:t>Тадбиркорларнинг вазифалари:</a:t>
          </a:r>
          <a:endParaRPr lang="ru-RU" b="0" dirty="0">
            <a:latin typeface="Times New Roman" pitchFamily="18" charset="0"/>
            <a:cs typeface="Times New Roman" pitchFamily="18" charset="0"/>
          </a:endParaRPr>
        </a:p>
      </dgm:t>
    </dgm:pt>
    <dgm:pt modelId="{9E72A108-5249-413A-B0BC-2A93AC15567B}" type="parTrans" cxnId="{FFFCCD9A-9215-4EBE-95CA-7960EBE5BB8A}">
      <dgm:prSet/>
      <dgm:spPr/>
      <dgm:t>
        <a:bodyPr/>
        <a:lstStyle/>
        <a:p>
          <a:endParaRPr lang="ru-RU"/>
        </a:p>
      </dgm:t>
    </dgm:pt>
    <dgm:pt modelId="{486A4B16-AA90-498A-8108-E40F1C04CC0A}" type="sibTrans" cxnId="{FFFCCD9A-9215-4EBE-95CA-7960EBE5BB8A}">
      <dgm:prSet/>
      <dgm:spPr/>
      <dgm:t>
        <a:bodyPr/>
        <a:lstStyle/>
        <a:p>
          <a:endParaRPr lang="ru-RU"/>
        </a:p>
      </dgm:t>
    </dgm:pt>
    <dgm:pt modelId="{B8E1EA69-2745-4074-A39B-5CD6DAB56900}" type="pres">
      <dgm:prSet presAssocID="{9A06F17C-E301-4D08-8945-5A5056DEF0B5}" presName="linear" presStyleCnt="0">
        <dgm:presLayoutVars>
          <dgm:animLvl val="lvl"/>
          <dgm:resizeHandles val="exact"/>
        </dgm:presLayoutVars>
      </dgm:prSet>
      <dgm:spPr/>
      <dgm:t>
        <a:bodyPr/>
        <a:lstStyle/>
        <a:p>
          <a:endParaRPr lang="ru-RU"/>
        </a:p>
      </dgm:t>
    </dgm:pt>
    <dgm:pt modelId="{3FF060E0-9C1E-4CE3-97AA-EF90CB5403FC}" type="pres">
      <dgm:prSet presAssocID="{C9931131-8638-47FE-989E-5BBF463603FE}" presName="parentText" presStyleLbl="node1" presStyleIdx="0" presStyleCnt="1">
        <dgm:presLayoutVars>
          <dgm:chMax val="0"/>
          <dgm:bulletEnabled val="1"/>
        </dgm:presLayoutVars>
      </dgm:prSet>
      <dgm:spPr/>
      <dgm:t>
        <a:bodyPr/>
        <a:lstStyle/>
        <a:p>
          <a:endParaRPr lang="ru-RU"/>
        </a:p>
      </dgm:t>
    </dgm:pt>
  </dgm:ptLst>
  <dgm:cxnLst>
    <dgm:cxn modelId="{32AE10C5-1916-4C95-980A-8C30882A850F}" type="presOf" srcId="{C9931131-8638-47FE-989E-5BBF463603FE}" destId="{3FF060E0-9C1E-4CE3-97AA-EF90CB5403FC}" srcOrd="0" destOrd="0" presId="urn:microsoft.com/office/officeart/2005/8/layout/vList2"/>
    <dgm:cxn modelId="{FFFCCD9A-9215-4EBE-95CA-7960EBE5BB8A}" srcId="{9A06F17C-E301-4D08-8945-5A5056DEF0B5}" destId="{C9931131-8638-47FE-989E-5BBF463603FE}" srcOrd="0" destOrd="0" parTransId="{9E72A108-5249-413A-B0BC-2A93AC15567B}" sibTransId="{486A4B16-AA90-498A-8108-E40F1C04CC0A}"/>
    <dgm:cxn modelId="{9C119128-BD3D-4F8B-B376-24A30EAFE5AA}" type="presOf" srcId="{9A06F17C-E301-4D08-8945-5A5056DEF0B5}" destId="{B8E1EA69-2745-4074-A39B-5CD6DAB56900}" srcOrd="0" destOrd="0" presId="urn:microsoft.com/office/officeart/2005/8/layout/vList2"/>
    <dgm:cxn modelId="{9330CE56-1FA7-40EE-AAAA-564D48AD13B7}" type="presParOf" srcId="{B8E1EA69-2745-4074-A39B-5CD6DAB56900}" destId="{3FF060E0-9C1E-4CE3-97AA-EF90CB5403FC}"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B91223F-735F-4C2E-92EA-57A730DC7380}" type="doc">
      <dgm:prSet loTypeId="urn:microsoft.com/office/officeart/2005/8/layout/list1" loCatId="list" qsTypeId="urn:microsoft.com/office/officeart/2005/8/quickstyle/3d1" qsCatId="3D" csTypeId="urn:microsoft.com/office/officeart/2005/8/colors/colorful3" csCatId="colorful" phldr="1"/>
      <dgm:spPr/>
      <dgm:t>
        <a:bodyPr/>
        <a:lstStyle/>
        <a:p>
          <a:endParaRPr lang="ru-RU"/>
        </a:p>
      </dgm:t>
    </dgm:pt>
    <dgm:pt modelId="{7E020CDE-5992-4A5F-B753-037739F85681}">
      <dgm:prSet/>
      <dgm:spPr/>
      <dgm:t>
        <a:bodyPr/>
        <a:lstStyle/>
        <a:p>
          <a:pPr rtl="0"/>
          <a:r>
            <a:rPr lang="uz-Cyrl-UZ" b="1" dirty="0" smtClean="0">
              <a:latin typeface="Times New Roman" pitchFamily="18" charset="0"/>
              <a:cs typeface="Times New Roman" pitchFamily="18" charset="0"/>
            </a:rPr>
            <a:t>Биринчидан</a:t>
          </a:r>
          <a:endParaRPr lang="ru-RU" b="1" dirty="0">
            <a:latin typeface="Times New Roman" pitchFamily="18" charset="0"/>
            <a:cs typeface="Times New Roman" pitchFamily="18" charset="0"/>
          </a:endParaRPr>
        </a:p>
      </dgm:t>
    </dgm:pt>
    <dgm:pt modelId="{FC3F1DD6-6BD2-47A0-B36E-20498FA7908E}" type="parTrans" cxnId="{873779C7-5C2F-47D8-AEF9-14881DCF6932}">
      <dgm:prSet/>
      <dgm:spPr/>
      <dgm:t>
        <a:bodyPr/>
        <a:lstStyle/>
        <a:p>
          <a:endParaRPr lang="ru-RU"/>
        </a:p>
      </dgm:t>
    </dgm:pt>
    <dgm:pt modelId="{805DA7C1-7A45-4174-B900-7768F49DE522}" type="sibTrans" cxnId="{873779C7-5C2F-47D8-AEF9-14881DCF6932}">
      <dgm:prSet/>
      <dgm:spPr/>
      <dgm:t>
        <a:bodyPr/>
        <a:lstStyle/>
        <a:p>
          <a:endParaRPr lang="ru-RU"/>
        </a:p>
      </dgm:t>
    </dgm:pt>
    <dgm:pt modelId="{B176B154-1F68-4271-93D6-5916C4C01FD3}">
      <dgm:prSet/>
      <dgm:spPr/>
      <dgm:t>
        <a:bodyPr/>
        <a:lstStyle/>
        <a:p>
          <a:pPr rtl="0"/>
          <a:r>
            <a:rPr lang="uz-Cyrl-UZ" b="1" dirty="0" smtClean="0">
              <a:latin typeface="Times New Roman" pitchFamily="18" charset="0"/>
              <a:cs typeface="Times New Roman" pitchFamily="18" charset="0"/>
            </a:rPr>
            <a:t>Иккинчидан</a:t>
          </a:r>
          <a:endParaRPr lang="ru-RU" dirty="0">
            <a:latin typeface="Times New Roman" pitchFamily="18" charset="0"/>
            <a:cs typeface="Times New Roman" pitchFamily="18" charset="0"/>
          </a:endParaRPr>
        </a:p>
      </dgm:t>
    </dgm:pt>
    <dgm:pt modelId="{BBD63AAA-069D-4314-AB16-3FE66C4BF37F}" type="parTrans" cxnId="{B6C1003D-02D0-493D-8965-50602ABC1195}">
      <dgm:prSet/>
      <dgm:spPr/>
      <dgm:t>
        <a:bodyPr/>
        <a:lstStyle/>
        <a:p>
          <a:endParaRPr lang="ru-RU"/>
        </a:p>
      </dgm:t>
    </dgm:pt>
    <dgm:pt modelId="{6CEE4D3A-CA30-4368-A182-BAEC6A231FDE}" type="sibTrans" cxnId="{B6C1003D-02D0-493D-8965-50602ABC1195}">
      <dgm:prSet/>
      <dgm:spPr/>
      <dgm:t>
        <a:bodyPr/>
        <a:lstStyle/>
        <a:p>
          <a:endParaRPr lang="ru-RU"/>
        </a:p>
      </dgm:t>
    </dgm:pt>
    <dgm:pt modelId="{194CA9E0-6EC3-458C-897D-11EDB36258FC}">
      <dgm:prSet/>
      <dgm:spPr/>
      <dgm:t>
        <a:bodyPr/>
        <a:lstStyle/>
        <a:p>
          <a:pPr algn="just" rtl="0"/>
          <a:r>
            <a:rPr lang="uz-Cyrl-UZ" dirty="0" smtClean="0">
              <a:latin typeface="Times New Roman" pitchFamily="18" charset="0"/>
              <a:cs typeface="Times New Roman" pitchFamily="18" charset="0"/>
            </a:rPr>
            <a:t>тадбиркор хўжалик юритишнинг бирон турини танлаш, ишлаб чиқариш жараёнини амалга ошириш, уни ўзгаришларга мослаштириш, манбаларни танлаш, ресурс топиш, маҳсулот сотиш, уларга баҳо белгилаш, фойдани тасарруф қилиш кабилар бўйича маълум </a:t>
          </a:r>
          <a:r>
            <a:rPr lang="uz-Cyrl-UZ" dirty="0" smtClean="0">
              <a:latin typeface="Times New Roman" pitchFamily="18" charset="0"/>
              <a:cs typeface="Times New Roman" pitchFamily="18" charset="0"/>
            </a:rPr>
            <a:t>ҳуқуқ </a:t>
          </a:r>
          <a:r>
            <a:rPr lang="uz-Cyrl-UZ" dirty="0" smtClean="0">
              <a:latin typeface="Times New Roman" pitchFamily="18" charset="0"/>
              <a:cs typeface="Times New Roman" pitchFamily="18" charset="0"/>
            </a:rPr>
            <a:t>ва эркинликлар мавжуд бўлишини тақозо этади.</a:t>
          </a:r>
          <a:endParaRPr lang="ru-RU" b="1" dirty="0">
            <a:latin typeface="Times New Roman" pitchFamily="18" charset="0"/>
            <a:cs typeface="Times New Roman" pitchFamily="18" charset="0"/>
          </a:endParaRPr>
        </a:p>
      </dgm:t>
    </dgm:pt>
    <dgm:pt modelId="{1AE3E2A6-0778-4D77-8D3C-2EE0529D5962}" type="parTrans" cxnId="{E42903E3-61F0-4BAA-8CA4-0F0506C91766}">
      <dgm:prSet/>
      <dgm:spPr/>
      <dgm:t>
        <a:bodyPr/>
        <a:lstStyle/>
        <a:p>
          <a:endParaRPr lang="ru-RU"/>
        </a:p>
      </dgm:t>
    </dgm:pt>
    <dgm:pt modelId="{59E2B607-66D4-4A91-B56F-3C248BD9BDB8}" type="sibTrans" cxnId="{E42903E3-61F0-4BAA-8CA4-0F0506C91766}">
      <dgm:prSet/>
      <dgm:spPr/>
      <dgm:t>
        <a:bodyPr/>
        <a:lstStyle/>
        <a:p>
          <a:endParaRPr lang="ru-RU"/>
        </a:p>
      </dgm:t>
    </dgm:pt>
    <dgm:pt modelId="{4CBA4DE0-6EC9-48E7-A363-BEC92B5C1C59}">
      <dgm:prSet/>
      <dgm:spPr/>
      <dgm:t>
        <a:bodyPr/>
        <a:lstStyle/>
        <a:p>
          <a:pPr algn="just" rtl="0"/>
          <a:r>
            <a:rPr lang="uz-Cyrl-UZ" dirty="0" smtClean="0">
              <a:latin typeface="Times New Roman" pitchFamily="18" charset="0"/>
              <a:cs typeface="Times New Roman" pitchFamily="18" charset="0"/>
            </a:rPr>
            <a:t>тадбиркор ишлаб чиқариш воситаларига, ишлаб чиқарилган маҳсулот ва олинган даромадга мулкчилик хуқуқига эга бўлиши керак. Тадбиркорлик фаолияти мулкдорнинг ўзи томонидан ҳам, унинг мол-мулки асосида иш юритувчи субъект томонидан ҳам амалга оширилиши мумкин. </a:t>
          </a:r>
          <a:endParaRPr lang="ru-RU" dirty="0">
            <a:latin typeface="Times New Roman" pitchFamily="18" charset="0"/>
            <a:cs typeface="Times New Roman" pitchFamily="18" charset="0"/>
          </a:endParaRPr>
        </a:p>
      </dgm:t>
    </dgm:pt>
    <dgm:pt modelId="{C7BF71E9-A5B0-40A7-8AF6-05542C42CFBE}" type="parTrans" cxnId="{EF93A10C-F5FA-4A63-B445-E8A52E869C2B}">
      <dgm:prSet/>
      <dgm:spPr/>
      <dgm:t>
        <a:bodyPr/>
        <a:lstStyle/>
        <a:p>
          <a:endParaRPr lang="ru-RU"/>
        </a:p>
      </dgm:t>
    </dgm:pt>
    <dgm:pt modelId="{79FC11DA-6D21-4FD8-814E-CF5CC38F3389}" type="sibTrans" cxnId="{EF93A10C-F5FA-4A63-B445-E8A52E869C2B}">
      <dgm:prSet/>
      <dgm:spPr/>
      <dgm:t>
        <a:bodyPr/>
        <a:lstStyle/>
        <a:p>
          <a:endParaRPr lang="ru-RU"/>
        </a:p>
      </dgm:t>
    </dgm:pt>
    <dgm:pt modelId="{1CE726F5-3BCD-4340-8831-3F7E2F02234F}" type="pres">
      <dgm:prSet presAssocID="{AB91223F-735F-4C2E-92EA-57A730DC7380}" presName="linear" presStyleCnt="0">
        <dgm:presLayoutVars>
          <dgm:dir/>
          <dgm:animLvl val="lvl"/>
          <dgm:resizeHandles val="exact"/>
        </dgm:presLayoutVars>
      </dgm:prSet>
      <dgm:spPr/>
      <dgm:t>
        <a:bodyPr/>
        <a:lstStyle/>
        <a:p>
          <a:endParaRPr lang="ru-RU"/>
        </a:p>
      </dgm:t>
    </dgm:pt>
    <dgm:pt modelId="{6206DB84-4709-4401-B628-9CEBBA6CAC72}" type="pres">
      <dgm:prSet presAssocID="{7E020CDE-5992-4A5F-B753-037739F85681}" presName="parentLin" presStyleCnt="0"/>
      <dgm:spPr/>
    </dgm:pt>
    <dgm:pt modelId="{D6338722-6AC2-4539-9F27-881E796618AD}" type="pres">
      <dgm:prSet presAssocID="{7E020CDE-5992-4A5F-B753-037739F85681}" presName="parentLeftMargin" presStyleLbl="node1" presStyleIdx="0" presStyleCnt="2"/>
      <dgm:spPr/>
      <dgm:t>
        <a:bodyPr/>
        <a:lstStyle/>
        <a:p>
          <a:endParaRPr lang="ru-RU"/>
        </a:p>
      </dgm:t>
    </dgm:pt>
    <dgm:pt modelId="{CB0C1B44-73D7-4D14-AB76-B1A2FCC813AD}" type="pres">
      <dgm:prSet presAssocID="{7E020CDE-5992-4A5F-B753-037739F85681}" presName="parentText" presStyleLbl="node1" presStyleIdx="0" presStyleCnt="2">
        <dgm:presLayoutVars>
          <dgm:chMax val="0"/>
          <dgm:bulletEnabled val="1"/>
        </dgm:presLayoutVars>
      </dgm:prSet>
      <dgm:spPr/>
      <dgm:t>
        <a:bodyPr/>
        <a:lstStyle/>
        <a:p>
          <a:endParaRPr lang="ru-RU"/>
        </a:p>
      </dgm:t>
    </dgm:pt>
    <dgm:pt modelId="{B702452B-3424-4BEF-8101-9053F355504E}" type="pres">
      <dgm:prSet presAssocID="{7E020CDE-5992-4A5F-B753-037739F85681}" presName="negativeSpace" presStyleCnt="0"/>
      <dgm:spPr/>
    </dgm:pt>
    <dgm:pt modelId="{08DBEB80-27D8-438E-8E06-04FABBCB6554}" type="pres">
      <dgm:prSet presAssocID="{7E020CDE-5992-4A5F-B753-037739F85681}" presName="childText" presStyleLbl="conFgAcc1" presStyleIdx="0" presStyleCnt="2">
        <dgm:presLayoutVars>
          <dgm:bulletEnabled val="1"/>
        </dgm:presLayoutVars>
      </dgm:prSet>
      <dgm:spPr/>
      <dgm:t>
        <a:bodyPr/>
        <a:lstStyle/>
        <a:p>
          <a:endParaRPr lang="ru-RU"/>
        </a:p>
      </dgm:t>
    </dgm:pt>
    <dgm:pt modelId="{CD8F5EC8-A853-4716-B9CB-9F2F267FEFE4}" type="pres">
      <dgm:prSet presAssocID="{805DA7C1-7A45-4174-B900-7768F49DE522}" presName="spaceBetweenRectangles" presStyleCnt="0"/>
      <dgm:spPr/>
    </dgm:pt>
    <dgm:pt modelId="{78AAF076-E50C-4832-BCC1-1217ABB53A23}" type="pres">
      <dgm:prSet presAssocID="{B176B154-1F68-4271-93D6-5916C4C01FD3}" presName="parentLin" presStyleCnt="0"/>
      <dgm:spPr/>
    </dgm:pt>
    <dgm:pt modelId="{CC9009C0-C2B3-4653-B3FB-580C8EBE1729}" type="pres">
      <dgm:prSet presAssocID="{B176B154-1F68-4271-93D6-5916C4C01FD3}" presName="parentLeftMargin" presStyleLbl="node1" presStyleIdx="0" presStyleCnt="2"/>
      <dgm:spPr/>
      <dgm:t>
        <a:bodyPr/>
        <a:lstStyle/>
        <a:p>
          <a:endParaRPr lang="ru-RU"/>
        </a:p>
      </dgm:t>
    </dgm:pt>
    <dgm:pt modelId="{F2CA05D0-5915-4C63-AC3A-C6A7FC2CF9C7}" type="pres">
      <dgm:prSet presAssocID="{B176B154-1F68-4271-93D6-5916C4C01FD3}" presName="parentText" presStyleLbl="node1" presStyleIdx="1" presStyleCnt="2">
        <dgm:presLayoutVars>
          <dgm:chMax val="0"/>
          <dgm:bulletEnabled val="1"/>
        </dgm:presLayoutVars>
      </dgm:prSet>
      <dgm:spPr/>
      <dgm:t>
        <a:bodyPr/>
        <a:lstStyle/>
        <a:p>
          <a:endParaRPr lang="ru-RU"/>
        </a:p>
      </dgm:t>
    </dgm:pt>
    <dgm:pt modelId="{AAD22A5E-F3F8-412C-8077-739E798260CF}" type="pres">
      <dgm:prSet presAssocID="{B176B154-1F68-4271-93D6-5916C4C01FD3}" presName="negativeSpace" presStyleCnt="0"/>
      <dgm:spPr/>
    </dgm:pt>
    <dgm:pt modelId="{429F02A9-6FDD-40C9-A612-EA6F320290EF}" type="pres">
      <dgm:prSet presAssocID="{B176B154-1F68-4271-93D6-5916C4C01FD3}" presName="childText" presStyleLbl="conFgAcc1" presStyleIdx="1" presStyleCnt="2">
        <dgm:presLayoutVars>
          <dgm:bulletEnabled val="1"/>
        </dgm:presLayoutVars>
      </dgm:prSet>
      <dgm:spPr/>
      <dgm:t>
        <a:bodyPr/>
        <a:lstStyle/>
        <a:p>
          <a:endParaRPr lang="ru-RU"/>
        </a:p>
      </dgm:t>
    </dgm:pt>
  </dgm:ptLst>
  <dgm:cxnLst>
    <dgm:cxn modelId="{EF93A10C-F5FA-4A63-B445-E8A52E869C2B}" srcId="{B176B154-1F68-4271-93D6-5916C4C01FD3}" destId="{4CBA4DE0-6EC9-48E7-A363-BEC92B5C1C59}" srcOrd="0" destOrd="0" parTransId="{C7BF71E9-A5B0-40A7-8AF6-05542C42CFBE}" sibTransId="{79FC11DA-6D21-4FD8-814E-CF5CC38F3389}"/>
    <dgm:cxn modelId="{873779C7-5C2F-47D8-AEF9-14881DCF6932}" srcId="{AB91223F-735F-4C2E-92EA-57A730DC7380}" destId="{7E020CDE-5992-4A5F-B753-037739F85681}" srcOrd="0" destOrd="0" parTransId="{FC3F1DD6-6BD2-47A0-B36E-20498FA7908E}" sibTransId="{805DA7C1-7A45-4174-B900-7768F49DE522}"/>
    <dgm:cxn modelId="{620D175C-FF95-4A26-BF08-59B0092A2D92}" type="presOf" srcId="{194CA9E0-6EC3-458C-897D-11EDB36258FC}" destId="{08DBEB80-27D8-438E-8E06-04FABBCB6554}" srcOrd="0" destOrd="0" presId="urn:microsoft.com/office/officeart/2005/8/layout/list1"/>
    <dgm:cxn modelId="{AE2F198D-1254-4CF9-831F-CAC8E3D397C7}" type="presOf" srcId="{7E020CDE-5992-4A5F-B753-037739F85681}" destId="{D6338722-6AC2-4539-9F27-881E796618AD}" srcOrd="0" destOrd="0" presId="urn:microsoft.com/office/officeart/2005/8/layout/list1"/>
    <dgm:cxn modelId="{9AADB634-6CBA-4D01-A5F9-AF3EC9388CB9}" type="presOf" srcId="{B176B154-1F68-4271-93D6-5916C4C01FD3}" destId="{CC9009C0-C2B3-4653-B3FB-580C8EBE1729}" srcOrd="0" destOrd="0" presId="urn:microsoft.com/office/officeart/2005/8/layout/list1"/>
    <dgm:cxn modelId="{76ADD2A5-A51C-4A3D-8566-7DF4C08444BF}" type="presOf" srcId="{B176B154-1F68-4271-93D6-5916C4C01FD3}" destId="{F2CA05D0-5915-4C63-AC3A-C6A7FC2CF9C7}" srcOrd="1" destOrd="0" presId="urn:microsoft.com/office/officeart/2005/8/layout/list1"/>
    <dgm:cxn modelId="{08060EFD-187E-41B8-B849-A5B3F9E32FEE}" type="presOf" srcId="{4CBA4DE0-6EC9-48E7-A363-BEC92B5C1C59}" destId="{429F02A9-6FDD-40C9-A612-EA6F320290EF}" srcOrd="0" destOrd="0" presId="urn:microsoft.com/office/officeart/2005/8/layout/list1"/>
    <dgm:cxn modelId="{0E26D263-57A8-421B-8D3B-DFA8D0B1EB32}" type="presOf" srcId="{7E020CDE-5992-4A5F-B753-037739F85681}" destId="{CB0C1B44-73D7-4D14-AB76-B1A2FCC813AD}" srcOrd="1" destOrd="0" presId="urn:microsoft.com/office/officeart/2005/8/layout/list1"/>
    <dgm:cxn modelId="{B6C1003D-02D0-493D-8965-50602ABC1195}" srcId="{AB91223F-735F-4C2E-92EA-57A730DC7380}" destId="{B176B154-1F68-4271-93D6-5916C4C01FD3}" srcOrd="1" destOrd="0" parTransId="{BBD63AAA-069D-4314-AB16-3FE66C4BF37F}" sibTransId="{6CEE4D3A-CA30-4368-A182-BAEC6A231FDE}"/>
    <dgm:cxn modelId="{E42903E3-61F0-4BAA-8CA4-0F0506C91766}" srcId="{7E020CDE-5992-4A5F-B753-037739F85681}" destId="{194CA9E0-6EC3-458C-897D-11EDB36258FC}" srcOrd="0" destOrd="0" parTransId="{1AE3E2A6-0778-4D77-8D3C-2EE0529D5962}" sibTransId="{59E2B607-66D4-4A91-B56F-3C248BD9BDB8}"/>
    <dgm:cxn modelId="{C5184D80-8875-4E4A-B0CB-01A09D517C5C}" type="presOf" srcId="{AB91223F-735F-4C2E-92EA-57A730DC7380}" destId="{1CE726F5-3BCD-4340-8831-3F7E2F02234F}" srcOrd="0" destOrd="0" presId="urn:microsoft.com/office/officeart/2005/8/layout/list1"/>
    <dgm:cxn modelId="{D559314F-5A90-48A2-9F86-21D749D5CC68}" type="presParOf" srcId="{1CE726F5-3BCD-4340-8831-3F7E2F02234F}" destId="{6206DB84-4709-4401-B628-9CEBBA6CAC72}" srcOrd="0" destOrd="0" presId="urn:microsoft.com/office/officeart/2005/8/layout/list1"/>
    <dgm:cxn modelId="{B3B676C5-B57D-40BB-BA5C-26289048A1DA}" type="presParOf" srcId="{6206DB84-4709-4401-B628-9CEBBA6CAC72}" destId="{D6338722-6AC2-4539-9F27-881E796618AD}" srcOrd="0" destOrd="0" presId="urn:microsoft.com/office/officeart/2005/8/layout/list1"/>
    <dgm:cxn modelId="{7EF402DE-327C-4FF1-B769-32A0FD87AC9A}" type="presParOf" srcId="{6206DB84-4709-4401-B628-9CEBBA6CAC72}" destId="{CB0C1B44-73D7-4D14-AB76-B1A2FCC813AD}" srcOrd="1" destOrd="0" presId="urn:microsoft.com/office/officeart/2005/8/layout/list1"/>
    <dgm:cxn modelId="{FAB4E0AF-CCC5-4BF6-B753-A0017BCDDA97}" type="presParOf" srcId="{1CE726F5-3BCD-4340-8831-3F7E2F02234F}" destId="{B702452B-3424-4BEF-8101-9053F355504E}" srcOrd="1" destOrd="0" presId="urn:microsoft.com/office/officeart/2005/8/layout/list1"/>
    <dgm:cxn modelId="{6FE4B2BB-A413-49F7-AEF7-AB5834A61950}" type="presParOf" srcId="{1CE726F5-3BCD-4340-8831-3F7E2F02234F}" destId="{08DBEB80-27D8-438E-8E06-04FABBCB6554}" srcOrd="2" destOrd="0" presId="urn:microsoft.com/office/officeart/2005/8/layout/list1"/>
    <dgm:cxn modelId="{1E4B5551-2C55-4233-8E3C-36872BBF57F5}" type="presParOf" srcId="{1CE726F5-3BCD-4340-8831-3F7E2F02234F}" destId="{CD8F5EC8-A853-4716-B9CB-9F2F267FEFE4}" srcOrd="3" destOrd="0" presId="urn:microsoft.com/office/officeart/2005/8/layout/list1"/>
    <dgm:cxn modelId="{AFB69F81-2087-44FA-BE89-82CDC13BF79A}" type="presParOf" srcId="{1CE726F5-3BCD-4340-8831-3F7E2F02234F}" destId="{78AAF076-E50C-4832-BCC1-1217ABB53A23}" srcOrd="4" destOrd="0" presId="urn:microsoft.com/office/officeart/2005/8/layout/list1"/>
    <dgm:cxn modelId="{2FA77AAB-7756-422B-BC74-C7A746EFEC9F}" type="presParOf" srcId="{78AAF076-E50C-4832-BCC1-1217ABB53A23}" destId="{CC9009C0-C2B3-4653-B3FB-580C8EBE1729}" srcOrd="0" destOrd="0" presId="urn:microsoft.com/office/officeart/2005/8/layout/list1"/>
    <dgm:cxn modelId="{C8E0FF5C-D561-4F3B-90D2-FEDCCAB94CB4}" type="presParOf" srcId="{78AAF076-E50C-4832-BCC1-1217ABB53A23}" destId="{F2CA05D0-5915-4C63-AC3A-C6A7FC2CF9C7}" srcOrd="1" destOrd="0" presId="urn:microsoft.com/office/officeart/2005/8/layout/list1"/>
    <dgm:cxn modelId="{F7D8D987-2829-4CAE-B08D-654F23BC3C19}" type="presParOf" srcId="{1CE726F5-3BCD-4340-8831-3F7E2F02234F}" destId="{AAD22A5E-F3F8-412C-8077-739E798260CF}" srcOrd="5" destOrd="0" presId="urn:microsoft.com/office/officeart/2005/8/layout/list1"/>
    <dgm:cxn modelId="{BE5E85E9-39BA-4146-A8AE-9F3F8EE8C14B}" type="presParOf" srcId="{1CE726F5-3BCD-4340-8831-3F7E2F02234F}" destId="{429F02A9-6FDD-40C9-A612-EA6F320290EF}"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68BCB3C-0BDF-4C3D-B38B-785F3978CB7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9B270E6B-48D6-4491-9AE7-FDED95C86AC4}">
      <dgm:prSet>
        <dgm:style>
          <a:lnRef idx="0">
            <a:schemeClr val="accent1"/>
          </a:lnRef>
          <a:fillRef idx="3">
            <a:schemeClr val="accent1"/>
          </a:fillRef>
          <a:effectRef idx="3">
            <a:schemeClr val="accent1"/>
          </a:effectRef>
          <a:fontRef idx="minor">
            <a:schemeClr val="lt1"/>
          </a:fontRef>
        </dgm:style>
      </dgm:prSet>
      <dgm:spPr/>
      <dgm:t>
        <a:bodyPr/>
        <a:lstStyle/>
        <a:p>
          <a:pPr rtl="0"/>
          <a:r>
            <a:rPr lang="uz-Cyrl-UZ" b="0" u="none" dirty="0" smtClean="0">
              <a:latin typeface="Times New Roman" pitchFamily="18" charset="0"/>
              <a:cs typeface="Times New Roman" pitchFamily="18" charset="0"/>
            </a:rPr>
            <a:t>Тадбиркорликнинг ривожланиш шарт-шароитлари:</a:t>
          </a:r>
          <a:endParaRPr lang="ru-RU" b="0" u="none" dirty="0">
            <a:latin typeface="Times New Roman" pitchFamily="18" charset="0"/>
            <a:cs typeface="Times New Roman" pitchFamily="18" charset="0"/>
          </a:endParaRPr>
        </a:p>
      </dgm:t>
    </dgm:pt>
    <dgm:pt modelId="{84A9A704-FE67-4000-A0B2-4C9DEA71EE87}" type="parTrans" cxnId="{50012C11-7832-419F-8E51-6BBE826F2D2E}">
      <dgm:prSet/>
      <dgm:spPr/>
      <dgm:t>
        <a:bodyPr/>
        <a:lstStyle/>
        <a:p>
          <a:endParaRPr lang="ru-RU"/>
        </a:p>
      </dgm:t>
    </dgm:pt>
    <dgm:pt modelId="{6F56F2F7-AAC7-443A-9623-050EFCD0A071}" type="sibTrans" cxnId="{50012C11-7832-419F-8E51-6BBE826F2D2E}">
      <dgm:prSet/>
      <dgm:spPr/>
      <dgm:t>
        <a:bodyPr/>
        <a:lstStyle/>
        <a:p>
          <a:endParaRPr lang="ru-RU"/>
        </a:p>
      </dgm:t>
    </dgm:pt>
    <dgm:pt modelId="{F93E4CC2-7E55-4D65-82DD-FB0F829BCE31}" type="pres">
      <dgm:prSet presAssocID="{568BCB3C-0BDF-4C3D-B38B-785F3978CB75}" presName="linear" presStyleCnt="0">
        <dgm:presLayoutVars>
          <dgm:animLvl val="lvl"/>
          <dgm:resizeHandles val="exact"/>
        </dgm:presLayoutVars>
      </dgm:prSet>
      <dgm:spPr/>
      <dgm:t>
        <a:bodyPr/>
        <a:lstStyle/>
        <a:p>
          <a:endParaRPr lang="ru-RU"/>
        </a:p>
      </dgm:t>
    </dgm:pt>
    <dgm:pt modelId="{FA64A427-7C0A-4088-8EA2-522D7F4DDFB4}" type="pres">
      <dgm:prSet presAssocID="{9B270E6B-48D6-4491-9AE7-FDED95C86AC4}" presName="parentText" presStyleLbl="node1" presStyleIdx="0" presStyleCnt="1" custScaleY="145606">
        <dgm:presLayoutVars>
          <dgm:chMax val="0"/>
          <dgm:bulletEnabled val="1"/>
        </dgm:presLayoutVars>
      </dgm:prSet>
      <dgm:spPr/>
      <dgm:t>
        <a:bodyPr/>
        <a:lstStyle/>
        <a:p>
          <a:endParaRPr lang="ru-RU"/>
        </a:p>
      </dgm:t>
    </dgm:pt>
  </dgm:ptLst>
  <dgm:cxnLst>
    <dgm:cxn modelId="{11A974B6-1211-4FE3-AC19-281FE94FABB7}" type="presOf" srcId="{568BCB3C-0BDF-4C3D-B38B-785F3978CB75}" destId="{F93E4CC2-7E55-4D65-82DD-FB0F829BCE31}" srcOrd="0" destOrd="0" presId="urn:microsoft.com/office/officeart/2005/8/layout/vList2"/>
    <dgm:cxn modelId="{18DF3265-C570-453D-90D3-D69378A1FE69}" type="presOf" srcId="{9B270E6B-48D6-4491-9AE7-FDED95C86AC4}" destId="{FA64A427-7C0A-4088-8EA2-522D7F4DDFB4}" srcOrd="0" destOrd="0" presId="urn:microsoft.com/office/officeart/2005/8/layout/vList2"/>
    <dgm:cxn modelId="{50012C11-7832-419F-8E51-6BBE826F2D2E}" srcId="{568BCB3C-0BDF-4C3D-B38B-785F3978CB75}" destId="{9B270E6B-48D6-4491-9AE7-FDED95C86AC4}" srcOrd="0" destOrd="0" parTransId="{84A9A704-FE67-4000-A0B2-4C9DEA71EE87}" sibTransId="{6F56F2F7-AAC7-443A-9623-050EFCD0A071}"/>
    <dgm:cxn modelId="{B902EF3A-5243-4923-89EE-FFE26F4AC2A3}" type="presParOf" srcId="{F93E4CC2-7E55-4D65-82DD-FB0F829BCE31}" destId="{FA64A427-7C0A-4088-8EA2-522D7F4DDFB4}"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1B73C08-DC87-401C-BEB9-1DDC5D645670}" type="doc">
      <dgm:prSet loTypeId="urn:microsoft.com/office/officeart/2005/8/layout/list1" loCatId="list" qsTypeId="urn:microsoft.com/office/officeart/2005/8/quickstyle/3d1" qsCatId="3D" csTypeId="urn:microsoft.com/office/officeart/2005/8/colors/colorful3" csCatId="colorful" phldr="1"/>
      <dgm:spPr/>
      <dgm:t>
        <a:bodyPr/>
        <a:lstStyle/>
        <a:p>
          <a:endParaRPr lang="ru-RU"/>
        </a:p>
      </dgm:t>
    </dgm:pt>
    <dgm:pt modelId="{F6B6BC29-ED56-4075-98D4-9CDA5A4D4668}">
      <dgm:prSet/>
      <dgm:spPr/>
      <dgm:t>
        <a:bodyPr/>
        <a:lstStyle/>
        <a:p>
          <a:pPr algn="just" rtl="0"/>
          <a:r>
            <a:rPr lang="uz-Cyrl-UZ" b="1" dirty="0" smtClean="0">
              <a:latin typeface="Times New Roman" pitchFamily="18" charset="0"/>
              <a:cs typeface="Times New Roman" pitchFamily="18" charset="0"/>
            </a:rPr>
            <a:t>Учинчидан</a:t>
          </a:r>
          <a:endParaRPr lang="ru-RU" dirty="0">
            <a:latin typeface="Times New Roman" pitchFamily="18" charset="0"/>
            <a:cs typeface="Times New Roman" pitchFamily="18" charset="0"/>
          </a:endParaRPr>
        </a:p>
      </dgm:t>
    </dgm:pt>
    <dgm:pt modelId="{CD9D181B-7B07-461D-A121-3CA374077F53}" type="parTrans" cxnId="{C4FD47E1-CF60-4868-82FE-46776AD9DCD9}">
      <dgm:prSet/>
      <dgm:spPr/>
      <dgm:t>
        <a:bodyPr/>
        <a:lstStyle/>
        <a:p>
          <a:pPr algn="just"/>
          <a:endParaRPr lang="ru-RU"/>
        </a:p>
      </dgm:t>
    </dgm:pt>
    <dgm:pt modelId="{902FF3EC-B96C-4FE0-BDAC-1133A886729C}" type="sibTrans" cxnId="{C4FD47E1-CF60-4868-82FE-46776AD9DCD9}">
      <dgm:prSet/>
      <dgm:spPr/>
      <dgm:t>
        <a:bodyPr/>
        <a:lstStyle/>
        <a:p>
          <a:pPr algn="just"/>
          <a:endParaRPr lang="ru-RU"/>
        </a:p>
      </dgm:t>
    </dgm:pt>
    <dgm:pt modelId="{265A77B7-DFA7-4261-9437-9CF0E5C5096A}">
      <dgm:prSet/>
      <dgm:spPr/>
      <dgm:t>
        <a:bodyPr/>
        <a:lstStyle/>
        <a:p>
          <a:pPr algn="just" rtl="0"/>
          <a:r>
            <a:rPr lang="uz-Cyrl-UZ" b="1" dirty="0" smtClean="0">
              <a:latin typeface="Times New Roman" pitchFamily="18" charset="0"/>
              <a:cs typeface="Times New Roman" pitchFamily="18" charset="0"/>
            </a:rPr>
            <a:t>Тўртинчидан</a:t>
          </a:r>
          <a:endParaRPr lang="ru-RU" dirty="0">
            <a:latin typeface="Times New Roman" pitchFamily="18" charset="0"/>
            <a:cs typeface="Times New Roman" pitchFamily="18" charset="0"/>
          </a:endParaRPr>
        </a:p>
      </dgm:t>
    </dgm:pt>
    <dgm:pt modelId="{CE318576-5B83-453B-A0BB-B0E6049D7483}" type="parTrans" cxnId="{60BD5AEB-154A-4231-9373-D7A277A4AE64}">
      <dgm:prSet/>
      <dgm:spPr/>
      <dgm:t>
        <a:bodyPr/>
        <a:lstStyle/>
        <a:p>
          <a:pPr algn="just"/>
          <a:endParaRPr lang="ru-RU"/>
        </a:p>
      </dgm:t>
    </dgm:pt>
    <dgm:pt modelId="{15BBD84F-867D-4715-9AA8-BB48B506FA70}" type="sibTrans" cxnId="{60BD5AEB-154A-4231-9373-D7A277A4AE64}">
      <dgm:prSet/>
      <dgm:spPr/>
      <dgm:t>
        <a:bodyPr/>
        <a:lstStyle/>
        <a:p>
          <a:pPr algn="just"/>
          <a:endParaRPr lang="ru-RU"/>
        </a:p>
      </dgm:t>
    </dgm:pt>
    <dgm:pt modelId="{9CFE7501-D909-4990-8AA8-600A1AD3FB85}">
      <dgm:prSet/>
      <dgm:spPr/>
      <dgm:t>
        <a:bodyPr/>
        <a:lstStyle/>
        <a:p>
          <a:pPr algn="just" rtl="0"/>
          <a:r>
            <a:rPr lang="uz-Cyrl-UZ" b="1" dirty="0" smtClean="0">
              <a:latin typeface="Times New Roman" pitchFamily="18" charset="0"/>
              <a:cs typeface="Times New Roman" pitchFamily="18" charset="0"/>
            </a:rPr>
            <a:t>Бешинчидан</a:t>
          </a:r>
          <a:endParaRPr lang="ru-RU" dirty="0">
            <a:latin typeface="Times New Roman" pitchFamily="18" charset="0"/>
            <a:cs typeface="Times New Roman" pitchFamily="18" charset="0"/>
          </a:endParaRPr>
        </a:p>
      </dgm:t>
    </dgm:pt>
    <dgm:pt modelId="{E70A16E0-9A74-4618-8D02-755B71D36FFD}" type="parTrans" cxnId="{68123BD7-5351-4A04-8E1F-7A614164DEAE}">
      <dgm:prSet/>
      <dgm:spPr/>
      <dgm:t>
        <a:bodyPr/>
        <a:lstStyle/>
        <a:p>
          <a:pPr algn="just"/>
          <a:endParaRPr lang="ru-RU"/>
        </a:p>
      </dgm:t>
    </dgm:pt>
    <dgm:pt modelId="{3372CAF4-9596-44F4-BCF2-6A90F9758B75}" type="sibTrans" cxnId="{68123BD7-5351-4A04-8E1F-7A614164DEAE}">
      <dgm:prSet/>
      <dgm:spPr/>
      <dgm:t>
        <a:bodyPr/>
        <a:lstStyle/>
        <a:p>
          <a:pPr algn="just"/>
          <a:endParaRPr lang="ru-RU"/>
        </a:p>
      </dgm:t>
    </dgm:pt>
    <dgm:pt modelId="{143D12B8-447A-41E3-BDF4-AFBF7CABF900}">
      <dgm:prSet/>
      <dgm:spPr/>
      <dgm:t>
        <a:bodyPr/>
        <a:lstStyle/>
        <a:p>
          <a:pPr algn="just" rtl="0"/>
          <a:r>
            <a:rPr lang="uz-Cyrl-UZ" smtClean="0">
              <a:latin typeface="Times New Roman" pitchFamily="18" charset="0"/>
              <a:cs typeface="Times New Roman" pitchFamily="18" charset="0"/>
            </a:rPr>
            <a:t>хўжалик </a:t>
          </a:r>
          <a:r>
            <a:rPr lang="uz-Cyrl-UZ" dirty="0" smtClean="0">
              <a:latin typeface="Times New Roman" pitchFamily="18" charset="0"/>
              <a:cs typeface="Times New Roman" pitchFamily="18" charset="0"/>
            </a:rPr>
            <a:t>юритиш йўлини эркин танлаш, даромадни инвестициялаш имконияти ва шу кабиларни реал таъминлайдиган маълум иқтисодий муҳит ва ижтимоий сиёсий шароит яратиши зарур.</a:t>
          </a:r>
          <a:endParaRPr lang="ru-RU" dirty="0">
            <a:latin typeface="Times New Roman" pitchFamily="18" charset="0"/>
            <a:cs typeface="Times New Roman" pitchFamily="18" charset="0"/>
          </a:endParaRPr>
        </a:p>
      </dgm:t>
    </dgm:pt>
    <dgm:pt modelId="{ACD89F16-9160-4442-B34C-A133CFEF107A}" type="parTrans" cxnId="{CE4324BE-89DA-4862-8519-99D59D32E081}">
      <dgm:prSet/>
      <dgm:spPr/>
      <dgm:t>
        <a:bodyPr/>
        <a:lstStyle/>
        <a:p>
          <a:pPr algn="just"/>
          <a:endParaRPr lang="ru-RU"/>
        </a:p>
      </dgm:t>
    </dgm:pt>
    <dgm:pt modelId="{BA7C95B2-D924-4B1C-88F5-B8825ED64F54}" type="sibTrans" cxnId="{CE4324BE-89DA-4862-8519-99D59D32E081}">
      <dgm:prSet/>
      <dgm:spPr/>
      <dgm:t>
        <a:bodyPr/>
        <a:lstStyle/>
        <a:p>
          <a:pPr algn="just"/>
          <a:endParaRPr lang="ru-RU"/>
        </a:p>
      </dgm:t>
    </dgm:pt>
    <dgm:pt modelId="{1C57705E-144A-4409-BFE5-8C1C8D68C212}">
      <dgm:prSet/>
      <dgm:spPr/>
      <dgm:t>
        <a:bodyPr/>
        <a:lstStyle/>
        <a:p>
          <a:pPr algn="just" rtl="0"/>
          <a:r>
            <a:rPr lang="uz-Cyrl-UZ" smtClean="0">
              <a:latin typeface="Times New Roman" pitchFamily="18" charset="0"/>
              <a:cs typeface="Times New Roman" pitchFamily="18" charset="0"/>
            </a:rPr>
            <a:t>тадбиркорлик </a:t>
          </a:r>
          <a:r>
            <a:rPr lang="uz-Cyrl-UZ" dirty="0" smtClean="0">
              <a:latin typeface="Times New Roman" pitchFamily="18" charset="0"/>
              <a:cs typeface="Times New Roman" pitchFamily="18" charset="0"/>
            </a:rPr>
            <a:t>мулкчилик ва ўзлаштириш турли-туман шакллари ва турларининг мавжудлигини тақозо қилади. </a:t>
          </a:r>
          <a:endParaRPr lang="ru-RU" dirty="0">
            <a:latin typeface="Times New Roman" pitchFamily="18" charset="0"/>
            <a:cs typeface="Times New Roman" pitchFamily="18" charset="0"/>
          </a:endParaRPr>
        </a:p>
      </dgm:t>
    </dgm:pt>
    <dgm:pt modelId="{F94999B1-2111-44BB-AF3F-D626AAED512D}" type="parTrans" cxnId="{EFAF59BB-AB7A-4245-AEF2-AF4914A3B95E}">
      <dgm:prSet/>
      <dgm:spPr/>
      <dgm:t>
        <a:bodyPr/>
        <a:lstStyle/>
        <a:p>
          <a:pPr algn="just"/>
          <a:endParaRPr lang="ru-RU"/>
        </a:p>
      </dgm:t>
    </dgm:pt>
    <dgm:pt modelId="{1F6DDD7F-4699-4DA4-8406-F5E7F39E91E4}" type="sibTrans" cxnId="{EFAF59BB-AB7A-4245-AEF2-AF4914A3B95E}">
      <dgm:prSet/>
      <dgm:spPr/>
      <dgm:t>
        <a:bodyPr/>
        <a:lstStyle/>
        <a:p>
          <a:pPr algn="just"/>
          <a:endParaRPr lang="ru-RU"/>
        </a:p>
      </dgm:t>
    </dgm:pt>
    <dgm:pt modelId="{58A871DD-96AA-4C11-82CB-157F78E0867A}">
      <dgm:prSet/>
      <dgm:spPr/>
      <dgm:t>
        <a:bodyPr/>
        <a:lstStyle/>
        <a:p>
          <a:pPr algn="just" rtl="0"/>
          <a:r>
            <a:rPr lang="uz-Cyrl-UZ" dirty="0" smtClean="0">
              <a:latin typeface="Times New Roman" pitchFamily="18" charset="0"/>
              <a:cs typeface="Times New Roman" pitchFamily="18" charset="0"/>
            </a:rPr>
            <a:t>етарли молиявий манбаларга, яхши маълумот ва малакали тайёргарликка эга бўлиш, умумий тижорат қонунчилиги, солиқ бўйича имтиёзлар, тадбиркорлик муҳити ва уни ривожлантиришда жамият манфаатдорлигининг мавжуд бўлиши.</a:t>
          </a:r>
          <a:endParaRPr lang="ru-RU" dirty="0">
            <a:latin typeface="Times New Roman" pitchFamily="18" charset="0"/>
            <a:cs typeface="Times New Roman" pitchFamily="18" charset="0"/>
          </a:endParaRPr>
        </a:p>
      </dgm:t>
    </dgm:pt>
    <dgm:pt modelId="{80F0F62B-72AF-49AD-8B1F-257865F3A8F1}" type="parTrans" cxnId="{5DA7BF14-3D05-4426-B860-4660542406DC}">
      <dgm:prSet/>
      <dgm:spPr/>
      <dgm:t>
        <a:bodyPr/>
        <a:lstStyle/>
        <a:p>
          <a:pPr algn="just"/>
          <a:endParaRPr lang="ru-RU"/>
        </a:p>
      </dgm:t>
    </dgm:pt>
    <dgm:pt modelId="{2EF419B2-59A8-485F-A9AE-21AD42F9C9F3}" type="sibTrans" cxnId="{5DA7BF14-3D05-4426-B860-4660542406DC}">
      <dgm:prSet/>
      <dgm:spPr/>
      <dgm:t>
        <a:bodyPr/>
        <a:lstStyle/>
        <a:p>
          <a:pPr algn="just"/>
          <a:endParaRPr lang="ru-RU"/>
        </a:p>
      </dgm:t>
    </dgm:pt>
    <dgm:pt modelId="{A0FA4D7C-FC46-4192-8253-2178E361DCA1}" type="pres">
      <dgm:prSet presAssocID="{F1B73C08-DC87-401C-BEB9-1DDC5D645670}" presName="linear" presStyleCnt="0">
        <dgm:presLayoutVars>
          <dgm:dir/>
          <dgm:animLvl val="lvl"/>
          <dgm:resizeHandles val="exact"/>
        </dgm:presLayoutVars>
      </dgm:prSet>
      <dgm:spPr/>
      <dgm:t>
        <a:bodyPr/>
        <a:lstStyle/>
        <a:p>
          <a:endParaRPr lang="ru-RU"/>
        </a:p>
      </dgm:t>
    </dgm:pt>
    <dgm:pt modelId="{89230014-ECE1-4C11-ADE9-83AC8C8C0648}" type="pres">
      <dgm:prSet presAssocID="{F6B6BC29-ED56-4075-98D4-9CDA5A4D4668}" presName="parentLin" presStyleCnt="0"/>
      <dgm:spPr/>
    </dgm:pt>
    <dgm:pt modelId="{4A921317-8641-4E76-8528-7B47EE5445C0}" type="pres">
      <dgm:prSet presAssocID="{F6B6BC29-ED56-4075-98D4-9CDA5A4D4668}" presName="parentLeftMargin" presStyleLbl="node1" presStyleIdx="0" presStyleCnt="3"/>
      <dgm:spPr/>
      <dgm:t>
        <a:bodyPr/>
        <a:lstStyle/>
        <a:p>
          <a:endParaRPr lang="ru-RU"/>
        </a:p>
      </dgm:t>
    </dgm:pt>
    <dgm:pt modelId="{19C234DB-2BA5-4B3B-9BF8-BA2276ABA515}" type="pres">
      <dgm:prSet presAssocID="{F6B6BC29-ED56-4075-98D4-9CDA5A4D4668}" presName="parentText" presStyleLbl="node1" presStyleIdx="0" presStyleCnt="3">
        <dgm:presLayoutVars>
          <dgm:chMax val="0"/>
          <dgm:bulletEnabled val="1"/>
        </dgm:presLayoutVars>
      </dgm:prSet>
      <dgm:spPr/>
      <dgm:t>
        <a:bodyPr/>
        <a:lstStyle/>
        <a:p>
          <a:endParaRPr lang="ru-RU"/>
        </a:p>
      </dgm:t>
    </dgm:pt>
    <dgm:pt modelId="{42056D87-C09B-449B-9B0F-F58A63958F6D}" type="pres">
      <dgm:prSet presAssocID="{F6B6BC29-ED56-4075-98D4-9CDA5A4D4668}" presName="negativeSpace" presStyleCnt="0"/>
      <dgm:spPr/>
    </dgm:pt>
    <dgm:pt modelId="{64091F2F-2118-490C-9BF0-B965EDB4ED71}" type="pres">
      <dgm:prSet presAssocID="{F6B6BC29-ED56-4075-98D4-9CDA5A4D4668}" presName="childText" presStyleLbl="conFgAcc1" presStyleIdx="0" presStyleCnt="3">
        <dgm:presLayoutVars>
          <dgm:bulletEnabled val="1"/>
        </dgm:presLayoutVars>
      </dgm:prSet>
      <dgm:spPr/>
      <dgm:t>
        <a:bodyPr/>
        <a:lstStyle/>
        <a:p>
          <a:endParaRPr lang="ru-RU"/>
        </a:p>
      </dgm:t>
    </dgm:pt>
    <dgm:pt modelId="{8DA34245-7D37-4158-8B98-E38555A0C92F}" type="pres">
      <dgm:prSet presAssocID="{902FF3EC-B96C-4FE0-BDAC-1133A886729C}" presName="spaceBetweenRectangles" presStyleCnt="0"/>
      <dgm:spPr/>
    </dgm:pt>
    <dgm:pt modelId="{AA57579A-3D2A-475B-BD81-160BF5E6665A}" type="pres">
      <dgm:prSet presAssocID="{265A77B7-DFA7-4261-9437-9CF0E5C5096A}" presName="parentLin" presStyleCnt="0"/>
      <dgm:spPr/>
    </dgm:pt>
    <dgm:pt modelId="{6FC3BCA8-3AFB-4F10-8DE3-262D2699CB8B}" type="pres">
      <dgm:prSet presAssocID="{265A77B7-DFA7-4261-9437-9CF0E5C5096A}" presName="parentLeftMargin" presStyleLbl="node1" presStyleIdx="0" presStyleCnt="3"/>
      <dgm:spPr/>
      <dgm:t>
        <a:bodyPr/>
        <a:lstStyle/>
        <a:p>
          <a:endParaRPr lang="ru-RU"/>
        </a:p>
      </dgm:t>
    </dgm:pt>
    <dgm:pt modelId="{474B4D8C-A6AF-4163-BEBF-919E27C81E45}" type="pres">
      <dgm:prSet presAssocID="{265A77B7-DFA7-4261-9437-9CF0E5C5096A}" presName="parentText" presStyleLbl="node1" presStyleIdx="1" presStyleCnt="3">
        <dgm:presLayoutVars>
          <dgm:chMax val="0"/>
          <dgm:bulletEnabled val="1"/>
        </dgm:presLayoutVars>
      </dgm:prSet>
      <dgm:spPr/>
      <dgm:t>
        <a:bodyPr/>
        <a:lstStyle/>
        <a:p>
          <a:endParaRPr lang="ru-RU"/>
        </a:p>
      </dgm:t>
    </dgm:pt>
    <dgm:pt modelId="{0DD99315-0EAD-4B70-8457-815DE13A58A1}" type="pres">
      <dgm:prSet presAssocID="{265A77B7-DFA7-4261-9437-9CF0E5C5096A}" presName="negativeSpace" presStyleCnt="0"/>
      <dgm:spPr/>
    </dgm:pt>
    <dgm:pt modelId="{E5401FD2-8601-4690-B725-A14DAE879A76}" type="pres">
      <dgm:prSet presAssocID="{265A77B7-DFA7-4261-9437-9CF0E5C5096A}" presName="childText" presStyleLbl="conFgAcc1" presStyleIdx="1" presStyleCnt="3">
        <dgm:presLayoutVars>
          <dgm:bulletEnabled val="1"/>
        </dgm:presLayoutVars>
      </dgm:prSet>
      <dgm:spPr/>
      <dgm:t>
        <a:bodyPr/>
        <a:lstStyle/>
        <a:p>
          <a:endParaRPr lang="ru-RU"/>
        </a:p>
      </dgm:t>
    </dgm:pt>
    <dgm:pt modelId="{27062138-42EB-4C30-8770-13485A78A157}" type="pres">
      <dgm:prSet presAssocID="{15BBD84F-867D-4715-9AA8-BB48B506FA70}" presName="spaceBetweenRectangles" presStyleCnt="0"/>
      <dgm:spPr/>
    </dgm:pt>
    <dgm:pt modelId="{B5E446FE-EBAD-4293-A189-25296A991D13}" type="pres">
      <dgm:prSet presAssocID="{9CFE7501-D909-4990-8AA8-600A1AD3FB85}" presName="parentLin" presStyleCnt="0"/>
      <dgm:spPr/>
    </dgm:pt>
    <dgm:pt modelId="{4128DA1F-CA92-4494-977A-200BD93CD3C1}" type="pres">
      <dgm:prSet presAssocID="{9CFE7501-D909-4990-8AA8-600A1AD3FB85}" presName="parentLeftMargin" presStyleLbl="node1" presStyleIdx="1" presStyleCnt="3"/>
      <dgm:spPr/>
      <dgm:t>
        <a:bodyPr/>
        <a:lstStyle/>
        <a:p>
          <a:endParaRPr lang="ru-RU"/>
        </a:p>
      </dgm:t>
    </dgm:pt>
    <dgm:pt modelId="{681DD32A-4044-4975-A40A-0FDD1B93DCBB}" type="pres">
      <dgm:prSet presAssocID="{9CFE7501-D909-4990-8AA8-600A1AD3FB85}" presName="parentText" presStyleLbl="node1" presStyleIdx="2" presStyleCnt="3">
        <dgm:presLayoutVars>
          <dgm:chMax val="0"/>
          <dgm:bulletEnabled val="1"/>
        </dgm:presLayoutVars>
      </dgm:prSet>
      <dgm:spPr/>
      <dgm:t>
        <a:bodyPr/>
        <a:lstStyle/>
        <a:p>
          <a:endParaRPr lang="ru-RU"/>
        </a:p>
      </dgm:t>
    </dgm:pt>
    <dgm:pt modelId="{04E48E6C-2131-471D-946B-709F1A6AFE4E}" type="pres">
      <dgm:prSet presAssocID="{9CFE7501-D909-4990-8AA8-600A1AD3FB85}" presName="negativeSpace" presStyleCnt="0"/>
      <dgm:spPr/>
    </dgm:pt>
    <dgm:pt modelId="{13127B50-D145-48F9-A1FE-11322D6655B9}" type="pres">
      <dgm:prSet presAssocID="{9CFE7501-D909-4990-8AA8-600A1AD3FB85}" presName="childText" presStyleLbl="conFgAcc1" presStyleIdx="2" presStyleCnt="3">
        <dgm:presLayoutVars>
          <dgm:bulletEnabled val="1"/>
        </dgm:presLayoutVars>
      </dgm:prSet>
      <dgm:spPr/>
      <dgm:t>
        <a:bodyPr/>
        <a:lstStyle/>
        <a:p>
          <a:endParaRPr lang="ru-RU"/>
        </a:p>
      </dgm:t>
    </dgm:pt>
  </dgm:ptLst>
  <dgm:cxnLst>
    <dgm:cxn modelId="{D1EDCBE3-851E-4A60-B338-DDDC5EE3535C}" type="presOf" srcId="{265A77B7-DFA7-4261-9437-9CF0E5C5096A}" destId="{6FC3BCA8-3AFB-4F10-8DE3-262D2699CB8B}" srcOrd="0" destOrd="0" presId="urn:microsoft.com/office/officeart/2005/8/layout/list1"/>
    <dgm:cxn modelId="{C4FD47E1-CF60-4868-82FE-46776AD9DCD9}" srcId="{F1B73C08-DC87-401C-BEB9-1DDC5D645670}" destId="{F6B6BC29-ED56-4075-98D4-9CDA5A4D4668}" srcOrd="0" destOrd="0" parTransId="{CD9D181B-7B07-461D-A121-3CA374077F53}" sibTransId="{902FF3EC-B96C-4FE0-BDAC-1133A886729C}"/>
    <dgm:cxn modelId="{60BD5AEB-154A-4231-9373-D7A277A4AE64}" srcId="{F1B73C08-DC87-401C-BEB9-1DDC5D645670}" destId="{265A77B7-DFA7-4261-9437-9CF0E5C5096A}" srcOrd="1" destOrd="0" parTransId="{CE318576-5B83-453B-A0BB-B0E6049D7483}" sibTransId="{15BBD84F-867D-4715-9AA8-BB48B506FA70}"/>
    <dgm:cxn modelId="{EFAF59BB-AB7A-4245-AEF2-AF4914A3B95E}" srcId="{265A77B7-DFA7-4261-9437-9CF0E5C5096A}" destId="{1C57705E-144A-4409-BFE5-8C1C8D68C212}" srcOrd="0" destOrd="0" parTransId="{F94999B1-2111-44BB-AF3F-D626AAED512D}" sibTransId="{1F6DDD7F-4699-4DA4-8406-F5E7F39E91E4}"/>
    <dgm:cxn modelId="{3AB896A7-EEAB-414A-AB0B-24B35C798E4E}" type="presOf" srcId="{9CFE7501-D909-4990-8AA8-600A1AD3FB85}" destId="{4128DA1F-CA92-4494-977A-200BD93CD3C1}" srcOrd="0" destOrd="0" presId="urn:microsoft.com/office/officeart/2005/8/layout/list1"/>
    <dgm:cxn modelId="{14919DCE-B4A4-4EA2-94E5-19E1AA8A17D9}" type="presOf" srcId="{265A77B7-DFA7-4261-9437-9CF0E5C5096A}" destId="{474B4D8C-A6AF-4163-BEBF-919E27C81E45}" srcOrd="1" destOrd="0" presId="urn:microsoft.com/office/officeart/2005/8/layout/list1"/>
    <dgm:cxn modelId="{CC933FEC-01D4-4000-BACF-AE43A8311803}" type="presOf" srcId="{143D12B8-447A-41E3-BDF4-AFBF7CABF900}" destId="{64091F2F-2118-490C-9BF0-B965EDB4ED71}" srcOrd="0" destOrd="0" presId="urn:microsoft.com/office/officeart/2005/8/layout/list1"/>
    <dgm:cxn modelId="{9E7C50D3-6418-4004-B65F-949CA370EB99}" type="presOf" srcId="{58A871DD-96AA-4C11-82CB-157F78E0867A}" destId="{13127B50-D145-48F9-A1FE-11322D6655B9}" srcOrd="0" destOrd="0" presId="urn:microsoft.com/office/officeart/2005/8/layout/list1"/>
    <dgm:cxn modelId="{EEA38014-61AB-4093-9BE8-DFD6ACA0270E}" type="presOf" srcId="{F1B73C08-DC87-401C-BEB9-1DDC5D645670}" destId="{A0FA4D7C-FC46-4192-8253-2178E361DCA1}" srcOrd="0" destOrd="0" presId="urn:microsoft.com/office/officeart/2005/8/layout/list1"/>
    <dgm:cxn modelId="{6E8F65E5-AD0F-47F4-B551-1442B1A4A016}" type="presOf" srcId="{1C57705E-144A-4409-BFE5-8C1C8D68C212}" destId="{E5401FD2-8601-4690-B725-A14DAE879A76}" srcOrd="0" destOrd="0" presId="urn:microsoft.com/office/officeart/2005/8/layout/list1"/>
    <dgm:cxn modelId="{68123BD7-5351-4A04-8E1F-7A614164DEAE}" srcId="{F1B73C08-DC87-401C-BEB9-1DDC5D645670}" destId="{9CFE7501-D909-4990-8AA8-600A1AD3FB85}" srcOrd="2" destOrd="0" parTransId="{E70A16E0-9A74-4618-8D02-755B71D36FFD}" sibTransId="{3372CAF4-9596-44F4-BCF2-6A90F9758B75}"/>
    <dgm:cxn modelId="{D5555914-EEAA-4659-93D6-0FA500C10A74}" type="presOf" srcId="{F6B6BC29-ED56-4075-98D4-9CDA5A4D4668}" destId="{4A921317-8641-4E76-8528-7B47EE5445C0}" srcOrd="0" destOrd="0" presId="urn:microsoft.com/office/officeart/2005/8/layout/list1"/>
    <dgm:cxn modelId="{69D9E59C-A9B9-493C-B92A-4FA66BF04C3C}" type="presOf" srcId="{9CFE7501-D909-4990-8AA8-600A1AD3FB85}" destId="{681DD32A-4044-4975-A40A-0FDD1B93DCBB}" srcOrd="1" destOrd="0" presId="urn:microsoft.com/office/officeart/2005/8/layout/list1"/>
    <dgm:cxn modelId="{CE4324BE-89DA-4862-8519-99D59D32E081}" srcId="{F6B6BC29-ED56-4075-98D4-9CDA5A4D4668}" destId="{143D12B8-447A-41E3-BDF4-AFBF7CABF900}" srcOrd="0" destOrd="0" parTransId="{ACD89F16-9160-4442-B34C-A133CFEF107A}" sibTransId="{BA7C95B2-D924-4B1C-88F5-B8825ED64F54}"/>
    <dgm:cxn modelId="{B15FA2B9-A0C7-4B22-AA14-E9D1005197E7}" type="presOf" srcId="{F6B6BC29-ED56-4075-98D4-9CDA5A4D4668}" destId="{19C234DB-2BA5-4B3B-9BF8-BA2276ABA515}" srcOrd="1" destOrd="0" presId="urn:microsoft.com/office/officeart/2005/8/layout/list1"/>
    <dgm:cxn modelId="{5DA7BF14-3D05-4426-B860-4660542406DC}" srcId="{9CFE7501-D909-4990-8AA8-600A1AD3FB85}" destId="{58A871DD-96AA-4C11-82CB-157F78E0867A}" srcOrd="0" destOrd="0" parTransId="{80F0F62B-72AF-49AD-8B1F-257865F3A8F1}" sibTransId="{2EF419B2-59A8-485F-A9AE-21AD42F9C9F3}"/>
    <dgm:cxn modelId="{C5869A24-758B-44E9-A0FA-065D4FEAB520}" type="presParOf" srcId="{A0FA4D7C-FC46-4192-8253-2178E361DCA1}" destId="{89230014-ECE1-4C11-ADE9-83AC8C8C0648}" srcOrd="0" destOrd="0" presId="urn:microsoft.com/office/officeart/2005/8/layout/list1"/>
    <dgm:cxn modelId="{6AA46C53-11D4-4656-8BA4-78368DAD246E}" type="presParOf" srcId="{89230014-ECE1-4C11-ADE9-83AC8C8C0648}" destId="{4A921317-8641-4E76-8528-7B47EE5445C0}" srcOrd="0" destOrd="0" presId="urn:microsoft.com/office/officeart/2005/8/layout/list1"/>
    <dgm:cxn modelId="{36D2F244-A74E-4B66-A3F3-C3E1F1DE40A6}" type="presParOf" srcId="{89230014-ECE1-4C11-ADE9-83AC8C8C0648}" destId="{19C234DB-2BA5-4B3B-9BF8-BA2276ABA515}" srcOrd="1" destOrd="0" presId="urn:microsoft.com/office/officeart/2005/8/layout/list1"/>
    <dgm:cxn modelId="{70AA2E1B-9AF7-49B7-8CB7-C36693FD47AB}" type="presParOf" srcId="{A0FA4D7C-FC46-4192-8253-2178E361DCA1}" destId="{42056D87-C09B-449B-9B0F-F58A63958F6D}" srcOrd="1" destOrd="0" presId="urn:microsoft.com/office/officeart/2005/8/layout/list1"/>
    <dgm:cxn modelId="{64567322-28BD-424E-B1E1-D927752D7060}" type="presParOf" srcId="{A0FA4D7C-FC46-4192-8253-2178E361DCA1}" destId="{64091F2F-2118-490C-9BF0-B965EDB4ED71}" srcOrd="2" destOrd="0" presId="urn:microsoft.com/office/officeart/2005/8/layout/list1"/>
    <dgm:cxn modelId="{02DDCFAE-90E3-403D-91E3-6EBB8C18818D}" type="presParOf" srcId="{A0FA4D7C-FC46-4192-8253-2178E361DCA1}" destId="{8DA34245-7D37-4158-8B98-E38555A0C92F}" srcOrd="3" destOrd="0" presId="urn:microsoft.com/office/officeart/2005/8/layout/list1"/>
    <dgm:cxn modelId="{E80127B5-ACC2-4962-B20D-496B95623905}" type="presParOf" srcId="{A0FA4D7C-FC46-4192-8253-2178E361DCA1}" destId="{AA57579A-3D2A-475B-BD81-160BF5E6665A}" srcOrd="4" destOrd="0" presId="urn:microsoft.com/office/officeart/2005/8/layout/list1"/>
    <dgm:cxn modelId="{426F4950-52B9-4F1A-A623-F3B4DBF582FB}" type="presParOf" srcId="{AA57579A-3D2A-475B-BD81-160BF5E6665A}" destId="{6FC3BCA8-3AFB-4F10-8DE3-262D2699CB8B}" srcOrd="0" destOrd="0" presId="urn:microsoft.com/office/officeart/2005/8/layout/list1"/>
    <dgm:cxn modelId="{C18CC999-C99C-47D6-B261-5D2F1643A98C}" type="presParOf" srcId="{AA57579A-3D2A-475B-BD81-160BF5E6665A}" destId="{474B4D8C-A6AF-4163-BEBF-919E27C81E45}" srcOrd="1" destOrd="0" presId="urn:microsoft.com/office/officeart/2005/8/layout/list1"/>
    <dgm:cxn modelId="{72B6F680-D903-4E32-891D-A996CE5A9C96}" type="presParOf" srcId="{A0FA4D7C-FC46-4192-8253-2178E361DCA1}" destId="{0DD99315-0EAD-4B70-8457-815DE13A58A1}" srcOrd="5" destOrd="0" presId="urn:microsoft.com/office/officeart/2005/8/layout/list1"/>
    <dgm:cxn modelId="{91118A8E-9AEA-4D47-BE44-390D0892227D}" type="presParOf" srcId="{A0FA4D7C-FC46-4192-8253-2178E361DCA1}" destId="{E5401FD2-8601-4690-B725-A14DAE879A76}" srcOrd="6" destOrd="0" presId="urn:microsoft.com/office/officeart/2005/8/layout/list1"/>
    <dgm:cxn modelId="{1DADCED2-703A-450A-9725-BE7AE753D099}" type="presParOf" srcId="{A0FA4D7C-FC46-4192-8253-2178E361DCA1}" destId="{27062138-42EB-4C30-8770-13485A78A157}" srcOrd="7" destOrd="0" presId="urn:microsoft.com/office/officeart/2005/8/layout/list1"/>
    <dgm:cxn modelId="{18A39B50-7C23-4E22-9B4C-3258C184A680}" type="presParOf" srcId="{A0FA4D7C-FC46-4192-8253-2178E361DCA1}" destId="{B5E446FE-EBAD-4293-A189-25296A991D13}" srcOrd="8" destOrd="0" presId="urn:microsoft.com/office/officeart/2005/8/layout/list1"/>
    <dgm:cxn modelId="{13774456-3D14-418F-ADBA-78BB5D8831C3}" type="presParOf" srcId="{B5E446FE-EBAD-4293-A189-25296A991D13}" destId="{4128DA1F-CA92-4494-977A-200BD93CD3C1}" srcOrd="0" destOrd="0" presId="urn:microsoft.com/office/officeart/2005/8/layout/list1"/>
    <dgm:cxn modelId="{B41E4671-2DAE-4DEC-9B46-63D7F7D36B69}" type="presParOf" srcId="{B5E446FE-EBAD-4293-A189-25296A991D13}" destId="{681DD32A-4044-4975-A40A-0FDD1B93DCBB}" srcOrd="1" destOrd="0" presId="urn:microsoft.com/office/officeart/2005/8/layout/list1"/>
    <dgm:cxn modelId="{F7B36560-7E1C-4FD3-B9D2-B64254A18047}" type="presParOf" srcId="{A0FA4D7C-FC46-4192-8253-2178E361DCA1}" destId="{04E48E6C-2131-471D-946B-709F1A6AFE4E}" srcOrd="9" destOrd="0" presId="urn:microsoft.com/office/officeart/2005/8/layout/list1"/>
    <dgm:cxn modelId="{966C6833-0984-4355-BB41-4A5A3892D0F7}" type="presParOf" srcId="{A0FA4D7C-FC46-4192-8253-2178E361DCA1}" destId="{13127B50-D145-48F9-A1FE-11322D6655B9}"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903EF1E-5C85-43A7-AB08-CF7ADCCEE9C7}" type="doc">
      <dgm:prSet loTypeId="urn:microsoft.com/office/officeart/2005/8/layout/pyramid2" loCatId="pyramid" qsTypeId="urn:microsoft.com/office/officeart/2005/8/quickstyle/3d1" qsCatId="3D" csTypeId="urn:microsoft.com/office/officeart/2005/8/colors/colorful3" csCatId="colorful"/>
      <dgm:spPr/>
      <dgm:t>
        <a:bodyPr/>
        <a:lstStyle/>
        <a:p>
          <a:endParaRPr lang="ru-RU"/>
        </a:p>
      </dgm:t>
    </dgm:pt>
    <dgm:pt modelId="{25284E15-6349-4601-8187-16741977C778}">
      <dgm:prSet/>
      <dgm:spPr/>
      <dgm:t>
        <a:bodyPr/>
        <a:lstStyle/>
        <a:p>
          <a:pPr rtl="0"/>
          <a:r>
            <a:rPr lang="uz-Cyrl-UZ" b="1" dirty="0" smtClean="0">
              <a:latin typeface="Times New Roman" pitchFamily="18" charset="0"/>
              <a:cs typeface="Times New Roman" pitchFamily="18" charset="0"/>
            </a:rPr>
            <a:t>Давлат</a:t>
          </a:r>
          <a:endParaRPr lang="ru-RU" dirty="0">
            <a:latin typeface="Times New Roman" pitchFamily="18" charset="0"/>
            <a:cs typeface="Times New Roman" pitchFamily="18" charset="0"/>
          </a:endParaRPr>
        </a:p>
      </dgm:t>
    </dgm:pt>
    <dgm:pt modelId="{599423DD-C21E-4BB6-82A9-452447F77612}" type="parTrans" cxnId="{01D9EAA4-B2AD-49A0-A222-DC34915B81ED}">
      <dgm:prSet/>
      <dgm:spPr/>
      <dgm:t>
        <a:bodyPr/>
        <a:lstStyle/>
        <a:p>
          <a:endParaRPr lang="ru-RU">
            <a:latin typeface="Times New Roman" pitchFamily="18" charset="0"/>
            <a:cs typeface="Times New Roman" pitchFamily="18" charset="0"/>
          </a:endParaRPr>
        </a:p>
      </dgm:t>
    </dgm:pt>
    <dgm:pt modelId="{63B8722D-CA56-414A-A1A7-A28B373D3DFB}" type="sibTrans" cxnId="{01D9EAA4-B2AD-49A0-A222-DC34915B81ED}">
      <dgm:prSet/>
      <dgm:spPr/>
      <dgm:t>
        <a:bodyPr/>
        <a:lstStyle/>
        <a:p>
          <a:endParaRPr lang="ru-RU">
            <a:latin typeface="Times New Roman" pitchFamily="18" charset="0"/>
            <a:cs typeface="Times New Roman" pitchFamily="18" charset="0"/>
          </a:endParaRPr>
        </a:p>
      </dgm:t>
    </dgm:pt>
    <dgm:pt modelId="{9EAAC496-CF38-4B65-87E1-74E89BE1C769}">
      <dgm:prSet/>
      <dgm:spPr/>
      <dgm:t>
        <a:bodyPr/>
        <a:lstStyle/>
        <a:p>
          <a:pPr rtl="0"/>
          <a:r>
            <a:rPr lang="uz-Cyrl-UZ" b="1" dirty="0" smtClean="0">
              <a:latin typeface="Times New Roman" pitchFamily="18" charset="0"/>
              <a:cs typeface="Times New Roman" pitchFamily="18" charset="0"/>
            </a:rPr>
            <a:t>Жамоа</a:t>
          </a:r>
          <a:endParaRPr lang="ru-RU" dirty="0">
            <a:latin typeface="Times New Roman" pitchFamily="18" charset="0"/>
            <a:cs typeface="Times New Roman" pitchFamily="18" charset="0"/>
          </a:endParaRPr>
        </a:p>
      </dgm:t>
    </dgm:pt>
    <dgm:pt modelId="{AEF5E6C3-2830-4C1B-9D9F-737F8024B9A5}" type="parTrans" cxnId="{92D4F16A-6C44-4390-8C2D-D55BF4DB5C5D}">
      <dgm:prSet/>
      <dgm:spPr/>
      <dgm:t>
        <a:bodyPr/>
        <a:lstStyle/>
        <a:p>
          <a:endParaRPr lang="ru-RU">
            <a:latin typeface="Times New Roman" pitchFamily="18" charset="0"/>
            <a:cs typeface="Times New Roman" pitchFamily="18" charset="0"/>
          </a:endParaRPr>
        </a:p>
      </dgm:t>
    </dgm:pt>
    <dgm:pt modelId="{326E44A2-B9B3-4F4A-9F87-E43C330943C6}" type="sibTrans" cxnId="{92D4F16A-6C44-4390-8C2D-D55BF4DB5C5D}">
      <dgm:prSet/>
      <dgm:spPr/>
      <dgm:t>
        <a:bodyPr/>
        <a:lstStyle/>
        <a:p>
          <a:endParaRPr lang="ru-RU">
            <a:latin typeface="Times New Roman" pitchFamily="18" charset="0"/>
            <a:cs typeface="Times New Roman" pitchFamily="18" charset="0"/>
          </a:endParaRPr>
        </a:p>
      </dgm:t>
    </dgm:pt>
    <dgm:pt modelId="{FA605F12-7514-41E7-BDF4-F6E8F2BB3159}">
      <dgm:prSet/>
      <dgm:spPr/>
      <dgm:t>
        <a:bodyPr/>
        <a:lstStyle/>
        <a:p>
          <a:pPr rtl="0"/>
          <a:r>
            <a:rPr lang="uz-Cyrl-UZ" b="1" dirty="0" smtClean="0">
              <a:latin typeface="Times New Roman" pitchFamily="18" charset="0"/>
              <a:cs typeface="Times New Roman" pitchFamily="18" charset="0"/>
            </a:rPr>
            <a:t>Шахсий</a:t>
          </a:r>
          <a:endParaRPr lang="ru-RU" dirty="0">
            <a:latin typeface="Times New Roman" pitchFamily="18" charset="0"/>
            <a:cs typeface="Times New Roman" pitchFamily="18" charset="0"/>
          </a:endParaRPr>
        </a:p>
      </dgm:t>
    </dgm:pt>
    <dgm:pt modelId="{20E4B4E1-3F2C-4052-A0A8-0FAC3F1695DD}" type="parTrans" cxnId="{D288B65D-28AA-46B6-8F1E-675AE7C3CDB8}">
      <dgm:prSet/>
      <dgm:spPr/>
      <dgm:t>
        <a:bodyPr/>
        <a:lstStyle/>
        <a:p>
          <a:endParaRPr lang="ru-RU">
            <a:latin typeface="Times New Roman" pitchFamily="18" charset="0"/>
            <a:cs typeface="Times New Roman" pitchFamily="18" charset="0"/>
          </a:endParaRPr>
        </a:p>
      </dgm:t>
    </dgm:pt>
    <dgm:pt modelId="{2A310D16-2721-42B0-BF6A-360DB1A85EFA}" type="sibTrans" cxnId="{D288B65D-28AA-46B6-8F1E-675AE7C3CDB8}">
      <dgm:prSet/>
      <dgm:spPr/>
      <dgm:t>
        <a:bodyPr/>
        <a:lstStyle/>
        <a:p>
          <a:endParaRPr lang="ru-RU">
            <a:latin typeface="Times New Roman" pitchFamily="18" charset="0"/>
            <a:cs typeface="Times New Roman" pitchFamily="18" charset="0"/>
          </a:endParaRPr>
        </a:p>
      </dgm:t>
    </dgm:pt>
    <dgm:pt modelId="{0B7042E1-4AFB-4668-BCBB-9C5380DE38D2}">
      <dgm:prSet/>
      <dgm:spPr/>
      <dgm:t>
        <a:bodyPr/>
        <a:lstStyle/>
        <a:p>
          <a:pPr rtl="0"/>
          <a:r>
            <a:rPr lang="uz-Cyrl-UZ" b="1" dirty="0" smtClean="0">
              <a:latin typeface="Times New Roman" pitchFamily="18" charset="0"/>
              <a:cs typeface="Times New Roman" pitchFamily="18" charset="0"/>
            </a:rPr>
            <a:t>Хусусий</a:t>
          </a:r>
          <a:endParaRPr lang="ru-RU" dirty="0">
            <a:latin typeface="Times New Roman" pitchFamily="18" charset="0"/>
            <a:cs typeface="Times New Roman" pitchFamily="18" charset="0"/>
          </a:endParaRPr>
        </a:p>
      </dgm:t>
    </dgm:pt>
    <dgm:pt modelId="{0B033DB4-12C3-40D0-833F-9EA9CB365960}" type="parTrans" cxnId="{A89ED20B-A189-4B3A-A818-125D826661B8}">
      <dgm:prSet/>
      <dgm:spPr/>
      <dgm:t>
        <a:bodyPr/>
        <a:lstStyle/>
        <a:p>
          <a:endParaRPr lang="ru-RU">
            <a:latin typeface="Times New Roman" pitchFamily="18" charset="0"/>
            <a:cs typeface="Times New Roman" pitchFamily="18" charset="0"/>
          </a:endParaRPr>
        </a:p>
      </dgm:t>
    </dgm:pt>
    <dgm:pt modelId="{3613C369-2D1D-493A-8C47-00089F8FFCEF}" type="sibTrans" cxnId="{A89ED20B-A189-4B3A-A818-125D826661B8}">
      <dgm:prSet/>
      <dgm:spPr/>
      <dgm:t>
        <a:bodyPr/>
        <a:lstStyle/>
        <a:p>
          <a:endParaRPr lang="ru-RU">
            <a:latin typeface="Times New Roman" pitchFamily="18" charset="0"/>
            <a:cs typeface="Times New Roman" pitchFamily="18" charset="0"/>
          </a:endParaRPr>
        </a:p>
      </dgm:t>
    </dgm:pt>
    <dgm:pt modelId="{DA4DF954-3C0B-4DA7-8AEC-104B8345B00A}">
      <dgm:prSet/>
      <dgm:spPr/>
      <dgm:t>
        <a:bodyPr/>
        <a:lstStyle/>
        <a:p>
          <a:pPr rtl="0"/>
          <a:r>
            <a:rPr lang="uz-Cyrl-UZ" b="1" dirty="0" smtClean="0">
              <a:latin typeface="Times New Roman" pitchFamily="18" charset="0"/>
              <a:cs typeface="Times New Roman" pitchFamily="18" charset="0"/>
            </a:rPr>
            <a:t>Аралаш</a:t>
          </a:r>
          <a:endParaRPr lang="ru-RU" dirty="0">
            <a:latin typeface="Times New Roman" pitchFamily="18" charset="0"/>
            <a:cs typeface="Times New Roman" pitchFamily="18" charset="0"/>
          </a:endParaRPr>
        </a:p>
      </dgm:t>
    </dgm:pt>
    <dgm:pt modelId="{736DF48A-6E16-44AF-AC6D-73570CAFB369}" type="parTrans" cxnId="{5483BEE9-EC70-49ED-9113-B1546F6AEDE3}">
      <dgm:prSet/>
      <dgm:spPr/>
      <dgm:t>
        <a:bodyPr/>
        <a:lstStyle/>
        <a:p>
          <a:endParaRPr lang="ru-RU">
            <a:latin typeface="Times New Roman" pitchFamily="18" charset="0"/>
            <a:cs typeface="Times New Roman" pitchFamily="18" charset="0"/>
          </a:endParaRPr>
        </a:p>
      </dgm:t>
    </dgm:pt>
    <dgm:pt modelId="{F693CD95-AE3C-4300-8A98-DECD049F55C0}" type="sibTrans" cxnId="{5483BEE9-EC70-49ED-9113-B1546F6AEDE3}">
      <dgm:prSet/>
      <dgm:spPr/>
      <dgm:t>
        <a:bodyPr/>
        <a:lstStyle/>
        <a:p>
          <a:endParaRPr lang="ru-RU">
            <a:latin typeface="Times New Roman" pitchFamily="18" charset="0"/>
            <a:cs typeface="Times New Roman" pitchFamily="18" charset="0"/>
          </a:endParaRPr>
        </a:p>
      </dgm:t>
    </dgm:pt>
    <dgm:pt modelId="{D4BE7CEA-216B-455C-940A-5EE37EBC5786}" type="pres">
      <dgm:prSet presAssocID="{4903EF1E-5C85-43A7-AB08-CF7ADCCEE9C7}" presName="compositeShape" presStyleCnt="0">
        <dgm:presLayoutVars>
          <dgm:dir/>
          <dgm:resizeHandles/>
        </dgm:presLayoutVars>
      </dgm:prSet>
      <dgm:spPr/>
      <dgm:t>
        <a:bodyPr/>
        <a:lstStyle/>
        <a:p>
          <a:endParaRPr lang="ru-RU"/>
        </a:p>
      </dgm:t>
    </dgm:pt>
    <dgm:pt modelId="{383FF03C-A954-4B9B-BE51-71FBEE8B31F4}" type="pres">
      <dgm:prSet presAssocID="{4903EF1E-5C85-43A7-AB08-CF7ADCCEE9C7}" presName="pyramid" presStyleLbl="node1" presStyleIdx="0" presStyleCnt="1"/>
      <dgm:spPr/>
    </dgm:pt>
    <dgm:pt modelId="{220B0028-D356-4E45-9284-3A416B9213C5}" type="pres">
      <dgm:prSet presAssocID="{4903EF1E-5C85-43A7-AB08-CF7ADCCEE9C7}" presName="theList" presStyleCnt="0"/>
      <dgm:spPr/>
    </dgm:pt>
    <dgm:pt modelId="{12FDBD9E-4949-460A-B32F-FC2DE14A2888}" type="pres">
      <dgm:prSet presAssocID="{25284E15-6349-4601-8187-16741977C778}" presName="aNode" presStyleLbl="fgAcc1" presStyleIdx="0" presStyleCnt="5">
        <dgm:presLayoutVars>
          <dgm:bulletEnabled val="1"/>
        </dgm:presLayoutVars>
      </dgm:prSet>
      <dgm:spPr/>
      <dgm:t>
        <a:bodyPr/>
        <a:lstStyle/>
        <a:p>
          <a:endParaRPr lang="ru-RU"/>
        </a:p>
      </dgm:t>
    </dgm:pt>
    <dgm:pt modelId="{228E3C4D-5F3D-4484-B8AC-B535F5E488CB}" type="pres">
      <dgm:prSet presAssocID="{25284E15-6349-4601-8187-16741977C778}" presName="aSpace" presStyleCnt="0"/>
      <dgm:spPr/>
    </dgm:pt>
    <dgm:pt modelId="{EEA15392-BC76-40AF-976B-8DF35130E9BA}" type="pres">
      <dgm:prSet presAssocID="{9EAAC496-CF38-4B65-87E1-74E89BE1C769}" presName="aNode" presStyleLbl="fgAcc1" presStyleIdx="1" presStyleCnt="5">
        <dgm:presLayoutVars>
          <dgm:bulletEnabled val="1"/>
        </dgm:presLayoutVars>
      </dgm:prSet>
      <dgm:spPr/>
      <dgm:t>
        <a:bodyPr/>
        <a:lstStyle/>
        <a:p>
          <a:endParaRPr lang="ru-RU"/>
        </a:p>
      </dgm:t>
    </dgm:pt>
    <dgm:pt modelId="{A4D7FE78-489D-4AEB-9293-CFF6EA647782}" type="pres">
      <dgm:prSet presAssocID="{9EAAC496-CF38-4B65-87E1-74E89BE1C769}" presName="aSpace" presStyleCnt="0"/>
      <dgm:spPr/>
    </dgm:pt>
    <dgm:pt modelId="{185CA25C-5483-4AD1-AC06-FFAEDB12A250}" type="pres">
      <dgm:prSet presAssocID="{FA605F12-7514-41E7-BDF4-F6E8F2BB3159}" presName="aNode" presStyleLbl="fgAcc1" presStyleIdx="2" presStyleCnt="5">
        <dgm:presLayoutVars>
          <dgm:bulletEnabled val="1"/>
        </dgm:presLayoutVars>
      </dgm:prSet>
      <dgm:spPr/>
      <dgm:t>
        <a:bodyPr/>
        <a:lstStyle/>
        <a:p>
          <a:endParaRPr lang="ru-RU"/>
        </a:p>
      </dgm:t>
    </dgm:pt>
    <dgm:pt modelId="{948BD5EE-1EDA-4A4E-BEB2-F1F636A81797}" type="pres">
      <dgm:prSet presAssocID="{FA605F12-7514-41E7-BDF4-F6E8F2BB3159}" presName="aSpace" presStyleCnt="0"/>
      <dgm:spPr/>
    </dgm:pt>
    <dgm:pt modelId="{16B0C056-12D7-4C89-A6CF-524C58A8332F}" type="pres">
      <dgm:prSet presAssocID="{0B7042E1-4AFB-4668-BCBB-9C5380DE38D2}" presName="aNode" presStyleLbl="fgAcc1" presStyleIdx="3" presStyleCnt="5">
        <dgm:presLayoutVars>
          <dgm:bulletEnabled val="1"/>
        </dgm:presLayoutVars>
      </dgm:prSet>
      <dgm:spPr/>
      <dgm:t>
        <a:bodyPr/>
        <a:lstStyle/>
        <a:p>
          <a:endParaRPr lang="ru-RU"/>
        </a:p>
      </dgm:t>
    </dgm:pt>
    <dgm:pt modelId="{F453FAB9-1EC2-4186-9D41-985D971D6E15}" type="pres">
      <dgm:prSet presAssocID="{0B7042E1-4AFB-4668-BCBB-9C5380DE38D2}" presName="aSpace" presStyleCnt="0"/>
      <dgm:spPr/>
    </dgm:pt>
    <dgm:pt modelId="{2F0DF759-742D-4E6C-A9EA-B98D0EAC3364}" type="pres">
      <dgm:prSet presAssocID="{DA4DF954-3C0B-4DA7-8AEC-104B8345B00A}" presName="aNode" presStyleLbl="fgAcc1" presStyleIdx="4" presStyleCnt="5">
        <dgm:presLayoutVars>
          <dgm:bulletEnabled val="1"/>
        </dgm:presLayoutVars>
      </dgm:prSet>
      <dgm:spPr/>
      <dgm:t>
        <a:bodyPr/>
        <a:lstStyle/>
        <a:p>
          <a:endParaRPr lang="ru-RU"/>
        </a:p>
      </dgm:t>
    </dgm:pt>
    <dgm:pt modelId="{FCC186C5-40BB-445B-9668-0CDF3B8C8D16}" type="pres">
      <dgm:prSet presAssocID="{DA4DF954-3C0B-4DA7-8AEC-104B8345B00A}" presName="aSpace" presStyleCnt="0"/>
      <dgm:spPr/>
    </dgm:pt>
  </dgm:ptLst>
  <dgm:cxnLst>
    <dgm:cxn modelId="{5483BEE9-EC70-49ED-9113-B1546F6AEDE3}" srcId="{4903EF1E-5C85-43A7-AB08-CF7ADCCEE9C7}" destId="{DA4DF954-3C0B-4DA7-8AEC-104B8345B00A}" srcOrd="4" destOrd="0" parTransId="{736DF48A-6E16-44AF-AC6D-73570CAFB369}" sibTransId="{F693CD95-AE3C-4300-8A98-DECD049F55C0}"/>
    <dgm:cxn modelId="{D288B65D-28AA-46B6-8F1E-675AE7C3CDB8}" srcId="{4903EF1E-5C85-43A7-AB08-CF7ADCCEE9C7}" destId="{FA605F12-7514-41E7-BDF4-F6E8F2BB3159}" srcOrd="2" destOrd="0" parTransId="{20E4B4E1-3F2C-4052-A0A8-0FAC3F1695DD}" sibTransId="{2A310D16-2721-42B0-BF6A-360DB1A85EFA}"/>
    <dgm:cxn modelId="{3523ECA7-35BE-49C3-8020-FFE99A28999B}" type="presOf" srcId="{4903EF1E-5C85-43A7-AB08-CF7ADCCEE9C7}" destId="{D4BE7CEA-216B-455C-940A-5EE37EBC5786}" srcOrd="0" destOrd="0" presId="urn:microsoft.com/office/officeart/2005/8/layout/pyramid2"/>
    <dgm:cxn modelId="{A713DFEC-BB2E-4423-BF44-67FA9830AE19}" type="presOf" srcId="{9EAAC496-CF38-4B65-87E1-74E89BE1C769}" destId="{EEA15392-BC76-40AF-976B-8DF35130E9BA}" srcOrd="0" destOrd="0" presId="urn:microsoft.com/office/officeart/2005/8/layout/pyramid2"/>
    <dgm:cxn modelId="{92D4F16A-6C44-4390-8C2D-D55BF4DB5C5D}" srcId="{4903EF1E-5C85-43A7-AB08-CF7ADCCEE9C7}" destId="{9EAAC496-CF38-4B65-87E1-74E89BE1C769}" srcOrd="1" destOrd="0" parTransId="{AEF5E6C3-2830-4C1B-9D9F-737F8024B9A5}" sibTransId="{326E44A2-B9B3-4F4A-9F87-E43C330943C6}"/>
    <dgm:cxn modelId="{F9789701-2D8C-47C8-A51C-C2FDEC689FA4}" type="presOf" srcId="{25284E15-6349-4601-8187-16741977C778}" destId="{12FDBD9E-4949-460A-B32F-FC2DE14A2888}" srcOrd="0" destOrd="0" presId="urn:microsoft.com/office/officeart/2005/8/layout/pyramid2"/>
    <dgm:cxn modelId="{F87611D1-A25B-4D3B-BC0F-1A2CBCD87E0D}" type="presOf" srcId="{DA4DF954-3C0B-4DA7-8AEC-104B8345B00A}" destId="{2F0DF759-742D-4E6C-A9EA-B98D0EAC3364}" srcOrd="0" destOrd="0" presId="urn:microsoft.com/office/officeart/2005/8/layout/pyramid2"/>
    <dgm:cxn modelId="{01D9EAA4-B2AD-49A0-A222-DC34915B81ED}" srcId="{4903EF1E-5C85-43A7-AB08-CF7ADCCEE9C7}" destId="{25284E15-6349-4601-8187-16741977C778}" srcOrd="0" destOrd="0" parTransId="{599423DD-C21E-4BB6-82A9-452447F77612}" sibTransId="{63B8722D-CA56-414A-A1A7-A28B373D3DFB}"/>
    <dgm:cxn modelId="{A89ED20B-A189-4B3A-A818-125D826661B8}" srcId="{4903EF1E-5C85-43A7-AB08-CF7ADCCEE9C7}" destId="{0B7042E1-4AFB-4668-BCBB-9C5380DE38D2}" srcOrd="3" destOrd="0" parTransId="{0B033DB4-12C3-40D0-833F-9EA9CB365960}" sibTransId="{3613C369-2D1D-493A-8C47-00089F8FFCEF}"/>
    <dgm:cxn modelId="{2C7A0A0A-D13F-4160-AD34-9D096F9758CE}" type="presOf" srcId="{FA605F12-7514-41E7-BDF4-F6E8F2BB3159}" destId="{185CA25C-5483-4AD1-AC06-FFAEDB12A250}" srcOrd="0" destOrd="0" presId="urn:microsoft.com/office/officeart/2005/8/layout/pyramid2"/>
    <dgm:cxn modelId="{D5A70690-CF38-4110-9745-A06A2BB2EF44}" type="presOf" srcId="{0B7042E1-4AFB-4668-BCBB-9C5380DE38D2}" destId="{16B0C056-12D7-4C89-A6CF-524C58A8332F}" srcOrd="0" destOrd="0" presId="urn:microsoft.com/office/officeart/2005/8/layout/pyramid2"/>
    <dgm:cxn modelId="{87D305D6-AEBC-4FB2-B118-E122102450AD}" type="presParOf" srcId="{D4BE7CEA-216B-455C-940A-5EE37EBC5786}" destId="{383FF03C-A954-4B9B-BE51-71FBEE8B31F4}" srcOrd="0" destOrd="0" presId="urn:microsoft.com/office/officeart/2005/8/layout/pyramid2"/>
    <dgm:cxn modelId="{EFB0CD9B-B096-45C1-9186-58FC1E42C581}" type="presParOf" srcId="{D4BE7CEA-216B-455C-940A-5EE37EBC5786}" destId="{220B0028-D356-4E45-9284-3A416B9213C5}" srcOrd="1" destOrd="0" presId="urn:microsoft.com/office/officeart/2005/8/layout/pyramid2"/>
    <dgm:cxn modelId="{28FFD5A0-8B07-4E8A-B44A-D84BB6E2DE52}" type="presParOf" srcId="{220B0028-D356-4E45-9284-3A416B9213C5}" destId="{12FDBD9E-4949-460A-B32F-FC2DE14A2888}" srcOrd="0" destOrd="0" presId="urn:microsoft.com/office/officeart/2005/8/layout/pyramid2"/>
    <dgm:cxn modelId="{C99D3E0D-6577-4C03-9142-27E36F7E1C8B}" type="presParOf" srcId="{220B0028-D356-4E45-9284-3A416B9213C5}" destId="{228E3C4D-5F3D-4484-B8AC-B535F5E488CB}" srcOrd="1" destOrd="0" presId="urn:microsoft.com/office/officeart/2005/8/layout/pyramid2"/>
    <dgm:cxn modelId="{96AC93BC-FBD1-4A3C-A46D-6AEDD316CBA1}" type="presParOf" srcId="{220B0028-D356-4E45-9284-3A416B9213C5}" destId="{EEA15392-BC76-40AF-976B-8DF35130E9BA}" srcOrd="2" destOrd="0" presId="urn:microsoft.com/office/officeart/2005/8/layout/pyramid2"/>
    <dgm:cxn modelId="{6C8317E7-6F2A-4D36-85FF-F4525610D577}" type="presParOf" srcId="{220B0028-D356-4E45-9284-3A416B9213C5}" destId="{A4D7FE78-489D-4AEB-9293-CFF6EA647782}" srcOrd="3" destOrd="0" presId="urn:microsoft.com/office/officeart/2005/8/layout/pyramid2"/>
    <dgm:cxn modelId="{EF28E4BB-422C-421B-81BF-C615D595D2E4}" type="presParOf" srcId="{220B0028-D356-4E45-9284-3A416B9213C5}" destId="{185CA25C-5483-4AD1-AC06-FFAEDB12A250}" srcOrd="4" destOrd="0" presId="urn:microsoft.com/office/officeart/2005/8/layout/pyramid2"/>
    <dgm:cxn modelId="{64DDE12C-E90D-456E-AE03-600126C8F118}" type="presParOf" srcId="{220B0028-D356-4E45-9284-3A416B9213C5}" destId="{948BD5EE-1EDA-4A4E-BEB2-F1F636A81797}" srcOrd="5" destOrd="0" presId="urn:microsoft.com/office/officeart/2005/8/layout/pyramid2"/>
    <dgm:cxn modelId="{56037F98-F476-4B55-9365-71062D072A6A}" type="presParOf" srcId="{220B0028-D356-4E45-9284-3A416B9213C5}" destId="{16B0C056-12D7-4C89-A6CF-524C58A8332F}" srcOrd="6" destOrd="0" presId="urn:microsoft.com/office/officeart/2005/8/layout/pyramid2"/>
    <dgm:cxn modelId="{047B06CC-1CCA-4365-A541-44CF5FC490C6}" type="presParOf" srcId="{220B0028-D356-4E45-9284-3A416B9213C5}" destId="{F453FAB9-1EC2-4186-9D41-985D971D6E15}" srcOrd="7" destOrd="0" presId="urn:microsoft.com/office/officeart/2005/8/layout/pyramid2"/>
    <dgm:cxn modelId="{7FE1A881-938E-47CC-86D7-73EEFB5357EE}" type="presParOf" srcId="{220B0028-D356-4E45-9284-3A416B9213C5}" destId="{2F0DF759-742D-4E6C-A9EA-B98D0EAC3364}" srcOrd="8" destOrd="0" presId="urn:microsoft.com/office/officeart/2005/8/layout/pyramid2"/>
    <dgm:cxn modelId="{2F50A713-DC87-478D-B6FC-FE0AEEE04BBD}" type="presParOf" srcId="{220B0028-D356-4E45-9284-3A416B9213C5}" destId="{FCC186C5-40BB-445B-9668-0CDF3B8C8D16}"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5FE1F74-3C96-42D4-8422-82BB5393DF53}"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67668439-28E3-45F0-82E0-51798F833A20}">
      <dgm:prSet custT="1">
        <dgm:style>
          <a:lnRef idx="0">
            <a:schemeClr val="accent4"/>
          </a:lnRef>
          <a:fillRef idx="3">
            <a:schemeClr val="accent4"/>
          </a:fillRef>
          <a:effectRef idx="3">
            <a:schemeClr val="accent4"/>
          </a:effectRef>
          <a:fontRef idx="minor">
            <a:schemeClr val="lt1"/>
          </a:fontRef>
        </dgm:style>
      </dgm:prSet>
      <dgm:spPr>
        <a:solidFill>
          <a:srgbClr val="00B050"/>
        </a:solidFill>
      </dgm:spPr>
      <dgm:t>
        <a:bodyPr/>
        <a:lstStyle/>
        <a:p>
          <a:pPr algn="ctr" rtl="0"/>
          <a:r>
            <a:rPr lang="ru-RU" sz="2400" b="1" dirty="0" smtClean="0">
              <a:latin typeface="Times New Roman" pitchFamily="18" charset="0"/>
              <a:cs typeface="Times New Roman" pitchFamily="18" charset="0"/>
            </a:rPr>
            <a:t>2. </a:t>
          </a:r>
          <a:r>
            <a:rPr lang="ru-RU" sz="2400" b="1" dirty="0" err="1" smtClean="0">
              <a:latin typeface="Times New Roman" pitchFamily="18" charset="0"/>
              <a:cs typeface="Times New Roman" pitchFamily="18" charset="0"/>
            </a:rPr>
            <a:t>Тадбиркорлик</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фаолиятининг</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шакллари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уларни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ташкил</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этиш</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ва</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бошқаришнинг бозор</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тизимлари</a:t>
          </a:r>
          <a:endParaRPr lang="ru-RU" sz="2400" b="1" dirty="0">
            <a:latin typeface="Times New Roman" pitchFamily="18" charset="0"/>
            <a:cs typeface="Times New Roman" pitchFamily="18" charset="0"/>
          </a:endParaRPr>
        </a:p>
      </dgm:t>
    </dgm:pt>
    <dgm:pt modelId="{0BFF6738-BE6E-456B-8F9E-B75A7321BC9E}" type="parTrans" cxnId="{742746AC-29A3-4446-AF86-DCB2484CBCB3}">
      <dgm:prSet/>
      <dgm:spPr/>
      <dgm:t>
        <a:bodyPr/>
        <a:lstStyle/>
        <a:p>
          <a:endParaRPr lang="ru-RU" sz="2400">
            <a:latin typeface="Times New Roman" pitchFamily="18" charset="0"/>
            <a:cs typeface="Times New Roman" pitchFamily="18" charset="0"/>
          </a:endParaRPr>
        </a:p>
      </dgm:t>
    </dgm:pt>
    <dgm:pt modelId="{188B4CC5-72A5-46CE-9DAD-CAE7DA58993B}" type="sibTrans" cxnId="{742746AC-29A3-4446-AF86-DCB2484CBCB3}">
      <dgm:prSet/>
      <dgm:spPr/>
      <dgm:t>
        <a:bodyPr/>
        <a:lstStyle/>
        <a:p>
          <a:endParaRPr lang="ru-RU" sz="2400">
            <a:latin typeface="Times New Roman" pitchFamily="18" charset="0"/>
            <a:cs typeface="Times New Roman" pitchFamily="18" charset="0"/>
          </a:endParaRPr>
        </a:p>
      </dgm:t>
    </dgm:pt>
    <dgm:pt modelId="{27C26622-CBE1-45B9-9158-653C2225DD7F}" type="pres">
      <dgm:prSet presAssocID="{B5FE1F74-3C96-42D4-8422-82BB5393DF53}" presName="linear" presStyleCnt="0">
        <dgm:presLayoutVars>
          <dgm:animLvl val="lvl"/>
          <dgm:resizeHandles val="exact"/>
        </dgm:presLayoutVars>
      </dgm:prSet>
      <dgm:spPr/>
      <dgm:t>
        <a:bodyPr/>
        <a:lstStyle/>
        <a:p>
          <a:endParaRPr lang="ru-RU"/>
        </a:p>
      </dgm:t>
    </dgm:pt>
    <dgm:pt modelId="{52EC3420-33C5-4CF9-9640-B2216116A4AA}" type="pres">
      <dgm:prSet presAssocID="{67668439-28E3-45F0-82E0-51798F833A20}" presName="parentText" presStyleLbl="node1" presStyleIdx="0" presStyleCnt="1" custScaleY="370047">
        <dgm:presLayoutVars>
          <dgm:chMax val="0"/>
          <dgm:bulletEnabled val="1"/>
        </dgm:presLayoutVars>
      </dgm:prSet>
      <dgm:spPr/>
      <dgm:t>
        <a:bodyPr/>
        <a:lstStyle/>
        <a:p>
          <a:endParaRPr lang="ru-RU"/>
        </a:p>
      </dgm:t>
    </dgm:pt>
  </dgm:ptLst>
  <dgm:cxnLst>
    <dgm:cxn modelId="{742746AC-29A3-4446-AF86-DCB2484CBCB3}" srcId="{B5FE1F74-3C96-42D4-8422-82BB5393DF53}" destId="{67668439-28E3-45F0-82E0-51798F833A20}" srcOrd="0" destOrd="0" parTransId="{0BFF6738-BE6E-456B-8F9E-B75A7321BC9E}" sibTransId="{188B4CC5-72A5-46CE-9DAD-CAE7DA58993B}"/>
    <dgm:cxn modelId="{0BA476D0-ED2B-400F-82E8-2E5A7656FD9A}" type="presOf" srcId="{67668439-28E3-45F0-82E0-51798F833A20}" destId="{52EC3420-33C5-4CF9-9640-B2216116A4AA}" srcOrd="0" destOrd="0" presId="urn:microsoft.com/office/officeart/2005/8/layout/vList2"/>
    <dgm:cxn modelId="{34F825F6-1C4D-463C-ACC9-E9CC6F33F5EF}" type="presOf" srcId="{B5FE1F74-3C96-42D4-8422-82BB5393DF53}" destId="{27C26622-CBE1-45B9-9158-653C2225DD7F}" srcOrd="0" destOrd="0" presId="urn:microsoft.com/office/officeart/2005/8/layout/vList2"/>
    <dgm:cxn modelId="{D8F7D90D-073A-4597-86AA-8C863BC27D8B}" type="presParOf" srcId="{27C26622-CBE1-45B9-9158-653C2225DD7F}" destId="{52EC3420-33C5-4CF9-9640-B2216116A4AA}"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E7C4278-397A-48F4-95B0-86E470982764}" type="doc">
      <dgm:prSet loTypeId="urn:microsoft.com/office/officeart/2005/8/layout/list1" loCatId="list" qsTypeId="urn:microsoft.com/office/officeart/2005/8/quickstyle/3d1" qsCatId="3D" csTypeId="urn:microsoft.com/office/officeart/2005/8/colors/colorful3" csCatId="colorful" phldr="1"/>
      <dgm:spPr/>
      <dgm:t>
        <a:bodyPr/>
        <a:lstStyle/>
        <a:p>
          <a:endParaRPr lang="ru-RU"/>
        </a:p>
      </dgm:t>
    </dgm:pt>
    <dgm:pt modelId="{42BD247C-9C92-4917-9474-AE3242595CDE}">
      <dgm:prSet/>
      <dgm:spPr/>
      <dgm:t>
        <a:bodyPr/>
        <a:lstStyle/>
        <a:p>
          <a:pPr rtl="0"/>
          <a:r>
            <a:rPr lang="uz-Cyrl-UZ" b="0" i="0" u="none" dirty="0" smtClean="0">
              <a:latin typeface="Times New Roman" pitchFamily="18" charset="0"/>
              <a:cs typeface="Times New Roman" pitchFamily="18" charset="0"/>
            </a:rPr>
            <a:t>1. </a:t>
          </a:r>
          <a:r>
            <a:rPr lang="uz-Cyrl-UZ" b="1" i="0" u="sng" dirty="0" smtClean="0">
              <a:latin typeface="Times New Roman" pitchFamily="18" charset="0"/>
              <a:cs typeface="Times New Roman" pitchFamily="18" charset="0"/>
            </a:rPr>
            <a:t>Бюджет корхоналари;</a:t>
          </a:r>
          <a:endParaRPr lang="ru-RU" b="0" i="0" u="none" dirty="0">
            <a:latin typeface="Times New Roman" pitchFamily="18" charset="0"/>
            <a:cs typeface="Times New Roman" pitchFamily="18" charset="0"/>
          </a:endParaRPr>
        </a:p>
      </dgm:t>
    </dgm:pt>
    <dgm:pt modelId="{A8EC81CF-C430-4342-8D93-0F57A62DC430}" type="parTrans" cxnId="{39803A9E-EAF6-432D-9FB3-980618D504FE}">
      <dgm:prSet/>
      <dgm:spPr/>
      <dgm:t>
        <a:bodyPr/>
        <a:lstStyle/>
        <a:p>
          <a:endParaRPr lang="ru-RU" b="0" i="0" u="none">
            <a:latin typeface="Times New Roman" pitchFamily="18" charset="0"/>
            <a:cs typeface="Times New Roman" pitchFamily="18" charset="0"/>
          </a:endParaRPr>
        </a:p>
      </dgm:t>
    </dgm:pt>
    <dgm:pt modelId="{869788E1-522F-471B-9E89-B59C85F53A7E}" type="sibTrans" cxnId="{39803A9E-EAF6-432D-9FB3-980618D504FE}">
      <dgm:prSet/>
      <dgm:spPr/>
      <dgm:t>
        <a:bodyPr/>
        <a:lstStyle/>
        <a:p>
          <a:endParaRPr lang="ru-RU" b="0" i="0" u="none">
            <a:latin typeface="Times New Roman" pitchFamily="18" charset="0"/>
            <a:cs typeface="Times New Roman" pitchFamily="18" charset="0"/>
          </a:endParaRPr>
        </a:p>
      </dgm:t>
    </dgm:pt>
    <dgm:pt modelId="{BB99BC5F-382C-4783-BB39-6903D7BE3D43}">
      <dgm:prSet/>
      <dgm:spPr/>
      <dgm:t>
        <a:bodyPr/>
        <a:lstStyle/>
        <a:p>
          <a:pPr rtl="0"/>
          <a:r>
            <a:rPr lang="uz-Cyrl-UZ" b="0" i="0" u="none" dirty="0" smtClean="0">
              <a:latin typeface="Times New Roman" pitchFamily="18" charset="0"/>
              <a:cs typeface="Times New Roman" pitchFamily="18" charset="0"/>
            </a:rPr>
            <a:t>2. </a:t>
          </a:r>
          <a:r>
            <a:rPr lang="uz-Cyrl-UZ" b="1" i="0" u="sng" dirty="0" smtClean="0">
              <a:latin typeface="Times New Roman" pitchFamily="18" charset="0"/>
              <a:cs typeface="Times New Roman" pitchFamily="18" charset="0"/>
            </a:rPr>
            <a:t>Давлат ишлаб чиқариш корхоналари; </a:t>
          </a:r>
          <a:endParaRPr lang="ru-RU" b="0" i="0" u="none" dirty="0">
            <a:latin typeface="Times New Roman" pitchFamily="18" charset="0"/>
            <a:cs typeface="Times New Roman" pitchFamily="18" charset="0"/>
          </a:endParaRPr>
        </a:p>
      </dgm:t>
    </dgm:pt>
    <dgm:pt modelId="{B7E73C50-2092-4182-BCBD-2F713785F3A1}" type="parTrans" cxnId="{BAE7EEC9-A5E2-4FDF-AE61-964C0C193ECE}">
      <dgm:prSet/>
      <dgm:spPr/>
      <dgm:t>
        <a:bodyPr/>
        <a:lstStyle/>
        <a:p>
          <a:endParaRPr lang="ru-RU" b="0" i="0" u="none">
            <a:latin typeface="Times New Roman" pitchFamily="18" charset="0"/>
            <a:cs typeface="Times New Roman" pitchFamily="18" charset="0"/>
          </a:endParaRPr>
        </a:p>
      </dgm:t>
    </dgm:pt>
    <dgm:pt modelId="{3BECEB8E-8E95-494A-9E8E-B2199F9DC009}" type="sibTrans" cxnId="{BAE7EEC9-A5E2-4FDF-AE61-964C0C193ECE}">
      <dgm:prSet/>
      <dgm:spPr/>
      <dgm:t>
        <a:bodyPr/>
        <a:lstStyle/>
        <a:p>
          <a:endParaRPr lang="ru-RU" b="0" i="0" u="none">
            <a:latin typeface="Times New Roman" pitchFamily="18" charset="0"/>
            <a:cs typeface="Times New Roman" pitchFamily="18" charset="0"/>
          </a:endParaRPr>
        </a:p>
      </dgm:t>
    </dgm:pt>
    <dgm:pt modelId="{0D2D13E5-18AA-4F91-91F5-BB88054809E6}">
      <dgm:prSet/>
      <dgm:spPr/>
      <dgm:t>
        <a:bodyPr/>
        <a:lstStyle/>
        <a:p>
          <a:pPr rtl="0"/>
          <a:r>
            <a:rPr lang="uz-Cyrl-UZ" b="0" i="0" u="none" dirty="0" smtClean="0">
              <a:latin typeface="Times New Roman" pitchFamily="18" charset="0"/>
              <a:cs typeface="Times New Roman" pitchFamily="18" charset="0"/>
            </a:rPr>
            <a:t>3. </a:t>
          </a:r>
          <a:r>
            <a:rPr lang="uz-Cyrl-UZ" b="1" i="0" u="sng" dirty="0" smtClean="0">
              <a:latin typeface="Times New Roman" pitchFamily="18" charset="0"/>
              <a:cs typeface="Times New Roman" pitchFamily="18" charset="0"/>
            </a:rPr>
            <a:t>Аралаш компаниялар; </a:t>
          </a:r>
          <a:endParaRPr lang="ru-RU" b="0" i="0" u="none" dirty="0">
            <a:latin typeface="Times New Roman" pitchFamily="18" charset="0"/>
            <a:cs typeface="Times New Roman" pitchFamily="18" charset="0"/>
          </a:endParaRPr>
        </a:p>
      </dgm:t>
    </dgm:pt>
    <dgm:pt modelId="{5CCAE245-AB78-4376-B426-02FE156AC7EF}" type="parTrans" cxnId="{0948A6EA-6475-4F66-9888-E9388E807319}">
      <dgm:prSet/>
      <dgm:spPr/>
      <dgm:t>
        <a:bodyPr/>
        <a:lstStyle/>
        <a:p>
          <a:endParaRPr lang="ru-RU" b="0" i="0" u="none">
            <a:latin typeface="Times New Roman" pitchFamily="18" charset="0"/>
            <a:cs typeface="Times New Roman" pitchFamily="18" charset="0"/>
          </a:endParaRPr>
        </a:p>
      </dgm:t>
    </dgm:pt>
    <dgm:pt modelId="{221C6B2C-C5BF-4723-9F90-A262839C96D8}" type="sibTrans" cxnId="{0948A6EA-6475-4F66-9888-E9388E807319}">
      <dgm:prSet/>
      <dgm:spPr/>
      <dgm:t>
        <a:bodyPr/>
        <a:lstStyle/>
        <a:p>
          <a:endParaRPr lang="ru-RU" b="0" i="0" u="none">
            <a:latin typeface="Times New Roman" pitchFamily="18" charset="0"/>
            <a:cs typeface="Times New Roman" pitchFamily="18" charset="0"/>
          </a:endParaRPr>
        </a:p>
      </dgm:t>
    </dgm:pt>
    <dgm:pt modelId="{D9BE8269-41D3-4A2A-828C-129A71BAA9D3}">
      <dgm:prSet/>
      <dgm:spPr/>
      <dgm:t>
        <a:bodyPr/>
        <a:lstStyle/>
        <a:p>
          <a:pPr algn="just" rtl="0"/>
          <a:r>
            <a:rPr lang="uz-Cyrl-UZ" b="1" i="0" u="sng" dirty="0" smtClean="0">
              <a:latin typeface="Times New Roman" pitchFamily="18" charset="0"/>
              <a:cs typeface="Times New Roman" pitchFamily="18" charset="0"/>
            </a:rPr>
            <a:t> </a:t>
          </a:r>
          <a:r>
            <a:rPr lang="uz-Cyrl-UZ" b="0" i="0" u="none" dirty="0" smtClean="0">
              <a:latin typeface="Times New Roman" pitchFamily="18" charset="0"/>
              <a:cs typeface="Times New Roman" pitchFamily="18" charset="0"/>
            </a:rPr>
            <a:t>ҳуқуқий ва хўжалик мустақиллигига эга бўлмаган корхоналар- улар давлатнинг маъмурий-бошқариш тизимига киради ва вазирлик, маҳкама ёки маҳаллий ўзини-ўзи бошқариш органларига бевосита бўйсунади ёки уларнинг таркибий қисми ҳисобланади.</a:t>
          </a:r>
          <a:endParaRPr lang="ru-RU" b="0" i="0" u="none" dirty="0">
            <a:latin typeface="Times New Roman" pitchFamily="18" charset="0"/>
            <a:cs typeface="Times New Roman" pitchFamily="18" charset="0"/>
          </a:endParaRPr>
        </a:p>
      </dgm:t>
    </dgm:pt>
    <dgm:pt modelId="{9276968B-C34F-4D13-A821-DEB25AB9C9B8}" type="parTrans" cxnId="{61B1A9BD-D87C-4C43-BD76-F3E465C8FD58}">
      <dgm:prSet/>
      <dgm:spPr/>
      <dgm:t>
        <a:bodyPr/>
        <a:lstStyle/>
        <a:p>
          <a:endParaRPr lang="ru-RU"/>
        </a:p>
      </dgm:t>
    </dgm:pt>
    <dgm:pt modelId="{1022A0B4-ACA3-4A44-B749-F7E55C2A7D2D}" type="sibTrans" cxnId="{61B1A9BD-D87C-4C43-BD76-F3E465C8FD58}">
      <dgm:prSet/>
      <dgm:spPr/>
      <dgm:t>
        <a:bodyPr/>
        <a:lstStyle/>
        <a:p>
          <a:endParaRPr lang="ru-RU"/>
        </a:p>
      </dgm:t>
    </dgm:pt>
    <dgm:pt modelId="{A49E2092-6B4C-4819-BCE6-F1329BDC524F}">
      <dgm:prSet/>
      <dgm:spPr/>
      <dgm:t>
        <a:bodyPr/>
        <a:lstStyle/>
        <a:p>
          <a:pPr algn="just" rtl="0"/>
          <a:r>
            <a:rPr lang="uz-Cyrl-UZ" b="0" i="0" u="none" dirty="0" smtClean="0">
              <a:latin typeface="Times New Roman" pitchFamily="18" charset="0"/>
              <a:cs typeface="Times New Roman" pitchFamily="18" charset="0"/>
            </a:rPr>
            <a:t>ҳиссадорлик жамиятлари ва мажбуриятлари чекланган ширкатлар шаклида ташкил қилиниб, акциялари давлатга ва хусусий омонатчиларга тааллуқли бўлади., улар хусусий фирмаларга нисбатан маълум имтиёзлардан фойдаланади.  </a:t>
          </a:r>
          <a:endParaRPr lang="ru-RU" b="0" i="0" u="none" dirty="0">
            <a:latin typeface="Times New Roman" pitchFamily="18" charset="0"/>
            <a:cs typeface="Times New Roman" pitchFamily="18" charset="0"/>
          </a:endParaRPr>
        </a:p>
      </dgm:t>
    </dgm:pt>
    <dgm:pt modelId="{C27F8AB6-26C3-4881-9F13-2E0324F8483C}" type="parTrans" cxnId="{0C2ABC08-F053-44D7-8551-7AE7A2C8FBD8}">
      <dgm:prSet/>
      <dgm:spPr/>
      <dgm:t>
        <a:bodyPr/>
        <a:lstStyle/>
        <a:p>
          <a:endParaRPr lang="ru-RU"/>
        </a:p>
      </dgm:t>
    </dgm:pt>
    <dgm:pt modelId="{93A17778-179C-4231-BF56-53D0D5E0113A}" type="sibTrans" cxnId="{0C2ABC08-F053-44D7-8551-7AE7A2C8FBD8}">
      <dgm:prSet/>
      <dgm:spPr/>
      <dgm:t>
        <a:bodyPr/>
        <a:lstStyle/>
        <a:p>
          <a:endParaRPr lang="ru-RU"/>
        </a:p>
      </dgm:t>
    </dgm:pt>
    <dgm:pt modelId="{DA70994D-C760-418B-9523-97504FF1FB85}">
      <dgm:prSet/>
      <dgm:spPr/>
      <dgm:t>
        <a:bodyPr/>
        <a:lstStyle/>
        <a:p>
          <a:pPr algn="just" rtl="0"/>
          <a:r>
            <a:rPr lang="uz-Cyrl-UZ" b="0" i="0" u="none" dirty="0" smtClean="0">
              <a:latin typeface="Times New Roman" pitchFamily="18" charset="0"/>
              <a:cs typeface="Times New Roman" pitchFamily="18" charset="0"/>
            </a:rPr>
            <a:t>бу корхоналар алоҳидалашган мол-мулкка эга бўлиб, хўжалик фаолияти билан бирга давлат томонидан белгиланган доирада бошқариш ва тартибга солиш вазифаларини ҳам бажаради,</a:t>
          </a:r>
          <a:endParaRPr lang="ru-RU" b="0" i="0" u="none" dirty="0">
            <a:latin typeface="Times New Roman" pitchFamily="18" charset="0"/>
            <a:cs typeface="Times New Roman" pitchFamily="18" charset="0"/>
          </a:endParaRPr>
        </a:p>
      </dgm:t>
    </dgm:pt>
    <dgm:pt modelId="{0693CEC0-6899-47C2-B884-246472513BC5}" type="parTrans" cxnId="{56CDAF22-9FB8-4485-987E-0C913DEE498B}">
      <dgm:prSet/>
      <dgm:spPr/>
      <dgm:t>
        <a:bodyPr/>
        <a:lstStyle/>
        <a:p>
          <a:endParaRPr lang="ru-RU"/>
        </a:p>
      </dgm:t>
    </dgm:pt>
    <dgm:pt modelId="{4FF4008A-BF2B-4E25-BABB-FA99390121F0}" type="sibTrans" cxnId="{56CDAF22-9FB8-4485-987E-0C913DEE498B}">
      <dgm:prSet/>
      <dgm:spPr/>
      <dgm:t>
        <a:bodyPr/>
        <a:lstStyle/>
        <a:p>
          <a:endParaRPr lang="ru-RU"/>
        </a:p>
      </dgm:t>
    </dgm:pt>
    <dgm:pt modelId="{02BDA23F-ABDB-4DF5-8619-B7B4CC51ECDB}" type="pres">
      <dgm:prSet presAssocID="{CE7C4278-397A-48F4-95B0-86E470982764}" presName="linear" presStyleCnt="0">
        <dgm:presLayoutVars>
          <dgm:dir/>
          <dgm:animLvl val="lvl"/>
          <dgm:resizeHandles val="exact"/>
        </dgm:presLayoutVars>
      </dgm:prSet>
      <dgm:spPr/>
      <dgm:t>
        <a:bodyPr/>
        <a:lstStyle/>
        <a:p>
          <a:endParaRPr lang="ru-RU"/>
        </a:p>
      </dgm:t>
    </dgm:pt>
    <dgm:pt modelId="{0ACFCBDF-4479-44E5-8A69-C50A215F5EA0}" type="pres">
      <dgm:prSet presAssocID="{42BD247C-9C92-4917-9474-AE3242595CDE}" presName="parentLin" presStyleCnt="0"/>
      <dgm:spPr/>
    </dgm:pt>
    <dgm:pt modelId="{9206297C-5BDC-4536-88F9-92F28E8D5056}" type="pres">
      <dgm:prSet presAssocID="{42BD247C-9C92-4917-9474-AE3242595CDE}" presName="parentLeftMargin" presStyleLbl="node1" presStyleIdx="0" presStyleCnt="3"/>
      <dgm:spPr/>
      <dgm:t>
        <a:bodyPr/>
        <a:lstStyle/>
        <a:p>
          <a:endParaRPr lang="ru-RU"/>
        </a:p>
      </dgm:t>
    </dgm:pt>
    <dgm:pt modelId="{4A99CA2C-0502-415B-B673-E1959AEFEAFF}" type="pres">
      <dgm:prSet presAssocID="{42BD247C-9C92-4917-9474-AE3242595CDE}" presName="parentText" presStyleLbl="node1" presStyleIdx="0" presStyleCnt="3">
        <dgm:presLayoutVars>
          <dgm:chMax val="0"/>
          <dgm:bulletEnabled val="1"/>
        </dgm:presLayoutVars>
      </dgm:prSet>
      <dgm:spPr/>
      <dgm:t>
        <a:bodyPr/>
        <a:lstStyle/>
        <a:p>
          <a:endParaRPr lang="ru-RU"/>
        </a:p>
      </dgm:t>
    </dgm:pt>
    <dgm:pt modelId="{0E0218A9-377F-42C7-AF71-0F9A3318EDD4}" type="pres">
      <dgm:prSet presAssocID="{42BD247C-9C92-4917-9474-AE3242595CDE}" presName="negativeSpace" presStyleCnt="0"/>
      <dgm:spPr/>
    </dgm:pt>
    <dgm:pt modelId="{09B0AC19-AC88-4372-A7D2-18CFCFEBEACB}" type="pres">
      <dgm:prSet presAssocID="{42BD247C-9C92-4917-9474-AE3242595CDE}" presName="childText" presStyleLbl="conFgAcc1" presStyleIdx="0" presStyleCnt="3">
        <dgm:presLayoutVars>
          <dgm:bulletEnabled val="1"/>
        </dgm:presLayoutVars>
      </dgm:prSet>
      <dgm:spPr/>
      <dgm:t>
        <a:bodyPr/>
        <a:lstStyle/>
        <a:p>
          <a:endParaRPr lang="ru-RU"/>
        </a:p>
      </dgm:t>
    </dgm:pt>
    <dgm:pt modelId="{4D0A2460-C475-46DC-9834-0B8962C0160E}" type="pres">
      <dgm:prSet presAssocID="{869788E1-522F-471B-9E89-B59C85F53A7E}" presName="spaceBetweenRectangles" presStyleCnt="0"/>
      <dgm:spPr/>
    </dgm:pt>
    <dgm:pt modelId="{B2BFE631-1D4F-4DE4-A3A3-CD05F0C677CA}" type="pres">
      <dgm:prSet presAssocID="{BB99BC5F-382C-4783-BB39-6903D7BE3D43}" presName="parentLin" presStyleCnt="0"/>
      <dgm:spPr/>
    </dgm:pt>
    <dgm:pt modelId="{AC495253-367D-41CF-AF53-0EE5D2D1419B}" type="pres">
      <dgm:prSet presAssocID="{BB99BC5F-382C-4783-BB39-6903D7BE3D43}" presName="parentLeftMargin" presStyleLbl="node1" presStyleIdx="0" presStyleCnt="3"/>
      <dgm:spPr/>
      <dgm:t>
        <a:bodyPr/>
        <a:lstStyle/>
        <a:p>
          <a:endParaRPr lang="ru-RU"/>
        </a:p>
      </dgm:t>
    </dgm:pt>
    <dgm:pt modelId="{0F8AFCDE-37CA-41FF-914C-A3451A1ADC38}" type="pres">
      <dgm:prSet presAssocID="{BB99BC5F-382C-4783-BB39-6903D7BE3D43}" presName="parentText" presStyleLbl="node1" presStyleIdx="1" presStyleCnt="3">
        <dgm:presLayoutVars>
          <dgm:chMax val="0"/>
          <dgm:bulletEnabled val="1"/>
        </dgm:presLayoutVars>
      </dgm:prSet>
      <dgm:spPr/>
      <dgm:t>
        <a:bodyPr/>
        <a:lstStyle/>
        <a:p>
          <a:endParaRPr lang="ru-RU"/>
        </a:p>
      </dgm:t>
    </dgm:pt>
    <dgm:pt modelId="{774C44F3-5F81-47EE-890B-77673301EE07}" type="pres">
      <dgm:prSet presAssocID="{BB99BC5F-382C-4783-BB39-6903D7BE3D43}" presName="negativeSpace" presStyleCnt="0"/>
      <dgm:spPr/>
    </dgm:pt>
    <dgm:pt modelId="{26206B94-F286-4CF9-AC8F-8146A902033A}" type="pres">
      <dgm:prSet presAssocID="{BB99BC5F-382C-4783-BB39-6903D7BE3D43}" presName="childText" presStyleLbl="conFgAcc1" presStyleIdx="1" presStyleCnt="3">
        <dgm:presLayoutVars>
          <dgm:bulletEnabled val="1"/>
        </dgm:presLayoutVars>
      </dgm:prSet>
      <dgm:spPr/>
      <dgm:t>
        <a:bodyPr/>
        <a:lstStyle/>
        <a:p>
          <a:endParaRPr lang="ru-RU"/>
        </a:p>
      </dgm:t>
    </dgm:pt>
    <dgm:pt modelId="{5B7D3EF5-B43B-48C6-9AEA-1E845B1D70AA}" type="pres">
      <dgm:prSet presAssocID="{3BECEB8E-8E95-494A-9E8E-B2199F9DC009}" presName="spaceBetweenRectangles" presStyleCnt="0"/>
      <dgm:spPr/>
    </dgm:pt>
    <dgm:pt modelId="{C0580908-18EE-4C9C-AC3C-AEB1267192AF}" type="pres">
      <dgm:prSet presAssocID="{0D2D13E5-18AA-4F91-91F5-BB88054809E6}" presName="parentLin" presStyleCnt="0"/>
      <dgm:spPr/>
    </dgm:pt>
    <dgm:pt modelId="{7F72F9A1-A0ED-4AA8-8F5E-F01115C48D61}" type="pres">
      <dgm:prSet presAssocID="{0D2D13E5-18AA-4F91-91F5-BB88054809E6}" presName="parentLeftMargin" presStyleLbl="node1" presStyleIdx="1" presStyleCnt="3"/>
      <dgm:spPr/>
      <dgm:t>
        <a:bodyPr/>
        <a:lstStyle/>
        <a:p>
          <a:endParaRPr lang="ru-RU"/>
        </a:p>
      </dgm:t>
    </dgm:pt>
    <dgm:pt modelId="{48B21D48-7CAD-4D86-8CC4-494082CFE177}" type="pres">
      <dgm:prSet presAssocID="{0D2D13E5-18AA-4F91-91F5-BB88054809E6}" presName="parentText" presStyleLbl="node1" presStyleIdx="2" presStyleCnt="3">
        <dgm:presLayoutVars>
          <dgm:chMax val="0"/>
          <dgm:bulletEnabled val="1"/>
        </dgm:presLayoutVars>
      </dgm:prSet>
      <dgm:spPr/>
      <dgm:t>
        <a:bodyPr/>
        <a:lstStyle/>
        <a:p>
          <a:endParaRPr lang="ru-RU"/>
        </a:p>
      </dgm:t>
    </dgm:pt>
    <dgm:pt modelId="{503FAE3A-6AAC-444D-9EA6-D2D5B36EC5FE}" type="pres">
      <dgm:prSet presAssocID="{0D2D13E5-18AA-4F91-91F5-BB88054809E6}" presName="negativeSpace" presStyleCnt="0"/>
      <dgm:spPr/>
    </dgm:pt>
    <dgm:pt modelId="{E86DE5AD-F599-4F36-AA64-C507E557243F}" type="pres">
      <dgm:prSet presAssocID="{0D2D13E5-18AA-4F91-91F5-BB88054809E6}" presName="childText" presStyleLbl="conFgAcc1" presStyleIdx="2" presStyleCnt="3">
        <dgm:presLayoutVars>
          <dgm:bulletEnabled val="1"/>
        </dgm:presLayoutVars>
      </dgm:prSet>
      <dgm:spPr/>
      <dgm:t>
        <a:bodyPr/>
        <a:lstStyle/>
        <a:p>
          <a:endParaRPr lang="ru-RU"/>
        </a:p>
      </dgm:t>
    </dgm:pt>
  </dgm:ptLst>
  <dgm:cxnLst>
    <dgm:cxn modelId="{4DF1A4C4-C1D2-4DE2-884E-AACE38E9AAE9}" type="presOf" srcId="{BB99BC5F-382C-4783-BB39-6903D7BE3D43}" destId="{0F8AFCDE-37CA-41FF-914C-A3451A1ADC38}" srcOrd="1" destOrd="0" presId="urn:microsoft.com/office/officeart/2005/8/layout/list1"/>
    <dgm:cxn modelId="{80C73BDB-6C2E-4F53-9915-9B9AFEA4B685}" type="presOf" srcId="{0D2D13E5-18AA-4F91-91F5-BB88054809E6}" destId="{7F72F9A1-A0ED-4AA8-8F5E-F01115C48D61}" srcOrd="0" destOrd="0" presId="urn:microsoft.com/office/officeart/2005/8/layout/list1"/>
    <dgm:cxn modelId="{0C2ABC08-F053-44D7-8551-7AE7A2C8FBD8}" srcId="{0D2D13E5-18AA-4F91-91F5-BB88054809E6}" destId="{A49E2092-6B4C-4819-BCE6-F1329BDC524F}" srcOrd="0" destOrd="0" parTransId="{C27F8AB6-26C3-4881-9F13-2E0324F8483C}" sibTransId="{93A17778-179C-4231-BF56-53D0D5E0113A}"/>
    <dgm:cxn modelId="{0E15495F-C152-49A4-8AA3-525110C4D51A}" type="presOf" srcId="{42BD247C-9C92-4917-9474-AE3242595CDE}" destId="{9206297C-5BDC-4536-88F9-92F28E8D5056}" srcOrd="0" destOrd="0" presId="urn:microsoft.com/office/officeart/2005/8/layout/list1"/>
    <dgm:cxn modelId="{C959C8C6-AC80-4BFD-8645-6A4AD99482FD}" type="presOf" srcId="{D9BE8269-41D3-4A2A-828C-129A71BAA9D3}" destId="{09B0AC19-AC88-4372-A7D2-18CFCFEBEACB}" srcOrd="0" destOrd="0" presId="urn:microsoft.com/office/officeart/2005/8/layout/list1"/>
    <dgm:cxn modelId="{39803A9E-EAF6-432D-9FB3-980618D504FE}" srcId="{CE7C4278-397A-48F4-95B0-86E470982764}" destId="{42BD247C-9C92-4917-9474-AE3242595CDE}" srcOrd="0" destOrd="0" parTransId="{A8EC81CF-C430-4342-8D93-0F57A62DC430}" sibTransId="{869788E1-522F-471B-9E89-B59C85F53A7E}"/>
    <dgm:cxn modelId="{BAE7EEC9-A5E2-4FDF-AE61-964C0C193ECE}" srcId="{CE7C4278-397A-48F4-95B0-86E470982764}" destId="{BB99BC5F-382C-4783-BB39-6903D7BE3D43}" srcOrd="1" destOrd="0" parTransId="{B7E73C50-2092-4182-BCBD-2F713785F3A1}" sibTransId="{3BECEB8E-8E95-494A-9E8E-B2199F9DC009}"/>
    <dgm:cxn modelId="{7882233C-3971-493C-B045-2F1BB278E1DA}" type="presOf" srcId="{CE7C4278-397A-48F4-95B0-86E470982764}" destId="{02BDA23F-ABDB-4DF5-8619-B7B4CC51ECDB}" srcOrd="0" destOrd="0" presId="urn:microsoft.com/office/officeart/2005/8/layout/list1"/>
    <dgm:cxn modelId="{56CDAF22-9FB8-4485-987E-0C913DEE498B}" srcId="{BB99BC5F-382C-4783-BB39-6903D7BE3D43}" destId="{DA70994D-C760-418B-9523-97504FF1FB85}" srcOrd="0" destOrd="0" parTransId="{0693CEC0-6899-47C2-B884-246472513BC5}" sibTransId="{4FF4008A-BF2B-4E25-BABB-FA99390121F0}"/>
    <dgm:cxn modelId="{0948A6EA-6475-4F66-9888-E9388E807319}" srcId="{CE7C4278-397A-48F4-95B0-86E470982764}" destId="{0D2D13E5-18AA-4F91-91F5-BB88054809E6}" srcOrd="2" destOrd="0" parTransId="{5CCAE245-AB78-4376-B426-02FE156AC7EF}" sibTransId="{221C6B2C-C5BF-4723-9F90-A262839C96D8}"/>
    <dgm:cxn modelId="{8A494FBA-69E3-4911-A512-4E8E3E2FE41B}" type="presOf" srcId="{0D2D13E5-18AA-4F91-91F5-BB88054809E6}" destId="{48B21D48-7CAD-4D86-8CC4-494082CFE177}" srcOrd="1" destOrd="0" presId="urn:microsoft.com/office/officeart/2005/8/layout/list1"/>
    <dgm:cxn modelId="{ED19BE11-B93F-4638-B308-7CECDAE52DA7}" type="presOf" srcId="{A49E2092-6B4C-4819-BCE6-F1329BDC524F}" destId="{E86DE5AD-F599-4F36-AA64-C507E557243F}" srcOrd="0" destOrd="0" presId="urn:microsoft.com/office/officeart/2005/8/layout/list1"/>
    <dgm:cxn modelId="{1EAD958C-B495-4586-BEC4-BC907BC182C5}" type="presOf" srcId="{DA70994D-C760-418B-9523-97504FF1FB85}" destId="{26206B94-F286-4CF9-AC8F-8146A902033A}" srcOrd="0" destOrd="0" presId="urn:microsoft.com/office/officeart/2005/8/layout/list1"/>
    <dgm:cxn modelId="{35925B68-2CB3-4ABE-9B14-B6C6EBCA9675}" type="presOf" srcId="{BB99BC5F-382C-4783-BB39-6903D7BE3D43}" destId="{AC495253-367D-41CF-AF53-0EE5D2D1419B}" srcOrd="0" destOrd="0" presId="urn:microsoft.com/office/officeart/2005/8/layout/list1"/>
    <dgm:cxn modelId="{E29520C7-0A9A-4614-BB0B-2B65D6EE7498}" type="presOf" srcId="{42BD247C-9C92-4917-9474-AE3242595CDE}" destId="{4A99CA2C-0502-415B-B673-E1959AEFEAFF}" srcOrd="1" destOrd="0" presId="urn:microsoft.com/office/officeart/2005/8/layout/list1"/>
    <dgm:cxn modelId="{61B1A9BD-D87C-4C43-BD76-F3E465C8FD58}" srcId="{42BD247C-9C92-4917-9474-AE3242595CDE}" destId="{D9BE8269-41D3-4A2A-828C-129A71BAA9D3}" srcOrd="0" destOrd="0" parTransId="{9276968B-C34F-4D13-A821-DEB25AB9C9B8}" sibTransId="{1022A0B4-ACA3-4A44-B749-F7E55C2A7D2D}"/>
    <dgm:cxn modelId="{01DD443D-EB4A-4B4D-942E-1122D5EF017C}" type="presParOf" srcId="{02BDA23F-ABDB-4DF5-8619-B7B4CC51ECDB}" destId="{0ACFCBDF-4479-44E5-8A69-C50A215F5EA0}" srcOrd="0" destOrd="0" presId="urn:microsoft.com/office/officeart/2005/8/layout/list1"/>
    <dgm:cxn modelId="{B06D4738-3350-48DB-9EB8-641B2B310FF5}" type="presParOf" srcId="{0ACFCBDF-4479-44E5-8A69-C50A215F5EA0}" destId="{9206297C-5BDC-4536-88F9-92F28E8D5056}" srcOrd="0" destOrd="0" presId="urn:microsoft.com/office/officeart/2005/8/layout/list1"/>
    <dgm:cxn modelId="{88A94E12-F8D2-48B3-95EE-87466C589F40}" type="presParOf" srcId="{0ACFCBDF-4479-44E5-8A69-C50A215F5EA0}" destId="{4A99CA2C-0502-415B-B673-E1959AEFEAFF}" srcOrd="1" destOrd="0" presId="urn:microsoft.com/office/officeart/2005/8/layout/list1"/>
    <dgm:cxn modelId="{7555A682-E05D-400D-B86A-66CFB542EBAF}" type="presParOf" srcId="{02BDA23F-ABDB-4DF5-8619-B7B4CC51ECDB}" destId="{0E0218A9-377F-42C7-AF71-0F9A3318EDD4}" srcOrd="1" destOrd="0" presId="urn:microsoft.com/office/officeart/2005/8/layout/list1"/>
    <dgm:cxn modelId="{E316EF95-7A44-4699-A788-FC3415DAB7FB}" type="presParOf" srcId="{02BDA23F-ABDB-4DF5-8619-B7B4CC51ECDB}" destId="{09B0AC19-AC88-4372-A7D2-18CFCFEBEACB}" srcOrd="2" destOrd="0" presId="urn:microsoft.com/office/officeart/2005/8/layout/list1"/>
    <dgm:cxn modelId="{82881EC4-0BC1-4B15-BCA7-402E7E1FD982}" type="presParOf" srcId="{02BDA23F-ABDB-4DF5-8619-B7B4CC51ECDB}" destId="{4D0A2460-C475-46DC-9834-0B8962C0160E}" srcOrd="3" destOrd="0" presId="urn:microsoft.com/office/officeart/2005/8/layout/list1"/>
    <dgm:cxn modelId="{05D555E5-F6C3-4EFE-A15B-9421DEA6F04F}" type="presParOf" srcId="{02BDA23F-ABDB-4DF5-8619-B7B4CC51ECDB}" destId="{B2BFE631-1D4F-4DE4-A3A3-CD05F0C677CA}" srcOrd="4" destOrd="0" presId="urn:microsoft.com/office/officeart/2005/8/layout/list1"/>
    <dgm:cxn modelId="{A2BEAC3D-C520-4361-B4E8-CCE9252BED66}" type="presParOf" srcId="{B2BFE631-1D4F-4DE4-A3A3-CD05F0C677CA}" destId="{AC495253-367D-41CF-AF53-0EE5D2D1419B}" srcOrd="0" destOrd="0" presId="urn:microsoft.com/office/officeart/2005/8/layout/list1"/>
    <dgm:cxn modelId="{CB89996A-C513-4F99-A0BD-0A4D66CC5A3C}" type="presParOf" srcId="{B2BFE631-1D4F-4DE4-A3A3-CD05F0C677CA}" destId="{0F8AFCDE-37CA-41FF-914C-A3451A1ADC38}" srcOrd="1" destOrd="0" presId="urn:microsoft.com/office/officeart/2005/8/layout/list1"/>
    <dgm:cxn modelId="{17580F5A-DD53-402D-B7F2-7F32712A7E3A}" type="presParOf" srcId="{02BDA23F-ABDB-4DF5-8619-B7B4CC51ECDB}" destId="{774C44F3-5F81-47EE-890B-77673301EE07}" srcOrd="5" destOrd="0" presId="urn:microsoft.com/office/officeart/2005/8/layout/list1"/>
    <dgm:cxn modelId="{887B913D-E8F3-4199-92F7-8D9B6A0AD764}" type="presParOf" srcId="{02BDA23F-ABDB-4DF5-8619-B7B4CC51ECDB}" destId="{26206B94-F286-4CF9-AC8F-8146A902033A}" srcOrd="6" destOrd="0" presId="urn:microsoft.com/office/officeart/2005/8/layout/list1"/>
    <dgm:cxn modelId="{36506469-152E-4F6C-BD6B-8809B2616644}" type="presParOf" srcId="{02BDA23F-ABDB-4DF5-8619-B7B4CC51ECDB}" destId="{5B7D3EF5-B43B-48C6-9AEA-1E845B1D70AA}" srcOrd="7" destOrd="0" presId="urn:microsoft.com/office/officeart/2005/8/layout/list1"/>
    <dgm:cxn modelId="{A7BA8FE6-AC9D-4637-8EA0-23BFD4131968}" type="presParOf" srcId="{02BDA23F-ABDB-4DF5-8619-B7B4CC51ECDB}" destId="{C0580908-18EE-4C9C-AC3C-AEB1267192AF}" srcOrd="8" destOrd="0" presId="urn:microsoft.com/office/officeart/2005/8/layout/list1"/>
    <dgm:cxn modelId="{95E9639F-B61C-4706-9B0B-69CFDEF42689}" type="presParOf" srcId="{C0580908-18EE-4C9C-AC3C-AEB1267192AF}" destId="{7F72F9A1-A0ED-4AA8-8F5E-F01115C48D61}" srcOrd="0" destOrd="0" presId="urn:microsoft.com/office/officeart/2005/8/layout/list1"/>
    <dgm:cxn modelId="{F9A1E866-C180-45A2-975A-C024F10E2997}" type="presParOf" srcId="{C0580908-18EE-4C9C-AC3C-AEB1267192AF}" destId="{48B21D48-7CAD-4D86-8CC4-494082CFE177}" srcOrd="1" destOrd="0" presId="urn:microsoft.com/office/officeart/2005/8/layout/list1"/>
    <dgm:cxn modelId="{F98F451E-4E3F-4578-AB64-091F586C860E}" type="presParOf" srcId="{02BDA23F-ABDB-4DF5-8619-B7B4CC51ECDB}" destId="{503FAE3A-6AAC-444D-9EA6-D2D5B36EC5FE}" srcOrd="9" destOrd="0" presId="urn:microsoft.com/office/officeart/2005/8/layout/list1"/>
    <dgm:cxn modelId="{85F24F10-43BB-4BEF-9073-D2F832E16264}" type="presParOf" srcId="{02BDA23F-ABDB-4DF5-8619-B7B4CC51ECDB}" destId="{E86DE5AD-F599-4F36-AA64-C507E557243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D18C8DE4-917A-45FB-8DD5-CF08565424E9}"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139E044F-5191-45F8-B5B2-9FAE7CC03A48}">
      <dgm:prSet>
        <dgm:style>
          <a:lnRef idx="0">
            <a:schemeClr val="accent3"/>
          </a:lnRef>
          <a:fillRef idx="3">
            <a:schemeClr val="accent3"/>
          </a:fillRef>
          <a:effectRef idx="3">
            <a:schemeClr val="accent3"/>
          </a:effectRef>
          <a:fontRef idx="minor">
            <a:schemeClr val="lt1"/>
          </a:fontRef>
        </dgm:style>
      </dgm:prSet>
      <dgm:spPr/>
      <dgm:t>
        <a:bodyPr/>
        <a:lstStyle/>
        <a:p>
          <a:pPr algn="ctr" rtl="0"/>
          <a:r>
            <a:rPr lang="uz-Cyrl-UZ" dirty="0" smtClean="0">
              <a:latin typeface="Times New Roman" pitchFamily="18" charset="0"/>
              <a:cs typeface="Times New Roman" pitchFamily="18" charset="0"/>
            </a:rPr>
            <a:t>Давлат</a:t>
          </a:r>
          <a:r>
            <a:rPr lang="uz-Cyrl-UZ" dirty="0" smtClean="0"/>
            <a:t> </a:t>
          </a:r>
          <a:r>
            <a:rPr lang="uz-Cyrl-UZ" dirty="0" smtClean="0">
              <a:latin typeface="Times New Roman" pitchFamily="18" charset="0"/>
              <a:cs typeface="Times New Roman" pitchFamily="18" charset="0"/>
            </a:rPr>
            <a:t>корхоналарини учта гуруҳи:</a:t>
          </a:r>
          <a:endParaRPr lang="ru-RU" dirty="0">
            <a:latin typeface="Times New Roman" pitchFamily="18" charset="0"/>
            <a:cs typeface="Times New Roman" pitchFamily="18" charset="0"/>
          </a:endParaRPr>
        </a:p>
      </dgm:t>
    </dgm:pt>
    <dgm:pt modelId="{F01BCD9D-12C2-4B42-A659-02BB2B930F9A}" type="parTrans" cxnId="{03413C89-1455-4F12-AFE0-E1D45611DB43}">
      <dgm:prSet/>
      <dgm:spPr/>
      <dgm:t>
        <a:bodyPr/>
        <a:lstStyle/>
        <a:p>
          <a:endParaRPr lang="ru-RU"/>
        </a:p>
      </dgm:t>
    </dgm:pt>
    <dgm:pt modelId="{3EFB0A5C-99F7-466D-92F1-4E11CB6FC5CE}" type="sibTrans" cxnId="{03413C89-1455-4F12-AFE0-E1D45611DB43}">
      <dgm:prSet/>
      <dgm:spPr/>
      <dgm:t>
        <a:bodyPr/>
        <a:lstStyle/>
        <a:p>
          <a:endParaRPr lang="ru-RU"/>
        </a:p>
      </dgm:t>
    </dgm:pt>
    <dgm:pt modelId="{E2151607-C48F-4895-BC18-B8385163736A}" type="pres">
      <dgm:prSet presAssocID="{D18C8DE4-917A-45FB-8DD5-CF08565424E9}" presName="linear" presStyleCnt="0">
        <dgm:presLayoutVars>
          <dgm:animLvl val="lvl"/>
          <dgm:resizeHandles val="exact"/>
        </dgm:presLayoutVars>
      </dgm:prSet>
      <dgm:spPr/>
      <dgm:t>
        <a:bodyPr/>
        <a:lstStyle/>
        <a:p>
          <a:endParaRPr lang="ru-RU"/>
        </a:p>
      </dgm:t>
    </dgm:pt>
    <dgm:pt modelId="{65BB56EC-BB3A-488C-8D10-12EF366752F3}" type="pres">
      <dgm:prSet presAssocID="{139E044F-5191-45F8-B5B2-9FAE7CC03A48}" presName="parentText" presStyleLbl="node1" presStyleIdx="0" presStyleCnt="1">
        <dgm:presLayoutVars>
          <dgm:chMax val="0"/>
          <dgm:bulletEnabled val="1"/>
        </dgm:presLayoutVars>
      </dgm:prSet>
      <dgm:spPr/>
      <dgm:t>
        <a:bodyPr/>
        <a:lstStyle/>
        <a:p>
          <a:endParaRPr lang="ru-RU"/>
        </a:p>
      </dgm:t>
    </dgm:pt>
  </dgm:ptLst>
  <dgm:cxnLst>
    <dgm:cxn modelId="{BB001FCD-EB58-46F3-BD9C-2D57CF7702A2}" type="presOf" srcId="{D18C8DE4-917A-45FB-8DD5-CF08565424E9}" destId="{E2151607-C48F-4895-BC18-B8385163736A}" srcOrd="0" destOrd="0" presId="urn:microsoft.com/office/officeart/2005/8/layout/vList2"/>
    <dgm:cxn modelId="{03413C89-1455-4F12-AFE0-E1D45611DB43}" srcId="{D18C8DE4-917A-45FB-8DD5-CF08565424E9}" destId="{139E044F-5191-45F8-B5B2-9FAE7CC03A48}" srcOrd="0" destOrd="0" parTransId="{F01BCD9D-12C2-4B42-A659-02BB2B930F9A}" sibTransId="{3EFB0A5C-99F7-466D-92F1-4E11CB6FC5CE}"/>
    <dgm:cxn modelId="{F0DCB3C0-3F9E-43E2-A48D-F3DF6968E0BB}" type="presOf" srcId="{139E044F-5191-45F8-B5B2-9FAE7CC03A48}" destId="{65BB56EC-BB3A-488C-8D10-12EF366752F3}" srcOrd="0" destOrd="0" presId="urn:microsoft.com/office/officeart/2005/8/layout/vList2"/>
    <dgm:cxn modelId="{3EB69A87-8A35-4B7A-AF23-9A399E3CFEDC}" type="presParOf" srcId="{E2151607-C48F-4895-BC18-B8385163736A}" destId="{65BB56EC-BB3A-488C-8D10-12EF366752F3}"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09189FE-91F3-404B-BCFB-1AC7055BB00D}" type="doc">
      <dgm:prSet loTypeId="urn:microsoft.com/office/officeart/2005/8/layout/list1" loCatId="list" qsTypeId="urn:microsoft.com/office/officeart/2005/8/quickstyle/3d1" qsCatId="3D" csTypeId="urn:microsoft.com/office/officeart/2005/8/colors/colorful3" csCatId="colorful" phldr="1"/>
      <dgm:spPr/>
      <dgm:t>
        <a:bodyPr/>
        <a:lstStyle/>
        <a:p>
          <a:endParaRPr lang="ru-RU"/>
        </a:p>
      </dgm:t>
    </dgm:pt>
    <dgm:pt modelId="{3FB1BDD5-6EF2-4DD5-9822-2662324BEF5C}">
      <dgm:prSet custT="1"/>
      <dgm:spPr/>
      <dgm:t>
        <a:bodyPr/>
        <a:lstStyle/>
        <a:p>
          <a:pPr rtl="0"/>
          <a:r>
            <a:rPr lang="uz-Cyrl-UZ" sz="1800" b="1" u="sng" dirty="0" smtClean="0">
              <a:latin typeface="Times New Roman" pitchFamily="18" charset="0"/>
              <a:cs typeface="Times New Roman" pitchFamily="18" charset="0"/>
            </a:rPr>
            <a:t>Кооператив тадбиркорлик</a:t>
          </a:r>
          <a:endParaRPr lang="ru-RU" sz="1800" dirty="0">
            <a:latin typeface="Times New Roman" pitchFamily="18" charset="0"/>
            <a:cs typeface="Times New Roman" pitchFamily="18" charset="0"/>
          </a:endParaRPr>
        </a:p>
      </dgm:t>
    </dgm:pt>
    <dgm:pt modelId="{AABAC4AD-E85F-4343-B1AD-163CC8462DB6}" type="parTrans" cxnId="{53AC372E-CA8E-4913-9D7C-0A4072FF1BD6}">
      <dgm:prSet/>
      <dgm:spPr/>
      <dgm:t>
        <a:bodyPr/>
        <a:lstStyle/>
        <a:p>
          <a:endParaRPr lang="ru-RU"/>
        </a:p>
      </dgm:t>
    </dgm:pt>
    <dgm:pt modelId="{E5566826-3269-4C33-806C-669862929F89}" type="sibTrans" cxnId="{53AC372E-CA8E-4913-9D7C-0A4072FF1BD6}">
      <dgm:prSet/>
      <dgm:spPr/>
      <dgm:t>
        <a:bodyPr/>
        <a:lstStyle/>
        <a:p>
          <a:endParaRPr lang="ru-RU"/>
        </a:p>
      </dgm:t>
    </dgm:pt>
    <dgm:pt modelId="{0B67D526-AEEE-419E-BEAD-0B908E8FC81B}">
      <dgm:prSet custT="1"/>
      <dgm:spPr/>
      <dgm:t>
        <a:bodyPr/>
        <a:lstStyle/>
        <a:p>
          <a:pPr rtl="0"/>
          <a:r>
            <a:rPr lang="uz-Cyrl-UZ" sz="1800" b="1" u="sng" dirty="0" smtClean="0">
              <a:latin typeface="Times New Roman" pitchFamily="18" charset="0"/>
              <a:cs typeface="Times New Roman" pitchFamily="18" charset="0"/>
            </a:rPr>
            <a:t>Хусусий тадбиркорлик</a:t>
          </a:r>
          <a:r>
            <a:rPr lang="uz-Cyrl-UZ" sz="1800" b="1"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3C19F4BB-30B4-4B21-9022-4E6E95D463CA}" type="parTrans" cxnId="{33D77DEE-DC91-4D23-BFEE-F720FCF131B7}">
      <dgm:prSet/>
      <dgm:spPr/>
      <dgm:t>
        <a:bodyPr/>
        <a:lstStyle/>
        <a:p>
          <a:endParaRPr lang="ru-RU"/>
        </a:p>
      </dgm:t>
    </dgm:pt>
    <dgm:pt modelId="{B0A35C86-11FD-499D-AB15-C3A346C41FDF}" type="sibTrans" cxnId="{33D77DEE-DC91-4D23-BFEE-F720FCF131B7}">
      <dgm:prSet/>
      <dgm:spPr/>
      <dgm:t>
        <a:bodyPr/>
        <a:lstStyle/>
        <a:p>
          <a:endParaRPr lang="ru-RU"/>
        </a:p>
      </dgm:t>
    </dgm:pt>
    <dgm:pt modelId="{5F7EB656-94D8-4D4B-B4EE-733E80AA8127}">
      <dgm:prSet custT="1"/>
      <dgm:spPr/>
      <dgm:t>
        <a:bodyPr/>
        <a:lstStyle/>
        <a:p>
          <a:pPr rtl="0"/>
          <a:r>
            <a:rPr lang="uz-Cyrl-UZ" sz="1800" b="1" u="sng" dirty="0" smtClean="0">
              <a:latin typeface="Times New Roman" pitchFamily="18" charset="0"/>
              <a:cs typeface="Times New Roman" pitchFamily="18" charset="0"/>
            </a:rPr>
            <a:t>Якка тартибдаги тадбиркорлик</a:t>
          </a:r>
          <a:endParaRPr lang="ru-RU" sz="1800" dirty="0">
            <a:latin typeface="Times New Roman" pitchFamily="18" charset="0"/>
            <a:cs typeface="Times New Roman" pitchFamily="18" charset="0"/>
          </a:endParaRPr>
        </a:p>
      </dgm:t>
    </dgm:pt>
    <dgm:pt modelId="{8809C3A7-1B40-419E-AF8A-47527CE24BE3}" type="parTrans" cxnId="{74F36D51-8FEE-4768-9FF2-75C9F58900C7}">
      <dgm:prSet/>
      <dgm:spPr/>
      <dgm:t>
        <a:bodyPr/>
        <a:lstStyle/>
        <a:p>
          <a:endParaRPr lang="ru-RU"/>
        </a:p>
      </dgm:t>
    </dgm:pt>
    <dgm:pt modelId="{2938FCDC-F073-458B-AA8A-0F9DD930725E}" type="sibTrans" cxnId="{74F36D51-8FEE-4768-9FF2-75C9F58900C7}">
      <dgm:prSet/>
      <dgm:spPr/>
      <dgm:t>
        <a:bodyPr/>
        <a:lstStyle/>
        <a:p>
          <a:endParaRPr lang="ru-RU"/>
        </a:p>
      </dgm:t>
    </dgm:pt>
    <dgm:pt modelId="{74DBAD1F-6F67-46F6-9165-CCD3D067AE5D}">
      <dgm:prSet custT="1"/>
      <dgm:spPr/>
      <dgm:t>
        <a:bodyPr/>
        <a:lstStyle/>
        <a:p>
          <a:pPr algn="just" rtl="0"/>
          <a:r>
            <a:rPr lang="uz-Cyrl-UZ" sz="1800" b="1" dirty="0" smtClean="0">
              <a:latin typeface="Times New Roman" pitchFamily="18" charset="0"/>
              <a:cs typeface="Times New Roman" pitchFamily="18" charset="0"/>
            </a:rPr>
            <a:t>– жамоа тадбиркорлигининг алоҳида шакли бўлиб, жамоа мулкига асосланади ва кооперация аъзоларининг унинг фаолиятида ўз меҳнати билан иштирок этишини тақозо қилади.</a:t>
          </a:r>
          <a:endParaRPr lang="ru-RU" sz="1800" dirty="0">
            <a:latin typeface="Times New Roman" pitchFamily="18" charset="0"/>
            <a:cs typeface="Times New Roman" pitchFamily="18" charset="0"/>
          </a:endParaRPr>
        </a:p>
      </dgm:t>
    </dgm:pt>
    <dgm:pt modelId="{CD536984-4CAE-4BF0-B368-5C398CC27E5F}" type="parTrans" cxnId="{97BBCEA8-D09B-4DEF-B9B6-6EC94A088C81}">
      <dgm:prSet/>
      <dgm:spPr/>
      <dgm:t>
        <a:bodyPr/>
        <a:lstStyle/>
        <a:p>
          <a:endParaRPr lang="ru-RU"/>
        </a:p>
      </dgm:t>
    </dgm:pt>
    <dgm:pt modelId="{823A6C85-6EE8-46DF-AF6E-4C1FB5977AF8}" type="sibTrans" cxnId="{97BBCEA8-D09B-4DEF-B9B6-6EC94A088C81}">
      <dgm:prSet/>
      <dgm:spPr/>
      <dgm:t>
        <a:bodyPr/>
        <a:lstStyle/>
        <a:p>
          <a:endParaRPr lang="ru-RU"/>
        </a:p>
      </dgm:t>
    </dgm:pt>
    <dgm:pt modelId="{BD94ED48-27F0-4BB0-9303-EF5848E91445}">
      <dgm:prSet custT="1"/>
      <dgm:spPr/>
      <dgm:t>
        <a:bodyPr/>
        <a:lstStyle/>
        <a:p>
          <a:pPr algn="just" rtl="0"/>
          <a:r>
            <a:rPr lang="uz-Cyrl-UZ" sz="1800" b="1" dirty="0" smtClean="0">
              <a:latin typeface="Times New Roman" pitchFamily="18" charset="0"/>
              <a:cs typeface="Times New Roman" pitchFamily="18" charset="0"/>
            </a:rPr>
            <a:t>алоҳида шахс ёки корхона томонидан хусусий ташаббус асосида ташкил қилинади.</a:t>
          </a:r>
          <a:r>
            <a:rPr lang="uz-Cyrl-UZ" sz="1800" dirty="0" smtClean="0">
              <a:latin typeface="Times New Roman" pitchFamily="18" charset="0"/>
              <a:cs typeface="Times New Roman" pitchFamily="18" charset="0"/>
            </a:rPr>
            <a:t> Мулк ва ишлаб чиқариш натижалари хусусий шахсларга тегишли бўлиб, ишлаб чиқаришни ташкил қилиш ёлланма меҳнатга асосланади.</a:t>
          </a:r>
          <a:endParaRPr lang="ru-RU" sz="1800" dirty="0">
            <a:latin typeface="Times New Roman" pitchFamily="18" charset="0"/>
            <a:cs typeface="Times New Roman" pitchFamily="18" charset="0"/>
          </a:endParaRPr>
        </a:p>
      </dgm:t>
    </dgm:pt>
    <dgm:pt modelId="{450D8030-63DF-4A96-B985-550AD40A36FF}" type="parTrans" cxnId="{AF0D1F45-4C75-4920-B8D5-F74026086DAC}">
      <dgm:prSet/>
      <dgm:spPr/>
      <dgm:t>
        <a:bodyPr/>
        <a:lstStyle/>
        <a:p>
          <a:endParaRPr lang="ru-RU"/>
        </a:p>
      </dgm:t>
    </dgm:pt>
    <dgm:pt modelId="{D128C533-020C-461C-BF34-7FBF86C2B80B}" type="sibTrans" cxnId="{AF0D1F45-4C75-4920-B8D5-F74026086DAC}">
      <dgm:prSet/>
      <dgm:spPr/>
      <dgm:t>
        <a:bodyPr/>
        <a:lstStyle/>
        <a:p>
          <a:endParaRPr lang="ru-RU"/>
        </a:p>
      </dgm:t>
    </dgm:pt>
    <dgm:pt modelId="{DD0940A8-92A6-4A5B-95C5-93668278D17D}">
      <dgm:prSet custT="1"/>
      <dgm:spPr/>
      <dgm:t>
        <a:bodyPr/>
        <a:lstStyle/>
        <a:p>
          <a:pPr algn="just" rtl="0"/>
          <a:r>
            <a:rPr lang="uz-Cyrl-UZ" sz="1800" b="1" dirty="0" smtClean="0">
              <a:latin typeface="Times New Roman" pitchFamily="18" charset="0"/>
              <a:cs typeface="Times New Roman" pitchFamily="18" charset="0"/>
            </a:rPr>
            <a:t> - шахсий мулкка асосланади, ишлаб чиқаришни ташкил қилиш ўзи ёки оила аъзолари меҳнати асосида амалга оширилади,</a:t>
          </a:r>
          <a:r>
            <a:rPr lang="uz-Cyrl-UZ" sz="1800" dirty="0" smtClean="0">
              <a:latin typeface="Times New Roman" pitchFamily="18" charset="0"/>
              <a:cs typeface="Times New Roman" pitchFamily="18" charset="0"/>
            </a:rPr>
            <a:t> ҳуқуқий шахс ҳисобланмайди, унинг эгаси чекланмаган масъулиятга </a:t>
          </a:r>
          <a:r>
            <a:rPr lang="uz-Cyrl-UZ" sz="1800" dirty="0" smtClean="0">
              <a:latin typeface="Times New Roman" pitchFamily="18" charset="0"/>
              <a:cs typeface="Times New Roman" pitchFamily="18" charset="0"/>
            </a:rPr>
            <a:t>эга. </a:t>
          </a:r>
          <a:endParaRPr lang="ru-RU" sz="1800" dirty="0">
            <a:latin typeface="Times New Roman" pitchFamily="18" charset="0"/>
            <a:cs typeface="Times New Roman" pitchFamily="18" charset="0"/>
          </a:endParaRPr>
        </a:p>
      </dgm:t>
    </dgm:pt>
    <dgm:pt modelId="{D5AD2A8E-719A-4B7D-A8DC-460820C5ADE6}" type="parTrans" cxnId="{5C387E05-3264-4307-A8AF-A13AEFE2F93A}">
      <dgm:prSet/>
      <dgm:spPr/>
      <dgm:t>
        <a:bodyPr/>
        <a:lstStyle/>
        <a:p>
          <a:endParaRPr lang="ru-RU"/>
        </a:p>
      </dgm:t>
    </dgm:pt>
    <dgm:pt modelId="{BF8BA578-6479-4F69-AB03-4495CA201C19}" type="sibTrans" cxnId="{5C387E05-3264-4307-A8AF-A13AEFE2F93A}">
      <dgm:prSet/>
      <dgm:spPr/>
      <dgm:t>
        <a:bodyPr/>
        <a:lstStyle/>
        <a:p>
          <a:endParaRPr lang="ru-RU"/>
        </a:p>
      </dgm:t>
    </dgm:pt>
    <dgm:pt modelId="{BF524A10-251E-4689-938F-C2620197BC5B}" type="pres">
      <dgm:prSet presAssocID="{909189FE-91F3-404B-BCFB-1AC7055BB00D}" presName="linear" presStyleCnt="0">
        <dgm:presLayoutVars>
          <dgm:dir/>
          <dgm:animLvl val="lvl"/>
          <dgm:resizeHandles val="exact"/>
        </dgm:presLayoutVars>
      </dgm:prSet>
      <dgm:spPr/>
      <dgm:t>
        <a:bodyPr/>
        <a:lstStyle/>
        <a:p>
          <a:endParaRPr lang="ru-RU"/>
        </a:p>
      </dgm:t>
    </dgm:pt>
    <dgm:pt modelId="{09AEB13C-564B-402B-97D2-A4414EB8B38D}" type="pres">
      <dgm:prSet presAssocID="{3FB1BDD5-6EF2-4DD5-9822-2662324BEF5C}" presName="parentLin" presStyleCnt="0"/>
      <dgm:spPr/>
    </dgm:pt>
    <dgm:pt modelId="{F1580573-D3FF-4C3F-B467-EF9F8106105C}" type="pres">
      <dgm:prSet presAssocID="{3FB1BDD5-6EF2-4DD5-9822-2662324BEF5C}" presName="parentLeftMargin" presStyleLbl="node1" presStyleIdx="0" presStyleCnt="3"/>
      <dgm:spPr/>
      <dgm:t>
        <a:bodyPr/>
        <a:lstStyle/>
        <a:p>
          <a:endParaRPr lang="ru-RU"/>
        </a:p>
      </dgm:t>
    </dgm:pt>
    <dgm:pt modelId="{8F947CC5-8A73-4FF7-AD87-9E6848622540}" type="pres">
      <dgm:prSet presAssocID="{3FB1BDD5-6EF2-4DD5-9822-2662324BEF5C}" presName="parentText" presStyleLbl="node1" presStyleIdx="0" presStyleCnt="3" custScaleX="115378">
        <dgm:presLayoutVars>
          <dgm:chMax val="0"/>
          <dgm:bulletEnabled val="1"/>
        </dgm:presLayoutVars>
      </dgm:prSet>
      <dgm:spPr/>
      <dgm:t>
        <a:bodyPr/>
        <a:lstStyle/>
        <a:p>
          <a:endParaRPr lang="ru-RU"/>
        </a:p>
      </dgm:t>
    </dgm:pt>
    <dgm:pt modelId="{FDD30296-7067-4C87-A006-E75AF6B9E8B3}" type="pres">
      <dgm:prSet presAssocID="{3FB1BDD5-6EF2-4DD5-9822-2662324BEF5C}" presName="negativeSpace" presStyleCnt="0"/>
      <dgm:spPr/>
    </dgm:pt>
    <dgm:pt modelId="{8A475BD8-C260-45AA-B600-717778738846}" type="pres">
      <dgm:prSet presAssocID="{3FB1BDD5-6EF2-4DD5-9822-2662324BEF5C}" presName="childText" presStyleLbl="conFgAcc1" presStyleIdx="0" presStyleCnt="3">
        <dgm:presLayoutVars>
          <dgm:bulletEnabled val="1"/>
        </dgm:presLayoutVars>
      </dgm:prSet>
      <dgm:spPr/>
      <dgm:t>
        <a:bodyPr/>
        <a:lstStyle/>
        <a:p>
          <a:endParaRPr lang="ru-RU"/>
        </a:p>
      </dgm:t>
    </dgm:pt>
    <dgm:pt modelId="{8FD61694-5BD2-41C0-A200-AF2638241B13}" type="pres">
      <dgm:prSet presAssocID="{E5566826-3269-4C33-806C-669862929F89}" presName="spaceBetweenRectangles" presStyleCnt="0"/>
      <dgm:spPr/>
    </dgm:pt>
    <dgm:pt modelId="{221F2CFA-9D07-4478-8CB2-9FCD8BCAEBE1}" type="pres">
      <dgm:prSet presAssocID="{0B67D526-AEEE-419E-BEAD-0B908E8FC81B}" presName="parentLin" presStyleCnt="0"/>
      <dgm:spPr/>
    </dgm:pt>
    <dgm:pt modelId="{86237ED1-3F99-483C-B07A-B3373EF92E6C}" type="pres">
      <dgm:prSet presAssocID="{0B67D526-AEEE-419E-BEAD-0B908E8FC81B}" presName="parentLeftMargin" presStyleLbl="node1" presStyleIdx="0" presStyleCnt="3"/>
      <dgm:spPr/>
      <dgm:t>
        <a:bodyPr/>
        <a:lstStyle/>
        <a:p>
          <a:endParaRPr lang="ru-RU"/>
        </a:p>
      </dgm:t>
    </dgm:pt>
    <dgm:pt modelId="{2D290FB7-38A1-423C-ABD2-AC20AC68B076}" type="pres">
      <dgm:prSet presAssocID="{0B67D526-AEEE-419E-BEAD-0B908E8FC81B}" presName="parentText" presStyleLbl="node1" presStyleIdx="1" presStyleCnt="3" custScaleX="115378">
        <dgm:presLayoutVars>
          <dgm:chMax val="0"/>
          <dgm:bulletEnabled val="1"/>
        </dgm:presLayoutVars>
      </dgm:prSet>
      <dgm:spPr/>
      <dgm:t>
        <a:bodyPr/>
        <a:lstStyle/>
        <a:p>
          <a:endParaRPr lang="ru-RU"/>
        </a:p>
      </dgm:t>
    </dgm:pt>
    <dgm:pt modelId="{DB004461-EC9C-4ADC-B372-788F947B855E}" type="pres">
      <dgm:prSet presAssocID="{0B67D526-AEEE-419E-BEAD-0B908E8FC81B}" presName="negativeSpace" presStyleCnt="0"/>
      <dgm:spPr/>
    </dgm:pt>
    <dgm:pt modelId="{BA6C4AA1-3794-423F-84D4-1979D3FFD88A}" type="pres">
      <dgm:prSet presAssocID="{0B67D526-AEEE-419E-BEAD-0B908E8FC81B}" presName="childText" presStyleLbl="conFgAcc1" presStyleIdx="1" presStyleCnt="3">
        <dgm:presLayoutVars>
          <dgm:bulletEnabled val="1"/>
        </dgm:presLayoutVars>
      </dgm:prSet>
      <dgm:spPr/>
      <dgm:t>
        <a:bodyPr/>
        <a:lstStyle/>
        <a:p>
          <a:endParaRPr lang="ru-RU"/>
        </a:p>
      </dgm:t>
    </dgm:pt>
    <dgm:pt modelId="{5EC4C9AF-231A-463F-BA5E-7605B548E901}" type="pres">
      <dgm:prSet presAssocID="{B0A35C86-11FD-499D-AB15-C3A346C41FDF}" presName="spaceBetweenRectangles" presStyleCnt="0"/>
      <dgm:spPr/>
    </dgm:pt>
    <dgm:pt modelId="{8C3D29CB-5217-4C81-911B-03EC2093001A}" type="pres">
      <dgm:prSet presAssocID="{5F7EB656-94D8-4D4B-B4EE-733E80AA8127}" presName="parentLin" presStyleCnt="0"/>
      <dgm:spPr/>
    </dgm:pt>
    <dgm:pt modelId="{3D01FEFD-9E73-4DC1-B44D-DA36E2C0860C}" type="pres">
      <dgm:prSet presAssocID="{5F7EB656-94D8-4D4B-B4EE-733E80AA8127}" presName="parentLeftMargin" presStyleLbl="node1" presStyleIdx="1" presStyleCnt="3"/>
      <dgm:spPr/>
      <dgm:t>
        <a:bodyPr/>
        <a:lstStyle/>
        <a:p>
          <a:endParaRPr lang="ru-RU"/>
        </a:p>
      </dgm:t>
    </dgm:pt>
    <dgm:pt modelId="{1FF36990-4A9A-48D9-8EA3-9F503D52FF59}" type="pres">
      <dgm:prSet presAssocID="{5F7EB656-94D8-4D4B-B4EE-733E80AA8127}" presName="parentText" presStyleLbl="node1" presStyleIdx="2" presStyleCnt="3" custScaleX="115378">
        <dgm:presLayoutVars>
          <dgm:chMax val="0"/>
          <dgm:bulletEnabled val="1"/>
        </dgm:presLayoutVars>
      </dgm:prSet>
      <dgm:spPr/>
      <dgm:t>
        <a:bodyPr/>
        <a:lstStyle/>
        <a:p>
          <a:endParaRPr lang="ru-RU"/>
        </a:p>
      </dgm:t>
    </dgm:pt>
    <dgm:pt modelId="{CD4BA227-FC30-4F8E-9C5A-42A85287B40F}" type="pres">
      <dgm:prSet presAssocID="{5F7EB656-94D8-4D4B-B4EE-733E80AA8127}" presName="negativeSpace" presStyleCnt="0"/>
      <dgm:spPr/>
    </dgm:pt>
    <dgm:pt modelId="{6913DA8F-4EBC-482A-A38B-C288E997924B}" type="pres">
      <dgm:prSet presAssocID="{5F7EB656-94D8-4D4B-B4EE-733E80AA8127}" presName="childText" presStyleLbl="conFgAcc1" presStyleIdx="2" presStyleCnt="3">
        <dgm:presLayoutVars>
          <dgm:bulletEnabled val="1"/>
        </dgm:presLayoutVars>
      </dgm:prSet>
      <dgm:spPr/>
      <dgm:t>
        <a:bodyPr/>
        <a:lstStyle/>
        <a:p>
          <a:endParaRPr lang="ru-RU"/>
        </a:p>
      </dgm:t>
    </dgm:pt>
  </dgm:ptLst>
  <dgm:cxnLst>
    <dgm:cxn modelId="{974023CF-3D1B-4E69-8A56-F2D43BC4320F}" type="presOf" srcId="{DD0940A8-92A6-4A5B-95C5-93668278D17D}" destId="{6913DA8F-4EBC-482A-A38B-C288E997924B}" srcOrd="0" destOrd="0" presId="urn:microsoft.com/office/officeart/2005/8/layout/list1"/>
    <dgm:cxn modelId="{53AC372E-CA8E-4913-9D7C-0A4072FF1BD6}" srcId="{909189FE-91F3-404B-BCFB-1AC7055BB00D}" destId="{3FB1BDD5-6EF2-4DD5-9822-2662324BEF5C}" srcOrd="0" destOrd="0" parTransId="{AABAC4AD-E85F-4343-B1AD-163CC8462DB6}" sibTransId="{E5566826-3269-4C33-806C-669862929F89}"/>
    <dgm:cxn modelId="{33D77DEE-DC91-4D23-BFEE-F720FCF131B7}" srcId="{909189FE-91F3-404B-BCFB-1AC7055BB00D}" destId="{0B67D526-AEEE-419E-BEAD-0B908E8FC81B}" srcOrd="1" destOrd="0" parTransId="{3C19F4BB-30B4-4B21-9022-4E6E95D463CA}" sibTransId="{B0A35C86-11FD-499D-AB15-C3A346C41FDF}"/>
    <dgm:cxn modelId="{5C387E05-3264-4307-A8AF-A13AEFE2F93A}" srcId="{5F7EB656-94D8-4D4B-B4EE-733E80AA8127}" destId="{DD0940A8-92A6-4A5B-95C5-93668278D17D}" srcOrd="0" destOrd="0" parTransId="{D5AD2A8E-719A-4B7D-A8DC-460820C5ADE6}" sibTransId="{BF8BA578-6479-4F69-AB03-4495CA201C19}"/>
    <dgm:cxn modelId="{E997C859-3219-47AF-8EF8-E85544005064}" type="presOf" srcId="{0B67D526-AEEE-419E-BEAD-0B908E8FC81B}" destId="{2D290FB7-38A1-423C-ABD2-AC20AC68B076}" srcOrd="1" destOrd="0" presId="urn:microsoft.com/office/officeart/2005/8/layout/list1"/>
    <dgm:cxn modelId="{A6D2AC24-3303-4D0F-8EA4-D7A345689C5D}" type="presOf" srcId="{3FB1BDD5-6EF2-4DD5-9822-2662324BEF5C}" destId="{F1580573-D3FF-4C3F-B467-EF9F8106105C}" srcOrd="0" destOrd="0" presId="urn:microsoft.com/office/officeart/2005/8/layout/list1"/>
    <dgm:cxn modelId="{C55F56B9-0335-436C-9AEB-6C86DECAF316}" type="presOf" srcId="{909189FE-91F3-404B-BCFB-1AC7055BB00D}" destId="{BF524A10-251E-4689-938F-C2620197BC5B}" srcOrd="0" destOrd="0" presId="urn:microsoft.com/office/officeart/2005/8/layout/list1"/>
    <dgm:cxn modelId="{83D262A7-B846-447E-9B11-1A719F001EFA}" type="presOf" srcId="{5F7EB656-94D8-4D4B-B4EE-733E80AA8127}" destId="{3D01FEFD-9E73-4DC1-B44D-DA36E2C0860C}" srcOrd="0" destOrd="0" presId="urn:microsoft.com/office/officeart/2005/8/layout/list1"/>
    <dgm:cxn modelId="{97BBCEA8-D09B-4DEF-B9B6-6EC94A088C81}" srcId="{3FB1BDD5-6EF2-4DD5-9822-2662324BEF5C}" destId="{74DBAD1F-6F67-46F6-9165-CCD3D067AE5D}" srcOrd="0" destOrd="0" parTransId="{CD536984-4CAE-4BF0-B368-5C398CC27E5F}" sibTransId="{823A6C85-6EE8-46DF-AF6E-4C1FB5977AF8}"/>
    <dgm:cxn modelId="{293C90BE-7E13-48B3-BE23-33A47551FFC2}" type="presOf" srcId="{5F7EB656-94D8-4D4B-B4EE-733E80AA8127}" destId="{1FF36990-4A9A-48D9-8EA3-9F503D52FF59}" srcOrd="1" destOrd="0" presId="urn:microsoft.com/office/officeart/2005/8/layout/list1"/>
    <dgm:cxn modelId="{AF0D1F45-4C75-4920-B8D5-F74026086DAC}" srcId="{0B67D526-AEEE-419E-BEAD-0B908E8FC81B}" destId="{BD94ED48-27F0-4BB0-9303-EF5848E91445}" srcOrd="0" destOrd="0" parTransId="{450D8030-63DF-4A96-B985-550AD40A36FF}" sibTransId="{D128C533-020C-461C-BF34-7FBF86C2B80B}"/>
    <dgm:cxn modelId="{74F36D51-8FEE-4768-9FF2-75C9F58900C7}" srcId="{909189FE-91F3-404B-BCFB-1AC7055BB00D}" destId="{5F7EB656-94D8-4D4B-B4EE-733E80AA8127}" srcOrd="2" destOrd="0" parTransId="{8809C3A7-1B40-419E-AF8A-47527CE24BE3}" sibTransId="{2938FCDC-F073-458B-AA8A-0F9DD930725E}"/>
    <dgm:cxn modelId="{35197EE3-709C-49E7-90FC-5D607CBCAA56}" type="presOf" srcId="{0B67D526-AEEE-419E-BEAD-0B908E8FC81B}" destId="{86237ED1-3F99-483C-B07A-B3373EF92E6C}" srcOrd="0" destOrd="0" presId="urn:microsoft.com/office/officeart/2005/8/layout/list1"/>
    <dgm:cxn modelId="{03638411-404F-4FEC-9D79-5CCDEDF0EF70}" type="presOf" srcId="{74DBAD1F-6F67-46F6-9165-CCD3D067AE5D}" destId="{8A475BD8-C260-45AA-B600-717778738846}" srcOrd="0" destOrd="0" presId="urn:microsoft.com/office/officeart/2005/8/layout/list1"/>
    <dgm:cxn modelId="{31C1E144-FA2D-4BFA-BE05-3B458C7A074D}" type="presOf" srcId="{3FB1BDD5-6EF2-4DD5-9822-2662324BEF5C}" destId="{8F947CC5-8A73-4FF7-AD87-9E6848622540}" srcOrd="1" destOrd="0" presId="urn:microsoft.com/office/officeart/2005/8/layout/list1"/>
    <dgm:cxn modelId="{FFA49300-87BB-4ABE-8DB1-2901738EAD83}" type="presOf" srcId="{BD94ED48-27F0-4BB0-9303-EF5848E91445}" destId="{BA6C4AA1-3794-423F-84D4-1979D3FFD88A}" srcOrd="0" destOrd="0" presId="urn:microsoft.com/office/officeart/2005/8/layout/list1"/>
    <dgm:cxn modelId="{F37D625E-37F5-4DE0-9BBB-3FA66538576B}" type="presParOf" srcId="{BF524A10-251E-4689-938F-C2620197BC5B}" destId="{09AEB13C-564B-402B-97D2-A4414EB8B38D}" srcOrd="0" destOrd="0" presId="urn:microsoft.com/office/officeart/2005/8/layout/list1"/>
    <dgm:cxn modelId="{812F5539-A3E0-4B7A-9C87-3F03FC1E8DD5}" type="presParOf" srcId="{09AEB13C-564B-402B-97D2-A4414EB8B38D}" destId="{F1580573-D3FF-4C3F-B467-EF9F8106105C}" srcOrd="0" destOrd="0" presId="urn:microsoft.com/office/officeart/2005/8/layout/list1"/>
    <dgm:cxn modelId="{1C6F1115-8356-47F0-9555-99C4E66029A5}" type="presParOf" srcId="{09AEB13C-564B-402B-97D2-A4414EB8B38D}" destId="{8F947CC5-8A73-4FF7-AD87-9E6848622540}" srcOrd="1" destOrd="0" presId="urn:microsoft.com/office/officeart/2005/8/layout/list1"/>
    <dgm:cxn modelId="{E53D8C69-DD09-488F-A476-9AB7D01D9308}" type="presParOf" srcId="{BF524A10-251E-4689-938F-C2620197BC5B}" destId="{FDD30296-7067-4C87-A006-E75AF6B9E8B3}" srcOrd="1" destOrd="0" presId="urn:microsoft.com/office/officeart/2005/8/layout/list1"/>
    <dgm:cxn modelId="{5D20D6CF-7EC3-4F30-A172-5FAFCF848FB6}" type="presParOf" srcId="{BF524A10-251E-4689-938F-C2620197BC5B}" destId="{8A475BD8-C260-45AA-B600-717778738846}" srcOrd="2" destOrd="0" presId="urn:microsoft.com/office/officeart/2005/8/layout/list1"/>
    <dgm:cxn modelId="{3076237A-0DD2-4632-9456-C2E36B08E10C}" type="presParOf" srcId="{BF524A10-251E-4689-938F-C2620197BC5B}" destId="{8FD61694-5BD2-41C0-A200-AF2638241B13}" srcOrd="3" destOrd="0" presId="urn:microsoft.com/office/officeart/2005/8/layout/list1"/>
    <dgm:cxn modelId="{B9F4B192-6A58-41EC-B28D-81DFB9503C70}" type="presParOf" srcId="{BF524A10-251E-4689-938F-C2620197BC5B}" destId="{221F2CFA-9D07-4478-8CB2-9FCD8BCAEBE1}" srcOrd="4" destOrd="0" presId="urn:microsoft.com/office/officeart/2005/8/layout/list1"/>
    <dgm:cxn modelId="{4AFD8FD2-4593-4CFC-AC29-B8CCEE3D8B19}" type="presParOf" srcId="{221F2CFA-9D07-4478-8CB2-9FCD8BCAEBE1}" destId="{86237ED1-3F99-483C-B07A-B3373EF92E6C}" srcOrd="0" destOrd="0" presId="urn:microsoft.com/office/officeart/2005/8/layout/list1"/>
    <dgm:cxn modelId="{A5EAE636-F563-4984-A04C-EF2565F10036}" type="presParOf" srcId="{221F2CFA-9D07-4478-8CB2-9FCD8BCAEBE1}" destId="{2D290FB7-38A1-423C-ABD2-AC20AC68B076}" srcOrd="1" destOrd="0" presId="urn:microsoft.com/office/officeart/2005/8/layout/list1"/>
    <dgm:cxn modelId="{EEB82596-FBB0-4504-9018-565BD6D275B0}" type="presParOf" srcId="{BF524A10-251E-4689-938F-C2620197BC5B}" destId="{DB004461-EC9C-4ADC-B372-788F947B855E}" srcOrd="5" destOrd="0" presId="urn:microsoft.com/office/officeart/2005/8/layout/list1"/>
    <dgm:cxn modelId="{90FEA3E7-22BF-4C9D-8030-E2EBD91581D9}" type="presParOf" srcId="{BF524A10-251E-4689-938F-C2620197BC5B}" destId="{BA6C4AA1-3794-423F-84D4-1979D3FFD88A}" srcOrd="6" destOrd="0" presId="urn:microsoft.com/office/officeart/2005/8/layout/list1"/>
    <dgm:cxn modelId="{D92F6102-2FE4-4731-8D25-AC7DC642A2A8}" type="presParOf" srcId="{BF524A10-251E-4689-938F-C2620197BC5B}" destId="{5EC4C9AF-231A-463F-BA5E-7605B548E901}" srcOrd="7" destOrd="0" presId="urn:microsoft.com/office/officeart/2005/8/layout/list1"/>
    <dgm:cxn modelId="{DBA28667-BBEF-4676-A223-393F9048D07A}" type="presParOf" srcId="{BF524A10-251E-4689-938F-C2620197BC5B}" destId="{8C3D29CB-5217-4C81-911B-03EC2093001A}" srcOrd="8" destOrd="0" presId="urn:microsoft.com/office/officeart/2005/8/layout/list1"/>
    <dgm:cxn modelId="{6B89841E-D439-4B73-9A2D-60CA06E9BF6A}" type="presParOf" srcId="{8C3D29CB-5217-4C81-911B-03EC2093001A}" destId="{3D01FEFD-9E73-4DC1-B44D-DA36E2C0860C}" srcOrd="0" destOrd="0" presId="urn:microsoft.com/office/officeart/2005/8/layout/list1"/>
    <dgm:cxn modelId="{F40BB58E-105F-42EA-9A0A-3DA465B35928}" type="presParOf" srcId="{8C3D29CB-5217-4C81-911B-03EC2093001A}" destId="{1FF36990-4A9A-48D9-8EA3-9F503D52FF59}" srcOrd="1" destOrd="0" presId="urn:microsoft.com/office/officeart/2005/8/layout/list1"/>
    <dgm:cxn modelId="{7B2F8880-B504-403E-A58A-3306E4036B4D}" type="presParOf" srcId="{BF524A10-251E-4689-938F-C2620197BC5B}" destId="{CD4BA227-FC30-4F8E-9C5A-42A85287B40F}" srcOrd="9" destOrd="0" presId="urn:microsoft.com/office/officeart/2005/8/layout/list1"/>
    <dgm:cxn modelId="{DDC9816B-70CD-49CF-8FCF-FDF9F5A02D2C}" type="presParOf" srcId="{BF524A10-251E-4689-938F-C2620197BC5B}" destId="{6913DA8F-4EBC-482A-A38B-C288E997924B}"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2C292EF-20CE-4804-8FD3-3C0043F6B7A3}" type="doc">
      <dgm:prSet loTypeId="urn:microsoft.com/office/officeart/2005/8/layout/list1" loCatId="list" qsTypeId="urn:microsoft.com/office/officeart/2005/8/quickstyle/3d1" qsCatId="3D" csTypeId="urn:microsoft.com/office/officeart/2005/8/colors/colorful3" csCatId="colorful"/>
      <dgm:spPr/>
      <dgm:t>
        <a:bodyPr/>
        <a:lstStyle/>
        <a:p>
          <a:endParaRPr lang="ru-RU"/>
        </a:p>
      </dgm:t>
    </dgm:pt>
    <dgm:pt modelId="{DE07B41C-663B-4E53-A322-9338CC05B97F}">
      <dgm:prSet/>
      <dgm:spPr/>
      <dgm:t>
        <a:bodyPr/>
        <a:lstStyle/>
        <a:p>
          <a:pPr rtl="0"/>
          <a:r>
            <a:rPr lang="ru-RU" b="1" dirty="0" err="1" smtClean="0">
              <a:latin typeface="Times New Roman" pitchFamily="18" charset="0"/>
              <a:cs typeface="Times New Roman" pitchFamily="18" charset="0"/>
            </a:rPr>
            <a:t>Очиқ турдаги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акциядорлик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жамияти</a:t>
          </a:r>
          <a:r>
            <a:rPr lang="ru-RU" b="1"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dgm:t>
    </dgm:pt>
    <dgm:pt modelId="{6CE40609-5970-4D33-AF2D-CD935DBCEF8D}" type="parTrans" cxnId="{125B12F6-79A5-4DAF-8009-C0A2B0AAFF9F}">
      <dgm:prSet/>
      <dgm:spPr/>
      <dgm:t>
        <a:bodyPr/>
        <a:lstStyle/>
        <a:p>
          <a:endParaRPr lang="ru-RU" b="0">
            <a:latin typeface="Times New Roman" pitchFamily="18" charset="0"/>
            <a:cs typeface="Times New Roman" pitchFamily="18" charset="0"/>
          </a:endParaRPr>
        </a:p>
      </dgm:t>
    </dgm:pt>
    <dgm:pt modelId="{8CAE7414-6F79-4733-A818-8B738068B74A}" type="sibTrans" cxnId="{125B12F6-79A5-4DAF-8009-C0A2B0AAFF9F}">
      <dgm:prSet/>
      <dgm:spPr/>
      <dgm:t>
        <a:bodyPr/>
        <a:lstStyle/>
        <a:p>
          <a:endParaRPr lang="ru-RU" b="0">
            <a:latin typeface="Times New Roman" pitchFamily="18" charset="0"/>
            <a:cs typeface="Times New Roman" pitchFamily="18" charset="0"/>
          </a:endParaRPr>
        </a:p>
      </dgm:t>
    </dgm:pt>
    <dgm:pt modelId="{23506E38-0DBB-43F9-A252-A022E2BF501B}">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иштирокчилари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ўзларига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тегишли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акцияларни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бошқа акциядорларнинг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розилигисиз</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сотиб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олиши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уларни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эркин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сотиши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ҳуқуқига эга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бўлган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жамият</a:t>
          </a:r>
          <a:r>
            <a:rPr lang="ru-RU" b="0" dirty="0" smtClean="0">
              <a:latin typeface="Times New Roman" pitchFamily="18" charset="0"/>
              <a:cs typeface="Times New Roman" pitchFamily="18" charset="0"/>
            </a:rPr>
            <a:t>.</a:t>
          </a:r>
          <a:endParaRPr lang="en-US" b="0" dirty="0">
            <a:latin typeface="Times New Roman" pitchFamily="18" charset="0"/>
            <a:cs typeface="Times New Roman" pitchFamily="18" charset="0"/>
          </a:endParaRPr>
        </a:p>
      </dgm:t>
    </dgm:pt>
    <dgm:pt modelId="{D5AE57C6-88E5-4D92-96F3-60761387D09A}" type="parTrans" cxnId="{74F35012-3F8E-430C-9599-EB42E0DFB566}">
      <dgm:prSet/>
      <dgm:spPr/>
      <dgm:t>
        <a:bodyPr/>
        <a:lstStyle/>
        <a:p>
          <a:endParaRPr lang="ru-RU" b="0">
            <a:latin typeface="Times New Roman" pitchFamily="18" charset="0"/>
            <a:cs typeface="Times New Roman" pitchFamily="18" charset="0"/>
          </a:endParaRPr>
        </a:p>
      </dgm:t>
    </dgm:pt>
    <dgm:pt modelId="{FFDF8FD0-1D79-4011-80ED-A3C117DE9887}" type="sibTrans" cxnId="{74F35012-3F8E-430C-9599-EB42E0DFB566}">
      <dgm:prSet/>
      <dgm:spPr/>
      <dgm:t>
        <a:bodyPr/>
        <a:lstStyle/>
        <a:p>
          <a:endParaRPr lang="ru-RU" b="0">
            <a:latin typeface="Times New Roman" pitchFamily="18" charset="0"/>
            <a:cs typeface="Times New Roman" pitchFamily="18" charset="0"/>
          </a:endParaRPr>
        </a:p>
      </dgm:t>
    </dgm:pt>
    <dgm:pt modelId="{EA1A220F-C200-4991-AF22-C5831CD50B86}">
      <dgm:prSet/>
      <dgm:spPr/>
      <dgm:t>
        <a:bodyPr/>
        <a:lstStyle/>
        <a:p>
          <a:pPr rtl="0"/>
          <a:r>
            <a:rPr lang="ru-RU" b="1" dirty="0" err="1" smtClean="0">
              <a:latin typeface="Times New Roman" pitchFamily="18" charset="0"/>
              <a:cs typeface="Times New Roman" pitchFamily="18" charset="0"/>
            </a:rPr>
            <a:t>Ёпиқ турдаги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акциядорлик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жамияти</a:t>
          </a:r>
          <a:r>
            <a:rPr lang="ru-RU" b="1"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dgm:t>
    </dgm:pt>
    <dgm:pt modelId="{49AADEA5-91EE-4D3F-A7C5-F7E0EE35E006}" type="parTrans" cxnId="{711479AC-192D-4ADC-828A-D8D9EE8B6877}">
      <dgm:prSet/>
      <dgm:spPr/>
      <dgm:t>
        <a:bodyPr/>
        <a:lstStyle/>
        <a:p>
          <a:endParaRPr lang="ru-RU" b="0">
            <a:latin typeface="Times New Roman" pitchFamily="18" charset="0"/>
            <a:cs typeface="Times New Roman" pitchFamily="18" charset="0"/>
          </a:endParaRPr>
        </a:p>
      </dgm:t>
    </dgm:pt>
    <dgm:pt modelId="{3864A8F1-B12E-45F5-95B3-9ADE96E7AB79}" type="sibTrans" cxnId="{711479AC-192D-4ADC-828A-D8D9EE8B6877}">
      <dgm:prSet/>
      <dgm:spPr/>
      <dgm:t>
        <a:bodyPr/>
        <a:lstStyle/>
        <a:p>
          <a:endParaRPr lang="ru-RU" b="0">
            <a:latin typeface="Times New Roman" pitchFamily="18" charset="0"/>
            <a:cs typeface="Times New Roman" pitchFamily="18" charset="0"/>
          </a:endParaRPr>
        </a:p>
      </dgm:t>
    </dgm:pt>
    <dgm:pt modelId="{20A5818B-C523-4A29-8C60-7E23AC118365}">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акциялари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фақат унинг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таъсисчилари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ёки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олдиндан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белгиланган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бошқа шахслар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доирасида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тақсимланувчи жамият</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E5D11FBE-C322-40B9-820F-44B2D73549CB}" type="parTrans" cxnId="{1618E9D2-6137-46A0-84DB-D7AF17CC0D1D}">
      <dgm:prSet/>
      <dgm:spPr/>
      <dgm:t>
        <a:bodyPr/>
        <a:lstStyle/>
        <a:p>
          <a:endParaRPr lang="ru-RU" b="0">
            <a:latin typeface="Times New Roman" pitchFamily="18" charset="0"/>
            <a:cs typeface="Times New Roman" pitchFamily="18" charset="0"/>
          </a:endParaRPr>
        </a:p>
      </dgm:t>
    </dgm:pt>
    <dgm:pt modelId="{2AD12A63-CA21-4956-8AE8-DCDC34A445CA}" type="sibTrans" cxnId="{1618E9D2-6137-46A0-84DB-D7AF17CC0D1D}">
      <dgm:prSet/>
      <dgm:spPr/>
      <dgm:t>
        <a:bodyPr/>
        <a:lstStyle/>
        <a:p>
          <a:endParaRPr lang="ru-RU" b="0">
            <a:latin typeface="Times New Roman" pitchFamily="18" charset="0"/>
            <a:cs typeface="Times New Roman" pitchFamily="18" charset="0"/>
          </a:endParaRPr>
        </a:p>
      </dgm:t>
    </dgm:pt>
    <dgm:pt modelId="{CC52F4CF-9202-4F90-8F02-29F50C288E63}" type="pres">
      <dgm:prSet presAssocID="{82C292EF-20CE-4804-8FD3-3C0043F6B7A3}" presName="linear" presStyleCnt="0">
        <dgm:presLayoutVars>
          <dgm:dir/>
          <dgm:animLvl val="lvl"/>
          <dgm:resizeHandles val="exact"/>
        </dgm:presLayoutVars>
      </dgm:prSet>
      <dgm:spPr/>
      <dgm:t>
        <a:bodyPr/>
        <a:lstStyle/>
        <a:p>
          <a:endParaRPr lang="ru-RU"/>
        </a:p>
      </dgm:t>
    </dgm:pt>
    <dgm:pt modelId="{804AC32F-9B04-4189-B674-422F82C076FB}" type="pres">
      <dgm:prSet presAssocID="{DE07B41C-663B-4E53-A322-9338CC05B97F}" presName="parentLin" presStyleCnt="0"/>
      <dgm:spPr/>
    </dgm:pt>
    <dgm:pt modelId="{9390D089-C831-4447-86D6-296C00F0898F}" type="pres">
      <dgm:prSet presAssocID="{DE07B41C-663B-4E53-A322-9338CC05B97F}" presName="parentLeftMargin" presStyleLbl="node1" presStyleIdx="0" presStyleCnt="2"/>
      <dgm:spPr/>
      <dgm:t>
        <a:bodyPr/>
        <a:lstStyle/>
        <a:p>
          <a:endParaRPr lang="ru-RU"/>
        </a:p>
      </dgm:t>
    </dgm:pt>
    <dgm:pt modelId="{F8CFCA46-FB6E-4D77-B844-A5E7246F96D3}" type="pres">
      <dgm:prSet presAssocID="{DE07B41C-663B-4E53-A322-9338CC05B97F}" presName="parentText" presStyleLbl="node1" presStyleIdx="0" presStyleCnt="2">
        <dgm:presLayoutVars>
          <dgm:chMax val="0"/>
          <dgm:bulletEnabled val="1"/>
        </dgm:presLayoutVars>
      </dgm:prSet>
      <dgm:spPr/>
      <dgm:t>
        <a:bodyPr/>
        <a:lstStyle/>
        <a:p>
          <a:endParaRPr lang="ru-RU"/>
        </a:p>
      </dgm:t>
    </dgm:pt>
    <dgm:pt modelId="{AE26FFE8-B1DA-4F3D-91B5-92B0EF05C492}" type="pres">
      <dgm:prSet presAssocID="{DE07B41C-663B-4E53-A322-9338CC05B97F}" presName="negativeSpace" presStyleCnt="0"/>
      <dgm:spPr/>
    </dgm:pt>
    <dgm:pt modelId="{A31C62F9-3100-4C19-ACF4-60224AE26807}" type="pres">
      <dgm:prSet presAssocID="{DE07B41C-663B-4E53-A322-9338CC05B97F}" presName="childText" presStyleLbl="conFgAcc1" presStyleIdx="0" presStyleCnt="2">
        <dgm:presLayoutVars>
          <dgm:bulletEnabled val="1"/>
        </dgm:presLayoutVars>
      </dgm:prSet>
      <dgm:spPr/>
      <dgm:t>
        <a:bodyPr/>
        <a:lstStyle/>
        <a:p>
          <a:endParaRPr lang="ru-RU"/>
        </a:p>
      </dgm:t>
    </dgm:pt>
    <dgm:pt modelId="{054C0102-A3F4-4EF6-8B6C-8503C61DDF03}" type="pres">
      <dgm:prSet presAssocID="{8CAE7414-6F79-4733-A818-8B738068B74A}" presName="spaceBetweenRectangles" presStyleCnt="0"/>
      <dgm:spPr/>
    </dgm:pt>
    <dgm:pt modelId="{BD4E829B-AE3E-4C02-BA30-91D15021DC49}" type="pres">
      <dgm:prSet presAssocID="{EA1A220F-C200-4991-AF22-C5831CD50B86}" presName="parentLin" presStyleCnt="0"/>
      <dgm:spPr/>
    </dgm:pt>
    <dgm:pt modelId="{0537F2D3-5F84-460B-AFC3-1D87B462694C}" type="pres">
      <dgm:prSet presAssocID="{EA1A220F-C200-4991-AF22-C5831CD50B86}" presName="parentLeftMargin" presStyleLbl="node1" presStyleIdx="0" presStyleCnt="2"/>
      <dgm:spPr/>
      <dgm:t>
        <a:bodyPr/>
        <a:lstStyle/>
        <a:p>
          <a:endParaRPr lang="ru-RU"/>
        </a:p>
      </dgm:t>
    </dgm:pt>
    <dgm:pt modelId="{7CAD4923-7C2E-42FE-BE44-8FDA41F55C1B}" type="pres">
      <dgm:prSet presAssocID="{EA1A220F-C200-4991-AF22-C5831CD50B86}" presName="parentText" presStyleLbl="node1" presStyleIdx="1" presStyleCnt="2">
        <dgm:presLayoutVars>
          <dgm:chMax val="0"/>
          <dgm:bulletEnabled val="1"/>
        </dgm:presLayoutVars>
      </dgm:prSet>
      <dgm:spPr/>
      <dgm:t>
        <a:bodyPr/>
        <a:lstStyle/>
        <a:p>
          <a:endParaRPr lang="ru-RU"/>
        </a:p>
      </dgm:t>
    </dgm:pt>
    <dgm:pt modelId="{EF6B8B13-6774-46DB-AF8D-61DB74C6D6F9}" type="pres">
      <dgm:prSet presAssocID="{EA1A220F-C200-4991-AF22-C5831CD50B86}" presName="negativeSpace" presStyleCnt="0"/>
      <dgm:spPr/>
    </dgm:pt>
    <dgm:pt modelId="{8843075B-F750-472B-8D03-E4BFC80B0C90}" type="pres">
      <dgm:prSet presAssocID="{EA1A220F-C200-4991-AF22-C5831CD50B86}" presName="childText" presStyleLbl="conFgAcc1" presStyleIdx="1" presStyleCnt="2">
        <dgm:presLayoutVars>
          <dgm:bulletEnabled val="1"/>
        </dgm:presLayoutVars>
      </dgm:prSet>
      <dgm:spPr/>
      <dgm:t>
        <a:bodyPr/>
        <a:lstStyle/>
        <a:p>
          <a:endParaRPr lang="ru-RU"/>
        </a:p>
      </dgm:t>
    </dgm:pt>
  </dgm:ptLst>
  <dgm:cxnLst>
    <dgm:cxn modelId="{125B12F6-79A5-4DAF-8009-C0A2B0AAFF9F}" srcId="{82C292EF-20CE-4804-8FD3-3C0043F6B7A3}" destId="{DE07B41C-663B-4E53-A322-9338CC05B97F}" srcOrd="0" destOrd="0" parTransId="{6CE40609-5970-4D33-AF2D-CD935DBCEF8D}" sibTransId="{8CAE7414-6F79-4733-A818-8B738068B74A}"/>
    <dgm:cxn modelId="{482ADCA3-61C6-4F2F-9798-041A250F7D2B}" type="presOf" srcId="{20A5818B-C523-4A29-8C60-7E23AC118365}" destId="{8843075B-F750-472B-8D03-E4BFC80B0C90}" srcOrd="0" destOrd="0" presId="urn:microsoft.com/office/officeart/2005/8/layout/list1"/>
    <dgm:cxn modelId="{B24AE151-03AE-46BA-9A1A-83CCC7BC9748}" type="presOf" srcId="{DE07B41C-663B-4E53-A322-9338CC05B97F}" destId="{F8CFCA46-FB6E-4D77-B844-A5E7246F96D3}" srcOrd="1" destOrd="0" presId="urn:microsoft.com/office/officeart/2005/8/layout/list1"/>
    <dgm:cxn modelId="{1618E9D2-6137-46A0-84DB-D7AF17CC0D1D}" srcId="{EA1A220F-C200-4991-AF22-C5831CD50B86}" destId="{20A5818B-C523-4A29-8C60-7E23AC118365}" srcOrd="0" destOrd="0" parTransId="{E5D11FBE-C322-40B9-820F-44B2D73549CB}" sibTransId="{2AD12A63-CA21-4956-8AE8-DCDC34A445CA}"/>
    <dgm:cxn modelId="{22068608-F272-4D80-8734-079099346EC3}" type="presOf" srcId="{82C292EF-20CE-4804-8FD3-3C0043F6B7A3}" destId="{CC52F4CF-9202-4F90-8F02-29F50C288E63}" srcOrd="0" destOrd="0" presId="urn:microsoft.com/office/officeart/2005/8/layout/list1"/>
    <dgm:cxn modelId="{711479AC-192D-4ADC-828A-D8D9EE8B6877}" srcId="{82C292EF-20CE-4804-8FD3-3C0043F6B7A3}" destId="{EA1A220F-C200-4991-AF22-C5831CD50B86}" srcOrd="1" destOrd="0" parTransId="{49AADEA5-91EE-4D3F-A7C5-F7E0EE35E006}" sibTransId="{3864A8F1-B12E-45F5-95B3-9ADE96E7AB79}"/>
    <dgm:cxn modelId="{EC5F3325-55DB-4725-A24E-31641669496B}" type="presOf" srcId="{23506E38-0DBB-43F9-A252-A022E2BF501B}" destId="{A31C62F9-3100-4C19-ACF4-60224AE26807}" srcOrd="0" destOrd="0" presId="urn:microsoft.com/office/officeart/2005/8/layout/list1"/>
    <dgm:cxn modelId="{05BF1064-15C4-4D37-82D7-7A8A2C6DBCDE}" type="presOf" srcId="{DE07B41C-663B-4E53-A322-9338CC05B97F}" destId="{9390D089-C831-4447-86D6-296C00F0898F}" srcOrd="0" destOrd="0" presId="urn:microsoft.com/office/officeart/2005/8/layout/list1"/>
    <dgm:cxn modelId="{EEA80CF3-5795-49F1-8101-6D7879EA71D1}" type="presOf" srcId="{EA1A220F-C200-4991-AF22-C5831CD50B86}" destId="{7CAD4923-7C2E-42FE-BE44-8FDA41F55C1B}" srcOrd="1" destOrd="0" presId="urn:microsoft.com/office/officeart/2005/8/layout/list1"/>
    <dgm:cxn modelId="{7ECB28FE-FC90-4124-BC82-8A4EF7E43823}" type="presOf" srcId="{EA1A220F-C200-4991-AF22-C5831CD50B86}" destId="{0537F2D3-5F84-460B-AFC3-1D87B462694C}" srcOrd="0" destOrd="0" presId="urn:microsoft.com/office/officeart/2005/8/layout/list1"/>
    <dgm:cxn modelId="{74F35012-3F8E-430C-9599-EB42E0DFB566}" srcId="{DE07B41C-663B-4E53-A322-9338CC05B97F}" destId="{23506E38-0DBB-43F9-A252-A022E2BF501B}" srcOrd="0" destOrd="0" parTransId="{D5AE57C6-88E5-4D92-96F3-60761387D09A}" sibTransId="{FFDF8FD0-1D79-4011-80ED-A3C117DE9887}"/>
    <dgm:cxn modelId="{4AE76C25-E3BD-4003-81DA-F30AE5607C1E}" type="presParOf" srcId="{CC52F4CF-9202-4F90-8F02-29F50C288E63}" destId="{804AC32F-9B04-4189-B674-422F82C076FB}" srcOrd="0" destOrd="0" presId="urn:microsoft.com/office/officeart/2005/8/layout/list1"/>
    <dgm:cxn modelId="{6A0BFE9D-8B3B-4F10-AF2E-8247FAE9F7F0}" type="presParOf" srcId="{804AC32F-9B04-4189-B674-422F82C076FB}" destId="{9390D089-C831-4447-86D6-296C00F0898F}" srcOrd="0" destOrd="0" presId="urn:microsoft.com/office/officeart/2005/8/layout/list1"/>
    <dgm:cxn modelId="{DBA8334D-4450-4D8F-8F13-399A2663063C}" type="presParOf" srcId="{804AC32F-9B04-4189-B674-422F82C076FB}" destId="{F8CFCA46-FB6E-4D77-B844-A5E7246F96D3}" srcOrd="1" destOrd="0" presId="urn:microsoft.com/office/officeart/2005/8/layout/list1"/>
    <dgm:cxn modelId="{6AD86730-0B39-4B1A-8C53-99D8DB731355}" type="presParOf" srcId="{CC52F4CF-9202-4F90-8F02-29F50C288E63}" destId="{AE26FFE8-B1DA-4F3D-91B5-92B0EF05C492}" srcOrd="1" destOrd="0" presId="urn:microsoft.com/office/officeart/2005/8/layout/list1"/>
    <dgm:cxn modelId="{513DE383-3F8C-42B6-B5EB-6E8520CED22E}" type="presParOf" srcId="{CC52F4CF-9202-4F90-8F02-29F50C288E63}" destId="{A31C62F9-3100-4C19-ACF4-60224AE26807}" srcOrd="2" destOrd="0" presId="urn:microsoft.com/office/officeart/2005/8/layout/list1"/>
    <dgm:cxn modelId="{D3353E7B-315C-4D97-A442-94EF38BB04A6}" type="presParOf" srcId="{CC52F4CF-9202-4F90-8F02-29F50C288E63}" destId="{054C0102-A3F4-4EF6-8B6C-8503C61DDF03}" srcOrd="3" destOrd="0" presId="urn:microsoft.com/office/officeart/2005/8/layout/list1"/>
    <dgm:cxn modelId="{E7AEDB29-FC66-4FA8-BF3F-B692CECE8C75}" type="presParOf" srcId="{CC52F4CF-9202-4F90-8F02-29F50C288E63}" destId="{BD4E829B-AE3E-4C02-BA30-91D15021DC49}" srcOrd="4" destOrd="0" presId="urn:microsoft.com/office/officeart/2005/8/layout/list1"/>
    <dgm:cxn modelId="{7B703E47-7EA2-4735-925D-3DA41EA1C4FA}" type="presParOf" srcId="{BD4E829B-AE3E-4C02-BA30-91D15021DC49}" destId="{0537F2D3-5F84-460B-AFC3-1D87B462694C}" srcOrd="0" destOrd="0" presId="urn:microsoft.com/office/officeart/2005/8/layout/list1"/>
    <dgm:cxn modelId="{0110EED0-5191-45AD-B458-DC65979299EB}" type="presParOf" srcId="{BD4E829B-AE3E-4C02-BA30-91D15021DC49}" destId="{7CAD4923-7C2E-42FE-BE44-8FDA41F55C1B}" srcOrd="1" destOrd="0" presId="urn:microsoft.com/office/officeart/2005/8/layout/list1"/>
    <dgm:cxn modelId="{1B13BB84-42D5-4F92-B0A2-6ABAC6F18E8D}" type="presParOf" srcId="{CC52F4CF-9202-4F90-8F02-29F50C288E63}" destId="{EF6B8B13-6774-46DB-AF8D-61DB74C6D6F9}" srcOrd="5" destOrd="0" presId="urn:microsoft.com/office/officeart/2005/8/layout/list1"/>
    <dgm:cxn modelId="{67AF8B65-9020-4EF0-BC2A-BD19F0AD069E}" type="presParOf" srcId="{CC52F4CF-9202-4F90-8F02-29F50C288E63}" destId="{8843075B-F750-472B-8D03-E4BFC80B0C90}"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B0D4939-AD5A-47AA-ABEF-5AEB3E8A89C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EEF10286-0E48-405C-B515-C5A3D54B30BB}">
      <dgm:prSet/>
      <dgm:spPr/>
      <dgm:t>
        <a:bodyPr/>
        <a:lstStyle/>
        <a:p>
          <a:pPr marL="0" indent="441325" algn="just" rtl="0"/>
          <a:r>
            <a:rPr lang="ru-RU" b="1" dirty="0" err="1" smtClean="0">
              <a:latin typeface="Times New Roman" pitchFamily="18" charset="0"/>
              <a:cs typeface="Times New Roman" pitchFamily="18" charset="0"/>
            </a:rPr>
            <a:t>Акциядорлик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жамияти</a:t>
          </a:r>
          <a:r>
            <a:rPr lang="ru-RU" b="1" dirty="0" smtClean="0">
              <a:latin typeface="Times New Roman" pitchFamily="18" charset="0"/>
              <a:cs typeface="Times New Roman" pitchFamily="18" charset="0"/>
            </a:rPr>
            <a:t> – капитали </a:t>
          </a:r>
          <a:r>
            <a:rPr lang="ru-RU" b="1" dirty="0" err="1" smtClean="0">
              <a:latin typeface="Times New Roman" pitchFamily="18" charset="0"/>
              <a:cs typeface="Times New Roman" pitchFamily="18" charset="0"/>
            </a:rPr>
            <a:t>қимматли қоғоз шаклида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расмийлаштирилган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турли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омонатчиларнинг</a:t>
          </a:r>
          <a:r>
            <a:rPr lang="ru-RU" b="1" dirty="0" smtClean="0">
              <a:latin typeface="Times New Roman" pitchFamily="18" charset="0"/>
              <a:cs typeface="Times New Roman" pitchFamily="18" charset="0"/>
            </a:rPr>
            <a:t> пул </a:t>
          </a:r>
          <a:r>
            <a:rPr lang="ru-RU" b="1" dirty="0" err="1" smtClean="0">
              <a:latin typeface="Times New Roman" pitchFamily="18" charset="0"/>
              <a:cs typeface="Times New Roman" pitchFamily="18" charset="0"/>
            </a:rPr>
            <a:t>маблағларидан таркиб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топувчи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корхона</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D74AF5ED-0D8E-45BA-A141-9E616F118853}" type="parTrans" cxnId="{BBE4DF9B-F7A5-4FA0-AE9C-9DFB52A31946}">
      <dgm:prSet/>
      <dgm:spPr/>
      <dgm:t>
        <a:bodyPr/>
        <a:lstStyle/>
        <a:p>
          <a:endParaRPr lang="ru-RU"/>
        </a:p>
      </dgm:t>
    </dgm:pt>
    <dgm:pt modelId="{212B62CF-03CC-4135-9AAD-7AD752DB3C1B}" type="sibTrans" cxnId="{BBE4DF9B-F7A5-4FA0-AE9C-9DFB52A31946}">
      <dgm:prSet/>
      <dgm:spPr/>
      <dgm:t>
        <a:bodyPr/>
        <a:lstStyle/>
        <a:p>
          <a:endParaRPr lang="ru-RU"/>
        </a:p>
      </dgm:t>
    </dgm:pt>
    <dgm:pt modelId="{6A82C06A-D104-4260-AE59-9397BD76A278}" type="pres">
      <dgm:prSet presAssocID="{3B0D4939-AD5A-47AA-ABEF-5AEB3E8A89C6}" presName="linear" presStyleCnt="0">
        <dgm:presLayoutVars>
          <dgm:animLvl val="lvl"/>
          <dgm:resizeHandles val="exact"/>
        </dgm:presLayoutVars>
      </dgm:prSet>
      <dgm:spPr/>
      <dgm:t>
        <a:bodyPr/>
        <a:lstStyle/>
        <a:p>
          <a:endParaRPr lang="ru-RU"/>
        </a:p>
      </dgm:t>
    </dgm:pt>
    <dgm:pt modelId="{5129C8F9-5F0E-4BCA-BDF2-A9DEC15EE162}" type="pres">
      <dgm:prSet presAssocID="{EEF10286-0E48-405C-B515-C5A3D54B30BB}" presName="parentText" presStyleLbl="node1" presStyleIdx="0" presStyleCnt="1">
        <dgm:presLayoutVars>
          <dgm:chMax val="0"/>
          <dgm:bulletEnabled val="1"/>
        </dgm:presLayoutVars>
      </dgm:prSet>
      <dgm:spPr/>
      <dgm:t>
        <a:bodyPr/>
        <a:lstStyle/>
        <a:p>
          <a:endParaRPr lang="ru-RU"/>
        </a:p>
      </dgm:t>
    </dgm:pt>
  </dgm:ptLst>
  <dgm:cxnLst>
    <dgm:cxn modelId="{BF300E31-35C9-4709-81F0-C8340C551C8B}" type="presOf" srcId="{EEF10286-0E48-405C-B515-C5A3D54B30BB}" destId="{5129C8F9-5F0E-4BCA-BDF2-A9DEC15EE162}" srcOrd="0" destOrd="0" presId="urn:microsoft.com/office/officeart/2005/8/layout/vList2"/>
    <dgm:cxn modelId="{39496A97-E01D-4644-966D-68DE8CC6FD90}" type="presOf" srcId="{3B0D4939-AD5A-47AA-ABEF-5AEB3E8A89C6}" destId="{6A82C06A-D104-4260-AE59-9397BD76A278}" srcOrd="0" destOrd="0" presId="urn:microsoft.com/office/officeart/2005/8/layout/vList2"/>
    <dgm:cxn modelId="{BBE4DF9B-F7A5-4FA0-AE9C-9DFB52A31946}" srcId="{3B0D4939-AD5A-47AA-ABEF-5AEB3E8A89C6}" destId="{EEF10286-0E48-405C-B515-C5A3D54B30BB}" srcOrd="0" destOrd="0" parTransId="{D74AF5ED-0D8E-45BA-A141-9E616F118853}" sibTransId="{212B62CF-03CC-4135-9AAD-7AD752DB3C1B}"/>
    <dgm:cxn modelId="{13BB2458-ED32-4667-A74F-120E1ECD9801}" type="presParOf" srcId="{6A82C06A-D104-4260-AE59-9397BD76A278}" destId="{5129C8F9-5F0E-4BCA-BDF2-A9DEC15EE162}"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5D4650F-E01F-4AF0-A0DD-D54B8CED02ED}"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352C25D1-73D0-4B51-AE32-63E77026755A}">
      <dgm:prSet custT="1"/>
      <dgm:spPr/>
      <dgm:t>
        <a:bodyPr/>
        <a:lstStyle/>
        <a:p>
          <a:pPr rtl="0"/>
          <a:r>
            <a:rPr lang="uz-Cyrl-UZ" sz="4800" b="1" u="none" dirty="0" smtClean="0">
              <a:latin typeface="Times New Roman" pitchFamily="18" charset="0"/>
              <a:cs typeface="Times New Roman" pitchFamily="18" charset="0"/>
            </a:rPr>
            <a:t>АКЦИЯ</a:t>
          </a:r>
          <a:endParaRPr lang="uz-Cyrl-UZ" sz="4800" u="none" dirty="0" smtClean="0">
            <a:latin typeface="Times New Roman" pitchFamily="18" charset="0"/>
            <a:cs typeface="Times New Roman" pitchFamily="18" charset="0"/>
          </a:endParaRPr>
        </a:p>
      </dgm:t>
    </dgm:pt>
    <dgm:pt modelId="{30ECD9E5-F4B6-4E0E-A19F-F2F58B602128}" type="parTrans" cxnId="{56F6C8FF-EED2-43E2-A72E-0757A568AFBB}">
      <dgm:prSet/>
      <dgm:spPr/>
      <dgm:t>
        <a:bodyPr/>
        <a:lstStyle/>
        <a:p>
          <a:endParaRPr lang="ru-RU"/>
        </a:p>
      </dgm:t>
    </dgm:pt>
    <dgm:pt modelId="{14BF0D05-9A98-4B43-A2BA-01898AB6AD8C}" type="sibTrans" cxnId="{56F6C8FF-EED2-43E2-A72E-0757A568AFBB}">
      <dgm:prSet/>
      <dgm:spPr/>
      <dgm:t>
        <a:bodyPr/>
        <a:lstStyle/>
        <a:p>
          <a:endParaRPr lang="ru-RU"/>
        </a:p>
      </dgm:t>
    </dgm:pt>
    <dgm:pt modelId="{B2DD1A8F-43C2-4B4F-9EC9-F4FB0E31D17E}">
      <dgm:prSet/>
      <dgm:spPr/>
      <dgm:t>
        <a:bodyPr/>
        <a:lstStyle/>
        <a:p>
          <a:pPr algn="just" rtl="0"/>
          <a:r>
            <a:rPr lang="uz-Cyrl-UZ" b="1" dirty="0" smtClean="0">
              <a:latin typeface="Times New Roman" pitchFamily="18" charset="0"/>
              <a:cs typeface="Times New Roman" pitchFamily="18" charset="0"/>
            </a:rPr>
            <a:t> – бу унинг эгаси ҳиссадорлик жамияти капиталига ўзининг маълум ҳиссасини қўшганлигига ва унинг фойдасидан дивиденд шаклида даромад олиш ҳуқуқи борлигига гувоҳлик берувчи қимматли қоғоздир.</a:t>
          </a:r>
          <a:r>
            <a:rPr lang="uz-Cyrl-UZ" dirty="0" smtClean="0">
              <a:latin typeface="Times New Roman" pitchFamily="18" charset="0"/>
              <a:cs typeface="Times New Roman" pitchFamily="18" charset="0"/>
            </a:rPr>
            <a:t> </a:t>
          </a:r>
        </a:p>
      </dgm:t>
    </dgm:pt>
    <dgm:pt modelId="{9B6B24BC-FE77-449E-BD87-B5B077132A06}" type="parTrans" cxnId="{0E82A745-DD51-45AB-A59D-A751E55BD997}">
      <dgm:prSet/>
      <dgm:spPr/>
      <dgm:t>
        <a:bodyPr/>
        <a:lstStyle/>
        <a:p>
          <a:endParaRPr lang="ru-RU"/>
        </a:p>
      </dgm:t>
    </dgm:pt>
    <dgm:pt modelId="{EA4FD569-82B0-4966-AC8A-AC4CE29F6C0B}" type="sibTrans" cxnId="{0E82A745-DD51-45AB-A59D-A751E55BD997}">
      <dgm:prSet/>
      <dgm:spPr/>
      <dgm:t>
        <a:bodyPr/>
        <a:lstStyle/>
        <a:p>
          <a:endParaRPr lang="ru-RU"/>
        </a:p>
      </dgm:t>
    </dgm:pt>
    <dgm:pt modelId="{5DB135C3-7E54-46DB-B051-07C14B13D330}" type="pres">
      <dgm:prSet presAssocID="{C5D4650F-E01F-4AF0-A0DD-D54B8CED02ED}" presName="Name0" presStyleCnt="0">
        <dgm:presLayoutVars>
          <dgm:dir/>
          <dgm:animLvl val="lvl"/>
          <dgm:resizeHandles val="exact"/>
        </dgm:presLayoutVars>
      </dgm:prSet>
      <dgm:spPr/>
      <dgm:t>
        <a:bodyPr/>
        <a:lstStyle/>
        <a:p>
          <a:endParaRPr lang="ru-RU"/>
        </a:p>
      </dgm:t>
    </dgm:pt>
    <dgm:pt modelId="{33BA974F-4862-4F8B-9CA7-A310671AC7ED}" type="pres">
      <dgm:prSet presAssocID="{352C25D1-73D0-4B51-AE32-63E77026755A}" presName="composite" presStyleCnt="0"/>
      <dgm:spPr/>
      <dgm:t>
        <a:bodyPr/>
        <a:lstStyle/>
        <a:p>
          <a:endParaRPr lang="ru-RU"/>
        </a:p>
      </dgm:t>
    </dgm:pt>
    <dgm:pt modelId="{C9A16435-08C0-403F-B052-BA39A076EF71}" type="pres">
      <dgm:prSet presAssocID="{352C25D1-73D0-4B51-AE32-63E77026755A}" presName="parTx" presStyleLbl="alignNode1" presStyleIdx="0" presStyleCnt="1">
        <dgm:presLayoutVars>
          <dgm:chMax val="0"/>
          <dgm:chPref val="0"/>
          <dgm:bulletEnabled val="1"/>
        </dgm:presLayoutVars>
      </dgm:prSet>
      <dgm:spPr/>
      <dgm:t>
        <a:bodyPr/>
        <a:lstStyle/>
        <a:p>
          <a:endParaRPr lang="ru-RU"/>
        </a:p>
      </dgm:t>
    </dgm:pt>
    <dgm:pt modelId="{8689A3B3-D441-4464-86A7-713E636FA47B}" type="pres">
      <dgm:prSet presAssocID="{352C25D1-73D0-4B51-AE32-63E77026755A}" presName="desTx" presStyleLbl="alignAccFollowNode1" presStyleIdx="0" presStyleCnt="1" custLinFactNeighborX="-348" custLinFactNeighborY="1144">
        <dgm:presLayoutVars>
          <dgm:bulletEnabled val="1"/>
        </dgm:presLayoutVars>
      </dgm:prSet>
      <dgm:spPr/>
      <dgm:t>
        <a:bodyPr/>
        <a:lstStyle/>
        <a:p>
          <a:endParaRPr lang="ru-RU"/>
        </a:p>
      </dgm:t>
    </dgm:pt>
  </dgm:ptLst>
  <dgm:cxnLst>
    <dgm:cxn modelId="{B07B5397-3AA2-4F78-ADD0-A8B2733B5766}" type="presOf" srcId="{C5D4650F-E01F-4AF0-A0DD-D54B8CED02ED}" destId="{5DB135C3-7E54-46DB-B051-07C14B13D330}" srcOrd="0" destOrd="0" presId="urn:microsoft.com/office/officeart/2005/8/layout/hList1"/>
    <dgm:cxn modelId="{56537B62-1349-49D6-A4A7-07357EF99EF7}" type="presOf" srcId="{352C25D1-73D0-4B51-AE32-63E77026755A}" destId="{C9A16435-08C0-403F-B052-BA39A076EF71}" srcOrd="0" destOrd="0" presId="urn:microsoft.com/office/officeart/2005/8/layout/hList1"/>
    <dgm:cxn modelId="{56F6C8FF-EED2-43E2-A72E-0757A568AFBB}" srcId="{C5D4650F-E01F-4AF0-A0DD-D54B8CED02ED}" destId="{352C25D1-73D0-4B51-AE32-63E77026755A}" srcOrd="0" destOrd="0" parTransId="{30ECD9E5-F4B6-4E0E-A19F-F2F58B602128}" sibTransId="{14BF0D05-9A98-4B43-A2BA-01898AB6AD8C}"/>
    <dgm:cxn modelId="{0E82A745-DD51-45AB-A59D-A751E55BD997}" srcId="{352C25D1-73D0-4B51-AE32-63E77026755A}" destId="{B2DD1A8F-43C2-4B4F-9EC9-F4FB0E31D17E}" srcOrd="0" destOrd="0" parTransId="{9B6B24BC-FE77-449E-BD87-B5B077132A06}" sibTransId="{EA4FD569-82B0-4966-AC8A-AC4CE29F6C0B}"/>
    <dgm:cxn modelId="{E54C81F8-828E-4567-A96F-31017E7F4298}" type="presOf" srcId="{B2DD1A8F-43C2-4B4F-9EC9-F4FB0E31D17E}" destId="{8689A3B3-D441-4464-86A7-713E636FA47B}" srcOrd="0" destOrd="0" presId="urn:microsoft.com/office/officeart/2005/8/layout/hList1"/>
    <dgm:cxn modelId="{741679F1-617A-422A-9677-59ED72291490}" type="presParOf" srcId="{5DB135C3-7E54-46DB-B051-07C14B13D330}" destId="{33BA974F-4862-4F8B-9CA7-A310671AC7ED}" srcOrd="0" destOrd="0" presId="urn:microsoft.com/office/officeart/2005/8/layout/hList1"/>
    <dgm:cxn modelId="{C9AD8BF0-9845-4099-8710-CDBF65CB65A0}" type="presParOf" srcId="{33BA974F-4862-4F8B-9CA7-A310671AC7ED}" destId="{C9A16435-08C0-403F-B052-BA39A076EF71}" srcOrd="0" destOrd="0" presId="urn:microsoft.com/office/officeart/2005/8/layout/hList1"/>
    <dgm:cxn modelId="{D327D235-6E90-4E16-BBAF-DFC4C1F3DED9}" type="presParOf" srcId="{33BA974F-4862-4F8B-9CA7-A310671AC7ED}" destId="{8689A3B3-D441-4464-86A7-713E636FA47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E8E4A0C-1F4C-42DB-874B-8AA4A5B2B190}" type="doc">
      <dgm:prSet loTypeId="urn:microsoft.com/office/officeart/2005/8/layout/list1" loCatId="list" qsTypeId="urn:microsoft.com/office/officeart/2005/8/quickstyle/3d1" qsCatId="3D" csTypeId="urn:microsoft.com/office/officeart/2005/8/colors/colorful3" csCatId="colorful"/>
      <dgm:spPr/>
      <dgm:t>
        <a:bodyPr/>
        <a:lstStyle/>
        <a:p>
          <a:endParaRPr lang="ru-RU"/>
        </a:p>
      </dgm:t>
    </dgm:pt>
    <dgm:pt modelId="{486CFD24-CDE5-40C7-B6B0-F7C3CE952C49}">
      <dgm:prSet custT="1"/>
      <dgm:spPr/>
      <dgm:t>
        <a:bodyPr/>
        <a:lstStyle/>
        <a:p>
          <a:pPr rtl="0"/>
          <a:r>
            <a:rPr lang="uz-Cyrl-UZ" sz="1800" b="1" dirty="0" smtClean="0">
              <a:latin typeface="Times New Roman" pitchFamily="18" charset="0"/>
              <a:cs typeface="Times New Roman" pitchFamily="18" charset="0"/>
            </a:rPr>
            <a:t>Эгаси ёзилган акция</a:t>
          </a:r>
          <a:endParaRPr lang="en-US" sz="1800" b="1" dirty="0">
            <a:latin typeface="Times New Roman" pitchFamily="18" charset="0"/>
            <a:cs typeface="Times New Roman" pitchFamily="18" charset="0"/>
          </a:endParaRPr>
        </a:p>
      </dgm:t>
    </dgm:pt>
    <dgm:pt modelId="{B3EAFBD2-4BA6-4EDB-9F92-BF1D2C059612}" type="parTrans" cxnId="{A94624CD-A4D8-4756-AC6D-DC14F6B9D106}">
      <dgm:prSet/>
      <dgm:spPr/>
      <dgm:t>
        <a:bodyPr/>
        <a:lstStyle/>
        <a:p>
          <a:endParaRPr lang="ru-RU" sz="1800">
            <a:latin typeface="Times New Roman" pitchFamily="18" charset="0"/>
            <a:cs typeface="Times New Roman" pitchFamily="18" charset="0"/>
          </a:endParaRPr>
        </a:p>
      </dgm:t>
    </dgm:pt>
    <dgm:pt modelId="{07072A77-0B1A-4705-BF73-163BBE32C5F6}" type="sibTrans" cxnId="{A94624CD-A4D8-4756-AC6D-DC14F6B9D106}">
      <dgm:prSet/>
      <dgm:spPr/>
      <dgm:t>
        <a:bodyPr/>
        <a:lstStyle/>
        <a:p>
          <a:endParaRPr lang="ru-RU" sz="1800">
            <a:latin typeface="Times New Roman" pitchFamily="18" charset="0"/>
            <a:cs typeface="Times New Roman" pitchFamily="18" charset="0"/>
          </a:endParaRPr>
        </a:p>
      </dgm:t>
    </dgm:pt>
    <dgm:pt modelId="{31E5FB60-73F3-482E-A2D3-DCEB5E77E417}">
      <dgm:prSet custT="1"/>
      <dgm:spPr/>
      <dgm:t>
        <a:bodyPr/>
        <a:lstStyle/>
        <a:p>
          <a:pPr rtl="0"/>
          <a:r>
            <a:rPr lang="uz-Cyrl-UZ" sz="1800" b="0" dirty="0" smtClean="0">
              <a:latin typeface="Times New Roman" pitchFamily="18" charset="0"/>
              <a:cs typeface="Times New Roman" pitchFamily="18" charset="0"/>
            </a:rPr>
            <a:t>– акциядорлик жамияти реестрида акция эгасининг номига қайд қилиниб, фақатгина унинг ёзма рухсати билан олди-сотди қилиниши мумкин бўлган акция. </a:t>
          </a:r>
          <a:endParaRPr lang="ru-RU" sz="1800" b="0" dirty="0">
            <a:latin typeface="Times New Roman" pitchFamily="18" charset="0"/>
            <a:cs typeface="Times New Roman" pitchFamily="18" charset="0"/>
          </a:endParaRPr>
        </a:p>
      </dgm:t>
    </dgm:pt>
    <dgm:pt modelId="{0DDA8F2F-E0E5-4271-A1AF-61C5AC2C30F0}" type="parTrans" cxnId="{9199D7F5-29FB-4977-8D3F-EDEDAD16220B}">
      <dgm:prSet/>
      <dgm:spPr/>
      <dgm:t>
        <a:bodyPr/>
        <a:lstStyle/>
        <a:p>
          <a:endParaRPr lang="ru-RU" sz="1800">
            <a:latin typeface="Times New Roman" pitchFamily="18" charset="0"/>
            <a:cs typeface="Times New Roman" pitchFamily="18" charset="0"/>
          </a:endParaRPr>
        </a:p>
      </dgm:t>
    </dgm:pt>
    <dgm:pt modelId="{DF2D6658-646D-4CC5-9429-84D65BF4D872}" type="sibTrans" cxnId="{9199D7F5-29FB-4977-8D3F-EDEDAD16220B}">
      <dgm:prSet/>
      <dgm:spPr/>
      <dgm:t>
        <a:bodyPr/>
        <a:lstStyle/>
        <a:p>
          <a:endParaRPr lang="ru-RU" sz="1800">
            <a:latin typeface="Times New Roman" pitchFamily="18" charset="0"/>
            <a:cs typeface="Times New Roman" pitchFamily="18" charset="0"/>
          </a:endParaRPr>
        </a:p>
      </dgm:t>
    </dgm:pt>
    <dgm:pt modelId="{49BB44C3-E68E-4CA3-B661-4C791D8C867F}">
      <dgm:prSet custT="1"/>
      <dgm:spPr/>
      <dgm:t>
        <a:bodyPr/>
        <a:lstStyle/>
        <a:p>
          <a:pPr rtl="0"/>
          <a:r>
            <a:rPr lang="uz-Cyrl-UZ" sz="1800" b="1" dirty="0" smtClean="0">
              <a:latin typeface="Times New Roman" pitchFamily="18" charset="0"/>
              <a:cs typeface="Times New Roman" pitchFamily="18" charset="0"/>
            </a:rPr>
            <a:t>Эгаси ёзилмаган акция </a:t>
          </a:r>
          <a:endParaRPr lang="en-US" sz="1800" b="1" dirty="0">
            <a:latin typeface="Times New Roman" pitchFamily="18" charset="0"/>
            <a:cs typeface="Times New Roman" pitchFamily="18" charset="0"/>
          </a:endParaRPr>
        </a:p>
      </dgm:t>
    </dgm:pt>
    <dgm:pt modelId="{A6BC7864-7142-4192-8694-4018896F11AD}" type="parTrans" cxnId="{B0499894-BDCF-4644-8A57-9EE1D34CFB9F}">
      <dgm:prSet/>
      <dgm:spPr/>
      <dgm:t>
        <a:bodyPr/>
        <a:lstStyle/>
        <a:p>
          <a:endParaRPr lang="ru-RU" sz="1800">
            <a:latin typeface="Times New Roman" pitchFamily="18" charset="0"/>
            <a:cs typeface="Times New Roman" pitchFamily="18" charset="0"/>
          </a:endParaRPr>
        </a:p>
      </dgm:t>
    </dgm:pt>
    <dgm:pt modelId="{9A744CC4-DCCF-47AB-8452-2C9923F6E9D4}" type="sibTrans" cxnId="{B0499894-BDCF-4644-8A57-9EE1D34CFB9F}">
      <dgm:prSet/>
      <dgm:spPr/>
      <dgm:t>
        <a:bodyPr/>
        <a:lstStyle/>
        <a:p>
          <a:endParaRPr lang="ru-RU" sz="1800">
            <a:latin typeface="Times New Roman" pitchFamily="18" charset="0"/>
            <a:cs typeface="Times New Roman" pitchFamily="18" charset="0"/>
          </a:endParaRPr>
        </a:p>
      </dgm:t>
    </dgm:pt>
    <dgm:pt modelId="{409B8671-1C9D-4960-A86D-DB8430772E44}">
      <dgm:prSet custT="1"/>
      <dgm:spPr/>
      <dgm:t>
        <a:bodyPr/>
        <a:lstStyle/>
        <a:p>
          <a:pPr rtl="0"/>
          <a:r>
            <a:rPr lang="uz-Cyrl-UZ" sz="1800" b="0" dirty="0" smtClean="0">
              <a:latin typeface="Times New Roman" pitchFamily="18" charset="0"/>
              <a:cs typeface="Times New Roman" pitchFamily="18" charset="0"/>
            </a:rPr>
            <a:t>– жамият акциядорларининг реестрига киритилмаган ҳолда бошқа шахсларга мулк қилиб берилувчи ҳамда эркин тарзда олди-сотди қилинувчи акция. </a:t>
          </a:r>
          <a:endParaRPr lang="ru-RU" sz="1800" b="0" dirty="0">
            <a:latin typeface="Times New Roman" pitchFamily="18" charset="0"/>
            <a:cs typeface="Times New Roman" pitchFamily="18" charset="0"/>
          </a:endParaRPr>
        </a:p>
      </dgm:t>
    </dgm:pt>
    <dgm:pt modelId="{9B430E2D-E81B-4510-822B-257622557AA1}" type="parTrans" cxnId="{F0642E9A-BAC1-4A90-A829-03559ED88150}">
      <dgm:prSet/>
      <dgm:spPr/>
      <dgm:t>
        <a:bodyPr/>
        <a:lstStyle/>
        <a:p>
          <a:endParaRPr lang="ru-RU" sz="1800">
            <a:latin typeface="Times New Roman" pitchFamily="18" charset="0"/>
            <a:cs typeface="Times New Roman" pitchFamily="18" charset="0"/>
          </a:endParaRPr>
        </a:p>
      </dgm:t>
    </dgm:pt>
    <dgm:pt modelId="{18656844-71ED-49EC-AEF8-853493A19E2E}" type="sibTrans" cxnId="{F0642E9A-BAC1-4A90-A829-03559ED88150}">
      <dgm:prSet/>
      <dgm:spPr/>
      <dgm:t>
        <a:bodyPr/>
        <a:lstStyle/>
        <a:p>
          <a:endParaRPr lang="ru-RU" sz="1800">
            <a:latin typeface="Times New Roman" pitchFamily="18" charset="0"/>
            <a:cs typeface="Times New Roman" pitchFamily="18" charset="0"/>
          </a:endParaRPr>
        </a:p>
      </dgm:t>
    </dgm:pt>
    <dgm:pt modelId="{0370A166-10EE-47E6-A386-14F71E55A33C}">
      <dgm:prSet custT="1"/>
      <dgm:spPr/>
      <dgm:t>
        <a:bodyPr/>
        <a:lstStyle/>
        <a:p>
          <a:pPr rtl="0"/>
          <a:r>
            <a:rPr lang="ru-RU" sz="1800" b="1" dirty="0" err="1" smtClean="0">
              <a:latin typeface="Times New Roman" pitchFamily="18" charset="0"/>
              <a:cs typeface="Times New Roman" pitchFamily="18" charset="0"/>
            </a:rPr>
            <a:t>Оддий</a:t>
          </a:r>
          <a:r>
            <a:rPr lang="ru-RU" sz="1800" b="1" dirty="0" smtClean="0">
              <a:latin typeface="Times New Roman" pitchFamily="18" charset="0"/>
              <a:cs typeface="Times New Roman" pitchFamily="18" charset="0"/>
            </a:rPr>
            <a:t> акция </a:t>
          </a:r>
          <a:endParaRPr lang="en-US" sz="1800" b="1" dirty="0">
            <a:latin typeface="Times New Roman" pitchFamily="18" charset="0"/>
            <a:cs typeface="Times New Roman" pitchFamily="18" charset="0"/>
          </a:endParaRPr>
        </a:p>
      </dgm:t>
    </dgm:pt>
    <dgm:pt modelId="{E8FDF080-ABA3-4166-ACB1-A7280664D87D}" type="parTrans" cxnId="{82D79800-3E83-4C90-BBCF-B927C4E6A4B4}">
      <dgm:prSet/>
      <dgm:spPr/>
      <dgm:t>
        <a:bodyPr/>
        <a:lstStyle/>
        <a:p>
          <a:endParaRPr lang="ru-RU" sz="1800">
            <a:latin typeface="Times New Roman" pitchFamily="18" charset="0"/>
            <a:cs typeface="Times New Roman" pitchFamily="18" charset="0"/>
          </a:endParaRPr>
        </a:p>
      </dgm:t>
    </dgm:pt>
    <dgm:pt modelId="{47FF7CD8-54D0-4F13-B09B-19FECA3ACA72}" type="sibTrans" cxnId="{82D79800-3E83-4C90-BBCF-B927C4E6A4B4}">
      <dgm:prSet/>
      <dgm:spPr/>
      <dgm:t>
        <a:bodyPr/>
        <a:lstStyle/>
        <a:p>
          <a:endParaRPr lang="ru-RU" sz="1800">
            <a:latin typeface="Times New Roman" pitchFamily="18" charset="0"/>
            <a:cs typeface="Times New Roman" pitchFamily="18" charset="0"/>
          </a:endParaRPr>
        </a:p>
      </dgm:t>
    </dgm:pt>
    <dgm:pt modelId="{97A403FF-4218-409A-8FED-4A3DDECA0BE7}">
      <dgm:prSet custT="1"/>
      <dgm:spPr/>
      <dgm:t>
        <a:bodyPr/>
        <a:lstStyle/>
        <a:p>
          <a:pPr rtl="0"/>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дивидендни</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қўйилган маблағга мутаносиб</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равишда</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тақсимлаш имконини</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берувчи</a:t>
          </a:r>
          <a:r>
            <a:rPr lang="ru-RU" sz="1800" b="0" dirty="0" smtClean="0">
              <a:latin typeface="Times New Roman" pitchFamily="18" charset="0"/>
              <a:cs typeface="Times New Roman" pitchFamily="18" charset="0"/>
            </a:rPr>
            <a:t> акция. </a:t>
          </a:r>
          <a:endParaRPr lang="ru-RU" sz="1800" b="0" dirty="0">
            <a:latin typeface="Times New Roman" pitchFamily="18" charset="0"/>
            <a:cs typeface="Times New Roman" pitchFamily="18" charset="0"/>
          </a:endParaRPr>
        </a:p>
      </dgm:t>
    </dgm:pt>
    <dgm:pt modelId="{034EAB7A-7862-4795-89AA-31E9D6A816F8}" type="parTrans" cxnId="{6AA8FB4F-78EB-4EBC-98C3-5E1A7540EA19}">
      <dgm:prSet/>
      <dgm:spPr/>
      <dgm:t>
        <a:bodyPr/>
        <a:lstStyle/>
        <a:p>
          <a:endParaRPr lang="ru-RU" sz="1800">
            <a:latin typeface="Times New Roman" pitchFamily="18" charset="0"/>
            <a:cs typeface="Times New Roman" pitchFamily="18" charset="0"/>
          </a:endParaRPr>
        </a:p>
      </dgm:t>
    </dgm:pt>
    <dgm:pt modelId="{0B32DF23-9731-44AD-A56C-F9EB17822251}" type="sibTrans" cxnId="{6AA8FB4F-78EB-4EBC-98C3-5E1A7540EA19}">
      <dgm:prSet/>
      <dgm:spPr/>
      <dgm:t>
        <a:bodyPr/>
        <a:lstStyle/>
        <a:p>
          <a:endParaRPr lang="ru-RU" sz="1800">
            <a:latin typeface="Times New Roman" pitchFamily="18" charset="0"/>
            <a:cs typeface="Times New Roman" pitchFamily="18" charset="0"/>
          </a:endParaRPr>
        </a:p>
      </dgm:t>
    </dgm:pt>
    <dgm:pt modelId="{0BDFB61D-55EA-4738-BC8A-0AD8CF5610ED}">
      <dgm:prSet custT="1"/>
      <dgm:spPr/>
      <dgm:t>
        <a:bodyPr/>
        <a:lstStyle/>
        <a:p>
          <a:pPr rtl="0"/>
          <a:r>
            <a:rPr lang="ru-RU" sz="1800" b="1" dirty="0" err="1" smtClean="0">
              <a:latin typeface="Times New Roman" pitchFamily="18" charset="0"/>
              <a:cs typeface="Times New Roman" pitchFamily="18" charset="0"/>
            </a:rPr>
            <a:t>Имтиёзли</a:t>
          </a:r>
          <a:r>
            <a:rPr lang="ru-RU" sz="1800" b="1" dirty="0" smtClean="0">
              <a:latin typeface="Times New Roman" pitchFamily="18" charset="0"/>
              <a:cs typeface="Times New Roman" pitchFamily="18" charset="0"/>
            </a:rPr>
            <a:t> акция </a:t>
          </a:r>
          <a:endParaRPr lang="en-US" sz="1800" b="1" dirty="0">
            <a:latin typeface="Times New Roman" pitchFamily="18" charset="0"/>
            <a:cs typeface="Times New Roman" pitchFamily="18" charset="0"/>
          </a:endParaRPr>
        </a:p>
      </dgm:t>
    </dgm:pt>
    <dgm:pt modelId="{E834AA6D-FB90-4B92-BCD8-89E16859028B}" type="parTrans" cxnId="{0456FAC6-6846-42FB-A829-DEAFD699BC53}">
      <dgm:prSet/>
      <dgm:spPr/>
      <dgm:t>
        <a:bodyPr/>
        <a:lstStyle/>
        <a:p>
          <a:endParaRPr lang="ru-RU" sz="1800">
            <a:latin typeface="Times New Roman" pitchFamily="18" charset="0"/>
            <a:cs typeface="Times New Roman" pitchFamily="18" charset="0"/>
          </a:endParaRPr>
        </a:p>
      </dgm:t>
    </dgm:pt>
    <dgm:pt modelId="{4F4A6732-7E26-4A9F-9969-47789BD38679}" type="sibTrans" cxnId="{0456FAC6-6846-42FB-A829-DEAFD699BC53}">
      <dgm:prSet/>
      <dgm:spPr/>
      <dgm:t>
        <a:bodyPr/>
        <a:lstStyle/>
        <a:p>
          <a:endParaRPr lang="ru-RU" sz="1800">
            <a:latin typeface="Times New Roman" pitchFamily="18" charset="0"/>
            <a:cs typeface="Times New Roman" pitchFamily="18" charset="0"/>
          </a:endParaRPr>
        </a:p>
      </dgm:t>
    </dgm:pt>
    <dgm:pt modelId="{E03D8DC5-FC31-45AB-BFC2-A8FD6D2F961A}">
      <dgm:prSet custT="1"/>
      <dgm:spPr/>
      <dgm:t>
        <a:bodyPr/>
        <a:lstStyle/>
        <a:p>
          <a:pPr rtl="0"/>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акциядорлик</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жамияти</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дивиденди</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ва</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мол-мулкини</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тақсимлашда оддий</a:t>
          </a:r>
          <a:r>
            <a:rPr lang="ru-RU" sz="1800" b="0" dirty="0" smtClean="0">
              <a:latin typeface="Times New Roman" pitchFamily="18" charset="0"/>
              <a:cs typeface="Times New Roman" pitchFamily="18" charset="0"/>
            </a:rPr>
            <a:t> акция </a:t>
          </a:r>
          <a:r>
            <a:rPr lang="ru-RU" sz="1800" b="0" dirty="0" err="1" smtClean="0">
              <a:latin typeface="Times New Roman" pitchFamily="18" charset="0"/>
              <a:cs typeface="Times New Roman" pitchFamily="18" charset="0"/>
            </a:rPr>
            <a:t>эгасига</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нисбатан</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устунлик</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берувчи</a:t>
          </a:r>
          <a:r>
            <a:rPr lang="ru-RU" sz="1800" b="0" dirty="0" smtClean="0">
              <a:latin typeface="Times New Roman" pitchFamily="18" charset="0"/>
              <a:cs typeface="Times New Roman" pitchFamily="18" charset="0"/>
            </a:rPr>
            <a:t> </a:t>
          </a:r>
          <a:r>
            <a:rPr lang="ru-RU" sz="1800" b="0" dirty="0" err="1" smtClean="0">
              <a:latin typeface="Times New Roman" pitchFamily="18" charset="0"/>
              <a:cs typeface="Times New Roman" pitchFamily="18" charset="0"/>
            </a:rPr>
            <a:t>акция</a:t>
          </a:r>
          <a:r>
            <a:rPr lang="ru-RU" sz="1800" b="0" dirty="0" smtClean="0">
              <a:latin typeface="Times New Roman" pitchFamily="18" charset="0"/>
              <a:cs typeface="Times New Roman" pitchFamily="18" charset="0"/>
            </a:rPr>
            <a:t>. </a:t>
          </a:r>
          <a:endParaRPr lang="ru-RU" sz="1800" b="0" dirty="0">
            <a:latin typeface="Times New Roman" pitchFamily="18" charset="0"/>
            <a:cs typeface="Times New Roman" pitchFamily="18" charset="0"/>
          </a:endParaRPr>
        </a:p>
      </dgm:t>
    </dgm:pt>
    <dgm:pt modelId="{EA448FD0-4926-4FC2-9067-BAA7EEBFD755}" type="parTrans" cxnId="{6DF8E51F-5B95-4CEA-8FB8-94A4B6C840E9}">
      <dgm:prSet/>
      <dgm:spPr/>
      <dgm:t>
        <a:bodyPr/>
        <a:lstStyle/>
        <a:p>
          <a:endParaRPr lang="ru-RU" sz="1800">
            <a:latin typeface="Times New Roman" pitchFamily="18" charset="0"/>
            <a:cs typeface="Times New Roman" pitchFamily="18" charset="0"/>
          </a:endParaRPr>
        </a:p>
      </dgm:t>
    </dgm:pt>
    <dgm:pt modelId="{16BAC036-F806-49BD-9E2E-3C230FC07E0F}" type="sibTrans" cxnId="{6DF8E51F-5B95-4CEA-8FB8-94A4B6C840E9}">
      <dgm:prSet/>
      <dgm:spPr/>
      <dgm:t>
        <a:bodyPr/>
        <a:lstStyle/>
        <a:p>
          <a:endParaRPr lang="ru-RU" sz="1800">
            <a:latin typeface="Times New Roman" pitchFamily="18" charset="0"/>
            <a:cs typeface="Times New Roman" pitchFamily="18" charset="0"/>
          </a:endParaRPr>
        </a:p>
      </dgm:t>
    </dgm:pt>
    <dgm:pt modelId="{DC1A5B51-D1D1-4218-B7DD-0B841101C19D}" type="pres">
      <dgm:prSet presAssocID="{EE8E4A0C-1F4C-42DB-874B-8AA4A5B2B190}" presName="linear" presStyleCnt="0">
        <dgm:presLayoutVars>
          <dgm:dir/>
          <dgm:animLvl val="lvl"/>
          <dgm:resizeHandles val="exact"/>
        </dgm:presLayoutVars>
      </dgm:prSet>
      <dgm:spPr/>
      <dgm:t>
        <a:bodyPr/>
        <a:lstStyle/>
        <a:p>
          <a:endParaRPr lang="ru-RU"/>
        </a:p>
      </dgm:t>
    </dgm:pt>
    <dgm:pt modelId="{41C63807-231E-4EA9-9242-6DF275430792}" type="pres">
      <dgm:prSet presAssocID="{486CFD24-CDE5-40C7-B6B0-F7C3CE952C49}" presName="parentLin" presStyleCnt="0"/>
      <dgm:spPr/>
    </dgm:pt>
    <dgm:pt modelId="{3346FCB3-958B-4FD5-B375-6B32E0750709}" type="pres">
      <dgm:prSet presAssocID="{486CFD24-CDE5-40C7-B6B0-F7C3CE952C49}" presName="parentLeftMargin" presStyleLbl="node1" presStyleIdx="0" presStyleCnt="4"/>
      <dgm:spPr/>
      <dgm:t>
        <a:bodyPr/>
        <a:lstStyle/>
        <a:p>
          <a:endParaRPr lang="ru-RU"/>
        </a:p>
      </dgm:t>
    </dgm:pt>
    <dgm:pt modelId="{F239DA1C-11D9-4E9B-BC9D-709EECA8BA1E}" type="pres">
      <dgm:prSet presAssocID="{486CFD24-CDE5-40C7-B6B0-F7C3CE952C49}" presName="parentText" presStyleLbl="node1" presStyleIdx="0" presStyleCnt="4">
        <dgm:presLayoutVars>
          <dgm:chMax val="0"/>
          <dgm:bulletEnabled val="1"/>
        </dgm:presLayoutVars>
      </dgm:prSet>
      <dgm:spPr/>
      <dgm:t>
        <a:bodyPr/>
        <a:lstStyle/>
        <a:p>
          <a:endParaRPr lang="ru-RU"/>
        </a:p>
      </dgm:t>
    </dgm:pt>
    <dgm:pt modelId="{5FD8B39B-28F9-44F8-BD51-D7DDE2782C87}" type="pres">
      <dgm:prSet presAssocID="{486CFD24-CDE5-40C7-B6B0-F7C3CE952C49}" presName="negativeSpace" presStyleCnt="0"/>
      <dgm:spPr/>
    </dgm:pt>
    <dgm:pt modelId="{1103498E-FB39-40D2-A28B-1CE86B4CE632}" type="pres">
      <dgm:prSet presAssocID="{486CFD24-CDE5-40C7-B6B0-F7C3CE952C49}" presName="childText" presStyleLbl="conFgAcc1" presStyleIdx="0" presStyleCnt="4">
        <dgm:presLayoutVars>
          <dgm:bulletEnabled val="1"/>
        </dgm:presLayoutVars>
      </dgm:prSet>
      <dgm:spPr/>
      <dgm:t>
        <a:bodyPr/>
        <a:lstStyle/>
        <a:p>
          <a:endParaRPr lang="ru-RU"/>
        </a:p>
      </dgm:t>
    </dgm:pt>
    <dgm:pt modelId="{7463EB96-36C0-4A14-9F35-081D558C1F08}" type="pres">
      <dgm:prSet presAssocID="{07072A77-0B1A-4705-BF73-163BBE32C5F6}" presName="spaceBetweenRectangles" presStyleCnt="0"/>
      <dgm:spPr/>
    </dgm:pt>
    <dgm:pt modelId="{68A005B4-02DD-471F-92B6-45B2B55545C8}" type="pres">
      <dgm:prSet presAssocID="{49BB44C3-E68E-4CA3-B661-4C791D8C867F}" presName="parentLin" presStyleCnt="0"/>
      <dgm:spPr/>
    </dgm:pt>
    <dgm:pt modelId="{554C118D-2ADA-44AD-9CFB-B4E68C2C43E3}" type="pres">
      <dgm:prSet presAssocID="{49BB44C3-E68E-4CA3-B661-4C791D8C867F}" presName="parentLeftMargin" presStyleLbl="node1" presStyleIdx="0" presStyleCnt="4"/>
      <dgm:spPr/>
      <dgm:t>
        <a:bodyPr/>
        <a:lstStyle/>
        <a:p>
          <a:endParaRPr lang="ru-RU"/>
        </a:p>
      </dgm:t>
    </dgm:pt>
    <dgm:pt modelId="{AF0FCC4F-B3A5-4775-8D9F-EF7E30E8E2B6}" type="pres">
      <dgm:prSet presAssocID="{49BB44C3-E68E-4CA3-B661-4C791D8C867F}" presName="parentText" presStyleLbl="node1" presStyleIdx="1" presStyleCnt="4">
        <dgm:presLayoutVars>
          <dgm:chMax val="0"/>
          <dgm:bulletEnabled val="1"/>
        </dgm:presLayoutVars>
      </dgm:prSet>
      <dgm:spPr/>
      <dgm:t>
        <a:bodyPr/>
        <a:lstStyle/>
        <a:p>
          <a:endParaRPr lang="ru-RU"/>
        </a:p>
      </dgm:t>
    </dgm:pt>
    <dgm:pt modelId="{AD8B3E8C-4591-45EB-BD73-94B8C384F235}" type="pres">
      <dgm:prSet presAssocID="{49BB44C3-E68E-4CA3-B661-4C791D8C867F}" presName="negativeSpace" presStyleCnt="0"/>
      <dgm:spPr/>
    </dgm:pt>
    <dgm:pt modelId="{F7F8853B-495D-4FD1-9C31-A24B00E7270F}" type="pres">
      <dgm:prSet presAssocID="{49BB44C3-E68E-4CA3-B661-4C791D8C867F}" presName="childText" presStyleLbl="conFgAcc1" presStyleIdx="1" presStyleCnt="4">
        <dgm:presLayoutVars>
          <dgm:bulletEnabled val="1"/>
        </dgm:presLayoutVars>
      </dgm:prSet>
      <dgm:spPr/>
      <dgm:t>
        <a:bodyPr/>
        <a:lstStyle/>
        <a:p>
          <a:endParaRPr lang="ru-RU"/>
        </a:p>
      </dgm:t>
    </dgm:pt>
    <dgm:pt modelId="{113CBEB5-D0CD-4D1C-8804-BAC921F7F60F}" type="pres">
      <dgm:prSet presAssocID="{9A744CC4-DCCF-47AB-8452-2C9923F6E9D4}" presName="spaceBetweenRectangles" presStyleCnt="0"/>
      <dgm:spPr/>
    </dgm:pt>
    <dgm:pt modelId="{CB7DFA1C-03CF-44E1-B881-389EA56F651B}" type="pres">
      <dgm:prSet presAssocID="{0370A166-10EE-47E6-A386-14F71E55A33C}" presName="parentLin" presStyleCnt="0"/>
      <dgm:spPr/>
    </dgm:pt>
    <dgm:pt modelId="{A24B6595-EB23-4FE3-B148-57AA0C87FDBD}" type="pres">
      <dgm:prSet presAssocID="{0370A166-10EE-47E6-A386-14F71E55A33C}" presName="parentLeftMargin" presStyleLbl="node1" presStyleIdx="1" presStyleCnt="4"/>
      <dgm:spPr/>
      <dgm:t>
        <a:bodyPr/>
        <a:lstStyle/>
        <a:p>
          <a:endParaRPr lang="ru-RU"/>
        </a:p>
      </dgm:t>
    </dgm:pt>
    <dgm:pt modelId="{9E473251-C988-4409-855F-DF91A63C4A6E}" type="pres">
      <dgm:prSet presAssocID="{0370A166-10EE-47E6-A386-14F71E55A33C}" presName="parentText" presStyleLbl="node1" presStyleIdx="2" presStyleCnt="4">
        <dgm:presLayoutVars>
          <dgm:chMax val="0"/>
          <dgm:bulletEnabled val="1"/>
        </dgm:presLayoutVars>
      </dgm:prSet>
      <dgm:spPr/>
      <dgm:t>
        <a:bodyPr/>
        <a:lstStyle/>
        <a:p>
          <a:endParaRPr lang="ru-RU"/>
        </a:p>
      </dgm:t>
    </dgm:pt>
    <dgm:pt modelId="{9E7999E6-EEAD-45DA-A592-90DD117BEACA}" type="pres">
      <dgm:prSet presAssocID="{0370A166-10EE-47E6-A386-14F71E55A33C}" presName="negativeSpace" presStyleCnt="0"/>
      <dgm:spPr/>
    </dgm:pt>
    <dgm:pt modelId="{15F4B4B2-8B17-4587-83B2-7173C81EA8E5}" type="pres">
      <dgm:prSet presAssocID="{0370A166-10EE-47E6-A386-14F71E55A33C}" presName="childText" presStyleLbl="conFgAcc1" presStyleIdx="2" presStyleCnt="4">
        <dgm:presLayoutVars>
          <dgm:bulletEnabled val="1"/>
        </dgm:presLayoutVars>
      </dgm:prSet>
      <dgm:spPr/>
      <dgm:t>
        <a:bodyPr/>
        <a:lstStyle/>
        <a:p>
          <a:endParaRPr lang="ru-RU"/>
        </a:p>
      </dgm:t>
    </dgm:pt>
    <dgm:pt modelId="{2F19D88D-0B9F-4EF9-9558-842748F636FA}" type="pres">
      <dgm:prSet presAssocID="{47FF7CD8-54D0-4F13-B09B-19FECA3ACA72}" presName="spaceBetweenRectangles" presStyleCnt="0"/>
      <dgm:spPr/>
    </dgm:pt>
    <dgm:pt modelId="{C0B8459B-AE31-4942-B1D9-A984CE79C8DE}" type="pres">
      <dgm:prSet presAssocID="{0BDFB61D-55EA-4738-BC8A-0AD8CF5610ED}" presName="parentLin" presStyleCnt="0"/>
      <dgm:spPr/>
    </dgm:pt>
    <dgm:pt modelId="{2D9E8B96-5515-42BC-B211-A32FFC331F45}" type="pres">
      <dgm:prSet presAssocID="{0BDFB61D-55EA-4738-BC8A-0AD8CF5610ED}" presName="parentLeftMargin" presStyleLbl="node1" presStyleIdx="2" presStyleCnt="4"/>
      <dgm:spPr/>
      <dgm:t>
        <a:bodyPr/>
        <a:lstStyle/>
        <a:p>
          <a:endParaRPr lang="ru-RU"/>
        </a:p>
      </dgm:t>
    </dgm:pt>
    <dgm:pt modelId="{1D9138FA-1DFA-42C9-9FC9-DF6FC719B581}" type="pres">
      <dgm:prSet presAssocID="{0BDFB61D-55EA-4738-BC8A-0AD8CF5610ED}" presName="parentText" presStyleLbl="node1" presStyleIdx="3" presStyleCnt="4">
        <dgm:presLayoutVars>
          <dgm:chMax val="0"/>
          <dgm:bulletEnabled val="1"/>
        </dgm:presLayoutVars>
      </dgm:prSet>
      <dgm:spPr/>
      <dgm:t>
        <a:bodyPr/>
        <a:lstStyle/>
        <a:p>
          <a:endParaRPr lang="ru-RU"/>
        </a:p>
      </dgm:t>
    </dgm:pt>
    <dgm:pt modelId="{C1AAEC19-DE11-4676-B551-C9BE0880C945}" type="pres">
      <dgm:prSet presAssocID="{0BDFB61D-55EA-4738-BC8A-0AD8CF5610ED}" presName="negativeSpace" presStyleCnt="0"/>
      <dgm:spPr/>
    </dgm:pt>
    <dgm:pt modelId="{48A150ED-0469-490C-B99F-5B6A34BBF939}" type="pres">
      <dgm:prSet presAssocID="{0BDFB61D-55EA-4738-BC8A-0AD8CF5610ED}" presName="childText" presStyleLbl="conFgAcc1" presStyleIdx="3" presStyleCnt="4">
        <dgm:presLayoutVars>
          <dgm:bulletEnabled val="1"/>
        </dgm:presLayoutVars>
      </dgm:prSet>
      <dgm:spPr/>
      <dgm:t>
        <a:bodyPr/>
        <a:lstStyle/>
        <a:p>
          <a:endParaRPr lang="ru-RU"/>
        </a:p>
      </dgm:t>
    </dgm:pt>
  </dgm:ptLst>
  <dgm:cxnLst>
    <dgm:cxn modelId="{1CAD32E3-4840-48F7-BFFC-E94E09F49944}" type="presOf" srcId="{486CFD24-CDE5-40C7-B6B0-F7C3CE952C49}" destId="{F239DA1C-11D9-4E9B-BC9D-709EECA8BA1E}" srcOrd="1" destOrd="0" presId="urn:microsoft.com/office/officeart/2005/8/layout/list1"/>
    <dgm:cxn modelId="{A94624CD-A4D8-4756-AC6D-DC14F6B9D106}" srcId="{EE8E4A0C-1F4C-42DB-874B-8AA4A5B2B190}" destId="{486CFD24-CDE5-40C7-B6B0-F7C3CE952C49}" srcOrd="0" destOrd="0" parTransId="{B3EAFBD2-4BA6-4EDB-9F92-BF1D2C059612}" sibTransId="{07072A77-0B1A-4705-BF73-163BBE32C5F6}"/>
    <dgm:cxn modelId="{EEDC0B54-EE2F-490A-A430-C775A74BCB89}" type="presOf" srcId="{31E5FB60-73F3-482E-A2D3-DCEB5E77E417}" destId="{1103498E-FB39-40D2-A28B-1CE86B4CE632}" srcOrd="0" destOrd="0" presId="urn:microsoft.com/office/officeart/2005/8/layout/list1"/>
    <dgm:cxn modelId="{DD110781-7057-4D63-8962-EA8EF4C8F886}" type="presOf" srcId="{0370A166-10EE-47E6-A386-14F71E55A33C}" destId="{9E473251-C988-4409-855F-DF91A63C4A6E}" srcOrd="1" destOrd="0" presId="urn:microsoft.com/office/officeart/2005/8/layout/list1"/>
    <dgm:cxn modelId="{6DF8E51F-5B95-4CEA-8FB8-94A4B6C840E9}" srcId="{0BDFB61D-55EA-4738-BC8A-0AD8CF5610ED}" destId="{E03D8DC5-FC31-45AB-BFC2-A8FD6D2F961A}" srcOrd="0" destOrd="0" parTransId="{EA448FD0-4926-4FC2-9067-BAA7EEBFD755}" sibTransId="{16BAC036-F806-49BD-9E2E-3C230FC07E0F}"/>
    <dgm:cxn modelId="{79CBA164-AA8F-4192-9885-10D42F5A54FC}" type="presOf" srcId="{97A403FF-4218-409A-8FED-4A3DDECA0BE7}" destId="{15F4B4B2-8B17-4587-83B2-7173C81EA8E5}" srcOrd="0" destOrd="0" presId="urn:microsoft.com/office/officeart/2005/8/layout/list1"/>
    <dgm:cxn modelId="{9199D7F5-29FB-4977-8D3F-EDEDAD16220B}" srcId="{486CFD24-CDE5-40C7-B6B0-F7C3CE952C49}" destId="{31E5FB60-73F3-482E-A2D3-DCEB5E77E417}" srcOrd="0" destOrd="0" parTransId="{0DDA8F2F-E0E5-4271-A1AF-61C5AC2C30F0}" sibTransId="{DF2D6658-646D-4CC5-9429-84D65BF4D872}"/>
    <dgm:cxn modelId="{A61F0E97-88D2-4D42-8B5B-C50D7A48D73F}" type="presOf" srcId="{0BDFB61D-55EA-4738-BC8A-0AD8CF5610ED}" destId="{1D9138FA-1DFA-42C9-9FC9-DF6FC719B581}" srcOrd="1" destOrd="0" presId="urn:microsoft.com/office/officeart/2005/8/layout/list1"/>
    <dgm:cxn modelId="{971A0EDE-3C49-434B-8AD8-28B930B9D97B}" type="presOf" srcId="{486CFD24-CDE5-40C7-B6B0-F7C3CE952C49}" destId="{3346FCB3-958B-4FD5-B375-6B32E0750709}" srcOrd="0" destOrd="0" presId="urn:microsoft.com/office/officeart/2005/8/layout/list1"/>
    <dgm:cxn modelId="{6AA8FB4F-78EB-4EBC-98C3-5E1A7540EA19}" srcId="{0370A166-10EE-47E6-A386-14F71E55A33C}" destId="{97A403FF-4218-409A-8FED-4A3DDECA0BE7}" srcOrd="0" destOrd="0" parTransId="{034EAB7A-7862-4795-89AA-31E9D6A816F8}" sibTransId="{0B32DF23-9731-44AD-A56C-F9EB17822251}"/>
    <dgm:cxn modelId="{82D79800-3E83-4C90-BBCF-B927C4E6A4B4}" srcId="{EE8E4A0C-1F4C-42DB-874B-8AA4A5B2B190}" destId="{0370A166-10EE-47E6-A386-14F71E55A33C}" srcOrd="2" destOrd="0" parTransId="{E8FDF080-ABA3-4166-ACB1-A7280664D87D}" sibTransId="{47FF7CD8-54D0-4F13-B09B-19FECA3ACA72}"/>
    <dgm:cxn modelId="{1E08DADA-65FB-4357-8C57-88014C50ABCC}" type="presOf" srcId="{0370A166-10EE-47E6-A386-14F71E55A33C}" destId="{A24B6595-EB23-4FE3-B148-57AA0C87FDBD}" srcOrd="0" destOrd="0" presId="urn:microsoft.com/office/officeart/2005/8/layout/list1"/>
    <dgm:cxn modelId="{0456FAC6-6846-42FB-A829-DEAFD699BC53}" srcId="{EE8E4A0C-1F4C-42DB-874B-8AA4A5B2B190}" destId="{0BDFB61D-55EA-4738-BC8A-0AD8CF5610ED}" srcOrd="3" destOrd="0" parTransId="{E834AA6D-FB90-4B92-BCD8-89E16859028B}" sibTransId="{4F4A6732-7E26-4A9F-9969-47789BD38679}"/>
    <dgm:cxn modelId="{C1C42C44-9AA0-4A43-89A3-7AAF04573D7B}" type="presOf" srcId="{49BB44C3-E68E-4CA3-B661-4C791D8C867F}" destId="{554C118D-2ADA-44AD-9CFB-B4E68C2C43E3}" srcOrd="0" destOrd="0" presId="urn:microsoft.com/office/officeart/2005/8/layout/list1"/>
    <dgm:cxn modelId="{B0499894-BDCF-4644-8A57-9EE1D34CFB9F}" srcId="{EE8E4A0C-1F4C-42DB-874B-8AA4A5B2B190}" destId="{49BB44C3-E68E-4CA3-B661-4C791D8C867F}" srcOrd="1" destOrd="0" parTransId="{A6BC7864-7142-4192-8694-4018896F11AD}" sibTransId="{9A744CC4-DCCF-47AB-8452-2C9923F6E9D4}"/>
    <dgm:cxn modelId="{44E379F9-9CB7-4229-942A-065D2C101FE7}" type="presOf" srcId="{E03D8DC5-FC31-45AB-BFC2-A8FD6D2F961A}" destId="{48A150ED-0469-490C-B99F-5B6A34BBF939}" srcOrd="0" destOrd="0" presId="urn:microsoft.com/office/officeart/2005/8/layout/list1"/>
    <dgm:cxn modelId="{6796FA26-DDDC-406F-993E-46B6338E97C7}" type="presOf" srcId="{49BB44C3-E68E-4CA3-B661-4C791D8C867F}" destId="{AF0FCC4F-B3A5-4775-8D9F-EF7E30E8E2B6}" srcOrd="1" destOrd="0" presId="urn:microsoft.com/office/officeart/2005/8/layout/list1"/>
    <dgm:cxn modelId="{F0642E9A-BAC1-4A90-A829-03559ED88150}" srcId="{49BB44C3-E68E-4CA3-B661-4C791D8C867F}" destId="{409B8671-1C9D-4960-A86D-DB8430772E44}" srcOrd="0" destOrd="0" parTransId="{9B430E2D-E81B-4510-822B-257622557AA1}" sibTransId="{18656844-71ED-49EC-AEF8-853493A19E2E}"/>
    <dgm:cxn modelId="{DBA4DF13-15AB-492B-9914-DEB7F716C655}" type="presOf" srcId="{409B8671-1C9D-4960-A86D-DB8430772E44}" destId="{F7F8853B-495D-4FD1-9C31-A24B00E7270F}" srcOrd="0" destOrd="0" presId="urn:microsoft.com/office/officeart/2005/8/layout/list1"/>
    <dgm:cxn modelId="{A5816515-4A17-42DC-AA8D-552E3280C5B0}" type="presOf" srcId="{0BDFB61D-55EA-4738-BC8A-0AD8CF5610ED}" destId="{2D9E8B96-5515-42BC-B211-A32FFC331F45}" srcOrd="0" destOrd="0" presId="urn:microsoft.com/office/officeart/2005/8/layout/list1"/>
    <dgm:cxn modelId="{BCFAB54E-9D0E-42EC-94D8-49B3B9ABF1DF}" type="presOf" srcId="{EE8E4A0C-1F4C-42DB-874B-8AA4A5B2B190}" destId="{DC1A5B51-D1D1-4218-B7DD-0B841101C19D}" srcOrd="0" destOrd="0" presId="urn:microsoft.com/office/officeart/2005/8/layout/list1"/>
    <dgm:cxn modelId="{8A5EBE59-744F-4A5F-8DF1-AD9C4D3DEF23}" type="presParOf" srcId="{DC1A5B51-D1D1-4218-B7DD-0B841101C19D}" destId="{41C63807-231E-4EA9-9242-6DF275430792}" srcOrd="0" destOrd="0" presId="urn:microsoft.com/office/officeart/2005/8/layout/list1"/>
    <dgm:cxn modelId="{02E4FCD4-5D6C-492E-B7CD-AFFA169AB28A}" type="presParOf" srcId="{41C63807-231E-4EA9-9242-6DF275430792}" destId="{3346FCB3-958B-4FD5-B375-6B32E0750709}" srcOrd="0" destOrd="0" presId="urn:microsoft.com/office/officeart/2005/8/layout/list1"/>
    <dgm:cxn modelId="{D20FF901-A67E-47EC-9006-A6CEFB89F94E}" type="presParOf" srcId="{41C63807-231E-4EA9-9242-6DF275430792}" destId="{F239DA1C-11D9-4E9B-BC9D-709EECA8BA1E}" srcOrd="1" destOrd="0" presId="urn:microsoft.com/office/officeart/2005/8/layout/list1"/>
    <dgm:cxn modelId="{405512C4-BFE5-4039-94DF-718011E26E0C}" type="presParOf" srcId="{DC1A5B51-D1D1-4218-B7DD-0B841101C19D}" destId="{5FD8B39B-28F9-44F8-BD51-D7DDE2782C87}" srcOrd="1" destOrd="0" presId="urn:microsoft.com/office/officeart/2005/8/layout/list1"/>
    <dgm:cxn modelId="{1BDA1E2A-05D1-40CC-B472-56868D02C724}" type="presParOf" srcId="{DC1A5B51-D1D1-4218-B7DD-0B841101C19D}" destId="{1103498E-FB39-40D2-A28B-1CE86B4CE632}" srcOrd="2" destOrd="0" presId="urn:microsoft.com/office/officeart/2005/8/layout/list1"/>
    <dgm:cxn modelId="{372DCB28-B207-4F79-BF4E-0F16728F20AD}" type="presParOf" srcId="{DC1A5B51-D1D1-4218-B7DD-0B841101C19D}" destId="{7463EB96-36C0-4A14-9F35-081D558C1F08}" srcOrd="3" destOrd="0" presId="urn:microsoft.com/office/officeart/2005/8/layout/list1"/>
    <dgm:cxn modelId="{CFC75E2A-5B1D-4728-9F6C-26E75BE259D4}" type="presParOf" srcId="{DC1A5B51-D1D1-4218-B7DD-0B841101C19D}" destId="{68A005B4-02DD-471F-92B6-45B2B55545C8}" srcOrd="4" destOrd="0" presId="urn:microsoft.com/office/officeart/2005/8/layout/list1"/>
    <dgm:cxn modelId="{5894A3F9-E625-42F5-994F-C720EC2F116E}" type="presParOf" srcId="{68A005B4-02DD-471F-92B6-45B2B55545C8}" destId="{554C118D-2ADA-44AD-9CFB-B4E68C2C43E3}" srcOrd="0" destOrd="0" presId="urn:microsoft.com/office/officeart/2005/8/layout/list1"/>
    <dgm:cxn modelId="{65400DB4-CE00-4C94-8DFB-8D0FF6D372D4}" type="presParOf" srcId="{68A005B4-02DD-471F-92B6-45B2B55545C8}" destId="{AF0FCC4F-B3A5-4775-8D9F-EF7E30E8E2B6}" srcOrd="1" destOrd="0" presId="urn:microsoft.com/office/officeart/2005/8/layout/list1"/>
    <dgm:cxn modelId="{44BFCA95-3E93-4AD5-ABCB-EC820148AB3E}" type="presParOf" srcId="{DC1A5B51-D1D1-4218-B7DD-0B841101C19D}" destId="{AD8B3E8C-4591-45EB-BD73-94B8C384F235}" srcOrd="5" destOrd="0" presId="urn:microsoft.com/office/officeart/2005/8/layout/list1"/>
    <dgm:cxn modelId="{D2DBEDAC-A8D4-41AA-8EBD-6AC7D7B2B88D}" type="presParOf" srcId="{DC1A5B51-D1D1-4218-B7DD-0B841101C19D}" destId="{F7F8853B-495D-4FD1-9C31-A24B00E7270F}" srcOrd="6" destOrd="0" presId="urn:microsoft.com/office/officeart/2005/8/layout/list1"/>
    <dgm:cxn modelId="{F2C18E12-4B2F-412F-B448-10839D87C860}" type="presParOf" srcId="{DC1A5B51-D1D1-4218-B7DD-0B841101C19D}" destId="{113CBEB5-D0CD-4D1C-8804-BAC921F7F60F}" srcOrd="7" destOrd="0" presId="urn:microsoft.com/office/officeart/2005/8/layout/list1"/>
    <dgm:cxn modelId="{3E25B4CC-3AFF-4057-A49E-6DE5A0272464}" type="presParOf" srcId="{DC1A5B51-D1D1-4218-B7DD-0B841101C19D}" destId="{CB7DFA1C-03CF-44E1-B881-389EA56F651B}" srcOrd="8" destOrd="0" presId="urn:microsoft.com/office/officeart/2005/8/layout/list1"/>
    <dgm:cxn modelId="{91F80B38-1994-493D-99CF-6B12AD42A715}" type="presParOf" srcId="{CB7DFA1C-03CF-44E1-B881-389EA56F651B}" destId="{A24B6595-EB23-4FE3-B148-57AA0C87FDBD}" srcOrd="0" destOrd="0" presId="urn:microsoft.com/office/officeart/2005/8/layout/list1"/>
    <dgm:cxn modelId="{85D4B21E-C89E-4C30-8396-ED7C91C39057}" type="presParOf" srcId="{CB7DFA1C-03CF-44E1-B881-389EA56F651B}" destId="{9E473251-C988-4409-855F-DF91A63C4A6E}" srcOrd="1" destOrd="0" presId="urn:microsoft.com/office/officeart/2005/8/layout/list1"/>
    <dgm:cxn modelId="{E492102F-B59B-4A1F-81EE-240F2A39FC15}" type="presParOf" srcId="{DC1A5B51-D1D1-4218-B7DD-0B841101C19D}" destId="{9E7999E6-EEAD-45DA-A592-90DD117BEACA}" srcOrd="9" destOrd="0" presId="urn:microsoft.com/office/officeart/2005/8/layout/list1"/>
    <dgm:cxn modelId="{6F8561CE-B67A-4173-A56A-2411F5F799CA}" type="presParOf" srcId="{DC1A5B51-D1D1-4218-B7DD-0B841101C19D}" destId="{15F4B4B2-8B17-4587-83B2-7173C81EA8E5}" srcOrd="10" destOrd="0" presId="urn:microsoft.com/office/officeart/2005/8/layout/list1"/>
    <dgm:cxn modelId="{B04CBAD3-92E3-4C53-80BB-146DF4668C54}" type="presParOf" srcId="{DC1A5B51-D1D1-4218-B7DD-0B841101C19D}" destId="{2F19D88D-0B9F-4EF9-9558-842748F636FA}" srcOrd="11" destOrd="0" presId="urn:microsoft.com/office/officeart/2005/8/layout/list1"/>
    <dgm:cxn modelId="{6A21368E-45E0-45EA-B71C-7E287D6F9C01}" type="presParOf" srcId="{DC1A5B51-D1D1-4218-B7DD-0B841101C19D}" destId="{C0B8459B-AE31-4942-B1D9-A984CE79C8DE}" srcOrd="12" destOrd="0" presId="urn:microsoft.com/office/officeart/2005/8/layout/list1"/>
    <dgm:cxn modelId="{07FA2508-32A0-4D47-B2A4-9B75B85D6DA0}" type="presParOf" srcId="{C0B8459B-AE31-4942-B1D9-A984CE79C8DE}" destId="{2D9E8B96-5515-42BC-B211-A32FFC331F45}" srcOrd="0" destOrd="0" presId="urn:microsoft.com/office/officeart/2005/8/layout/list1"/>
    <dgm:cxn modelId="{883EDBC0-3328-42F6-8F02-34CDC1DEED1F}" type="presParOf" srcId="{C0B8459B-AE31-4942-B1D9-A984CE79C8DE}" destId="{1D9138FA-1DFA-42C9-9FC9-DF6FC719B581}" srcOrd="1" destOrd="0" presId="urn:microsoft.com/office/officeart/2005/8/layout/list1"/>
    <dgm:cxn modelId="{80CACC29-ABF0-499D-AF67-2E253B64C2FB}" type="presParOf" srcId="{DC1A5B51-D1D1-4218-B7DD-0B841101C19D}" destId="{C1AAEC19-DE11-4676-B551-C9BE0880C945}" srcOrd="13" destOrd="0" presId="urn:microsoft.com/office/officeart/2005/8/layout/list1"/>
    <dgm:cxn modelId="{2875420D-B43E-4C41-A6C8-DFD47C9EFAA8}" type="presParOf" srcId="{DC1A5B51-D1D1-4218-B7DD-0B841101C19D}" destId="{48A150ED-0469-490C-B99F-5B6A34BBF939}"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5CAB62D9-DD3E-42B5-92BB-CA03AF46093D}"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8E128C48-AE22-4865-BEE8-5420BFE377BC}">
      <dgm:prSet/>
      <dgm:spPr/>
      <dgm:t>
        <a:bodyPr/>
        <a:lstStyle/>
        <a:p>
          <a:pPr algn="ctr" rtl="0"/>
          <a:r>
            <a:rPr lang="ru-RU" b="1" dirty="0" smtClean="0">
              <a:latin typeface="Times New Roman" pitchFamily="18" charset="0"/>
              <a:cs typeface="Times New Roman" pitchFamily="18" charset="0"/>
            </a:rPr>
            <a:t>Акция </a:t>
          </a:r>
          <a:r>
            <a:rPr lang="ru-RU" b="1" dirty="0" err="1" smtClean="0">
              <a:latin typeface="Times New Roman" pitchFamily="18" charset="0"/>
              <a:cs typeface="Times New Roman" pitchFamily="18" charset="0"/>
            </a:rPr>
            <a:t>турлари</a:t>
          </a:r>
          <a:endParaRPr lang="ru-RU" b="1" dirty="0">
            <a:latin typeface="Times New Roman" pitchFamily="18" charset="0"/>
            <a:cs typeface="Times New Roman" pitchFamily="18" charset="0"/>
          </a:endParaRPr>
        </a:p>
      </dgm:t>
    </dgm:pt>
    <dgm:pt modelId="{3696E079-EFD5-4B0F-8420-999F2E52E44F}" type="parTrans" cxnId="{CB4F7527-9053-4BBC-9841-E4B324051112}">
      <dgm:prSet/>
      <dgm:spPr/>
      <dgm:t>
        <a:bodyPr/>
        <a:lstStyle/>
        <a:p>
          <a:endParaRPr lang="ru-RU"/>
        </a:p>
      </dgm:t>
    </dgm:pt>
    <dgm:pt modelId="{58395FB7-96D6-4C8C-B73A-D8DD47E3B8E4}" type="sibTrans" cxnId="{CB4F7527-9053-4BBC-9841-E4B324051112}">
      <dgm:prSet/>
      <dgm:spPr/>
      <dgm:t>
        <a:bodyPr/>
        <a:lstStyle/>
        <a:p>
          <a:endParaRPr lang="ru-RU"/>
        </a:p>
      </dgm:t>
    </dgm:pt>
    <dgm:pt modelId="{D579F3D2-D0DD-419C-BC71-70A400051AC6}" type="pres">
      <dgm:prSet presAssocID="{5CAB62D9-DD3E-42B5-92BB-CA03AF46093D}" presName="linear" presStyleCnt="0">
        <dgm:presLayoutVars>
          <dgm:animLvl val="lvl"/>
          <dgm:resizeHandles val="exact"/>
        </dgm:presLayoutVars>
      </dgm:prSet>
      <dgm:spPr/>
      <dgm:t>
        <a:bodyPr/>
        <a:lstStyle/>
        <a:p>
          <a:endParaRPr lang="ru-RU"/>
        </a:p>
      </dgm:t>
    </dgm:pt>
    <dgm:pt modelId="{1D661F9A-7AC6-454B-A5DF-FF862E3B9EC1}" type="pres">
      <dgm:prSet presAssocID="{8E128C48-AE22-4865-BEE8-5420BFE377BC}" presName="parentText" presStyleLbl="node1" presStyleIdx="0" presStyleCnt="1" custLinFactNeighborX="1408" custLinFactNeighborY="983">
        <dgm:presLayoutVars>
          <dgm:chMax val="0"/>
          <dgm:bulletEnabled val="1"/>
        </dgm:presLayoutVars>
      </dgm:prSet>
      <dgm:spPr/>
      <dgm:t>
        <a:bodyPr/>
        <a:lstStyle/>
        <a:p>
          <a:endParaRPr lang="ru-RU"/>
        </a:p>
      </dgm:t>
    </dgm:pt>
  </dgm:ptLst>
  <dgm:cxnLst>
    <dgm:cxn modelId="{CB4F7527-9053-4BBC-9841-E4B324051112}" srcId="{5CAB62D9-DD3E-42B5-92BB-CA03AF46093D}" destId="{8E128C48-AE22-4865-BEE8-5420BFE377BC}" srcOrd="0" destOrd="0" parTransId="{3696E079-EFD5-4B0F-8420-999F2E52E44F}" sibTransId="{58395FB7-96D6-4C8C-B73A-D8DD47E3B8E4}"/>
    <dgm:cxn modelId="{9B0F574E-ED8D-4EB4-9B04-097A93DE6AA1}" type="presOf" srcId="{8E128C48-AE22-4865-BEE8-5420BFE377BC}" destId="{1D661F9A-7AC6-454B-A5DF-FF862E3B9EC1}" srcOrd="0" destOrd="0" presId="urn:microsoft.com/office/officeart/2005/8/layout/vList2"/>
    <dgm:cxn modelId="{9A7DE96C-7FCC-4DFE-B0B5-CC081F9CF81A}" type="presOf" srcId="{5CAB62D9-DD3E-42B5-92BB-CA03AF46093D}" destId="{D579F3D2-D0DD-419C-BC71-70A400051AC6}" srcOrd="0" destOrd="0" presId="urn:microsoft.com/office/officeart/2005/8/layout/vList2"/>
    <dgm:cxn modelId="{589D8A16-AC9B-4F19-A8D6-D7C59A0D2A14}" type="presParOf" srcId="{D579F3D2-D0DD-419C-BC71-70A400051AC6}" destId="{1D661F9A-7AC6-454B-A5DF-FF862E3B9EC1}"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F1769F0-9202-4927-9DA9-6534D4A85E73}"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1B0A17B3-68AD-4BBD-9CEC-B2C09EF2D344}">
      <dgm:prSet/>
      <dgm:spPr/>
      <dgm:t>
        <a:bodyPr/>
        <a:lstStyle/>
        <a:p>
          <a:pPr marL="0" indent="358775" algn="just" rtl="0"/>
          <a:r>
            <a:rPr lang="uz-Cyrl-UZ" b="1" dirty="0" smtClean="0">
              <a:latin typeface="Times New Roman" pitchFamily="18" charset="0"/>
              <a:cs typeface="Times New Roman" pitchFamily="18" charset="0"/>
            </a:rPr>
            <a:t>Акцияда ифодаланган пул суммаси унинг </a:t>
          </a:r>
          <a:r>
            <a:rPr lang="uz-Cyrl-UZ" b="1" u="sng" dirty="0" smtClean="0">
              <a:latin typeface="Times New Roman" pitchFamily="18" charset="0"/>
              <a:cs typeface="Times New Roman" pitchFamily="18" charset="0"/>
            </a:rPr>
            <a:t>номинал қиймати, </a:t>
          </a:r>
          <a:r>
            <a:rPr lang="uz-Cyrl-UZ" b="1" dirty="0" smtClean="0">
              <a:latin typeface="Times New Roman" pitchFamily="18" charset="0"/>
              <a:cs typeface="Times New Roman" pitchFamily="18" charset="0"/>
            </a:rPr>
            <a:t>акциянинг фонд бозорида сотиладиган нархи </a:t>
          </a:r>
          <a:r>
            <a:rPr lang="uz-Cyrl-UZ" b="1" u="sng" dirty="0" smtClean="0">
              <a:latin typeface="Times New Roman" pitchFamily="18" charset="0"/>
              <a:cs typeface="Times New Roman" pitchFamily="18" charset="0"/>
            </a:rPr>
            <a:t>акция курси</a:t>
          </a:r>
          <a:r>
            <a:rPr lang="uz-Cyrl-UZ" b="1" dirty="0" smtClean="0">
              <a:latin typeface="Times New Roman" pitchFamily="18" charset="0"/>
              <a:cs typeface="Times New Roman" pitchFamily="18" charset="0"/>
            </a:rPr>
            <a:t> дейилади. </a:t>
          </a:r>
          <a:endParaRPr lang="ru-RU" b="1" dirty="0">
            <a:latin typeface="Times New Roman" pitchFamily="18" charset="0"/>
            <a:cs typeface="Times New Roman" pitchFamily="18" charset="0"/>
          </a:endParaRPr>
        </a:p>
      </dgm:t>
    </dgm:pt>
    <dgm:pt modelId="{4E902029-9E40-4090-8967-F74A282A6793}" type="parTrans" cxnId="{64B0118F-C9A4-440F-91E3-782332EDAB52}">
      <dgm:prSet/>
      <dgm:spPr/>
      <dgm:t>
        <a:bodyPr/>
        <a:lstStyle/>
        <a:p>
          <a:endParaRPr lang="ru-RU">
            <a:latin typeface="Times New Roman" pitchFamily="18" charset="0"/>
            <a:cs typeface="Times New Roman" pitchFamily="18" charset="0"/>
          </a:endParaRPr>
        </a:p>
      </dgm:t>
    </dgm:pt>
    <dgm:pt modelId="{824EDA10-9D20-4867-8AB7-9A4188FA2575}" type="sibTrans" cxnId="{64B0118F-C9A4-440F-91E3-782332EDAB52}">
      <dgm:prSet/>
      <dgm:spPr/>
      <dgm:t>
        <a:bodyPr/>
        <a:lstStyle/>
        <a:p>
          <a:endParaRPr lang="ru-RU">
            <a:latin typeface="Times New Roman" pitchFamily="18" charset="0"/>
            <a:cs typeface="Times New Roman" pitchFamily="18" charset="0"/>
          </a:endParaRPr>
        </a:p>
      </dgm:t>
    </dgm:pt>
    <dgm:pt modelId="{074F7952-2681-4007-8F2E-904339FC3DE0}" type="pres">
      <dgm:prSet presAssocID="{9F1769F0-9202-4927-9DA9-6534D4A85E73}" presName="linear" presStyleCnt="0">
        <dgm:presLayoutVars>
          <dgm:animLvl val="lvl"/>
          <dgm:resizeHandles val="exact"/>
        </dgm:presLayoutVars>
      </dgm:prSet>
      <dgm:spPr/>
      <dgm:t>
        <a:bodyPr/>
        <a:lstStyle/>
        <a:p>
          <a:endParaRPr lang="ru-RU"/>
        </a:p>
      </dgm:t>
    </dgm:pt>
    <dgm:pt modelId="{B8D1C964-6B1A-463C-B18C-FC372FC4F032}" type="pres">
      <dgm:prSet presAssocID="{1B0A17B3-68AD-4BBD-9CEC-B2C09EF2D344}" presName="parentText" presStyleLbl="node1" presStyleIdx="0" presStyleCnt="1">
        <dgm:presLayoutVars>
          <dgm:chMax val="0"/>
          <dgm:bulletEnabled val="1"/>
        </dgm:presLayoutVars>
      </dgm:prSet>
      <dgm:spPr/>
      <dgm:t>
        <a:bodyPr/>
        <a:lstStyle/>
        <a:p>
          <a:endParaRPr lang="ru-RU"/>
        </a:p>
      </dgm:t>
    </dgm:pt>
  </dgm:ptLst>
  <dgm:cxnLst>
    <dgm:cxn modelId="{CE17FB69-5941-41B5-91FF-2DE31C331C48}" type="presOf" srcId="{9F1769F0-9202-4927-9DA9-6534D4A85E73}" destId="{074F7952-2681-4007-8F2E-904339FC3DE0}" srcOrd="0" destOrd="0" presId="urn:microsoft.com/office/officeart/2005/8/layout/vList2"/>
    <dgm:cxn modelId="{F1E7A989-AA59-403E-8391-A36798D1902E}" type="presOf" srcId="{1B0A17B3-68AD-4BBD-9CEC-B2C09EF2D344}" destId="{B8D1C964-6B1A-463C-B18C-FC372FC4F032}" srcOrd="0" destOrd="0" presId="urn:microsoft.com/office/officeart/2005/8/layout/vList2"/>
    <dgm:cxn modelId="{64B0118F-C9A4-440F-91E3-782332EDAB52}" srcId="{9F1769F0-9202-4927-9DA9-6534D4A85E73}" destId="{1B0A17B3-68AD-4BBD-9CEC-B2C09EF2D344}" srcOrd="0" destOrd="0" parTransId="{4E902029-9E40-4090-8967-F74A282A6793}" sibTransId="{824EDA10-9D20-4867-8AB7-9A4188FA2575}"/>
    <dgm:cxn modelId="{B924C874-A11A-4727-AC29-B911C200DA72}" type="presParOf" srcId="{074F7952-2681-4007-8F2E-904339FC3DE0}" destId="{B8D1C964-6B1A-463C-B18C-FC372FC4F032}"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E2217474-5165-429C-BDE7-D8F716E110E8}"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198800FE-3010-4A4E-B7B5-3F7C6C0B0381}">
      <dgm:prSet>
        <dgm:style>
          <a:lnRef idx="0">
            <a:schemeClr val="accent3"/>
          </a:lnRef>
          <a:fillRef idx="3">
            <a:schemeClr val="accent3"/>
          </a:fillRef>
          <a:effectRef idx="3">
            <a:schemeClr val="accent3"/>
          </a:effectRef>
          <a:fontRef idx="minor">
            <a:schemeClr val="lt1"/>
          </a:fontRef>
        </dgm:style>
      </dgm:prSet>
      <dgm:spPr/>
      <dgm:t>
        <a:bodyPr/>
        <a:lstStyle/>
        <a:p>
          <a:pPr algn="ctr" rtl="0"/>
          <a:r>
            <a:rPr lang="ru-RU" b="0" u="none" dirty="0" smtClean="0">
              <a:latin typeface="Times New Roman" pitchFamily="18" charset="0"/>
              <a:cs typeface="Times New Roman" pitchFamily="18" charset="0"/>
            </a:rPr>
            <a:t>Акция </a:t>
          </a:r>
          <a:r>
            <a:rPr lang="ru-RU" b="0" u="none" dirty="0" err="1" smtClean="0">
              <a:latin typeface="Times New Roman" pitchFamily="18" charset="0"/>
              <a:cs typeface="Times New Roman" pitchFamily="18" charset="0"/>
            </a:rPr>
            <a:t>курси</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қуйидагича аниқланади</a:t>
          </a:r>
          <a:r>
            <a:rPr lang="ru-RU" b="0" u="none" dirty="0" smtClean="0">
              <a:latin typeface="Times New Roman" pitchFamily="18" charset="0"/>
              <a:cs typeface="Times New Roman" pitchFamily="18" charset="0"/>
            </a:rPr>
            <a:t>:</a:t>
          </a:r>
          <a:endParaRPr lang="ru-RU" b="0" u="none" dirty="0">
            <a:latin typeface="Times New Roman" pitchFamily="18" charset="0"/>
            <a:cs typeface="Times New Roman" pitchFamily="18" charset="0"/>
          </a:endParaRPr>
        </a:p>
      </dgm:t>
    </dgm:pt>
    <dgm:pt modelId="{790176F9-90D2-4D52-898A-9BB76AD10CB8}" type="parTrans" cxnId="{5681B087-B0DD-4D87-9932-D4D2DEFD7D55}">
      <dgm:prSet/>
      <dgm:spPr/>
      <dgm:t>
        <a:bodyPr/>
        <a:lstStyle/>
        <a:p>
          <a:endParaRPr lang="ru-RU"/>
        </a:p>
      </dgm:t>
    </dgm:pt>
    <dgm:pt modelId="{3BB8BCAF-3714-4003-9005-C8A28DF2580C}" type="sibTrans" cxnId="{5681B087-B0DD-4D87-9932-D4D2DEFD7D55}">
      <dgm:prSet/>
      <dgm:spPr/>
      <dgm:t>
        <a:bodyPr/>
        <a:lstStyle/>
        <a:p>
          <a:endParaRPr lang="ru-RU"/>
        </a:p>
      </dgm:t>
    </dgm:pt>
    <dgm:pt modelId="{87C6DC32-634C-4D0B-BE0C-C9178C953537}" type="pres">
      <dgm:prSet presAssocID="{E2217474-5165-429C-BDE7-D8F716E110E8}" presName="linear" presStyleCnt="0">
        <dgm:presLayoutVars>
          <dgm:animLvl val="lvl"/>
          <dgm:resizeHandles val="exact"/>
        </dgm:presLayoutVars>
      </dgm:prSet>
      <dgm:spPr/>
      <dgm:t>
        <a:bodyPr/>
        <a:lstStyle/>
        <a:p>
          <a:endParaRPr lang="ru-RU"/>
        </a:p>
      </dgm:t>
    </dgm:pt>
    <dgm:pt modelId="{EF83D72A-DA45-4D9C-8089-41D28FFDAD6F}" type="pres">
      <dgm:prSet presAssocID="{198800FE-3010-4A4E-B7B5-3F7C6C0B0381}" presName="parentText" presStyleLbl="node1" presStyleIdx="0" presStyleCnt="1" custLinFactNeighborX="919" custLinFactNeighborY="10628">
        <dgm:presLayoutVars>
          <dgm:chMax val="0"/>
          <dgm:bulletEnabled val="1"/>
        </dgm:presLayoutVars>
      </dgm:prSet>
      <dgm:spPr/>
      <dgm:t>
        <a:bodyPr/>
        <a:lstStyle/>
        <a:p>
          <a:endParaRPr lang="ru-RU"/>
        </a:p>
      </dgm:t>
    </dgm:pt>
  </dgm:ptLst>
  <dgm:cxnLst>
    <dgm:cxn modelId="{5681B087-B0DD-4D87-9932-D4D2DEFD7D55}" srcId="{E2217474-5165-429C-BDE7-D8F716E110E8}" destId="{198800FE-3010-4A4E-B7B5-3F7C6C0B0381}" srcOrd="0" destOrd="0" parTransId="{790176F9-90D2-4D52-898A-9BB76AD10CB8}" sibTransId="{3BB8BCAF-3714-4003-9005-C8A28DF2580C}"/>
    <dgm:cxn modelId="{2012B0A6-8F7A-450F-AB57-529F3B9A21FB}" type="presOf" srcId="{198800FE-3010-4A4E-B7B5-3F7C6C0B0381}" destId="{EF83D72A-DA45-4D9C-8089-41D28FFDAD6F}" srcOrd="0" destOrd="0" presId="urn:microsoft.com/office/officeart/2005/8/layout/vList2"/>
    <dgm:cxn modelId="{6493FA4E-A967-41AF-BF41-CAF231D6A1C6}" type="presOf" srcId="{E2217474-5165-429C-BDE7-D8F716E110E8}" destId="{87C6DC32-634C-4D0B-BE0C-C9178C953537}" srcOrd="0" destOrd="0" presId="urn:microsoft.com/office/officeart/2005/8/layout/vList2"/>
    <dgm:cxn modelId="{16D02B00-ED3F-404F-868E-0A24E9887CA3}" type="presParOf" srcId="{87C6DC32-634C-4D0B-BE0C-C9178C953537}" destId="{EF83D72A-DA45-4D9C-8089-41D28FFDAD6F}"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DFD0B981-9B32-42E7-9DDF-B762EC54337E}" type="doc">
      <dgm:prSet loTypeId="urn:microsoft.com/office/officeart/2005/8/layout/vList2" loCatId="list" qsTypeId="urn:microsoft.com/office/officeart/2005/8/quickstyle/3d1" qsCatId="3D" csTypeId="urn:microsoft.com/office/officeart/2005/8/colors/accent2_1" csCatId="accent2" phldr="1"/>
      <dgm:spPr/>
      <dgm:t>
        <a:bodyPr/>
        <a:lstStyle/>
        <a:p>
          <a:endParaRPr lang="ru-RU"/>
        </a:p>
      </dgm:t>
    </dgm:pt>
    <dgm:pt modelId="{1E77640D-7E6B-41CF-8C0C-A743D313827C}">
      <dgm:prSet custT="1"/>
      <dgm:spPr/>
      <dgm:t>
        <a:bodyPr/>
        <a:lstStyle/>
        <a:p>
          <a:pPr rtl="0"/>
          <a:r>
            <a:rPr lang="ru-RU" sz="3200" b="0" i="0" baseline="0" dirty="0" err="1" smtClean="0">
              <a:latin typeface="Times New Roman" pitchFamily="18" charset="0"/>
              <a:cs typeface="Times New Roman" pitchFamily="18" charset="0"/>
            </a:rPr>
            <a:t>бу</a:t>
          </a:r>
          <a:r>
            <a:rPr lang="ru-RU" sz="3200" b="0" i="0" baseline="0" dirty="0" smtClean="0">
              <a:latin typeface="Times New Roman" pitchFamily="18" charset="0"/>
              <a:cs typeface="Times New Roman" pitchFamily="18" charset="0"/>
            </a:rPr>
            <a:t> </a:t>
          </a:r>
          <a:r>
            <a:rPr lang="ru-RU" sz="3200" b="0" i="0" baseline="0" dirty="0" err="1" smtClean="0">
              <a:latin typeface="Times New Roman" pitchFamily="18" charset="0"/>
              <a:cs typeface="Times New Roman" pitchFamily="18" charset="0"/>
            </a:rPr>
            <a:t>ерда</a:t>
          </a:r>
          <a:r>
            <a:rPr lang="ru-RU" sz="3200" b="0" i="0" baseline="0" dirty="0" smtClean="0">
              <a:latin typeface="Times New Roman" pitchFamily="18" charset="0"/>
              <a:cs typeface="Times New Roman" pitchFamily="18" charset="0"/>
            </a:rPr>
            <a:t>:</a:t>
          </a:r>
          <a:endParaRPr lang="en-US" sz="3200" b="0" i="0" baseline="0" dirty="0">
            <a:latin typeface="Times New Roman" pitchFamily="18" charset="0"/>
            <a:cs typeface="Times New Roman" pitchFamily="18" charset="0"/>
          </a:endParaRPr>
        </a:p>
      </dgm:t>
    </dgm:pt>
    <dgm:pt modelId="{1AB4ECA2-02A4-44EC-8814-3135F7E55CBB}" type="parTrans" cxnId="{33F7B43B-B0AD-4ECC-A82B-40847824AC81}">
      <dgm:prSet/>
      <dgm:spPr/>
      <dgm:t>
        <a:bodyPr/>
        <a:lstStyle/>
        <a:p>
          <a:endParaRPr lang="ru-RU" sz="3200">
            <a:latin typeface="Times New Roman" pitchFamily="18" charset="0"/>
            <a:cs typeface="Times New Roman" pitchFamily="18" charset="0"/>
          </a:endParaRPr>
        </a:p>
      </dgm:t>
    </dgm:pt>
    <dgm:pt modelId="{56A752AE-D50B-4057-B60D-1E70C3C116C1}" type="sibTrans" cxnId="{33F7B43B-B0AD-4ECC-A82B-40847824AC81}">
      <dgm:prSet/>
      <dgm:spPr/>
      <dgm:t>
        <a:bodyPr/>
        <a:lstStyle/>
        <a:p>
          <a:endParaRPr lang="ru-RU" sz="3200">
            <a:latin typeface="Times New Roman" pitchFamily="18" charset="0"/>
            <a:cs typeface="Times New Roman" pitchFamily="18" charset="0"/>
          </a:endParaRPr>
        </a:p>
      </dgm:t>
    </dgm:pt>
    <dgm:pt modelId="{B4F667D2-D43B-429D-BFF0-FC197FBFAC4B}">
      <dgm:prSet custT="1"/>
      <dgm:spPr/>
      <dgm:t>
        <a:bodyPr/>
        <a:lstStyle/>
        <a:p>
          <a:pPr rtl="0"/>
          <a:r>
            <a:rPr lang="ru-RU" sz="3200" b="0" i="0" baseline="0" dirty="0" smtClean="0">
              <a:latin typeface="Times New Roman" pitchFamily="18" charset="0"/>
              <a:cs typeface="Times New Roman" pitchFamily="18" charset="0"/>
            </a:rPr>
            <a:t>АК – акция </a:t>
          </a:r>
          <a:r>
            <a:rPr lang="ru-RU" sz="3200" b="0" i="0" baseline="0" dirty="0" err="1" smtClean="0">
              <a:latin typeface="Times New Roman" pitchFamily="18" charset="0"/>
              <a:cs typeface="Times New Roman" pitchFamily="18" charset="0"/>
            </a:rPr>
            <a:t>курси</a:t>
          </a:r>
          <a:r>
            <a:rPr lang="ru-RU" sz="3200" b="0" i="0" baseline="0" dirty="0" smtClean="0">
              <a:latin typeface="Times New Roman" pitchFamily="18" charset="0"/>
              <a:cs typeface="Times New Roman" pitchFamily="18" charset="0"/>
            </a:rPr>
            <a:t>; Д – дивиденд; </a:t>
          </a:r>
          <a:r>
            <a:rPr lang="ru-RU" sz="3200" b="0" i="0" baseline="0" dirty="0" err="1" smtClean="0">
              <a:latin typeface="Times New Roman" pitchFamily="18" charset="0"/>
              <a:cs typeface="Times New Roman" pitchFamily="18" charset="0"/>
            </a:rPr>
            <a:t>Ф</a:t>
          </a:r>
          <a:r>
            <a:rPr lang="ru-RU" sz="3200" b="0" i="0" baseline="-30000" dirty="0" err="1" smtClean="0">
              <a:latin typeface="Times New Roman" pitchFamily="18" charset="0"/>
              <a:cs typeface="Times New Roman" pitchFamily="18" charset="0"/>
            </a:rPr>
            <a:t>с</a:t>
          </a:r>
          <a:r>
            <a:rPr lang="ru-RU" sz="3200" b="0" i="0" baseline="0" dirty="0" smtClean="0">
              <a:latin typeface="Times New Roman" pitchFamily="18" charset="0"/>
              <a:cs typeface="Times New Roman" pitchFamily="18" charset="0"/>
            </a:rPr>
            <a:t> – ссуда </a:t>
          </a:r>
          <a:r>
            <a:rPr lang="ru-RU" sz="3200" b="0" i="0" baseline="0" dirty="0" err="1" smtClean="0">
              <a:latin typeface="Times New Roman" pitchFamily="18" charset="0"/>
              <a:cs typeface="Times New Roman" pitchFamily="18" charset="0"/>
            </a:rPr>
            <a:t>фоизи</a:t>
          </a:r>
          <a:r>
            <a:rPr lang="ru-RU" sz="3200" b="0" i="0" baseline="0" dirty="0" smtClean="0">
              <a:latin typeface="Times New Roman" pitchFamily="18" charset="0"/>
              <a:cs typeface="Times New Roman" pitchFamily="18" charset="0"/>
            </a:rPr>
            <a:t>.</a:t>
          </a:r>
          <a:endParaRPr lang="en-US" sz="3200" b="0" i="0" baseline="0" dirty="0">
            <a:latin typeface="Times New Roman" pitchFamily="18" charset="0"/>
            <a:cs typeface="Times New Roman" pitchFamily="18" charset="0"/>
          </a:endParaRPr>
        </a:p>
      </dgm:t>
    </dgm:pt>
    <dgm:pt modelId="{8EA5C20A-352D-4628-8FC6-3EE49D28066D}" type="parTrans" cxnId="{4B213703-90D2-4016-852F-532429771292}">
      <dgm:prSet/>
      <dgm:spPr/>
      <dgm:t>
        <a:bodyPr/>
        <a:lstStyle/>
        <a:p>
          <a:endParaRPr lang="ru-RU" sz="3200">
            <a:latin typeface="Times New Roman" pitchFamily="18" charset="0"/>
            <a:cs typeface="Times New Roman" pitchFamily="18" charset="0"/>
          </a:endParaRPr>
        </a:p>
      </dgm:t>
    </dgm:pt>
    <dgm:pt modelId="{42CD92A3-3DB8-4EB1-B20A-9D1AC541E1D2}" type="sibTrans" cxnId="{4B213703-90D2-4016-852F-532429771292}">
      <dgm:prSet/>
      <dgm:spPr/>
      <dgm:t>
        <a:bodyPr/>
        <a:lstStyle/>
        <a:p>
          <a:endParaRPr lang="ru-RU" sz="3200">
            <a:latin typeface="Times New Roman" pitchFamily="18" charset="0"/>
            <a:cs typeface="Times New Roman" pitchFamily="18" charset="0"/>
          </a:endParaRPr>
        </a:p>
      </dgm:t>
    </dgm:pt>
    <dgm:pt modelId="{3E5BDC92-1ACC-4AB4-931F-F0F138E32BFD}" type="pres">
      <dgm:prSet presAssocID="{DFD0B981-9B32-42E7-9DDF-B762EC54337E}" presName="linear" presStyleCnt="0">
        <dgm:presLayoutVars>
          <dgm:animLvl val="lvl"/>
          <dgm:resizeHandles val="exact"/>
        </dgm:presLayoutVars>
      </dgm:prSet>
      <dgm:spPr/>
      <dgm:t>
        <a:bodyPr/>
        <a:lstStyle/>
        <a:p>
          <a:endParaRPr lang="ru-RU"/>
        </a:p>
      </dgm:t>
    </dgm:pt>
    <dgm:pt modelId="{2BD4D940-DF07-498A-9987-3DEBD499FE71}" type="pres">
      <dgm:prSet presAssocID="{1E77640D-7E6B-41CF-8C0C-A743D313827C}" presName="parentText" presStyleLbl="node1" presStyleIdx="0" presStyleCnt="1">
        <dgm:presLayoutVars>
          <dgm:chMax val="0"/>
          <dgm:bulletEnabled val="1"/>
        </dgm:presLayoutVars>
      </dgm:prSet>
      <dgm:spPr/>
      <dgm:t>
        <a:bodyPr/>
        <a:lstStyle/>
        <a:p>
          <a:endParaRPr lang="ru-RU"/>
        </a:p>
      </dgm:t>
    </dgm:pt>
    <dgm:pt modelId="{8B489104-5F62-42B0-9911-53D349251D64}" type="pres">
      <dgm:prSet presAssocID="{1E77640D-7E6B-41CF-8C0C-A743D313827C}" presName="childText" presStyleLbl="revTx" presStyleIdx="0" presStyleCnt="1" custScaleY="161945">
        <dgm:presLayoutVars>
          <dgm:bulletEnabled val="1"/>
        </dgm:presLayoutVars>
      </dgm:prSet>
      <dgm:spPr/>
      <dgm:t>
        <a:bodyPr/>
        <a:lstStyle/>
        <a:p>
          <a:endParaRPr lang="ru-RU"/>
        </a:p>
      </dgm:t>
    </dgm:pt>
  </dgm:ptLst>
  <dgm:cxnLst>
    <dgm:cxn modelId="{A49B3131-5795-46E4-9CC5-674DFFD4AE61}" type="presOf" srcId="{1E77640D-7E6B-41CF-8C0C-A743D313827C}" destId="{2BD4D940-DF07-498A-9987-3DEBD499FE71}" srcOrd="0" destOrd="0" presId="urn:microsoft.com/office/officeart/2005/8/layout/vList2"/>
    <dgm:cxn modelId="{DE67EB6D-E365-4BC0-B8AB-16CE1D94FBE8}" type="presOf" srcId="{DFD0B981-9B32-42E7-9DDF-B762EC54337E}" destId="{3E5BDC92-1ACC-4AB4-931F-F0F138E32BFD}" srcOrd="0" destOrd="0" presId="urn:microsoft.com/office/officeart/2005/8/layout/vList2"/>
    <dgm:cxn modelId="{4B213703-90D2-4016-852F-532429771292}" srcId="{1E77640D-7E6B-41CF-8C0C-A743D313827C}" destId="{B4F667D2-D43B-429D-BFF0-FC197FBFAC4B}" srcOrd="0" destOrd="0" parTransId="{8EA5C20A-352D-4628-8FC6-3EE49D28066D}" sibTransId="{42CD92A3-3DB8-4EB1-B20A-9D1AC541E1D2}"/>
    <dgm:cxn modelId="{C3076149-4241-445D-A94B-B19A58316E24}" type="presOf" srcId="{B4F667D2-D43B-429D-BFF0-FC197FBFAC4B}" destId="{8B489104-5F62-42B0-9911-53D349251D64}" srcOrd="0" destOrd="0" presId="urn:microsoft.com/office/officeart/2005/8/layout/vList2"/>
    <dgm:cxn modelId="{33F7B43B-B0AD-4ECC-A82B-40847824AC81}" srcId="{DFD0B981-9B32-42E7-9DDF-B762EC54337E}" destId="{1E77640D-7E6B-41CF-8C0C-A743D313827C}" srcOrd="0" destOrd="0" parTransId="{1AB4ECA2-02A4-44EC-8814-3135F7E55CBB}" sibTransId="{56A752AE-D50B-4057-B60D-1E70C3C116C1}"/>
    <dgm:cxn modelId="{94B0852E-B492-453B-9E44-99F8B8732F9A}" type="presParOf" srcId="{3E5BDC92-1ACC-4AB4-931F-F0F138E32BFD}" destId="{2BD4D940-DF07-498A-9987-3DEBD499FE71}" srcOrd="0" destOrd="0" presId="urn:microsoft.com/office/officeart/2005/8/layout/vList2"/>
    <dgm:cxn modelId="{F5AB7DCF-17A9-4310-B2AB-BB89D221A7C7}" type="presParOf" srcId="{3E5BDC92-1ACC-4AB4-931F-F0F138E32BFD}" destId="{8B489104-5F62-42B0-9911-53D349251D64}" srcOrd="1" destOrd="0" presId="urn:microsoft.com/office/officeart/2005/8/layout/vList2"/>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C5CED154-08E9-40F0-A16F-6810BCFBC04F}" type="doc">
      <dgm:prSet loTypeId="urn:microsoft.com/office/officeart/2005/8/layout/vList2" loCatId="list" qsTypeId="urn:microsoft.com/office/officeart/2005/8/quickstyle/3d1" qsCatId="3D" csTypeId="urn:microsoft.com/office/officeart/2005/8/colors/accent2_1" csCatId="accent2" phldr="1"/>
      <dgm:spPr/>
      <dgm:t>
        <a:bodyPr/>
        <a:lstStyle/>
        <a:p>
          <a:endParaRPr lang="ru-RU"/>
        </a:p>
      </dgm:t>
    </dgm:pt>
    <dgm:pt modelId="{5182DDF5-43E0-466B-8842-28F9C1068DA9}">
      <dgm:prSet/>
      <dgm:spPr/>
      <dgm:t>
        <a:bodyPr/>
        <a:lstStyle/>
        <a:p>
          <a:pPr marL="0" indent="358775" rtl="0"/>
          <a:r>
            <a:rPr lang="uz-Cyrl-UZ" dirty="0" smtClean="0">
              <a:latin typeface="Times New Roman" pitchFamily="18" charset="0"/>
              <a:cs typeface="Times New Roman" pitchFamily="18" charset="0"/>
            </a:rPr>
            <a:t>Облигация – унинг эгаси жамиятга қайд қилинган фоиз олиш шарти билан пул қўйганлигини тасдиқлайди. </a:t>
          </a:r>
          <a:endParaRPr lang="ru-RU" dirty="0">
            <a:latin typeface="Times New Roman" pitchFamily="18" charset="0"/>
            <a:cs typeface="Times New Roman" pitchFamily="18" charset="0"/>
          </a:endParaRPr>
        </a:p>
      </dgm:t>
    </dgm:pt>
    <dgm:pt modelId="{0B679990-39F5-4C8C-8395-B3039001E24E}" type="parTrans" cxnId="{D72E3024-FA02-46D6-976D-BE511C379EAE}">
      <dgm:prSet/>
      <dgm:spPr/>
      <dgm:t>
        <a:bodyPr/>
        <a:lstStyle/>
        <a:p>
          <a:endParaRPr lang="ru-RU"/>
        </a:p>
      </dgm:t>
    </dgm:pt>
    <dgm:pt modelId="{24363EC0-52E8-40E2-8F90-8652FE7ACE11}" type="sibTrans" cxnId="{D72E3024-FA02-46D6-976D-BE511C379EAE}">
      <dgm:prSet/>
      <dgm:spPr/>
      <dgm:t>
        <a:bodyPr/>
        <a:lstStyle/>
        <a:p>
          <a:endParaRPr lang="ru-RU"/>
        </a:p>
      </dgm:t>
    </dgm:pt>
    <dgm:pt modelId="{C2276F42-E0A0-4A8C-9A22-250965ED7815}">
      <dgm:prSet/>
      <dgm:spPr/>
      <dgm:t>
        <a:bodyPr/>
        <a:lstStyle/>
        <a:p>
          <a:pPr marL="0" indent="358775" rtl="0"/>
          <a:r>
            <a:rPr lang="ru-RU" dirty="0" smtClean="0">
              <a:latin typeface="Times New Roman" pitchFamily="18" charset="0"/>
              <a:cs typeface="Times New Roman" pitchFamily="18" charset="0"/>
            </a:rPr>
            <a:t>Акция </a:t>
          </a:r>
          <a:r>
            <a:rPr lang="ru-RU" dirty="0" err="1" smtClean="0">
              <a:latin typeface="Times New Roman" pitchFamily="18" charset="0"/>
              <a:cs typeface="Times New Roman" pitchFamily="18" charset="0"/>
            </a:rPr>
            <a:t>эгаси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мулкдори</a:t>
          </a:r>
          <a:r>
            <a:rPr lang="ru-RU" dirty="0" smtClean="0">
              <a:latin typeface="Times New Roman" pitchFamily="18" charset="0"/>
              <a:cs typeface="Times New Roman" pitchFamily="18" charset="0"/>
            </a:rPr>
            <a:t>, облигация </a:t>
          </a:r>
          <a:r>
            <a:rPr lang="ru-RU" dirty="0" err="1" smtClean="0">
              <a:latin typeface="Times New Roman" pitchFamily="18" charset="0"/>
              <a:cs typeface="Times New Roman" pitchFamily="18" charset="0"/>
            </a:rPr>
            <a:t>эгаси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кредитори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endParaRPr lang="uz-Cyrl-UZ" dirty="0">
            <a:latin typeface="Times New Roman" pitchFamily="18" charset="0"/>
            <a:cs typeface="Times New Roman" pitchFamily="18" charset="0"/>
          </a:endParaRPr>
        </a:p>
      </dgm:t>
    </dgm:pt>
    <dgm:pt modelId="{B653B5F2-8693-48EB-AADC-845AD6B29348}" type="parTrans" cxnId="{D5DE5691-C5A9-4382-B444-0A74F54271E1}">
      <dgm:prSet/>
      <dgm:spPr/>
      <dgm:t>
        <a:bodyPr/>
        <a:lstStyle/>
        <a:p>
          <a:endParaRPr lang="ru-RU"/>
        </a:p>
      </dgm:t>
    </dgm:pt>
    <dgm:pt modelId="{2B99D9AB-E25F-47DA-83E2-DDBF1A156155}" type="sibTrans" cxnId="{D5DE5691-C5A9-4382-B444-0A74F54271E1}">
      <dgm:prSet/>
      <dgm:spPr/>
      <dgm:t>
        <a:bodyPr/>
        <a:lstStyle/>
        <a:p>
          <a:endParaRPr lang="ru-RU"/>
        </a:p>
      </dgm:t>
    </dgm:pt>
    <dgm:pt modelId="{CF6E88FD-8D3A-49B0-86A0-4460F3B37A79}">
      <dgm:prSet/>
      <dgm:spPr/>
      <dgm:t>
        <a:bodyPr/>
        <a:lstStyle/>
        <a:p>
          <a:pPr marL="0" indent="358775" rtl="0"/>
          <a:r>
            <a:rPr lang="uz-Cyrl-UZ" dirty="0" smtClean="0">
              <a:latin typeface="Times New Roman" pitchFamily="18" charset="0"/>
              <a:cs typeface="Times New Roman" pitchFamily="18" charset="0"/>
            </a:rPr>
            <a:t>Ҳиссадорлик жамиятининг ташкил топиши таъсисчилик фойдаси каби даромад турининг пайдо бўлиши билан боғлиқ. Таъсисчилик фойдаси - сотилган акциялар суммаси ва ҳиссадорлик корхонасига ҳақиқатда қўйилган маблағ миқдори ўртасидаги фарқдан иборат.</a:t>
          </a:r>
          <a:endParaRPr lang="ru-RU" dirty="0">
            <a:latin typeface="Times New Roman" pitchFamily="18" charset="0"/>
            <a:cs typeface="Times New Roman" pitchFamily="18" charset="0"/>
          </a:endParaRPr>
        </a:p>
      </dgm:t>
    </dgm:pt>
    <dgm:pt modelId="{EE32C95B-6B61-4C20-BD02-A28650EC2177}" type="parTrans" cxnId="{65AB3350-3D69-4C89-BA87-82AAA804AA85}">
      <dgm:prSet/>
      <dgm:spPr/>
      <dgm:t>
        <a:bodyPr/>
        <a:lstStyle/>
        <a:p>
          <a:endParaRPr lang="ru-RU"/>
        </a:p>
      </dgm:t>
    </dgm:pt>
    <dgm:pt modelId="{AE49781E-3AC2-4778-BA6E-C597149F1FE0}" type="sibTrans" cxnId="{65AB3350-3D69-4C89-BA87-82AAA804AA85}">
      <dgm:prSet/>
      <dgm:spPr/>
      <dgm:t>
        <a:bodyPr/>
        <a:lstStyle/>
        <a:p>
          <a:endParaRPr lang="ru-RU"/>
        </a:p>
      </dgm:t>
    </dgm:pt>
    <dgm:pt modelId="{2EAF75C2-7AEC-4202-B2F3-2F4C1BF9DD93}">
      <dgm:prSet/>
      <dgm:spPr/>
      <dgm:t>
        <a:bodyPr/>
        <a:lstStyle/>
        <a:p>
          <a:pPr marL="0" indent="358775" rtl="0"/>
          <a:r>
            <a:rPr lang="ru-RU" dirty="0" smtClean="0">
              <a:latin typeface="Times New Roman" pitchFamily="18" charset="0"/>
              <a:cs typeface="Times New Roman" pitchFamily="18" charset="0"/>
            </a:rPr>
            <a:t>Дивиденд (</a:t>
          </a:r>
          <a:r>
            <a:rPr lang="ru-RU" dirty="0" err="1" smtClean="0">
              <a:latin typeface="Times New Roman" pitchFamily="18" charset="0"/>
              <a:cs typeface="Times New Roman" pitchFamily="18" charset="0"/>
            </a:rPr>
            <a:t>лотинча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dividendus</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бўлишга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тегишли</a:t>
          </a:r>
          <a:r>
            <a:rPr lang="ru-RU" dirty="0" smtClean="0">
              <a:latin typeface="Times New Roman" pitchFamily="18" charset="0"/>
              <a:cs typeface="Times New Roman" pitchFamily="18" charset="0"/>
            </a:rPr>
            <a:t>) – акция </a:t>
          </a:r>
          <a:r>
            <a:rPr lang="ru-RU" dirty="0" err="1" smtClean="0">
              <a:latin typeface="Times New Roman" pitchFamily="18" charset="0"/>
              <a:cs typeface="Times New Roman" pitchFamily="18" charset="0"/>
            </a:rPr>
            <a:t>эгасига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тўланадиган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6519709D-9ECD-4860-9333-ACEE6B6B2C62}" type="parTrans" cxnId="{515935D4-9219-4997-9DEA-DBFD4AB9A0EE}">
      <dgm:prSet/>
      <dgm:spPr/>
      <dgm:t>
        <a:bodyPr/>
        <a:lstStyle/>
        <a:p>
          <a:endParaRPr lang="ru-RU"/>
        </a:p>
      </dgm:t>
    </dgm:pt>
    <dgm:pt modelId="{9E5AF1C0-2A36-4BD8-8854-2F07AEFD0342}" type="sibTrans" cxnId="{515935D4-9219-4997-9DEA-DBFD4AB9A0EE}">
      <dgm:prSet/>
      <dgm:spPr/>
      <dgm:t>
        <a:bodyPr/>
        <a:lstStyle/>
        <a:p>
          <a:endParaRPr lang="ru-RU"/>
        </a:p>
      </dgm:t>
    </dgm:pt>
    <dgm:pt modelId="{F3DD8B90-0AA5-4FA2-977B-AD8A51BF8F54}" type="pres">
      <dgm:prSet presAssocID="{C5CED154-08E9-40F0-A16F-6810BCFBC04F}" presName="linear" presStyleCnt="0">
        <dgm:presLayoutVars>
          <dgm:animLvl val="lvl"/>
          <dgm:resizeHandles val="exact"/>
        </dgm:presLayoutVars>
      </dgm:prSet>
      <dgm:spPr/>
      <dgm:t>
        <a:bodyPr/>
        <a:lstStyle/>
        <a:p>
          <a:endParaRPr lang="ru-RU"/>
        </a:p>
      </dgm:t>
    </dgm:pt>
    <dgm:pt modelId="{70389702-A1C7-4CCD-8099-FB207CFE786B}" type="pres">
      <dgm:prSet presAssocID="{5182DDF5-43E0-466B-8842-28F9C1068DA9}" presName="parentText" presStyleLbl="node1" presStyleIdx="0" presStyleCnt="4" custScaleY="62655" custLinFactY="-11848" custLinFactNeighborY="-100000">
        <dgm:presLayoutVars>
          <dgm:chMax val="0"/>
          <dgm:bulletEnabled val="1"/>
        </dgm:presLayoutVars>
      </dgm:prSet>
      <dgm:spPr/>
      <dgm:t>
        <a:bodyPr/>
        <a:lstStyle/>
        <a:p>
          <a:endParaRPr lang="ru-RU"/>
        </a:p>
      </dgm:t>
    </dgm:pt>
    <dgm:pt modelId="{BA5D8DF6-CB1E-41D5-8FDC-CF709068255C}" type="pres">
      <dgm:prSet presAssocID="{24363EC0-52E8-40E2-8F90-8652FE7ACE11}" presName="spacer" presStyleCnt="0"/>
      <dgm:spPr/>
      <dgm:t>
        <a:bodyPr/>
        <a:lstStyle/>
        <a:p>
          <a:endParaRPr lang="ru-RU"/>
        </a:p>
      </dgm:t>
    </dgm:pt>
    <dgm:pt modelId="{1EB64245-C2B7-4653-A6EF-0844FB322F7C}" type="pres">
      <dgm:prSet presAssocID="{C2276F42-E0A0-4A8C-9A22-250965ED7815}" presName="parentText" presStyleLbl="node1" presStyleIdx="1" presStyleCnt="4" custScaleY="67073" custLinFactY="-1108" custLinFactNeighborY="-100000">
        <dgm:presLayoutVars>
          <dgm:chMax val="0"/>
          <dgm:bulletEnabled val="1"/>
        </dgm:presLayoutVars>
      </dgm:prSet>
      <dgm:spPr/>
      <dgm:t>
        <a:bodyPr/>
        <a:lstStyle/>
        <a:p>
          <a:endParaRPr lang="ru-RU"/>
        </a:p>
      </dgm:t>
    </dgm:pt>
    <dgm:pt modelId="{FA8CAE08-DE10-4F9E-A353-E7E1E7A0646A}" type="pres">
      <dgm:prSet presAssocID="{2B99D9AB-E25F-47DA-83E2-DDBF1A156155}" presName="spacer" presStyleCnt="0"/>
      <dgm:spPr/>
      <dgm:t>
        <a:bodyPr/>
        <a:lstStyle/>
        <a:p>
          <a:endParaRPr lang="ru-RU"/>
        </a:p>
      </dgm:t>
    </dgm:pt>
    <dgm:pt modelId="{480AE98E-07A3-4C66-BDB8-8E349A4F128E}" type="pres">
      <dgm:prSet presAssocID="{CF6E88FD-8D3A-49B0-86A0-4460F3B37A79}" presName="parentText" presStyleLbl="node1" presStyleIdx="2" presStyleCnt="4" custLinFactY="1108" custLinFactNeighborY="100000">
        <dgm:presLayoutVars>
          <dgm:chMax val="0"/>
          <dgm:bulletEnabled val="1"/>
        </dgm:presLayoutVars>
      </dgm:prSet>
      <dgm:spPr/>
      <dgm:t>
        <a:bodyPr/>
        <a:lstStyle/>
        <a:p>
          <a:endParaRPr lang="ru-RU"/>
        </a:p>
      </dgm:t>
    </dgm:pt>
    <dgm:pt modelId="{3B1FF9EF-68B9-44D0-8BF9-B3A6F67A3FD7}" type="pres">
      <dgm:prSet presAssocID="{AE49781E-3AC2-4778-BA6E-C597149F1FE0}" presName="spacer" presStyleCnt="0"/>
      <dgm:spPr/>
      <dgm:t>
        <a:bodyPr/>
        <a:lstStyle/>
        <a:p>
          <a:endParaRPr lang="ru-RU"/>
        </a:p>
      </dgm:t>
    </dgm:pt>
    <dgm:pt modelId="{300F80A4-AB25-49BD-BF4F-824BACF08636}" type="pres">
      <dgm:prSet presAssocID="{2EAF75C2-7AEC-4202-B2F3-2F4C1BF9DD93}" presName="parentText" presStyleLbl="node1" presStyleIdx="3" presStyleCnt="4" custScaleY="70095" custLinFactY="11848" custLinFactNeighborY="100000">
        <dgm:presLayoutVars>
          <dgm:chMax val="0"/>
          <dgm:bulletEnabled val="1"/>
        </dgm:presLayoutVars>
      </dgm:prSet>
      <dgm:spPr/>
      <dgm:t>
        <a:bodyPr/>
        <a:lstStyle/>
        <a:p>
          <a:endParaRPr lang="ru-RU"/>
        </a:p>
      </dgm:t>
    </dgm:pt>
  </dgm:ptLst>
  <dgm:cxnLst>
    <dgm:cxn modelId="{A94373C6-A5F4-4255-B80E-D7845BD19DA8}" type="presOf" srcId="{2EAF75C2-7AEC-4202-B2F3-2F4C1BF9DD93}" destId="{300F80A4-AB25-49BD-BF4F-824BACF08636}" srcOrd="0" destOrd="0" presId="urn:microsoft.com/office/officeart/2005/8/layout/vList2"/>
    <dgm:cxn modelId="{0843C979-4D9B-487C-B13F-7AC9963BB6D7}" type="presOf" srcId="{C5CED154-08E9-40F0-A16F-6810BCFBC04F}" destId="{F3DD8B90-0AA5-4FA2-977B-AD8A51BF8F54}" srcOrd="0" destOrd="0" presId="urn:microsoft.com/office/officeart/2005/8/layout/vList2"/>
    <dgm:cxn modelId="{CE1175EB-A8FD-4E34-816A-3D4CFD46F8FB}" type="presOf" srcId="{5182DDF5-43E0-466B-8842-28F9C1068DA9}" destId="{70389702-A1C7-4CCD-8099-FB207CFE786B}" srcOrd="0" destOrd="0" presId="urn:microsoft.com/office/officeart/2005/8/layout/vList2"/>
    <dgm:cxn modelId="{366B2F1D-7E34-4E51-8897-4A04FE5C7DAD}" type="presOf" srcId="{C2276F42-E0A0-4A8C-9A22-250965ED7815}" destId="{1EB64245-C2B7-4653-A6EF-0844FB322F7C}" srcOrd="0" destOrd="0" presId="urn:microsoft.com/office/officeart/2005/8/layout/vList2"/>
    <dgm:cxn modelId="{D5DE5691-C5A9-4382-B444-0A74F54271E1}" srcId="{C5CED154-08E9-40F0-A16F-6810BCFBC04F}" destId="{C2276F42-E0A0-4A8C-9A22-250965ED7815}" srcOrd="1" destOrd="0" parTransId="{B653B5F2-8693-48EB-AADC-845AD6B29348}" sibTransId="{2B99D9AB-E25F-47DA-83E2-DDBF1A156155}"/>
    <dgm:cxn modelId="{65AB3350-3D69-4C89-BA87-82AAA804AA85}" srcId="{C5CED154-08E9-40F0-A16F-6810BCFBC04F}" destId="{CF6E88FD-8D3A-49B0-86A0-4460F3B37A79}" srcOrd="2" destOrd="0" parTransId="{EE32C95B-6B61-4C20-BD02-A28650EC2177}" sibTransId="{AE49781E-3AC2-4778-BA6E-C597149F1FE0}"/>
    <dgm:cxn modelId="{081145A0-3E1C-4AB3-802C-6007E18EE708}" type="presOf" srcId="{CF6E88FD-8D3A-49B0-86A0-4460F3B37A79}" destId="{480AE98E-07A3-4C66-BDB8-8E349A4F128E}" srcOrd="0" destOrd="0" presId="urn:microsoft.com/office/officeart/2005/8/layout/vList2"/>
    <dgm:cxn modelId="{515935D4-9219-4997-9DEA-DBFD4AB9A0EE}" srcId="{C5CED154-08E9-40F0-A16F-6810BCFBC04F}" destId="{2EAF75C2-7AEC-4202-B2F3-2F4C1BF9DD93}" srcOrd="3" destOrd="0" parTransId="{6519709D-9ECD-4860-9333-ACEE6B6B2C62}" sibTransId="{9E5AF1C0-2A36-4BD8-8854-2F07AEFD0342}"/>
    <dgm:cxn modelId="{D72E3024-FA02-46D6-976D-BE511C379EAE}" srcId="{C5CED154-08E9-40F0-A16F-6810BCFBC04F}" destId="{5182DDF5-43E0-466B-8842-28F9C1068DA9}" srcOrd="0" destOrd="0" parTransId="{0B679990-39F5-4C8C-8395-B3039001E24E}" sibTransId="{24363EC0-52E8-40E2-8F90-8652FE7ACE11}"/>
    <dgm:cxn modelId="{87DCBB59-1223-4C22-8A2D-9E33323B1DBD}" type="presParOf" srcId="{F3DD8B90-0AA5-4FA2-977B-AD8A51BF8F54}" destId="{70389702-A1C7-4CCD-8099-FB207CFE786B}" srcOrd="0" destOrd="0" presId="urn:microsoft.com/office/officeart/2005/8/layout/vList2"/>
    <dgm:cxn modelId="{14F2B33C-383A-4016-BFC0-0F098B5A9DC7}" type="presParOf" srcId="{F3DD8B90-0AA5-4FA2-977B-AD8A51BF8F54}" destId="{BA5D8DF6-CB1E-41D5-8FDC-CF709068255C}" srcOrd="1" destOrd="0" presId="urn:microsoft.com/office/officeart/2005/8/layout/vList2"/>
    <dgm:cxn modelId="{7073848C-45F3-4304-976D-41D0C1270833}" type="presParOf" srcId="{F3DD8B90-0AA5-4FA2-977B-AD8A51BF8F54}" destId="{1EB64245-C2B7-4653-A6EF-0844FB322F7C}" srcOrd="2" destOrd="0" presId="urn:microsoft.com/office/officeart/2005/8/layout/vList2"/>
    <dgm:cxn modelId="{3980EEF6-2857-43E5-A51C-7858A0D62824}" type="presParOf" srcId="{F3DD8B90-0AA5-4FA2-977B-AD8A51BF8F54}" destId="{FA8CAE08-DE10-4F9E-A353-E7E1E7A0646A}" srcOrd="3" destOrd="0" presId="urn:microsoft.com/office/officeart/2005/8/layout/vList2"/>
    <dgm:cxn modelId="{3DBF88EB-B13A-4556-9EFC-96A629B1762E}" type="presParOf" srcId="{F3DD8B90-0AA5-4FA2-977B-AD8A51BF8F54}" destId="{480AE98E-07A3-4C66-BDB8-8E349A4F128E}" srcOrd="4" destOrd="0" presId="urn:microsoft.com/office/officeart/2005/8/layout/vList2"/>
    <dgm:cxn modelId="{8CB5A45D-3508-4691-82D5-6980E9F8C0EE}" type="presParOf" srcId="{F3DD8B90-0AA5-4FA2-977B-AD8A51BF8F54}" destId="{3B1FF9EF-68B9-44D0-8BF9-B3A6F67A3FD7}" srcOrd="5" destOrd="0" presId="urn:microsoft.com/office/officeart/2005/8/layout/vList2"/>
    <dgm:cxn modelId="{52AA8D3A-58F6-404B-A1EE-F7D98E49FCC0}" type="presParOf" srcId="{F3DD8B90-0AA5-4FA2-977B-AD8A51BF8F54}" destId="{300F80A4-AB25-49BD-BF4F-824BACF0863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94852F0A-0B66-4D74-9137-00FC50D723EE}" type="doc">
      <dgm:prSet loTypeId="urn:microsoft.com/office/officeart/2005/8/layout/hList1" loCatId="list" qsTypeId="urn:microsoft.com/office/officeart/2005/8/quickstyle/3d1" qsCatId="3D" csTypeId="urn:microsoft.com/office/officeart/2005/8/colors/colorful1#2" csCatId="colorful" phldr="1"/>
      <dgm:spPr/>
      <dgm:t>
        <a:bodyPr/>
        <a:lstStyle/>
        <a:p>
          <a:endParaRPr lang="ru-RU"/>
        </a:p>
      </dgm:t>
    </dgm:pt>
    <dgm:pt modelId="{40DC9D8B-851F-4510-8A12-C0DC201D7209}">
      <dgm:prSet custT="1"/>
      <dgm:spPr/>
      <dgm:t>
        <a:bodyPr/>
        <a:lstStyle/>
        <a:p>
          <a:pPr algn="ctr" rtl="0"/>
          <a:r>
            <a:rPr lang="ru-RU" sz="3600" b="1" dirty="0" smtClean="0">
              <a:latin typeface="Times New Roman" pitchFamily="18" charset="0"/>
              <a:cs typeface="Times New Roman" pitchFamily="18" charset="0"/>
            </a:rPr>
            <a:t>МАРКЕТИНГ </a:t>
          </a:r>
          <a:endParaRPr lang="ru-RU" sz="3600" b="1" dirty="0">
            <a:latin typeface="Times New Roman" pitchFamily="18" charset="0"/>
            <a:cs typeface="Times New Roman" pitchFamily="18" charset="0"/>
          </a:endParaRPr>
        </a:p>
      </dgm:t>
    </dgm:pt>
    <dgm:pt modelId="{DB64FDDD-EFD4-42EB-B6DC-EA8F253D69C2}" type="parTrans" cxnId="{F1E294EA-7397-44AF-84EF-C4D6FC2407AF}">
      <dgm:prSet/>
      <dgm:spPr/>
      <dgm:t>
        <a:bodyPr/>
        <a:lstStyle/>
        <a:p>
          <a:pPr algn="just"/>
          <a:endParaRPr lang="ru-RU">
            <a:latin typeface="Times New Roman" pitchFamily="18" charset="0"/>
            <a:cs typeface="Times New Roman" pitchFamily="18" charset="0"/>
          </a:endParaRPr>
        </a:p>
      </dgm:t>
    </dgm:pt>
    <dgm:pt modelId="{A9716472-43DE-4BBB-BCD5-ABB2C8F18624}" type="sibTrans" cxnId="{F1E294EA-7397-44AF-84EF-C4D6FC2407AF}">
      <dgm:prSet/>
      <dgm:spPr/>
      <dgm:t>
        <a:bodyPr/>
        <a:lstStyle/>
        <a:p>
          <a:pPr algn="just"/>
          <a:endParaRPr lang="ru-RU">
            <a:latin typeface="Times New Roman" pitchFamily="18" charset="0"/>
            <a:cs typeface="Times New Roman" pitchFamily="18" charset="0"/>
          </a:endParaRPr>
        </a:p>
      </dgm:t>
    </dgm:pt>
    <dgm:pt modelId="{DB4B8CA2-0F47-469D-9E70-9FF7C3D7E2F2}">
      <dgm:prSet/>
      <dgm:spPr/>
      <dgm:t>
        <a:bodyPr/>
        <a:lstStyle/>
        <a:p>
          <a:pPr algn="just" rtl="0"/>
          <a:r>
            <a:rPr lang="ru-RU" b="1" dirty="0" smtClean="0">
              <a:latin typeface="Times New Roman" pitchFamily="18" charset="0"/>
              <a:cs typeface="Times New Roman" pitchFamily="18" charset="0"/>
            </a:rPr>
            <a:t>– </a:t>
          </a:r>
          <a:r>
            <a:rPr lang="ru-RU" b="0" dirty="0" smtClean="0">
              <a:latin typeface="Times New Roman" pitchFamily="18" charset="0"/>
              <a:cs typeface="Times New Roman" pitchFamily="18" charset="0"/>
            </a:rPr>
            <a:t>товар-пул </a:t>
          </a:r>
          <a:r>
            <a:rPr lang="ru-RU" b="0" dirty="0" err="1" smtClean="0">
              <a:latin typeface="Times New Roman" pitchFamily="18" charset="0"/>
              <a:cs typeface="Times New Roman" pitchFamily="18" charset="0"/>
            </a:rPr>
            <a:t>муносабатлари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шароитида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тадбиркорлик</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фаолиятини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ташкил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этишнинг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яхлит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тизими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бўлиб</a:t>
          </a:r>
          <a:r>
            <a:rPr lang="ru-RU" b="0" dirty="0" smtClean="0">
              <a:latin typeface="Times New Roman" pitchFamily="18" charset="0"/>
              <a:cs typeface="Times New Roman" pitchFamily="18" charset="0"/>
            </a:rPr>
            <a:t>, бунда </a:t>
          </a:r>
          <a:r>
            <a:rPr lang="ru-RU" b="0" dirty="0" err="1" smtClean="0">
              <a:latin typeface="Times New Roman" pitchFamily="18" charset="0"/>
              <a:cs typeface="Times New Roman" pitchFamily="18" charset="0"/>
            </a:rPr>
            <a:t>хўжалик</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муаммоларини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ҳал этишда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бозор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талаблари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харидорларнинг</a:t>
          </a:r>
          <a:r>
            <a:rPr lang="ru-RU" b="0" dirty="0" smtClean="0">
              <a:latin typeface="Times New Roman" pitchFamily="18" charset="0"/>
              <a:cs typeface="Times New Roman" pitchFamily="18" charset="0"/>
            </a:rPr>
            <a:t> товар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хизматларга</a:t>
          </a:r>
          <a:r>
            <a:rPr lang="ru-RU" b="0" dirty="0" smtClean="0">
              <a:latin typeface="Times New Roman" pitchFamily="18" charset="0"/>
              <a:cs typeface="Times New Roman" pitchFamily="18" charset="0"/>
            </a:rPr>
            <a:t> реал </a:t>
          </a:r>
          <a:r>
            <a:rPr lang="ru-RU" b="0" dirty="0" err="1" smtClean="0">
              <a:latin typeface="Times New Roman" pitchFamily="18" charset="0"/>
              <a:cs typeface="Times New Roman" pitchFamily="18" charset="0"/>
            </a:rPr>
            <a:t>талаблари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эҳтиёжлари ётади</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0C4C16B0-66C7-4053-803E-DC98D14A8B65}" type="parTrans" cxnId="{B03A0B9F-25FD-4726-B72E-170CAE078545}">
      <dgm:prSet/>
      <dgm:spPr/>
      <dgm:t>
        <a:bodyPr/>
        <a:lstStyle/>
        <a:p>
          <a:pPr algn="just"/>
          <a:endParaRPr lang="ru-RU">
            <a:latin typeface="Times New Roman" pitchFamily="18" charset="0"/>
            <a:cs typeface="Times New Roman" pitchFamily="18" charset="0"/>
          </a:endParaRPr>
        </a:p>
      </dgm:t>
    </dgm:pt>
    <dgm:pt modelId="{2BBF280E-D426-450B-8293-1AE08D5B83A9}" type="sibTrans" cxnId="{B03A0B9F-25FD-4726-B72E-170CAE078545}">
      <dgm:prSet/>
      <dgm:spPr/>
      <dgm:t>
        <a:bodyPr/>
        <a:lstStyle/>
        <a:p>
          <a:pPr algn="just"/>
          <a:endParaRPr lang="ru-RU">
            <a:latin typeface="Times New Roman" pitchFamily="18" charset="0"/>
            <a:cs typeface="Times New Roman" pitchFamily="18" charset="0"/>
          </a:endParaRPr>
        </a:p>
      </dgm:t>
    </dgm:pt>
    <dgm:pt modelId="{4C998B6E-2561-4728-8BA2-03352490994F}" type="pres">
      <dgm:prSet presAssocID="{94852F0A-0B66-4D74-9137-00FC50D723EE}" presName="Name0" presStyleCnt="0">
        <dgm:presLayoutVars>
          <dgm:dir/>
          <dgm:animLvl val="lvl"/>
          <dgm:resizeHandles val="exact"/>
        </dgm:presLayoutVars>
      </dgm:prSet>
      <dgm:spPr/>
      <dgm:t>
        <a:bodyPr/>
        <a:lstStyle/>
        <a:p>
          <a:endParaRPr lang="ru-RU"/>
        </a:p>
      </dgm:t>
    </dgm:pt>
    <dgm:pt modelId="{34D49E5B-57C6-4A1E-BBDC-7452A634DA85}" type="pres">
      <dgm:prSet presAssocID="{40DC9D8B-851F-4510-8A12-C0DC201D7209}" presName="composite" presStyleCnt="0"/>
      <dgm:spPr/>
    </dgm:pt>
    <dgm:pt modelId="{54F7CA6C-78EF-4776-BEF1-63B491B43E9F}" type="pres">
      <dgm:prSet presAssocID="{40DC9D8B-851F-4510-8A12-C0DC201D7209}" presName="parTx" presStyleLbl="alignNode1" presStyleIdx="0" presStyleCnt="1">
        <dgm:presLayoutVars>
          <dgm:chMax val="0"/>
          <dgm:chPref val="0"/>
          <dgm:bulletEnabled val="1"/>
        </dgm:presLayoutVars>
      </dgm:prSet>
      <dgm:spPr/>
      <dgm:t>
        <a:bodyPr/>
        <a:lstStyle/>
        <a:p>
          <a:endParaRPr lang="ru-RU"/>
        </a:p>
      </dgm:t>
    </dgm:pt>
    <dgm:pt modelId="{1935E5B9-12DD-4D96-8AEF-8D639439D30B}" type="pres">
      <dgm:prSet presAssocID="{40DC9D8B-851F-4510-8A12-C0DC201D7209}" presName="desTx" presStyleLbl="alignAccFollowNode1" presStyleIdx="0" presStyleCnt="1">
        <dgm:presLayoutVars>
          <dgm:bulletEnabled val="1"/>
        </dgm:presLayoutVars>
      </dgm:prSet>
      <dgm:spPr/>
      <dgm:t>
        <a:bodyPr/>
        <a:lstStyle/>
        <a:p>
          <a:endParaRPr lang="ru-RU"/>
        </a:p>
      </dgm:t>
    </dgm:pt>
  </dgm:ptLst>
  <dgm:cxnLst>
    <dgm:cxn modelId="{F1E294EA-7397-44AF-84EF-C4D6FC2407AF}" srcId="{94852F0A-0B66-4D74-9137-00FC50D723EE}" destId="{40DC9D8B-851F-4510-8A12-C0DC201D7209}" srcOrd="0" destOrd="0" parTransId="{DB64FDDD-EFD4-42EB-B6DC-EA8F253D69C2}" sibTransId="{A9716472-43DE-4BBB-BCD5-ABB2C8F18624}"/>
    <dgm:cxn modelId="{44D7B497-F214-475E-A1CE-6674F3F80584}" type="presOf" srcId="{94852F0A-0B66-4D74-9137-00FC50D723EE}" destId="{4C998B6E-2561-4728-8BA2-03352490994F}" srcOrd="0" destOrd="0" presId="urn:microsoft.com/office/officeart/2005/8/layout/hList1"/>
    <dgm:cxn modelId="{8C8B8116-E3E1-4493-80E1-395AF0C164DF}" type="presOf" srcId="{40DC9D8B-851F-4510-8A12-C0DC201D7209}" destId="{54F7CA6C-78EF-4776-BEF1-63B491B43E9F}" srcOrd="0" destOrd="0" presId="urn:microsoft.com/office/officeart/2005/8/layout/hList1"/>
    <dgm:cxn modelId="{B03A0B9F-25FD-4726-B72E-170CAE078545}" srcId="{40DC9D8B-851F-4510-8A12-C0DC201D7209}" destId="{DB4B8CA2-0F47-469D-9E70-9FF7C3D7E2F2}" srcOrd="0" destOrd="0" parTransId="{0C4C16B0-66C7-4053-803E-DC98D14A8B65}" sibTransId="{2BBF280E-D426-450B-8293-1AE08D5B83A9}"/>
    <dgm:cxn modelId="{B8C89C47-0A1D-4405-B7F1-46B694670047}" type="presOf" srcId="{DB4B8CA2-0F47-469D-9E70-9FF7C3D7E2F2}" destId="{1935E5B9-12DD-4D96-8AEF-8D639439D30B}" srcOrd="0" destOrd="0" presId="urn:microsoft.com/office/officeart/2005/8/layout/hList1"/>
    <dgm:cxn modelId="{199EEA1A-0ED0-4EEA-993B-0E77AA903037}" type="presParOf" srcId="{4C998B6E-2561-4728-8BA2-03352490994F}" destId="{34D49E5B-57C6-4A1E-BBDC-7452A634DA85}" srcOrd="0" destOrd="0" presId="urn:microsoft.com/office/officeart/2005/8/layout/hList1"/>
    <dgm:cxn modelId="{4836248F-6297-4261-AD4A-D996D4C9CA14}" type="presParOf" srcId="{34D49E5B-57C6-4A1E-BBDC-7452A634DA85}" destId="{54F7CA6C-78EF-4776-BEF1-63B491B43E9F}" srcOrd="0" destOrd="0" presId="urn:microsoft.com/office/officeart/2005/8/layout/hList1"/>
    <dgm:cxn modelId="{C1856E86-E3BB-49A9-BAD2-B70359686D85}" type="presParOf" srcId="{34D49E5B-57C6-4A1E-BBDC-7452A634DA85}" destId="{1935E5B9-12DD-4D96-8AEF-8D639439D30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FE9D2157-C22C-4B03-90C9-95F3A6B87D5E}" type="doc">
      <dgm:prSet loTypeId="urn:microsoft.com/office/officeart/2005/8/layout/hList1" loCatId="list" qsTypeId="urn:microsoft.com/office/officeart/2005/8/quickstyle/3d1" qsCatId="3D" csTypeId="urn:microsoft.com/office/officeart/2005/8/colors/colorful4" csCatId="colorful" phldr="1"/>
      <dgm:spPr/>
      <dgm:t>
        <a:bodyPr/>
        <a:lstStyle/>
        <a:p>
          <a:endParaRPr lang="ru-RU"/>
        </a:p>
      </dgm:t>
    </dgm:pt>
    <dgm:pt modelId="{8D4DF654-778A-4E26-B94F-5694AF21E363}">
      <dgm:prSet custT="1"/>
      <dgm:spPr/>
      <dgm:t>
        <a:bodyPr/>
        <a:lstStyle/>
        <a:p>
          <a:pPr rtl="0"/>
          <a:r>
            <a:rPr lang="ru-RU" sz="3200" b="1" dirty="0" smtClean="0">
              <a:latin typeface="Times New Roman" pitchFamily="18" charset="0"/>
              <a:cs typeface="Times New Roman" pitchFamily="18" charset="0"/>
            </a:rPr>
            <a:t>МАРКЕТИНГНИНГ МАҚСАДИ</a:t>
          </a:r>
          <a:r>
            <a:rPr lang="ru-RU" sz="3200" dirty="0" smtClean="0">
              <a:latin typeface="Times New Roman" pitchFamily="18" charset="0"/>
              <a:cs typeface="Times New Roman" pitchFamily="18" charset="0"/>
            </a:rPr>
            <a:t> </a:t>
          </a:r>
          <a:endParaRPr lang="ru-RU" sz="3200" dirty="0">
            <a:latin typeface="Times New Roman" pitchFamily="18" charset="0"/>
            <a:cs typeface="Times New Roman" pitchFamily="18" charset="0"/>
          </a:endParaRPr>
        </a:p>
      </dgm:t>
    </dgm:pt>
    <dgm:pt modelId="{F0853192-C217-4272-9F5E-1B68E73F2A10}" type="parTrans" cxnId="{5DC2D3AF-2120-4057-B1EA-EDD15E48C985}">
      <dgm:prSet/>
      <dgm:spPr/>
      <dgm:t>
        <a:bodyPr/>
        <a:lstStyle/>
        <a:p>
          <a:endParaRPr lang="ru-RU">
            <a:latin typeface="Times New Roman" pitchFamily="18" charset="0"/>
            <a:cs typeface="Times New Roman" pitchFamily="18" charset="0"/>
          </a:endParaRPr>
        </a:p>
      </dgm:t>
    </dgm:pt>
    <dgm:pt modelId="{80A5193F-BFEB-4F5D-935A-41623E17125D}" type="sibTrans" cxnId="{5DC2D3AF-2120-4057-B1EA-EDD15E48C985}">
      <dgm:prSet/>
      <dgm:spPr/>
      <dgm:t>
        <a:bodyPr/>
        <a:lstStyle/>
        <a:p>
          <a:endParaRPr lang="ru-RU">
            <a:latin typeface="Times New Roman" pitchFamily="18" charset="0"/>
            <a:cs typeface="Times New Roman" pitchFamily="18" charset="0"/>
          </a:endParaRPr>
        </a:p>
      </dgm:t>
    </dgm:pt>
    <dgm:pt modelId="{F51092C1-5E80-46C3-8237-BEBD66B63139}">
      <dgm:prSet/>
      <dgm:spPr/>
      <dgm:t>
        <a:bodyPr/>
        <a:lstStyle/>
        <a:p>
          <a:pPr algn="just"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юқори истеъмол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қониқиши, истеъмол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турмуш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a:t>
          </a:r>
          <a:r>
            <a:rPr lang="ru-RU" dirty="0" smtClean="0">
              <a:latin typeface="Times New Roman" pitchFamily="18" charset="0"/>
              <a:cs typeface="Times New Roman" pitchFamily="18" charset="0"/>
            </a:rPr>
            <a:t>, товар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хизматларнинг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танловини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таъминловчи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маҳсулотини сотишнинг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зарур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ҳажмига эришиш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чиқаришнинг юқори даромадлилиги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4B04EA73-66EF-4AFE-A23F-17E896ED8B52}" type="parTrans" cxnId="{1B8CAD0C-2E9C-4BB6-BB27-CD3598D953D7}">
      <dgm:prSet/>
      <dgm:spPr/>
      <dgm:t>
        <a:bodyPr/>
        <a:lstStyle/>
        <a:p>
          <a:endParaRPr lang="ru-RU">
            <a:latin typeface="Times New Roman" pitchFamily="18" charset="0"/>
            <a:cs typeface="Times New Roman" pitchFamily="18" charset="0"/>
          </a:endParaRPr>
        </a:p>
      </dgm:t>
    </dgm:pt>
    <dgm:pt modelId="{0A174AFF-24EC-4B5C-96E7-EB11EBBFED1A}" type="sibTrans" cxnId="{1B8CAD0C-2E9C-4BB6-BB27-CD3598D953D7}">
      <dgm:prSet/>
      <dgm:spPr/>
      <dgm:t>
        <a:bodyPr/>
        <a:lstStyle/>
        <a:p>
          <a:endParaRPr lang="ru-RU">
            <a:latin typeface="Times New Roman" pitchFamily="18" charset="0"/>
            <a:cs typeface="Times New Roman" pitchFamily="18" charset="0"/>
          </a:endParaRPr>
        </a:p>
      </dgm:t>
    </dgm:pt>
    <dgm:pt modelId="{7AB83E9B-321C-4E61-BD39-1E46DF17AE14}" type="pres">
      <dgm:prSet presAssocID="{FE9D2157-C22C-4B03-90C9-95F3A6B87D5E}" presName="Name0" presStyleCnt="0">
        <dgm:presLayoutVars>
          <dgm:dir/>
          <dgm:animLvl val="lvl"/>
          <dgm:resizeHandles val="exact"/>
        </dgm:presLayoutVars>
      </dgm:prSet>
      <dgm:spPr/>
      <dgm:t>
        <a:bodyPr/>
        <a:lstStyle/>
        <a:p>
          <a:endParaRPr lang="ru-RU"/>
        </a:p>
      </dgm:t>
    </dgm:pt>
    <dgm:pt modelId="{F54AD895-A843-4F4B-8C17-3F8852B38450}" type="pres">
      <dgm:prSet presAssocID="{8D4DF654-778A-4E26-B94F-5694AF21E363}" presName="composite" presStyleCnt="0"/>
      <dgm:spPr/>
    </dgm:pt>
    <dgm:pt modelId="{9F65992B-CA95-4FB2-84A0-C48ADF2CB14C}" type="pres">
      <dgm:prSet presAssocID="{8D4DF654-778A-4E26-B94F-5694AF21E363}" presName="parTx" presStyleLbl="alignNode1" presStyleIdx="0" presStyleCnt="1">
        <dgm:presLayoutVars>
          <dgm:chMax val="0"/>
          <dgm:chPref val="0"/>
          <dgm:bulletEnabled val="1"/>
        </dgm:presLayoutVars>
      </dgm:prSet>
      <dgm:spPr/>
      <dgm:t>
        <a:bodyPr/>
        <a:lstStyle/>
        <a:p>
          <a:endParaRPr lang="ru-RU"/>
        </a:p>
      </dgm:t>
    </dgm:pt>
    <dgm:pt modelId="{E0390ED9-3ECF-4E52-8F28-AE4C9713256B}" type="pres">
      <dgm:prSet presAssocID="{8D4DF654-778A-4E26-B94F-5694AF21E363}" presName="desTx" presStyleLbl="alignAccFollowNode1" presStyleIdx="0" presStyleCnt="1">
        <dgm:presLayoutVars>
          <dgm:bulletEnabled val="1"/>
        </dgm:presLayoutVars>
      </dgm:prSet>
      <dgm:spPr/>
      <dgm:t>
        <a:bodyPr/>
        <a:lstStyle/>
        <a:p>
          <a:endParaRPr lang="ru-RU"/>
        </a:p>
      </dgm:t>
    </dgm:pt>
  </dgm:ptLst>
  <dgm:cxnLst>
    <dgm:cxn modelId="{D5750EF6-84B4-4680-8163-EFFD68C771E2}" type="presOf" srcId="{F51092C1-5E80-46C3-8237-BEBD66B63139}" destId="{E0390ED9-3ECF-4E52-8F28-AE4C9713256B}" srcOrd="0" destOrd="0" presId="urn:microsoft.com/office/officeart/2005/8/layout/hList1"/>
    <dgm:cxn modelId="{5DC2D3AF-2120-4057-B1EA-EDD15E48C985}" srcId="{FE9D2157-C22C-4B03-90C9-95F3A6B87D5E}" destId="{8D4DF654-778A-4E26-B94F-5694AF21E363}" srcOrd="0" destOrd="0" parTransId="{F0853192-C217-4272-9F5E-1B68E73F2A10}" sibTransId="{80A5193F-BFEB-4F5D-935A-41623E17125D}"/>
    <dgm:cxn modelId="{1B8CAD0C-2E9C-4BB6-BB27-CD3598D953D7}" srcId="{8D4DF654-778A-4E26-B94F-5694AF21E363}" destId="{F51092C1-5E80-46C3-8237-BEBD66B63139}" srcOrd="0" destOrd="0" parTransId="{4B04EA73-66EF-4AFE-A23F-17E896ED8B52}" sibTransId="{0A174AFF-24EC-4B5C-96E7-EB11EBBFED1A}"/>
    <dgm:cxn modelId="{E612F89A-2E18-4AC8-A52D-72D8B63BBE3F}" type="presOf" srcId="{8D4DF654-778A-4E26-B94F-5694AF21E363}" destId="{9F65992B-CA95-4FB2-84A0-C48ADF2CB14C}" srcOrd="0" destOrd="0" presId="urn:microsoft.com/office/officeart/2005/8/layout/hList1"/>
    <dgm:cxn modelId="{F37CA98C-E085-4B6A-AF9A-5534F984CC7E}" type="presOf" srcId="{FE9D2157-C22C-4B03-90C9-95F3A6B87D5E}" destId="{7AB83E9B-321C-4E61-BD39-1E46DF17AE14}" srcOrd="0" destOrd="0" presId="urn:microsoft.com/office/officeart/2005/8/layout/hList1"/>
    <dgm:cxn modelId="{3A52F836-1BCF-49B8-8C65-B8F92421A3CF}" type="presParOf" srcId="{7AB83E9B-321C-4E61-BD39-1E46DF17AE14}" destId="{F54AD895-A843-4F4B-8C17-3F8852B38450}" srcOrd="0" destOrd="0" presId="urn:microsoft.com/office/officeart/2005/8/layout/hList1"/>
    <dgm:cxn modelId="{E05E6E36-4081-4D58-9931-3A742DB0F118}" type="presParOf" srcId="{F54AD895-A843-4F4B-8C17-3F8852B38450}" destId="{9F65992B-CA95-4FB2-84A0-C48ADF2CB14C}" srcOrd="0" destOrd="0" presId="urn:microsoft.com/office/officeart/2005/8/layout/hList1"/>
    <dgm:cxn modelId="{9A22E377-A690-4662-8846-905EB81C33AC}" type="presParOf" srcId="{F54AD895-A843-4F4B-8C17-3F8852B38450}" destId="{E0390ED9-3ECF-4E52-8F28-AE4C9713256B}"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3E4D1BD6-7581-4BD0-B96C-67228268785C}" type="doc">
      <dgm:prSet loTypeId="urn:microsoft.com/office/officeart/2005/8/layout/chevron2" loCatId="process" qsTypeId="urn:microsoft.com/office/officeart/2005/8/quickstyle/3d1" qsCatId="3D" csTypeId="urn:microsoft.com/office/officeart/2005/8/colors/colorful3" csCatId="colorful"/>
      <dgm:spPr/>
      <dgm:t>
        <a:bodyPr/>
        <a:lstStyle/>
        <a:p>
          <a:endParaRPr lang="ru-RU"/>
        </a:p>
      </dgm:t>
    </dgm:pt>
    <dgm:pt modelId="{27D9BE4D-BDCC-4DF7-A24A-694765958D39}">
      <dgm:prSet/>
      <dgm:spPr/>
      <dgm:t>
        <a:bodyPr/>
        <a:lstStyle/>
        <a:p>
          <a:pPr rtl="0"/>
          <a:r>
            <a:rPr lang="ru-RU"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D7A4B3B3-5C1C-4979-A7B1-D363EEF2FC58}" type="parTrans" cxnId="{B14030D2-BAF2-4E46-BF0E-BDF083906861}">
      <dgm:prSet/>
      <dgm:spPr/>
      <dgm:t>
        <a:bodyPr/>
        <a:lstStyle/>
        <a:p>
          <a:endParaRPr lang="ru-RU">
            <a:latin typeface="Times New Roman" pitchFamily="18" charset="0"/>
            <a:cs typeface="Times New Roman" pitchFamily="18" charset="0"/>
          </a:endParaRPr>
        </a:p>
      </dgm:t>
    </dgm:pt>
    <dgm:pt modelId="{62569F5C-B4C2-43B5-B50B-867752D07F57}" type="sibTrans" cxnId="{B14030D2-BAF2-4E46-BF0E-BDF083906861}">
      <dgm:prSet/>
      <dgm:spPr/>
      <dgm:t>
        <a:bodyPr/>
        <a:lstStyle/>
        <a:p>
          <a:endParaRPr lang="ru-RU">
            <a:latin typeface="Times New Roman" pitchFamily="18" charset="0"/>
            <a:cs typeface="Times New Roman" pitchFamily="18" charset="0"/>
          </a:endParaRPr>
        </a:p>
      </dgm:t>
    </dgm:pt>
    <dgm:pt modelId="{99AF026F-CE52-4796-9C8E-1637D01D626C}">
      <dgm:prSet/>
      <dgm:spPr/>
      <dgm:t>
        <a:bodyPr/>
        <a:lstStyle/>
        <a:p>
          <a:pPr rtl="0"/>
          <a:r>
            <a:rPr lang="ru-RU" dirty="0" err="1" smtClean="0">
              <a:latin typeface="Times New Roman" pitchFamily="18" charset="0"/>
              <a:cs typeface="Times New Roman" pitchFamily="18" charset="0"/>
            </a:rPr>
            <a:t>корхонанинг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ташқи </a:t>
          </a:r>
          <a:r>
            <a:rPr lang="ru-RU" dirty="0" smtClean="0">
              <a:latin typeface="Times New Roman" pitchFamily="18" charset="0"/>
              <a:cs typeface="Times New Roman" pitchFamily="18" charset="0"/>
            </a:rPr>
            <a:t>маркетинг </a:t>
          </a:r>
          <a:r>
            <a:rPr lang="ru-RU" dirty="0" err="1" smtClean="0">
              <a:latin typeface="Times New Roman" pitchFamily="18" charset="0"/>
              <a:cs typeface="Times New Roman" pitchFamily="18" charset="0"/>
            </a:rPr>
            <a:t>муҳитини таҳлил қилиш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C455C719-8870-4C2B-9930-4F1F50D0AB07}" type="parTrans" cxnId="{B1AE3D7C-9E1C-4130-BEA8-04284055FD98}">
      <dgm:prSet/>
      <dgm:spPr/>
      <dgm:t>
        <a:bodyPr/>
        <a:lstStyle/>
        <a:p>
          <a:endParaRPr lang="ru-RU">
            <a:latin typeface="Times New Roman" pitchFamily="18" charset="0"/>
            <a:cs typeface="Times New Roman" pitchFamily="18" charset="0"/>
          </a:endParaRPr>
        </a:p>
      </dgm:t>
    </dgm:pt>
    <dgm:pt modelId="{94002466-31A9-4756-AFAC-7BCB59480FE2}" type="sibTrans" cxnId="{B1AE3D7C-9E1C-4130-BEA8-04284055FD98}">
      <dgm:prSet/>
      <dgm:spPr/>
      <dgm:t>
        <a:bodyPr/>
        <a:lstStyle/>
        <a:p>
          <a:endParaRPr lang="ru-RU">
            <a:latin typeface="Times New Roman" pitchFamily="18" charset="0"/>
            <a:cs typeface="Times New Roman" pitchFamily="18" charset="0"/>
          </a:endParaRPr>
        </a:p>
      </dgm:t>
    </dgm:pt>
    <dgm:pt modelId="{8EC6373E-F74A-4E99-BDDD-B29AE05A7871}">
      <dgm:prSet/>
      <dgm:spPr/>
      <dgm:t>
        <a:bodyPr/>
        <a:lstStyle/>
        <a:p>
          <a:pPr rtl="0"/>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C8721372-5316-4EFB-8FB6-B809FCEA6E72}" type="parTrans" cxnId="{9B76F50E-C51D-4BDA-BE44-950C0B209335}">
      <dgm:prSet/>
      <dgm:spPr/>
      <dgm:t>
        <a:bodyPr/>
        <a:lstStyle/>
        <a:p>
          <a:endParaRPr lang="ru-RU">
            <a:latin typeface="Times New Roman" pitchFamily="18" charset="0"/>
            <a:cs typeface="Times New Roman" pitchFamily="18" charset="0"/>
          </a:endParaRPr>
        </a:p>
      </dgm:t>
    </dgm:pt>
    <dgm:pt modelId="{C6551A0E-A041-4839-A2C9-48717B151BB1}" type="sibTrans" cxnId="{9B76F50E-C51D-4BDA-BE44-950C0B209335}">
      <dgm:prSet/>
      <dgm:spPr/>
      <dgm:t>
        <a:bodyPr/>
        <a:lstStyle/>
        <a:p>
          <a:endParaRPr lang="ru-RU">
            <a:latin typeface="Times New Roman" pitchFamily="18" charset="0"/>
            <a:cs typeface="Times New Roman" pitchFamily="18" charset="0"/>
          </a:endParaRPr>
        </a:p>
      </dgm:t>
    </dgm:pt>
    <dgm:pt modelId="{419677EB-66AD-43C6-8EE5-78655836AB51}">
      <dgm:prSet/>
      <dgm:spPr/>
      <dgm:t>
        <a:bodyPr/>
        <a:lstStyle/>
        <a:p>
          <a:pPr rtl="0"/>
          <a:r>
            <a:rPr lang="ru-RU" dirty="0" smtClean="0">
              <a:latin typeface="Times New Roman" pitchFamily="18" charset="0"/>
              <a:cs typeface="Times New Roman" pitchFamily="18" charset="0"/>
            </a:rPr>
            <a:t>маркетинг </a:t>
          </a:r>
          <a:r>
            <a:rPr lang="ru-RU" dirty="0" err="1" smtClean="0">
              <a:latin typeface="Times New Roman" pitchFamily="18" charset="0"/>
              <a:cs typeface="Times New Roman" pitchFamily="18" charset="0"/>
            </a:rPr>
            <a:t>чора-тадбирларини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боғлиқ 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муаммоларни</a:t>
          </a:r>
          <a:r>
            <a:rPr lang="ru-RU" dirty="0" smtClean="0">
              <a:latin typeface="Times New Roman" pitchFamily="18" charset="0"/>
              <a:cs typeface="Times New Roman" pitchFamily="18" charset="0"/>
            </a:rPr>
            <a:t> комплекс </a:t>
          </a:r>
          <a:r>
            <a:rPr lang="ru-RU" dirty="0" err="1" smtClean="0">
              <a:latin typeface="Times New Roman" pitchFamily="18" charset="0"/>
              <a:cs typeface="Times New Roman" pitchFamily="18" charset="0"/>
            </a:rPr>
            <a:t>ўрганиш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A5E1ABD6-FB2A-436D-80E4-6EE931522CD4}" type="parTrans" cxnId="{BAFA3A6C-6550-4E48-983E-9A3E4EC7A7DD}">
      <dgm:prSet/>
      <dgm:spPr/>
      <dgm:t>
        <a:bodyPr/>
        <a:lstStyle/>
        <a:p>
          <a:endParaRPr lang="ru-RU">
            <a:latin typeface="Times New Roman" pitchFamily="18" charset="0"/>
            <a:cs typeface="Times New Roman" pitchFamily="18" charset="0"/>
          </a:endParaRPr>
        </a:p>
      </dgm:t>
    </dgm:pt>
    <dgm:pt modelId="{71BD82B2-5E87-4924-9C90-69911BE60589}" type="sibTrans" cxnId="{BAFA3A6C-6550-4E48-983E-9A3E4EC7A7DD}">
      <dgm:prSet/>
      <dgm:spPr/>
      <dgm:t>
        <a:bodyPr/>
        <a:lstStyle/>
        <a:p>
          <a:endParaRPr lang="ru-RU">
            <a:latin typeface="Times New Roman" pitchFamily="18" charset="0"/>
            <a:cs typeface="Times New Roman" pitchFamily="18" charset="0"/>
          </a:endParaRPr>
        </a:p>
      </dgm:t>
    </dgm:pt>
    <dgm:pt modelId="{85071479-3E58-4F33-9C1A-06578BDE35EA}">
      <dgm:prSet/>
      <dgm:spPr/>
      <dgm:t>
        <a:bodyPr/>
        <a:lstStyle/>
        <a:p>
          <a:pPr rtl="0"/>
          <a:r>
            <a:rPr lang="ru-RU"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00901F88-2C3C-4D30-BC33-CD5D793BC39E}" type="parTrans" cxnId="{7585D71B-FC72-4EAE-B1C2-2DE38271F0B0}">
      <dgm:prSet/>
      <dgm:spPr/>
      <dgm:t>
        <a:bodyPr/>
        <a:lstStyle/>
        <a:p>
          <a:endParaRPr lang="ru-RU">
            <a:latin typeface="Times New Roman" pitchFamily="18" charset="0"/>
            <a:cs typeface="Times New Roman" pitchFamily="18" charset="0"/>
          </a:endParaRPr>
        </a:p>
      </dgm:t>
    </dgm:pt>
    <dgm:pt modelId="{F1E40075-94F9-495D-ACF7-7ABA6D018BEE}" type="sibTrans" cxnId="{7585D71B-FC72-4EAE-B1C2-2DE38271F0B0}">
      <dgm:prSet/>
      <dgm:spPr/>
      <dgm:t>
        <a:bodyPr/>
        <a:lstStyle/>
        <a:p>
          <a:endParaRPr lang="ru-RU">
            <a:latin typeface="Times New Roman" pitchFamily="18" charset="0"/>
            <a:cs typeface="Times New Roman" pitchFamily="18" charset="0"/>
          </a:endParaRPr>
        </a:p>
      </dgm:t>
    </dgm:pt>
    <dgm:pt modelId="{85A35E00-FFDE-436D-9794-409388E19BF4}">
      <dgm:prSet/>
      <dgm:spPr/>
      <dgm:t>
        <a:bodyPr/>
        <a:lstStyle/>
        <a:p>
          <a:pPr rtl="0"/>
          <a:r>
            <a:rPr lang="ru-RU" dirty="0" err="1" smtClean="0">
              <a:latin typeface="Times New Roman" pitchFamily="18" charset="0"/>
              <a:cs typeface="Times New Roman" pitchFamily="18" charset="0"/>
            </a:rPr>
            <a:t>истеъмолчилар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шаклланишини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таҳлил қилиш;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FC2A497-D660-45AC-9720-D9BABC99AF8F}" type="parTrans" cxnId="{08611EF7-3872-49C7-87CB-01364EAB5A63}">
      <dgm:prSet/>
      <dgm:spPr/>
      <dgm:t>
        <a:bodyPr/>
        <a:lstStyle/>
        <a:p>
          <a:endParaRPr lang="ru-RU">
            <a:latin typeface="Times New Roman" pitchFamily="18" charset="0"/>
            <a:cs typeface="Times New Roman" pitchFamily="18" charset="0"/>
          </a:endParaRPr>
        </a:p>
      </dgm:t>
    </dgm:pt>
    <dgm:pt modelId="{5807B2A1-F714-498B-BA20-3C27841EE40C}" type="sibTrans" cxnId="{08611EF7-3872-49C7-87CB-01364EAB5A63}">
      <dgm:prSet/>
      <dgm:spPr/>
      <dgm:t>
        <a:bodyPr/>
        <a:lstStyle/>
        <a:p>
          <a:endParaRPr lang="ru-RU">
            <a:latin typeface="Times New Roman" pitchFamily="18" charset="0"/>
            <a:cs typeface="Times New Roman" pitchFamily="18" charset="0"/>
          </a:endParaRPr>
        </a:p>
      </dgm:t>
    </dgm:pt>
    <dgm:pt modelId="{F80A73F1-101A-47B7-9590-4E4219C36BE2}">
      <dgm:prSet/>
      <dgm:spPr/>
      <dgm:t>
        <a:bodyPr/>
        <a:lstStyle/>
        <a:p>
          <a:pPr rtl="0"/>
          <a:r>
            <a:rPr lang="ru-RU"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A2109F28-339F-42C9-AE19-71A9F4C53ADE}" type="parTrans" cxnId="{654319AC-8423-4FD5-BE0D-08B30A4D6940}">
      <dgm:prSet/>
      <dgm:spPr/>
      <dgm:t>
        <a:bodyPr/>
        <a:lstStyle/>
        <a:p>
          <a:endParaRPr lang="ru-RU">
            <a:latin typeface="Times New Roman" pitchFamily="18" charset="0"/>
            <a:cs typeface="Times New Roman" pitchFamily="18" charset="0"/>
          </a:endParaRPr>
        </a:p>
      </dgm:t>
    </dgm:pt>
    <dgm:pt modelId="{4E078E34-688B-4B00-9917-23664E694F7B}" type="sibTrans" cxnId="{654319AC-8423-4FD5-BE0D-08B30A4D6940}">
      <dgm:prSet/>
      <dgm:spPr/>
      <dgm:t>
        <a:bodyPr/>
        <a:lstStyle/>
        <a:p>
          <a:endParaRPr lang="ru-RU">
            <a:latin typeface="Times New Roman" pitchFamily="18" charset="0"/>
            <a:cs typeface="Times New Roman" pitchFamily="18" charset="0"/>
          </a:endParaRPr>
        </a:p>
      </dgm:t>
    </dgm:pt>
    <dgm:pt modelId="{488EBC4F-4C75-430A-B95F-2171CEFF887D}">
      <dgm:prSet/>
      <dgm:spPr/>
      <dgm:t>
        <a:bodyPr/>
        <a:lstStyle/>
        <a:p>
          <a:pPr rtl="0"/>
          <a:r>
            <a:rPr lang="ru-RU" dirty="0" err="1" smtClean="0">
              <a:latin typeface="Times New Roman" pitchFamily="18" charset="0"/>
              <a:cs typeface="Times New Roman" pitchFamily="18" charset="0"/>
            </a:rPr>
            <a:t>рақобатчилар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рақобатни ўрганиш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ACBCA29-F8A9-461C-836F-0C7F97D80D82}" type="parTrans" cxnId="{2A2145E0-A7CD-42C6-95D7-A668BEB716EC}">
      <dgm:prSet/>
      <dgm:spPr/>
      <dgm:t>
        <a:bodyPr/>
        <a:lstStyle/>
        <a:p>
          <a:endParaRPr lang="ru-RU">
            <a:latin typeface="Times New Roman" pitchFamily="18" charset="0"/>
            <a:cs typeface="Times New Roman" pitchFamily="18" charset="0"/>
          </a:endParaRPr>
        </a:p>
      </dgm:t>
    </dgm:pt>
    <dgm:pt modelId="{8AEACB5E-6DD9-4A4F-974D-9E5926624933}" type="sibTrans" cxnId="{2A2145E0-A7CD-42C6-95D7-A668BEB716EC}">
      <dgm:prSet/>
      <dgm:spPr/>
      <dgm:t>
        <a:bodyPr/>
        <a:lstStyle/>
        <a:p>
          <a:endParaRPr lang="ru-RU">
            <a:latin typeface="Times New Roman" pitchFamily="18" charset="0"/>
            <a:cs typeface="Times New Roman" pitchFamily="18" charset="0"/>
          </a:endParaRPr>
        </a:p>
      </dgm:t>
    </dgm:pt>
    <dgm:pt modelId="{3B85E0B6-2DBC-437A-B00E-EAC229296943}">
      <dgm:prSet/>
      <dgm:spPr/>
      <dgm:t>
        <a:bodyPr/>
        <a:lstStyle/>
        <a:p>
          <a:pPr rtl="0"/>
          <a:r>
            <a:rPr lang="ru-RU" dirty="0" smtClean="0">
              <a:latin typeface="Times New Roman" pitchFamily="18" charset="0"/>
              <a:cs typeface="Times New Roman" pitchFamily="18" charset="0"/>
            </a:rPr>
            <a:t>5</a:t>
          </a:r>
          <a:endParaRPr lang="ru-RU" dirty="0">
            <a:latin typeface="Times New Roman" pitchFamily="18" charset="0"/>
            <a:cs typeface="Times New Roman" pitchFamily="18" charset="0"/>
          </a:endParaRPr>
        </a:p>
      </dgm:t>
    </dgm:pt>
    <dgm:pt modelId="{97D8BF48-FDC7-4413-BA69-349531C8DA02}" type="parTrans" cxnId="{2D9C46A3-37DF-4CF7-8D81-5CFC46747C5C}">
      <dgm:prSet/>
      <dgm:spPr/>
      <dgm:t>
        <a:bodyPr/>
        <a:lstStyle/>
        <a:p>
          <a:endParaRPr lang="ru-RU">
            <a:latin typeface="Times New Roman" pitchFamily="18" charset="0"/>
            <a:cs typeface="Times New Roman" pitchFamily="18" charset="0"/>
          </a:endParaRPr>
        </a:p>
      </dgm:t>
    </dgm:pt>
    <dgm:pt modelId="{B0D5B6CF-AA94-45D0-A4C7-629FA24CBB66}" type="sibTrans" cxnId="{2D9C46A3-37DF-4CF7-8D81-5CFC46747C5C}">
      <dgm:prSet/>
      <dgm:spPr/>
      <dgm:t>
        <a:bodyPr/>
        <a:lstStyle/>
        <a:p>
          <a:endParaRPr lang="ru-RU">
            <a:latin typeface="Times New Roman" pitchFamily="18" charset="0"/>
            <a:cs typeface="Times New Roman" pitchFamily="18" charset="0"/>
          </a:endParaRPr>
        </a:p>
      </dgm:t>
    </dgm:pt>
    <dgm:pt modelId="{217693B6-767D-4B0F-8F49-EEC269A66DC1}">
      <dgm:prSet/>
      <dgm:spPr/>
      <dgm:t>
        <a:bodyPr/>
        <a:lstStyle/>
        <a:p>
          <a:pPr rtl="0"/>
          <a:r>
            <a:rPr lang="ru-RU" dirty="0" err="1" smtClean="0">
              <a:latin typeface="Times New Roman" pitchFamily="18" charset="0"/>
              <a:cs typeface="Times New Roman" pitchFamily="18" charset="0"/>
            </a:rPr>
            <a:t>сотишни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жадаллаштириш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чора-тадбирларни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B23ECB20-622F-4AB2-A949-64D11A1EE62A}" type="parTrans" cxnId="{14D9875B-7CA4-4124-AC0A-4C19CBB45ED8}">
      <dgm:prSet/>
      <dgm:spPr/>
      <dgm:t>
        <a:bodyPr/>
        <a:lstStyle/>
        <a:p>
          <a:endParaRPr lang="ru-RU">
            <a:latin typeface="Times New Roman" pitchFamily="18" charset="0"/>
            <a:cs typeface="Times New Roman" pitchFamily="18" charset="0"/>
          </a:endParaRPr>
        </a:p>
      </dgm:t>
    </dgm:pt>
    <dgm:pt modelId="{65EACC8B-DC4F-4560-9857-1DFFEE227ACF}" type="sibTrans" cxnId="{14D9875B-7CA4-4124-AC0A-4C19CBB45ED8}">
      <dgm:prSet/>
      <dgm:spPr/>
      <dgm:t>
        <a:bodyPr/>
        <a:lstStyle/>
        <a:p>
          <a:endParaRPr lang="ru-RU">
            <a:latin typeface="Times New Roman" pitchFamily="18" charset="0"/>
            <a:cs typeface="Times New Roman" pitchFamily="18" charset="0"/>
          </a:endParaRPr>
        </a:p>
      </dgm:t>
    </dgm:pt>
    <dgm:pt modelId="{71C64EF4-30F5-4F9A-A299-013BD00D2AC5}" type="pres">
      <dgm:prSet presAssocID="{3E4D1BD6-7581-4BD0-B96C-67228268785C}" presName="linearFlow" presStyleCnt="0">
        <dgm:presLayoutVars>
          <dgm:dir/>
          <dgm:animLvl val="lvl"/>
          <dgm:resizeHandles val="exact"/>
        </dgm:presLayoutVars>
      </dgm:prSet>
      <dgm:spPr/>
      <dgm:t>
        <a:bodyPr/>
        <a:lstStyle/>
        <a:p>
          <a:endParaRPr lang="ru-RU"/>
        </a:p>
      </dgm:t>
    </dgm:pt>
    <dgm:pt modelId="{C3A98017-DF9E-4F1F-A996-EFB117B4402D}" type="pres">
      <dgm:prSet presAssocID="{27D9BE4D-BDCC-4DF7-A24A-694765958D39}" presName="composite" presStyleCnt="0"/>
      <dgm:spPr/>
    </dgm:pt>
    <dgm:pt modelId="{89E7EB10-A39F-4D6D-9F06-C3A7E560E197}" type="pres">
      <dgm:prSet presAssocID="{27D9BE4D-BDCC-4DF7-A24A-694765958D39}" presName="parentText" presStyleLbl="alignNode1" presStyleIdx="0" presStyleCnt="5">
        <dgm:presLayoutVars>
          <dgm:chMax val="1"/>
          <dgm:bulletEnabled val="1"/>
        </dgm:presLayoutVars>
      </dgm:prSet>
      <dgm:spPr/>
      <dgm:t>
        <a:bodyPr/>
        <a:lstStyle/>
        <a:p>
          <a:endParaRPr lang="ru-RU"/>
        </a:p>
      </dgm:t>
    </dgm:pt>
    <dgm:pt modelId="{DE893D34-E94C-4BD4-A271-6CA86673D8BC}" type="pres">
      <dgm:prSet presAssocID="{27D9BE4D-BDCC-4DF7-A24A-694765958D39}" presName="descendantText" presStyleLbl="alignAcc1" presStyleIdx="0" presStyleCnt="5">
        <dgm:presLayoutVars>
          <dgm:bulletEnabled val="1"/>
        </dgm:presLayoutVars>
      </dgm:prSet>
      <dgm:spPr/>
      <dgm:t>
        <a:bodyPr/>
        <a:lstStyle/>
        <a:p>
          <a:endParaRPr lang="ru-RU"/>
        </a:p>
      </dgm:t>
    </dgm:pt>
    <dgm:pt modelId="{C61BFC96-1536-4E08-A7AD-40AF7E209790}" type="pres">
      <dgm:prSet presAssocID="{62569F5C-B4C2-43B5-B50B-867752D07F57}" presName="sp" presStyleCnt="0"/>
      <dgm:spPr/>
    </dgm:pt>
    <dgm:pt modelId="{7372739F-37BE-4E82-8B44-9BF0EC4D62C0}" type="pres">
      <dgm:prSet presAssocID="{8EC6373E-F74A-4E99-BDDD-B29AE05A7871}" presName="composite" presStyleCnt="0"/>
      <dgm:spPr/>
    </dgm:pt>
    <dgm:pt modelId="{22626DAE-530A-4365-A6E4-C590A2F982E2}" type="pres">
      <dgm:prSet presAssocID="{8EC6373E-F74A-4E99-BDDD-B29AE05A7871}" presName="parentText" presStyleLbl="alignNode1" presStyleIdx="1" presStyleCnt="5">
        <dgm:presLayoutVars>
          <dgm:chMax val="1"/>
          <dgm:bulletEnabled val="1"/>
        </dgm:presLayoutVars>
      </dgm:prSet>
      <dgm:spPr/>
      <dgm:t>
        <a:bodyPr/>
        <a:lstStyle/>
        <a:p>
          <a:endParaRPr lang="ru-RU"/>
        </a:p>
      </dgm:t>
    </dgm:pt>
    <dgm:pt modelId="{C08E63FC-26C5-4B6C-8E17-057FE7F53667}" type="pres">
      <dgm:prSet presAssocID="{8EC6373E-F74A-4E99-BDDD-B29AE05A7871}" presName="descendantText" presStyleLbl="alignAcc1" presStyleIdx="1" presStyleCnt="5">
        <dgm:presLayoutVars>
          <dgm:bulletEnabled val="1"/>
        </dgm:presLayoutVars>
      </dgm:prSet>
      <dgm:spPr/>
      <dgm:t>
        <a:bodyPr/>
        <a:lstStyle/>
        <a:p>
          <a:endParaRPr lang="ru-RU"/>
        </a:p>
      </dgm:t>
    </dgm:pt>
    <dgm:pt modelId="{3EE89734-EFDE-491A-9210-6028597A254E}" type="pres">
      <dgm:prSet presAssocID="{C6551A0E-A041-4839-A2C9-48717B151BB1}" presName="sp" presStyleCnt="0"/>
      <dgm:spPr/>
    </dgm:pt>
    <dgm:pt modelId="{2C7CA1B8-6261-4FE5-A5A9-D797A03D3D0F}" type="pres">
      <dgm:prSet presAssocID="{85071479-3E58-4F33-9C1A-06578BDE35EA}" presName="composite" presStyleCnt="0"/>
      <dgm:spPr/>
    </dgm:pt>
    <dgm:pt modelId="{A888CFA0-F791-4187-84F6-7E123D97041E}" type="pres">
      <dgm:prSet presAssocID="{85071479-3E58-4F33-9C1A-06578BDE35EA}" presName="parentText" presStyleLbl="alignNode1" presStyleIdx="2" presStyleCnt="5">
        <dgm:presLayoutVars>
          <dgm:chMax val="1"/>
          <dgm:bulletEnabled val="1"/>
        </dgm:presLayoutVars>
      </dgm:prSet>
      <dgm:spPr/>
      <dgm:t>
        <a:bodyPr/>
        <a:lstStyle/>
        <a:p>
          <a:endParaRPr lang="ru-RU"/>
        </a:p>
      </dgm:t>
    </dgm:pt>
    <dgm:pt modelId="{5F4299F1-398B-41E1-9C68-2B8E1125D3F8}" type="pres">
      <dgm:prSet presAssocID="{85071479-3E58-4F33-9C1A-06578BDE35EA}" presName="descendantText" presStyleLbl="alignAcc1" presStyleIdx="2" presStyleCnt="5">
        <dgm:presLayoutVars>
          <dgm:bulletEnabled val="1"/>
        </dgm:presLayoutVars>
      </dgm:prSet>
      <dgm:spPr/>
      <dgm:t>
        <a:bodyPr/>
        <a:lstStyle/>
        <a:p>
          <a:endParaRPr lang="ru-RU"/>
        </a:p>
      </dgm:t>
    </dgm:pt>
    <dgm:pt modelId="{C2B4AF60-0F97-40C9-A18D-6C2A0D7B4AD5}" type="pres">
      <dgm:prSet presAssocID="{F1E40075-94F9-495D-ACF7-7ABA6D018BEE}" presName="sp" presStyleCnt="0"/>
      <dgm:spPr/>
    </dgm:pt>
    <dgm:pt modelId="{B14E5FAD-6C72-4BD7-8340-B58AF8CA9C03}" type="pres">
      <dgm:prSet presAssocID="{F80A73F1-101A-47B7-9590-4E4219C36BE2}" presName="composite" presStyleCnt="0"/>
      <dgm:spPr/>
    </dgm:pt>
    <dgm:pt modelId="{723B8EA4-56D1-41E9-8E41-FEEB7AF06B1F}" type="pres">
      <dgm:prSet presAssocID="{F80A73F1-101A-47B7-9590-4E4219C36BE2}" presName="parentText" presStyleLbl="alignNode1" presStyleIdx="3" presStyleCnt="5">
        <dgm:presLayoutVars>
          <dgm:chMax val="1"/>
          <dgm:bulletEnabled val="1"/>
        </dgm:presLayoutVars>
      </dgm:prSet>
      <dgm:spPr/>
      <dgm:t>
        <a:bodyPr/>
        <a:lstStyle/>
        <a:p>
          <a:endParaRPr lang="ru-RU"/>
        </a:p>
      </dgm:t>
    </dgm:pt>
    <dgm:pt modelId="{E8B09925-CB26-443D-BA81-DB369983C005}" type="pres">
      <dgm:prSet presAssocID="{F80A73F1-101A-47B7-9590-4E4219C36BE2}" presName="descendantText" presStyleLbl="alignAcc1" presStyleIdx="3" presStyleCnt="5">
        <dgm:presLayoutVars>
          <dgm:bulletEnabled val="1"/>
        </dgm:presLayoutVars>
      </dgm:prSet>
      <dgm:spPr/>
      <dgm:t>
        <a:bodyPr/>
        <a:lstStyle/>
        <a:p>
          <a:endParaRPr lang="ru-RU"/>
        </a:p>
      </dgm:t>
    </dgm:pt>
    <dgm:pt modelId="{241A7DBE-6EF2-44A5-898B-2CE55BECE181}" type="pres">
      <dgm:prSet presAssocID="{4E078E34-688B-4B00-9917-23664E694F7B}" presName="sp" presStyleCnt="0"/>
      <dgm:spPr/>
    </dgm:pt>
    <dgm:pt modelId="{274D3A41-2841-4CA9-B041-A4E7DABF65B7}" type="pres">
      <dgm:prSet presAssocID="{3B85E0B6-2DBC-437A-B00E-EAC229296943}" presName="composite" presStyleCnt="0"/>
      <dgm:spPr/>
    </dgm:pt>
    <dgm:pt modelId="{92543096-8431-482C-ADCC-AC6C3916B845}" type="pres">
      <dgm:prSet presAssocID="{3B85E0B6-2DBC-437A-B00E-EAC229296943}" presName="parentText" presStyleLbl="alignNode1" presStyleIdx="4" presStyleCnt="5">
        <dgm:presLayoutVars>
          <dgm:chMax val="1"/>
          <dgm:bulletEnabled val="1"/>
        </dgm:presLayoutVars>
      </dgm:prSet>
      <dgm:spPr/>
      <dgm:t>
        <a:bodyPr/>
        <a:lstStyle/>
        <a:p>
          <a:endParaRPr lang="ru-RU"/>
        </a:p>
      </dgm:t>
    </dgm:pt>
    <dgm:pt modelId="{E408F047-2A6B-4D67-8B5B-9397ED6D93BD}" type="pres">
      <dgm:prSet presAssocID="{3B85E0B6-2DBC-437A-B00E-EAC229296943}" presName="descendantText" presStyleLbl="alignAcc1" presStyleIdx="4" presStyleCnt="5">
        <dgm:presLayoutVars>
          <dgm:bulletEnabled val="1"/>
        </dgm:presLayoutVars>
      </dgm:prSet>
      <dgm:spPr/>
      <dgm:t>
        <a:bodyPr/>
        <a:lstStyle/>
        <a:p>
          <a:endParaRPr lang="ru-RU"/>
        </a:p>
      </dgm:t>
    </dgm:pt>
  </dgm:ptLst>
  <dgm:cxnLst>
    <dgm:cxn modelId="{936B0444-54CF-4265-AAB9-BA28A9AFFEBF}" type="presOf" srcId="{27D9BE4D-BDCC-4DF7-A24A-694765958D39}" destId="{89E7EB10-A39F-4D6D-9F06-C3A7E560E197}" srcOrd="0" destOrd="0" presId="urn:microsoft.com/office/officeart/2005/8/layout/chevron2"/>
    <dgm:cxn modelId="{3478F702-7303-4F13-8C86-E84F95D3A226}" type="presOf" srcId="{85071479-3E58-4F33-9C1A-06578BDE35EA}" destId="{A888CFA0-F791-4187-84F6-7E123D97041E}" srcOrd="0" destOrd="0" presId="urn:microsoft.com/office/officeart/2005/8/layout/chevron2"/>
    <dgm:cxn modelId="{E32409E7-89CD-409C-9E27-17AD0575F11B}" type="presOf" srcId="{419677EB-66AD-43C6-8EE5-78655836AB51}" destId="{C08E63FC-26C5-4B6C-8E17-057FE7F53667}" srcOrd="0" destOrd="0" presId="urn:microsoft.com/office/officeart/2005/8/layout/chevron2"/>
    <dgm:cxn modelId="{9B76F50E-C51D-4BDA-BE44-950C0B209335}" srcId="{3E4D1BD6-7581-4BD0-B96C-67228268785C}" destId="{8EC6373E-F74A-4E99-BDDD-B29AE05A7871}" srcOrd="1" destOrd="0" parTransId="{C8721372-5316-4EFB-8FB6-B809FCEA6E72}" sibTransId="{C6551A0E-A041-4839-A2C9-48717B151BB1}"/>
    <dgm:cxn modelId="{D9725626-AC52-434C-B25C-B5B08773E9F3}" type="presOf" srcId="{85A35E00-FFDE-436D-9794-409388E19BF4}" destId="{5F4299F1-398B-41E1-9C68-2B8E1125D3F8}" srcOrd="0" destOrd="0" presId="urn:microsoft.com/office/officeart/2005/8/layout/chevron2"/>
    <dgm:cxn modelId="{5E884765-ABDC-49EA-9688-163FECA486EE}" type="presOf" srcId="{3B85E0B6-2DBC-437A-B00E-EAC229296943}" destId="{92543096-8431-482C-ADCC-AC6C3916B845}" srcOrd="0" destOrd="0" presId="urn:microsoft.com/office/officeart/2005/8/layout/chevron2"/>
    <dgm:cxn modelId="{7585D71B-FC72-4EAE-B1C2-2DE38271F0B0}" srcId="{3E4D1BD6-7581-4BD0-B96C-67228268785C}" destId="{85071479-3E58-4F33-9C1A-06578BDE35EA}" srcOrd="2" destOrd="0" parTransId="{00901F88-2C3C-4D30-BC33-CD5D793BC39E}" sibTransId="{F1E40075-94F9-495D-ACF7-7ABA6D018BEE}"/>
    <dgm:cxn modelId="{2A2145E0-A7CD-42C6-95D7-A668BEB716EC}" srcId="{F80A73F1-101A-47B7-9590-4E4219C36BE2}" destId="{488EBC4F-4C75-430A-B95F-2171CEFF887D}" srcOrd="0" destOrd="0" parTransId="{DACBCA29-F8A9-461C-836F-0C7F97D80D82}" sibTransId="{8AEACB5E-6DD9-4A4F-974D-9E5926624933}"/>
    <dgm:cxn modelId="{927A4FF7-14F6-4B89-A97A-CD7ECA82866A}" type="presOf" srcId="{217693B6-767D-4B0F-8F49-EEC269A66DC1}" destId="{E408F047-2A6B-4D67-8B5B-9397ED6D93BD}" srcOrd="0" destOrd="0" presId="urn:microsoft.com/office/officeart/2005/8/layout/chevron2"/>
    <dgm:cxn modelId="{654319AC-8423-4FD5-BE0D-08B30A4D6940}" srcId="{3E4D1BD6-7581-4BD0-B96C-67228268785C}" destId="{F80A73F1-101A-47B7-9590-4E4219C36BE2}" srcOrd="3" destOrd="0" parTransId="{A2109F28-339F-42C9-AE19-71A9F4C53ADE}" sibTransId="{4E078E34-688B-4B00-9917-23664E694F7B}"/>
    <dgm:cxn modelId="{14D9875B-7CA4-4124-AC0A-4C19CBB45ED8}" srcId="{3B85E0B6-2DBC-437A-B00E-EAC229296943}" destId="{217693B6-767D-4B0F-8F49-EEC269A66DC1}" srcOrd="0" destOrd="0" parTransId="{B23ECB20-622F-4AB2-A949-64D11A1EE62A}" sibTransId="{65EACC8B-DC4F-4560-9857-1DFFEE227ACF}"/>
    <dgm:cxn modelId="{B1AE3D7C-9E1C-4130-BEA8-04284055FD98}" srcId="{27D9BE4D-BDCC-4DF7-A24A-694765958D39}" destId="{99AF026F-CE52-4796-9C8E-1637D01D626C}" srcOrd="0" destOrd="0" parTransId="{C455C719-8870-4C2B-9930-4F1F50D0AB07}" sibTransId="{94002466-31A9-4756-AFAC-7BCB59480FE2}"/>
    <dgm:cxn modelId="{BAFA3A6C-6550-4E48-983E-9A3E4EC7A7DD}" srcId="{8EC6373E-F74A-4E99-BDDD-B29AE05A7871}" destId="{419677EB-66AD-43C6-8EE5-78655836AB51}" srcOrd="0" destOrd="0" parTransId="{A5E1ABD6-FB2A-436D-80E4-6EE931522CD4}" sibTransId="{71BD82B2-5E87-4924-9C90-69911BE60589}"/>
    <dgm:cxn modelId="{8CCE75CE-D416-4FFC-A140-F80D8C9476F6}" type="presOf" srcId="{99AF026F-CE52-4796-9C8E-1637D01D626C}" destId="{DE893D34-E94C-4BD4-A271-6CA86673D8BC}" srcOrd="0" destOrd="0" presId="urn:microsoft.com/office/officeart/2005/8/layout/chevron2"/>
    <dgm:cxn modelId="{0D884493-859A-45D6-BBC9-4472694C2AEF}" type="presOf" srcId="{3E4D1BD6-7581-4BD0-B96C-67228268785C}" destId="{71C64EF4-30F5-4F9A-A299-013BD00D2AC5}" srcOrd="0" destOrd="0" presId="urn:microsoft.com/office/officeart/2005/8/layout/chevron2"/>
    <dgm:cxn modelId="{2D9C46A3-37DF-4CF7-8D81-5CFC46747C5C}" srcId="{3E4D1BD6-7581-4BD0-B96C-67228268785C}" destId="{3B85E0B6-2DBC-437A-B00E-EAC229296943}" srcOrd="4" destOrd="0" parTransId="{97D8BF48-FDC7-4413-BA69-349531C8DA02}" sibTransId="{B0D5B6CF-AA94-45D0-A4C7-629FA24CBB66}"/>
    <dgm:cxn modelId="{B14030D2-BAF2-4E46-BF0E-BDF083906861}" srcId="{3E4D1BD6-7581-4BD0-B96C-67228268785C}" destId="{27D9BE4D-BDCC-4DF7-A24A-694765958D39}" srcOrd="0" destOrd="0" parTransId="{D7A4B3B3-5C1C-4979-A7B1-D363EEF2FC58}" sibTransId="{62569F5C-B4C2-43B5-B50B-867752D07F57}"/>
    <dgm:cxn modelId="{E18972B1-BCD4-4025-8C50-3391104D39A9}" type="presOf" srcId="{8EC6373E-F74A-4E99-BDDD-B29AE05A7871}" destId="{22626DAE-530A-4365-A6E4-C590A2F982E2}" srcOrd="0" destOrd="0" presId="urn:microsoft.com/office/officeart/2005/8/layout/chevron2"/>
    <dgm:cxn modelId="{134B5C6F-5F75-4FF4-88E1-94FEACDF66A3}" type="presOf" srcId="{488EBC4F-4C75-430A-B95F-2171CEFF887D}" destId="{E8B09925-CB26-443D-BA81-DB369983C005}" srcOrd="0" destOrd="0" presId="urn:microsoft.com/office/officeart/2005/8/layout/chevron2"/>
    <dgm:cxn modelId="{33F0AF5C-1D88-4063-BD3D-738A842304F6}" type="presOf" srcId="{F80A73F1-101A-47B7-9590-4E4219C36BE2}" destId="{723B8EA4-56D1-41E9-8E41-FEEB7AF06B1F}" srcOrd="0" destOrd="0" presId="urn:microsoft.com/office/officeart/2005/8/layout/chevron2"/>
    <dgm:cxn modelId="{08611EF7-3872-49C7-87CB-01364EAB5A63}" srcId="{85071479-3E58-4F33-9C1A-06578BDE35EA}" destId="{85A35E00-FFDE-436D-9794-409388E19BF4}" srcOrd="0" destOrd="0" parTransId="{7FC2A497-D660-45AC-9720-D9BABC99AF8F}" sibTransId="{5807B2A1-F714-498B-BA20-3C27841EE40C}"/>
    <dgm:cxn modelId="{356C9DE6-B82B-4A71-B820-89D7802A1685}" type="presParOf" srcId="{71C64EF4-30F5-4F9A-A299-013BD00D2AC5}" destId="{C3A98017-DF9E-4F1F-A996-EFB117B4402D}" srcOrd="0" destOrd="0" presId="urn:microsoft.com/office/officeart/2005/8/layout/chevron2"/>
    <dgm:cxn modelId="{479EF423-2E8B-4CE8-85B8-A0E8FB372B7B}" type="presParOf" srcId="{C3A98017-DF9E-4F1F-A996-EFB117B4402D}" destId="{89E7EB10-A39F-4D6D-9F06-C3A7E560E197}" srcOrd="0" destOrd="0" presId="urn:microsoft.com/office/officeart/2005/8/layout/chevron2"/>
    <dgm:cxn modelId="{8F15608B-BD7E-4C6D-B5C8-9145597820C7}" type="presParOf" srcId="{C3A98017-DF9E-4F1F-A996-EFB117B4402D}" destId="{DE893D34-E94C-4BD4-A271-6CA86673D8BC}" srcOrd="1" destOrd="0" presId="urn:microsoft.com/office/officeart/2005/8/layout/chevron2"/>
    <dgm:cxn modelId="{7C5D93C8-6E50-4894-B70E-338DAF967E7A}" type="presParOf" srcId="{71C64EF4-30F5-4F9A-A299-013BD00D2AC5}" destId="{C61BFC96-1536-4E08-A7AD-40AF7E209790}" srcOrd="1" destOrd="0" presId="urn:microsoft.com/office/officeart/2005/8/layout/chevron2"/>
    <dgm:cxn modelId="{FACA8E67-91FA-4DEF-B3CF-E118A35A61A8}" type="presParOf" srcId="{71C64EF4-30F5-4F9A-A299-013BD00D2AC5}" destId="{7372739F-37BE-4E82-8B44-9BF0EC4D62C0}" srcOrd="2" destOrd="0" presId="urn:microsoft.com/office/officeart/2005/8/layout/chevron2"/>
    <dgm:cxn modelId="{BE52F651-F938-4755-A769-DF1CA648C3B1}" type="presParOf" srcId="{7372739F-37BE-4E82-8B44-9BF0EC4D62C0}" destId="{22626DAE-530A-4365-A6E4-C590A2F982E2}" srcOrd="0" destOrd="0" presId="urn:microsoft.com/office/officeart/2005/8/layout/chevron2"/>
    <dgm:cxn modelId="{057B6837-1BB1-4B63-95C3-8E12B8EEBC47}" type="presParOf" srcId="{7372739F-37BE-4E82-8B44-9BF0EC4D62C0}" destId="{C08E63FC-26C5-4B6C-8E17-057FE7F53667}" srcOrd="1" destOrd="0" presId="urn:microsoft.com/office/officeart/2005/8/layout/chevron2"/>
    <dgm:cxn modelId="{3962805D-44B5-49BC-80EB-075093DD98D2}" type="presParOf" srcId="{71C64EF4-30F5-4F9A-A299-013BD00D2AC5}" destId="{3EE89734-EFDE-491A-9210-6028597A254E}" srcOrd="3" destOrd="0" presId="urn:microsoft.com/office/officeart/2005/8/layout/chevron2"/>
    <dgm:cxn modelId="{CF233525-891A-461B-B317-9D98EFE518D7}" type="presParOf" srcId="{71C64EF4-30F5-4F9A-A299-013BD00D2AC5}" destId="{2C7CA1B8-6261-4FE5-A5A9-D797A03D3D0F}" srcOrd="4" destOrd="0" presId="urn:microsoft.com/office/officeart/2005/8/layout/chevron2"/>
    <dgm:cxn modelId="{02C2CD3E-418D-4399-995A-3EA1A4C36161}" type="presParOf" srcId="{2C7CA1B8-6261-4FE5-A5A9-D797A03D3D0F}" destId="{A888CFA0-F791-4187-84F6-7E123D97041E}" srcOrd="0" destOrd="0" presId="urn:microsoft.com/office/officeart/2005/8/layout/chevron2"/>
    <dgm:cxn modelId="{5BAB2332-3EA0-430D-A322-07846FF3F685}" type="presParOf" srcId="{2C7CA1B8-6261-4FE5-A5A9-D797A03D3D0F}" destId="{5F4299F1-398B-41E1-9C68-2B8E1125D3F8}" srcOrd="1" destOrd="0" presId="urn:microsoft.com/office/officeart/2005/8/layout/chevron2"/>
    <dgm:cxn modelId="{77E2AD94-428E-4FC7-92B2-362D813AAE10}" type="presParOf" srcId="{71C64EF4-30F5-4F9A-A299-013BD00D2AC5}" destId="{C2B4AF60-0F97-40C9-A18D-6C2A0D7B4AD5}" srcOrd="5" destOrd="0" presId="urn:microsoft.com/office/officeart/2005/8/layout/chevron2"/>
    <dgm:cxn modelId="{CE38D01E-7255-412C-9FB6-4F3FEE8112B1}" type="presParOf" srcId="{71C64EF4-30F5-4F9A-A299-013BD00D2AC5}" destId="{B14E5FAD-6C72-4BD7-8340-B58AF8CA9C03}" srcOrd="6" destOrd="0" presId="urn:microsoft.com/office/officeart/2005/8/layout/chevron2"/>
    <dgm:cxn modelId="{50BC78F2-3D73-475B-9949-AD5902555788}" type="presParOf" srcId="{B14E5FAD-6C72-4BD7-8340-B58AF8CA9C03}" destId="{723B8EA4-56D1-41E9-8E41-FEEB7AF06B1F}" srcOrd="0" destOrd="0" presId="urn:microsoft.com/office/officeart/2005/8/layout/chevron2"/>
    <dgm:cxn modelId="{38C68092-02A7-4B97-BCC6-2C77D284D071}" type="presParOf" srcId="{B14E5FAD-6C72-4BD7-8340-B58AF8CA9C03}" destId="{E8B09925-CB26-443D-BA81-DB369983C005}" srcOrd="1" destOrd="0" presId="urn:microsoft.com/office/officeart/2005/8/layout/chevron2"/>
    <dgm:cxn modelId="{8399EA57-6FD3-462C-8260-3DC8E6E12212}" type="presParOf" srcId="{71C64EF4-30F5-4F9A-A299-013BD00D2AC5}" destId="{241A7DBE-6EF2-44A5-898B-2CE55BECE181}" srcOrd="7" destOrd="0" presId="urn:microsoft.com/office/officeart/2005/8/layout/chevron2"/>
    <dgm:cxn modelId="{315689BC-49C0-4314-A203-C6C527F677CE}" type="presParOf" srcId="{71C64EF4-30F5-4F9A-A299-013BD00D2AC5}" destId="{274D3A41-2841-4CA9-B041-A4E7DABF65B7}" srcOrd="8" destOrd="0" presId="urn:microsoft.com/office/officeart/2005/8/layout/chevron2"/>
    <dgm:cxn modelId="{21AF38F1-E4FE-405E-967D-FE40FD0893A3}" type="presParOf" srcId="{274D3A41-2841-4CA9-B041-A4E7DABF65B7}" destId="{92543096-8431-482C-ADCC-AC6C3916B845}" srcOrd="0" destOrd="0" presId="urn:microsoft.com/office/officeart/2005/8/layout/chevron2"/>
    <dgm:cxn modelId="{0443F585-7F1A-4F2B-9B8D-F8A4CA3AC209}" type="presParOf" srcId="{274D3A41-2841-4CA9-B041-A4E7DABF65B7}" destId="{E408F047-2A6B-4D67-8B5B-9397ED6D93B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5152D23A-751D-4935-B53B-7CB2D691B2AC}"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4C014B47-E638-4B79-8B22-62F6E31BDD19}">
      <dgm:prSet/>
      <dgm:spPr/>
      <dgm:t>
        <a:bodyPr/>
        <a:lstStyle/>
        <a:p>
          <a:pPr algn="ctr" rtl="0"/>
          <a:r>
            <a:rPr lang="ru-RU" b="1" dirty="0" err="1" smtClean="0">
              <a:latin typeface="Times New Roman" pitchFamily="18" charset="0"/>
              <a:cs typeface="Times New Roman" pitchFamily="18" charset="0"/>
            </a:rPr>
            <a:t>Бу</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мақсадга маркетингнинг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қуйидаги вазифалари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орқали эришилади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0AD0089B-F77B-48D1-BE71-9DF89D5B7C60}" type="parTrans" cxnId="{9198B717-EA41-42D9-B7F0-20EF8AD89DD8}">
      <dgm:prSet/>
      <dgm:spPr/>
      <dgm:t>
        <a:bodyPr/>
        <a:lstStyle/>
        <a:p>
          <a:endParaRPr lang="ru-RU"/>
        </a:p>
      </dgm:t>
    </dgm:pt>
    <dgm:pt modelId="{A4372A87-46F8-4975-8203-1095DFF6D558}" type="sibTrans" cxnId="{9198B717-EA41-42D9-B7F0-20EF8AD89DD8}">
      <dgm:prSet/>
      <dgm:spPr/>
      <dgm:t>
        <a:bodyPr/>
        <a:lstStyle/>
        <a:p>
          <a:endParaRPr lang="ru-RU"/>
        </a:p>
      </dgm:t>
    </dgm:pt>
    <dgm:pt modelId="{30141BBB-39F5-4FD5-BC77-05ACD9C0AADC}" type="pres">
      <dgm:prSet presAssocID="{5152D23A-751D-4935-B53B-7CB2D691B2AC}" presName="linear" presStyleCnt="0">
        <dgm:presLayoutVars>
          <dgm:animLvl val="lvl"/>
          <dgm:resizeHandles val="exact"/>
        </dgm:presLayoutVars>
      </dgm:prSet>
      <dgm:spPr/>
      <dgm:t>
        <a:bodyPr/>
        <a:lstStyle/>
        <a:p>
          <a:endParaRPr lang="ru-RU"/>
        </a:p>
      </dgm:t>
    </dgm:pt>
    <dgm:pt modelId="{AFF1C65F-4C77-4A21-9BCA-59D319E5AB78}" type="pres">
      <dgm:prSet presAssocID="{4C014B47-E638-4B79-8B22-62F6E31BDD19}" presName="parentText" presStyleLbl="node1" presStyleIdx="0" presStyleCnt="1">
        <dgm:presLayoutVars>
          <dgm:chMax val="0"/>
          <dgm:bulletEnabled val="1"/>
        </dgm:presLayoutVars>
      </dgm:prSet>
      <dgm:spPr/>
      <dgm:t>
        <a:bodyPr/>
        <a:lstStyle/>
        <a:p>
          <a:endParaRPr lang="ru-RU"/>
        </a:p>
      </dgm:t>
    </dgm:pt>
  </dgm:ptLst>
  <dgm:cxnLst>
    <dgm:cxn modelId="{9198B717-EA41-42D9-B7F0-20EF8AD89DD8}" srcId="{5152D23A-751D-4935-B53B-7CB2D691B2AC}" destId="{4C014B47-E638-4B79-8B22-62F6E31BDD19}" srcOrd="0" destOrd="0" parTransId="{0AD0089B-F77B-48D1-BE71-9DF89D5B7C60}" sibTransId="{A4372A87-46F8-4975-8203-1095DFF6D558}"/>
    <dgm:cxn modelId="{CB891158-8797-4F2E-B254-3430E4C9CAD7}" type="presOf" srcId="{5152D23A-751D-4935-B53B-7CB2D691B2AC}" destId="{30141BBB-39F5-4FD5-BC77-05ACD9C0AADC}" srcOrd="0" destOrd="0" presId="urn:microsoft.com/office/officeart/2005/8/layout/vList2"/>
    <dgm:cxn modelId="{DA1D87FD-4469-4F22-B085-C49F0CE47A90}" type="presOf" srcId="{4C014B47-E638-4B79-8B22-62F6E31BDD19}" destId="{AFF1C65F-4C77-4A21-9BCA-59D319E5AB78}" srcOrd="0" destOrd="0" presId="urn:microsoft.com/office/officeart/2005/8/layout/vList2"/>
    <dgm:cxn modelId="{0E9975F5-56E3-4907-9BCA-5986CA6CC51B}" type="presParOf" srcId="{30141BBB-39F5-4FD5-BC77-05ACD9C0AADC}" destId="{AFF1C65F-4C77-4A21-9BCA-59D319E5AB78}"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C794FFA6-3AB1-4E72-B2DB-DC561AAF44EA}" type="doc">
      <dgm:prSet loTypeId="urn:microsoft.com/office/officeart/2005/8/layout/chevron2" loCatId="process" qsTypeId="urn:microsoft.com/office/officeart/2005/8/quickstyle/3d1" qsCatId="3D" csTypeId="urn:microsoft.com/office/officeart/2005/8/colors/colorful3" csCatId="colorful" phldr="1"/>
      <dgm:spPr/>
      <dgm:t>
        <a:bodyPr/>
        <a:lstStyle/>
        <a:p>
          <a:endParaRPr lang="ru-RU"/>
        </a:p>
      </dgm:t>
    </dgm:pt>
    <dgm:pt modelId="{F2EEAA84-5DC1-4401-A36E-CE714B0A5FAF}">
      <dgm:prSet/>
      <dgm:spPr/>
      <dgm:t>
        <a:bodyPr/>
        <a:lstStyle/>
        <a:p>
          <a:pPr rtl="0"/>
          <a:r>
            <a:rPr lang="ru-RU" dirty="0" smtClean="0">
              <a:latin typeface="Times New Roman" pitchFamily="18" charset="0"/>
              <a:cs typeface="Times New Roman" pitchFamily="18" charset="0"/>
            </a:rPr>
            <a:t>6</a:t>
          </a:r>
          <a:endParaRPr lang="ru-RU" dirty="0">
            <a:latin typeface="Times New Roman" pitchFamily="18" charset="0"/>
            <a:cs typeface="Times New Roman" pitchFamily="18" charset="0"/>
          </a:endParaRPr>
        </a:p>
      </dgm:t>
    </dgm:pt>
    <dgm:pt modelId="{01B84E09-5130-412B-8ECB-4FCE08598A55}" type="parTrans" cxnId="{43B500F2-08C8-4820-A3A3-E3097D62FF7E}">
      <dgm:prSet/>
      <dgm:spPr/>
      <dgm:t>
        <a:bodyPr/>
        <a:lstStyle/>
        <a:p>
          <a:endParaRPr lang="ru-RU">
            <a:latin typeface="Times New Roman" pitchFamily="18" charset="0"/>
            <a:cs typeface="Times New Roman" pitchFamily="18" charset="0"/>
          </a:endParaRPr>
        </a:p>
      </dgm:t>
    </dgm:pt>
    <dgm:pt modelId="{15E02444-F4D8-4539-B6F4-95965B28A625}" type="sibTrans" cxnId="{43B500F2-08C8-4820-A3A3-E3097D62FF7E}">
      <dgm:prSet/>
      <dgm:spPr/>
      <dgm:t>
        <a:bodyPr/>
        <a:lstStyle/>
        <a:p>
          <a:endParaRPr lang="ru-RU">
            <a:latin typeface="Times New Roman" pitchFamily="18" charset="0"/>
            <a:cs typeface="Times New Roman" pitchFamily="18" charset="0"/>
          </a:endParaRPr>
        </a:p>
      </dgm:t>
    </dgm:pt>
    <dgm:pt modelId="{DEC3145A-98CD-48EE-8126-C6EAC560E276}">
      <dgm:prSet/>
      <dgm:spPr/>
      <dgm:t>
        <a:bodyPr/>
        <a:lstStyle/>
        <a:p>
          <a:pPr rtl="0"/>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товарнинг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концепциясини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шакллантириш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A84A6560-8C2B-4382-8F72-5BF70BB8E7DB}" type="parTrans" cxnId="{59A08251-B534-4372-B0E5-C740F7BF31D4}">
      <dgm:prSet/>
      <dgm:spPr/>
      <dgm:t>
        <a:bodyPr/>
        <a:lstStyle/>
        <a:p>
          <a:endParaRPr lang="ru-RU">
            <a:latin typeface="Times New Roman" pitchFamily="18" charset="0"/>
            <a:cs typeface="Times New Roman" pitchFamily="18" charset="0"/>
          </a:endParaRPr>
        </a:p>
      </dgm:t>
    </dgm:pt>
    <dgm:pt modelId="{14DBE246-C57E-49C5-A25F-6044EBC629C2}" type="sibTrans" cxnId="{59A08251-B534-4372-B0E5-C740F7BF31D4}">
      <dgm:prSet/>
      <dgm:spPr/>
      <dgm:t>
        <a:bodyPr/>
        <a:lstStyle/>
        <a:p>
          <a:endParaRPr lang="ru-RU">
            <a:latin typeface="Times New Roman" pitchFamily="18" charset="0"/>
            <a:cs typeface="Times New Roman" pitchFamily="18" charset="0"/>
          </a:endParaRPr>
        </a:p>
      </dgm:t>
    </dgm:pt>
    <dgm:pt modelId="{2149AAF5-9536-4CE2-82D9-444AF517E1A1}">
      <dgm:prSet/>
      <dgm:spPr/>
      <dgm:t>
        <a:bodyPr/>
        <a:lstStyle/>
        <a:p>
          <a:pPr rtl="0"/>
          <a:r>
            <a:rPr lang="ru-RU" dirty="0" smtClean="0">
              <a:latin typeface="Times New Roman" pitchFamily="18" charset="0"/>
              <a:cs typeface="Times New Roman" pitchFamily="18" charset="0"/>
            </a:rPr>
            <a:t>7</a:t>
          </a:r>
          <a:endParaRPr lang="ru-RU" dirty="0">
            <a:latin typeface="Times New Roman" pitchFamily="18" charset="0"/>
            <a:cs typeface="Times New Roman" pitchFamily="18" charset="0"/>
          </a:endParaRPr>
        </a:p>
      </dgm:t>
    </dgm:pt>
    <dgm:pt modelId="{3834A4D4-5C32-40A2-9DBC-2226137D5358}" type="parTrans" cxnId="{5A7767E9-97E7-47A9-80F8-5F62B5DE9ABD}">
      <dgm:prSet/>
      <dgm:spPr/>
      <dgm:t>
        <a:bodyPr/>
        <a:lstStyle/>
        <a:p>
          <a:endParaRPr lang="ru-RU">
            <a:latin typeface="Times New Roman" pitchFamily="18" charset="0"/>
            <a:cs typeface="Times New Roman" pitchFamily="18" charset="0"/>
          </a:endParaRPr>
        </a:p>
      </dgm:t>
    </dgm:pt>
    <dgm:pt modelId="{54D84B8B-2675-43C6-B19F-98CD49743927}" type="sibTrans" cxnId="{5A7767E9-97E7-47A9-80F8-5F62B5DE9ABD}">
      <dgm:prSet/>
      <dgm:spPr/>
      <dgm:t>
        <a:bodyPr/>
        <a:lstStyle/>
        <a:p>
          <a:endParaRPr lang="ru-RU">
            <a:latin typeface="Times New Roman" pitchFamily="18" charset="0"/>
            <a:cs typeface="Times New Roman" pitchFamily="18" charset="0"/>
          </a:endParaRPr>
        </a:p>
      </dgm:t>
    </dgm:pt>
    <dgm:pt modelId="{3000D4DA-5B9F-4B85-A246-6EE3F4B422A9}">
      <dgm:prSet/>
      <dgm:spPr/>
      <dgm:t>
        <a:bodyPr/>
        <a:lstStyle/>
        <a:p>
          <a:pPr rtl="0"/>
          <a:r>
            <a:rPr lang="ru-RU" dirty="0" smtClean="0">
              <a:latin typeface="Times New Roman" pitchFamily="18" charset="0"/>
              <a:cs typeface="Times New Roman" pitchFamily="18" charset="0"/>
            </a:rPr>
            <a:t>маркетинг </a:t>
          </a:r>
          <a:r>
            <a:rPr lang="ru-RU" dirty="0" err="1" smtClean="0">
              <a:latin typeface="Times New Roman" pitchFamily="18" charset="0"/>
              <a:cs typeface="Times New Roman" pitchFamily="18" charset="0"/>
            </a:rPr>
            <a:t>тадқиқотлари асосида</a:t>
          </a:r>
          <a:r>
            <a:rPr lang="ru-RU" dirty="0" smtClean="0">
              <a:latin typeface="Times New Roman" pitchFamily="18" charset="0"/>
              <a:cs typeface="Times New Roman" pitchFamily="18" charset="0"/>
            </a:rPr>
            <a:t> товар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чиқаришни режалаштириш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CDFE42B5-EFDC-433C-B020-CD28CAA2CEDA}" type="parTrans" cxnId="{958ADAA1-50E4-470D-B1C7-32301E8D59CB}">
      <dgm:prSet/>
      <dgm:spPr/>
      <dgm:t>
        <a:bodyPr/>
        <a:lstStyle/>
        <a:p>
          <a:endParaRPr lang="ru-RU">
            <a:latin typeface="Times New Roman" pitchFamily="18" charset="0"/>
            <a:cs typeface="Times New Roman" pitchFamily="18" charset="0"/>
          </a:endParaRPr>
        </a:p>
      </dgm:t>
    </dgm:pt>
    <dgm:pt modelId="{2D15A0C2-0C34-4AE7-BF22-803E5B1AE91E}" type="sibTrans" cxnId="{958ADAA1-50E4-470D-B1C7-32301E8D59CB}">
      <dgm:prSet/>
      <dgm:spPr/>
      <dgm:t>
        <a:bodyPr/>
        <a:lstStyle/>
        <a:p>
          <a:endParaRPr lang="ru-RU">
            <a:latin typeface="Times New Roman" pitchFamily="18" charset="0"/>
            <a:cs typeface="Times New Roman" pitchFamily="18" charset="0"/>
          </a:endParaRPr>
        </a:p>
      </dgm:t>
    </dgm:pt>
    <dgm:pt modelId="{8D664D42-3B1A-4F95-AF87-20C14870CD74}">
      <dgm:prSet/>
      <dgm:spPr/>
      <dgm:t>
        <a:bodyPr/>
        <a:lstStyle/>
        <a:p>
          <a:pPr rtl="0"/>
          <a:r>
            <a:rPr lang="ru-RU" dirty="0" smtClean="0">
              <a:latin typeface="Times New Roman" pitchFamily="18" charset="0"/>
              <a:cs typeface="Times New Roman" pitchFamily="18" charset="0"/>
            </a:rPr>
            <a:t>8</a:t>
          </a:r>
          <a:endParaRPr lang="ru-RU" dirty="0">
            <a:latin typeface="Times New Roman" pitchFamily="18" charset="0"/>
            <a:cs typeface="Times New Roman" pitchFamily="18" charset="0"/>
          </a:endParaRPr>
        </a:p>
      </dgm:t>
    </dgm:pt>
    <dgm:pt modelId="{0743F303-9D19-4234-AFC8-06F45FAF2B88}" type="parTrans" cxnId="{9CDD1D27-2F19-49A7-842E-2490C3A0FA99}">
      <dgm:prSet/>
      <dgm:spPr/>
      <dgm:t>
        <a:bodyPr/>
        <a:lstStyle/>
        <a:p>
          <a:endParaRPr lang="ru-RU">
            <a:latin typeface="Times New Roman" pitchFamily="18" charset="0"/>
            <a:cs typeface="Times New Roman" pitchFamily="18" charset="0"/>
          </a:endParaRPr>
        </a:p>
      </dgm:t>
    </dgm:pt>
    <dgm:pt modelId="{C00115D3-9422-4351-905E-65BFD843A871}" type="sibTrans" cxnId="{9CDD1D27-2F19-49A7-842E-2490C3A0FA99}">
      <dgm:prSet/>
      <dgm:spPr/>
      <dgm:t>
        <a:bodyPr/>
        <a:lstStyle/>
        <a:p>
          <a:endParaRPr lang="ru-RU">
            <a:latin typeface="Times New Roman" pitchFamily="18" charset="0"/>
            <a:cs typeface="Times New Roman" pitchFamily="18" charset="0"/>
          </a:endParaRPr>
        </a:p>
      </dgm:t>
    </dgm:pt>
    <dgm:pt modelId="{71C10BCC-A10A-429F-A3DE-685BB4B5F8C9}">
      <dgm:prSet/>
      <dgm:spPr/>
      <dgm:t>
        <a:bodyPr/>
        <a:lstStyle/>
        <a:p>
          <a:pPr rtl="0"/>
          <a:r>
            <a:rPr lang="ru-RU" dirty="0" err="1" smtClean="0">
              <a:latin typeface="Times New Roman" pitchFamily="18" charset="0"/>
              <a:cs typeface="Times New Roman" pitchFamily="18" charset="0"/>
            </a:rPr>
            <a:t>нарх</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сиёсатини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шакллантириш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1F795D35-2852-4105-9148-2F81C2144A72}" type="parTrans" cxnId="{354ADD5D-5A67-437D-AF4E-11EA18D31517}">
      <dgm:prSet/>
      <dgm:spPr/>
      <dgm:t>
        <a:bodyPr/>
        <a:lstStyle/>
        <a:p>
          <a:endParaRPr lang="ru-RU">
            <a:latin typeface="Times New Roman" pitchFamily="18" charset="0"/>
            <a:cs typeface="Times New Roman" pitchFamily="18" charset="0"/>
          </a:endParaRPr>
        </a:p>
      </dgm:t>
    </dgm:pt>
    <dgm:pt modelId="{C4D88A96-88B1-4325-A0A0-2348F21E44AF}" type="sibTrans" cxnId="{354ADD5D-5A67-437D-AF4E-11EA18D31517}">
      <dgm:prSet/>
      <dgm:spPr/>
      <dgm:t>
        <a:bodyPr/>
        <a:lstStyle/>
        <a:p>
          <a:endParaRPr lang="ru-RU">
            <a:latin typeface="Times New Roman" pitchFamily="18" charset="0"/>
            <a:cs typeface="Times New Roman" pitchFamily="18" charset="0"/>
          </a:endParaRPr>
        </a:p>
      </dgm:t>
    </dgm:pt>
    <dgm:pt modelId="{D020FFEA-CA9A-4C9C-8FF6-96C3E1D8C68E}">
      <dgm:prSet/>
      <dgm:spPr/>
      <dgm:t>
        <a:bodyPr/>
        <a:lstStyle/>
        <a:p>
          <a:pPr rtl="0"/>
          <a:r>
            <a:rPr lang="ru-RU" dirty="0" smtClean="0">
              <a:latin typeface="Times New Roman" pitchFamily="18" charset="0"/>
              <a:cs typeface="Times New Roman" pitchFamily="18" charset="0"/>
            </a:rPr>
            <a:t>9</a:t>
          </a:r>
          <a:endParaRPr lang="ru-RU" dirty="0">
            <a:latin typeface="Times New Roman" pitchFamily="18" charset="0"/>
            <a:cs typeface="Times New Roman" pitchFamily="18" charset="0"/>
          </a:endParaRPr>
        </a:p>
      </dgm:t>
    </dgm:pt>
    <dgm:pt modelId="{0A3EEA37-2577-4D74-9026-CED1A8EB0164}" type="parTrans" cxnId="{4AE601F7-569B-4D64-9BD8-2702EF9CA8CB}">
      <dgm:prSet/>
      <dgm:spPr/>
      <dgm:t>
        <a:bodyPr/>
        <a:lstStyle/>
        <a:p>
          <a:endParaRPr lang="ru-RU">
            <a:latin typeface="Times New Roman" pitchFamily="18" charset="0"/>
            <a:cs typeface="Times New Roman" pitchFamily="18" charset="0"/>
          </a:endParaRPr>
        </a:p>
      </dgm:t>
    </dgm:pt>
    <dgm:pt modelId="{F3159465-D772-407B-B59C-6043FA006CDA}" type="sibTrans" cxnId="{4AE601F7-569B-4D64-9BD8-2702EF9CA8CB}">
      <dgm:prSet/>
      <dgm:spPr/>
      <dgm:t>
        <a:bodyPr/>
        <a:lstStyle/>
        <a:p>
          <a:endParaRPr lang="ru-RU">
            <a:latin typeface="Times New Roman" pitchFamily="18" charset="0"/>
            <a:cs typeface="Times New Roman" pitchFamily="18" charset="0"/>
          </a:endParaRPr>
        </a:p>
      </dgm:t>
    </dgm:pt>
    <dgm:pt modelId="{24DD97F7-9275-46B9-8B18-7F0EF1040F08}">
      <dgm:prSet/>
      <dgm:spPr/>
      <dgm:t>
        <a:bodyPr/>
        <a:lstStyle/>
        <a:p>
          <a:pPr rtl="0"/>
          <a:r>
            <a:rPr lang="ru-RU" dirty="0" smtClean="0">
              <a:latin typeface="Times New Roman" pitchFamily="18" charset="0"/>
              <a:cs typeface="Times New Roman" pitchFamily="18" charset="0"/>
            </a:rPr>
            <a:t>маркетинг </a:t>
          </a:r>
          <a:r>
            <a:rPr lang="ru-RU" dirty="0" err="1" smtClean="0">
              <a:latin typeface="Times New Roman" pitchFamily="18" charset="0"/>
              <a:cs typeface="Times New Roman" pitchFamily="18" charset="0"/>
            </a:rPr>
            <a:t>дастурларини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4257980-76D0-4F5E-A469-31728F1D4D9F}" type="parTrans" cxnId="{81924E37-6184-480B-8516-859163FD23C8}">
      <dgm:prSet/>
      <dgm:spPr/>
      <dgm:t>
        <a:bodyPr/>
        <a:lstStyle/>
        <a:p>
          <a:endParaRPr lang="ru-RU">
            <a:latin typeface="Times New Roman" pitchFamily="18" charset="0"/>
            <a:cs typeface="Times New Roman" pitchFamily="18" charset="0"/>
          </a:endParaRPr>
        </a:p>
      </dgm:t>
    </dgm:pt>
    <dgm:pt modelId="{2DA0DD3B-0605-414A-908B-C234A78944BC}" type="sibTrans" cxnId="{81924E37-6184-480B-8516-859163FD23C8}">
      <dgm:prSet/>
      <dgm:spPr/>
      <dgm:t>
        <a:bodyPr/>
        <a:lstStyle/>
        <a:p>
          <a:endParaRPr lang="ru-RU">
            <a:latin typeface="Times New Roman" pitchFamily="18" charset="0"/>
            <a:cs typeface="Times New Roman" pitchFamily="18" charset="0"/>
          </a:endParaRPr>
        </a:p>
      </dgm:t>
    </dgm:pt>
    <dgm:pt modelId="{84D2D103-DF06-4829-A2A0-44C797B4F5A2}">
      <dgm:prSet/>
      <dgm:spPr/>
      <dgm:t>
        <a:bodyPr/>
        <a:lstStyle/>
        <a:p>
          <a:pPr rtl="0"/>
          <a:r>
            <a:rPr lang="ru-RU" dirty="0" smtClean="0">
              <a:latin typeface="Times New Roman" pitchFamily="18" charset="0"/>
              <a:cs typeface="Times New Roman" pitchFamily="18" charset="0"/>
            </a:rPr>
            <a:t>10</a:t>
          </a:r>
          <a:endParaRPr lang="ru-RU" dirty="0">
            <a:latin typeface="Times New Roman" pitchFamily="18" charset="0"/>
            <a:cs typeface="Times New Roman" pitchFamily="18" charset="0"/>
          </a:endParaRPr>
        </a:p>
      </dgm:t>
    </dgm:pt>
    <dgm:pt modelId="{7BC206D8-D556-40D7-A6A1-0EE6B4E599EB}" type="parTrans" cxnId="{42A29C5F-5B2D-4CD4-8C1D-F95A199A0F7B}">
      <dgm:prSet/>
      <dgm:spPr/>
      <dgm:t>
        <a:bodyPr/>
        <a:lstStyle/>
        <a:p>
          <a:endParaRPr lang="ru-RU">
            <a:latin typeface="Times New Roman" pitchFamily="18" charset="0"/>
            <a:cs typeface="Times New Roman" pitchFamily="18" charset="0"/>
          </a:endParaRPr>
        </a:p>
      </dgm:t>
    </dgm:pt>
    <dgm:pt modelId="{9AFF8757-2FBC-4D86-9F16-9C65F4E45836}" type="sibTrans" cxnId="{42A29C5F-5B2D-4CD4-8C1D-F95A199A0F7B}">
      <dgm:prSet/>
      <dgm:spPr/>
      <dgm:t>
        <a:bodyPr/>
        <a:lstStyle/>
        <a:p>
          <a:endParaRPr lang="ru-RU">
            <a:latin typeface="Times New Roman" pitchFamily="18" charset="0"/>
            <a:cs typeface="Times New Roman" pitchFamily="18" charset="0"/>
          </a:endParaRPr>
        </a:p>
      </dgm:t>
    </dgm:pt>
    <dgm:pt modelId="{464CC4AA-4777-496B-BDE7-EFC33912A86D}">
      <dgm:prSet/>
      <dgm:spPr/>
      <dgm:t>
        <a:bodyPr/>
        <a:lstStyle/>
        <a:p>
          <a:pPr rtl="0"/>
          <a:r>
            <a:rPr lang="ru-RU" dirty="0" err="1" smtClean="0">
              <a:latin typeface="Times New Roman" pitchFamily="18" charset="0"/>
              <a:cs typeface="Times New Roman" pitchFamily="18" charset="0"/>
            </a:rPr>
            <a:t>маркетингни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ахборот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2124C233-FD90-4458-848A-DAB04777C748}" type="parTrans" cxnId="{CF17CF86-F970-4552-B516-0D290BD98B1F}">
      <dgm:prSet/>
      <dgm:spPr/>
      <dgm:t>
        <a:bodyPr/>
        <a:lstStyle/>
        <a:p>
          <a:endParaRPr lang="ru-RU">
            <a:latin typeface="Times New Roman" pitchFamily="18" charset="0"/>
            <a:cs typeface="Times New Roman" pitchFamily="18" charset="0"/>
          </a:endParaRPr>
        </a:p>
      </dgm:t>
    </dgm:pt>
    <dgm:pt modelId="{ED8D6DE7-F3EF-4947-AE0F-2DCE2191DE1D}" type="sibTrans" cxnId="{CF17CF86-F970-4552-B516-0D290BD98B1F}">
      <dgm:prSet/>
      <dgm:spPr/>
      <dgm:t>
        <a:bodyPr/>
        <a:lstStyle/>
        <a:p>
          <a:endParaRPr lang="ru-RU">
            <a:latin typeface="Times New Roman" pitchFamily="18" charset="0"/>
            <a:cs typeface="Times New Roman" pitchFamily="18" charset="0"/>
          </a:endParaRPr>
        </a:p>
      </dgm:t>
    </dgm:pt>
    <dgm:pt modelId="{7CFC1FA4-10DE-489F-B5A3-A6CBAD09DAAE}">
      <dgm:prSet/>
      <dgm:spPr/>
      <dgm:t>
        <a:bodyPr/>
        <a:lstStyle/>
        <a:p>
          <a:pPr rtl="0"/>
          <a:r>
            <a:rPr lang="ru-RU" dirty="0" smtClean="0">
              <a:latin typeface="Times New Roman" pitchFamily="18" charset="0"/>
              <a:cs typeface="Times New Roman" pitchFamily="18" charset="0"/>
            </a:rPr>
            <a:t>11</a:t>
          </a:r>
          <a:endParaRPr lang="ru-RU" dirty="0">
            <a:latin typeface="Times New Roman" pitchFamily="18" charset="0"/>
            <a:cs typeface="Times New Roman" pitchFamily="18" charset="0"/>
          </a:endParaRPr>
        </a:p>
      </dgm:t>
    </dgm:pt>
    <dgm:pt modelId="{7BFE3C12-B1A9-49BA-B697-956C76981D28}" type="parTrans" cxnId="{19C7F742-467F-45E1-A720-0154A96DDC5F}">
      <dgm:prSet/>
      <dgm:spPr/>
      <dgm:t>
        <a:bodyPr/>
        <a:lstStyle/>
        <a:p>
          <a:endParaRPr lang="ru-RU">
            <a:latin typeface="Times New Roman" pitchFamily="18" charset="0"/>
            <a:cs typeface="Times New Roman" pitchFamily="18" charset="0"/>
          </a:endParaRPr>
        </a:p>
      </dgm:t>
    </dgm:pt>
    <dgm:pt modelId="{17697A8B-1B5D-49D6-947C-6D4EC8FA21C7}" type="sibTrans" cxnId="{19C7F742-467F-45E1-A720-0154A96DDC5F}">
      <dgm:prSet/>
      <dgm:spPr/>
      <dgm:t>
        <a:bodyPr/>
        <a:lstStyle/>
        <a:p>
          <a:endParaRPr lang="ru-RU">
            <a:latin typeface="Times New Roman" pitchFamily="18" charset="0"/>
            <a:cs typeface="Times New Roman" pitchFamily="18" charset="0"/>
          </a:endParaRPr>
        </a:p>
      </dgm:t>
    </dgm:pt>
    <dgm:pt modelId="{F3CC9374-E0F0-453A-AD31-01948DFE88E8}">
      <dgm:prSet/>
      <dgm:spPr/>
      <dgm:t>
        <a:bodyPr/>
        <a:lstStyle/>
        <a:p>
          <a:pPr rtl="0"/>
          <a:r>
            <a:rPr lang="ru-RU" dirty="0" err="1" smtClean="0">
              <a:latin typeface="Times New Roman" pitchFamily="18" charset="0"/>
              <a:cs typeface="Times New Roman" pitchFamily="18" charset="0"/>
            </a:rPr>
            <a:t>маркетингни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бошқариш.</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655A27C3-BA81-44EF-A395-74FB3DF49E61}" type="parTrans" cxnId="{AB9FE437-2381-4942-A7BA-57B5C4CC7D77}">
      <dgm:prSet/>
      <dgm:spPr/>
      <dgm:t>
        <a:bodyPr/>
        <a:lstStyle/>
        <a:p>
          <a:endParaRPr lang="ru-RU">
            <a:latin typeface="Times New Roman" pitchFamily="18" charset="0"/>
            <a:cs typeface="Times New Roman" pitchFamily="18" charset="0"/>
          </a:endParaRPr>
        </a:p>
      </dgm:t>
    </dgm:pt>
    <dgm:pt modelId="{2514399F-3CB2-4800-846B-562188D0F2C1}" type="sibTrans" cxnId="{AB9FE437-2381-4942-A7BA-57B5C4CC7D77}">
      <dgm:prSet/>
      <dgm:spPr/>
      <dgm:t>
        <a:bodyPr/>
        <a:lstStyle/>
        <a:p>
          <a:endParaRPr lang="ru-RU">
            <a:latin typeface="Times New Roman" pitchFamily="18" charset="0"/>
            <a:cs typeface="Times New Roman" pitchFamily="18" charset="0"/>
          </a:endParaRPr>
        </a:p>
      </dgm:t>
    </dgm:pt>
    <dgm:pt modelId="{AB15238A-8F2C-4882-8CF6-DB5F8C6E3CA3}" type="pres">
      <dgm:prSet presAssocID="{C794FFA6-3AB1-4E72-B2DB-DC561AAF44EA}" presName="linearFlow" presStyleCnt="0">
        <dgm:presLayoutVars>
          <dgm:dir/>
          <dgm:animLvl val="lvl"/>
          <dgm:resizeHandles val="exact"/>
        </dgm:presLayoutVars>
      </dgm:prSet>
      <dgm:spPr/>
      <dgm:t>
        <a:bodyPr/>
        <a:lstStyle/>
        <a:p>
          <a:endParaRPr lang="ru-RU"/>
        </a:p>
      </dgm:t>
    </dgm:pt>
    <dgm:pt modelId="{27B9DF84-8BA1-421B-8FFC-8BDBA91D752E}" type="pres">
      <dgm:prSet presAssocID="{F2EEAA84-5DC1-4401-A36E-CE714B0A5FAF}" presName="composite" presStyleCnt="0"/>
      <dgm:spPr/>
    </dgm:pt>
    <dgm:pt modelId="{DACAC615-FEB4-4A10-8DB3-60B567B1BB41}" type="pres">
      <dgm:prSet presAssocID="{F2EEAA84-5DC1-4401-A36E-CE714B0A5FAF}" presName="parentText" presStyleLbl="alignNode1" presStyleIdx="0" presStyleCnt="6">
        <dgm:presLayoutVars>
          <dgm:chMax val="1"/>
          <dgm:bulletEnabled val="1"/>
        </dgm:presLayoutVars>
      </dgm:prSet>
      <dgm:spPr/>
      <dgm:t>
        <a:bodyPr/>
        <a:lstStyle/>
        <a:p>
          <a:endParaRPr lang="ru-RU"/>
        </a:p>
      </dgm:t>
    </dgm:pt>
    <dgm:pt modelId="{EF439ECB-BA8A-4144-AD6F-4C89A76E2C38}" type="pres">
      <dgm:prSet presAssocID="{F2EEAA84-5DC1-4401-A36E-CE714B0A5FAF}" presName="descendantText" presStyleLbl="alignAcc1" presStyleIdx="0" presStyleCnt="6">
        <dgm:presLayoutVars>
          <dgm:bulletEnabled val="1"/>
        </dgm:presLayoutVars>
      </dgm:prSet>
      <dgm:spPr/>
      <dgm:t>
        <a:bodyPr/>
        <a:lstStyle/>
        <a:p>
          <a:endParaRPr lang="ru-RU"/>
        </a:p>
      </dgm:t>
    </dgm:pt>
    <dgm:pt modelId="{47521B45-A40B-4D50-A9B3-C9E41B9430F9}" type="pres">
      <dgm:prSet presAssocID="{15E02444-F4D8-4539-B6F4-95965B28A625}" presName="sp" presStyleCnt="0"/>
      <dgm:spPr/>
    </dgm:pt>
    <dgm:pt modelId="{194F9998-6000-4187-89FD-1CB566FDB655}" type="pres">
      <dgm:prSet presAssocID="{2149AAF5-9536-4CE2-82D9-444AF517E1A1}" presName="composite" presStyleCnt="0"/>
      <dgm:spPr/>
    </dgm:pt>
    <dgm:pt modelId="{E8897BE1-0151-44B6-BE20-822464458507}" type="pres">
      <dgm:prSet presAssocID="{2149AAF5-9536-4CE2-82D9-444AF517E1A1}" presName="parentText" presStyleLbl="alignNode1" presStyleIdx="1" presStyleCnt="6">
        <dgm:presLayoutVars>
          <dgm:chMax val="1"/>
          <dgm:bulletEnabled val="1"/>
        </dgm:presLayoutVars>
      </dgm:prSet>
      <dgm:spPr/>
      <dgm:t>
        <a:bodyPr/>
        <a:lstStyle/>
        <a:p>
          <a:endParaRPr lang="ru-RU"/>
        </a:p>
      </dgm:t>
    </dgm:pt>
    <dgm:pt modelId="{A3CEE049-9752-43DD-86CE-026DA239BBC2}" type="pres">
      <dgm:prSet presAssocID="{2149AAF5-9536-4CE2-82D9-444AF517E1A1}" presName="descendantText" presStyleLbl="alignAcc1" presStyleIdx="1" presStyleCnt="6">
        <dgm:presLayoutVars>
          <dgm:bulletEnabled val="1"/>
        </dgm:presLayoutVars>
      </dgm:prSet>
      <dgm:spPr/>
      <dgm:t>
        <a:bodyPr/>
        <a:lstStyle/>
        <a:p>
          <a:endParaRPr lang="ru-RU"/>
        </a:p>
      </dgm:t>
    </dgm:pt>
    <dgm:pt modelId="{3A43FBE5-713A-4257-AC7A-82A9A8839709}" type="pres">
      <dgm:prSet presAssocID="{54D84B8B-2675-43C6-B19F-98CD49743927}" presName="sp" presStyleCnt="0"/>
      <dgm:spPr/>
    </dgm:pt>
    <dgm:pt modelId="{001F4164-1F25-45F7-80C3-EF33744F7C97}" type="pres">
      <dgm:prSet presAssocID="{8D664D42-3B1A-4F95-AF87-20C14870CD74}" presName="composite" presStyleCnt="0"/>
      <dgm:spPr/>
    </dgm:pt>
    <dgm:pt modelId="{62A30E12-3A83-4A3C-A451-3158895FA955}" type="pres">
      <dgm:prSet presAssocID="{8D664D42-3B1A-4F95-AF87-20C14870CD74}" presName="parentText" presStyleLbl="alignNode1" presStyleIdx="2" presStyleCnt="6">
        <dgm:presLayoutVars>
          <dgm:chMax val="1"/>
          <dgm:bulletEnabled val="1"/>
        </dgm:presLayoutVars>
      </dgm:prSet>
      <dgm:spPr/>
      <dgm:t>
        <a:bodyPr/>
        <a:lstStyle/>
        <a:p>
          <a:endParaRPr lang="ru-RU"/>
        </a:p>
      </dgm:t>
    </dgm:pt>
    <dgm:pt modelId="{021697E3-C0B0-4F48-A85F-47C85585BC7A}" type="pres">
      <dgm:prSet presAssocID="{8D664D42-3B1A-4F95-AF87-20C14870CD74}" presName="descendantText" presStyleLbl="alignAcc1" presStyleIdx="2" presStyleCnt="6">
        <dgm:presLayoutVars>
          <dgm:bulletEnabled val="1"/>
        </dgm:presLayoutVars>
      </dgm:prSet>
      <dgm:spPr/>
      <dgm:t>
        <a:bodyPr/>
        <a:lstStyle/>
        <a:p>
          <a:endParaRPr lang="ru-RU"/>
        </a:p>
      </dgm:t>
    </dgm:pt>
    <dgm:pt modelId="{A0E9D58A-44E2-46C9-B3F8-34E7B69827BE}" type="pres">
      <dgm:prSet presAssocID="{C00115D3-9422-4351-905E-65BFD843A871}" presName="sp" presStyleCnt="0"/>
      <dgm:spPr/>
    </dgm:pt>
    <dgm:pt modelId="{30867EE8-B8FC-477A-B18A-5C4FDFD6AB82}" type="pres">
      <dgm:prSet presAssocID="{D020FFEA-CA9A-4C9C-8FF6-96C3E1D8C68E}" presName="composite" presStyleCnt="0"/>
      <dgm:spPr/>
    </dgm:pt>
    <dgm:pt modelId="{13C9C2E1-E8FC-49D9-A588-8F64E3F6A10F}" type="pres">
      <dgm:prSet presAssocID="{D020FFEA-CA9A-4C9C-8FF6-96C3E1D8C68E}" presName="parentText" presStyleLbl="alignNode1" presStyleIdx="3" presStyleCnt="6">
        <dgm:presLayoutVars>
          <dgm:chMax val="1"/>
          <dgm:bulletEnabled val="1"/>
        </dgm:presLayoutVars>
      </dgm:prSet>
      <dgm:spPr/>
      <dgm:t>
        <a:bodyPr/>
        <a:lstStyle/>
        <a:p>
          <a:endParaRPr lang="ru-RU"/>
        </a:p>
      </dgm:t>
    </dgm:pt>
    <dgm:pt modelId="{91693B74-0CA9-40FF-B663-609F73609D34}" type="pres">
      <dgm:prSet presAssocID="{D020FFEA-CA9A-4C9C-8FF6-96C3E1D8C68E}" presName="descendantText" presStyleLbl="alignAcc1" presStyleIdx="3" presStyleCnt="6">
        <dgm:presLayoutVars>
          <dgm:bulletEnabled val="1"/>
        </dgm:presLayoutVars>
      </dgm:prSet>
      <dgm:spPr/>
      <dgm:t>
        <a:bodyPr/>
        <a:lstStyle/>
        <a:p>
          <a:endParaRPr lang="ru-RU"/>
        </a:p>
      </dgm:t>
    </dgm:pt>
    <dgm:pt modelId="{9A38B936-D81A-4B38-AD71-2B64E60ED8F5}" type="pres">
      <dgm:prSet presAssocID="{F3159465-D772-407B-B59C-6043FA006CDA}" presName="sp" presStyleCnt="0"/>
      <dgm:spPr/>
    </dgm:pt>
    <dgm:pt modelId="{D059D4E8-DA27-41CA-AB5F-2CBA7D4A0B37}" type="pres">
      <dgm:prSet presAssocID="{84D2D103-DF06-4829-A2A0-44C797B4F5A2}" presName="composite" presStyleCnt="0"/>
      <dgm:spPr/>
    </dgm:pt>
    <dgm:pt modelId="{8E36227C-3A8E-4538-B43E-605EF217D22C}" type="pres">
      <dgm:prSet presAssocID="{84D2D103-DF06-4829-A2A0-44C797B4F5A2}" presName="parentText" presStyleLbl="alignNode1" presStyleIdx="4" presStyleCnt="6">
        <dgm:presLayoutVars>
          <dgm:chMax val="1"/>
          <dgm:bulletEnabled val="1"/>
        </dgm:presLayoutVars>
      </dgm:prSet>
      <dgm:spPr/>
      <dgm:t>
        <a:bodyPr/>
        <a:lstStyle/>
        <a:p>
          <a:endParaRPr lang="ru-RU"/>
        </a:p>
      </dgm:t>
    </dgm:pt>
    <dgm:pt modelId="{79373D0A-F348-4107-B781-965E696B36CC}" type="pres">
      <dgm:prSet presAssocID="{84D2D103-DF06-4829-A2A0-44C797B4F5A2}" presName="descendantText" presStyleLbl="alignAcc1" presStyleIdx="4" presStyleCnt="6">
        <dgm:presLayoutVars>
          <dgm:bulletEnabled val="1"/>
        </dgm:presLayoutVars>
      </dgm:prSet>
      <dgm:spPr/>
      <dgm:t>
        <a:bodyPr/>
        <a:lstStyle/>
        <a:p>
          <a:endParaRPr lang="ru-RU"/>
        </a:p>
      </dgm:t>
    </dgm:pt>
    <dgm:pt modelId="{BBF20D89-AD0F-4BAE-A8B4-3AE953050B9F}" type="pres">
      <dgm:prSet presAssocID="{9AFF8757-2FBC-4D86-9F16-9C65F4E45836}" presName="sp" presStyleCnt="0"/>
      <dgm:spPr/>
    </dgm:pt>
    <dgm:pt modelId="{662713C3-4C36-4F3E-BE7B-49DDFC276024}" type="pres">
      <dgm:prSet presAssocID="{7CFC1FA4-10DE-489F-B5A3-A6CBAD09DAAE}" presName="composite" presStyleCnt="0"/>
      <dgm:spPr/>
    </dgm:pt>
    <dgm:pt modelId="{7D24813B-4C11-4B16-8AF4-D597B3A9582A}" type="pres">
      <dgm:prSet presAssocID="{7CFC1FA4-10DE-489F-B5A3-A6CBAD09DAAE}" presName="parentText" presStyleLbl="alignNode1" presStyleIdx="5" presStyleCnt="6">
        <dgm:presLayoutVars>
          <dgm:chMax val="1"/>
          <dgm:bulletEnabled val="1"/>
        </dgm:presLayoutVars>
      </dgm:prSet>
      <dgm:spPr/>
      <dgm:t>
        <a:bodyPr/>
        <a:lstStyle/>
        <a:p>
          <a:endParaRPr lang="ru-RU"/>
        </a:p>
      </dgm:t>
    </dgm:pt>
    <dgm:pt modelId="{6129F472-658C-4871-AD0D-D28BF861FA29}" type="pres">
      <dgm:prSet presAssocID="{7CFC1FA4-10DE-489F-B5A3-A6CBAD09DAAE}" presName="descendantText" presStyleLbl="alignAcc1" presStyleIdx="5" presStyleCnt="6">
        <dgm:presLayoutVars>
          <dgm:bulletEnabled val="1"/>
        </dgm:presLayoutVars>
      </dgm:prSet>
      <dgm:spPr/>
      <dgm:t>
        <a:bodyPr/>
        <a:lstStyle/>
        <a:p>
          <a:endParaRPr lang="ru-RU"/>
        </a:p>
      </dgm:t>
    </dgm:pt>
  </dgm:ptLst>
  <dgm:cxnLst>
    <dgm:cxn modelId="{C54BD4FE-8A5E-4DA4-B16D-506DE384D06E}" type="presOf" srcId="{3000D4DA-5B9F-4B85-A246-6EE3F4B422A9}" destId="{A3CEE049-9752-43DD-86CE-026DA239BBC2}" srcOrd="0" destOrd="0" presId="urn:microsoft.com/office/officeart/2005/8/layout/chevron2"/>
    <dgm:cxn modelId="{354ADD5D-5A67-437D-AF4E-11EA18D31517}" srcId="{8D664D42-3B1A-4F95-AF87-20C14870CD74}" destId="{71C10BCC-A10A-429F-A3DE-685BB4B5F8C9}" srcOrd="0" destOrd="0" parTransId="{1F795D35-2852-4105-9148-2F81C2144A72}" sibTransId="{C4D88A96-88B1-4325-A0A0-2348F21E44AF}"/>
    <dgm:cxn modelId="{5B09E28C-C5AA-493A-B28C-4B4821329E56}" type="presOf" srcId="{2149AAF5-9536-4CE2-82D9-444AF517E1A1}" destId="{E8897BE1-0151-44B6-BE20-822464458507}" srcOrd="0" destOrd="0" presId="urn:microsoft.com/office/officeart/2005/8/layout/chevron2"/>
    <dgm:cxn modelId="{19C7F742-467F-45E1-A720-0154A96DDC5F}" srcId="{C794FFA6-3AB1-4E72-B2DB-DC561AAF44EA}" destId="{7CFC1FA4-10DE-489F-B5A3-A6CBAD09DAAE}" srcOrd="5" destOrd="0" parTransId="{7BFE3C12-B1A9-49BA-B697-956C76981D28}" sibTransId="{17697A8B-1B5D-49D6-947C-6D4EC8FA21C7}"/>
    <dgm:cxn modelId="{4AE601F7-569B-4D64-9BD8-2702EF9CA8CB}" srcId="{C794FFA6-3AB1-4E72-B2DB-DC561AAF44EA}" destId="{D020FFEA-CA9A-4C9C-8FF6-96C3E1D8C68E}" srcOrd="3" destOrd="0" parTransId="{0A3EEA37-2577-4D74-9026-CED1A8EB0164}" sibTransId="{F3159465-D772-407B-B59C-6043FA006CDA}"/>
    <dgm:cxn modelId="{43B500F2-08C8-4820-A3A3-E3097D62FF7E}" srcId="{C794FFA6-3AB1-4E72-B2DB-DC561AAF44EA}" destId="{F2EEAA84-5DC1-4401-A36E-CE714B0A5FAF}" srcOrd="0" destOrd="0" parTransId="{01B84E09-5130-412B-8ECB-4FCE08598A55}" sibTransId="{15E02444-F4D8-4539-B6F4-95965B28A625}"/>
    <dgm:cxn modelId="{B5CE8CBA-DA35-4246-A181-F2D4F85F9001}" type="presOf" srcId="{F3CC9374-E0F0-453A-AD31-01948DFE88E8}" destId="{6129F472-658C-4871-AD0D-D28BF861FA29}" srcOrd="0" destOrd="0" presId="urn:microsoft.com/office/officeart/2005/8/layout/chevron2"/>
    <dgm:cxn modelId="{42A29C5F-5B2D-4CD4-8C1D-F95A199A0F7B}" srcId="{C794FFA6-3AB1-4E72-B2DB-DC561AAF44EA}" destId="{84D2D103-DF06-4829-A2A0-44C797B4F5A2}" srcOrd="4" destOrd="0" parTransId="{7BC206D8-D556-40D7-A6A1-0EE6B4E599EB}" sibTransId="{9AFF8757-2FBC-4D86-9F16-9C65F4E45836}"/>
    <dgm:cxn modelId="{482B3405-C40F-4BD4-9F20-2AADFD125B69}" type="presOf" srcId="{8D664D42-3B1A-4F95-AF87-20C14870CD74}" destId="{62A30E12-3A83-4A3C-A451-3158895FA955}" srcOrd="0" destOrd="0" presId="urn:microsoft.com/office/officeart/2005/8/layout/chevron2"/>
    <dgm:cxn modelId="{27FFAA0B-5DF9-4E42-BE5D-A7F6B17ABCEA}" type="presOf" srcId="{24DD97F7-9275-46B9-8B18-7F0EF1040F08}" destId="{91693B74-0CA9-40FF-B663-609F73609D34}" srcOrd="0" destOrd="0" presId="urn:microsoft.com/office/officeart/2005/8/layout/chevron2"/>
    <dgm:cxn modelId="{D23E7DB3-7D38-492F-985F-24211F1B5608}" type="presOf" srcId="{C794FFA6-3AB1-4E72-B2DB-DC561AAF44EA}" destId="{AB15238A-8F2C-4882-8CF6-DB5F8C6E3CA3}" srcOrd="0" destOrd="0" presId="urn:microsoft.com/office/officeart/2005/8/layout/chevron2"/>
    <dgm:cxn modelId="{8089886E-A487-48FF-A1CA-36F869E148DC}" type="presOf" srcId="{464CC4AA-4777-496B-BDE7-EFC33912A86D}" destId="{79373D0A-F348-4107-B781-965E696B36CC}" srcOrd="0" destOrd="0" presId="urn:microsoft.com/office/officeart/2005/8/layout/chevron2"/>
    <dgm:cxn modelId="{3CB8493B-34D4-4D0E-9234-69D8A855EA87}" type="presOf" srcId="{7CFC1FA4-10DE-489F-B5A3-A6CBAD09DAAE}" destId="{7D24813B-4C11-4B16-8AF4-D597B3A9582A}" srcOrd="0" destOrd="0" presId="urn:microsoft.com/office/officeart/2005/8/layout/chevron2"/>
    <dgm:cxn modelId="{EAE2D72C-3A90-49E0-A7F0-C39D1692A4E2}" type="presOf" srcId="{DEC3145A-98CD-48EE-8126-C6EAC560E276}" destId="{EF439ECB-BA8A-4144-AD6F-4C89A76E2C38}" srcOrd="0" destOrd="0" presId="urn:microsoft.com/office/officeart/2005/8/layout/chevron2"/>
    <dgm:cxn modelId="{5A7767E9-97E7-47A9-80F8-5F62B5DE9ABD}" srcId="{C794FFA6-3AB1-4E72-B2DB-DC561AAF44EA}" destId="{2149AAF5-9536-4CE2-82D9-444AF517E1A1}" srcOrd="1" destOrd="0" parTransId="{3834A4D4-5C32-40A2-9DBC-2226137D5358}" sibTransId="{54D84B8B-2675-43C6-B19F-98CD49743927}"/>
    <dgm:cxn modelId="{924AC374-EB36-4500-8E10-8D52F07C3616}" type="presOf" srcId="{F2EEAA84-5DC1-4401-A36E-CE714B0A5FAF}" destId="{DACAC615-FEB4-4A10-8DB3-60B567B1BB41}" srcOrd="0" destOrd="0" presId="urn:microsoft.com/office/officeart/2005/8/layout/chevron2"/>
    <dgm:cxn modelId="{59A08251-B534-4372-B0E5-C740F7BF31D4}" srcId="{F2EEAA84-5DC1-4401-A36E-CE714B0A5FAF}" destId="{DEC3145A-98CD-48EE-8126-C6EAC560E276}" srcOrd="0" destOrd="0" parTransId="{A84A6560-8C2B-4382-8F72-5BF70BB8E7DB}" sibTransId="{14DBE246-C57E-49C5-A25F-6044EBC629C2}"/>
    <dgm:cxn modelId="{958ADAA1-50E4-470D-B1C7-32301E8D59CB}" srcId="{2149AAF5-9536-4CE2-82D9-444AF517E1A1}" destId="{3000D4DA-5B9F-4B85-A246-6EE3F4B422A9}" srcOrd="0" destOrd="0" parTransId="{CDFE42B5-EFDC-433C-B020-CD28CAA2CEDA}" sibTransId="{2D15A0C2-0C34-4AE7-BF22-803E5B1AE91E}"/>
    <dgm:cxn modelId="{76B23E17-5DFC-489B-878D-23B663B2D9A2}" type="presOf" srcId="{84D2D103-DF06-4829-A2A0-44C797B4F5A2}" destId="{8E36227C-3A8E-4538-B43E-605EF217D22C}" srcOrd="0" destOrd="0" presId="urn:microsoft.com/office/officeart/2005/8/layout/chevron2"/>
    <dgm:cxn modelId="{9CDD1D27-2F19-49A7-842E-2490C3A0FA99}" srcId="{C794FFA6-3AB1-4E72-B2DB-DC561AAF44EA}" destId="{8D664D42-3B1A-4F95-AF87-20C14870CD74}" srcOrd="2" destOrd="0" parTransId="{0743F303-9D19-4234-AFC8-06F45FAF2B88}" sibTransId="{C00115D3-9422-4351-905E-65BFD843A871}"/>
    <dgm:cxn modelId="{193F8C81-E3DE-4DB9-9B5A-15BA5AEB344D}" type="presOf" srcId="{71C10BCC-A10A-429F-A3DE-685BB4B5F8C9}" destId="{021697E3-C0B0-4F48-A85F-47C85585BC7A}" srcOrd="0" destOrd="0" presId="urn:microsoft.com/office/officeart/2005/8/layout/chevron2"/>
    <dgm:cxn modelId="{81924E37-6184-480B-8516-859163FD23C8}" srcId="{D020FFEA-CA9A-4C9C-8FF6-96C3E1D8C68E}" destId="{24DD97F7-9275-46B9-8B18-7F0EF1040F08}" srcOrd="0" destOrd="0" parTransId="{74257980-76D0-4F5E-A469-31728F1D4D9F}" sibTransId="{2DA0DD3B-0605-414A-908B-C234A78944BC}"/>
    <dgm:cxn modelId="{AB9FE437-2381-4942-A7BA-57B5C4CC7D77}" srcId="{7CFC1FA4-10DE-489F-B5A3-A6CBAD09DAAE}" destId="{F3CC9374-E0F0-453A-AD31-01948DFE88E8}" srcOrd="0" destOrd="0" parTransId="{655A27C3-BA81-44EF-A395-74FB3DF49E61}" sibTransId="{2514399F-3CB2-4800-846B-562188D0F2C1}"/>
    <dgm:cxn modelId="{B4ED1674-5F61-4016-A0C9-1A73D8D0504A}" type="presOf" srcId="{D020FFEA-CA9A-4C9C-8FF6-96C3E1D8C68E}" destId="{13C9C2E1-E8FC-49D9-A588-8F64E3F6A10F}" srcOrd="0" destOrd="0" presId="urn:microsoft.com/office/officeart/2005/8/layout/chevron2"/>
    <dgm:cxn modelId="{CF17CF86-F970-4552-B516-0D290BD98B1F}" srcId="{84D2D103-DF06-4829-A2A0-44C797B4F5A2}" destId="{464CC4AA-4777-496B-BDE7-EFC33912A86D}" srcOrd="0" destOrd="0" parTransId="{2124C233-FD90-4458-848A-DAB04777C748}" sibTransId="{ED8D6DE7-F3EF-4947-AE0F-2DCE2191DE1D}"/>
    <dgm:cxn modelId="{9B246136-BD84-4440-BDC5-239973E0930F}" type="presParOf" srcId="{AB15238A-8F2C-4882-8CF6-DB5F8C6E3CA3}" destId="{27B9DF84-8BA1-421B-8FFC-8BDBA91D752E}" srcOrd="0" destOrd="0" presId="urn:microsoft.com/office/officeart/2005/8/layout/chevron2"/>
    <dgm:cxn modelId="{38FE41D0-EA10-4AC7-B9A1-9C2E2E665987}" type="presParOf" srcId="{27B9DF84-8BA1-421B-8FFC-8BDBA91D752E}" destId="{DACAC615-FEB4-4A10-8DB3-60B567B1BB41}" srcOrd="0" destOrd="0" presId="urn:microsoft.com/office/officeart/2005/8/layout/chevron2"/>
    <dgm:cxn modelId="{9639823A-594E-44B1-B98E-00B8B89B31D6}" type="presParOf" srcId="{27B9DF84-8BA1-421B-8FFC-8BDBA91D752E}" destId="{EF439ECB-BA8A-4144-AD6F-4C89A76E2C38}" srcOrd="1" destOrd="0" presId="urn:microsoft.com/office/officeart/2005/8/layout/chevron2"/>
    <dgm:cxn modelId="{143B192C-EB98-446E-A4BD-67E6F8E8A56D}" type="presParOf" srcId="{AB15238A-8F2C-4882-8CF6-DB5F8C6E3CA3}" destId="{47521B45-A40B-4D50-A9B3-C9E41B9430F9}" srcOrd="1" destOrd="0" presId="urn:microsoft.com/office/officeart/2005/8/layout/chevron2"/>
    <dgm:cxn modelId="{94D9DB5F-6241-4D5B-80A2-B2FE536F94E3}" type="presParOf" srcId="{AB15238A-8F2C-4882-8CF6-DB5F8C6E3CA3}" destId="{194F9998-6000-4187-89FD-1CB566FDB655}" srcOrd="2" destOrd="0" presId="urn:microsoft.com/office/officeart/2005/8/layout/chevron2"/>
    <dgm:cxn modelId="{B33C1E0B-54A0-4CFC-8C07-C36986183808}" type="presParOf" srcId="{194F9998-6000-4187-89FD-1CB566FDB655}" destId="{E8897BE1-0151-44B6-BE20-822464458507}" srcOrd="0" destOrd="0" presId="urn:microsoft.com/office/officeart/2005/8/layout/chevron2"/>
    <dgm:cxn modelId="{593A7987-1D64-411D-B80F-6C09C6289813}" type="presParOf" srcId="{194F9998-6000-4187-89FD-1CB566FDB655}" destId="{A3CEE049-9752-43DD-86CE-026DA239BBC2}" srcOrd="1" destOrd="0" presId="urn:microsoft.com/office/officeart/2005/8/layout/chevron2"/>
    <dgm:cxn modelId="{20DD933D-1466-49D3-8D23-132DBC42E9E2}" type="presParOf" srcId="{AB15238A-8F2C-4882-8CF6-DB5F8C6E3CA3}" destId="{3A43FBE5-713A-4257-AC7A-82A9A8839709}" srcOrd="3" destOrd="0" presId="urn:microsoft.com/office/officeart/2005/8/layout/chevron2"/>
    <dgm:cxn modelId="{6F7EA864-86D4-4CD0-B092-64D29E07A714}" type="presParOf" srcId="{AB15238A-8F2C-4882-8CF6-DB5F8C6E3CA3}" destId="{001F4164-1F25-45F7-80C3-EF33744F7C97}" srcOrd="4" destOrd="0" presId="urn:microsoft.com/office/officeart/2005/8/layout/chevron2"/>
    <dgm:cxn modelId="{5575CB5C-2164-4D81-B8CD-E67CA78EE6CA}" type="presParOf" srcId="{001F4164-1F25-45F7-80C3-EF33744F7C97}" destId="{62A30E12-3A83-4A3C-A451-3158895FA955}" srcOrd="0" destOrd="0" presId="urn:microsoft.com/office/officeart/2005/8/layout/chevron2"/>
    <dgm:cxn modelId="{D9FE4096-EE1A-4ADC-BF7A-6F757CF26E69}" type="presParOf" srcId="{001F4164-1F25-45F7-80C3-EF33744F7C97}" destId="{021697E3-C0B0-4F48-A85F-47C85585BC7A}" srcOrd="1" destOrd="0" presId="urn:microsoft.com/office/officeart/2005/8/layout/chevron2"/>
    <dgm:cxn modelId="{A5378179-7354-4088-835F-00B6C9FA69C0}" type="presParOf" srcId="{AB15238A-8F2C-4882-8CF6-DB5F8C6E3CA3}" destId="{A0E9D58A-44E2-46C9-B3F8-34E7B69827BE}" srcOrd="5" destOrd="0" presId="urn:microsoft.com/office/officeart/2005/8/layout/chevron2"/>
    <dgm:cxn modelId="{E8640788-25B2-448B-B1F3-05CC36754F7D}" type="presParOf" srcId="{AB15238A-8F2C-4882-8CF6-DB5F8C6E3CA3}" destId="{30867EE8-B8FC-477A-B18A-5C4FDFD6AB82}" srcOrd="6" destOrd="0" presId="urn:microsoft.com/office/officeart/2005/8/layout/chevron2"/>
    <dgm:cxn modelId="{45DD66B9-CF86-4D91-BC14-D9E4C8D633B8}" type="presParOf" srcId="{30867EE8-B8FC-477A-B18A-5C4FDFD6AB82}" destId="{13C9C2E1-E8FC-49D9-A588-8F64E3F6A10F}" srcOrd="0" destOrd="0" presId="urn:microsoft.com/office/officeart/2005/8/layout/chevron2"/>
    <dgm:cxn modelId="{1ABBE6CF-C45D-44BE-B842-24A25A307BE1}" type="presParOf" srcId="{30867EE8-B8FC-477A-B18A-5C4FDFD6AB82}" destId="{91693B74-0CA9-40FF-B663-609F73609D34}" srcOrd="1" destOrd="0" presId="urn:microsoft.com/office/officeart/2005/8/layout/chevron2"/>
    <dgm:cxn modelId="{0AB70BC8-5631-4B08-AA5B-926161B18445}" type="presParOf" srcId="{AB15238A-8F2C-4882-8CF6-DB5F8C6E3CA3}" destId="{9A38B936-D81A-4B38-AD71-2B64E60ED8F5}" srcOrd="7" destOrd="0" presId="urn:microsoft.com/office/officeart/2005/8/layout/chevron2"/>
    <dgm:cxn modelId="{533D33C5-8B80-49C9-B0FA-729B5E5F6584}" type="presParOf" srcId="{AB15238A-8F2C-4882-8CF6-DB5F8C6E3CA3}" destId="{D059D4E8-DA27-41CA-AB5F-2CBA7D4A0B37}" srcOrd="8" destOrd="0" presId="urn:microsoft.com/office/officeart/2005/8/layout/chevron2"/>
    <dgm:cxn modelId="{FA4924B5-FC89-4872-B3C5-52847E3B184D}" type="presParOf" srcId="{D059D4E8-DA27-41CA-AB5F-2CBA7D4A0B37}" destId="{8E36227C-3A8E-4538-B43E-605EF217D22C}" srcOrd="0" destOrd="0" presId="urn:microsoft.com/office/officeart/2005/8/layout/chevron2"/>
    <dgm:cxn modelId="{EE59C0DB-1A87-40A7-9BA3-BDC27A47E690}" type="presParOf" srcId="{D059D4E8-DA27-41CA-AB5F-2CBA7D4A0B37}" destId="{79373D0A-F348-4107-B781-965E696B36CC}" srcOrd="1" destOrd="0" presId="urn:microsoft.com/office/officeart/2005/8/layout/chevron2"/>
    <dgm:cxn modelId="{355B2A78-41D3-43C5-8A43-24CA2D30CB45}" type="presParOf" srcId="{AB15238A-8F2C-4882-8CF6-DB5F8C6E3CA3}" destId="{BBF20D89-AD0F-4BAE-A8B4-3AE953050B9F}" srcOrd="9" destOrd="0" presId="urn:microsoft.com/office/officeart/2005/8/layout/chevron2"/>
    <dgm:cxn modelId="{3994B725-3E89-4420-B1FC-C7A4B25BFF19}" type="presParOf" srcId="{AB15238A-8F2C-4882-8CF6-DB5F8C6E3CA3}" destId="{662713C3-4C36-4F3E-BE7B-49DDFC276024}" srcOrd="10" destOrd="0" presId="urn:microsoft.com/office/officeart/2005/8/layout/chevron2"/>
    <dgm:cxn modelId="{00A2B570-A9E0-4006-950A-CE8F3ACD48C7}" type="presParOf" srcId="{662713C3-4C36-4F3E-BE7B-49DDFC276024}" destId="{7D24813B-4C11-4B16-8AF4-D597B3A9582A}" srcOrd="0" destOrd="0" presId="urn:microsoft.com/office/officeart/2005/8/layout/chevron2"/>
    <dgm:cxn modelId="{CA73571A-4EBE-4959-A8E1-C6FAAC7B3FFA}" type="presParOf" srcId="{662713C3-4C36-4F3E-BE7B-49DDFC276024}" destId="{6129F472-658C-4871-AD0D-D28BF861FA29}"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0E596A4-A0A2-4D6F-B203-522C070126FC}" type="doc">
      <dgm:prSet loTypeId="urn:microsoft.com/office/officeart/2005/8/layout/chevron2" loCatId="process" qsTypeId="urn:microsoft.com/office/officeart/2005/8/quickstyle/3d1" qsCatId="3D" csTypeId="urn:microsoft.com/office/officeart/2005/8/colors/colorful3" csCatId="colorful"/>
      <dgm:spPr/>
      <dgm:t>
        <a:bodyPr/>
        <a:lstStyle/>
        <a:p>
          <a:endParaRPr lang="ru-RU"/>
        </a:p>
      </dgm:t>
    </dgm:pt>
    <dgm:pt modelId="{636BB453-FED0-4B01-8C34-39241CCEF9D0}">
      <dgm:prSet/>
      <dgm:spPr/>
      <dgm:t>
        <a:bodyPr/>
        <a:lstStyle/>
        <a:p>
          <a:pPr rtl="0"/>
          <a:r>
            <a:rPr lang="ru-RU"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0DEFEF5E-989B-44CC-825E-3C5FC7FC6BCB}" type="parTrans" cxnId="{5922C77F-EBE8-4B85-BA82-943C6DFCE3A8}">
      <dgm:prSet/>
      <dgm:spPr/>
      <dgm:t>
        <a:bodyPr/>
        <a:lstStyle/>
        <a:p>
          <a:endParaRPr lang="ru-RU">
            <a:latin typeface="Times New Roman" pitchFamily="18" charset="0"/>
            <a:cs typeface="Times New Roman" pitchFamily="18" charset="0"/>
          </a:endParaRPr>
        </a:p>
      </dgm:t>
    </dgm:pt>
    <dgm:pt modelId="{120B7CD0-1C0B-46BE-A199-2300FA7B2ACD}" type="sibTrans" cxnId="{5922C77F-EBE8-4B85-BA82-943C6DFCE3A8}">
      <dgm:prSet/>
      <dgm:spPr/>
      <dgm:t>
        <a:bodyPr/>
        <a:lstStyle/>
        <a:p>
          <a:endParaRPr lang="ru-RU">
            <a:latin typeface="Times New Roman" pitchFamily="18" charset="0"/>
            <a:cs typeface="Times New Roman" pitchFamily="18" charset="0"/>
          </a:endParaRPr>
        </a:p>
      </dgm:t>
    </dgm:pt>
    <dgm:pt modelId="{980B0A2B-07F3-40EF-A3E3-CE8AB672EA19}">
      <dgm:prSet/>
      <dgm:spPr/>
      <dgm:t>
        <a:bodyPr/>
        <a:lstStyle/>
        <a:p>
          <a:pPr rtl="0"/>
          <a:r>
            <a:rPr lang="ru-RU" dirty="0" err="1" smtClean="0">
              <a:latin typeface="Times New Roman" pitchFamily="18" charset="0"/>
              <a:cs typeface="Times New Roman" pitchFamily="18" charset="0"/>
            </a:rPr>
            <a:t>юқори даражада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хўжалик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юритишни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BF563ECF-AE98-43CB-86C1-4714EC79022A}" type="parTrans" cxnId="{A8A013C6-E188-4831-9C7D-5163FBB440AB}">
      <dgm:prSet/>
      <dgm:spPr/>
      <dgm:t>
        <a:bodyPr/>
        <a:lstStyle/>
        <a:p>
          <a:endParaRPr lang="ru-RU">
            <a:latin typeface="Times New Roman" pitchFamily="18" charset="0"/>
            <a:cs typeface="Times New Roman" pitchFamily="18" charset="0"/>
          </a:endParaRPr>
        </a:p>
      </dgm:t>
    </dgm:pt>
    <dgm:pt modelId="{E13F6323-591C-42E2-A92E-F9B86A7278EB}" type="sibTrans" cxnId="{A8A013C6-E188-4831-9C7D-5163FBB440AB}">
      <dgm:prSet/>
      <dgm:spPr/>
      <dgm:t>
        <a:bodyPr/>
        <a:lstStyle/>
        <a:p>
          <a:endParaRPr lang="ru-RU">
            <a:latin typeface="Times New Roman" pitchFamily="18" charset="0"/>
            <a:cs typeface="Times New Roman" pitchFamily="18" charset="0"/>
          </a:endParaRPr>
        </a:p>
      </dgm:t>
    </dgm:pt>
    <dgm:pt modelId="{35DB1BA5-E0F7-4011-A920-6E9EAEE8E663}">
      <dgm:prSet/>
      <dgm:spPr/>
      <dgm:t>
        <a:bodyPr/>
        <a:lstStyle/>
        <a:p>
          <a:pPr rtl="0"/>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B5BB4AC0-E669-4063-AAE2-87DBCDB555C5}" type="parTrans" cxnId="{7DBFF9FA-E9DA-4182-BC64-3CD7E6FE3728}">
      <dgm:prSet/>
      <dgm:spPr/>
      <dgm:t>
        <a:bodyPr/>
        <a:lstStyle/>
        <a:p>
          <a:endParaRPr lang="ru-RU">
            <a:latin typeface="Times New Roman" pitchFamily="18" charset="0"/>
            <a:cs typeface="Times New Roman" pitchFamily="18" charset="0"/>
          </a:endParaRPr>
        </a:p>
      </dgm:t>
    </dgm:pt>
    <dgm:pt modelId="{D521501C-CDDC-4CA0-A982-E78BFEAAC2AD}" type="sibTrans" cxnId="{7DBFF9FA-E9DA-4182-BC64-3CD7E6FE3728}">
      <dgm:prSet/>
      <dgm:spPr/>
      <dgm:t>
        <a:bodyPr/>
        <a:lstStyle/>
        <a:p>
          <a:endParaRPr lang="ru-RU">
            <a:latin typeface="Times New Roman" pitchFamily="18" charset="0"/>
            <a:cs typeface="Times New Roman" pitchFamily="18" charset="0"/>
          </a:endParaRPr>
        </a:p>
      </dgm:t>
    </dgm:pt>
    <dgm:pt modelId="{622733F8-7561-4085-8E51-53D844C0EEE3}">
      <dgm:prSet/>
      <dgm:spPr/>
      <dgm:t>
        <a:bodyPr/>
        <a:lstStyle/>
        <a:p>
          <a:pPr rtl="0"/>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чиқариш-сотиш фаолиятини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йўналтириш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775477EF-4F9C-45FB-972C-C364377352F1}" type="parTrans" cxnId="{36213858-A13E-4FD0-8474-567883ADA941}">
      <dgm:prSet/>
      <dgm:spPr/>
      <dgm:t>
        <a:bodyPr/>
        <a:lstStyle/>
        <a:p>
          <a:endParaRPr lang="ru-RU">
            <a:latin typeface="Times New Roman" pitchFamily="18" charset="0"/>
            <a:cs typeface="Times New Roman" pitchFamily="18" charset="0"/>
          </a:endParaRPr>
        </a:p>
      </dgm:t>
    </dgm:pt>
    <dgm:pt modelId="{F54713E5-A1EF-4CBA-A80C-206941E63707}" type="sibTrans" cxnId="{36213858-A13E-4FD0-8474-567883ADA941}">
      <dgm:prSet/>
      <dgm:spPr/>
      <dgm:t>
        <a:bodyPr/>
        <a:lstStyle/>
        <a:p>
          <a:endParaRPr lang="ru-RU">
            <a:latin typeface="Times New Roman" pitchFamily="18" charset="0"/>
            <a:cs typeface="Times New Roman" pitchFamily="18" charset="0"/>
          </a:endParaRPr>
        </a:p>
      </dgm:t>
    </dgm:pt>
    <dgm:pt modelId="{CF01D306-DA6E-4FBA-9BED-6628F9E75D54}">
      <dgm:prSet/>
      <dgm:spPr/>
      <dgm:t>
        <a:bodyPr/>
        <a:lstStyle/>
        <a:p>
          <a:pPr rtl="0"/>
          <a:r>
            <a:rPr lang="ru-RU"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AD097D5B-BF91-4C44-BA6C-0BCBB01E96C2}" type="parTrans" cxnId="{F4ECC033-736F-4CB3-8AF9-C4867BFBAC02}">
      <dgm:prSet/>
      <dgm:spPr/>
      <dgm:t>
        <a:bodyPr/>
        <a:lstStyle/>
        <a:p>
          <a:endParaRPr lang="ru-RU">
            <a:latin typeface="Times New Roman" pitchFamily="18" charset="0"/>
            <a:cs typeface="Times New Roman" pitchFamily="18" charset="0"/>
          </a:endParaRPr>
        </a:p>
      </dgm:t>
    </dgm:pt>
    <dgm:pt modelId="{993F882E-5A4D-4B17-8FF8-FFFB4C9B8590}" type="sibTrans" cxnId="{F4ECC033-736F-4CB3-8AF9-C4867BFBAC02}">
      <dgm:prSet/>
      <dgm:spPr/>
      <dgm:t>
        <a:bodyPr/>
        <a:lstStyle/>
        <a:p>
          <a:endParaRPr lang="ru-RU">
            <a:latin typeface="Times New Roman" pitchFamily="18" charset="0"/>
            <a:cs typeface="Times New Roman" pitchFamily="18" charset="0"/>
          </a:endParaRPr>
        </a:p>
      </dgm:t>
    </dgm:pt>
    <dgm:pt modelId="{37DF3378-CDBC-4D45-A209-7B965EF4FC46}">
      <dgm:prSet/>
      <dgm:spPr/>
      <dgm:t>
        <a:bodyPr/>
        <a:lstStyle/>
        <a:p>
          <a:pPr rtl="0"/>
          <a:r>
            <a:rPr lang="ru-RU" dirty="0" smtClean="0">
              <a:latin typeface="Times New Roman" pitchFamily="18" charset="0"/>
              <a:cs typeface="Times New Roman" pitchFamily="18" charset="0"/>
            </a:rPr>
            <a:t>товар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чиқаришнинг харидорларнинг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эҳтиёжларига </a:t>
          </a:r>
          <a:r>
            <a:rPr lang="ru-RU" dirty="0" smtClean="0">
              <a:latin typeface="Times New Roman" pitchFamily="18" charset="0"/>
              <a:cs typeface="Times New Roman" pitchFamily="18" charset="0"/>
            </a:rPr>
            <a:t>функционал </a:t>
          </a:r>
          <a:r>
            <a:rPr lang="ru-RU" dirty="0" err="1" smtClean="0">
              <a:latin typeface="Times New Roman" pitchFamily="18" charset="0"/>
              <a:cs typeface="Times New Roman" pitchFamily="18" charset="0"/>
            </a:rPr>
            <a:t>боғлиқлигини таъминлаш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C1D9C80C-9C03-421C-A0E7-02DA65449DA0}" type="parTrans" cxnId="{886166F3-1D4D-4A72-A5D7-457A182D368C}">
      <dgm:prSet/>
      <dgm:spPr/>
      <dgm:t>
        <a:bodyPr/>
        <a:lstStyle/>
        <a:p>
          <a:endParaRPr lang="ru-RU">
            <a:latin typeface="Times New Roman" pitchFamily="18" charset="0"/>
            <a:cs typeface="Times New Roman" pitchFamily="18" charset="0"/>
          </a:endParaRPr>
        </a:p>
      </dgm:t>
    </dgm:pt>
    <dgm:pt modelId="{DB412225-84C6-4611-A0FF-C868D129CFEC}" type="sibTrans" cxnId="{886166F3-1D4D-4A72-A5D7-457A182D368C}">
      <dgm:prSet/>
      <dgm:spPr/>
      <dgm:t>
        <a:bodyPr/>
        <a:lstStyle/>
        <a:p>
          <a:endParaRPr lang="ru-RU">
            <a:latin typeface="Times New Roman" pitchFamily="18" charset="0"/>
            <a:cs typeface="Times New Roman" pitchFamily="18" charset="0"/>
          </a:endParaRPr>
        </a:p>
      </dgm:t>
    </dgm:pt>
    <dgm:pt modelId="{46E0A6C0-AA55-403B-BC00-096CA3CBD7C8}">
      <dgm:prSet/>
      <dgm:spPr/>
      <dgm:t>
        <a:bodyPr/>
        <a:lstStyle/>
        <a:p>
          <a:pPr rtl="0"/>
          <a:r>
            <a:rPr lang="ru-RU"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3F570FE3-37D2-4BDF-9289-4A0554AE36D3}" type="parTrans" cxnId="{BFC433D0-B295-4F1B-929D-607345AA0E0D}">
      <dgm:prSet/>
      <dgm:spPr/>
      <dgm:t>
        <a:bodyPr/>
        <a:lstStyle/>
        <a:p>
          <a:endParaRPr lang="ru-RU">
            <a:latin typeface="Times New Roman" pitchFamily="18" charset="0"/>
            <a:cs typeface="Times New Roman" pitchFamily="18" charset="0"/>
          </a:endParaRPr>
        </a:p>
      </dgm:t>
    </dgm:pt>
    <dgm:pt modelId="{8A6DBA41-0FB4-47F7-BC85-1ECADFEABB4E}" type="sibTrans" cxnId="{BFC433D0-B295-4F1B-929D-607345AA0E0D}">
      <dgm:prSet/>
      <dgm:spPr/>
      <dgm:t>
        <a:bodyPr/>
        <a:lstStyle/>
        <a:p>
          <a:endParaRPr lang="ru-RU">
            <a:latin typeface="Times New Roman" pitchFamily="18" charset="0"/>
            <a:cs typeface="Times New Roman" pitchFamily="18" charset="0"/>
          </a:endParaRPr>
        </a:p>
      </dgm:t>
    </dgm:pt>
    <dgm:pt modelId="{700B4371-2F00-4763-B135-F78AC4660EC0}">
      <dgm:prSet/>
      <dgm:spPr/>
      <dgm:t>
        <a:bodyPr/>
        <a:lstStyle/>
        <a:p>
          <a:pPr rtl="0"/>
          <a:r>
            <a:rPr lang="ru-RU" dirty="0" err="1" smtClean="0">
              <a:latin typeface="Times New Roman" pitchFamily="18" charset="0"/>
              <a:cs typeface="Times New Roman" pitchFamily="18" charset="0"/>
            </a:rPr>
            <a:t>фаолиятни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имкониятлари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эмас</a:t>
          </a:r>
          <a:r>
            <a:rPr lang="ru-RU" dirty="0" smtClean="0">
              <a:latin typeface="Times New Roman" pitchFamily="18" charset="0"/>
              <a:cs typeface="Times New Roman" pitchFamily="18" charset="0"/>
            </a:rPr>
            <a:t>, балки </a:t>
          </a:r>
          <a:r>
            <a:rPr lang="ru-RU" dirty="0" err="1" smtClean="0">
              <a:latin typeface="Times New Roman" pitchFamily="18" charset="0"/>
              <a:cs typeface="Times New Roman" pitchFamily="18" charset="0"/>
            </a:rPr>
            <a:t>бозор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эҳтиёжларидан келиб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чиққан ҳолда 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этиш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68621CFE-D7CE-4FF9-ABA9-644B53E8571C}" type="parTrans" cxnId="{DA860906-F8E7-40D9-A15C-38D49CD553EE}">
      <dgm:prSet/>
      <dgm:spPr/>
      <dgm:t>
        <a:bodyPr/>
        <a:lstStyle/>
        <a:p>
          <a:endParaRPr lang="ru-RU">
            <a:latin typeface="Times New Roman" pitchFamily="18" charset="0"/>
            <a:cs typeface="Times New Roman" pitchFamily="18" charset="0"/>
          </a:endParaRPr>
        </a:p>
      </dgm:t>
    </dgm:pt>
    <dgm:pt modelId="{2B3238B4-0DE3-4360-AA1E-771EB6911F1A}" type="sibTrans" cxnId="{DA860906-F8E7-40D9-A15C-38D49CD553EE}">
      <dgm:prSet/>
      <dgm:spPr/>
      <dgm:t>
        <a:bodyPr/>
        <a:lstStyle/>
        <a:p>
          <a:endParaRPr lang="ru-RU">
            <a:latin typeface="Times New Roman" pitchFamily="18" charset="0"/>
            <a:cs typeface="Times New Roman" pitchFamily="18" charset="0"/>
          </a:endParaRPr>
        </a:p>
      </dgm:t>
    </dgm:pt>
    <dgm:pt modelId="{592E69DE-A8D8-4A66-B0E3-1B8CC3CBE499}">
      <dgm:prSet/>
      <dgm:spPr/>
      <dgm:t>
        <a:bodyPr/>
        <a:lstStyle/>
        <a:p>
          <a:pPr rtl="0"/>
          <a:r>
            <a:rPr lang="ru-RU" dirty="0" smtClean="0">
              <a:latin typeface="Times New Roman" pitchFamily="18" charset="0"/>
              <a:cs typeface="Times New Roman" pitchFamily="18" charset="0"/>
            </a:rPr>
            <a:t>5</a:t>
          </a:r>
          <a:endParaRPr lang="ru-RU" dirty="0">
            <a:latin typeface="Times New Roman" pitchFamily="18" charset="0"/>
            <a:cs typeface="Times New Roman" pitchFamily="18" charset="0"/>
          </a:endParaRPr>
        </a:p>
      </dgm:t>
    </dgm:pt>
    <dgm:pt modelId="{5F7A7D02-848F-4F59-8101-6415F2C8F293}" type="parTrans" cxnId="{D27FF6C3-ECA4-467B-874A-0B156EDD5993}">
      <dgm:prSet/>
      <dgm:spPr/>
      <dgm:t>
        <a:bodyPr/>
        <a:lstStyle/>
        <a:p>
          <a:endParaRPr lang="ru-RU">
            <a:latin typeface="Times New Roman" pitchFamily="18" charset="0"/>
            <a:cs typeface="Times New Roman" pitchFamily="18" charset="0"/>
          </a:endParaRPr>
        </a:p>
      </dgm:t>
    </dgm:pt>
    <dgm:pt modelId="{79687580-D1CC-448E-B062-40F04C7CD12E}" type="sibTrans" cxnId="{D27FF6C3-ECA4-467B-874A-0B156EDD5993}">
      <dgm:prSet/>
      <dgm:spPr/>
      <dgm:t>
        <a:bodyPr/>
        <a:lstStyle/>
        <a:p>
          <a:endParaRPr lang="ru-RU">
            <a:latin typeface="Times New Roman" pitchFamily="18" charset="0"/>
            <a:cs typeface="Times New Roman" pitchFamily="18" charset="0"/>
          </a:endParaRPr>
        </a:p>
      </dgm:t>
    </dgm:pt>
    <dgm:pt modelId="{F07A1C3C-D487-47FA-8A89-D943746B6763}">
      <dgm:prSet/>
      <dgm:spPr/>
      <dgm:t>
        <a:bodyPr/>
        <a:lstStyle/>
        <a:p>
          <a:pPr rtl="0"/>
          <a:r>
            <a:rPr lang="ru-RU" dirty="0" err="1" smtClean="0">
              <a:latin typeface="Times New Roman" pitchFamily="18" charset="0"/>
              <a:cs typeface="Times New Roman" pitchFamily="18" charset="0"/>
            </a:rPr>
            <a:t>бозорда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юқори рақобатбардошликни таъминлаш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BCF19B36-D59F-4AF0-BA57-715E0E61E233}" type="parTrans" cxnId="{7C49F97E-5649-40A6-9599-270C07B9C809}">
      <dgm:prSet/>
      <dgm:spPr/>
      <dgm:t>
        <a:bodyPr/>
        <a:lstStyle/>
        <a:p>
          <a:endParaRPr lang="ru-RU">
            <a:latin typeface="Times New Roman" pitchFamily="18" charset="0"/>
            <a:cs typeface="Times New Roman" pitchFamily="18" charset="0"/>
          </a:endParaRPr>
        </a:p>
      </dgm:t>
    </dgm:pt>
    <dgm:pt modelId="{FC5150E7-17B7-41B7-80DB-7F1A81DB62DB}" type="sibTrans" cxnId="{7C49F97E-5649-40A6-9599-270C07B9C809}">
      <dgm:prSet/>
      <dgm:spPr/>
      <dgm:t>
        <a:bodyPr/>
        <a:lstStyle/>
        <a:p>
          <a:endParaRPr lang="ru-RU">
            <a:latin typeface="Times New Roman" pitchFamily="18" charset="0"/>
            <a:cs typeface="Times New Roman" pitchFamily="18" charset="0"/>
          </a:endParaRPr>
        </a:p>
      </dgm:t>
    </dgm:pt>
    <dgm:pt modelId="{CB3554D6-F812-413C-A799-91FBCE438819}" type="pres">
      <dgm:prSet presAssocID="{20E596A4-A0A2-4D6F-B203-522C070126FC}" presName="linearFlow" presStyleCnt="0">
        <dgm:presLayoutVars>
          <dgm:dir/>
          <dgm:animLvl val="lvl"/>
          <dgm:resizeHandles val="exact"/>
        </dgm:presLayoutVars>
      </dgm:prSet>
      <dgm:spPr/>
      <dgm:t>
        <a:bodyPr/>
        <a:lstStyle/>
        <a:p>
          <a:endParaRPr lang="ru-RU"/>
        </a:p>
      </dgm:t>
    </dgm:pt>
    <dgm:pt modelId="{C9A30919-9E29-4EB5-B7AD-C10AADCE29D4}" type="pres">
      <dgm:prSet presAssocID="{636BB453-FED0-4B01-8C34-39241CCEF9D0}" presName="composite" presStyleCnt="0"/>
      <dgm:spPr/>
    </dgm:pt>
    <dgm:pt modelId="{0A6348B9-6943-4C94-8969-FCFAA867B055}" type="pres">
      <dgm:prSet presAssocID="{636BB453-FED0-4B01-8C34-39241CCEF9D0}" presName="parentText" presStyleLbl="alignNode1" presStyleIdx="0" presStyleCnt="5">
        <dgm:presLayoutVars>
          <dgm:chMax val="1"/>
          <dgm:bulletEnabled val="1"/>
        </dgm:presLayoutVars>
      </dgm:prSet>
      <dgm:spPr/>
      <dgm:t>
        <a:bodyPr/>
        <a:lstStyle/>
        <a:p>
          <a:endParaRPr lang="ru-RU"/>
        </a:p>
      </dgm:t>
    </dgm:pt>
    <dgm:pt modelId="{1F78BF9B-0789-4AF4-A466-EC2707F279FC}" type="pres">
      <dgm:prSet presAssocID="{636BB453-FED0-4B01-8C34-39241CCEF9D0}" presName="descendantText" presStyleLbl="alignAcc1" presStyleIdx="0" presStyleCnt="5">
        <dgm:presLayoutVars>
          <dgm:bulletEnabled val="1"/>
        </dgm:presLayoutVars>
      </dgm:prSet>
      <dgm:spPr/>
      <dgm:t>
        <a:bodyPr/>
        <a:lstStyle/>
        <a:p>
          <a:endParaRPr lang="ru-RU"/>
        </a:p>
      </dgm:t>
    </dgm:pt>
    <dgm:pt modelId="{FE872A49-C587-41D0-939C-055D9FA13685}" type="pres">
      <dgm:prSet presAssocID="{120B7CD0-1C0B-46BE-A199-2300FA7B2ACD}" presName="sp" presStyleCnt="0"/>
      <dgm:spPr/>
    </dgm:pt>
    <dgm:pt modelId="{349BA569-9BA0-4D94-A9E5-660F7B9969CF}" type="pres">
      <dgm:prSet presAssocID="{35DB1BA5-E0F7-4011-A920-6E9EAEE8E663}" presName="composite" presStyleCnt="0"/>
      <dgm:spPr/>
    </dgm:pt>
    <dgm:pt modelId="{F28BF90B-BADF-4EDA-B04A-7F9285E0C6CB}" type="pres">
      <dgm:prSet presAssocID="{35DB1BA5-E0F7-4011-A920-6E9EAEE8E663}" presName="parentText" presStyleLbl="alignNode1" presStyleIdx="1" presStyleCnt="5">
        <dgm:presLayoutVars>
          <dgm:chMax val="1"/>
          <dgm:bulletEnabled val="1"/>
        </dgm:presLayoutVars>
      </dgm:prSet>
      <dgm:spPr/>
      <dgm:t>
        <a:bodyPr/>
        <a:lstStyle/>
        <a:p>
          <a:endParaRPr lang="ru-RU"/>
        </a:p>
      </dgm:t>
    </dgm:pt>
    <dgm:pt modelId="{32AE4488-C39E-4F71-A34C-01348BBB57C8}" type="pres">
      <dgm:prSet presAssocID="{35DB1BA5-E0F7-4011-A920-6E9EAEE8E663}" presName="descendantText" presStyleLbl="alignAcc1" presStyleIdx="1" presStyleCnt="5">
        <dgm:presLayoutVars>
          <dgm:bulletEnabled val="1"/>
        </dgm:presLayoutVars>
      </dgm:prSet>
      <dgm:spPr/>
      <dgm:t>
        <a:bodyPr/>
        <a:lstStyle/>
        <a:p>
          <a:endParaRPr lang="ru-RU"/>
        </a:p>
      </dgm:t>
    </dgm:pt>
    <dgm:pt modelId="{81DE1228-FA42-4AB6-9ACD-77553002D4B8}" type="pres">
      <dgm:prSet presAssocID="{D521501C-CDDC-4CA0-A982-E78BFEAAC2AD}" presName="sp" presStyleCnt="0"/>
      <dgm:spPr/>
    </dgm:pt>
    <dgm:pt modelId="{A0A0ACAA-BB5C-4E41-941B-11E0A749A967}" type="pres">
      <dgm:prSet presAssocID="{CF01D306-DA6E-4FBA-9BED-6628F9E75D54}" presName="composite" presStyleCnt="0"/>
      <dgm:spPr/>
    </dgm:pt>
    <dgm:pt modelId="{B2B5A924-AA8F-4BC1-87B9-741ED1616089}" type="pres">
      <dgm:prSet presAssocID="{CF01D306-DA6E-4FBA-9BED-6628F9E75D54}" presName="parentText" presStyleLbl="alignNode1" presStyleIdx="2" presStyleCnt="5">
        <dgm:presLayoutVars>
          <dgm:chMax val="1"/>
          <dgm:bulletEnabled val="1"/>
        </dgm:presLayoutVars>
      </dgm:prSet>
      <dgm:spPr/>
      <dgm:t>
        <a:bodyPr/>
        <a:lstStyle/>
        <a:p>
          <a:endParaRPr lang="ru-RU"/>
        </a:p>
      </dgm:t>
    </dgm:pt>
    <dgm:pt modelId="{1B887EDD-C360-467C-AD2E-02F5588CE527}" type="pres">
      <dgm:prSet presAssocID="{CF01D306-DA6E-4FBA-9BED-6628F9E75D54}" presName="descendantText" presStyleLbl="alignAcc1" presStyleIdx="2" presStyleCnt="5">
        <dgm:presLayoutVars>
          <dgm:bulletEnabled val="1"/>
        </dgm:presLayoutVars>
      </dgm:prSet>
      <dgm:spPr/>
      <dgm:t>
        <a:bodyPr/>
        <a:lstStyle/>
        <a:p>
          <a:endParaRPr lang="ru-RU"/>
        </a:p>
      </dgm:t>
    </dgm:pt>
    <dgm:pt modelId="{615AA921-E47D-473A-885E-F6B9454A5954}" type="pres">
      <dgm:prSet presAssocID="{993F882E-5A4D-4B17-8FF8-FFFB4C9B8590}" presName="sp" presStyleCnt="0"/>
      <dgm:spPr/>
    </dgm:pt>
    <dgm:pt modelId="{7BD5F205-0A9F-42DA-85A2-00D7FDDBA3CE}" type="pres">
      <dgm:prSet presAssocID="{46E0A6C0-AA55-403B-BC00-096CA3CBD7C8}" presName="composite" presStyleCnt="0"/>
      <dgm:spPr/>
    </dgm:pt>
    <dgm:pt modelId="{0AAD9C6B-B343-4630-A7C9-1EA65AB032AB}" type="pres">
      <dgm:prSet presAssocID="{46E0A6C0-AA55-403B-BC00-096CA3CBD7C8}" presName="parentText" presStyleLbl="alignNode1" presStyleIdx="3" presStyleCnt="5">
        <dgm:presLayoutVars>
          <dgm:chMax val="1"/>
          <dgm:bulletEnabled val="1"/>
        </dgm:presLayoutVars>
      </dgm:prSet>
      <dgm:spPr/>
      <dgm:t>
        <a:bodyPr/>
        <a:lstStyle/>
        <a:p>
          <a:endParaRPr lang="ru-RU"/>
        </a:p>
      </dgm:t>
    </dgm:pt>
    <dgm:pt modelId="{74B24C5E-3770-4DAF-B989-316B3898D3BF}" type="pres">
      <dgm:prSet presAssocID="{46E0A6C0-AA55-403B-BC00-096CA3CBD7C8}" presName="descendantText" presStyleLbl="alignAcc1" presStyleIdx="3" presStyleCnt="5">
        <dgm:presLayoutVars>
          <dgm:bulletEnabled val="1"/>
        </dgm:presLayoutVars>
      </dgm:prSet>
      <dgm:spPr/>
      <dgm:t>
        <a:bodyPr/>
        <a:lstStyle/>
        <a:p>
          <a:endParaRPr lang="ru-RU"/>
        </a:p>
      </dgm:t>
    </dgm:pt>
    <dgm:pt modelId="{AD1B470B-FAF1-47A1-8B8F-3C1CE3812E6A}" type="pres">
      <dgm:prSet presAssocID="{8A6DBA41-0FB4-47F7-BC85-1ECADFEABB4E}" presName="sp" presStyleCnt="0"/>
      <dgm:spPr/>
    </dgm:pt>
    <dgm:pt modelId="{628CA77B-A81C-44BD-87EE-13A3BDF2CBEC}" type="pres">
      <dgm:prSet presAssocID="{592E69DE-A8D8-4A66-B0E3-1B8CC3CBE499}" presName="composite" presStyleCnt="0"/>
      <dgm:spPr/>
    </dgm:pt>
    <dgm:pt modelId="{EC2E77A1-E85B-415C-AE15-F62A586338E6}" type="pres">
      <dgm:prSet presAssocID="{592E69DE-A8D8-4A66-B0E3-1B8CC3CBE499}" presName="parentText" presStyleLbl="alignNode1" presStyleIdx="4" presStyleCnt="5">
        <dgm:presLayoutVars>
          <dgm:chMax val="1"/>
          <dgm:bulletEnabled val="1"/>
        </dgm:presLayoutVars>
      </dgm:prSet>
      <dgm:spPr/>
      <dgm:t>
        <a:bodyPr/>
        <a:lstStyle/>
        <a:p>
          <a:endParaRPr lang="ru-RU"/>
        </a:p>
      </dgm:t>
    </dgm:pt>
    <dgm:pt modelId="{CCA1AB2E-03EE-46B7-89B8-53F158D2F897}" type="pres">
      <dgm:prSet presAssocID="{592E69DE-A8D8-4A66-B0E3-1B8CC3CBE499}" presName="descendantText" presStyleLbl="alignAcc1" presStyleIdx="4" presStyleCnt="5">
        <dgm:presLayoutVars>
          <dgm:bulletEnabled val="1"/>
        </dgm:presLayoutVars>
      </dgm:prSet>
      <dgm:spPr/>
      <dgm:t>
        <a:bodyPr/>
        <a:lstStyle/>
        <a:p>
          <a:endParaRPr lang="ru-RU"/>
        </a:p>
      </dgm:t>
    </dgm:pt>
  </dgm:ptLst>
  <dgm:cxnLst>
    <dgm:cxn modelId="{5F66D42E-33CD-4634-95C7-64B00F3FF642}" type="presOf" srcId="{CF01D306-DA6E-4FBA-9BED-6628F9E75D54}" destId="{B2B5A924-AA8F-4BC1-87B9-741ED1616089}" srcOrd="0" destOrd="0" presId="urn:microsoft.com/office/officeart/2005/8/layout/chevron2"/>
    <dgm:cxn modelId="{232D0AD0-B075-4C26-8A32-1FF72F426FD9}" type="presOf" srcId="{700B4371-2F00-4763-B135-F78AC4660EC0}" destId="{74B24C5E-3770-4DAF-B989-316B3898D3BF}" srcOrd="0" destOrd="0" presId="urn:microsoft.com/office/officeart/2005/8/layout/chevron2"/>
    <dgm:cxn modelId="{DDDA4B3C-C906-453C-8D63-B5AF8B604C62}" type="presOf" srcId="{622733F8-7561-4085-8E51-53D844C0EEE3}" destId="{32AE4488-C39E-4F71-A34C-01348BBB57C8}" srcOrd="0" destOrd="0" presId="urn:microsoft.com/office/officeart/2005/8/layout/chevron2"/>
    <dgm:cxn modelId="{7C49F97E-5649-40A6-9599-270C07B9C809}" srcId="{592E69DE-A8D8-4A66-B0E3-1B8CC3CBE499}" destId="{F07A1C3C-D487-47FA-8A89-D943746B6763}" srcOrd="0" destOrd="0" parTransId="{BCF19B36-D59F-4AF0-BA57-715E0E61E233}" sibTransId="{FC5150E7-17B7-41B7-80DB-7F1A81DB62DB}"/>
    <dgm:cxn modelId="{6B1A4CB4-3CE1-4336-BB81-43044D5B6540}" type="presOf" srcId="{35DB1BA5-E0F7-4011-A920-6E9EAEE8E663}" destId="{F28BF90B-BADF-4EDA-B04A-7F9285E0C6CB}" srcOrd="0" destOrd="0" presId="urn:microsoft.com/office/officeart/2005/8/layout/chevron2"/>
    <dgm:cxn modelId="{BFC433D0-B295-4F1B-929D-607345AA0E0D}" srcId="{20E596A4-A0A2-4D6F-B203-522C070126FC}" destId="{46E0A6C0-AA55-403B-BC00-096CA3CBD7C8}" srcOrd="3" destOrd="0" parTransId="{3F570FE3-37D2-4BDF-9289-4A0554AE36D3}" sibTransId="{8A6DBA41-0FB4-47F7-BC85-1ECADFEABB4E}"/>
    <dgm:cxn modelId="{283F669C-92F6-4EE5-AEAA-37612BC784E1}" type="presOf" srcId="{F07A1C3C-D487-47FA-8A89-D943746B6763}" destId="{CCA1AB2E-03EE-46B7-89B8-53F158D2F897}" srcOrd="0" destOrd="0" presId="urn:microsoft.com/office/officeart/2005/8/layout/chevron2"/>
    <dgm:cxn modelId="{5922C77F-EBE8-4B85-BA82-943C6DFCE3A8}" srcId="{20E596A4-A0A2-4D6F-B203-522C070126FC}" destId="{636BB453-FED0-4B01-8C34-39241CCEF9D0}" srcOrd="0" destOrd="0" parTransId="{0DEFEF5E-989B-44CC-825E-3C5FC7FC6BCB}" sibTransId="{120B7CD0-1C0B-46BE-A199-2300FA7B2ACD}"/>
    <dgm:cxn modelId="{E33EE263-DC87-4D98-AF81-4F58707C7A70}" type="presOf" srcId="{46E0A6C0-AA55-403B-BC00-096CA3CBD7C8}" destId="{0AAD9C6B-B343-4630-A7C9-1EA65AB032AB}" srcOrd="0" destOrd="0" presId="urn:microsoft.com/office/officeart/2005/8/layout/chevron2"/>
    <dgm:cxn modelId="{A8A013C6-E188-4831-9C7D-5163FBB440AB}" srcId="{636BB453-FED0-4B01-8C34-39241CCEF9D0}" destId="{980B0A2B-07F3-40EF-A3E3-CE8AB672EA19}" srcOrd="0" destOrd="0" parTransId="{BF563ECF-AE98-43CB-86C1-4714EC79022A}" sibTransId="{E13F6323-591C-42E2-A92E-F9B86A7278EB}"/>
    <dgm:cxn modelId="{36213858-A13E-4FD0-8474-567883ADA941}" srcId="{35DB1BA5-E0F7-4011-A920-6E9EAEE8E663}" destId="{622733F8-7561-4085-8E51-53D844C0EEE3}" srcOrd="0" destOrd="0" parTransId="{775477EF-4F9C-45FB-972C-C364377352F1}" sibTransId="{F54713E5-A1EF-4CBA-A80C-206941E63707}"/>
    <dgm:cxn modelId="{886166F3-1D4D-4A72-A5D7-457A182D368C}" srcId="{CF01D306-DA6E-4FBA-9BED-6628F9E75D54}" destId="{37DF3378-CDBC-4D45-A209-7B965EF4FC46}" srcOrd="0" destOrd="0" parTransId="{C1D9C80C-9C03-421C-A0E7-02DA65449DA0}" sibTransId="{DB412225-84C6-4611-A0FF-C868D129CFEC}"/>
    <dgm:cxn modelId="{DA860906-F8E7-40D9-A15C-38D49CD553EE}" srcId="{46E0A6C0-AA55-403B-BC00-096CA3CBD7C8}" destId="{700B4371-2F00-4763-B135-F78AC4660EC0}" srcOrd="0" destOrd="0" parTransId="{68621CFE-D7CE-4FF9-ABA9-644B53E8571C}" sibTransId="{2B3238B4-0DE3-4360-AA1E-771EB6911F1A}"/>
    <dgm:cxn modelId="{17E75EFC-C2FC-43CB-A5D4-258539171B12}" type="presOf" srcId="{592E69DE-A8D8-4A66-B0E3-1B8CC3CBE499}" destId="{EC2E77A1-E85B-415C-AE15-F62A586338E6}" srcOrd="0" destOrd="0" presId="urn:microsoft.com/office/officeart/2005/8/layout/chevron2"/>
    <dgm:cxn modelId="{7DBFF9FA-E9DA-4182-BC64-3CD7E6FE3728}" srcId="{20E596A4-A0A2-4D6F-B203-522C070126FC}" destId="{35DB1BA5-E0F7-4011-A920-6E9EAEE8E663}" srcOrd="1" destOrd="0" parTransId="{B5BB4AC0-E669-4063-AAE2-87DBCDB555C5}" sibTransId="{D521501C-CDDC-4CA0-A982-E78BFEAAC2AD}"/>
    <dgm:cxn modelId="{4EDE7301-53F4-45E6-96C0-E47C6A603C3B}" type="presOf" srcId="{37DF3378-CDBC-4D45-A209-7B965EF4FC46}" destId="{1B887EDD-C360-467C-AD2E-02F5588CE527}" srcOrd="0" destOrd="0" presId="urn:microsoft.com/office/officeart/2005/8/layout/chevron2"/>
    <dgm:cxn modelId="{E60692FB-B3A3-4BE4-BF01-1BA4DEEEDA4B}" type="presOf" srcId="{980B0A2B-07F3-40EF-A3E3-CE8AB672EA19}" destId="{1F78BF9B-0789-4AF4-A466-EC2707F279FC}" srcOrd="0" destOrd="0" presId="urn:microsoft.com/office/officeart/2005/8/layout/chevron2"/>
    <dgm:cxn modelId="{F4ECC033-736F-4CB3-8AF9-C4867BFBAC02}" srcId="{20E596A4-A0A2-4D6F-B203-522C070126FC}" destId="{CF01D306-DA6E-4FBA-9BED-6628F9E75D54}" srcOrd="2" destOrd="0" parTransId="{AD097D5B-BF91-4C44-BA6C-0BCBB01E96C2}" sibTransId="{993F882E-5A4D-4B17-8FF8-FFFB4C9B8590}"/>
    <dgm:cxn modelId="{D27FF6C3-ECA4-467B-874A-0B156EDD5993}" srcId="{20E596A4-A0A2-4D6F-B203-522C070126FC}" destId="{592E69DE-A8D8-4A66-B0E3-1B8CC3CBE499}" srcOrd="4" destOrd="0" parTransId="{5F7A7D02-848F-4F59-8101-6415F2C8F293}" sibTransId="{79687580-D1CC-448E-B062-40F04C7CD12E}"/>
    <dgm:cxn modelId="{8B682F8A-D866-4507-8365-0BF8FE8BF699}" type="presOf" srcId="{636BB453-FED0-4B01-8C34-39241CCEF9D0}" destId="{0A6348B9-6943-4C94-8969-FCFAA867B055}" srcOrd="0" destOrd="0" presId="urn:microsoft.com/office/officeart/2005/8/layout/chevron2"/>
    <dgm:cxn modelId="{1957B171-4D8E-4F55-8F19-64CD81A4FC1F}" type="presOf" srcId="{20E596A4-A0A2-4D6F-B203-522C070126FC}" destId="{CB3554D6-F812-413C-A799-91FBCE438819}" srcOrd="0" destOrd="0" presId="urn:microsoft.com/office/officeart/2005/8/layout/chevron2"/>
    <dgm:cxn modelId="{A47E918E-E518-4A6C-8CFB-4DFFB2133A09}" type="presParOf" srcId="{CB3554D6-F812-413C-A799-91FBCE438819}" destId="{C9A30919-9E29-4EB5-B7AD-C10AADCE29D4}" srcOrd="0" destOrd="0" presId="urn:microsoft.com/office/officeart/2005/8/layout/chevron2"/>
    <dgm:cxn modelId="{A09C7E6C-EB6F-4C95-B020-A25E439849CE}" type="presParOf" srcId="{C9A30919-9E29-4EB5-B7AD-C10AADCE29D4}" destId="{0A6348B9-6943-4C94-8969-FCFAA867B055}" srcOrd="0" destOrd="0" presId="urn:microsoft.com/office/officeart/2005/8/layout/chevron2"/>
    <dgm:cxn modelId="{44FF4599-3B91-4946-AB3C-E3102A4A7062}" type="presParOf" srcId="{C9A30919-9E29-4EB5-B7AD-C10AADCE29D4}" destId="{1F78BF9B-0789-4AF4-A466-EC2707F279FC}" srcOrd="1" destOrd="0" presId="urn:microsoft.com/office/officeart/2005/8/layout/chevron2"/>
    <dgm:cxn modelId="{D525CA20-0133-42AE-A0F6-1F6AF970ED1D}" type="presParOf" srcId="{CB3554D6-F812-413C-A799-91FBCE438819}" destId="{FE872A49-C587-41D0-939C-055D9FA13685}" srcOrd="1" destOrd="0" presId="urn:microsoft.com/office/officeart/2005/8/layout/chevron2"/>
    <dgm:cxn modelId="{6E99FBB9-5E4C-41E1-9178-EBB9FDEEC4B8}" type="presParOf" srcId="{CB3554D6-F812-413C-A799-91FBCE438819}" destId="{349BA569-9BA0-4D94-A9E5-660F7B9969CF}" srcOrd="2" destOrd="0" presId="urn:microsoft.com/office/officeart/2005/8/layout/chevron2"/>
    <dgm:cxn modelId="{ACE7D74B-7EFC-43DB-B931-90808E6C72D3}" type="presParOf" srcId="{349BA569-9BA0-4D94-A9E5-660F7B9969CF}" destId="{F28BF90B-BADF-4EDA-B04A-7F9285E0C6CB}" srcOrd="0" destOrd="0" presId="urn:microsoft.com/office/officeart/2005/8/layout/chevron2"/>
    <dgm:cxn modelId="{F09AC8B2-C235-408B-8D6B-3036E3FECE24}" type="presParOf" srcId="{349BA569-9BA0-4D94-A9E5-660F7B9969CF}" destId="{32AE4488-C39E-4F71-A34C-01348BBB57C8}" srcOrd="1" destOrd="0" presId="urn:microsoft.com/office/officeart/2005/8/layout/chevron2"/>
    <dgm:cxn modelId="{52BC0479-0957-45E7-B508-D530317A8155}" type="presParOf" srcId="{CB3554D6-F812-413C-A799-91FBCE438819}" destId="{81DE1228-FA42-4AB6-9ACD-77553002D4B8}" srcOrd="3" destOrd="0" presId="urn:microsoft.com/office/officeart/2005/8/layout/chevron2"/>
    <dgm:cxn modelId="{3EC59BC7-23EE-4D1F-86EE-05A9E88A7A5C}" type="presParOf" srcId="{CB3554D6-F812-413C-A799-91FBCE438819}" destId="{A0A0ACAA-BB5C-4E41-941B-11E0A749A967}" srcOrd="4" destOrd="0" presId="urn:microsoft.com/office/officeart/2005/8/layout/chevron2"/>
    <dgm:cxn modelId="{F427F64E-AC82-459F-B0B1-ADF70E77FCA7}" type="presParOf" srcId="{A0A0ACAA-BB5C-4E41-941B-11E0A749A967}" destId="{B2B5A924-AA8F-4BC1-87B9-741ED1616089}" srcOrd="0" destOrd="0" presId="urn:microsoft.com/office/officeart/2005/8/layout/chevron2"/>
    <dgm:cxn modelId="{FE5B85A2-EA42-4814-9B9B-CE018F51ED30}" type="presParOf" srcId="{A0A0ACAA-BB5C-4E41-941B-11E0A749A967}" destId="{1B887EDD-C360-467C-AD2E-02F5588CE527}" srcOrd="1" destOrd="0" presId="urn:microsoft.com/office/officeart/2005/8/layout/chevron2"/>
    <dgm:cxn modelId="{61C57DD2-ED51-4259-B010-C510A9E6DB7B}" type="presParOf" srcId="{CB3554D6-F812-413C-A799-91FBCE438819}" destId="{615AA921-E47D-473A-885E-F6B9454A5954}" srcOrd="5" destOrd="0" presId="urn:microsoft.com/office/officeart/2005/8/layout/chevron2"/>
    <dgm:cxn modelId="{D080C321-6621-4FB9-91C8-8885AAA15799}" type="presParOf" srcId="{CB3554D6-F812-413C-A799-91FBCE438819}" destId="{7BD5F205-0A9F-42DA-85A2-00D7FDDBA3CE}" srcOrd="6" destOrd="0" presId="urn:microsoft.com/office/officeart/2005/8/layout/chevron2"/>
    <dgm:cxn modelId="{271C4221-1259-4480-B815-02854739D8C3}" type="presParOf" srcId="{7BD5F205-0A9F-42DA-85A2-00D7FDDBA3CE}" destId="{0AAD9C6B-B343-4630-A7C9-1EA65AB032AB}" srcOrd="0" destOrd="0" presId="urn:microsoft.com/office/officeart/2005/8/layout/chevron2"/>
    <dgm:cxn modelId="{6A3E3BEF-1105-40B9-BCFD-729688EB9F8A}" type="presParOf" srcId="{7BD5F205-0A9F-42DA-85A2-00D7FDDBA3CE}" destId="{74B24C5E-3770-4DAF-B989-316B3898D3BF}" srcOrd="1" destOrd="0" presId="urn:microsoft.com/office/officeart/2005/8/layout/chevron2"/>
    <dgm:cxn modelId="{7B5877D0-B8F5-4896-A173-888705BE0808}" type="presParOf" srcId="{CB3554D6-F812-413C-A799-91FBCE438819}" destId="{AD1B470B-FAF1-47A1-8B8F-3C1CE3812E6A}" srcOrd="7" destOrd="0" presId="urn:microsoft.com/office/officeart/2005/8/layout/chevron2"/>
    <dgm:cxn modelId="{3F1690B7-E36D-4694-941A-7CE72F70FFAC}" type="presParOf" srcId="{CB3554D6-F812-413C-A799-91FBCE438819}" destId="{628CA77B-A81C-44BD-87EE-13A3BDF2CBEC}" srcOrd="8" destOrd="0" presId="urn:microsoft.com/office/officeart/2005/8/layout/chevron2"/>
    <dgm:cxn modelId="{08005614-1FE3-4B73-B69B-FC1D99236FC2}" type="presParOf" srcId="{628CA77B-A81C-44BD-87EE-13A3BDF2CBEC}" destId="{EC2E77A1-E85B-415C-AE15-F62A586338E6}" srcOrd="0" destOrd="0" presId="urn:microsoft.com/office/officeart/2005/8/layout/chevron2"/>
    <dgm:cxn modelId="{725DF3EE-5C96-4292-A04E-5FAF72C04C56}" type="presParOf" srcId="{628CA77B-A81C-44BD-87EE-13A3BDF2CBEC}" destId="{CCA1AB2E-03EE-46B7-89B8-53F158D2F897}"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A52A7835-C4E0-4654-A3DE-B71FD3896B8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EB6BD78D-EE3F-4525-85BC-9CD11D230F9A}">
      <dgm:prSet/>
      <dgm:spPr/>
      <dgm:t>
        <a:bodyPr/>
        <a:lstStyle/>
        <a:p>
          <a:pPr algn="ctr" rtl="0"/>
          <a:r>
            <a:rPr lang="ru-RU" b="1" dirty="0" smtClean="0">
              <a:latin typeface="Times New Roman" pitchFamily="18" charset="0"/>
              <a:cs typeface="Times New Roman" pitchFamily="18" charset="0"/>
            </a:rPr>
            <a:t>Маркетинг </a:t>
          </a:r>
          <a:r>
            <a:rPr lang="ru-RU" b="1" dirty="0" err="1" smtClean="0">
              <a:latin typeface="Times New Roman" pitchFamily="18" charset="0"/>
              <a:cs typeface="Times New Roman" pitchFamily="18" charset="0"/>
            </a:rPr>
            <a:t>тамойиллари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бўлиб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қуйидагилар ҳисобланади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C8903E1A-6A1A-4CF5-B007-FF18F8DCCE93}" type="parTrans" cxnId="{48D48D13-587C-42F7-AB59-12D38FA8B6E0}">
      <dgm:prSet/>
      <dgm:spPr/>
      <dgm:t>
        <a:bodyPr/>
        <a:lstStyle/>
        <a:p>
          <a:endParaRPr lang="ru-RU"/>
        </a:p>
      </dgm:t>
    </dgm:pt>
    <dgm:pt modelId="{A416310E-0758-46C7-87B1-6AFA2D59F8F1}" type="sibTrans" cxnId="{48D48D13-587C-42F7-AB59-12D38FA8B6E0}">
      <dgm:prSet/>
      <dgm:spPr/>
      <dgm:t>
        <a:bodyPr/>
        <a:lstStyle/>
        <a:p>
          <a:endParaRPr lang="ru-RU"/>
        </a:p>
      </dgm:t>
    </dgm:pt>
    <dgm:pt modelId="{4712BCE4-630A-406E-9901-2BD798424E76}" type="pres">
      <dgm:prSet presAssocID="{A52A7835-C4E0-4654-A3DE-B71FD3896B80}" presName="linear" presStyleCnt="0">
        <dgm:presLayoutVars>
          <dgm:animLvl val="lvl"/>
          <dgm:resizeHandles val="exact"/>
        </dgm:presLayoutVars>
      </dgm:prSet>
      <dgm:spPr/>
      <dgm:t>
        <a:bodyPr/>
        <a:lstStyle/>
        <a:p>
          <a:endParaRPr lang="ru-RU"/>
        </a:p>
      </dgm:t>
    </dgm:pt>
    <dgm:pt modelId="{BE518101-D807-4424-A045-AA48E68C0B84}" type="pres">
      <dgm:prSet presAssocID="{EB6BD78D-EE3F-4525-85BC-9CD11D230F9A}" presName="parentText" presStyleLbl="node1" presStyleIdx="0" presStyleCnt="1">
        <dgm:presLayoutVars>
          <dgm:chMax val="0"/>
          <dgm:bulletEnabled val="1"/>
        </dgm:presLayoutVars>
      </dgm:prSet>
      <dgm:spPr/>
      <dgm:t>
        <a:bodyPr/>
        <a:lstStyle/>
        <a:p>
          <a:endParaRPr lang="ru-RU"/>
        </a:p>
      </dgm:t>
    </dgm:pt>
  </dgm:ptLst>
  <dgm:cxnLst>
    <dgm:cxn modelId="{48D48D13-587C-42F7-AB59-12D38FA8B6E0}" srcId="{A52A7835-C4E0-4654-A3DE-B71FD3896B80}" destId="{EB6BD78D-EE3F-4525-85BC-9CD11D230F9A}" srcOrd="0" destOrd="0" parTransId="{C8903E1A-6A1A-4CF5-B007-FF18F8DCCE93}" sibTransId="{A416310E-0758-46C7-87B1-6AFA2D59F8F1}"/>
    <dgm:cxn modelId="{CF4B34FB-8637-4877-B694-598F5B4B28AA}" type="presOf" srcId="{A52A7835-C4E0-4654-A3DE-B71FD3896B80}" destId="{4712BCE4-630A-406E-9901-2BD798424E76}" srcOrd="0" destOrd="0" presId="urn:microsoft.com/office/officeart/2005/8/layout/vList2"/>
    <dgm:cxn modelId="{4E70C8DC-DC0E-4B5A-82FD-283ADC74C151}" type="presOf" srcId="{EB6BD78D-EE3F-4525-85BC-9CD11D230F9A}" destId="{BE518101-D807-4424-A045-AA48E68C0B84}" srcOrd="0" destOrd="0" presId="urn:microsoft.com/office/officeart/2005/8/layout/vList2"/>
    <dgm:cxn modelId="{A836EC65-1A51-4D76-B80A-38F5D9604B8A}" type="presParOf" srcId="{4712BCE4-630A-406E-9901-2BD798424E76}" destId="{BE518101-D807-4424-A045-AA48E68C0B8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58F32F1C-1453-4E85-BB18-F54A2D1122EB}" type="doc">
      <dgm:prSet loTypeId="urn:microsoft.com/office/officeart/2005/8/layout/chevron2" loCatId="process" qsTypeId="urn:microsoft.com/office/officeart/2005/8/quickstyle/3d1" qsCatId="3D" csTypeId="urn:microsoft.com/office/officeart/2005/8/colors/colorful3" csCatId="colorful"/>
      <dgm:spPr/>
      <dgm:t>
        <a:bodyPr/>
        <a:lstStyle/>
        <a:p>
          <a:endParaRPr lang="ru-RU"/>
        </a:p>
      </dgm:t>
    </dgm:pt>
    <dgm:pt modelId="{3B1BC5F4-C199-4911-B424-3E7676CB8228}">
      <dgm:prSet/>
      <dgm:spPr/>
      <dgm:t>
        <a:bodyPr/>
        <a:lstStyle/>
        <a:p>
          <a:pPr rtl="0"/>
          <a:r>
            <a:rPr lang="ru-RU" dirty="0" smtClean="0">
              <a:latin typeface="Times New Roman" pitchFamily="18" charset="0"/>
              <a:cs typeface="Times New Roman" pitchFamily="18" charset="0"/>
            </a:rPr>
            <a:t>6</a:t>
          </a:r>
          <a:endParaRPr lang="ru-RU" dirty="0">
            <a:latin typeface="Times New Roman" pitchFamily="18" charset="0"/>
            <a:cs typeface="Times New Roman" pitchFamily="18" charset="0"/>
          </a:endParaRPr>
        </a:p>
      </dgm:t>
    </dgm:pt>
    <dgm:pt modelId="{C24CAF5C-A748-4EE7-AE96-C864473DF7D2}" type="parTrans" cxnId="{21B0AC87-2065-4A04-9FCF-F18CF8CDD346}">
      <dgm:prSet/>
      <dgm:spPr/>
      <dgm:t>
        <a:bodyPr/>
        <a:lstStyle/>
        <a:p>
          <a:endParaRPr lang="ru-RU">
            <a:latin typeface="Times New Roman" pitchFamily="18" charset="0"/>
            <a:cs typeface="Times New Roman" pitchFamily="18" charset="0"/>
          </a:endParaRPr>
        </a:p>
      </dgm:t>
    </dgm:pt>
    <dgm:pt modelId="{B86670D8-0036-41B5-A7D8-241F0ACEC573}" type="sibTrans" cxnId="{21B0AC87-2065-4A04-9FCF-F18CF8CDD346}">
      <dgm:prSet/>
      <dgm:spPr/>
      <dgm:t>
        <a:bodyPr/>
        <a:lstStyle/>
        <a:p>
          <a:endParaRPr lang="ru-RU">
            <a:latin typeface="Times New Roman" pitchFamily="18" charset="0"/>
            <a:cs typeface="Times New Roman" pitchFamily="18" charset="0"/>
          </a:endParaRPr>
        </a:p>
      </dgm:t>
    </dgm:pt>
    <dgm:pt modelId="{508B9A84-9D42-4AEB-83D8-C6A8D805E93A}">
      <dgm:prSet custT="1"/>
      <dgm:spPr/>
      <dgm:t>
        <a:bodyPr/>
        <a:lstStyle/>
        <a:p>
          <a:pPr algn="just" rtl="0"/>
          <a:r>
            <a:rPr lang="ru-RU" sz="1600" dirty="0" err="1" smtClean="0">
              <a:latin typeface="Times New Roman" pitchFamily="18" charset="0"/>
              <a:cs typeface="Times New Roman" pitchFamily="18" charset="0"/>
            </a:rPr>
            <a:t>харидорларнинг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эҳтиёжларини қондирувчи товарларни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тайёрлаш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такомиллаштириш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бўйича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илмий-тадқиқот, тажриба-конструкторлик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ҳамда ишлаб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чиқариш фаолиятини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ташкил</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этиш</a:t>
          </a:r>
          <a:r>
            <a:rPr lang="ru-RU" sz="1600" dirty="0" smtClean="0">
              <a:latin typeface="Times New Roman" pitchFamily="18" charset="0"/>
              <a:cs typeface="Times New Roman" pitchFamily="18" charset="0"/>
            </a:rPr>
            <a:t>;</a:t>
          </a:r>
          <a:endParaRPr lang="ru-RU" sz="1600" dirty="0">
            <a:latin typeface="Times New Roman" pitchFamily="18" charset="0"/>
            <a:cs typeface="Times New Roman" pitchFamily="18" charset="0"/>
          </a:endParaRPr>
        </a:p>
      </dgm:t>
    </dgm:pt>
    <dgm:pt modelId="{51EE62A7-7289-4836-B08E-987D8A1BC701}" type="parTrans" cxnId="{394A4A1E-69B3-4E1D-8958-4D90294A1CB0}">
      <dgm:prSet/>
      <dgm:spPr/>
      <dgm:t>
        <a:bodyPr/>
        <a:lstStyle/>
        <a:p>
          <a:endParaRPr lang="ru-RU">
            <a:latin typeface="Times New Roman" pitchFamily="18" charset="0"/>
            <a:cs typeface="Times New Roman" pitchFamily="18" charset="0"/>
          </a:endParaRPr>
        </a:p>
      </dgm:t>
    </dgm:pt>
    <dgm:pt modelId="{F56857C2-3FA1-4150-BB53-B26071CD07FE}" type="sibTrans" cxnId="{394A4A1E-69B3-4E1D-8958-4D90294A1CB0}">
      <dgm:prSet/>
      <dgm:spPr/>
      <dgm:t>
        <a:bodyPr/>
        <a:lstStyle/>
        <a:p>
          <a:endParaRPr lang="ru-RU">
            <a:latin typeface="Times New Roman" pitchFamily="18" charset="0"/>
            <a:cs typeface="Times New Roman" pitchFamily="18" charset="0"/>
          </a:endParaRPr>
        </a:p>
      </dgm:t>
    </dgm:pt>
    <dgm:pt modelId="{BD115966-6A65-4778-AB01-BA88B552E343}">
      <dgm:prSet/>
      <dgm:spPr/>
      <dgm:t>
        <a:bodyPr/>
        <a:lstStyle/>
        <a:p>
          <a:pPr rtl="0"/>
          <a:r>
            <a:rPr lang="ru-RU" dirty="0" smtClean="0">
              <a:latin typeface="Times New Roman" pitchFamily="18" charset="0"/>
              <a:cs typeface="Times New Roman" pitchFamily="18" charset="0"/>
            </a:rPr>
            <a:t>7</a:t>
          </a:r>
          <a:endParaRPr lang="ru-RU" dirty="0">
            <a:latin typeface="Times New Roman" pitchFamily="18" charset="0"/>
            <a:cs typeface="Times New Roman" pitchFamily="18" charset="0"/>
          </a:endParaRPr>
        </a:p>
      </dgm:t>
    </dgm:pt>
    <dgm:pt modelId="{9A421B69-A37E-416F-A2C2-0EC658995851}" type="parTrans" cxnId="{BEBA536D-E646-41E4-A917-FE12FF4CF1B2}">
      <dgm:prSet/>
      <dgm:spPr/>
      <dgm:t>
        <a:bodyPr/>
        <a:lstStyle/>
        <a:p>
          <a:endParaRPr lang="ru-RU">
            <a:latin typeface="Times New Roman" pitchFamily="18" charset="0"/>
            <a:cs typeface="Times New Roman" pitchFamily="18" charset="0"/>
          </a:endParaRPr>
        </a:p>
      </dgm:t>
    </dgm:pt>
    <dgm:pt modelId="{510AEC87-0937-4D52-98BD-02653877CCAF}" type="sibTrans" cxnId="{BEBA536D-E646-41E4-A917-FE12FF4CF1B2}">
      <dgm:prSet/>
      <dgm:spPr/>
      <dgm:t>
        <a:bodyPr/>
        <a:lstStyle/>
        <a:p>
          <a:endParaRPr lang="ru-RU">
            <a:latin typeface="Times New Roman" pitchFamily="18" charset="0"/>
            <a:cs typeface="Times New Roman" pitchFamily="18" charset="0"/>
          </a:endParaRPr>
        </a:p>
      </dgm:t>
    </dgm:pt>
    <dgm:pt modelId="{139102DC-864D-4B0E-B184-916297308619}">
      <dgm:prSet custT="1"/>
      <dgm:spPr/>
      <dgm:t>
        <a:bodyPr/>
        <a:lstStyle/>
        <a:p>
          <a:pPr algn="just" rtl="0"/>
          <a:r>
            <a:rPr lang="ru-RU" sz="1800" dirty="0" err="1" smtClean="0">
              <a:latin typeface="Times New Roman" pitchFamily="18" charset="0"/>
              <a:cs typeface="Times New Roman" pitchFamily="18" charset="0"/>
            </a:rPr>
            <a:t>бозор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ҳолатини, унинг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ривожланиш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истиқболини, </a:t>
          </a:r>
          <a:r>
            <a:rPr lang="ru-RU" sz="1800" dirty="0" smtClean="0">
              <a:latin typeface="Times New Roman" pitchFamily="18" charset="0"/>
              <a:cs typeface="Times New Roman" pitchFamily="18" charset="0"/>
            </a:rPr>
            <a:t>товар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хизматларга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мавжуд</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потенциал </a:t>
          </a:r>
          <a:r>
            <a:rPr lang="ru-RU" sz="1800" dirty="0" err="1" smtClean="0">
              <a:latin typeface="Times New Roman" pitchFamily="18" charset="0"/>
              <a:cs typeface="Times New Roman" pitchFamily="18" charset="0"/>
            </a:rPr>
            <a:t>талабни</a:t>
          </a:r>
          <a:r>
            <a:rPr lang="ru-RU" sz="1800" dirty="0" smtClean="0">
              <a:latin typeface="Times New Roman" pitchFamily="18" charset="0"/>
              <a:cs typeface="Times New Roman" pitchFamily="18" charset="0"/>
            </a:rPr>
            <a:t> комплекс </a:t>
          </a:r>
          <a:r>
            <a:rPr lang="ru-RU" sz="1800" dirty="0" err="1" smtClean="0">
              <a:latin typeface="Times New Roman" pitchFamily="18" charset="0"/>
              <a:cs typeface="Times New Roman" pitchFamily="18" charset="0"/>
            </a:rPr>
            <a:t>ўрганиш</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582517E0-7A53-45A5-997C-68E1EBAA488B}" type="parTrans" cxnId="{95048281-854C-4124-A270-A89F4917CB7C}">
      <dgm:prSet/>
      <dgm:spPr/>
      <dgm:t>
        <a:bodyPr/>
        <a:lstStyle/>
        <a:p>
          <a:endParaRPr lang="ru-RU">
            <a:latin typeface="Times New Roman" pitchFamily="18" charset="0"/>
            <a:cs typeface="Times New Roman" pitchFamily="18" charset="0"/>
          </a:endParaRPr>
        </a:p>
      </dgm:t>
    </dgm:pt>
    <dgm:pt modelId="{9BBE0409-F890-4140-8B74-5B5916462BAD}" type="sibTrans" cxnId="{95048281-854C-4124-A270-A89F4917CB7C}">
      <dgm:prSet/>
      <dgm:spPr/>
      <dgm:t>
        <a:bodyPr/>
        <a:lstStyle/>
        <a:p>
          <a:endParaRPr lang="ru-RU">
            <a:latin typeface="Times New Roman" pitchFamily="18" charset="0"/>
            <a:cs typeface="Times New Roman" pitchFamily="18" charset="0"/>
          </a:endParaRPr>
        </a:p>
      </dgm:t>
    </dgm:pt>
    <dgm:pt modelId="{1A7B59FC-EF51-44B8-9887-ADA9292B4B2A}">
      <dgm:prSet/>
      <dgm:spPr/>
      <dgm:t>
        <a:bodyPr/>
        <a:lstStyle/>
        <a:p>
          <a:pPr rtl="0"/>
          <a:r>
            <a:rPr lang="ru-RU" dirty="0" smtClean="0">
              <a:latin typeface="Times New Roman" pitchFamily="18" charset="0"/>
              <a:cs typeface="Times New Roman" pitchFamily="18" charset="0"/>
            </a:rPr>
            <a:t>8</a:t>
          </a:r>
          <a:endParaRPr lang="ru-RU" dirty="0">
            <a:latin typeface="Times New Roman" pitchFamily="18" charset="0"/>
            <a:cs typeface="Times New Roman" pitchFamily="18" charset="0"/>
          </a:endParaRPr>
        </a:p>
      </dgm:t>
    </dgm:pt>
    <dgm:pt modelId="{E197E3A5-61C0-4CBE-9DE3-7BBB02E665F0}" type="parTrans" cxnId="{67D3426D-E705-44A8-83D2-0AA0A860D990}">
      <dgm:prSet/>
      <dgm:spPr/>
      <dgm:t>
        <a:bodyPr/>
        <a:lstStyle/>
        <a:p>
          <a:endParaRPr lang="ru-RU">
            <a:latin typeface="Times New Roman" pitchFamily="18" charset="0"/>
            <a:cs typeface="Times New Roman" pitchFamily="18" charset="0"/>
          </a:endParaRPr>
        </a:p>
      </dgm:t>
    </dgm:pt>
    <dgm:pt modelId="{844EF37F-CDF2-4E8C-9F64-87444B1B77E5}" type="sibTrans" cxnId="{67D3426D-E705-44A8-83D2-0AA0A860D990}">
      <dgm:prSet/>
      <dgm:spPr/>
      <dgm:t>
        <a:bodyPr/>
        <a:lstStyle/>
        <a:p>
          <a:endParaRPr lang="ru-RU">
            <a:latin typeface="Times New Roman" pitchFamily="18" charset="0"/>
            <a:cs typeface="Times New Roman" pitchFamily="18" charset="0"/>
          </a:endParaRPr>
        </a:p>
      </dgm:t>
    </dgm:pt>
    <dgm:pt modelId="{75896B3E-2CF4-4984-A829-C5708A84815A}">
      <dgm:prSet custT="1"/>
      <dgm:spPr/>
      <dgm:t>
        <a:bodyPr/>
        <a:lstStyle/>
        <a:p>
          <a:pPr algn="just" rtl="0"/>
          <a:r>
            <a:rPr lang="ru-RU" sz="1800" dirty="0" err="1" smtClean="0">
              <a:latin typeface="Times New Roman" pitchFamily="18" charset="0"/>
              <a:cs typeface="Times New Roman" pitchFamily="18" charset="0"/>
            </a:rPr>
            <a:t>ишлаб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чиқариш 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молиялаштиришни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мувофиқлаштириш 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режалаштириш</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75F38214-D111-42F0-9A87-B769D68CD807}" type="parTrans" cxnId="{49F4B670-F168-4499-91BA-EF97F374883C}">
      <dgm:prSet/>
      <dgm:spPr/>
      <dgm:t>
        <a:bodyPr/>
        <a:lstStyle/>
        <a:p>
          <a:endParaRPr lang="ru-RU">
            <a:latin typeface="Times New Roman" pitchFamily="18" charset="0"/>
            <a:cs typeface="Times New Roman" pitchFamily="18" charset="0"/>
          </a:endParaRPr>
        </a:p>
      </dgm:t>
    </dgm:pt>
    <dgm:pt modelId="{B933859E-BF79-49B8-9196-06853A7E8D99}" type="sibTrans" cxnId="{49F4B670-F168-4499-91BA-EF97F374883C}">
      <dgm:prSet/>
      <dgm:spPr/>
      <dgm:t>
        <a:bodyPr/>
        <a:lstStyle/>
        <a:p>
          <a:endParaRPr lang="ru-RU">
            <a:latin typeface="Times New Roman" pitchFamily="18" charset="0"/>
            <a:cs typeface="Times New Roman" pitchFamily="18" charset="0"/>
          </a:endParaRPr>
        </a:p>
      </dgm:t>
    </dgm:pt>
    <dgm:pt modelId="{5ACFB719-D998-40A9-A740-0FCD4F377AC8}">
      <dgm:prSet/>
      <dgm:spPr/>
      <dgm:t>
        <a:bodyPr/>
        <a:lstStyle/>
        <a:p>
          <a:pPr rtl="0"/>
          <a:r>
            <a:rPr lang="ru-RU" dirty="0" smtClean="0">
              <a:latin typeface="Times New Roman" pitchFamily="18" charset="0"/>
              <a:cs typeface="Times New Roman" pitchFamily="18" charset="0"/>
            </a:rPr>
            <a:t>9</a:t>
          </a:r>
          <a:endParaRPr lang="ru-RU" dirty="0">
            <a:latin typeface="Times New Roman" pitchFamily="18" charset="0"/>
            <a:cs typeface="Times New Roman" pitchFamily="18" charset="0"/>
          </a:endParaRPr>
        </a:p>
      </dgm:t>
    </dgm:pt>
    <dgm:pt modelId="{4D7FD018-02EC-4CFD-B07C-637672040FB3}" type="parTrans" cxnId="{7CA29758-9C86-4623-BF48-3D979D78316B}">
      <dgm:prSet/>
      <dgm:spPr/>
      <dgm:t>
        <a:bodyPr/>
        <a:lstStyle/>
        <a:p>
          <a:endParaRPr lang="ru-RU">
            <a:latin typeface="Times New Roman" pitchFamily="18" charset="0"/>
            <a:cs typeface="Times New Roman" pitchFamily="18" charset="0"/>
          </a:endParaRPr>
        </a:p>
      </dgm:t>
    </dgm:pt>
    <dgm:pt modelId="{01CD6E88-D567-404C-A66E-A4DAC507C659}" type="sibTrans" cxnId="{7CA29758-9C86-4623-BF48-3D979D78316B}">
      <dgm:prSet/>
      <dgm:spPr/>
      <dgm:t>
        <a:bodyPr/>
        <a:lstStyle/>
        <a:p>
          <a:endParaRPr lang="ru-RU">
            <a:latin typeface="Times New Roman" pitchFamily="18" charset="0"/>
            <a:cs typeface="Times New Roman" pitchFamily="18" charset="0"/>
          </a:endParaRPr>
        </a:p>
      </dgm:t>
    </dgm:pt>
    <dgm:pt modelId="{24A963BE-4627-42C0-97EA-D2D4E639D22B}">
      <dgm:prSet custT="1"/>
      <dgm:spPr/>
      <dgm:t>
        <a:bodyPr/>
        <a:lstStyle/>
        <a:p>
          <a:pPr algn="just" rtl="0"/>
          <a:r>
            <a:rPr lang="ru-RU" sz="1800" dirty="0" err="1" smtClean="0">
              <a:latin typeface="Times New Roman" pitchFamily="18" charset="0"/>
              <a:cs typeface="Times New Roman" pitchFamily="18" charset="0"/>
            </a:rPr>
            <a:t>маҳсулот тайёрлаш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сотишнинг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анъанавий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шакл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каналларини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такомиллаштириш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шунингдек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янгиларини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топиш</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F81A9ECF-7BED-4C84-9C71-6D1181FF29B5}" type="parTrans" cxnId="{CD74D1A4-294B-443E-96FF-EDC66A9BB879}">
      <dgm:prSet/>
      <dgm:spPr/>
      <dgm:t>
        <a:bodyPr/>
        <a:lstStyle/>
        <a:p>
          <a:endParaRPr lang="ru-RU">
            <a:latin typeface="Times New Roman" pitchFamily="18" charset="0"/>
            <a:cs typeface="Times New Roman" pitchFamily="18" charset="0"/>
          </a:endParaRPr>
        </a:p>
      </dgm:t>
    </dgm:pt>
    <dgm:pt modelId="{D5A3418D-1BCE-4AA7-B834-9C2133675B4A}" type="sibTrans" cxnId="{CD74D1A4-294B-443E-96FF-EDC66A9BB879}">
      <dgm:prSet/>
      <dgm:spPr/>
      <dgm:t>
        <a:bodyPr/>
        <a:lstStyle/>
        <a:p>
          <a:endParaRPr lang="ru-RU">
            <a:latin typeface="Times New Roman" pitchFamily="18" charset="0"/>
            <a:cs typeface="Times New Roman" pitchFamily="18" charset="0"/>
          </a:endParaRPr>
        </a:p>
      </dgm:t>
    </dgm:pt>
    <dgm:pt modelId="{B1E9133C-20E5-42D5-96FA-1E30EB7274DC}">
      <dgm:prSet/>
      <dgm:spPr/>
      <dgm:t>
        <a:bodyPr/>
        <a:lstStyle/>
        <a:p>
          <a:pPr rtl="0"/>
          <a:r>
            <a:rPr lang="ru-RU" dirty="0" smtClean="0">
              <a:latin typeface="Times New Roman" pitchFamily="18" charset="0"/>
              <a:cs typeface="Times New Roman" pitchFamily="18" charset="0"/>
            </a:rPr>
            <a:t>10</a:t>
          </a:r>
          <a:endParaRPr lang="ru-RU" dirty="0">
            <a:latin typeface="Times New Roman" pitchFamily="18" charset="0"/>
            <a:cs typeface="Times New Roman" pitchFamily="18" charset="0"/>
          </a:endParaRPr>
        </a:p>
      </dgm:t>
    </dgm:pt>
    <dgm:pt modelId="{2C444790-03BA-42A2-9BE5-F161658633AF}" type="parTrans" cxnId="{2DFFD556-5B86-446E-B557-8598BF8B6F1C}">
      <dgm:prSet/>
      <dgm:spPr/>
      <dgm:t>
        <a:bodyPr/>
        <a:lstStyle/>
        <a:p>
          <a:endParaRPr lang="ru-RU">
            <a:latin typeface="Times New Roman" pitchFamily="18" charset="0"/>
            <a:cs typeface="Times New Roman" pitchFamily="18" charset="0"/>
          </a:endParaRPr>
        </a:p>
      </dgm:t>
    </dgm:pt>
    <dgm:pt modelId="{6A0C38E9-F022-4C67-AB7F-C225B16A7861}" type="sibTrans" cxnId="{2DFFD556-5B86-446E-B557-8598BF8B6F1C}">
      <dgm:prSet/>
      <dgm:spPr/>
      <dgm:t>
        <a:bodyPr/>
        <a:lstStyle/>
        <a:p>
          <a:endParaRPr lang="ru-RU">
            <a:latin typeface="Times New Roman" pitchFamily="18" charset="0"/>
            <a:cs typeface="Times New Roman" pitchFamily="18" charset="0"/>
          </a:endParaRPr>
        </a:p>
      </dgm:t>
    </dgm:pt>
    <dgm:pt modelId="{3D33407B-4E89-4E3C-B9E8-523017EE9115}">
      <dgm:prSet custT="1"/>
      <dgm:spPr/>
      <dgm:t>
        <a:bodyPr/>
        <a:lstStyle/>
        <a:p>
          <a:pPr algn="just" rtl="0"/>
          <a:r>
            <a:rPr lang="ru-RU" sz="1800" dirty="0" err="1" smtClean="0">
              <a:latin typeface="Times New Roman" pitchFamily="18" charset="0"/>
              <a:cs typeface="Times New Roman" pitchFamily="18" charset="0"/>
            </a:rPr>
            <a:t>бошқарув тизимининг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мослашувчан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самарали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ташкилий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тузилмаларини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жорий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этиш</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4ACBDAAD-1A40-4EEA-8C2A-66763525821D}" type="parTrans" cxnId="{8EAD359A-040B-4C49-AFC5-81AAB557E7E2}">
      <dgm:prSet/>
      <dgm:spPr/>
      <dgm:t>
        <a:bodyPr/>
        <a:lstStyle/>
        <a:p>
          <a:endParaRPr lang="ru-RU">
            <a:latin typeface="Times New Roman" pitchFamily="18" charset="0"/>
            <a:cs typeface="Times New Roman" pitchFamily="18" charset="0"/>
          </a:endParaRPr>
        </a:p>
      </dgm:t>
    </dgm:pt>
    <dgm:pt modelId="{9960AD68-E009-420A-838A-D3BBEE5ECC82}" type="sibTrans" cxnId="{8EAD359A-040B-4C49-AFC5-81AAB557E7E2}">
      <dgm:prSet/>
      <dgm:spPr/>
      <dgm:t>
        <a:bodyPr/>
        <a:lstStyle/>
        <a:p>
          <a:endParaRPr lang="ru-RU">
            <a:latin typeface="Times New Roman" pitchFamily="18" charset="0"/>
            <a:cs typeface="Times New Roman" pitchFamily="18" charset="0"/>
          </a:endParaRPr>
        </a:p>
      </dgm:t>
    </dgm:pt>
    <dgm:pt modelId="{DA9C4CEB-F163-49F4-A845-A696324352B1}">
      <dgm:prSet/>
      <dgm:spPr/>
      <dgm:t>
        <a:bodyPr/>
        <a:lstStyle/>
        <a:p>
          <a:pPr rtl="0"/>
          <a:r>
            <a:rPr lang="ru-RU" dirty="0" smtClean="0">
              <a:latin typeface="Times New Roman" pitchFamily="18" charset="0"/>
              <a:cs typeface="Times New Roman" pitchFamily="18" charset="0"/>
            </a:rPr>
            <a:t>11</a:t>
          </a:r>
          <a:endParaRPr lang="ru-RU" dirty="0">
            <a:latin typeface="Times New Roman" pitchFamily="18" charset="0"/>
            <a:cs typeface="Times New Roman" pitchFamily="18" charset="0"/>
          </a:endParaRPr>
        </a:p>
      </dgm:t>
    </dgm:pt>
    <dgm:pt modelId="{A2D1798E-5289-4700-ABBE-775F0D38FF5D}" type="parTrans" cxnId="{6A08BFA0-2AFD-4CE0-A2A1-F1A23ACEA172}">
      <dgm:prSet/>
      <dgm:spPr/>
      <dgm:t>
        <a:bodyPr/>
        <a:lstStyle/>
        <a:p>
          <a:endParaRPr lang="ru-RU">
            <a:latin typeface="Times New Roman" pitchFamily="18" charset="0"/>
            <a:cs typeface="Times New Roman" pitchFamily="18" charset="0"/>
          </a:endParaRPr>
        </a:p>
      </dgm:t>
    </dgm:pt>
    <dgm:pt modelId="{A6D463E0-F8F9-4C24-8EDE-3CE105118140}" type="sibTrans" cxnId="{6A08BFA0-2AFD-4CE0-A2A1-F1A23ACEA172}">
      <dgm:prSet/>
      <dgm:spPr/>
      <dgm:t>
        <a:bodyPr/>
        <a:lstStyle/>
        <a:p>
          <a:endParaRPr lang="ru-RU">
            <a:latin typeface="Times New Roman" pitchFamily="18" charset="0"/>
            <a:cs typeface="Times New Roman" pitchFamily="18" charset="0"/>
          </a:endParaRPr>
        </a:p>
      </dgm:t>
    </dgm:pt>
    <dgm:pt modelId="{B6D19E9B-01A9-4619-AF14-D04787E24DE3}">
      <dgm:prSet custT="1"/>
      <dgm:spPr/>
      <dgm:t>
        <a:bodyPr/>
        <a:lstStyle/>
        <a:p>
          <a:pPr algn="just" rtl="0"/>
          <a:r>
            <a:rPr lang="ru-RU" sz="1800" dirty="0" err="1" smtClean="0">
              <a:latin typeface="Times New Roman" pitchFamily="18" charset="0"/>
              <a:cs typeface="Times New Roman" pitchFamily="18" charset="0"/>
            </a:rPr>
            <a:t>ишлаб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чиқариш 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сотиш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жараёнларининг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ўзаро</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алоқаси 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таъсирининг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юқори даражасини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таъминлаш</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48A84D05-F251-44B5-AECA-34B33289FFCB}" type="parTrans" cxnId="{EEA17C71-34C8-4EB8-9530-24ADD8EBF367}">
      <dgm:prSet/>
      <dgm:spPr/>
      <dgm:t>
        <a:bodyPr/>
        <a:lstStyle/>
        <a:p>
          <a:endParaRPr lang="ru-RU">
            <a:latin typeface="Times New Roman" pitchFamily="18" charset="0"/>
            <a:cs typeface="Times New Roman" pitchFamily="18" charset="0"/>
          </a:endParaRPr>
        </a:p>
      </dgm:t>
    </dgm:pt>
    <dgm:pt modelId="{902E17FE-CEF8-4745-8AA1-491AD0322BEF}" type="sibTrans" cxnId="{EEA17C71-34C8-4EB8-9530-24ADD8EBF367}">
      <dgm:prSet/>
      <dgm:spPr/>
      <dgm:t>
        <a:bodyPr/>
        <a:lstStyle/>
        <a:p>
          <a:endParaRPr lang="ru-RU">
            <a:latin typeface="Times New Roman" pitchFamily="18" charset="0"/>
            <a:cs typeface="Times New Roman" pitchFamily="18" charset="0"/>
          </a:endParaRPr>
        </a:p>
      </dgm:t>
    </dgm:pt>
    <dgm:pt modelId="{0CA867EB-4FF4-48FD-AEBE-56306DB301F3}" type="pres">
      <dgm:prSet presAssocID="{58F32F1C-1453-4E85-BB18-F54A2D1122EB}" presName="linearFlow" presStyleCnt="0">
        <dgm:presLayoutVars>
          <dgm:dir/>
          <dgm:animLvl val="lvl"/>
          <dgm:resizeHandles val="exact"/>
        </dgm:presLayoutVars>
      </dgm:prSet>
      <dgm:spPr/>
      <dgm:t>
        <a:bodyPr/>
        <a:lstStyle/>
        <a:p>
          <a:endParaRPr lang="ru-RU"/>
        </a:p>
      </dgm:t>
    </dgm:pt>
    <dgm:pt modelId="{52E6F764-1A7B-451E-9BF1-8C39FFE340D0}" type="pres">
      <dgm:prSet presAssocID="{3B1BC5F4-C199-4911-B424-3E7676CB8228}" presName="composite" presStyleCnt="0"/>
      <dgm:spPr/>
    </dgm:pt>
    <dgm:pt modelId="{DC639C37-5FBC-4213-8769-1D44ACF5DEC0}" type="pres">
      <dgm:prSet presAssocID="{3B1BC5F4-C199-4911-B424-3E7676CB8228}" presName="parentText" presStyleLbl="alignNode1" presStyleIdx="0" presStyleCnt="6">
        <dgm:presLayoutVars>
          <dgm:chMax val="1"/>
          <dgm:bulletEnabled val="1"/>
        </dgm:presLayoutVars>
      </dgm:prSet>
      <dgm:spPr/>
      <dgm:t>
        <a:bodyPr/>
        <a:lstStyle/>
        <a:p>
          <a:endParaRPr lang="ru-RU"/>
        </a:p>
      </dgm:t>
    </dgm:pt>
    <dgm:pt modelId="{C765D965-BD95-4C37-8296-1B2069100F39}" type="pres">
      <dgm:prSet presAssocID="{3B1BC5F4-C199-4911-B424-3E7676CB8228}" presName="descendantText" presStyleLbl="alignAcc1" presStyleIdx="0" presStyleCnt="6">
        <dgm:presLayoutVars>
          <dgm:bulletEnabled val="1"/>
        </dgm:presLayoutVars>
      </dgm:prSet>
      <dgm:spPr/>
      <dgm:t>
        <a:bodyPr/>
        <a:lstStyle/>
        <a:p>
          <a:endParaRPr lang="ru-RU"/>
        </a:p>
      </dgm:t>
    </dgm:pt>
    <dgm:pt modelId="{39AFE06D-3001-48DB-B1E6-D2A0B9E3076C}" type="pres">
      <dgm:prSet presAssocID="{B86670D8-0036-41B5-A7D8-241F0ACEC573}" presName="sp" presStyleCnt="0"/>
      <dgm:spPr/>
    </dgm:pt>
    <dgm:pt modelId="{FF90C988-E840-4463-AE05-E599A471FD01}" type="pres">
      <dgm:prSet presAssocID="{BD115966-6A65-4778-AB01-BA88B552E343}" presName="composite" presStyleCnt="0"/>
      <dgm:spPr/>
    </dgm:pt>
    <dgm:pt modelId="{B6B6A254-AFD2-4B03-9A62-260A92254348}" type="pres">
      <dgm:prSet presAssocID="{BD115966-6A65-4778-AB01-BA88B552E343}" presName="parentText" presStyleLbl="alignNode1" presStyleIdx="1" presStyleCnt="6">
        <dgm:presLayoutVars>
          <dgm:chMax val="1"/>
          <dgm:bulletEnabled val="1"/>
        </dgm:presLayoutVars>
      </dgm:prSet>
      <dgm:spPr/>
      <dgm:t>
        <a:bodyPr/>
        <a:lstStyle/>
        <a:p>
          <a:endParaRPr lang="ru-RU"/>
        </a:p>
      </dgm:t>
    </dgm:pt>
    <dgm:pt modelId="{78B1C025-B625-4C00-86DA-4DE09E39CA5E}" type="pres">
      <dgm:prSet presAssocID="{BD115966-6A65-4778-AB01-BA88B552E343}" presName="descendantText" presStyleLbl="alignAcc1" presStyleIdx="1" presStyleCnt="6">
        <dgm:presLayoutVars>
          <dgm:bulletEnabled val="1"/>
        </dgm:presLayoutVars>
      </dgm:prSet>
      <dgm:spPr/>
      <dgm:t>
        <a:bodyPr/>
        <a:lstStyle/>
        <a:p>
          <a:endParaRPr lang="ru-RU"/>
        </a:p>
      </dgm:t>
    </dgm:pt>
    <dgm:pt modelId="{DEC8AB62-D3D3-4E29-A2CA-6E8E28957515}" type="pres">
      <dgm:prSet presAssocID="{510AEC87-0937-4D52-98BD-02653877CCAF}" presName="sp" presStyleCnt="0"/>
      <dgm:spPr/>
    </dgm:pt>
    <dgm:pt modelId="{F38C0F2E-A89D-442F-A92A-2028158AF6A8}" type="pres">
      <dgm:prSet presAssocID="{1A7B59FC-EF51-44B8-9887-ADA9292B4B2A}" presName="composite" presStyleCnt="0"/>
      <dgm:spPr/>
    </dgm:pt>
    <dgm:pt modelId="{C26491DE-0EA9-49A6-A094-CF782B7974F2}" type="pres">
      <dgm:prSet presAssocID="{1A7B59FC-EF51-44B8-9887-ADA9292B4B2A}" presName="parentText" presStyleLbl="alignNode1" presStyleIdx="2" presStyleCnt="6">
        <dgm:presLayoutVars>
          <dgm:chMax val="1"/>
          <dgm:bulletEnabled val="1"/>
        </dgm:presLayoutVars>
      </dgm:prSet>
      <dgm:spPr/>
      <dgm:t>
        <a:bodyPr/>
        <a:lstStyle/>
        <a:p>
          <a:endParaRPr lang="ru-RU"/>
        </a:p>
      </dgm:t>
    </dgm:pt>
    <dgm:pt modelId="{391A6B35-DCD8-4DA0-81A3-47A1F35FC675}" type="pres">
      <dgm:prSet presAssocID="{1A7B59FC-EF51-44B8-9887-ADA9292B4B2A}" presName="descendantText" presStyleLbl="alignAcc1" presStyleIdx="2" presStyleCnt="6">
        <dgm:presLayoutVars>
          <dgm:bulletEnabled val="1"/>
        </dgm:presLayoutVars>
      </dgm:prSet>
      <dgm:spPr/>
      <dgm:t>
        <a:bodyPr/>
        <a:lstStyle/>
        <a:p>
          <a:endParaRPr lang="ru-RU"/>
        </a:p>
      </dgm:t>
    </dgm:pt>
    <dgm:pt modelId="{B637378C-C9EF-4D78-B94F-F16A7F9F79C9}" type="pres">
      <dgm:prSet presAssocID="{844EF37F-CDF2-4E8C-9F64-87444B1B77E5}" presName="sp" presStyleCnt="0"/>
      <dgm:spPr/>
    </dgm:pt>
    <dgm:pt modelId="{9598A958-E2EC-4D74-ABDE-3D869C981074}" type="pres">
      <dgm:prSet presAssocID="{5ACFB719-D998-40A9-A740-0FCD4F377AC8}" presName="composite" presStyleCnt="0"/>
      <dgm:spPr/>
    </dgm:pt>
    <dgm:pt modelId="{52FCAC0C-E427-4826-BBE0-7109A09E3EBB}" type="pres">
      <dgm:prSet presAssocID="{5ACFB719-D998-40A9-A740-0FCD4F377AC8}" presName="parentText" presStyleLbl="alignNode1" presStyleIdx="3" presStyleCnt="6">
        <dgm:presLayoutVars>
          <dgm:chMax val="1"/>
          <dgm:bulletEnabled val="1"/>
        </dgm:presLayoutVars>
      </dgm:prSet>
      <dgm:spPr/>
      <dgm:t>
        <a:bodyPr/>
        <a:lstStyle/>
        <a:p>
          <a:endParaRPr lang="ru-RU"/>
        </a:p>
      </dgm:t>
    </dgm:pt>
    <dgm:pt modelId="{82F7E99F-AFE9-4D3B-B8E4-B72027274A24}" type="pres">
      <dgm:prSet presAssocID="{5ACFB719-D998-40A9-A740-0FCD4F377AC8}" presName="descendantText" presStyleLbl="alignAcc1" presStyleIdx="3" presStyleCnt="6">
        <dgm:presLayoutVars>
          <dgm:bulletEnabled val="1"/>
        </dgm:presLayoutVars>
      </dgm:prSet>
      <dgm:spPr/>
      <dgm:t>
        <a:bodyPr/>
        <a:lstStyle/>
        <a:p>
          <a:endParaRPr lang="ru-RU"/>
        </a:p>
      </dgm:t>
    </dgm:pt>
    <dgm:pt modelId="{2030D57C-6DB3-42F7-A1FF-8475ADD3A0FC}" type="pres">
      <dgm:prSet presAssocID="{01CD6E88-D567-404C-A66E-A4DAC507C659}" presName="sp" presStyleCnt="0"/>
      <dgm:spPr/>
    </dgm:pt>
    <dgm:pt modelId="{5C05B937-54B8-48BE-A4E4-0FA9BE88E0BC}" type="pres">
      <dgm:prSet presAssocID="{B1E9133C-20E5-42D5-96FA-1E30EB7274DC}" presName="composite" presStyleCnt="0"/>
      <dgm:spPr/>
    </dgm:pt>
    <dgm:pt modelId="{50BBF4ED-CE61-4139-A932-B637F5DA4F64}" type="pres">
      <dgm:prSet presAssocID="{B1E9133C-20E5-42D5-96FA-1E30EB7274DC}" presName="parentText" presStyleLbl="alignNode1" presStyleIdx="4" presStyleCnt="6">
        <dgm:presLayoutVars>
          <dgm:chMax val="1"/>
          <dgm:bulletEnabled val="1"/>
        </dgm:presLayoutVars>
      </dgm:prSet>
      <dgm:spPr/>
      <dgm:t>
        <a:bodyPr/>
        <a:lstStyle/>
        <a:p>
          <a:endParaRPr lang="ru-RU"/>
        </a:p>
      </dgm:t>
    </dgm:pt>
    <dgm:pt modelId="{A32C6FAC-0639-4022-BDFC-63141B6E9D71}" type="pres">
      <dgm:prSet presAssocID="{B1E9133C-20E5-42D5-96FA-1E30EB7274DC}" presName="descendantText" presStyleLbl="alignAcc1" presStyleIdx="4" presStyleCnt="6">
        <dgm:presLayoutVars>
          <dgm:bulletEnabled val="1"/>
        </dgm:presLayoutVars>
      </dgm:prSet>
      <dgm:spPr/>
      <dgm:t>
        <a:bodyPr/>
        <a:lstStyle/>
        <a:p>
          <a:endParaRPr lang="ru-RU"/>
        </a:p>
      </dgm:t>
    </dgm:pt>
    <dgm:pt modelId="{2F0AF70C-08A6-4A91-B6A7-F7E3003F9B36}" type="pres">
      <dgm:prSet presAssocID="{6A0C38E9-F022-4C67-AB7F-C225B16A7861}" presName="sp" presStyleCnt="0"/>
      <dgm:spPr/>
    </dgm:pt>
    <dgm:pt modelId="{64480B75-C738-4C55-BD19-B8C9952C1FE0}" type="pres">
      <dgm:prSet presAssocID="{DA9C4CEB-F163-49F4-A845-A696324352B1}" presName="composite" presStyleCnt="0"/>
      <dgm:spPr/>
    </dgm:pt>
    <dgm:pt modelId="{34122472-BF9B-4C63-BDD8-17E8A3992FAB}" type="pres">
      <dgm:prSet presAssocID="{DA9C4CEB-F163-49F4-A845-A696324352B1}" presName="parentText" presStyleLbl="alignNode1" presStyleIdx="5" presStyleCnt="6">
        <dgm:presLayoutVars>
          <dgm:chMax val="1"/>
          <dgm:bulletEnabled val="1"/>
        </dgm:presLayoutVars>
      </dgm:prSet>
      <dgm:spPr/>
      <dgm:t>
        <a:bodyPr/>
        <a:lstStyle/>
        <a:p>
          <a:endParaRPr lang="ru-RU"/>
        </a:p>
      </dgm:t>
    </dgm:pt>
    <dgm:pt modelId="{8B77147D-D6CD-4DC1-8FC8-940BAC778BBD}" type="pres">
      <dgm:prSet presAssocID="{DA9C4CEB-F163-49F4-A845-A696324352B1}" presName="descendantText" presStyleLbl="alignAcc1" presStyleIdx="5" presStyleCnt="6">
        <dgm:presLayoutVars>
          <dgm:bulletEnabled val="1"/>
        </dgm:presLayoutVars>
      </dgm:prSet>
      <dgm:spPr/>
      <dgm:t>
        <a:bodyPr/>
        <a:lstStyle/>
        <a:p>
          <a:endParaRPr lang="ru-RU"/>
        </a:p>
      </dgm:t>
    </dgm:pt>
  </dgm:ptLst>
  <dgm:cxnLst>
    <dgm:cxn modelId="{4CBEAE74-909C-4E08-B1CF-2F7213FBAF78}" type="presOf" srcId="{5ACFB719-D998-40A9-A740-0FCD4F377AC8}" destId="{52FCAC0C-E427-4826-BBE0-7109A09E3EBB}" srcOrd="0" destOrd="0" presId="urn:microsoft.com/office/officeart/2005/8/layout/chevron2"/>
    <dgm:cxn modelId="{6A357140-D627-4DDD-8FF1-662AF1C5601D}" type="presOf" srcId="{1A7B59FC-EF51-44B8-9887-ADA9292B4B2A}" destId="{C26491DE-0EA9-49A6-A094-CF782B7974F2}" srcOrd="0" destOrd="0" presId="urn:microsoft.com/office/officeart/2005/8/layout/chevron2"/>
    <dgm:cxn modelId="{CD74D1A4-294B-443E-96FF-EDC66A9BB879}" srcId="{5ACFB719-D998-40A9-A740-0FCD4F377AC8}" destId="{24A963BE-4627-42C0-97EA-D2D4E639D22B}" srcOrd="0" destOrd="0" parTransId="{F81A9ECF-7BED-4C84-9C71-6D1181FF29B5}" sibTransId="{D5A3418D-1BCE-4AA7-B834-9C2133675B4A}"/>
    <dgm:cxn modelId="{5FB91A9A-1102-4468-AC11-0F951943D6F8}" type="presOf" srcId="{BD115966-6A65-4778-AB01-BA88B552E343}" destId="{B6B6A254-AFD2-4B03-9A62-260A92254348}" srcOrd="0" destOrd="0" presId="urn:microsoft.com/office/officeart/2005/8/layout/chevron2"/>
    <dgm:cxn modelId="{FDC0B4BA-6412-428F-A2C2-23DA1DDB9187}" type="presOf" srcId="{75896B3E-2CF4-4984-A829-C5708A84815A}" destId="{391A6B35-DCD8-4DA0-81A3-47A1F35FC675}" srcOrd="0" destOrd="0" presId="urn:microsoft.com/office/officeart/2005/8/layout/chevron2"/>
    <dgm:cxn modelId="{95048281-854C-4124-A270-A89F4917CB7C}" srcId="{BD115966-6A65-4778-AB01-BA88B552E343}" destId="{139102DC-864D-4B0E-B184-916297308619}" srcOrd="0" destOrd="0" parTransId="{582517E0-7A53-45A5-997C-68E1EBAA488B}" sibTransId="{9BBE0409-F890-4140-8B74-5B5916462BAD}"/>
    <dgm:cxn modelId="{21B0AC87-2065-4A04-9FCF-F18CF8CDD346}" srcId="{58F32F1C-1453-4E85-BB18-F54A2D1122EB}" destId="{3B1BC5F4-C199-4911-B424-3E7676CB8228}" srcOrd="0" destOrd="0" parTransId="{C24CAF5C-A748-4EE7-AE96-C864473DF7D2}" sibTransId="{B86670D8-0036-41B5-A7D8-241F0ACEC573}"/>
    <dgm:cxn modelId="{77B64610-6FF2-4352-985A-0849AEB3539E}" type="presOf" srcId="{24A963BE-4627-42C0-97EA-D2D4E639D22B}" destId="{82F7E99F-AFE9-4D3B-B8E4-B72027274A24}" srcOrd="0" destOrd="0" presId="urn:microsoft.com/office/officeart/2005/8/layout/chevron2"/>
    <dgm:cxn modelId="{BBBE6072-E8E6-47D3-91A3-56FEE1209AE7}" type="presOf" srcId="{3D33407B-4E89-4E3C-B9E8-523017EE9115}" destId="{A32C6FAC-0639-4022-BDFC-63141B6E9D71}" srcOrd="0" destOrd="0" presId="urn:microsoft.com/office/officeart/2005/8/layout/chevron2"/>
    <dgm:cxn modelId="{C346F309-421C-40B9-B919-958834465095}" type="presOf" srcId="{58F32F1C-1453-4E85-BB18-F54A2D1122EB}" destId="{0CA867EB-4FF4-48FD-AEBE-56306DB301F3}" srcOrd="0" destOrd="0" presId="urn:microsoft.com/office/officeart/2005/8/layout/chevron2"/>
    <dgm:cxn modelId="{67D3426D-E705-44A8-83D2-0AA0A860D990}" srcId="{58F32F1C-1453-4E85-BB18-F54A2D1122EB}" destId="{1A7B59FC-EF51-44B8-9887-ADA9292B4B2A}" srcOrd="2" destOrd="0" parTransId="{E197E3A5-61C0-4CBE-9DE3-7BBB02E665F0}" sibTransId="{844EF37F-CDF2-4E8C-9F64-87444B1B77E5}"/>
    <dgm:cxn modelId="{8EAD359A-040B-4C49-AFC5-81AAB557E7E2}" srcId="{B1E9133C-20E5-42D5-96FA-1E30EB7274DC}" destId="{3D33407B-4E89-4E3C-B9E8-523017EE9115}" srcOrd="0" destOrd="0" parTransId="{4ACBDAAD-1A40-4EEA-8C2A-66763525821D}" sibTransId="{9960AD68-E009-420A-838A-D3BBEE5ECC82}"/>
    <dgm:cxn modelId="{8F2245BD-D007-4BD1-BA94-BFB3D50CAD05}" type="presOf" srcId="{508B9A84-9D42-4AEB-83D8-C6A8D805E93A}" destId="{C765D965-BD95-4C37-8296-1B2069100F39}" srcOrd="0" destOrd="0" presId="urn:microsoft.com/office/officeart/2005/8/layout/chevron2"/>
    <dgm:cxn modelId="{2DFFD556-5B86-446E-B557-8598BF8B6F1C}" srcId="{58F32F1C-1453-4E85-BB18-F54A2D1122EB}" destId="{B1E9133C-20E5-42D5-96FA-1E30EB7274DC}" srcOrd="4" destOrd="0" parTransId="{2C444790-03BA-42A2-9BE5-F161658633AF}" sibTransId="{6A0C38E9-F022-4C67-AB7F-C225B16A7861}"/>
    <dgm:cxn modelId="{49F4B670-F168-4499-91BA-EF97F374883C}" srcId="{1A7B59FC-EF51-44B8-9887-ADA9292B4B2A}" destId="{75896B3E-2CF4-4984-A829-C5708A84815A}" srcOrd="0" destOrd="0" parTransId="{75F38214-D111-42F0-9A87-B769D68CD807}" sibTransId="{B933859E-BF79-49B8-9196-06853A7E8D99}"/>
    <dgm:cxn modelId="{6CD9B4F0-0390-4553-9AC6-F9F95C1F29B7}" type="presOf" srcId="{139102DC-864D-4B0E-B184-916297308619}" destId="{78B1C025-B625-4C00-86DA-4DE09E39CA5E}" srcOrd="0" destOrd="0" presId="urn:microsoft.com/office/officeart/2005/8/layout/chevron2"/>
    <dgm:cxn modelId="{7CA29758-9C86-4623-BF48-3D979D78316B}" srcId="{58F32F1C-1453-4E85-BB18-F54A2D1122EB}" destId="{5ACFB719-D998-40A9-A740-0FCD4F377AC8}" srcOrd="3" destOrd="0" parTransId="{4D7FD018-02EC-4CFD-B07C-637672040FB3}" sibTransId="{01CD6E88-D567-404C-A66E-A4DAC507C659}"/>
    <dgm:cxn modelId="{6A08BFA0-2AFD-4CE0-A2A1-F1A23ACEA172}" srcId="{58F32F1C-1453-4E85-BB18-F54A2D1122EB}" destId="{DA9C4CEB-F163-49F4-A845-A696324352B1}" srcOrd="5" destOrd="0" parTransId="{A2D1798E-5289-4700-ABBE-775F0D38FF5D}" sibTransId="{A6D463E0-F8F9-4C24-8EDE-3CE105118140}"/>
    <dgm:cxn modelId="{BEBA536D-E646-41E4-A917-FE12FF4CF1B2}" srcId="{58F32F1C-1453-4E85-BB18-F54A2D1122EB}" destId="{BD115966-6A65-4778-AB01-BA88B552E343}" srcOrd="1" destOrd="0" parTransId="{9A421B69-A37E-416F-A2C2-0EC658995851}" sibTransId="{510AEC87-0937-4D52-98BD-02653877CCAF}"/>
    <dgm:cxn modelId="{EEA17C71-34C8-4EB8-9530-24ADD8EBF367}" srcId="{DA9C4CEB-F163-49F4-A845-A696324352B1}" destId="{B6D19E9B-01A9-4619-AF14-D04787E24DE3}" srcOrd="0" destOrd="0" parTransId="{48A84D05-F251-44B5-AECA-34B33289FFCB}" sibTransId="{902E17FE-CEF8-4745-8AA1-491AD0322BEF}"/>
    <dgm:cxn modelId="{A31AFCD9-70EC-46A5-9A05-6B96A8D1874D}" type="presOf" srcId="{B1E9133C-20E5-42D5-96FA-1E30EB7274DC}" destId="{50BBF4ED-CE61-4139-A932-B637F5DA4F64}" srcOrd="0" destOrd="0" presId="urn:microsoft.com/office/officeart/2005/8/layout/chevron2"/>
    <dgm:cxn modelId="{394A4A1E-69B3-4E1D-8958-4D90294A1CB0}" srcId="{3B1BC5F4-C199-4911-B424-3E7676CB8228}" destId="{508B9A84-9D42-4AEB-83D8-C6A8D805E93A}" srcOrd="0" destOrd="0" parTransId="{51EE62A7-7289-4836-B08E-987D8A1BC701}" sibTransId="{F56857C2-3FA1-4150-BB53-B26071CD07FE}"/>
    <dgm:cxn modelId="{189F5818-6D2F-4ED3-A498-5038BBDA79F3}" type="presOf" srcId="{DA9C4CEB-F163-49F4-A845-A696324352B1}" destId="{34122472-BF9B-4C63-BDD8-17E8A3992FAB}" srcOrd="0" destOrd="0" presId="urn:microsoft.com/office/officeart/2005/8/layout/chevron2"/>
    <dgm:cxn modelId="{85ED1D35-BCE2-494F-B0ED-1A257CA3DECF}" type="presOf" srcId="{3B1BC5F4-C199-4911-B424-3E7676CB8228}" destId="{DC639C37-5FBC-4213-8769-1D44ACF5DEC0}" srcOrd="0" destOrd="0" presId="urn:microsoft.com/office/officeart/2005/8/layout/chevron2"/>
    <dgm:cxn modelId="{A2A0B05C-B022-4702-99C9-30649E72C79B}" type="presOf" srcId="{B6D19E9B-01A9-4619-AF14-D04787E24DE3}" destId="{8B77147D-D6CD-4DC1-8FC8-940BAC778BBD}" srcOrd="0" destOrd="0" presId="urn:microsoft.com/office/officeart/2005/8/layout/chevron2"/>
    <dgm:cxn modelId="{235A1775-8C56-4233-B986-1EE5C3DE929C}" type="presParOf" srcId="{0CA867EB-4FF4-48FD-AEBE-56306DB301F3}" destId="{52E6F764-1A7B-451E-9BF1-8C39FFE340D0}" srcOrd="0" destOrd="0" presId="urn:microsoft.com/office/officeart/2005/8/layout/chevron2"/>
    <dgm:cxn modelId="{52B84F04-EC22-4F67-A6CE-4CEE2653C2AD}" type="presParOf" srcId="{52E6F764-1A7B-451E-9BF1-8C39FFE340D0}" destId="{DC639C37-5FBC-4213-8769-1D44ACF5DEC0}" srcOrd="0" destOrd="0" presId="urn:microsoft.com/office/officeart/2005/8/layout/chevron2"/>
    <dgm:cxn modelId="{0CF8545A-B95F-440D-9B02-EA1F372FCC9B}" type="presParOf" srcId="{52E6F764-1A7B-451E-9BF1-8C39FFE340D0}" destId="{C765D965-BD95-4C37-8296-1B2069100F39}" srcOrd="1" destOrd="0" presId="urn:microsoft.com/office/officeart/2005/8/layout/chevron2"/>
    <dgm:cxn modelId="{05F9B09C-8662-43C6-93CF-EC628FD490AC}" type="presParOf" srcId="{0CA867EB-4FF4-48FD-AEBE-56306DB301F3}" destId="{39AFE06D-3001-48DB-B1E6-D2A0B9E3076C}" srcOrd="1" destOrd="0" presId="urn:microsoft.com/office/officeart/2005/8/layout/chevron2"/>
    <dgm:cxn modelId="{A526B2D1-91B4-429D-BCEB-CC8BE09D5563}" type="presParOf" srcId="{0CA867EB-4FF4-48FD-AEBE-56306DB301F3}" destId="{FF90C988-E840-4463-AE05-E599A471FD01}" srcOrd="2" destOrd="0" presId="urn:microsoft.com/office/officeart/2005/8/layout/chevron2"/>
    <dgm:cxn modelId="{BB9A7A32-C226-4449-936C-0D4CD77DCB6A}" type="presParOf" srcId="{FF90C988-E840-4463-AE05-E599A471FD01}" destId="{B6B6A254-AFD2-4B03-9A62-260A92254348}" srcOrd="0" destOrd="0" presId="urn:microsoft.com/office/officeart/2005/8/layout/chevron2"/>
    <dgm:cxn modelId="{09901F2A-60A7-4B1F-A2C4-167367B95F50}" type="presParOf" srcId="{FF90C988-E840-4463-AE05-E599A471FD01}" destId="{78B1C025-B625-4C00-86DA-4DE09E39CA5E}" srcOrd="1" destOrd="0" presId="urn:microsoft.com/office/officeart/2005/8/layout/chevron2"/>
    <dgm:cxn modelId="{870E3AA9-815E-4D9A-9645-9E2C85B81FD0}" type="presParOf" srcId="{0CA867EB-4FF4-48FD-AEBE-56306DB301F3}" destId="{DEC8AB62-D3D3-4E29-A2CA-6E8E28957515}" srcOrd="3" destOrd="0" presId="urn:microsoft.com/office/officeart/2005/8/layout/chevron2"/>
    <dgm:cxn modelId="{7679D0C7-1CA7-48A8-BF2C-D9666F2C68B9}" type="presParOf" srcId="{0CA867EB-4FF4-48FD-AEBE-56306DB301F3}" destId="{F38C0F2E-A89D-442F-A92A-2028158AF6A8}" srcOrd="4" destOrd="0" presId="urn:microsoft.com/office/officeart/2005/8/layout/chevron2"/>
    <dgm:cxn modelId="{526ADE6A-9427-4982-AC60-EB1F75CD3A6E}" type="presParOf" srcId="{F38C0F2E-A89D-442F-A92A-2028158AF6A8}" destId="{C26491DE-0EA9-49A6-A094-CF782B7974F2}" srcOrd="0" destOrd="0" presId="urn:microsoft.com/office/officeart/2005/8/layout/chevron2"/>
    <dgm:cxn modelId="{9C0ED67C-6310-445D-9EA5-1C01D996D166}" type="presParOf" srcId="{F38C0F2E-A89D-442F-A92A-2028158AF6A8}" destId="{391A6B35-DCD8-4DA0-81A3-47A1F35FC675}" srcOrd="1" destOrd="0" presId="urn:microsoft.com/office/officeart/2005/8/layout/chevron2"/>
    <dgm:cxn modelId="{BE754778-4C58-472F-B592-94F2F0B312E2}" type="presParOf" srcId="{0CA867EB-4FF4-48FD-AEBE-56306DB301F3}" destId="{B637378C-C9EF-4D78-B94F-F16A7F9F79C9}" srcOrd="5" destOrd="0" presId="urn:microsoft.com/office/officeart/2005/8/layout/chevron2"/>
    <dgm:cxn modelId="{6CBC46A2-04EC-4D39-BF7A-673C843DF043}" type="presParOf" srcId="{0CA867EB-4FF4-48FD-AEBE-56306DB301F3}" destId="{9598A958-E2EC-4D74-ABDE-3D869C981074}" srcOrd="6" destOrd="0" presId="urn:microsoft.com/office/officeart/2005/8/layout/chevron2"/>
    <dgm:cxn modelId="{F78B837B-53B1-4E90-AE8D-FFFFBB0A262C}" type="presParOf" srcId="{9598A958-E2EC-4D74-ABDE-3D869C981074}" destId="{52FCAC0C-E427-4826-BBE0-7109A09E3EBB}" srcOrd="0" destOrd="0" presId="urn:microsoft.com/office/officeart/2005/8/layout/chevron2"/>
    <dgm:cxn modelId="{BB5B1490-546B-43A4-A52E-8530D1C778FF}" type="presParOf" srcId="{9598A958-E2EC-4D74-ABDE-3D869C981074}" destId="{82F7E99F-AFE9-4D3B-B8E4-B72027274A24}" srcOrd="1" destOrd="0" presId="urn:microsoft.com/office/officeart/2005/8/layout/chevron2"/>
    <dgm:cxn modelId="{03600DF2-0313-4B93-9766-E893C3F642C0}" type="presParOf" srcId="{0CA867EB-4FF4-48FD-AEBE-56306DB301F3}" destId="{2030D57C-6DB3-42F7-A1FF-8475ADD3A0FC}" srcOrd="7" destOrd="0" presId="urn:microsoft.com/office/officeart/2005/8/layout/chevron2"/>
    <dgm:cxn modelId="{E5818199-AB4F-4DAE-AD15-5B1FAF7B1C87}" type="presParOf" srcId="{0CA867EB-4FF4-48FD-AEBE-56306DB301F3}" destId="{5C05B937-54B8-48BE-A4E4-0FA9BE88E0BC}" srcOrd="8" destOrd="0" presId="urn:microsoft.com/office/officeart/2005/8/layout/chevron2"/>
    <dgm:cxn modelId="{32FD10A0-B990-46AB-AA08-7AC6785CBAB8}" type="presParOf" srcId="{5C05B937-54B8-48BE-A4E4-0FA9BE88E0BC}" destId="{50BBF4ED-CE61-4139-A932-B637F5DA4F64}" srcOrd="0" destOrd="0" presId="urn:microsoft.com/office/officeart/2005/8/layout/chevron2"/>
    <dgm:cxn modelId="{1BA55CD9-F9D7-4ABF-9476-68107C869E30}" type="presParOf" srcId="{5C05B937-54B8-48BE-A4E4-0FA9BE88E0BC}" destId="{A32C6FAC-0639-4022-BDFC-63141B6E9D71}" srcOrd="1" destOrd="0" presId="urn:microsoft.com/office/officeart/2005/8/layout/chevron2"/>
    <dgm:cxn modelId="{55C583EB-9D93-45C3-B443-C266B3E5034A}" type="presParOf" srcId="{0CA867EB-4FF4-48FD-AEBE-56306DB301F3}" destId="{2F0AF70C-08A6-4A91-B6A7-F7E3003F9B36}" srcOrd="9" destOrd="0" presId="urn:microsoft.com/office/officeart/2005/8/layout/chevron2"/>
    <dgm:cxn modelId="{A58A4DA3-6AD9-4A45-83AD-186097F0053D}" type="presParOf" srcId="{0CA867EB-4FF4-48FD-AEBE-56306DB301F3}" destId="{64480B75-C738-4C55-BD19-B8C9952C1FE0}" srcOrd="10" destOrd="0" presId="urn:microsoft.com/office/officeart/2005/8/layout/chevron2"/>
    <dgm:cxn modelId="{5D73DC38-4761-478E-B25D-9A3096D9A69F}" type="presParOf" srcId="{64480B75-C738-4C55-BD19-B8C9952C1FE0}" destId="{34122472-BF9B-4C63-BDD8-17E8A3992FAB}" srcOrd="0" destOrd="0" presId="urn:microsoft.com/office/officeart/2005/8/layout/chevron2"/>
    <dgm:cxn modelId="{5307D64A-D5C4-4BB2-8798-FE9D2C6B8AE8}" type="presParOf" srcId="{64480B75-C738-4C55-BD19-B8C9952C1FE0}" destId="{8B77147D-D6CD-4DC1-8FC8-940BAC778BB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CB0E2177-CCA4-4CE8-9ECC-8116DF78CBF9}"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40F28DBF-C171-41FE-BABC-AFE7AA6CE110}">
      <dgm:prSet custT="1"/>
      <dgm:spPr/>
      <dgm:t>
        <a:bodyPr/>
        <a:lstStyle/>
        <a:p>
          <a:pPr rtl="0"/>
          <a:r>
            <a:rPr lang="ru-RU" sz="3600" b="1" dirty="0" smtClean="0">
              <a:latin typeface="Times New Roman" pitchFamily="18" charset="0"/>
              <a:cs typeface="Times New Roman" pitchFamily="18" charset="0"/>
            </a:rPr>
            <a:t>МЕНЕЖМЕНТ </a:t>
          </a:r>
          <a:endParaRPr lang="ru-RU" sz="3600" b="1" dirty="0">
            <a:latin typeface="Times New Roman" pitchFamily="18" charset="0"/>
            <a:cs typeface="Times New Roman" pitchFamily="18" charset="0"/>
          </a:endParaRPr>
        </a:p>
      </dgm:t>
    </dgm:pt>
    <dgm:pt modelId="{9EAF718D-5E20-4F77-857A-99462252E896}" type="parTrans" cxnId="{2BA77744-675F-48D3-ABE3-459B60CF7B18}">
      <dgm:prSet/>
      <dgm:spPr/>
      <dgm:t>
        <a:bodyPr/>
        <a:lstStyle/>
        <a:p>
          <a:endParaRPr lang="ru-RU">
            <a:latin typeface="Times New Roman" pitchFamily="18" charset="0"/>
            <a:cs typeface="Times New Roman" pitchFamily="18" charset="0"/>
          </a:endParaRPr>
        </a:p>
      </dgm:t>
    </dgm:pt>
    <dgm:pt modelId="{87E6FC11-0168-4C37-B42B-2A78EBD2E499}" type="sibTrans" cxnId="{2BA77744-675F-48D3-ABE3-459B60CF7B18}">
      <dgm:prSet/>
      <dgm:spPr/>
      <dgm:t>
        <a:bodyPr/>
        <a:lstStyle/>
        <a:p>
          <a:endParaRPr lang="ru-RU">
            <a:latin typeface="Times New Roman" pitchFamily="18" charset="0"/>
            <a:cs typeface="Times New Roman" pitchFamily="18" charset="0"/>
          </a:endParaRPr>
        </a:p>
      </dgm:t>
    </dgm:pt>
    <dgm:pt modelId="{0E75AFC5-66E2-4514-8401-8D8463F51DFF}">
      <dgm:prSet/>
      <dgm:spPr/>
      <dgm:t>
        <a:bodyPr/>
        <a:lstStyle/>
        <a:p>
          <a:pPr algn="just" rtl="0"/>
          <a:r>
            <a:rPr lang="ru-RU" b="1"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ишлаб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чиқариш самарадорлигини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ошириш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юқори натижаларга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эришиш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мақсадида қўлланилувчи ишлаб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чиқаришни бошқаришнинг шакллари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воситалари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усуллари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тамойилларининг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мажмуи</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F74F0F42-44F1-4961-8851-23A3EA6F8959}" type="parTrans" cxnId="{A4449E45-959C-412C-A66A-899FE07FFD0D}">
      <dgm:prSet/>
      <dgm:spPr/>
      <dgm:t>
        <a:bodyPr/>
        <a:lstStyle/>
        <a:p>
          <a:endParaRPr lang="ru-RU">
            <a:latin typeface="Times New Roman" pitchFamily="18" charset="0"/>
            <a:cs typeface="Times New Roman" pitchFamily="18" charset="0"/>
          </a:endParaRPr>
        </a:p>
      </dgm:t>
    </dgm:pt>
    <dgm:pt modelId="{0C520595-DDBE-4DF4-9529-75E76F560667}" type="sibTrans" cxnId="{A4449E45-959C-412C-A66A-899FE07FFD0D}">
      <dgm:prSet/>
      <dgm:spPr/>
      <dgm:t>
        <a:bodyPr/>
        <a:lstStyle/>
        <a:p>
          <a:endParaRPr lang="ru-RU">
            <a:latin typeface="Times New Roman" pitchFamily="18" charset="0"/>
            <a:cs typeface="Times New Roman" pitchFamily="18" charset="0"/>
          </a:endParaRPr>
        </a:p>
      </dgm:t>
    </dgm:pt>
    <dgm:pt modelId="{3B7C0D98-4D30-4FDC-8E1A-BDD232DA8E78}" type="pres">
      <dgm:prSet presAssocID="{CB0E2177-CCA4-4CE8-9ECC-8116DF78CBF9}" presName="Name0" presStyleCnt="0">
        <dgm:presLayoutVars>
          <dgm:dir/>
          <dgm:animLvl val="lvl"/>
          <dgm:resizeHandles val="exact"/>
        </dgm:presLayoutVars>
      </dgm:prSet>
      <dgm:spPr/>
      <dgm:t>
        <a:bodyPr/>
        <a:lstStyle/>
        <a:p>
          <a:endParaRPr lang="ru-RU"/>
        </a:p>
      </dgm:t>
    </dgm:pt>
    <dgm:pt modelId="{2DC24CF0-692E-4C1E-877D-75F78DB0FDFC}" type="pres">
      <dgm:prSet presAssocID="{40F28DBF-C171-41FE-BABC-AFE7AA6CE110}" presName="composite" presStyleCnt="0"/>
      <dgm:spPr/>
    </dgm:pt>
    <dgm:pt modelId="{B2ED4375-626F-4AD6-9C1F-C34BBE997CF4}" type="pres">
      <dgm:prSet presAssocID="{40F28DBF-C171-41FE-BABC-AFE7AA6CE110}" presName="parTx" presStyleLbl="alignNode1" presStyleIdx="0" presStyleCnt="1">
        <dgm:presLayoutVars>
          <dgm:chMax val="0"/>
          <dgm:chPref val="0"/>
          <dgm:bulletEnabled val="1"/>
        </dgm:presLayoutVars>
      </dgm:prSet>
      <dgm:spPr/>
      <dgm:t>
        <a:bodyPr/>
        <a:lstStyle/>
        <a:p>
          <a:endParaRPr lang="ru-RU"/>
        </a:p>
      </dgm:t>
    </dgm:pt>
    <dgm:pt modelId="{562456CB-F0CF-426D-976F-49D81FA4F8F1}" type="pres">
      <dgm:prSet presAssocID="{40F28DBF-C171-41FE-BABC-AFE7AA6CE110}" presName="desTx" presStyleLbl="alignAccFollowNode1" presStyleIdx="0" presStyleCnt="1">
        <dgm:presLayoutVars>
          <dgm:bulletEnabled val="1"/>
        </dgm:presLayoutVars>
      </dgm:prSet>
      <dgm:spPr/>
      <dgm:t>
        <a:bodyPr/>
        <a:lstStyle/>
        <a:p>
          <a:endParaRPr lang="ru-RU"/>
        </a:p>
      </dgm:t>
    </dgm:pt>
  </dgm:ptLst>
  <dgm:cxnLst>
    <dgm:cxn modelId="{A4449E45-959C-412C-A66A-899FE07FFD0D}" srcId="{40F28DBF-C171-41FE-BABC-AFE7AA6CE110}" destId="{0E75AFC5-66E2-4514-8401-8D8463F51DFF}" srcOrd="0" destOrd="0" parTransId="{F74F0F42-44F1-4961-8851-23A3EA6F8959}" sibTransId="{0C520595-DDBE-4DF4-9529-75E76F560667}"/>
    <dgm:cxn modelId="{68D893EC-9667-4FFD-B335-CF0F11968097}" type="presOf" srcId="{0E75AFC5-66E2-4514-8401-8D8463F51DFF}" destId="{562456CB-F0CF-426D-976F-49D81FA4F8F1}" srcOrd="0" destOrd="0" presId="urn:microsoft.com/office/officeart/2005/8/layout/hList1"/>
    <dgm:cxn modelId="{AFCF8F65-0FED-492A-B820-99868EE4A126}" type="presOf" srcId="{40F28DBF-C171-41FE-BABC-AFE7AA6CE110}" destId="{B2ED4375-626F-4AD6-9C1F-C34BBE997CF4}" srcOrd="0" destOrd="0" presId="urn:microsoft.com/office/officeart/2005/8/layout/hList1"/>
    <dgm:cxn modelId="{61911135-9123-4623-AF5F-443A33D2A905}" type="presOf" srcId="{CB0E2177-CCA4-4CE8-9ECC-8116DF78CBF9}" destId="{3B7C0D98-4D30-4FDC-8E1A-BDD232DA8E78}" srcOrd="0" destOrd="0" presId="urn:microsoft.com/office/officeart/2005/8/layout/hList1"/>
    <dgm:cxn modelId="{2BA77744-675F-48D3-ABE3-459B60CF7B18}" srcId="{CB0E2177-CCA4-4CE8-9ECC-8116DF78CBF9}" destId="{40F28DBF-C171-41FE-BABC-AFE7AA6CE110}" srcOrd="0" destOrd="0" parTransId="{9EAF718D-5E20-4F77-857A-99462252E896}" sibTransId="{87E6FC11-0168-4C37-B42B-2A78EBD2E499}"/>
    <dgm:cxn modelId="{FEA25860-760B-44B9-AC6E-EC03A6961E82}" type="presParOf" srcId="{3B7C0D98-4D30-4FDC-8E1A-BDD232DA8E78}" destId="{2DC24CF0-692E-4C1E-877D-75F78DB0FDFC}" srcOrd="0" destOrd="0" presId="urn:microsoft.com/office/officeart/2005/8/layout/hList1"/>
    <dgm:cxn modelId="{6B667D48-F410-4116-83AC-622C89DA69B4}" type="presParOf" srcId="{2DC24CF0-692E-4C1E-877D-75F78DB0FDFC}" destId="{B2ED4375-626F-4AD6-9C1F-C34BBE997CF4}" srcOrd="0" destOrd="0" presId="urn:microsoft.com/office/officeart/2005/8/layout/hList1"/>
    <dgm:cxn modelId="{5A4E88B4-CF67-4C97-B91B-695CF226A300}" type="presParOf" srcId="{2DC24CF0-692E-4C1E-877D-75F78DB0FDFC}" destId="{562456CB-F0CF-426D-976F-49D81FA4F8F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1F1CE359-CA87-45DB-8299-2F124A05B4BB}" type="doc">
      <dgm:prSet loTypeId="urn:microsoft.com/office/officeart/2005/8/layout/hList1" loCatId="list" qsTypeId="urn:microsoft.com/office/officeart/2005/8/quickstyle/3d1" qsCatId="3D" csTypeId="urn:microsoft.com/office/officeart/2005/8/colors/colorful3" csCatId="colorful" phldr="1"/>
      <dgm:spPr/>
      <dgm:t>
        <a:bodyPr/>
        <a:lstStyle/>
        <a:p>
          <a:endParaRPr lang="ru-RU"/>
        </a:p>
      </dgm:t>
    </dgm:pt>
    <dgm:pt modelId="{26BE9383-67A0-4271-970B-9959E66F7BDD}">
      <dgm:prSet custT="1"/>
      <dgm:spPr/>
      <dgm:t>
        <a:bodyPr/>
        <a:lstStyle/>
        <a:p>
          <a:pPr rtl="0"/>
          <a:r>
            <a:rPr lang="ru-RU" sz="2800" b="1" dirty="0" smtClean="0">
              <a:latin typeface="Times New Roman" pitchFamily="18" charset="0"/>
              <a:cs typeface="Times New Roman" pitchFamily="18" charset="0"/>
            </a:rPr>
            <a:t>МЕНЕЖМЕНТНИНГ АСОСИЙ МАҚСАДИ</a:t>
          </a:r>
          <a:r>
            <a:rPr lang="ru-RU" sz="2800"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dgm:t>
    </dgm:pt>
    <dgm:pt modelId="{7A09053C-5006-4B67-9422-C90E5CC5FE9B}" type="parTrans" cxnId="{3CAA9E8B-FD75-4EA2-AEDD-342EB8D14F32}">
      <dgm:prSet/>
      <dgm:spPr/>
      <dgm:t>
        <a:bodyPr/>
        <a:lstStyle/>
        <a:p>
          <a:endParaRPr lang="ru-RU">
            <a:latin typeface="Times New Roman" pitchFamily="18" charset="0"/>
            <a:cs typeface="Times New Roman" pitchFamily="18" charset="0"/>
          </a:endParaRPr>
        </a:p>
      </dgm:t>
    </dgm:pt>
    <dgm:pt modelId="{5F373E6D-622B-45DF-8282-45E65B176060}" type="sibTrans" cxnId="{3CAA9E8B-FD75-4EA2-AEDD-342EB8D14F32}">
      <dgm:prSet/>
      <dgm:spPr/>
      <dgm:t>
        <a:bodyPr/>
        <a:lstStyle/>
        <a:p>
          <a:endParaRPr lang="ru-RU">
            <a:latin typeface="Times New Roman" pitchFamily="18" charset="0"/>
            <a:cs typeface="Times New Roman" pitchFamily="18" charset="0"/>
          </a:endParaRPr>
        </a:p>
      </dgm:t>
    </dgm:pt>
    <dgm:pt modelId="{DC6BFD74-C53E-491A-AC7E-C307B89D40E3}">
      <dgm:prSet/>
      <dgm:spPr/>
      <dgm:t>
        <a:bodyPr/>
        <a:lstStyle/>
        <a:p>
          <a:pPr algn="just" rtl="0"/>
          <a:r>
            <a:rPr lang="ru-RU" dirty="0" err="1" smtClean="0">
              <a:latin typeface="Times New Roman" pitchFamily="18" charset="0"/>
              <a:cs typeface="Times New Roman" pitchFamily="18" charset="0"/>
            </a:rPr>
            <a:t>истеъмолчиларнинг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эҳтиёжларини ҳисобга олган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ҳолда мавжуд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моддий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ишчи</a:t>
          </a:r>
          <a:r>
            <a:rPr lang="ru-RU" dirty="0" smtClean="0">
              <a:latin typeface="Times New Roman" pitchFamily="18" charset="0"/>
              <a:cs typeface="Times New Roman" pitchFamily="18" charset="0"/>
            </a:rPr>
            <a:t> кучи </a:t>
          </a:r>
          <a:r>
            <a:rPr lang="ru-RU" dirty="0" err="1" smtClean="0">
              <a:latin typeface="Times New Roman" pitchFamily="18" charset="0"/>
              <a:cs typeface="Times New Roman" pitchFamily="18" charset="0"/>
            </a:rPr>
            <a:t>ресурслари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товар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хизмат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кўрсатишни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рентабеллигини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барқарор ҳолатини таъминлаш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BDC294FE-1F11-4228-9CAD-003B2CE30F6B}" type="parTrans" cxnId="{2ACC848A-F5B6-4D06-9103-A9C000F9FB9A}">
      <dgm:prSet/>
      <dgm:spPr/>
      <dgm:t>
        <a:bodyPr/>
        <a:lstStyle/>
        <a:p>
          <a:endParaRPr lang="ru-RU">
            <a:latin typeface="Times New Roman" pitchFamily="18" charset="0"/>
            <a:cs typeface="Times New Roman" pitchFamily="18" charset="0"/>
          </a:endParaRPr>
        </a:p>
      </dgm:t>
    </dgm:pt>
    <dgm:pt modelId="{17BE466E-B4CF-43C9-8604-95D29B5B4DC5}" type="sibTrans" cxnId="{2ACC848A-F5B6-4D06-9103-A9C000F9FB9A}">
      <dgm:prSet/>
      <dgm:spPr/>
      <dgm:t>
        <a:bodyPr/>
        <a:lstStyle/>
        <a:p>
          <a:endParaRPr lang="ru-RU">
            <a:latin typeface="Times New Roman" pitchFamily="18" charset="0"/>
            <a:cs typeface="Times New Roman" pitchFamily="18" charset="0"/>
          </a:endParaRPr>
        </a:p>
      </dgm:t>
    </dgm:pt>
    <dgm:pt modelId="{4D389A90-E20A-4041-A051-03EAFDC87BD6}" type="pres">
      <dgm:prSet presAssocID="{1F1CE359-CA87-45DB-8299-2F124A05B4BB}" presName="Name0" presStyleCnt="0">
        <dgm:presLayoutVars>
          <dgm:dir/>
          <dgm:animLvl val="lvl"/>
          <dgm:resizeHandles val="exact"/>
        </dgm:presLayoutVars>
      </dgm:prSet>
      <dgm:spPr/>
      <dgm:t>
        <a:bodyPr/>
        <a:lstStyle/>
        <a:p>
          <a:endParaRPr lang="ru-RU"/>
        </a:p>
      </dgm:t>
    </dgm:pt>
    <dgm:pt modelId="{95B7D95B-E409-4473-B1D1-265E67F0522C}" type="pres">
      <dgm:prSet presAssocID="{26BE9383-67A0-4271-970B-9959E66F7BDD}" presName="composite" presStyleCnt="0"/>
      <dgm:spPr/>
    </dgm:pt>
    <dgm:pt modelId="{617C1DC2-787E-46C8-8B08-CB6033B9F1E5}" type="pres">
      <dgm:prSet presAssocID="{26BE9383-67A0-4271-970B-9959E66F7BDD}" presName="parTx" presStyleLbl="alignNode1" presStyleIdx="0" presStyleCnt="1">
        <dgm:presLayoutVars>
          <dgm:chMax val="0"/>
          <dgm:chPref val="0"/>
          <dgm:bulletEnabled val="1"/>
        </dgm:presLayoutVars>
      </dgm:prSet>
      <dgm:spPr/>
      <dgm:t>
        <a:bodyPr/>
        <a:lstStyle/>
        <a:p>
          <a:endParaRPr lang="ru-RU"/>
        </a:p>
      </dgm:t>
    </dgm:pt>
    <dgm:pt modelId="{C35396B3-42CF-448B-B86D-5A8C45EF1B92}" type="pres">
      <dgm:prSet presAssocID="{26BE9383-67A0-4271-970B-9959E66F7BDD}" presName="desTx" presStyleLbl="alignAccFollowNode1" presStyleIdx="0" presStyleCnt="1">
        <dgm:presLayoutVars>
          <dgm:bulletEnabled val="1"/>
        </dgm:presLayoutVars>
      </dgm:prSet>
      <dgm:spPr/>
      <dgm:t>
        <a:bodyPr/>
        <a:lstStyle/>
        <a:p>
          <a:endParaRPr lang="ru-RU"/>
        </a:p>
      </dgm:t>
    </dgm:pt>
  </dgm:ptLst>
  <dgm:cxnLst>
    <dgm:cxn modelId="{E8EE66DD-5A1B-486B-A9B1-C2A092184CC7}" type="presOf" srcId="{DC6BFD74-C53E-491A-AC7E-C307B89D40E3}" destId="{C35396B3-42CF-448B-B86D-5A8C45EF1B92}" srcOrd="0" destOrd="0" presId="urn:microsoft.com/office/officeart/2005/8/layout/hList1"/>
    <dgm:cxn modelId="{F4D7554F-FA11-4E48-AFD8-71B9FDDD71CD}" type="presOf" srcId="{1F1CE359-CA87-45DB-8299-2F124A05B4BB}" destId="{4D389A90-E20A-4041-A051-03EAFDC87BD6}" srcOrd="0" destOrd="0" presId="urn:microsoft.com/office/officeart/2005/8/layout/hList1"/>
    <dgm:cxn modelId="{3CAA9E8B-FD75-4EA2-AEDD-342EB8D14F32}" srcId="{1F1CE359-CA87-45DB-8299-2F124A05B4BB}" destId="{26BE9383-67A0-4271-970B-9959E66F7BDD}" srcOrd="0" destOrd="0" parTransId="{7A09053C-5006-4B67-9422-C90E5CC5FE9B}" sibTransId="{5F373E6D-622B-45DF-8282-45E65B176060}"/>
    <dgm:cxn modelId="{2ACC848A-F5B6-4D06-9103-A9C000F9FB9A}" srcId="{26BE9383-67A0-4271-970B-9959E66F7BDD}" destId="{DC6BFD74-C53E-491A-AC7E-C307B89D40E3}" srcOrd="0" destOrd="0" parTransId="{BDC294FE-1F11-4228-9CAD-003B2CE30F6B}" sibTransId="{17BE466E-B4CF-43C9-8604-95D29B5B4DC5}"/>
    <dgm:cxn modelId="{83EE83D1-4E4A-4403-97AE-E25D145FF50F}" type="presOf" srcId="{26BE9383-67A0-4271-970B-9959E66F7BDD}" destId="{617C1DC2-787E-46C8-8B08-CB6033B9F1E5}" srcOrd="0" destOrd="0" presId="urn:microsoft.com/office/officeart/2005/8/layout/hList1"/>
    <dgm:cxn modelId="{95BFBEB8-3A0C-48C3-9FAE-D2D8B11E9E83}" type="presParOf" srcId="{4D389A90-E20A-4041-A051-03EAFDC87BD6}" destId="{95B7D95B-E409-4473-B1D1-265E67F0522C}" srcOrd="0" destOrd="0" presId="urn:microsoft.com/office/officeart/2005/8/layout/hList1"/>
    <dgm:cxn modelId="{3F6909BC-3BCF-484C-B34F-451F5FC4824B}" type="presParOf" srcId="{95B7D95B-E409-4473-B1D1-265E67F0522C}" destId="{617C1DC2-787E-46C8-8B08-CB6033B9F1E5}" srcOrd="0" destOrd="0" presId="urn:microsoft.com/office/officeart/2005/8/layout/hList1"/>
    <dgm:cxn modelId="{DC9246A4-A770-48AB-86F0-3002C46C476A}" type="presParOf" srcId="{95B7D95B-E409-4473-B1D1-265E67F0522C}" destId="{C35396B3-42CF-448B-B86D-5A8C45EF1B92}"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3AE05E54-A5A8-476D-BEFB-062453A366DB}" type="doc">
      <dgm:prSet loTypeId="urn:microsoft.com/office/officeart/2005/8/layout/chevron2" loCatId="process" qsTypeId="urn:microsoft.com/office/officeart/2005/8/quickstyle/3d1" qsCatId="3D" csTypeId="urn:microsoft.com/office/officeart/2005/8/colors/colorful3" csCatId="colorful"/>
      <dgm:spPr/>
      <dgm:t>
        <a:bodyPr/>
        <a:lstStyle/>
        <a:p>
          <a:endParaRPr lang="ru-RU"/>
        </a:p>
      </dgm:t>
    </dgm:pt>
    <dgm:pt modelId="{FA0A655B-A6B1-4021-9F8A-22A64272C3D7}">
      <dgm:prSet/>
      <dgm:spPr/>
      <dgm:t>
        <a:bodyPr/>
        <a:lstStyle/>
        <a:p>
          <a:pPr rtl="0"/>
          <a:r>
            <a:rPr lang="ru-RU"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0642F418-72AF-484E-A4AE-F3F1D44A100C}" type="parTrans" cxnId="{67849551-1EB7-491D-A544-42C0D71808AE}">
      <dgm:prSet/>
      <dgm:spPr/>
      <dgm:t>
        <a:bodyPr/>
        <a:lstStyle/>
        <a:p>
          <a:endParaRPr lang="ru-RU">
            <a:latin typeface="Times New Roman" pitchFamily="18" charset="0"/>
            <a:cs typeface="Times New Roman" pitchFamily="18" charset="0"/>
          </a:endParaRPr>
        </a:p>
      </dgm:t>
    </dgm:pt>
    <dgm:pt modelId="{7F6AB33B-367D-489D-8469-D7F751EEBFD8}" type="sibTrans" cxnId="{67849551-1EB7-491D-A544-42C0D71808AE}">
      <dgm:prSet/>
      <dgm:spPr/>
      <dgm:t>
        <a:bodyPr/>
        <a:lstStyle/>
        <a:p>
          <a:endParaRPr lang="ru-RU">
            <a:latin typeface="Times New Roman" pitchFamily="18" charset="0"/>
            <a:cs typeface="Times New Roman" pitchFamily="18" charset="0"/>
          </a:endParaRPr>
        </a:p>
      </dgm:t>
    </dgm:pt>
    <dgm:pt modelId="{252FE0E0-424C-4F2D-84BD-C461A4A47E29}">
      <dgm:prSet/>
      <dgm:spPr/>
      <dgm:t>
        <a:bodyPr/>
        <a:lstStyle/>
        <a:p>
          <a:pPr rtl="0"/>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чиқаришни автоматлаштиришни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юқори малакага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ишчилардан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923EDA14-4FDD-44AE-AB9B-543C56C58FBB}" type="parTrans" cxnId="{A13B3387-7A99-4D3B-9AC8-BF3F4274DA7D}">
      <dgm:prSet/>
      <dgm:spPr/>
      <dgm:t>
        <a:bodyPr/>
        <a:lstStyle/>
        <a:p>
          <a:endParaRPr lang="ru-RU">
            <a:latin typeface="Times New Roman" pitchFamily="18" charset="0"/>
            <a:cs typeface="Times New Roman" pitchFamily="18" charset="0"/>
          </a:endParaRPr>
        </a:p>
      </dgm:t>
    </dgm:pt>
    <dgm:pt modelId="{F73000C5-C7BD-448D-8F4F-7ACED2304FEE}" type="sibTrans" cxnId="{A13B3387-7A99-4D3B-9AC8-BF3F4274DA7D}">
      <dgm:prSet/>
      <dgm:spPr/>
      <dgm:t>
        <a:bodyPr/>
        <a:lstStyle/>
        <a:p>
          <a:endParaRPr lang="ru-RU">
            <a:latin typeface="Times New Roman" pitchFamily="18" charset="0"/>
            <a:cs typeface="Times New Roman" pitchFamily="18" charset="0"/>
          </a:endParaRPr>
        </a:p>
      </dgm:t>
    </dgm:pt>
    <dgm:pt modelId="{8F353957-4AED-4949-BED2-9A702032DCEB}">
      <dgm:prSet/>
      <dgm:spPr/>
      <dgm:t>
        <a:bodyPr/>
        <a:lstStyle/>
        <a:p>
          <a:pPr rtl="0"/>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0261F799-24C7-4A8F-AABF-D449FCC68B3B}" type="parTrans" cxnId="{0D87F1E2-9E49-41F5-8C7B-DE1F839652FA}">
      <dgm:prSet/>
      <dgm:spPr/>
      <dgm:t>
        <a:bodyPr/>
        <a:lstStyle/>
        <a:p>
          <a:endParaRPr lang="ru-RU">
            <a:latin typeface="Times New Roman" pitchFamily="18" charset="0"/>
            <a:cs typeface="Times New Roman" pitchFamily="18" charset="0"/>
          </a:endParaRPr>
        </a:p>
      </dgm:t>
    </dgm:pt>
    <dgm:pt modelId="{E785C4C9-C1AE-4A69-95CB-9CF1F6AB8882}" type="sibTrans" cxnId="{0D87F1E2-9E49-41F5-8C7B-DE1F839652FA}">
      <dgm:prSet/>
      <dgm:spPr/>
      <dgm:t>
        <a:bodyPr/>
        <a:lstStyle/>
        <a:p>
          <a:endParaRPr lang="ru-RU">
            <a:latin typeface="Times New Roman" pitchFamily="18" charset="0"/>
            <a:cs typeface="Times New Roman" pitchFamily="18" charset="0"/>
          </a:endParaRPr>
        </a:p>
      </dgm:t>
    </dgm:pt>
    <dgm:pt modelId="{6A01A273-261D-469E-A917-2D8C2C12F5A1}">
      <dgm:prSet/>
      <dgm:spPr/>
      <dgm:t>
        <a:bodyPr/>
        <a:lstStyle/>
        <a:p>
          <a:pPr rtl="0"/>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ходимлари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меҳнатнинг қулай шароитларини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нисбатан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юқори 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ҳақи белгилаш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рағбатлантириш;</a:t>
          </a:r>
          <a:endParaRPr lang="ru-RU" dirty="0">
            <a:latin typeface="Times New Roman" pitchFamily="18" charset="0"/>
            <a:cs typeface="Times New Roman" pitchFamily="18" charset="0"/>
          </a:endParaRPr>
        </a:p>
      </dgm:t>
    </dgm:pt>
    <dgm:pt modelId="{DDD66CD7-E2E4-4DF1-8FA4-D19495E3A04E}" type="parTrans" cxnId="{C5532C5B-EB9F-44E0-92D9-D0FDACFCBB2F}">
      <dgm:prSet/>
      <dgm:spPr/>
      <dgm:t>
        <a:bodyPr/>
        <a:lstStyle/>
        <a:p>
          <a:endParaRPr lang="ru-RU">
            <a:latin typeface="Times New Roman" pitchFamily="18" charset="0"/>
            <a:cs typeface="Times New Roman" pitchFamily="18" charset="0"/>
          </a:endParaRPr>
        </a:p>
      </dgm:t>
    </dgm:pt>
    <dgm:pt modelId="{3719D871-881C-402F-87E8-4ED8CE805CE2}" type="sibTrans" cxnId="{C5532C5B-EB9F-44E0-92D9-D0FDACFCBB2F}">
      <dgm:prSet/>
      <dgm:spPr/>
      <dgm:t>
        <a:bodyPr/>
        <a:lstStyle/>
        <a:p>
          <a:endParaRPr lang="ru-RU">
            <a:latin typeface="Times New Roman" pitchFamily="18" charset="0"/>
            <a:cs typeface="Times New Roman" pitchFamily="18" charset="0"/>
          </a:endParaRPr>
        </a:p>
      </dgm:t>
    </dgm:pt>
    <dgm:pt modelId="{346FA65C-5F4F-472D-98D4-88BE41E2DE72}">
      <dgm:prSet/>
      <dgm:spPr/>
      <dgm:t>
        <a:bodyPr/>
        <a:lstStyle/>
        <a:p>
          <a:pPr rtl="0"/>
          <a:r>
            <a:rPr lang="ru-RU"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29DD07EF-CD91-4EDA-8D19-22FF9B8B8509}" type="parTrans" cxnId="{16D23FA2-D63B-4BA0-8A18-FCD440A1DE86}">
      <dgm:prSet/>
      <dgm:spPr/>
      <dgm:t>
        <a:bodyPr/>
        <a:lstStyle/>
        <a:p>
          <a:endParaRPr lang="ru-RU">
            <a:latin typeface="Times New Roman" pitchFamily="18" charset="0"/>
            <a:cs typeface="Times New Roman" pitchFamily="18" charset="0"/>
          </a:endParaRPr>
        </a:p>
      </dgm:t>
    </dgm:pt>
    <dgm:pt modelId="{DA23B1CD-F26D-44C8-880D-90965ECD31E9}" type="sibTrans" cxnId="{16D23FA2-D63B-4BA0-8A18-FCD440A1DE86}">
      <dgm:prSet/>
      <dgm:spPr/>
      <dgm:t>
        <a:bodyPr/>
        <a:lstStyle/>
        <a:p>
          <a:endParaRPr lang="ru-RU">
            <a:latin typeface="Times New Roman" pitchFamily="18" charset="0"/>
            <a:cs typeface="Times New Roman" pitchFamily="18" charset="0"/>
          </a:endParaRPr>
        </a:p>
      </dgm:t>
    </dgm:pt>
    <dgm:pt modelId="{E790E67E-F567-47FA-B30C-B71CD36FF27E}">
      <dgm:prSet/>
      <dgm:spPr/>
      <dgm:t>
        <a:bodyPr/>
        <a:lstStyle/>
        <a:p>
          <a:pPr rtl="0"/>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устидан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мунтазам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назорат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ўрнатиш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бўлинмалари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мувофиқлаштириш;</a:t>
          </a:r>
          <a:endParaRPr lang="ru-RU" dirty="0">
            <a:latin typeface="Times New Roman" pitchFamily="18" charset="0"/>
            <a:cs typeface="Times New Roman" pitchFamily="18" charset="0"/>
          </a:endParaRPr>
        </a:p>
      </dgm:t>
    </dgm:pt>
    <dgm:pt modelId="{0DF4E77C-2717-4A3C-89DA-31D220A90D9B}" type="parTrans" cxnId="{555A8891-726D-4CE2-A7A7-5F4854B44D64}">
      <dgm:prSet/>
      <dgm:spPr/>
      <dgm:t>
        <a:bodyPr/>
        <a:lstStyle/>
        <a:p>
          <a:endParaRPr lang="ru-RU">
            <a:latin typeface="Times New Roman" pitchFamily="18" charset="0"/>
            <a:cs typeface="Times New Roman" pitchFamily="18" charset="0"/>
          </a:endParaRPr>
        </a:p>
      </dgm:t>
    </dgm:pt>
    <dgm:pt modelId="{CD64008B-4143-448C-93D7-70DFF75C7F24}" type="sibTrans" cxnId="{555A8891-726D-4CE2-A7A7-5F4854B44D64}">
      <dgm:prSet/>
      <dgm:spPr/>
      <dgm:t>
        <a:bodyPr/>
        <a:lstStyle/>
        <a:p>
          <a:endParaRPr lang="ru-RU">
            <a:latin typeface="Times New Roman" pitchFamily="18" charset="0"/>
            <a:cs typeface="Times New Roman" pitchFamily="18" charset="0"/>
          </a:endParaRPr>
        </a:p>
      </dgm:t>
    </dgm:pt>
    <dgm:pt modelId="{F2F0A85C-10B8-4FF6-B74E-8B6E5E7A37D9}">
      <dgm:prSet/>
      <dgm:spPr/>
      <dgm:t>
        <a:bodyPr/>
        <a:lstStyle/>
        <a:p>
          <a:pPr rtl="0"/>
          <a:r>
            <a:rPr lang="ru-RU"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81685D9A-3B62-42B5-AEBB-C68CD6B51F88}" type="parTrans" cxnId="{4A4980BA-CF7E-495D-99FB-2D44D708FF60}">
      <dgm:prSet/>
      <dgm:spPr/>
      <dgm:t>
        <a:bodyPr/>
        <a:lstStyle/>
        <a:p>
          <a:endParaRPr lang="ru-RU">
            <a:latin typeface="Times New Roman" pitchFamily="18" charset="0"/>
            <a:cs typeface="Times New Roman" pitchFamily="18" charset="0"/>
          </a:endParaRPr>
        </a:p>
      </dgm:t>
    </dgm:pt>
    <dgm:pt modelId="{5334310E-CC70-4047-B35D-6A97E4C1AB2D}" type="sibTrans" cxnId="{4A4980BA-CF7E-495D-99FB-2D44D708FF60}">
      <dgm:prSet/>
      <dgm:spPr/>
      <dgm:t>
        <a:bodyPr/>
        <a:lstStyle/>
        <a:p>
          <a:endParaRPr lang="ru-RU">
            <a:latin typeface="Times New Roman" pitchFamily="18" charset="0"/>
            <a:cs typeface="Times New Roman" pitchFamily="18" charset="0"/>
          </a:endParaRPr>
        </a:p>
      </dgm:t>
    </dgm:pt>
    <dgm:pt modelId="{6616AAFC-3B8D-4E6D-84FE-0373DCD8178E}">
      <dgm:prSet/>
      <dgm:spPr/>
      <dgm:t>
        <a:bodyPr/>
        <a:lstStyle/>
        <a:p>
          <a:pPr rtl="0"/>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мунтазам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излаш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ўзлаштириш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42B4C27D-0149-4083-9162-882526B9411C}" type="parTrans" cxnId="{A66EB388-DAED-4549-9D02-0BF1C963DEED}">
      <dgm:prSet/>
      <dgm:spPr/>
      <dgm:t>
        <a:bodyPr/>
        <a:lstStyle/>
        <a:p>
          <a:endParaRPr lang="ru-RU">
            <a:latin typeface="Times New Roman" pitchFamily="18" charset="0"/>
            <a:cs typeface="Times New Roman" pitchFamily="18" charset="0"/>
          </a:endParaRPr>
        </a:p>
      </dgm:t>
    </dgm:pt>
    <dgm:pt modelId="{DEEC864C-68CA-4279-ACAD-BB306E315488}" type="sibTrans" cxnId="{A66EB388-DAED-4549-9D02-0BF1C963DEED}">
      <dgm:prSet/>
      <dgm:spPr/>
      <dgm:t>
        <a:bodyPr/>
        <a:lstStyle/>
        <a:p>
          <a:endParaRPr lang="ru-RU">
            <a:latin typeface="Times New Roman" pitchFamily="18" charset="0"/>
            <a:cs typeface="Times New Roman" pitchFamily="18" charset="0"/>
          </a:endParaRPr>
        </a:p>
      </dgm:t>
    </dgm:pt>
    <dgm:pt modelId="{70792A35-98EB-4D44-BFD3-02BF2433907E}" type="pres">
      <dgm:prSet presAssocID="{3AE05E54-A5A8-476D-BEFB-062453A366DB}" presName="linearFlow" presStyleCnt="0">
        <dgm:presLayoutVars>
          <dgm:dir/>
          <dgm:animLvl val="lvl"/>
          <dgm:resizeHandles val="exact"/>
        </dgm:presLayoutVars>
      </dgm:prSet>
      <dgm:spPr/>
      <dgm:t>
        <a:bodyPr/>
        <a:lstStyle/>
        <a:p>
          <a:endParaRPr lang="ru-RU"/>
        </a:p>
      </dgm:t>
    </dgm:pt>
    <dgm:pt modelId="{2A958CF4-E070-450C-949B-3B85838F20D1}" type="pres">
      <dgm:prSet presAssocID="{FA0A655B-A6B1-4021-9F8A-22A64272C3D7}" presName="composite" presStyleCnt="0"/>
      <dgm:spPr/>
    </dgm:pt>
    <dgm:pt modelId="{E42637AD-3BAB-44DA-BA84-B99FA80E52FD}" type="pres">
      <dgm:prSet presAssocID="{FA0A655B-A6B1-4021-9F8A-22A64272C3D7}" presName="parentText" presStyleLbl="alignNode1" presStyleIdx="0" presStyleCnt="4">
        <dgm:presLayoutVars>
          <dgm:chMax val="1"/>
          <dgm:bulletEnabled val="1"/>
        </dgm:presLayoutVars>
      </dgm:prSet>
      <dgm:spPr/>
      <dgm:t>
        <a:bodyPr/>
        <a:lstStyle/>
        <a:p>
          <a:endParaRPr lang="ru-RU"/>
        </a:p>
      </dgm:t>
    </dgm:pt>
    <dgm:pt modelId="{35E8AF40-8B58-4469-B58E-936561A060EC}" type="pres">
      <dgm:prSet presAssocID="{FA0A655B-A6B1-4021-9F8A-22A64272C3D7}" presName="descendantText" presStyleLbl="alignAcc1" presStyleIdx="0" presStyleCnt="4">
        <dgm:presLayoutVars>
          <dgm:bulletEnabled val="1"/>
        </dgm:presLayoutVars>
      </dgm:prSet>
      <dgm:spPr/>
      <dgm:t>
        <a:bodyPr/>
        <a:lstStyle/>
        <a:p>
          <a:endParaRPr lang="ru-RU"/>
        </a:p>
      </dgm:t>
    </dgm:pt>
    <dgm:pt modelId="{3D91EDF7-9D96-4B9E-B2C0-CFCE57BF2127}" type="pres">
      <dgm:prSet presAssocID="{7F6AB33B-367D-489D-8469-D7F751EEBFD8}" presName="sp" presStyleCnt="0"/>
      <dgm:spPr/>
    </dgm:pt>
    <dgm:pt modelId="{D968D43C-2A01-4DC1-816C-6661A354E97B}" type="pres">
      <dgm:prSet presAssocID="{8F353957-4AED-4949-BED2-9A702032DCEB}" presName="composite" presStyleCnt="0"/>
      <dgm:spPr/>
    </dgm:pt>
    <dgm:pt modelId="{D8F7A7C9-DF8C-4A31-98D2-AB3029A03FE0}" type="pres">
      <dgm:prSet presAssocID="{8F353957-4AED-4949-BED2-9A702032DCEB}" presName="parentText" presStyleLbl="alignNode1" presStyleIdx="1" presStyleCnt="4">
        <dgm:presLayoutVars>
          <dgm:chMax val="1"/>
          <dgm:bulletEnabled val="1"/>
        </dgm:presLayoutVars>
      </dgm:prSet>
      <dgm:spPr/>
      <dgm:t>
        <a:bodyPr/>
        <a:lstStyle/>
        <a:p>
          <a:endParaRPr lang="ru-RU"/>
        </a:p>
      </dgm:t>
    </dgm:pt>
    <dgm:pt modelId="{500D11CD-BBB4-4743-B822-B6077E97DEFC}" type="pres">
      <dgm:prSet presAssocID="{8F353957-4AED-4949-BED2-9A702032DCEB}" presName="descendantText" presStyleLbl="alignAcc1" presStyleIdx="1" presStyleCnt="4">
        <dgm:presLayoutVars>
          <dgm:bulletEnabled val="1"/>
        </dgm:presLayoutVars>
      </dgm:prSet>
      <dgm:spPr/>
      <dgm:t>
        <a:bodyPr/>
        <a:lstStyle/>
        <a:p>
          <a:endParaRPr lang="ru-RU"/>
        </a:p>
      </dgm:t>
    </dgm:pt>
    <dgm:pt modelId="{BF9B3713-02B3-43D4-854E-D4D77C812E06}" type="pres">
      <dgm:prSet presAssocID="{E785C4C9-C1AE-4A69-95CB-9CF1F6AB8882}" presName="sp" presStyleCnt="0"/>
      <dgm:spPr/>
    </dgm:pt>
    <dgm:pt modelId="{B83956DF-6E5B-4EE5-B831-5D4F980E3899}" type="pres">
      <dgm:prSet presAssocID="{346FA65C-5F4F-472D-98D4-88BE41E2DE72}" presName="composite" presStyleCnt="0"/>
      <dgm:spPr/>
    </dgm:pt>
    <dgm:pt modelId="{C52E9012-9E41-491B-9DF1-CF4728CBBF49}" type="pres">
      <dgm:prSet presAssocID="{346FA65C-5F4F-472D-98D4-88BE41E2DE72}" presName="parentText" presStyleLbl="alignNode1" presStyleIdx="2" presStyleCnt="4">
        <dgm:presLayoutVars>
          <dgm:chMax val="1"/>
          <dgm:bulletEnabled val="1"/>
        </dgm:presLayoutVars>
      </dgm:prSet>
      <dgm:spPr/>
      <dgm:t>
        <a:bodyPr/>
        <a:lstStyle/>
        <a:p>
          <a:endParaRPr lang="ru-RU"/>
        </a:p>
      </dgm:t>
    </dgm:pt>
    <dgm:pt modelId="{8E16AC9A-7154-482B-B7BC-417450131CBB}" type="pres">
      <dgm:prSet presAssocID="{346FA65C-5F4F-472D-98D4-88BE41E2DE72}" presName="descendantText" presStyleLbl="alignAcc1" presStyleIdx="2" presStyleCnt="4">
        <dgm:presLayoutVars>
          <dgm:bulletEnabled val="1"/>
        </dgm:presLayoutVars>
      </dgm:prSet>
      <dgm:spPr/>
      <dgm:t>
        <a:bodyPr/>
        <a:lstStyle/>
        <a:p>
          <a:endParaRPr lang="ru-RU"/>
        </a:p>
      </dgm:t>
    </dgm:pt>
    <dgm:pt modelId="{6D74F004-8CA6-4726-8741-E66B98D51281}" type="pres">
      <dgm:prSet presAssocID="{DA23B1CD-F26D-44C8-880D-90965ECD31E9}" presName="sp" presStyleCnt="0"/>
      <dgm:spPr/>
    </dgm:pt>
    <dgm:pt modelId="{4C6F115D-3BBB-445E-9835-80AE305AA00E}" type="pres">
      <dgm:prSet presAssocID="{F2F0A85C-10B8-4FF6-B74E-8B6E5E7A37D9}" presName="composite" presStyleCnt="0"/>
      <dgm:spPr/>
    </dgm:pt>
    <dgm:pt modelId="{797F53D8-FB98-415E-B628-867FA2024E9B}" type="pres">
      <dgm:prSet presAssocID="{F2F0A85C-10B8-4FF6-B74E-8B6E5E7A37D9}" presName="parentText" presStyleLbl="alignNode1" presStyleIdx="3" presStyleCnt="4">
        <dgm:presLayoutVars>
          <dgm:chMax val="1"/>
          <dgm:bulletEnabled val="1"/>
        </dgm:presLayoutVars>
      </dgm:prSet>
      <dgm:spPr/>
      <dgm:t>
        <a:bodyPr/>
        <a:lstStyle/>
        <a:p>
          <a:endParaRPr lang="ru-RU"/>
        </a:p>
      </dgm:t>
    </dgm:pt>
    <dgm:pt modelId="{7D35E387-33C8-4BE2-AF7A-9DC1E2C39DA6}" type="pres">
      <dgm:prSet presAssocID="{F2F0A85C-10B8-4FF6-B74E-8B6E5E7A37D9}" presName="descendantText" presStyleLbl="alignAcc1" presStyleIdx="3" presStyleCnt="4">
        <dgm:presLayoutVars>
          <dgm:bulletEnabled val="1"/>
        </dgm:presLayoutVars>
      </dgm:prSet>
      <dgm:spPr/>
      <dgm:t>
        <a:bodyPr/>
        <a:lstStyle/>
        <a:p>
          <a:endParaRPr lang="ru-RU"/>
        </a:p>
      </dgm:t>
    </dgm:pt>
  </dgm:ptLst>
  <dgm:cxnLst>
    <dgm:cxn modelId="{2A828C60-DA52-4F5D-BBC3-A7C551A13B0F}" type="presOf" srcId="{6616AAFC-3B8D-4E6D-84FE-0373DCD8178E}" destId="{7D35E387-33C8-4BE2-AF7A-9DC1E2C39DA6}" srcOrd="0" destOrd="0" presId="urn:microsoft.com/office/officeart/2005/8/layout/chevron2"/>
    <dgm:cxn modelId="{67849551-1EB7-491D-A544-42C0D71808AE}" srcId="{3AE05E54-A5A8-476D-BEFB-062453A366DB}" destId="{FA0A655B-A6B1-4021-9F8A-22A64272C3D7}" srcOrd="0" destOrd="0" parTransId="{0642F418-72AF-484E-A4AE-F3F1D44A100C}" sibTransId="{7F6AB33B-367D-489D-8469-D7F751EEBFD8}"/>
    <dgm:cxn modelId="{B2050B62-3B01-45C7-8AE8-993639802502}" type="presOf" srcId="{346FA65C-5F4F-472D-98D4-88BE41E2DE72}" destId="{C52E9012-9E41-491B-9DF1-CF4728CBBF49}" srcOrd="0" destOrd="0" presId="urn:microsoft.com/office/officeart/2005/8/layout/chevron2"/>
    <dgm:cxn modelId="{C5532C5B-EB9F-44E0-92D9-D0FDACFCBB2F}" srcId="{8F353957-4AED-4949-BED2-9A702032DCEB}" destId="{6A01A273-261D-469E-A917-2D8C2C12F5A1}" srcOrd="0" destOrd="0" parTransId="{DDD66CD7-E2E4-4DF1-8FA4-D19495E3A04E}" sibTransId="{3719D871-881C-402F-87E8-4ED8CE805CE2}"/>
    <dgm:cxn modelId="{5DD93199-C481-40B5-BE29-6979AA699EC4}" type="presOf" srcId="{252FE0E0-424C-4F2D-84BD-C461A4A47E29}" destId="{35E8AF40-8B58-4469-B58E-936561A060EC}" srcOrd="0" destOrd="0" presId="urn:microsoft.com/office/officeart/2005/8/layout/chevron2"/>
    <dgm:cxn modelId="{A66EB388-DAED-4549-9D02-0BF1C963DEED}" srcId="{F2F0A85C-10B8-4FF6-B74E-8B6E5E7A37D9}" destId="{6616AAFC-3B8D-4E6D-84FE-0373DCD8178E}" srcOrd="0" destOrd="0" parTransId="{42B4C27D-0149-4083-9162-882526B9411C}" sibTransId="{DEEC864C-68CA-4279-ACAD-BB306E315488}"/>
    <dgm:cxn modelId="{0D87F1E2-9E49-41F5-8C7B-DE1F839652FA}" srcId="{3AE05E54-A5A8-476D-BEFB-062453A366DB}" destId="{8F353957-4AED-4949-BED2-9A702032DCEB}" srcOrd="1" destOrd="0" parTransId="{0261F799-24C7-4A8F-AABF-D449FCC68B3B}" sibTransId="{E785C4C9-C1AE-4A69-95CB-9CF1F6AB8882}"/>
    <dgm:cxn modelId="{2F8FDF00-7F33-4DA8-B4EB-631BB0B717E3}" type="presOf" srcId="{E790E67E-F567-47FA-B30C-B71CD36FF27E}" destId="{8E16AC9A-7154-482B-B7BC-417450131CBB}" srcOrd="0" destOrd="0" presId="urn:microsoft.com/office/officeart/2005/8/layout/chevron2"/>
    <dgm:cxn modelId="{F36BF2A2-7D10-4EA3-85AF-21B1F0855298}" type="presOf" srcId="{6A01A273-261D-469E-A917-2D8C2C12F5A1}" destId="{500D11CD-BBB4-4743-B822-B6077E97DEFC}" srcOrd="0" destOrd="0" presId="urn:microsoft.com/office/officeart/2005/8/layout/chevron2"/>
    <dgm:cxn modelId="{16D23FA2-D63B-4BA0-8A18-FCD440A1DE86}" srcId="{3AE05E54-A5A8-476D-BEFB-062453A366DB}" destId="{346FA65C-5F4F-472D-98D4-88BE41E2DE72}" srcOrd="2" destOrd="0" parTransId="{29DD07EF-CD91-4EDA-8D19-22FF9B8B8509}" sibTransId="{DA23B1CD-F26D-44C8-880D-90965ECD31E9}"/>
    <dgm:cxn modelId="{A13B3387-7A99-4D3B-9AC8-BF3F4274DA7D}" srcId="{FA0A655B-A6B1-4021-9F8A-22A64272C3D7}" destId="{252FE0E0-424C-4F2D-84BD-C461A4A47E29}" srcOrd="0" destOrd="0" parTransId="{923EDA14-4FDD-44AE-AB9B-543C56C58FBB}" sibTransId="{F73000C5-C7BD-448D-8F4F-7ACED2304FEE}"/>
    <dgm:cxn modelId="{AAA959BE-2A3B-40E8-BA6E-F593EA644862}" type="presOf" srcId="{F2F0A85C-10B8-4FF6-B74E-8B6E5E7A37D9}" destId="{797F53D8-FB98-415E-B628-867FA2024E9B}" srcOrd="0" destOrd="0" presId="urn:microsoft.com/office/officeart/2005/8/layout/chevron2"/>
    <dgm:cxn modelId="{4A4980BA-CF7E-495D-99FB-2D44D708FF60}" srcId="{3AE05E54-A5A8-476D-BEFB-062453A366DB}" destId="{F2F0A85C-10B8-4FF6-B74E-8B6E5E7A37D9}" srcOrd="3" destOrd="0" parTransId="{81685D9A-3B62-42B5-AEBB-C68CD6B51F88}" sibTransId="{5334310E-CC70-4047-B35D-6A97E4C1AB2D}"/>
    <dgm:cxn modelId="{555A8891-726D-4CE2-A7A7-5F4854B44D64}" srcId="{346FA65C-5F4F-472D-98D4-88BE41E2DE72}" destId="{E790E67E-F567-47FA-B30C-B71CD36FF27E}" srcOrd="0" destOrd="0" parTransId="{0DF4E77C-2717-4A3C-89DA-31D220A90D9B}" sibTransId="{CD64008B-4143-448C-93D7-70DFF75C7F24}"/>
    <dgm:cxn modelId="{7BC03358-F780-49E9-A418-9DC9CCED221A}" type="presOf" srcId="{8F353957-4AED-4949-BED2-9A702032DCEB}" destId="{D8F7A7C9-DF8C-4A31-98D2-AB3029A03FE0}" srcOrd="0" destOrd="0" presId="urn:microsoft.com/office/officeart/2005/8/layout/chevron2"/>
    <dgm:cxn modelId="{2CCF9851-BA58-4E92-9FFE-D22379EB1D89}" type="presOf" srcId="{3AE05E54-A5A8-476D-BEFB-062453A366DB}" destId="{70792A35-98EB-4D44-BFD3-02BF2433907E}" srcOrd="0" destOrd="0" presId="urn:microsoft.com/office/officeart/2005/8/layout/chevron2"/>
    <dgm:cxn modelId="{306404CC-65DC-4D45-892B-7D34B726DB80}" type="presOf" srcId="{FA0A655B-A6B1-4021-9F8A-22A64272C3D7}" destId="{E42637AD-3BAB-44DA-BA84-B99FA80E52FD}" srcOrd="0" destOrd="0" presId="urn:microsoft.com/office/officeart/2005/8/layout/chevron2"/>
    <dgm:cxn modelId="{9DC6EC8A-3867-4E0B-9EC6-6CAA2F5D16E2}" type="presParOf" srcId="{70792A35-98EB-4D44-BFD3-02BF2433907E}" destId="{2A958CF4-E070-450C-949B-3B85838F20D1}" srcOrd="0" destOrd="0" presId="urn:microsoft.com/office/officeart/2005/8/layout/chevron2"/>
    <dgm:cxn modelId="{41D88DEB-D5F0-4834-A2F2-E4B9587F6FFE}" type="presParOf" srcId="{2A958CF4-E070-450C-949B-3B85838F20D1}" destId="{E42637AD-3BAB-44DA-BA84-B99FA80E52FD}" srcOrd="0" destOrd="0" presId="urn:microsoft.com/office/officeart/2005/8/layout/chevron2"/>
    <dgm:cxn modelId="{3F67BD35-8613-450F-8600-B1B04B6C134E}" type="presParOf" srcId="{2A958CF4-E070-450C-949B-3B85838F20D1}" destId="{35E8AF40-8B58-4469-B58E-936561A060EC}" srcOrd="1" destOrd="0" presId="urn:microsoft.com/office/officeart/2005/8/layout/chevron2"/>
    <dgm:cxn modelId="{DB942D0E-FDC3-4B39-AD34-AC8C00B55803}" type="presParOf" srcId="{70792A35-98EB-4D44-BFD3-02BF2433907E}" destId="{3D91EDF7-9D96-4B9E-B2C0-CFCE57BF2127}" srcOrd="1" destOrd="0" presId="urn:microsoft.com/office/officeart/2005/8/layout/chevron2"/>
    <dgm:cxn modelId="{EB06E1BB-8E6D-447E-BF72-F3DF604ABD70}" type="presParOf" srcId="{70792A35-98EB-4D44-BFD3-02BF2433907E}" destId="{D968D43C-2A01-4DC1-816C-6661A354E97B}" srcOrd="2" destOrd="0" presId="urn:microsoft.com/office/officeart/2005/8/layout/chevron2"/>
    <dgm:cxn modelId="{17684175-100D-44C8-9436-D9D2EE53891A}" type="presParOf" srcId="{D968D43C-2A01-4DC1-816C-6661A354E97B}" destId="{D8F7A7C9-DF8C-4A31-98D2-AB3029A03FE0}" srcOrd="0" destOrd="0" presId="urn:microsoft.com/office/officeart/2005/8/layout/chevron2"/>
    <dgm:cxn modelId="{C55F8943-D14B-4132-B792-9DB4FD4DD016}" type="presParOf" srcId="{D968D43C-2A01-4DC1-816C-6661A354E97B}" destId="{500D11CD-BBB4-4743-B822-B6077E97DEFC}" srcOrd="1" destOrd="0" presId="urn:microsoft.com/office/officeart/2005/8/layout/chevron2"/>
    <dgm:cxn modelId="{99EDEAF2-6693-41B7-9989-F1F03A0100C6}" type="presParOf" srcId="{70792A35-98EB-4D44-BFD3-02BF2433907E}" destId="{BF9B3713-02B3-43D4-854E-D4D77C812E06}" srcOrd="3" destOrd="0" presId="urn:microsoft.com/office/officeart/2005/8/layout/chevron2"/>
    <dgm:cxn modelId="{9876FAE1-FD33-4FA0-9E22-4C02362A47E6}" type="presParOf" srcId="{70792A35-98EB-4D44-BFD3-02BF2433907E}" destId="{B83956DF-6E5B-4EE5-B831-5D4F980E3899}" srcOrd="4" destOrd="0" presId="urn:microsoft.com/office/officeart/2005/8/layout/chevron2"/>
    <dgm:cxn modelId="{116AFB02-4C56-4A27-BC4E-B5DE1DDD1668}" type="presParOf" srcId="{B83956DF-6E5B-4EE5-B831-5D4F980E3899}" destId="{C52E9012-9E41-491B-9DF1-CF4728CBBF49}" srcOrd="0" destOrd="0" presId="urn:microsoft.com/office/officeart/2005/8/layout/chevron2"/>
    <dgm:cxn modelId="{1581A921-3A05-43AB-ABBF-81F05091E2B7}" type="presParOf" srcId="{B83956DF-6E5B-4EE5-B831-5D4F980E3899}" destId="{8E16AC9A-7154-482B-B7BC-417450131CBB}" srcOrd="1" destOrd="0" presId="urn:microsoft.com/office/officeart/2005/8/layout/chevron2"/>
    <dgm:cxn modelId="{61BE3564-EF66-4074-9D0E-32BE5E9D9AF4}" type="presParOf" srcId="{70792A35-98EB-4D44-BFD3-02BF2433907E}" destId="{6D74F004-8CA6-4726-8741-E66B98D51281}" srcOrd="5" destOrd="0" presId="urn:microsoft.com/office/officeart/2005/8/layout/chevron2"/>
    <dgm:cxn modelId="{ABC0F7EE-586D-4D83-AEBD-9D0FB466280A}" type="presParOf" srcId="{70792A35-98EB-4D44-BFD3-02BF2433907E}" destId="{4C6F115D-3BBB-445E-9835-80AE305AA00E}" srcOrd="6" destOrd="0" presId="urn:microsoft.com/office/officeart/2005/8/layout/chevron2"/>
    <dgm:cxn modelId="{64D52663-2CC8-4675-924D-79A7C6B0C122}" type="presParOf" srcId="{4C6F115D-3BBB-445E-9835-80AE305AA00E}" destId="{797F53D8-FB98-415E-B628-867FA2024E9B}" srcOrd="0" destOrd="0" presId="urn:microsoft.com/office/officeart/2005/8/layout/chevron2"/>
    <dgm:cxn modelId="{411961F9-4D56-445F-99ED-E42813465626}" type="presParOf" srcId="{4C6F115D-3BBB-445E-9835-80AE305AA00E}" destId="{7D35E387-33C8-4BE2-AF7A-9DC1E2C39DA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5720B3C0-C2E8-4328-AEE5-539529534ACE}"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4C7F1AA-12C8-4A2D-AB26-DC919D0366D7}">
      <dgm:prSet/>
      <dgm:spPr/>
      <dgm:t>
        <a:bodyPr/>
        <a:lstStyle/>
        <a:p>
          <a:pPr algn="ctr" rtl="0"/>
          <a:r>
            <a:rPr lang="ru-RU" b="1" dirty="0" err="1" smtClean="0">
              <a:latin typeface="Times New Roman" pitchFamily="18" charset="0"/>
              <a:cs typeface="Times New Roman" pitchFamily="18" charset="0"/>
            </a:rPr>
            <a:t>Менежмент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қуйидаги вазифаларни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бажаришга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қаратилган бўлади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471ED0B2-7DA3-4AAC-BA85-96561E8689AC}" type="parTrans" cxnId="{BC56978A-454B-4CFA-A4DD-700A325E4D83}">
      <dgm:prSet/>
      <dgm:spPr/>
      <dgm:t>
        <a:bodyPr/>
        <a:lstStyle/>
        <a:p>
          <a:endParaRPr lang="ru-RU"/>
        </a:p>
      </dgm:t>
    </dgm:pt>
    <dgm:pt modelId="{936A3A7B-65B5-4F29-ACF1-A6CAD947C5E7}" type="sibTrans" cxnId="{BC56978A-454B-4CFA-A4DD-700A325E4D83}">
      <dgm:prSet/>
      <dgm:spPr/>
      <dgm:t>
        <a:bodyPr/>
        <a:lstStyle/>
        <a:p>
          <a:endParaRPr lang="ru-RU"/>
        </a:p>
      </dgm:t>
    </dgm:pt>
    <dgm:pt modelId="{FEDCD16A-AEA7-4722-A6C2-D3093C1CDA01}" type="pres">
      <dgm:prSet presAssocID="{5720B3C0-C2E8-4328-AEE5-539529534ACE}" presName="linear" presStyleCnt="0">
        <dgm:presLayoutVars>
          <dgm:animLvl val="lvl"/>
          <dgm:resizeHandles val="exact"/>
        </dgm:presLayoutVars>
      </dgm:prSet>
      <dgm:spPr/>
      <dgm:t>
        <a:bodyPr/>
        <a:lstStyle/>
        <a:p>
          <a:endParaRPr lang="ru-RU"/>
        </a:p>
      </dgm:t>
    </dgm:pt>
    <dgm:pt modelId="{C3C7F832-6E1C-4B9A-BE46-E5013E05D689}" type="pres">
      <dgm:prSet presAssocID="{54C7F1AA-12C8-4A2D-AB26-DC919D0366D7}" presName="parentText" presStyleLbl="node1" presStyleIdx="0" presStyleCnt="1">
        <dgm:presLayoutVars>
          <dgm:chMax val="0"/>
          <dgm:bulletEnabled val="1"/>
        </dgm:presLayoutVars>
      </dgm:prSet>
      <dgm:spPr/>
      <dgm:t>
        <a:bodyPr/>
        <a:lstStyle/>
        <a:p>
          <a:endParaRPr lang="ru-RU"/>
        </a:p>
      </dgm:t>
    </dgm:pt>
  </dgm:ptLst>
  <dgm:cxnLst>
    <dgm:cxn modelId="{519020F5-0063-4411-AEDA-B7EAC4BA0EAD}" type="presOf" srcId="{5720B3C0-C2E8-4328-AEE5-539529534ACE}" destId="{FEDCD16A-AEA7-4722-A6C2-D3093C1CDA01}" srcOrd="0" destOrd="0" presId="urn:microsoft.com/office/officeart/2005/8/layout/vList2"/>
    <dgm:cxn modelId="{BC56978A-454B-4CFA-A4DD-700A325E4D83}" srcId="{5720B3C0-C2E8-4328-AEE5-539529534ACE}" destId="{54C7F1AA-12C8-4A2D-AB26-DC919D0366D7}" srcOrd="0" destOrd="0" parTransId="{471ED0B2-7DA3-4AAC-BA85-96561E8689AC}" sibTransId="{936A3A7B-65B5-4F29-ACF1-A6CAD947C5E7}"/>
    <dgm:cxn modelId="{97A658B9-70B5-4935-A70F-CEEDCFBF81DD}" type="presOf" srcId="{54C7F1AA-12C8-4A2D-AB26-DC919D0366D7}" destId="{C3C7F832-6E1C-4B9A-BE46-E5013E05D689}" srcOrd="0" destOrd="0" presId="urn:microsoft.com/office/officeart/2005/8/layout/vList2"/>
    <dgm:cxn modelId="{8C5F55D6-3567-4C30-AEE9-8ED2AEB02DAC}" type="presParOf" srcId="{FEDCD16A-AEA7-4722-A6C2-D3093C1CDA01}" destId="{C3C7F832-6E1C-4B9A-BE46-E5013E05D68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74C02EDA-C0D4-4BAA-8FF1-DE116A8AAC08}" type="doc">
      <dgm:prSet loTypeId="urn:microsoft.com/office/officeart/2005/8/layout/chevron2" loCatId="process" qsTypeId="urn:microsoft.com/office/officeart/2005/8/quickstyle/3d1" qsCatId="3D" csTypeId="urn:microsoft.com/office/officeart/2005/8/colors/colorful3" csCatId="colorful"/>
      <dgm:spPr/>
      <dgm:t>
        <a:bodyPr/>
        <a:lstStyle/>
        <a:p>
          <a:endParaRPr lang="ru-RU"/>
        </a:p>
      </dgm:t>
    </dgm:pt>
    <dgm:pt modelId="{E187D88C-EFB8-4A21-818B-CC9EEBDCA71C}">
      <dgm:prSet/>
      <dgm:spPr/>
      <dgm:t>
        <a:bodyPr/>
        <a:lstStyle/>
        <a:p>
          <a:pPr rtl="0"/>
          <a:r>
            <a:rPr lang="ru-RU" dirty="0" smtClean="0">
              <a:latin typeface="Times New Roman" pitchFamily="18" charset="0"/>
              <a:cs typeface="Times New Roman" pitchFamily="18" charset="0"/>
            </a:rPr>
            <a:t>5</a:t>
          </a:r>
          <a:endParaRPr lang="ru-RU" dirty="0">
            <a:latin typeface="Times New Roman" pitchFamily="18" charset="0"/>
            <a:cs typeface="Times New Roman" pitchFamily="18" charset="0"/>
          </a:endParaRPr>
        </a:p>
      </dgm:t>
    </dgm:pt>
    <dgm:pt modelId="{610E820D-F3FA-45AF-AFF4-647858B5AFF8}" type="parTrans" cxnId="{CD09F9C5-DF0D-4EA4-8C7A-CB0629696A70}">
      <dgm:prSet/>
      <dgm:spPr/>
      <dgm:t>
        <a:bodyPr/>
        <a:lstStyle/>
        <a:p>
          <a:endParaRPr lang="ru-RU">
            <a:latin typeface="Times New Roman" pitchFamily="18" charset="0"/>
            <a:cs typeface="Times New Roman" pitchFamily="18" charset="0"/>
          </a:endParaRPr>
        </a:p>
      </dgm:t>
    </dgm:pt>
    <dgm:pt modelId="{F943A073-8C2F-4BBF-9BAD-EE6C0965CD60}" type="sibTrans" cxnId="{CD09F9C5-DF0D-4EA4-8C7A-CB0629696A70}">
      <dgm:prSet/>
      <dgm:spPr/>
      <dgm:t>
        <a:bodyPr/>
        <a:lstStyle/>
        <a:p>
          <a:endParaRPr lang="ru-RU">
            <a:latin typeface="Times New Roman" pitchFamily="18" charset="0"/>
            <a:cs typeface="Times New Roman" pitchFamily="18" charset="0"/>
          </a:endParaRPr>
        </a:p>
      </dgm:t>
    </dgm:pt>
    <dgm:pt modelId="{86392EEC-18BC-4D5B-BEFC-D380D22C9D21}">
      <dgm:prSet/>
      <dgm:spPr/>
      <dgm:t>
        <a:bodyPr/>
        <a:lstStyle/>
        <a:p>
          <a:pPr algn="just" rtl="0"/>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 мақсадларини аниқлаш;</a:t>
          </a:r>
          <a:endParaRPr lang="ru-RU" dirty="0">
            <a:latin typeface="Times New Roman" pitchFamily="18" charset="0"/>
            <a:cs typeface="Times New Roman" pitchFamily="18" charset="0"/>
          </a:endParaRPr>
        </a:p>
      </dgm:t>
    </dgm:pt>
    <dgm:pt modelId="{0EEF3925-094E-4D7D-84A5-EDB7A1EFB08C}" type="parTrans" cxnId="{A33E0BD8-219B-4B0D-A622-86A4DD0B1A9A}">
      <dgm:prSet/>
      <dgm:spPr/>
      <dgm:t>
        <a:bodyPr/>
        <a:lstStyle/>
        <a:p>
          <a:endParaRPr lang="ru-RU">
            <a:latin typeface="Times New Roman" pitchFamily="18" charset="0"/>
            <a:cs typeface="Times New Roman" pitchFamily="18" charset="0"/>
          </a:endParaRPr>
        </a:p>
      </dgm:t>
    </dgm:pt>
    <dgm:pt modelId="{0EC8EDBE-9033-4643-908E-3E9F2102F44D}" type="sibTrans" cxnId="{A33E0BD8-219B-4B0D-A622-86A4DD0B1A9A}">
      <dgm:prSet/>
      <dgm:spPr/>
      <dgm:t>
        <a:bodyPr/>
        <a:lstStyle/>
        <a:p>
          <a:endParaRPr lang="ru-RU">
            <a:latin typeface="Times New Roman" pitchFamily="18" charset="0"/>
            <a:cs typeface="Times New Roman" pitchFamily="18" charset="0"/>
          </a:endParaRPr>
        </a:p>
      </dgm:t>
    </dgm:pt>
    <dgm:pt modelId="{7C8309E3-6E74-4CBD-A0E8-088557FFB5A9}">
      <dgm:prSet/>
      <dgm:spPr/>
      <dgm:t>
        <a:bodyPr/>
        <a:lstStyle/>
        <a:p>
          <a:pPr rtl="0"/>
          <a:r>
            <a:rPr lang="ru-RU" dirty="0" smtClean="0">
              <a:latin typeface="Times New Roman" pitchFamily="18" charset="0"/>
              <a:cs typeface="Times New Roman" pitchFamily="18" charset="0"/>
            </a:rPr>
            <a:t>6</a:t>
          </a:r>
          <a:endParaRPr lang="ru-RU" dirty="0">
            <a:latin typeface="Times New Roman" pitchFamily="18" charset="0"/>
            <a:cs typeface="Times New Roman" pitchFamily="18" charset="0"/>
          </a:endParaRPr>
        </a:p>
      </dgm:t>
    </dgm:pt>
    <dgm:pt modelId="{688DEAE6-B77A-4C35-9791-8B98D8FF6337}" type="parTrans" cxnId="{65F153D4-592C-4CA5-BAF1-BECE5D93F813}">
      <dgm:prSet/>
      <dgm:spPr/>
      <dgm:t>
        <a:bodyPr/>
        <a:lstStyle/>
        <a:p>
          <a:endParaRPr lang="ru-RU">
            <a:latin typeface="Times New Roman" pitchFamily="18" charset="0"/>
            <a:cs typeface="Times New Roman" pitchFamily="18" charset="0"/>
          </a:endParaRPr>
        </a:p>
      </dgm:t>
    </dgm:pt>
    <dgm:pt modelId="{931F2706-D0BC-49B1-B82E-08CD7A886857}" type="sibTrans" cxnId="{65F153D4-592C-4CA5-BAF1-BECE5D93F813}">
      <dgm:prSet/>
      <dgm:spPr/>
      <dgm:t>
        <a:bodyPr/>
        <a:lstStyle/>
        <a:p>
          <a:endParaRPr lang="ru-RU">
            <a:latin typeface="Times New Roman" pitchFamily="18" charset="0"/>
            <a:cs typeface="Times New Roman" pitchFamily="18" charset="0"/>
          </a:endParaRPr>
        </a:p>
      </dgm:t>
    </dgm:pt>
    <dgm:pt modelId="{9488EB1C-87CB-4F77-A760-10F34E9DC792}">
      <dgm:prSet/>
      <dgm:spPr/>
      <dgm:t>
        <a:bodyPr/>
        <a:lstStyle/>
        <a:p>
          <a:pPr algn="just" rtl="0"/>
          <a:r>
            <a:rPr lang="ru-RU" dirty="0" err="1" smtClean="0">
              <a:latin typeface="Times New Roman" pitchFamily="18" charset="0"/>
              <a:cs typeface="Times New Roman" pitchFamily="18" charset="0"/>
            </a:rPr>
            <a:t>мақсадларнинг устуворлиги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кетма-кетлиги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ечимнинг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изчиллигини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очиб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0A30C6FB-2DB9-4BB3-B5DA-D559DB98A7E5}" type="parTrans" cxnId="{81B29E92-EF0A-41B8-B11A-A811A108BDF0}">
      <dgm:prSet/>
      <dgm:spPr/>
      <dgm:t>
        <a:bodyPr/>
        <a:lstStyle/>
        <a:p>
          <a:endParaRPr lang="ru-RU">
            <a:latin typeface="Times New Roman" pitchFamily="18" charset="0"/>
            <a:cs typeface="Times New Roman" pitchFamily="18" charset="0"/>
          </a:endParaRPr>
        </a:p>
      </dgm:t>
    </dgm:pt>
    <dgm:pt modelId="{72D18D0D-79CA-4F12-806B-E372D2BB3E9C}" type="sibTrans" cxnId="{81B29E92-EF0A-41B8-B11A-A811A108BDF0}">
      <dgm:prSet/>
      <dgm:spPr/>
      <dgm:t>
        <a:bodyPr/>
        <a:lstStyle/>
        <a:p>
          <a:endParaRPr lang="ru-RU">
            <a:latin typeface="Times New Roman" pitchFamily="18" charset="0"/>
            <a:cs typeface="Times New Roman" pitchFamily="18" charset="0"/>
          </a:endParaRPr>
        </a:p>
      </dgm:t>
    </dgm:pt>
    <dgm:pt modelId="{D8AFA0C8-D5A1-414B-B462-679F14225D16}">
      <dgm:prSet/>
      <dgm:spPr/>
      <dgm:t>
        <a:bodyPr/>
        <a:lstStyle/>
        <a:p>
          <a:pPr rtl="0"/>
          <a:r>
            <a:rPr lang="ru-RU" dirty="0" smtClean="0">
              <a:latin typeface="Times New Roman" pitchFamily="18" charset="0"/>
              <a:cs typeface="Times New Roman" pitchFamily="18" charset="0"/>
            </a:rPr>
            <a:t>7</a:t>
          </a:r>
          <a:endParaRPr lang="ru-RU" dirty="0">
            <a:latin typeface="Times New Roman" pitchFamily="18" charset="0"/>
            <a:cs typeface="Times New Roman" pitchFamily="18" charset="0"/>
          </a:endParaRPr>
        </a:p>
      </dgm:t>
    </dgm:pt>
    <dgm:pt modelId="{E7858CA8-829D-4C38-925C-117C2CDA0580}" type="parTrans" cxnId="{0FCADED9-C8E2-4B4F-835D-19E3CDD6179C}">
      <dgm:prSet/>
      <dgm:spPr/>
      <dgm:t>
        <a:bodyPr/>
        <a:lstStyle/>
        <a:p>
          <a:endParaRPr lang="ru-RU">
            <a:latin typeface="Times New Roman" pitchFamily="18" charset="0"/>
            <a:cs typeface="Times New Roman" pitchFamily="18" charset="0"/>
          </a:endParaRPr>
        </a:p>
      </dgm:t>
    </dgm:pt>
    <dgm:pt modelId="{4C57B719-A65E-47F7-8FE2-30B6FA8AA467}" type="sibTrans" cxnId="{0FCADED9-C8E2-4B4F-835D-19E3CDD6179C}">
      <dgm:prSet/>
      <dgm:spPr/>
      <dgm:t>
        <a:bodyPr/>
        <a:lstStyle/>
        <a:p>
          <a:endParaRPr lang="ru-RU">
            <a:latin typeface="Times New Roman" pitchFamily="18" charset="0"/>
            <a:cs typeface="Times New Roman" pitchFamily="18" charset="0"/>
          </a:endParaRPr>
        </a:p>
      </dgm:t>
    </dgm:pt>
    <dgm:pt modelId="{AF492711-3F3F-40B4-98EF-9F99ACBF7876}">
      <dgm:prSet/>
      <dgm:spPr/>
      <dgm:t>
        <a:bodyPr/>
        <a:lstStyle/>
        <a:p>
          <a:pPr algn="just" rtl="0"/>
          <a:r>
            <a:rPr lang="ru-RU" dirty="0" err="1" smtClean="0">
              <a:latin typeface="Times New Roman" pitchFamily="18" charset="0"/>
              <a:cs typeface="Times New Roman" pitchFamily="18" charset="0"/>
            </a:rPr>
            <a:t>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мўлжалланган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муаммоларнинг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ҳал этилиши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чора-тадбирлар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тизимини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чиқиш;</a:t>
          </a:r>
          <a:endParaRPr lang="ru-RU" dirty="0">
            <a:latin typeface="Times New Roman" pitchFamily="18" charset="0"/>
            <a:cs typeface="Times New Roman" pitchFamily="18" charset="0"/>
          </a:endParaRPr>
        </a:p>
      </dgm:t>
    </dgm:pt>
    <dgm:pt modelId="{6158C305-4C3E-44BE-9D78-F9ECF1D241A4}" type="parTrans" cxnId="{689EC063-939C-41FF-999E-9B5FEEE79F10}">
      <dgm:prSet/>
      <dgm:spPr/>
      <dgm:t>
        <a:bodyPr/>
        <a:lstStyle/>
        <a:p>
          <a:endParaRPr lang="ru-RU">
            <a:latin typeface="Times New Roman" pitchFamily="18" charset="0"/>
            <a:cs typeface="Times New Roman" pitchFamily="18" charset="0"/>
          </a:endParaRPr>
        </a:p>
      </dgm:t>
    </dgm:pt>
    <dgm:pt modelId="{1411EC32-6ABD-4FCE-B18C-8BE96A8679A9}" type="sibTrans" cxnId="{689EC063-939C-41FF-999E-9B5FEEE79F10}">
      <dgm:prSet/>
      <dgm:spPr/>
      <dgm:t>
        <a:bodyPr/>
        <a:lstStyle/>
        <a:p>
          <a:endParaRPr lang="ru-RU">
            <a:latin typeface="Times New Roman" pitchFamily="18" charset="0"/>
            <a:cs typeface="Times New Roman" pitchFamily="18" charset="0"/>
          </a:endParaRPr>
        </a:p>
      </dgm:t>
    </dgm:pt>
    <dgm:pt modelId="{90771577-6508-4C67-B619-2EDBB42E72CE}">
      <dgm:prSet/>
      <dgm:spPr/>
      <dgm:t>
        <a:bodyPr/>
        <a:lstStyle/>
        <a:p>
          <a:pPr rtl="0"/>
          <a:r>
            <a:rPr lang="ru-RU" dirty="0" smtClean="0">
              <a:latin typeface="Times New Roman" pitchFamily="18" charset="0"/>
              <a:cs typeface="Times New Roman" pitchFamily="18" charset="0"/>
            </a:rPr>
            <a:t>8</a:t>
          </a:r>
          <a:endParaRPr lang="ru-RU" dirty="0">
            <a:latin typeface="Times New Roman" pitchFamily="18" charset="0"/>
            <a:cs typeface="Times New Roman" pitchFamily="18" charset="0"/>
          </a:endParaRPr>
        </a:p>
      </dgm:t>
    </dgm:pt>
    <dgm:pt modelId="{CB77C76C-06D2-4861-8974-54566F9B51C8}" type="parTrans" cxnId="{AB8A5495-54E7-406D-92AF-1263378A037E}">
      <dgm:prSet/>
      <dgm:spPr/>
      <dgm:t>
        <a:bodyPr/>
        <a:lstStyle/>
        <a:p>
          <a:endParaRPr lang="ru-RU">
            <a:latin typeface="Times New Roman" pitchFamily="18" charset="0"/>
            <a:cs typeface="Times New Roman" pitchFamily="18" charset="0"/>
          </a:endParaRPr>
        </a:p>
      </dgm:t>
    </dgm:pt>
    <dgm:pt modelId="{CDABCE8D-19DF-46A9-AB1C-2511744F635A}" type="sibTrans" cxnId="{AB8A5495-54E7-406D-92AF-1263378A037E}">
      <dgm:prSet/>
      <dgm:spPr/>
      <dgm:t>
        <a:bodyPr/>
        <a:lstStyle/>
        <a:p>
          <a:endParaRPr lang="ru-RU">
            <a:latin typeface="Times New Roman" pitchFamily="18" charset="0"/>
            <a:cs typeface="Times New Roman" pitchFamily="18" charset="0"/>
          </a:endParaRPr>
        </a:p>
      </dgm:t>
    </dgm:pt>
    <dgm:pt modelId="{35A09513-62D5-4B9E-A475-1BC1B529F3B4}">
      <dgm:prSet/>
      <dgm:spPr/>
      <dgm:t>
        <a:bodyPr/>
        <a:lstStyle/>
        <a:p>
          <a:pPr algn="just" rtl="0"/>
          <a:r>
            <a:rPr lang="ru-RU" dirty="0" err="1" smtClean="0">
              <a:latin typeface="Times New Roman" pitchFamily="18" charset="0"/>
              <a:cs typeface="Times New Roman" pitchFamily="18" charset="0"/>
            </a:rPr>
            <a:t>зарур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ресурслар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манбаларини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аниқлаш;</a:t>
          </a:r>
          <a:endParaRPr lang="ru-RU" dirty="0">
            <a:latin typeface="Times New Roman" pitchFamily="18" charset="0"/>
            <a:cs typeface="Times New Roman" pitchFamily="18" charset="0"/>
          </a:endParaRPr>
        </a:p>
      </dgm:t>
    </dgm:pt>
    <dgm:pt modelId="{9B6D47B2-6829-44A9-AA2F-700EF0B05BFD}" type="parTrans" cxnId="{DC8A60EA-E137-41ED-B02F-22CEEFF65996}">
      <dgm:prSet/>
      <dgm:spPr/>
      <dgm:t>
        <a:bodyPr/>
        <a:lstStyle/>
        <a:p>
          <a:endParaRPr lang="ru-RU">
            <a:latin typeface="Times New Roman" pitchFamily="18" charset="0"/>
            <a:cs typeface="Times New Roman" pitchFamily="18" charset="0"/>
          </a:endParaRPr>
        </a:p>
      </dgm:t>
    </dgm:pt>
    <dgm:pt modelId="{C69D385A-ECA3-4BED-8946-C69D3568D61A}" type="sibTrans" cxnId="{DC8A60EA-E137-41ED-B02F-22CEEFF65996}">
      <dgm:prSet/>
      <dgm:spPr/>
      <dgm:t>
        <a:bodyPr/>
        <a:lstStyle/>
        <a:p>
          <a:endParaRPr lang="ru-RU">
            <a:latin typeface="Times New Roman" pitchFamily="18" charset="0"/>
            <a:cs typeface="Times New Roman" pitchFamily="18" charset="0"/>
          </a:endParaRPr>
        </a:p>
      </dgm:t>
    </dgm:pt>
    <dgm:pt modelId="{0841C1AA-DB9E-4FC3-8C8D-4F4FF1F5D4BB}">
      <dgm:prSet/>
      <dgm:spPr/>
      <dgm:t>
        <a:bodyPr/>
        <a:lstStyle/>
        <a:p>
          <a:pPr rtl="0"/>
          <a:r>
            <a:rPr lang="ru-RU" dirty="0" smtClean="0">
              <a:latin typeface="Times New Roman" pitchFamily="18" charset="0"/>
              <a:cs typeface="Times New Roman" pitchFamily="18" charset="0"/>
            </a:rPr>
            <a:t>9</a:t>
          </a:r>
          <a:endParaRPr lang="ru-RU" dirty="0">
            <a:latin typeface="Times New Roman" pitchFamily="18" charset="0"/>
            <a:cs typeface="Times New Roman" pitchFamily="18" charset="0"/>
          </a:endParaRPr>
        </a:p>
      </dgm:t>
    </dgm:pt>
    <dgm:pt modelId="{29A75FA1-E863-42E4-9C50-779F6C74980A}" type="parTrans" cxnId="{89FD9A72-5E2F-4034-A9E7-684F71C3B391}">
      <dgm:prSet/>
      <dgm:spPr/>
      <dgm:t>
        <a:bodyPr/>
        <a:lstStyle/>
        <a:p>
          <a:endParaRPr lang="ru-RU">
            <a:latin typeface="Times New Roman" pitchFamily="18" charset="0"/>
            <a:cs typeface="Times New Roman" pitchFamily="18" charset="0"/>
          </a:endParaRPr>
        </a:p>
      </dgm:t>
    </dgm:pt>
    <dgm:pt modelId="{F6D062C0-81B2-491D-A91B-D14996A2F0B5}" type="sibTrans" cxnId="{89FD9A72-5E2F-4034-A9E7-684F71C3B391}">
      <dgm:prSet/>
      <dgm:spPr/>
      <dgm:t>
        <a:bodyPr/>
        <a:lstStyle/>
        <a:p>
          <a:endParaRPr lang="ru-RU">
            <a:latin typeface="Times New Roman" pitchFamily="18" charset="0"/>
            <a:cs typeface="Times New Roman" pitchFamily="18" charset="0"/>
          </a:endParaRPr>
        </a:p>
      </dgm:t>
    </dgm:pt>
    <dgm:pt modelId="{49838FB4-5F4D-49AC-AF03-E069EB5443BB}">
      <dgm:prSet/>
      <dgm:spPr/>
      <dgm:t>
        <a:bodyPr/>
        <a:lstStyle/>
        <a:p>
          <a:pPr algn="just" rtl="0"/>
          <a:r>
            <a:rPr lang="ru-RU" dirty="0" err="1" smtClean="0">
              <a:latin typeface="Times New Roman" pitchFamily="18" charset="0"/>
              <a:cs typeface="Times New Roman" pitchFamily="18" charset="0"/>
            </a:rPr>
            <a:t>белгиланган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вазифаларнинг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бажарилиши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устидан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назоратни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ўрнатиш</a:t>
          </a:r>
          <a:endParaRPr lang="ru-RU" dirty="0">
            <a:latin typeface="Times New Roman" pitchFamily="18" charset="0"/>
            <a:cs typeface="Times New Roman" pitchFamily="18" charset="0"/>
          </a:endParaRPr>
        </a:p>
      </dgm:t>
    </dgm:pt>
    <dgm:pt modelId="{707D63A8-3209-439C-A9F5-8A75FED11011}" type="parTrans" cxnId="{B2F693F2-436C-4C8B-BEC6-7BE1DD842FB9}">
      <dgm:prSet/>
      <dgm:spPr/>
      <dgm:t>
        <a:bodyPr/>
        <a:lstStyle/>
        <a:p>
          <a:endParaRPr lang="ru-RU">
            <a:latin typeface="Times New Roman" pitchFamily="18" charset="0"/>
            <a:cs typeface="Times New Roman" pitchFamily="18" charset="0"/>
          </a:endParaRPr>
        </a:p>
      </dgm:t>
    </dgm:pt>
    <dgm:pt modelId="{04A95F1B-3270-4A8B-B7C9-8552E7097E3D}" type="sibTrans" cxnId="{B2F693F2-436C-4C8B-BEC6-7BE1DD842FB9}">
      <dgm:prSet/>
      <dgm:spPr/>
      <dgm:t>
        <a:bodyPr/>
        <a:lstStyle/>
        <a:p>
          <a:endParaRPr lang="ru-RU">
            <a:latin typeface="Times New Roman" pitchFamily="18" charset="0"/>
            <a:cs typeface="Times New Roman" pitchFamily="18" charset="0"/>
          </a:endParaRPr>
        </a:p>
      </dgm:t>
    </dgm:pt>
    <dgm:pt modelId="{52DC7D9D-E492-4B6B-AE59-D8F14984D8DF}" type="pres">
      <dgm:prSet presAssocID="{74C02EDA-C0D4-4BAA-8FF1-DE116A8AAC08}" presName="linearFlow" presStyleCnt="0">
        <dgm:presLayoutVars>
          <dgm:dir/>
          <dgm:animLvl val="lvl"/>
          <dgm:resizeHandles val="exact"/>
        </dgm:presLayoutVars>
      </dgm:prSet>
      <dgm:spPr/>
      <dgm:t>
        <a:bodyPr/>
        <a:lstStyle/>
        <a:p>
          <a:endParaRPr lang="ru-RU"/>
        </a:p>
      </dgm:t>
    </dgm:pt>
    <dgm:pt modelId="{BBA91D88-BE3C-4947-B2A0-518034E2F36B}" type="pres">
      <dgm:prSet presAssocID="{E187D88C-EFB8-4A21-818B-CC9EEBDCA71C}" presName="composite" presStyleCnt="0"/>
      <dgm:spPr/>
    </dgm:pt>
    <dgm:pt modelId="{5871E845-D154-4A3B-B7F1-3E476A433D01}" type="pres">
      <dgm:prSet presAssocID="{E187D88C-EFB8-4A21-818B-CC9EEBDCA71C}" presName="parentText" presStyleLbl="alignNode1" presStyleIdx="0" presStyleCnt="5">
        <dgm:presLayoutVars>
          <dgm:chMax val="1"/>
          <dgm:bulletEnabled val="1"/>
        </dgm:presLayoutVars>
      </dgm:prSet>
      <dgm:spPr/>
      <dgm:t>
        <a:bodyPr/>
        <a:lstStyle/>
        <a:p>
          <a:endParaRPr lang="ru-RU"/>
        </a:p>
      </dgm:t>
    </dgm:pt>
    <dgm:pt modelId="{40B7AD0B-9F9A-4A09-930F-614F0F5C7373}" type="pres">
      <dgm:prSet presAssocID="{E187D88C-EFB8-4A21-818B-CC9EEBDCA71C}" presName="descendantText" presStyleLbl="alignAcc1" presStyleIdx="0" presStyleCnt="5">
        <dgm:presLayoutVars>
          <dgm:bulletEnabled val="1"/>
        </dgm:presLayoutVars>
      </dgm:prSet>
      <dgm:spPr/>
      <dgm:t>
        <a:bodyPr/>
        <a:lstStyle/>
        <a:p>
          <a:endParaRPr lang="ru-RU"/>
        </a:p>
      </dgm:t>
    </dgm:pt>
    <dgm:pt modelId="{57365322-D214-4690-8AE7-8EED8BF1A523}" type="pres">
      <dgm:prSet presAssocID="{F943A073-8C2F-4BBF-9BAD-EE6C0965CD60}" presName="sp" presStyleCnt="0"/>
      <dgm:spPr/>
    </dgm:pt>
    <dgm:pt modelId="{7E8FD0CC-3E7A-4C9B-ABDD-504839905862}" type="pres">
      <dgm:prSet presAssocID="{7C8309E3-6E74-4CBD-A0E8-088557FFB5A9}" presName="composite" presStyleCnt="0"/>
      <dgm:spPr/>
    </dgm:pt>
    <dgm:pt modelId="{17BC9984-4910-435E-AE2E-58BCB1D104D3}" type="pres">
      <dgm:prSet presAssocID="{7C8309E3-6E74-4CBD-A0E8-088557FFB5A9}" presName="parentText" presStyleLbl="alignNode1" presStyleIdx="1" presStyleCnt="5">
        <dgm:presLayoutVars>
          <dgm:chMax val="1"/>
          <dgm:bulletEnabled val="1"/>
        </dgm:presLayoutVars>
      </dgm:prSet>
      <dgm:spPr/>
      <dgm:t>
        <a:bodyPr/>
        <a:lstStyle/>
        <a:p>
          <a:endParaRPr lang="ru-RU"/>
        </a:p>
      </dgm:t>
    </dgm:pt>
    <dgm:pt modelId="{F161444F-B573-4444-9DF8-8CE0D99488FB}" type="pres">
      <dgm:prSet presAssocID="{7C8309E3-6E74-4CBD-A0E8-088557FFB5A9}" presName="descendantText" presStyleLbl="alignAcc1" presStyleIdx="1" presStyleCnt="5">
        <dgm:presLayoutVars>
          <dgm:bulletEnabled val="1"/>
        </dgm:presLayoutVars>
      </dgm:prSet>
      <dgm:spPr/>
      <dgm:t>
        <a:bodyPr/>
        <a:lstStyle/>
        <a:p>
          <a:endParaRPr lang="ru-RU"/>
        </a:p>
      </dgm:t>
    </dgm:pt>
    <dgm:pt modelId="{8CFCDD7F-F7C4-4E42-9D17-D68183847058}" type="pres">
      <dgm:prSet presAssocID="{931F2706-D0BC-49B1-B82E-08CD7A886857}" presName="sp" presStyleCnt="0"/>
      <dgm:spPr/>
    </dgm:pt>
    <dgm:pt modelId="{4E8D0948-4B8C-43B4-A06D-CB2CAE4C7949}" type="pres">
      <dgm:prSet presAssocID="{D8AFA0C8-D5A1-414B-B462-679F14225D16}" presName="composite" presStyleCnt="0"/>
      <dgm:spPr/>
    </dgm:pt>
    <dgm:pt modelId="{3073D9C6-219F-4099-8C7F-9BE723BF233C}" type="pres">
      <dgm:prSet presAssocID="{D8AFA0C8-D5A1-414B-B462-679F14225D16}" presName="parentText" presStyleLbl="alignNode1" presStyleIdx="2" presStyleCnt="5">
        <dgm:presLayoutVars>
          <dgm:chMax val="1"/>
          <dgm:bulletEnabled val="1"/>
        </dgm:presLayoutVars>
      </dgm:prSet>
      <dgm:spPr/>
      <dgm:t>
        <a:bodyPr/>
        <a:lstStyle/>
        <a:p>
          <a:endParaRPr lang="ru-RU"/>
        </a:p>
      </dgm:t>
    </dgm:pt>
    <dgm:pt modelId="{47AEA486-EF6B-4E01-A313-48183E24DA0B}" type="pres">
      <dgm:prSet presAssocID="{D8AFA0C8-D5A1-414B-B462-679F14225D16}" presName="descendantText" presStyleLbl="alignAcc1" presStyleIdx="2" presStyleCnt="5">
        <dgm:presLayoutVars>
          <dgm:bulletEnabled val="1"/>
        </dgm:presLayoutVars>
      </dgm:prSet>
      <dgm:spPr/>
      <dgm:t>
        <a:bodyPr/>
        <a:lstStyle/>
        <a:p>
          <a:endParaRPr lang="ru-RU"/>
        </a:p>
      </dgm:t>
    </dgm:pt>
    <dgm:pt modelId="{C513ECC0-0E4B-41B7-B413-E200854F0606}" type="pres">
      <dgm:prSet presAssocID="{4C57B719-A65E-47F7-8FE2-30B6FA8AA467}" presName="sp" presStyleCnt="0"/>
      <dgm:spPr/>
    </dgm:pt>
    <dgm:pt modelId="{26D4AE9D-7826-47A0-891E-3051645E186E}" type="pres">
      <dgm:prSet presAssocID="{90771577-6508-4C67-B619-2EDBB42E72CE}" presName="composite" presStyleCnt="0"/>
      <dgm:spPr/>
    </dgm:pt>
    <dgm:pt modelId="{B07C2FCE-5FDD-41EC-948B-FCDE7BA9691F}" type="pres">
      <dgm:prSet presAssocID="{90771577-6508-4C67-B619-2EDBB42E72CE}" presName="parentText" presStyleLbl="alignNode1" presStyleIdx="3" presStyleCnt="5">
        <dgm:presLayoutVars>
          <dgm:chMax val="1"/>
          <dgm:bulletEnabled val="1"/>
        </dgm:presLayoutVars>
      </dgm:prSet>
      <dgm:spPr/>
      <dgm:t>
        <a:bodyPr/>
        <a:lstStyle/>
        <a:p>
          <a:endParaRPr lang="ru-RU"/>
        </a:p>
      </dgm:t>
    </dgm:pt>
    <dgm:pt modelId="{FC8712DA-8BED-433E-95BF-E1E250F7669A}" type="pres">
      <dgm:prSet presAssocID="{90771577-6508-4C67-B619-2EDBB42E72CE}" presName="descendantText" presStyleLbl="alignAcc1" presStyleIdx="3" presStyleCnt="5">
        <dgm:presLayoutVars>
          <dgm:bulletEnabled val="1"/>
        </dgm:presLayoutVars>
      </dgm:prSet>
      <dgm:spPr/>
      <dgm:t>
        <a:bodyPr/>
        <a:lstStyle/>
        <a:p>
          <a:endParaRPr lang="ru-RU"/>
        </a:p>
      </dgm:t>
    </dgm:pt>
    <dgm:pt modelId="{5D3B9BC6-315C-4343-9E08-F9EABBA8971E}" type="pres">
      <dgm:prSet presAssocID="{CDABCE8D-19DF-46A9-AB1C-2511744F635A}" presName="sp" presStyleCnt="0"/>
      <dgm:spPr/>
    </dgm:pt>
    <dgm:pt modelId="{7AB17347-0D12-4DA4-BBF1-BAFC300D1816}" type="pres">
      <dgm:prSet presAssocID="{0841C1AA-DB9E-4FC3-8C8D-4F4FF1F5D4BB}" presName="composite" presStyleCnt="0"/>
      <dgm:spPr/>
    </dgm:pt>
    <dgm:pt modelId="{9909905E-9246-4F36-B810-0059F0B953BA}" type="pres">
      <dgm:prSet presAssocID="{0841C1AA-DB9E-4FC3-8C8D-4F4FF1F5D4BB}" presName="parentText" presStyleLbl="alignNode1" presStyleIdx="4" presStyleCnt="5">
        <dgm:presLayoutVars>
          <dgm:chMax val="1"/>
          <dgm:bulletEnabled val="1"/>
        </dgm:presLayoutVars>
      </dgm:prSet>
      <dgm:spPr/>
      <dgm:t>
        <a:bodyPr/>
        <a:lstStyle/>
        <a:p>
          <a:endParaRPr lang="ru-RU"/>
        </a:p>
      </dgm:t>
    </dgm:pt>
    <dgm:pt modelId="{420B209C-B5FA-4CE0-BED4-6EB5CF258D28}" type="pres">
      <dgm:prSet presAssocID="{0841C1AA-DB9E-4FC3-8C8D-4F4FF1F5D4BB}" presName="descendantText" presStyleLbl="alignAcc1" presStyleIdx="4" presStyleCnt="5">
        <dgm:presLayoutVars>
          <dgm:bulletEnabled val="1"/>
        </dgm:presLayoutVars>
      </dgm:prSet>
      <dgm:spPr/>
      <dgm:t>
        <a:bodyPr/>
        <a:lstStyle/>
        <a:p>
          <a:endParaRPr lang="ru-RU"/>
        </a:p>
      </dgm:t>
    </dgm:pt>
  </dgm:ptLst>
  <dgm:cxnLst>
    <dgm:cxn modelId="{30BD87CE-D1DE-4C23-AC5F-DCED6EE96D6C}" type="presOf" srcId="{D8AFA0C8-D5A1-414B-B462-679F14225D16}" destId="{3073D9C6-219F-4099-8C7F-9BE723BF233C}" srcOrd="0" destOrd="0" presId="urn:microsoft.com/office/officeart/2005/8/layout/chevron2"/>
    <dgm:cxn modelId="{73C5DE46-7A9B-4A1C-AE39-7C3502066F36}" type="presOf" srcId="{86392EEC-18BC-4D5B-BEFC-D380D22C9D21}" destId="{40B7AD0B-9F9A-4A09-930F-614F0F5C7373}" srcOrd="0" destOrd="0" presId="urn:microsoft.com/office/officeart/2005/8/layout/chevron2"/>
    <dgm:cxn modelId="{CD7B1E65-C4AD-4386-BBA8-F53FB2655DE4}" type="presOf" srcId="{74C02EDA-C0D4-4BAA-8FF1-DE116A8AAC08}" destId="{52DC7D9D-E492-4B6B-AE59-D8F14984D8DF}" srcOrd="0" destOrd="0" presId="urn:microsoft.com/office/officeart/2005/8/layout/chevron2"/>
    <dgm:cxn modelId="{78081DBD-2321-4993-BBBE-C875B62EDA42}" type="presOf" srcId="{90771577-6508-4C67-B619-2EDBB42E72CE}" destId="{B07C2FCE-5FDD-41EC-948B-FCDE7BA9691F}" srcOrd="0" destOrd="0" presId="urn:microsoft.com/office/officeart/2005/8/layout/chevron2"/>
    <dgm:cxn modelId="{266B6104-C198-41E3-8049-A51B36A224F2}" type="presOf" srcId="{E187D88C-EFB8-4A21-818B-CC9EEBDCA71C}" destId="{5871E845-D154-4A3B-B7F1-3E476A433D01}" srcOrd="0" destOrd="0" presId="urn:microsoft.com/office/officeart/2005/8/layout/chevron2"/>
    <dgm:cxn modelId="{4E10BEBB-717D-410C-8E49-4EC9CBBBDF0D}" type="presOf" srcId="{0841C1AA-DB9E-4FC3-8C8D-4F4FF1F5D4BB}" destId="{9909905E-9246-4F36-B810-0059F0B953BA}" srcOrd="0" destOrd="0" presId="urn:microsoft.com/office/officeart/2005/8/layout/chevron2"/>
    <dgm:cxn modelId="{B3E4C2C7-1542-4D4D-9491-AA48E5DB3E61}" type="presOf" srcId="{9488EB1C-87CB-4F77-A760-10F34E9DC792}" destId="{F161444F-B573-4444-9DF8-8CE0D99488FB}" srcOrd="0" destOrd="0" presId="urn:microsoft.com/office/officeart/2005/8/layout/chevron2"/>
    <dgm:cxn modelId="{CA9DB09F-1E8B-47BB-B58A-D940C468383A}" type="presOf" srcId="{7C8309E3-6E74-4CBD-A0E8-088557FFB5A9}" destId="{17BC9984-4910-435E-AE2E-58BCB1D104D3}" srcOrd="0" destOrd="0" presId="urn:microsoft.com/office/officeart/2005/8/layout/chevron2"/>
    <dgm:cxn modelId="{89FD9A72-5E2F-4034-A9E7-684F71C3B391}" srcId="{74C02EDA-C0D4-4BAA-8FF1-DE116A8AAC08}" destId="{0841C1AA-DB9E-4FC3-8C8D-4F4FF1F5D4BB}" srcOrd="4" destOrd="0" parTransId="{29A75FA1-E863-42E4-9C50-779F6C74980A}" sibTransId="{F6D062C0-81B2-491D-A91B-D14996A2F0B5}"/>
    <dgm:cxn modelId="{B2F693F2-436C-4C8B-BEC6-7BE1DD842FB9}" srcId="{0841C1AA-DB9E-4FC3-8C8D-4F4FF1F5D4BB}" destId="{49838FB4-5F4D-49AC-AF03-E069EB5443BB}" srcOrd="0" destOrd="0" parTransId="{707D63A8-3209-439C-A9F5-8A75FED11011}" sibTransId="{04A95F1B-3270-4A8B-B7C9-8552E7097E3D}"/>
    <dgm:cxn modelId="{AB8A5495-54E7-406D-92AF-1263378A037E}" srcId="{74C02EDA-C0D4-4BAA-8FF1-DE116A8AAC08}" destId="{90771577-6508-4C67-B619-2EDBB42E72CE}" srcOrd="3" destOrd="0" parTransId="{CB77C76C-06D2-4861-8974-54566F9B51C8}" sibTransId="{CDABCE8D-19DF-46A9-AB1C-2511744F635A}"/>
    <dgm:cxn modelId="{81B29E92-EF0A-41B8-B11A-A811A108BDF0}" srcId="{7C8309E3-6E74-4CBD-A0E8-088557FFB5A9}" destId="{9488EB1C-87CB-4F77-A760-10F34E9DC792}" srcOrd="0" destOrd="0" parTransId="{0A30C6FB-2DB9-4BB3-B5DA-D559DB98A7E5}" sibTransId="{72D18D0D-79CA-4F12-806B-E372D2BB3E9C}"/>
    <dgm:cxn modelId="{CD09F9C5-DF0D-4EA4-8C7A-CB0629696A70}" srcId="{74C02EDA-C0D4-4BAA-8FF1-DE116A8AAC08}" destId="{E187D88C-EFB8-4A21-818B-CC9EEBDCA71C}" srcOrd="0" destOrd="0" parTransId="{610E820D-F3FA-45AF-AFF4-647858B5AFF8}" sibTransId="{F943A073-8C2F-4BBF-9BAD-EE6C0965CD60}"/>
    <dgm:cxn modelId="{19FC16FF-096C-40AC-BA62-14ED6023E055}" type="presOf" srcId="{AF492711-3F3F-40B4-98EF-9F99ACBF7876}" destId="{47AEA486-EF6B-4E01-A313-48183E24DA0B}" srcOrd="0" destOrd="0" presId="urn:microsoft.com/office/officeart/2005/8/layout/chevron2"/>
    <dgm:cxn modelId="{65F153D4-592C-4CA5-BAF1-BECE5D93F813}" srcId="{74C02EDA-C0D4-4BAA-8FF1-DE116A8AAC08}" destId="{7C8309E3-6E74-4CBD-A0E8-088557FFB5A9}" srcOrd="1" destOrd="0" parTransId="{688DEAE6-B77A-4C35-9791-8B98D8FF6337}" sibTransId="{931F2706-D0BC-49B1-B82E-08CD7A886857}"/>
    <dgm:cxn modelId="{689EC063-939C-41FF-999E-9B5FEEE79F10}" srcId="{D8AFA0C8-D5A1-414B-B462-679F14225D16}" destId="{AF492711-3F3F-40B4-98EF-9F99ACBF7876}" srcOrd="0" destOrd="0" parTransId="{6158C305-4C3E-44BE-9D78-F9ECF1D241A4}" sibTransId="{1411EC32-6ABD-4FCE-B18C-8BE96A8679A9}"/>
    <dgm:cxn modelId="{0FCADED9-C8E2-4B4F-835D-19E3CDD6179C}" srcId="{74C02EDA-C0D4-4BAA-8FF1-DE116A8AAC08}" destId="{D8AFA0C8-D5A1-414B-B462-679F14225D16}" srcOrd="2" destOrd="0" parTransId="{E7858CA8-829D-4C38-925C-117C2CDA0580}" sibTransId="{4C57B719-A65E-47F7-8FE2-30B6FA8AA467}"/>
    <dgm:cxn modelId="{00B62DA7-2220-4551-ADEC-BA9C8FE230D4}" type="presOf" srcId="{35A09513-62D5-4B9E-A475-1BC1B529F3B4}" destId="{FC8712DA-8BED-433E-95BF-E1E250F7669A}" srcOrd="0" destOrd="0" presId="urn:microsoft.com/office/officeart/2005/8/layout/chevron2"/>
    <dgm:cxn modelId="{6DE2E4CA-FC34-4D64-AE36-348281B6F5D8}" type="presOf" srcId="{49838FB4-5F4D-49AC-AF03-E069EB5443BB}" destId="{420B209C-B5FA-4CE0-BED4-6EB5CF258D28}" srcOrd="0" destOrd="0" presId="urn:microsoft.com/office/officeart/2005/8/layout/chevron2"/>
    <dgm:cxn modelId="{DC8A60EA-E137-41ED-B02F-22CEEFF65996}" srcId="{90771577-6508-4C67-B619-2EDBB42E72CE}" destId="{35A09513-62D5-4B9E-A475-1BC1B529F3B4}" srcOrd="0" destOrd="0" parTransId="{9B6D47B2-6829-44A9-AA2F-700EF0B05BFD}" sibTransId="{C69D385A-ECA3-4BED-8946-C69D3568D61A}"/>
    <dgm:cxn modelId="{A33E0BD8-219B-4B0D-A622-86A4DD0B1A9A}" srcId="{E187D88C-EFB8-4A21-818B-CC9EEBDCA71C}" destId="{86392EEC-18BC-4D5B-BEFC-D380D22C9D21}" srcOrd="0" destOrd="0" parTransId="{0EEF3925-094E-4D7D-84A5-EDB7A1EFB08C}" sibTransId="{0EC8EDBE-9033-4643-908E-3E9F2102F44D}"/>
    <dgm:cxn modelId="{B09EA7E8-C665-4671-89C4-D597EDD2A63F}" type="presParOf" srcId="{52DC7D9D-E492-4B6B-AE59-D8F14984D8DF}" destId="{BBA91D88-BE3C-4947-B2A0-518034E2F36B}" srcOrd="0" destOrd="0" presId="urn:microsoft.com/office/officeart/2005/8/layout/chevron2"/>
    <dgm:cxn modelId="{4E7FA0B9-A660-47D0-82D9-84FF405E8EF6}" type="presParOf" srcId="{BBA91D88-BE3C-4947-B2A0-518034E2F36B}" destId="{5871E845-D154-4A3B-B7F1-3E476A433D01}" srcOrd="0" destOrd="0" presId="urn:microsoft.com/office/officeart/2005/8/layout/chevron2"/>
    <dgm:cxn modelId="{6A811867-9920-40B9-B6E9-7AFD7D478F17}" type="presParOf" srcId="{BBA91D88-BE3C-4947-B2A0-518034E2F36B}" destId="{40B7AD0B-9F9A-4A09-930F-614F0F5C7373}" srcOrd="1" destOrd="0" presId="urn:microsoft.com/office/officeart/2005/8/layout/chevron2"/>
    <dgm:cxn modelId="{24206FFD-FF0D-4476-8BC7-7C703D6952E7}" type="presParOf" srcId="{52DC7D9D-E492-4B6B-AE59-D8F14984D8DF}" destId="{57365322-D214-4690-8AE7-8EED8BF1A523}" srcOrd="1" destOrd="0" presId="urn:microsoft.com/office/officeart/2005/8/layout/chevron2"/>
    <dgm:cxn modelId="{05279F7C-47CE-4906-A559-BA0B7F13346F}" type="presParOf" srcId="{52DC7D9D-E492-4B6B-AE59-D8F14984D8DF}" destId="{7E8FD0CC-3E7A-4C9B-ABDD-504839905862}" srcOrd="2" destOrd="0" presId="urn:microsoft.com/office/officeart/2005/8/layout/chevron2"/>
    <dgm:cxn modelId="{09F3EDFB-86C9-4D4A-9108-B49CD32AA6F2}" type="presParOf" srcId="{7E8FD0CC-3E7A-4C9B-ABDD-504839905862}" destId="{17BC9984-4910-435E-AE2E-58BCB1D104D3}" srcOrd="0" destOrd="0" presId="urn:microsoft.com/office/officeart/2005/8/layout/chevron2"/>
    <dgm:cxn modelId="{0A95C6F2-ED2F-4027-BFF6-D60B8CE645A3}" type="presParOf" srcId="{7E8FD0CC-3E7A-4C9B-ABDD-504839905862}" destId="{F161444F-B573-4444-9DF8-8CE0D99488FB}" srcOrd="1" destOrd="0" presId="urn:microsoft.com/office/officeart/2005/8/layout/chevron2"/>
    <dgm:cxn modelId="{7F7EEAC2-425B-4D1E-A296-2040E60640F0}" type="presParOf" srcId="{52DC7D9D-E492-4B6B-AE59-D8F14984D8DF}" destId="{8CFCDD7F-F7C4-4E42-9D17-D68183847058}" srcOrd="3" destOrd="0" presId="urn:microsoft.com/office/officeart/2005/8/layout/chevron2"/>
    <dgm:cxn modelId="{F73B72AC-F47C-441F-AE44-EB4D8B554906}" type="presParOf" srcId="{52DC7D9D-E492-4B6B-AE59-D8F14984D8DF}" destId="{4E8D0948-4B8C-43B4-A06D-CB2CAE4C7949}" srcOrd="4" destOrd="0" presId="urn:microsoft.com/office/officeart/2005/8/layout/chevron2"/>
    <dgm:cxn modelId="{92BC3728-ADCD-4981-ADF3-9A5411E5214F}" type="presParOf" srcId="{4E8D0948-4B8C-43B4-A06D-CB2CAE4C7949}" destId="{3073D9C6-219F-4099-8C7F-9BE723BF233C}" srcOrd="0" destOrd="0" presId="urn:microsoft.com/office/officeart/2005/8/layout/chevron2"/>
    <dgm:cxn modelId="{290E8787-8BA1-4A89-A2FE-C35B333E124C}" type="presParOf" srcId="{4E8D0948-4B8C-43B4-A06D-CB2CAE4C7949}" destId="{47AEA486-EF6B-4E01-A313-48183E24DA0B}" srcOrd="1" destOrd="0" presId="urn:microsoft.com/office/officeart/2005/8/layout/chevron2"/>
    <dgm:cxn modelId="{10E61BA1-8912-4EC2-BC09-269BB023818E}" type="presParOf" srcId="{52DC7D9D-E492-4B6B-AE59-D8F14984D8DF}" destId="{C513ECC0-0E4B-41B7-B413-E200854F0606}" srcOrd="5" destOrd="0" presId="urn:microsoft.com/office/officeart/2005/8/layout/chevron2"/>
    <dgm:cxn modelId="{5AA45956-9114-4EAE-938A-19D2815CA92E}" type="presParOf" srcId="{52DC7D9D-E492-4B6B-AE59-D8F14984D8DF}" destId="{26D4AE9D-7826-47A0-891E-3051645E186E}" srcOrd="6" destOrd="0" presId="urn:microsoft.com/office/officeart/2005/8/layout/chevron2"/>
    <dgm:cxn modelId="{7B523C03-07ED-480F-A3A1-E060333F32C0}" type="presParOf" srcId="{26D4AE9D-7826-47A0-891E-3051645E186E}" destId="{B07C2FCE-5FDD-41EC-948B-FCDE7BA9691F}" srcOrd="0" destOrd="0" presId="urn:microsoft.com/office/officeart/2005/8/layout/chevron2"/>
    <dgm:cxn modelId="{E35CBB33-1182-4AC2-A7FE-B372E566D52C}" type="presParOf" srcId="{26D4AE9D-7826-47A0-891E-3051645E186E}" destId="{FC8712DA-8BED-433E-95BF-E1E250F7669A}" srcOrd="1" destOrd="0" presId="urn:microsoft.com/office/officeart/2005/8/layout/chevron2"/>
    <dgm:cxn modelId="{4D06F715-5EF3-4DA5-A714-92B2C5CDE29F}" type="presParOf" srcId="{52DC7D9D-E492-4B6B-AE59-D8F14984D8DF}" destId="{5D3B9BC6-315C-4343-9E08-F9EABBA8971E}" srcOrd="7" destOrd="0" presId="urn:microsoft.com/office/officeart/2005/8/layout/chevron2"/>
    <dgm:cxn modelId="{BC003684-DFC1-4BA1-A789-9B9761A725A0}" type="presParOf" srcId="{52DC7D9D-E492-4B6B-AE59-D8F14984D8DF}" destId="{7AB17347-0D12-4DA4-BBF1-BAFC300D1816}" srcOrd="8" destOrd="0" presId="urn:microsoft.com/office/officeart/2005/8/layout/chevron2"/>
    <dgm:cxn modelId="{38468EA0-E087-43C2-BF56-77F4A362234E}" type="presParOf" srcId="{7AB17347-0D12-4DA4-BBF1-BAFC300D1816}" destId="{9909905E-9246-4F36-B810-0059F0B953BA}" srcOrd="0" destOrd="0" presId="urn:microsoft.com/office/officeart/2005/8/layout/chevron2"/>
    <dgm:cxn modelId="{97EDDB0D-C54D-47B3-AE2C-37509EF9C73B}" type="presParOf" srcId="{7AB17347-0D12-4DA4-BBF1-BAFC300D1816}" destId="{420B209C-B5FA-4CE0-BED4-6EB5CF258D28}"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99653861-7D6F-40AF-87AE-A5AA560967CA}" type="doc">
      <dgm:prSet loTypeId="urn:microsoft.com/office/officeart/2005/8/layout/vList2" loCatId="list" qsTypeId="urn:microsoft.com/office/officeart/2005/8/quickstyle/3d1" qsCatId="3D" csTypeId="urn:microsoft.com/office/officeart/2005/8/colors/accent2_1" csCatId="accent2"/>
      <dgm:spPr/>
      <dgm:t>
        <a:bodyPr/>
        <a:lstStyle/>
        <a:p>
          <a:endParaRPr lang="ru-RU"/>
        </a:p>
      </dgm:t>
    </dgm:pt>
    <dgm:pt modelId="{73332DB3-4083-44A8-9E19-510CCE27E92D}">
      <dgm:prSet/>
      <dgm:spPr/>
      <dgm:t>
        <a:bodyPr/>
        <a:lstStyle/>
        <a:p>
          <a:pPr marL="0" indent="358775" algn="just" rtl="0"/>
          <a:r>
            <a:rPr lang="uz-Cyrl-UZ" b="0" dirty="0" smtClean="0">
              <a:latin typeface="Times New Roman" pitchFamily="18" charset="0"/>
              <a:cs typeface="Times New Roman" pitchFamily="18" charset="0"/>
            </a:rPr>
            <a:t>Тадбиркор ихтиёрида бўлиб, фойда олиш мақсадида ишлатиладиган барча моддий воситалар, товарлар ва пул маблағлари биргаликда </a:t>
          </a:r>
          <a:r>
            <a:rPr lang="uz-Cyrl-UZ" b="1" dirty="0" smtClean="0">
              <a:latin typeface="Times New Roman" pitchFamily="18" charset="0"/>
              <a:cs typeface="Times New Roman" pitchFamily="18" charset="0"/>
            </a:rPr>
            <a:t>тадбиркорлик капитали </a:t>
          </a:r>
          <a:r>
            <a:rPr lang="uz-Cyrl-UZ" b="0" dirty="0" smtClean="0">
              <a:latin typeface="Times New Roman" pitchFamily="18" charset="0"/>
              <a:cs typeface="Times New Roman" pitchFamily="18" charset="0"/>
            </a:rPr>
            <a:t>деб аталади. </a:t>
          </a:r>
          <a:endParaRPr lang="uz-Cyrl-UZ" b="0" u="sng" dirty="0">
            <a:latin typeface="Times New Roman" pitchFamily="18" charset="0"/>
            <a:cs typeface="Times New Roman" pitchFamily="18" charset="0"/>
          </a:endParaRPr>
        </a:p>
      </dgm:t>
    </dgm:pt>
    <dgm:pt modelId="{31F6FE85-70A4-403E-BADB-4339DD229D80}" type="parTrans" cxnId="{6850BF3B-A2E2-4FB5-B6BA-D1C6DBCECA34}">
      <dgm:prSet/>
      <dgm:spPr/>
      <dgm:t>
        <a:bodyPr/>
        <a:lstStyle/>
        <a:p>
          <a:endParaRPr lang="ru-RU"/>
        </a:p>
      </dgm:t>
    </dgm:pt>
    <dgm:pt modelId="{608B352D-02FC-46C7-A32B-DBFDC96C422C}" type="sibTrans" cxnId="{6850BF3B-A2E2-4FB5-B6BA-D1C6DBCECA34}">
      <dgm:prSet/>
      <dgm:spPr/>
      <dgm:t>
        <a:bodyPr/>
        <a:lstStyle/>
        <a:p>
          <a:endParaRPr lang="ru-RU"/>
        </a:p>
      </dgm:t>
    </dgm:pt>
    <dgm:pt modelId="{A94FA512-6545-491B-A3BD-F2F10EC58EC6}" type="pres">
      <dgm:prSet presAssocID="{99653861-7D6F-40AF-87AE-A5AA560967CA}" presName="linear" presStyleCnt="0">
        <dgm:presLayoutVars>
          <dgm:animLvl val="lvl"/>
          <dgm:resizeHandles val="exact"/>
        </dgm:presLayoutVars>
      </dgm:prSet>
      <dgm:spPr/>
      <dgm:t>
        <a:bodyPr/>
        <a:lstStyle/>
        <a:p>
          <a:endParaRPr lang="ru-RU"/>
        </a:p>
      </dgm:t>
    </dgm:pt>
    <dgm:pt modelId="{98BA8530-08D6-4EAA-B0C6-6E59C1B77FA0}" type="pres">
      <dgm:prSet presAssocID="{73332DB3-4083-44A8-9E19-510CCE27E92D}" presName="parentText" presStyleLbl="node1" presStyleIdx="0" presStyleCnt="1" custLinFactNeighborX="2257" custLinFactNeighborY="44466">
        <dgm:presLayoutVars>
          <dgm:chMax val="0"/>
          <dgm:bulletEnabled val="1"/>
        </dgm:presLayoutVars>
      </dgm:prSet>
      <dgm:spPr/>
      <dgm:t>
        <a:bodyPr/>
        <a:lstStyle/>
        <a:p>
          <a:endParaRPr lang="ru-RU"/>
        </a:p>
      </dgm:t>
    </dgm:pt>
  </dgm:ptLst>
  <dgm:cxnLst>
    <dgm:cxn modelId="{DA266772-B3DA-4206-BC0B-E028148F5851}" type="presOf" srcId="{73332DB3-4083-44A8-9E19-510CCE27E92D}" destId="{98BA8530-08D6-4EAA-B0C6-6E59C1B77FA0}" srcOrd="0" destOrd="0" presId="urn:microsoft.com/office/officeart/2005/8/layout/vList2"/>
    <dgm:cxn modelId="{6850BF3B-A2E2-4FB5-B6BA-D1C6DBCECA34}" srcId="{99653861-7D6F-40AF-87AE-A5AA560967CA}" destId="{73332DB3-4083-44A8-9E19-510CCE27E92D}" srcOrd="0" destOrd="0" parTransId="{31F6FE85-70A4-403E-BADB-4339DD229D80}" sibTransId="{608B352D-02FC-46C7-A32B-DBFDC96C422C}"/>
    <dgm:cxn modelId="{C7E413A4-329A-442E-AFA2-CF106F4368DC}" type="presOf" srcId="{99653861-7D6F-40AF-87AE-A5AA560967CA}" destId="{A94FA512-6545-491B-A3BD-F2F10EC58EC6}" srcOrd="0" destOrd="0" presId="urn:microsoft.com/office/officeart/2005/8/layout/vList2"/>
    <dgm:cxn modelId="{674E3829-9885-4E09-B808-8355B7B6A391}" type="presParOf" srcId="{A94FA512-6545-491B-A3BD-F2F10EC58EC6}" destId="{98BA8530-08D6-4EAA-B0C6-6E59C1B77FA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86CF5673-EA70-4826-9F55-CB4A57B71024}"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C367C08-B1C0-42D0-B189-CFF02B299667}">
      <dgm:prSet/>
      <dgm:spPr/>
      <dgm:t>
        <a:bodyPr/>
        <a:lstStyle/>
        <a:p>
          <a:pPr algn="ctr" rtl="0"/>
          <a:r>
            <a:rPr lang="uz-Cyrl-UZ" b="1" dirty="0" smtClean="0">
              <a:latin typeface="Times New Roman" pitchFamily="18" charset="0"/>
              <a:cs typeface="Times New Roman" pitchFamily="18" charset="0"/>
            </a:rPr>
            <a:t>3</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Тадбиркорлик</a:t>
          </a:r>
          <a:r>
            <a:rPr lang="ru-RU" b="1" dirty="0" smtClean="0">
              <a:latin typeface="Times New Roman" pitchFamily="18" charset="0"/>
              <a:cs typeface="Times New Roman" pitchFamily="18" charset="0"/>
            </a:rPr>
            <a:t> капитали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ҳаракати босқичлари</a:t>
          </a:r>
          <a:r>
            <a:rPr lang="uz-Cyrl-UZ"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0E6E3E5C-570D-485D-932F-276D2CBBEE10}" type="parTrans" cxnId="{746D89E9-5305-40CA-8595-8044CC2F7E11}">
      <dgm:prSet/>
      <dgm:spPr/>
      <dgm:t>
        <a:bodyPr/>
        <a:lstStyle/>
        <a:p>
          <a:endParaRPr lang="ru-RU"/>
        </a:p>
      </dgm:t>
    </dgm:pt>
    <dgm:pt modelId="{B0E578A0-F6E8-47C2-9323-45EADB98FEA0}" type="sibTrans" cxnId="{746D89E9-5305-40CA-8595-8044CC2F7E11}">
      <dgm:prSet/>
      <dgm:spPr/>
      <dgm:t>
        <a:bodyPr/>
        <a:lstStyle/>
        <a:p>
          <a:endParaRPr lang="ru-RU"/>
        </a:p>
      </dgm:t>
    </dgm:pt>
    <dgm:pt modelId="{E6B57A64-AF6B-468A-8ABB-4D16FB46CCE8}" type="pres">
      <dgm:prSet presAssocID="{86CF5673-EA70-4826-9F55-CB4A57B71024}" presName="linear" presStyleCnt="0">
        <dgm:presLayoutVars>
          <dgm:animLvl val="lvl"/>
          <dgm:resizeHandles val="exact"/>
        </dgm:presLayoutVars>
      </dgm:prSet>
      <dgm:spPr/>
      <dgm:t>
        <a:bodyPr/>
        <a:lstStyle/>
        <a:p>
          <a:endParaRPr lang="ru-RU"/>
        </a:p>
      </dgm:t>
    </dgm:pt>
    <dgm:pt modelId="{81F4F3C5-A1FA-483F-9525-990B80B669B0}" type="pres">
      <dgm:prSet presAssocID="{5C367C08-B1C0-42D0-B189-CFF02B299667}" presName="parentText" presStyleLbl="node1" presStyleIdx="0" presStyleCnt="1">
        <dgm:presLayoutVars>
          <dgm:chMax val="0"/>
          <dgm:bulletEnabled val="1"/>
        </dgm:presLayoutVars>
      </dgm:prSet>
      <dgm:spPr/>
      <dgm:t>
        <a:bodyPr/>
        <a:lstStyle/>
        <a:p>
          <a:endParaRPr lang="ru-RU"/>
        </a:p>
      </dgm:t>
    </dgm:pt>
  </dgm:ptLst>
  <dgm:cxnLst>
    <dgm:cxn modelId="{746D89E9-5305-40CA-8595-8044CC2F7E11}" srcId="{86CF5673-EA70-4826-9F55-CB4A57B71024}" destId="{5C367C08-B1C0-42D0-B189-CFF02B299667}" srcOrd="0" destOrd="0" parTransId="{0E6E3E5C-570D-485D-932F-276D2CBBEE10}" sibTransId="{B0E578A0-F6E8-47C2-9323-45EADB98FEA0}"/>
    <dgm:cxn modelId="{3129D373-ACD1-4CB0-AE28-2DA2101ACC6B}" type="presOf" srcId="{5C367C08-B1C0-42D0-B189-CFF02B299667}" destId="{81F4F3C5-A1FA-483F-9525-990B80B669B0}" srcOrd="0" destOrd="0" presId="urn:microsoft.com/office/officeart/2005/8/layout/vList2"/>
    <dgm:cxn modelId="{8E6EEF81-6F07-4B95-9FF2-AFFF3961AE70}" type="presOf" srcId="{86CF5673-EA70-4826-9F55-CB4A57B71024}" destId="{E6B57A64-AF6B-468A-8ABB-4D16FB46CCE8}" srcOrd="0" destOrd="0" presId="urn:microsoft.com/office/officeart/2005/8/layout/vList2"/>
    <dgm:cxn modelId="{3E3121D3-DE8F-484C-8144-DCE798A60E6C}" type="presParOf" srcId="{E6B57A64-AF6B-468A-8ABB-4D16FB46CCE8}" destId="{81F4F3C5-A1FA-483F-9525-990B80B669B0}"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9653F3AF-5E56-45E3-845F-80A03C537AF8}" type="doc">
      <dgm:prSet loTypeId="urn:microsoft.com/office/officeart/2005/8/layout/chevron2" loCatId="process" qsTypeId="urn:microsoft.com/office/officeart/2005/8/quickstyle/3d1" qsCatId="3D" csTypeId="urn:microsoft.com/office/officeart/2005/8/colors/colorful1#3" csCatId="colorful" phldr="1"/>
      <dgm:spPr/>
      <dgm:t>
        <a:bodyPr/>
        <a:lstStyle/>
        <a:p>
          <a:endParaRPr lang="ru-RU"/>
        </a:p>
      </dgm:t>
    </dgm:pt>
    <dgm:pt modelId="{8AEB1EFD-8DFF-478F-906D-BF1BB134D0FF}">
      <dgm:prSet/>
      <dgm:spPr/>
      <dgm:t>
        <a:bodyPr/>
        <a:lstStyle/>
        <a:p>
          <a:pPr rtl="0"/>
          <a:r>
            <a:rPr lang="uz-Cyrl-UZ"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43F589A2-B2DA-4585-A382-EF88762AFC8A}" type="parTrans" cxnId="{17A2B0F7-BF2B-4CBC-9858-2550C23BF14D}">
      <dgm:prSet/>
      <dgm:spPr/>
      <dgm:t>
        <a:bodyPr/>
        <a:lstStyle/>
        <a:p>
          <a:endParaRPr lang="ru-RU">
            <a:latin typeface="Times New Roman" pitchFamily="18" charset="0"/>
            <a:cs typeface="Times New Roman" pitchFamily="18" charset="0"/>
          </a:endParaRPr>
        </a:p>
      </dgm:t>
    </dgm:pt>
    <dgm:pt modelId="{64A5F6C9-5353-4886-A3CB-1CA6937A384C}" type="sibTrans" cxnId="{17A2B0F7-BF2B-4CBC-9858-2550C23BF14D}">
      <dgm:prSet/>
      <dgm:spPr/>
      <dgm:t>
        <a:bodyPr/>
        <a:lstStyle/>
        <a:p>
          <a:endParaRPr lang="ru-RU">
            <a:latin typeface="Times New Roman" pitchFamily="18" charset="0"/>
            <a:cs typeface="Times New Roman" pitchFamily="18" charset="0"/>
          </a:endParaRPr>
        </a:p>
      </dgm:t>
    </dgm:pt>
    <dgm:pt modelId="{06B83ED4-3DB4-47D2-A21B-5455C62FB89A}">
      <dgm:prSet/>
      <dgm:spPr/>
      <dgm:t>
        <a:bodyPr/>
        <a:lstStyle/>
        <a:p>
          <a:pPr rtl="0"/>
          <a:r>
            <a:rPr lang="uz-Cyrl-UZ" dirty="0" smtClean="0">
              <a:latin typeface="Times New Roman" pitchFamily="18" charset="0"/>
              <a:cs typeface="Times New Roman" pitchFamily="18" charset="0"/>
            </a:rPr>
            <a:t>кўплаб турдаги ва миқдордаги нафлиликларни (товар ва хизматларни) яратишда; </a:t>
          </a:r>
          <a:endParaRPr lang="en-US" dirty="0">
            <a:latin typeface="Times New Roman" pitchFamily="18" charset="0"/>
            <a:cs typeface="Times New Roman" pitchFamily="18" charset="0"/>
          </a:endParaRPr>
        </a:p>
      </dgm:t>
    </dgm:pt>
    <dgm:pt modelId="{8A134B8E-B135-4C36-816C-29FF1549F83B}" type="parTrans" cxnId="{4DB93E28-365C-4F6F-9AB2-1D6EAC84E43A}">
      <dgm:prSet/>
      <dgm:spPr/>
      <dgm:t>
        <a:bodyPr/>
        <a:lstStyle/>
        <a:p>
          <a:endParaRPr lang="ru-RU">
            <a:latin typeface="Times New Roman" pitchFamily="18" charset="0"/>
            <a:cs typeface="Times New Roman" pitchFamily="18" charset="0"/>
          </a:endParaRPr>
        </a:p>
      </dgm:t>
    </dgm:pt>
    <dgm:pt modelId="{F1C983E1-BF32-4760-9647-359FFAF3B5AF}" type="sibTrans" cxnId="{4DB93E28-365C-4F6F-9AB2-1D6EAC84E43A}">
      <dgm:prSet/>
      <dgm:spPr/>
      <dgm:t>
        <a:bodyPr/>
        <a:lstStyle/>
        <a:p>
          <a:endParaRPr lang="ru-RU">
            <a:latin typeface="Times New Roman" pitchFamily="18" charset="0"/>
            <a:cs typeface="Times New Roman" pitchFamily="18" charset="0"/>
          </a:endParaRPr>
        </a:p>
      </dgm:t>
    </dgm:pt>
    <dgm:pt modelId="{C3A2EC72-9D8D-45A7-B4F0-F15EB955179E}">
      <dgm:prSet/>
      <dgm:spPr/>
      <dgm:t>
        <a:bodyPr/>
        <a:lstStyle/>
        <a:p>
          <a:pPr rtl="0"/>
          <a:r>
            <a:rPr lang="uz-Cyrl-UZ"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35990735-1DBF-4182-9881-C2E61692DBA9}" type="parTrans" cxnId="{517DA184-40E6-4056-9FE7-C95C1D18A042}">
      <dgm:prSet/>
      <dgm:spPr/>
      <dgm:t>
        <a:bodyPr/>
        <a:lstStyle/>
        <a:p>
          <a:endParaRPr lang="ru-RU">
            <a:latin typeface="Times New Roman" pitchFamily="18" charset="0"/>
            <a:cs typeface="Times New Roman" pitchFamily="18" charset="0"/>
          </a:endParaRPr>
        </a:p>
      </dgm:t>
    </dgm:pt>
    <dgm:pt modelId="{6FD79F3C-002D-472F-9D27-DEC7222CB689}" type="sibTrans" cxnId="{517DA184-40E6-4056-9FE7-C95C1D18A042}">
      <dgm:prSet/>
      <dgm:spPr/>
      <dgm:t>
        <a:bodyPr/>
        <a:lstStyle/>
        <a:p>
          <a:endParaRPr lang="ru-RU">
            <a:latin typeface="Times New Roman" pitchFamily="18" charset="0"/>
            <a:cs typeface="Times New Roman" pitchFamily="18" charset="0"/>
          </a:endParaRPr>
        </a:p>
      </dgm:t>
    </dgm:pt>
    <dgm:pt modelId="{1AE2E35E-3B56-4CA9-B610-A1919E3EDD8D}">
      <dgm:prSet/>
      <dgm:spPr/>
      <dgm:t>
        <a:bodyPr/>
        <a:lstStyle/>
        <a:p>
          <a:pPr rtl="0"/>
          <a:r>
            <a:rPr lang="uz-Cyrl-UZ" dirty="0" smtClean="0">
              <a:latin typeface="Times New Roman" pitchFamily="18" charset="0"/>
              <a:cs typeface="Times New Roman" pitchFamily="18" charset="0"/>
            </a:rPr>
            <a:t>ишчи кучининг иш билан бандлигини таъминлашда; </a:t>
          </a:r>
          <a:endParaRPr lang="en-US" dirty="0">
            <a:latin typeface="Times New Roman" pitchFamily="18" charset="0"/>
            <a:cs typeface="Times New Roman" pitchFamily="18" charset="0"/>
          </a:endParaRPr>
        </a:p>
      </dgm:t>
    </dgm:pt>
    <dgm:pt modelId="{B0269580-D317-4AD9-B64C-EF5630D04C9F}" type="parTrans" cxnId="{48B96F13-DA10-4C37-A502-1AF8E2192FD1}">
      <dgm:prSet/>
      <dgm:spPr/>
      <dgm:t>
        <a:bodyPr/>
        <a:lstStyle/>
        <a:p>
          <a:endParaRPr lang="ru-RU">
            <a:latin typeface="Times New Roman" pitchFamily="18" charset="0"/>
            <a:cs typeface="Times New Roman" pitchFamily="18" charset="0"/>
          </a:endParaRPr>
        </a:p>
      </dgm:t>
    </dgm:pt>
    <dgm:pt modelId="{AFDE2471-CA36-4D8F-8D12-3B35CB3EA938}" type="sibTrans" cxnId="{48B96F13-DA10-4C37-A502-1AF8E2192FD1}">
      <dgm:prSet/>
      <dgm:spPr/>
      <dgm:t>
        <a:bodyPr/>
        <a:lstStyle/>
        <a:p>
          <a:endParaRPr lang="ru-RU">
            <a:latin typeface="Times New Roman" pitchFamily="18" charset="0"/>
            <a:cs typeface="Times New Roman" pitchFamily="18" charset="0"/>
          </a:endParaRPr>
        </a:p>
      </dgm:t>
    </dgm:pt>
    <dgm:pt modelId="{702DFB99-1F91-44AF-983E-CA1800176306}">
      <dgm:prSet/>
      <dgm:spPr/>
      <dgm:t>
        <a:bodyPr/>
        <a:lstStyle/>
        <a:p>
          <a:pPr rtl="0"/>
          <a:r>
            <a:rPr lang="uz-Cyrl-UZ"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743DD165-3AAE-4C0A-B5CC-3B46174BB263}" type="parTrans" cxnId="{3E545CB4-6372-4F44-9C9E-D34B7E77BE4A}">
      <dgm:prSet/>
      <dgm:spPr/>
      <dgm:t>
        <a:bodyPr/>
        <a:lstStyle/>
        <a:p>
          <a:endParaRPr lang="ru-RU">
            <a:latin typeface="Times New Roman" pitchFamily="18" charset="0"/>
            <a:cs typeface="Times New Roman" pitchFamily="18" charset="0"/>
          </a:endParaRPr>
        </a:p>
      </dgm:t>
    </dgm:pt>
    <dgm:pt modelId="{181C31F7-98A2-462D-979D-EC0A4E10925D}" type="sibTrans" cxnId="{3E545CB4-6372-4F44-9C9E-D34B7E77BE4A}">
      <dgm:prSet/>
      <dgm:spPr/>
      <dgm:t>
        <a:bodyPr/>
        <a:lstStyle/>
        <a:p>
          <a:endParaRPr lang="ru-RU">
            <a:latin typeface="Times New Roman" pitchFamily="18" charset="0"/>
            <a:cs typeface="Times New Roman" pitchFamily="18" charset="0"/>
          </a:endParaRPr>
        </a:p>
      </dgm:t>
    </dgm:pt>
    <dgm:pt modelId="{B5E9A90B-E46B-4E8C-B600-4106D6A12568}">
      <dgm:prSet/>
      <dgm:spPr/>
      <dgm:t>
        <a:bodyPr/>
        <a:lstStyle/>
        <a:p>
          <a:pPr rtl="0"/>
          <a:r>
            <a:rPr lang="uz-Cyrl-UZ" dirty="0" smtClean="0">
              <a:latin typeface="Times New Roman" pitchFamily="18" charset="0"/>
              <a:cs typeface="Times New Roman" pitchFamily="18" charset="0"/>
            </a:rPr>
            <a:t>қисман қийматнинг ташкил топишида, яъни шаклланишида; </a:t>
          </a:r>
          <a:endParaRPr lang="en-US" dirty="0">
            <a:latin typeface="Times New Roman" pitchFamily="18" charset="0"/>
            <a:cs typeface="Times New Roman" pitchFamily="18" charset="0"/>
          </a:endParaRPr>
        </a:p>
      </dgm:t>
    </dgm:pt>
    <dgm:pt modelId="{2E0FC9F8-5EFC-49E8-8B6D-26019B8CD6F7}" type="parTrans" cxnId="{9C3B9CAA-61E1-4264-BD4B-A36B9FF80354}">
      <dgm:prSet/>
      <dgm:spPr/>
      <dgm:t>
        <a:bodyPr/>
        <a:lstStyle/>
        <a:p>
          <a:endParaRPr lang="ru-RU">
            <a:latin typeface="Times New Roman" pitchFamily="18" charset="0"/>
            <a:cs typeface="Times New Roman" pitchFamily="18" charset="0"/>
          </a:endParaRPr>
        </a:p>
      </dgm:t>
    </dgm:pt>
    <dgm:pt modelId="{5B594E07-89D5-42EC-8471-4B09C90083A0}" type="sibTrans" cxnId="{9C3B9CAA-61E1-4264-BD4B-A36B9FF80354}">
      <dgm:prSet/>
      <dgm:spPr/>
      <dgm:t>
        <a:bodyPr/>
        <a:lstStyle/>
        <a:p>
          <a:endParaRPr lang="ru-RU">
            <a:latin typeface="Times New Roman" pitchFamily="18" charset="0"/>
            <a:cs typeface="Times New Roman" pitchFamily="18" charset="0"/>
          </a:endParaRPr>
        </a:p>
      </dgm:t>
    </dgm:pt>
    <dgm:pt modelId="{4807E17C-E561-4A56-B7F8-25DBAEB1DA8A}">
      <dgm:prSet/>
      <dgm:spPr/>
      <dgm:t>
        <a:bodyPr/>
        <a:lstStyle/>
        <a:p>
          <a:pPr rtl="0"/>
          <a:r>
            <a:rPr lang="uz-Cyrl-UZ"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5C37850B-2593-4CEE-9860-799408F09BEA}" type="parTrans" cxnId="{7358D86F-B846-4B41-84D4-1ADC754AE3EF}">
      <dgm:prSet/>
      <dgm:spPr/>
      <dgm:t>
        <a:bodyPr/>
        <a:lstStyle/>
        <a:p>
          <a:endParaRPr lang="ru-RU">
            <a:latin typeface="Times New Roman" pitchFamily="18" charset="0"/>
            <a:cs typeface="Times New Roman" pitchFamily="18" charset="0"/>
          </a:endParaRPr>
        </a:p>
      </dgm:t>
    </dgm:pt>
    <dgm:pt modelId="{FB299C2E-D34F-4938-9714-AE2BB541EC2F}" type="sibTrans" cxnId="{7358D86F-B846-4B41-84D4-1ADC754AE3EF}">
      <dgm:prSet/>
      <dgm:spPr/>
      <dgm:t>
        <a:bodyPr/>
        <a:lstStyle/>
        <a:p>
          <a:endParaRPr lang="ru-RU">
            <a:latin typeface="Times New Roman" pitchFamily="18" charset="0"/>
            <a:cs typeface="Times New Roman" pitchFamily="18" charset="0"/>
          </a:endParaRPr>
        </a:p>
      </dgm:t>
    </dgm:pt>
    <dgm:pt modelId="{800C7EFA-621C-4549-BDE3-53D6FC18EA31}">
      <dgm:prSet/>
      <dgm:spPr/>
      <dgm:t>
        <a:bodyPr/>
        <a:lstStyle/>
        <a:p>
          <a:pPr rtl="0"/>
          <a:r>
            <a:rPr lang="uz-Cyrl-UZ" dirty="0" smtClean="0">
              <a:latin typeface="Times New Roman" pitchFamily="18" charset="0"/>
              <a:cs typeface="Times New Roman" pitchFamily="18" charset="0"/>
            </a:rPr>
            <a:t>энг муҳими, қўшимча маҳсулотни яратишда ва ўзлаштиришда.</a:t>
          </a:r>
          <a:endParaRPr lang="ru-RU" dirty="0">
            <a:latin typeface="Times New Roman" pitchFamily="18" charset="0"/>
            <a:cs typeface="Times New Roman" pitchFamily="18" charset="0"/>
          </a:endParaRPr>
        </a:p>
      </dgm:t>
    </dgm:pt>
    <dgm:pt modelId="{03625CD4-B43D-4615-A57D-ABDFDB7F013A}" type="parTrans" cxnId="{14B2BF20-171F-4BCA-8F96-77BA2AF9E69E}">
      <dgm:prSet/>
      <dgm:spPr/>
      <dgm:t>
        <a:bodyPr/>
        <a:lstStyle/>
        <a:p>
          <a:endParaRPr lang="ru-RU">
            <a:latin typeface="Times New Roman" pitchFamily="18" charset="0"/>
            <a:cs typeface="Times New Roman" pitchFamily="18" charset="0"/>
          </a:endParaRPr>
        </a:p>
      </dgm:t>
    </dgm:pt>
    <dgm:pt modelId="{68F2E6D0-CE86-4F32-87DB-878BDE6DCDB6}" type="sibTrans" cxnId="{14B2BF20-171F-4BCA-8F96-77BA2AF9E69E}">
      <dgm:prSet/>
      <dgm:spPr/>
      <dgm:t>
        <a:bodyPr/>
        <a:lstStyle/>
        <a:p>
          <a:endParaRPr lang="ru-RU">
            <a:latin typeface="Times New Roman" pitchFamily="18" charset="0"/>
            <a:cs typeface="Times New Roman" pitchFamily="18" charset="0"/>
          </a:endParaRPr>
        </a:p>
      </dgm:t>
    </dgm:pt>
    <dgm:pt modelId="{A648D9E0-5D7D-423C-AF0C-756A97F7CC91}" type="pres">
      <dgm:prSet presAssocID="{9653F3AF-5E56-45E3-845F-80A03C537AF8}" presName="linearFlow" presStyleCnt="0">
        <dgm:presLayoutVars>
          <dgm:dir/>
          <dgm:animLvl val="lvl"/>
          <dgm:resizeHandles val="exact"/>
        </dgm:presLayoutVars>
      </dgm:prSet>
      <dgm:spPr/>
      <dgm:t>
        <a:bodyPr/>
        <a:lstStyle/>
        <a:p>
          <a:endParaRPr lang="ru-RU"/>
        </a:p>
      </dgm:t>
    </dgm:pt>
    <dgm:pt modelId="{CC564E94-54D1-4CD2-85AD-5EA700DCD323}" type="pres">
      <dgm:prSet presAssocID="{8AEB1EFD-8DFF-478F-906D-BF1BB134D0FF}" presName="composite" presStyleCnt="0"/>
      <dgm:spPr/>
    </dgm:pt>
    <dgm:pt modelId="{064ADB9E-80F9-483B-B8F3-6D8EC64C2B06}" type="pres">
      <dgm:prSet presAssocID="{8AEB1EFD-8DFF-478F-906D-BF1BB134D0FF}" presName="parentText" presStyleLbl="alignNode1" presStyleIdx="0" presStyleCnt="4">
        <dgm:presLayoutVars>
          <dgm:chMax val="1"/>
          <dgm:bulletEnabled val="1"/>
        </dgm:presLayoutVars>
      </dgm:prSet>
      <dgm:spPr/>
      <dgm:t>
        <a:bodyPr/>
        <a:lstStyle/>
        <a:p>
          <a:endParaRPr lang="ru-RU"/>
        </a:p>
      </dgm:t>
    </dgm:pt>
    <dgm:pt modelId="{1CF9A090-D567-46F7-AD33-18F31BAD27A3}" type="pres">
      <dgm:prSet presAssocID="{8AEB1EFD-8DFF-478F-906D-BF1BB134D0FF}" presName="descendantText" presStyleLbl="alignAcc1" presStyleIdx="0" presStyleCnt="4">
        <dgm:presLayoutVars>
          <dgm:bulletEnabled val="1"/>
        </dgm:presLayoutVars>
      </dgm:prSet>
      <dgm:spPr/>
      <dgm:t>
        <a:bodyPr/>
        <a:lstStyle/>
        <a:p>
          <a:endParaRPr lang="ru-RU"/>
        </a:p>
      </dgm:t>
    </dgm:pt>
    <dgm:pt modelId="{3F605D1B-6360-4E46-8EBB-4770BC2E4772}" type="pres">
      <dgm:prSet presAssocID="{64A5F6C9-5353-4886-A3CB-1CA6937A384C}" presName="sp" presStyleCnt="0"/>
      <dgm:spPr/>
    </dgm:pt>
    <dgm:pt modelId="{F7D3AEE8-8DD7-4552-8A17-4CC7B4B1E64A}" type="pres">
      <dgm:prSet presAssocID="{C3A2EC72-9D8D-45A7-B4F0-F15EB955179E}" presName="composite" presStyleCnt="0"/>
      <dgm:spPr/>
    </dgm:pt>
    <dgm:pt modelId="{4DA3609D-E7D1-449F-9863-2027C6872648}" type="pres">
      <dgm:prSet presAssocID="{C3A2EC72-9D8D-45A7-B4F0-F15EB955179E}" presName="parentText" presStyleLbl="alignNode1" presStyleIdx="1" presStyleCnt="4">
        <dgm:presLayoutVars>
          <dgm:chMax val="1"/>
          <dgm:bulletEnabled val="1"/>
        </dgm:presLayoutVars>
      </dgm:prSet>
      <dgm:spPr/>
      <dgm:t>
        <a:bodyPr/>
        <a:lstStyle/>
        <a:p>
          <a:endParaRPr lang="ru-RU"/>
        </a:p>
      </dgm:t>
    </dgm:pt>
    <dgm:pt modelId="{D6A3477A-0A09-471B-A423-186AAB590DA3}" type="pres">
      <dgm:prSet presAssocID="{C3A2EC72-9D8D-45A7-B4F0-F15EB955179E}" presName="descendantText" presStyleLbl="alignAcc1" presStyleIdx="1" presStyleCnt="4">
        <dgm:presLayoutVars>
          <dgm:bulletEnabled val="1"/>
        </dgm:presLayoutVars>
      </dgm:prSet>
      <dgm:spPr/>
      <dgm:t>
        <a:bodyPr/>
        <a:lstStyle/>
        <a:p>
          <a:endParaRPr lang="ru-RU"/>
        </a:p>
      </dgm:t>
    </dgm:pt>
    <dgm:pt modelId="{FAF68DAA-DB82-457D-899B-1C97A26BE1A7}" type="pres">
      <dgm:prSet presAssocID="{6FD79F3C-002D-472F-9D27-DEC7222CB689}" presName="sp" presStyleCnt="0"/>
      <dgm:spPr/>
    </dgm:pt>
    <dgm:pt modelId="{CFA8DDFB-E274-4520-8E65-C18B723824F7}" type="pres">
      <dgm:prSet presAssocID="{702DFB99-1F91-44AF-983E-CA1800176306}" presName="composite" presStyleCnt="0"/>
      <dgm:spPr/>
    </dgm:pt>
    <dgm:pt modelId="{9FFDB745-3C73-4349-B2B9-37FAFB8AF7D5}" type="pres">
      <dgm:prSet presAssocID="{702DFB99-1F91-44AF-983E-CA1800176306}" presName="parentText" presStyleLbl="alignNode1" presStyleIdx="2" presStyleCnt="4">
        <dgm:presLayoutVars>
          <dgm:chMax val="1"/>
          <dgm:bulletEnabled val="1"/>
        </dgm:presLayoutVars>
      </dgm:prSet>
      <dgm:spPr/>
      <dgm:t>
        <a:bodyPr/>
        <a:lstStyle/>
        <a:p>
          <a:endParaRPr lang="ru-RU"/>
        </a:p>
      </dgm:t>
    </dgm:pt>
    <dgm:pt modelId="{88255493-9341-4D63-9277-623E7E43DCA2}" type="pres">
      <dgm:prSet presAssocID="{702DFB99-1F91-44AF-983E-CA1800176306}" presName="descendantText" presStyleLbl="alignAcc1" presStyleIdx="2" presStyleCnt="4">
        <dgm:presLayoutVars>
          <dgm:bulletEnabled val="1"/>
        </dgm:presLayoutVars>
      </dgm:prSet>
      <dgm:spPr/>
      <dgm:t>
        <a:bodyPr/>
        <a:lstStyle/>
        <a:p>
          <a:endParaRPr lang="ru-RU"/>
        </a:p>
      </dgm:t>
    </dgm:pt>
    <dgm:pt modelId="{A1CEFFD9-776C-429C-AEC7-88C6F28FBCAC}" type="pres">
      <dgm:prSet presAssocID="{181C31F7-98A2-462D-979D-EC0A4E10925D}" presName="sp" presStyleCnt="0"/>
      <dgm:spPr/>
    </dgm:pt>
    <dgm:pt modelId="{0D283034-2D55-49FE-A82B-2358F2134F77}" type="pres">
      <dgm:prSet presAssocID="{4807E17C-E561-4A56-B7F8-25DBAEB1DA8A}" presName="composite" presStyleCnt="0"/>
      <dgm:spPr/>
    </dgm:pt>
    <dgm:pt modelId="{24924A34-D872-492C-BEE1-C445B0F539E1}" type="pres">
      <dgm:prSet presAssocID="{4807E17C-E561-4A56-B7F8-25DBAEB1DA8A}" presName="parentText" presStyleLbl="alignNode1" presStyleIdx="3" presStyleCnt="4">
        <dgm:presLayoutVars>
          <dgm:chMax val="1"/>
          <dgm:bulletEnabled val="1"/>
        </dgm:presLayoutVars>
      </dgm:prSet>
      <dgm:spPr/>
      <dgm:t>
        <a:bodyPr/>
        <a:lstStyle/>
        <a:p>
          <a:endParaRPr lang="ru-RU"/>
        </a:p>
      </dgm:t>
    </dgm:pt>
    <dgm:pt modelId="{35D13DBC-3A8A-4CF3-AE0A-791F53E91B44}" type="pres">
      <dgm:prSet presAssocID="{4807E17C-E561-4A56-B7F8-25DBAEB1DA8A}" presName="descendantText" presStyleLbl="alignAcc1" presStyleIdx="3" presStyleCnt="4">
        <dgm:presLayoutVars>
          <dgm:bulletEnabled val="1"/>
        </dgm:presLayoutVars>
      </dgm:prSet>
      <dgm:spPr/>
      <dgm:t>
        <a:bodyPr/>
        <a:lstStyle/>
        <a:p>
          <a:endParaRPr lang="ru-RU"/>
        </a:p>
      </dgm:t>
    </dgm:pt>
  </dgm:ptLst>
  <dgm:cxnLst>
    <dgm:cxn modelId="{A31B6BD1-88F4-4B97-BF2E-252AC605EC5D}" type="presOf" srcId="{4807E17C-E561-4A56-B7F8-25DBAEB1DA8A}" destId="{24924A34-D872-492C-BEE1-C445B0F539E1}" srcOrd="0" destOrd="0" presId="urn:microsoft.com/office/officeart/2005/8/layout/chevron2"/>
    <dgm:cxn modelId="{D351AF29-8E5F-437D-9B3C-F15C4B0B7063}" type="presOf" srcId="{9653F3AF-5E56-45E3-845F-80A03C537AF8}" destId="{A648D9E0-5D7D-423C-AF0C-756A97F7CC91}" srcOrd="0" destOrd="0" presId="urn:microsoft.com/office/officeart/2005/8/layout/chevron2"/>
    <dgm:cxn modelId="{48B96F13-DA10-4C37-A502-1AF8E2192FD1}" srcId="{C3A2EC72-9D8D-45A7-B4F0-F15EB955179E}" destId="{1AE2E35E-3B56-4CA9-B610-A1919E3EDD8D}" srcOrd="0" destOrd="0" parTransId="{B0269580-D317-4AD9-B64C-EF5630D04C9F}" sibTransId="{AFDE2471-CA36-4D8F-8D12-3B35CB3EA938}"/>
    <dgm:cxn modelId="{517DA184-40E6-4056-9FE7-C95C1D18A042}" srcId="{9653F3AF-5E56-45E3-845F-80A03C537AF8}" destId="{C3A2EC72-9D8D-45A7-B4F0-F15EB955179E}" srcOrd="1" destOrd="0" parTransId="{35990735-1DBF-4182-9881-C2E61692DBA9}" sibTransId="{6FD79F3C-002D-472F-9D27-DEC7222CB689}"/>
    <dgm:cxn modelId="{9C3B9CAA-61E1-4264-BD4B-A36B9FF80354}" srcId="{702DFB99-1F91-44AF-983E-CA1800176306}" destId="{B5E9A90B-E46B-4E8C-B600-4106D6A12568}" srcOrd="0" destOrd="0" parTransId="{2E0FC9F8-5EFC-49E8-8B6D-26019B8CD6F7}" sibTransId="{5B594E07-89D5-42EC-8471-4B09C90083A0}"/>
    <dgm:cxn modelId="{3E545CB4-6372-4F44-9C9E-D34B7E77BE4A}" srcId="{9653F3AF-5E56-45E3-845F-80A03C537AF8}" destId="{702DFB99-1F91-44AF-983E-CA1800176306}" srcOrd="2" destOrd="0" parTransId="{743DD165-3AAE-4C0A-B5CC-3B46174BB263}" sibTransId="{181C31F7-98A2-462D-979D-EC0A4E10925D}"/>
    <dgm:cxn modelId="{C6EAF8D3-189B-4D6E-A435-09441228DD90}" type="presOf" srcId="{800C7EFA-621C-4549-BDE3-53D6FC18EA31}" destId="{35D13DBC-3A8A-4CF3-AE0A-791F53E91B44}" srcOrd="0" destOrd="0" presId="urn:microsoft.com/office/officeart/2005/8/layout/chevron2"/>
    <dgm:cxn modelId="{F80C28E0-F054-470E-BDB3-3D4A4F7C63EA}" type="presOf" srcId="{06B83ED4-3DB4-47D2-A21B-5455C62FB89A}" destId="{1CF9A090-D567-46F7-AD33-18F31BAD27A3}" srcOrd="0" destOrd="0" presId="urn:microsoft.com/office/officeart/2005/8/layout/chevron2"/>
    <dgm:cxn modelId="{7358D86F-B846-4B41-84D4-1ADC754AE3EF}" srcId="{9653F3AF-5E56-45E3-845F-80A03C537AF8}" destId="{4807E17C-E561-4A56-B7F8-25DBAEB1DA8A}" srcOrd="3" destOrd="0" parTransId="{5C37850B-2593-4CEE-9860-799408F09BEA}" sibTransId="{FB299C2E-D34F-4938-9714-AE2BB541EC2F}"/>
    <dgm:cxn modelId="{17A2B0F7-BF2B-4CBC-9858-2550C23BF14D}" srcId="{9653F3AF-5E56-45E3-845F-80A03C537AF8}" destId="{8AEB1EFD-8DFF-478F-906D-BF1BB134D0FF}" srcOrd="0" destOrd="0" parTransId="{43F589A2-B2DA-4585-A382-EF88762AFC8A}" sibTransId="{64A5F6C9-5353-4886-A3CB-1CA6937A384C}"/>
    <dgm:cxn modelId="{654ED225-F9A0-4161-81CA-645B8593BA9E}" type="presOf" srcId="{B5E9A90B-E46B-4E8C-B600-4106D6A12568}" destId="{88255493-9341-4D63-9277-623E7E43DCA2}" srcOrd="0" destOrd="0" presId="urn:microsoft.com/office/officeart/2005/8/layout/chevron2"/>
    <dgm:cxn modelId="{BE548C75-0FFE-4F5B-A8C1-25CF8B343EB8}" type="presOf" srcId="{C3A2EC72-9D8D-45A7-B4F0-F15EB955179E}" destId="{4DA3609D-E7D1-449F-9863-2027C6872648}" srcOrd="0" destOrd="0" presId="urn:microsoft.com/office/officeart/2005/8/layout/chevron2"/>
    <dgm:cxn modelId="{E0289192-3AD5-4D3E-A883-C7899B95E741}" type="presOf" srcId="{702DFB99-1F91-44AF-983E-CA1800176306}" destId="{9FFDB745-3C73-4349-B2B9-37FAFB8AF7D5}" srcOrd="0" destOrd="0" presId="urn:microsoft.com/office/officeart/2005/8/layout/chevron2"/>
    <dgm:cxn modelId="{14B2BF20-171F-4BCA-8F96-77BA2AF9E69E}" srcId="{4807E17C-E561-4A56-B7F8-25DBAEB1DA8A}" destId="{800C7EFA-621C-4549-BDE3-53D6FC18EA31}" srcOrd="0" destOrd="0" parTransId="{03625CD4-B43D-4615-A57D-ABDFDB7F013A}" sibTransId="{68F2E6D0-CE86-4F32-87DB-878BDE6DCDB6}"/>
    <dgm:cxn modelId="{159C990C-8898-4D55-A48C-4613F62DA93D}" type="presOf" srcId="{8AEB1EFD-8DFF-478F-906D-BF1BB134D0FF}" destId="{064ADB9E-80F9-483B-B8F3-6D8EC64C2B06}" srcOrd="0" destOrd="0" presId="urn:microsoft.com/office/officeart/2005/8/layout/chevron2"/>
    <dgm:cxn modelId="{63CE5BBC-A9D4-4108-B601-CF91C29D4506}" type="presOf" srcId="{1AE2E35E-3B56-4CA9-B610-A1919E3EDD8D}" destId="{D6A3477A-0A09-471B-A423-186AAB590DA3}" srcOrd="0" destOrd="0" presId="urn:microsoft.com/office/officeart/2005/8/layout/chevron2"/>
    <dgm:cxn modelId="{4DB93E28-365C-4F6F-9AB2-1D6EAC84E43A}" srcId="{8AEB1EFD-8DFF-478F-906D-BF1BB134D0FF}" destId="{06B83ED4-3DB4-47D2-A21B-5455C62FB89A}" srcOrd="0" destOrd="0" parTransId="{8A134B8E-B135-4C36-816C-29FF1549F83B}" sibTransId="{F1C983E1-BF32-4760-9647-359FFAF3B5AF}"/>
    <dgm:cxn modelId="{529FB918-018B-4DEA-AD13-32AB76D90500}" type="presParOf" srcId="{A648D9E0-5D7D-423C-AF0C-756A97F7CC91}" destId="{CC564E94-54D1-4CD2-85AD-5EA700DCD323}" srcOrd="0" destOrd="0" presId="urn:microsoft.com/office/officeart/2005/8/layout/chevron2"/>
    <dgm:cxn modelId="{B2137411-81FD-4A0E-9BEE-7DC91BAE5EE1}" type="presParOf" srcId="{CC564E94-54D1-4CD2-85AD-5EA700DCD323}" destId="{064ADB9E-80F9-483B-B8F3-6D8EC64C2B06}" srcOrd="0" destOrd="0" presId="urn:microsoft.com/office/officeart/2005/8/layout/chevron2"/>
    <dgm:cxn modelId="{A4CBDEEA-058B-48F4-ADEB-DE6F8302E876}" type="presParOf" srcId="{CC564E94-54D1-4CD2-85AD-5EA700DCD323}" destId="{1CF9A090-D567-46F7-AD33-18F31BAD27A3}" srcOrd="1" destOrd="0" presId="urn:microsoft.com/office/officeart/2005/8/layout/chevron2"/>
    <dgm:cxn modelId="{04A2B80A-4367-4970-B8C6-6452E768CE3B}" type="presParOf" srcId="{A648D9E0-5D7D-423C-AF0C-756A97F7CC91}" destId="{3F605D1B-6360-4E46-8EBB-4770BC2E4772}" srcOrd="1" destOrd="0" presId="urn:microsoft.com/office/officeart/2005/8/layout/chevron2"/>
    <dgm:cxn modelId="{B6D98760-7C33-412E-9D5E-B0FE598F9810}" type="presParOf" srcId="{A648D9E0-5D7D-423C-AF0C-756A97F7CC91}" destId="{F7D3AEE8-8DD7-4552-8A17-4CC7B4B1E64A}" srcOrd="2" destOrd="0" presId="urn:microsoft.com/office/officeart/2005/8/layout/chevron2"/>
    <dgm:cxn modelId="{0A5BFB35-1644-4F45-946F-29FDAF746DC5}" type="presParOf" srcId="{F7D3AEE8-8DD7-4552-8A17-4CC7B4B1E64A}" destId="{4DA3609D-E7D1-449F-9863-2027C6872648}" srcOrd="0" destOrd="0" presId="urn:microsoft.com/office/officeart/2005/8/layout/chevron2"/>
    <dgm:cxn modelId="{AA0525F2-797A-43C7-915F-48EABBDC943A}" type="presParOf" srcId="{F7D3AEE8-8DD7-4552-8A17-4CC7B4B1E64A}" destId="{D6A3477A-0A09-471B-A423-186AAB590DA3}" srcOrd="1" destOrd="0" presId="urn:microsoft.com/office/officeart/2005/8/layout/chevron2"/>
    <dgm:cxn modelId="{3A560CCD-8E70-451F-87F7-8B0E4A413F81}" type="presParOf" srcId="{A648D9E0-5D7D-423C-AF0C-756A97F7CC91}" destId="{FAF68DAA-DB82-457D-899B-1C97A26BE1A7}" srcOrd="3" destOrd="0" presId="urn:microsoft.com/office/officeart/2005/8/layout/chevron2"/>
    <dgm:cxn modelId="{5F31C90C-75D3-4D84-8A5F-1449C7EDE25B}" type="presParOf" srcId="{A648D9E0-5D7D-423C-AF0C-756A97F7CC91}" destId="{CFA8DDFB-E274-4520-8E65-C18B723824F7}" srcOrd="4" destOrd="0" presId="urn:microsoft.com/office/officeart/2005/8/layout/chevron2"/>
    <dgm:cxn modelId="{3CE7B5B6-CF2E-404F-96C5-F405EE90CB67}" type="presParOf" srcId="{CFA8DDFB-E274-4520-8E65-C18B723824F7}" destId="{9FFDB745-3C73-4349-B2B9-37FAFB8AF7D5}" srcOrd="0" destOrd="0" presId="urn:microsoft.com/office/officeart/2005/8/layout/chevron2"/>
    <dgm:cxn modelId="{4B415B50-C122-4958-B255-7D17546CAC26}" type="presParOf" srcId="{CFA8DDFB-E274-4520-8E65-C18B723824F7}" destId="{88255493-9341-4D63-9277-623E7E43DCA2}" srcOrd="1" destOrd="0" presId="urn:microsoft.com/office/officeart/2005/8/layout/chevron2"/>
    <dgm:cxn modelId="{CDADB8EF-5A92-4B22-A8ED-14F26232DD30}" type="presParOf" srcId="{A648D9E0-5D7D-423C-AF0C-756A97F7CC91}" destId="{A1CEFFD9-776C-429C-AEC7-88C6F28FBCAC}" srcOrd="5" destOrd="0" presId="urn:microsoft.com/office/officeart/2005/8/layout/chevron2"/>
    <dgm:cxn modelId="{477F2EDC-F0D9-4E78-9582-2E035D23F85A}" type="presParOf" srcId="{A648D9E0-5D7D-423C-AF0C-756A97F7CC91}" destId="{0D283034-2D55-49FE-A82B-2358F2134F77}" srcOrd="6" destOrd="0" presId="urn:microsoft.com/office/officeart/2005/8/layout/chevron2"/>
    <dgm:cxn modelId="{05A2D9FA-4E9B-4346-80C7-F3EA2CC495E7}" type="presParOf" srcId="{0D283034-2D55-49FE-A82B-2358F2134F77}" destId="{24924A34-D872-492C-BEE1-C445B0F539E1}" srcOrd="0" destOrd="0" presId="urn:microsoft.com/office/officeart/2005/8/layout/chevron2"/>
    <dgm:cxn modelId="{6C678812-1666-4D71-BBDB-EAB1E482B6A8}" type="presParOf" srcId="{0D283034-2D55-49FE-A82B-2358F2134F77}" destId="{35D13DBC-3A8A-4CF3-AE0A-791F53E91B4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375E287E-970F-4D71-8720-C9BE85CC480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1EC1BFFD-DE05-457A-B54C-A8D080596393}">
      <dgm:prSet>
        <dgm:style>
          <a:lnRef idx="0">
            <a:schemeClr val="accent6"/>
          </a:lnRef>
          <a:fillRef idx="3">
            <a:schemeClr val="accent6"/>
          </a:fillRef>
          <a:effectRef idx="3">
            <a:schemeClr val="accent6"/>
          </a:effectRef>
          <a:fontRef idx="minor">
            <a:schemeClr val="lt1"/>
          </a:fontRef>
        </dgm:style>
      </dgm:prSet>
      <dgm:spPr/>
      <dgm:t>
        <a:bodyPr/>
        <a:lstStyle/>
        <a:p>
          <a:pPr marL="0" indent="358775" algn="just" rtl="0"/>
          <a:r>
            <a:rPr lang="uz-Cyrl-UZ" b="1" dirty="0" smtClean="0">
              <a:latin typeface="Times New Roman" pitchFamily="18" charset="0"/>
              <a:cs typeface="Times New Roman" pitchFamily="18" charset="0"/>
            </a:rPr>
            <a:t>Капитал икки хил хусусиятга эга бўлиб, унинг қиймати – кўпчиликка маълум бўлганидек, ушбу капитални ишлаб чиқаришга сарфланган ижтимоий зарурий меҳнат сарфидан иборатдир.</a:t>
          </a:r>
          <a:endParaRPr lang="ru-RU" b="1" dirty="0">
            <a:latin typeface="Times New Roman" pitchFamily="18" charset="0"/>
            <a:cs typeface="Times New Roman" pitchFamily="18" charset="0"/>
          </a:endParaRPr>
        </a:p>
      </dgm:t>
    </dgm:pt>
    <dgm:pt modelId="{FFAF9D93-1FF0-4991-9B47-AC53DBC7C9C7}" type="parTrans" cxnId="{FDA4760C-0E12-4FDB-BA4C-5A413DBC7581}">
      <dgm:prSet/>
      <dgm:spPr/>
      <dgm:t>
        <a:bodyPr/>
        <a:lstStyle/>
        <a:p>
          <a:endParaRPr lang="ru-RU"/>
        </a:p>
      </dgm:t>
    </dgm:pt>
    <dgm:pt modelId="{8B784F24-B361-4140-BD04-E6E32FAC36DD}" type="sibTrans" cxnId="{FDA4760C-0E12-4FDB-BA4C-5A413DBC7581}">
      <dgm:prSet/>
      <dgm:spPr/>
      <dgm:t>
        <a:bodyPr/>
        <a:lstStyle/>
        <a:p>
          <a:endParaRPr lang="ru-RU"/>
        </a:p>
      </dgm:t>
    </dgm:pt>
    <dgm:pt modelId="{9A5ABAEC-4C6C-4BFD-964A-51767BEF1C2E}" type="pres">
      <dgm:prSet presAssocID="{375E287E-970F-4D71-8720-C9BE85CC480B}" presName="linear" presStyleCnt="0">
        <dgm:presLayoutVars>
          <dgm:animLvl val="lvl"/>
          <dgm:resizeHandles val="exact"/>
        </dgm:presLayoutVars>
      </dgm:prSet>
      <dgm:spPr/>
      <dgm:t>
        <a:bodyPr/>
        <a:lstStyle/>
        <a:p>
          <a:endParaRPr lang="ru-RU"/>
        </a:p>
      </dgm:t>
    </dgm:pt>
    <dgm:pt modelId="{EA0956B7-EE90-4E29-9B69-0FFC744A6839}" type="pres">
      <dgm:prSet presAssocID="{1EC1BFFD-DE05-457A-B54C-A8D080596393}" presName="parentText" presStyleLbl="node1" presStyleIdx="0" presStyleCnt="1">
        <dgm:presLayoutVars>
          <dgm:chMax val="0"/>
          <dgm:bulletEnabled val="1"/>
        </dgm:presLayoutVars>
      </dgm:prSet>
      <dgm:spPr/>
      <dgm:t>
        <a:bodyPr/>
        <a:lstStyle/>
        <a:p>
          <a:endParaRPr lang="ru-RU"/>
        </a:p>
      </dgm:t>
    </dgm:pt>
  </dgm:ptLst>
  <dgm:cxnLst>
    <dgm:cxn modelId="{FDA4760C-0E12-4FDB-BA4C-5A413DBC7581}" srcId="{375E287E-970F-4D71-8720-C9BE85CC480B}" destId="{1EC1BFFD-DE05-457A-B54C-A8D080596393}" srcOrd="0" destOrd="0" parTransId="{FFAF9D93-1FF0-4991-9B47-AC53DBC7C9C7}" sibTransId="{8B784F24-B361-4140-BD04-E6E32FAC36DD}"/>
    <dgm:cxn modelId="{2809636D-858D-48E0-B701-00E614133842}" type="presOf" srcId="{1EC1BFFD-DE05-457A-B54C-A8D080596393}" destId="{EA0956B7-EE90-4E29-9B69-0FFC744A6839}" srcOrd="0" destOrd="0" presId="urn:microsoft.com/office/officeart/2005/8/layout/vList2"/>
    <dgm:cxn modelId="{47E41D7E-5F96-430A-95F9-9E28AC012C92}" type="presOf" srcId="{375E287E-970F-4D71-8720-C9BE85CC480B}" destId="{9A5ABAEC-4C6C-4BFD-964A-51767BEF1C2E}" srcOrd="0" destOrd="0" presId="urn:microsoft.com/office/officeart/2005/8/layout/vList2"/>
    <dgm:cxn modelId="{B957753C-2C5D-4BE0-965B-F896B6D35E72}" type="presParOf" srcId="{9A5ABAEC-4C6C-4BFD-964A-51767BEF1C2E}" destId="{EA0956B7-EE90-4E29-9B69-0FFC744A683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F80E7794-59AC-4A44-BF70-F96C9AFE04D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B22FDE79-7D44-4BEF-9C8A-7BB9680E6F46}">
      <dgm:prSet>
        <dgm:style>
          <a:lnRef idx="0">
            <a:schemeClr val="accent4"/>
          </a:lnRef>
          <a:fillRef idx="3">
            <a:schemeClr val="accent4"/>
          </a:fillRef>
          <a:effectRef idx="3">
            <a:schemeClr val="accent4"/>
          </a:effectRef>
          <a:fontRef idx="minor">
            <a:schemeClr val="lt1"/>
          </a:fontRef>
        </dgm:style>
      </dgm:prSet>
      <dgm:spPr/>
      <dgm:t>
        <a:bodyPr/>
        <a:lstStyle/>
        <a:p>
          <a:pPr algn="ctr" rtl="0"/>
          <a:r>
            <a:rPr lang="uz-Cyrl-UZ" dirty="0" smtClean="0">
              <a:latin typeface="Times New Roman" pitchFamily="18" charset="0"/>
              <a:cs typeface="Times New Roman" pitchFamily="18" charset="0"/>
            </a:rPr>
            <a:t>Капиталнинг нафлилиги эса қуйидагилар орқали намоён бўлади. </a:t>
          </a:r>
          <a:endParaRPr lang="en-US" dirty="0">
            <a:latin typeface="Times New Roman" pitchFamily="18" charset="0"/>
            <a:cs typeface="Times New Roman" pitchFamily="18" charset="0"/>
          </a:endParaRPr>
        </a:p>
      </dgm:t>
    </dgm:pt>
    <dgm:pt modelId="{06432FCB-B57C-43D7-BA17-5E8A35A408A4}" type="parTrans" cxnId="{BA71F8DE-BFC4-40CF-80DB-86BA812E689C}">
      <dgm:prSet/>
      <dgm:spPr/>
      <dgm:t>
        <a:bodyPr/>
        <a:lstStyle/>
        <a:p>
          <a:endParaRPr lang="ru-RU">
            <a:latin typeface="Times New Roman" pitchFamily="18" charset="0"/>
            <a:cs typeface="Times New Roman" pitchFamily="18" charset="0"/>
          </a:endParaRPr>
        </a:p>
      </dgm:t>
    </dgm:pt>
    <dgm:pt modelId="{068C25C4-D53E-4DB3-91DE-C3FCEE8712F3}" type="sibTrans" cxnId="{BA71F8DE-BFC4-40CF-80DB-86BA812E689C}">
      <dgm:prSet/>
      <dgm:spPr/>
      <dgm:t>
        <a:bodyPr/>
        <a:lstStyle/>
        <a:p>
          <a:endParaRPr lang="ru-RU">
            <a:latin typeface="Times New Roman" pitchFamily="18" charset="0"/>
            <a:cs typeface="Times New Roman" pitchFamily="18" charset="0"/>
          </a:endParaRPr>
        </a:p>
      </dgm:t>
    </dgm:pt>
    <dgm:pt modelId="{33E54E1F-5EDB-4295-87C7-EE70AEFAB4A1}" type="pres">
      <dgm:prSet presAssocID="{F80E7794-59AC-4A44-BF70-F96C9AFE04DF}" presName="linear" presStyleCnt="0">
        <dgm:presLayoutVars>
          <dgm:animLvl val="lvl"/>
          <dgm:resizeHandles val="exact"/>
        </dgm:presLayoutVars>
      </dgm:prSet>
      <dgm:spPr/>
      <dgm:t>
        <a:bodyPr/>
        <a:lstStyle/>
        <a:p>
          <a:endParaRPr lang="ru-RU"/>
        </a:p>
      </dgm:t>
    </dgm:pt>
    <dgm:pt modelId="{85DB4964-F78F-457C-AA28-96193E7ABC98}" type="pres">
      <dgm:prSet presAssocID="{B22FDE79-7D44-4BEF-9C8A-7BB9680E6F46}" presName="parentText" presStyleLbl="node1" presStyleIdx="0" presStyleCnt="1" custLinFactNeighborY="-15101">
        <dgm:presLayoutVars>
          <dgm:chMax val="0"/>
          <dgm:bulletEnabled val="1"/>
        </dgm:presLayoutVars>
      </dgm:prSet>
      <dgm:spPr/>
      <dgm:t>
        <a:bodyPr/>
        <a:lstStyle/>
        <a:p>
          <a:endParaRPr lang="ru-RU"/>
        </a:p>
      </dgm:t>
    </dgm:pt>
  </dgm:ptLst>
  <dgm:cxnLst>
    <dgm:cxn modelId="{BA71F8DE-BFC4-40CF-80DB-86BA812E689C}" srcId="{F80E7794-59AC-4A44-BF70-F96C9AFE04DF}" destId="{B22FDE79-7D44-4BEF-9C8A-7BB9680E6F46}" srcOrd="0" destOrd="0" parTransId="{06432FCB-B57C-43D7-BA17-5E8A35A408A4}" sibTransId="{068C25C4-D53E-4DB3-91DE-C3FCEE8712F3}"/>
    <dgm:cxn modelId="{6F483ED6-32FE-41F1-97A3-F44F46E3FF07}" type="presOf" srcId="{F80E7794-59AC-4A44-BF70-F96C9AFE04DF}" destId="{33E54E1F-5EDB-4295-87C7-EE70AEFAB4A1}" srcOrd="0" destOrd="0" presId="urn:microsoft.com/office/officeart/2005/8/layout/vList2"/>
    <dgm:cxn modelId="{952A540B-6E8C-4256-9ACA-1EBBE91EF1F2}" type="presOf" srcId="{B22FDE79-7D44-4BEF-9C8A-7BB9680E6F46}" destId="{85DB4964-F78F-457C-AA28-96193E7ABC98}" srcOrd="0" destOrd="0" presId="urn:microsoft.com/office/officeart/2005/8/layout/vList2"/>
    <dgm:cxn modelId="{420E5624-A756-419F-92F3-EB3271872C9A}" type="presParOf" srcId="{33E54E1F-5EDB-4295-87C7-EE70AEFAB4A1}" destId="{85DB4964-F78F-457C-AA28-96193E7ABC98}"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29444C7B-1CE5-4ECF-B5D2-7AC3FB4F713C}"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FC1D3E33-5938-493E-B95A-93952EC590CD}">
      <dgm:prSet/>
      <dgm:spPr/>
      <dgm:t>
        <a:bodyPr/>
        <a:lstStyle/>
        <a:p>
          <a:pPr algn="ctr" rtl="0"/>
          <a:r>
            <a:rPr lang="uz-Cyrl-UZ" b="1" dirty="0" smtClean="0">
              <a:latin typeface="Times New Roman" pitchFamily="18" charset="0"/>
              <a:cs typeface="Times New Roman" pitchFamily="18" charset="0"/>
            </a:rPr>
            <a:t>Тадбиркорлик капитали ва унинг ҳаракатидаги икки </a:t>
          </a:r>
          <a:r>
            <a:rPr lang="ru-RU" b="1" dirty="0" err="1" smtClean="0">
              <a:latin typeface="Times New Roman" pitchFamily="18" charset="0"/>
              <a:cs typeface="Times New Roman" pitchFamily="18" charset="0"/>
            </a:rPr>
            <a:t>томонлама</a:t>
          </a:r>
          <a:r>
            <a:rPr lang="uz-Cyrl-UZ" b="1" dirty="0" smtClean="0">
              <a:latin typeface="Times New Roman" pitchFamily="18" charset="0"/>
              <a:cs typeface="Times New Roman" pitchFamily="18" charset="0"/>
            </a:rPr>
            <a:t> хусусият</a:t>
          </a:r>
          <a:r>
            <a:rPr lang="ru-RU" b="1" dirty="0" err="1" smtClean="0">
              <a:latin typeface="Times New Roman" pitchFamily="18" charset="0"/>
              <a:cs typeface="Times New Roman" pitchFamily="18" charset="0"/>
            </a:rPr>
            <a:t>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намоён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бўлиши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716C2D37-E618-4714-ACCC-3256C5692B30}" type="parTrans" cxnId="{47EDF530-BF10-483B-BF5D-0DBE1C193A65}">
      <dgm:prSet/>
      <dgm:spPr/>
      <dgm:t>
        <a:bodyPr/>
        <a:lstStyle/>
        <a:p>
          <a:endParaRPr lang="ru-RU"/>
        </a:p>
      </dgm:t>
    </dgm:pt>
    <dgm:pt modelId="{60DAEF65-1C47-4DEA-8159-DA41805B6DE6}" type="sibTrans" cxnId="{47EDF530-BF10-483B-BF5D-0DBE1C193A65}">
      <dgm:prSet/>
      <dgm:spPr/>
      <dgm:t>
        <a:bodyPr/>
        <a:lstStyle/>
        <a:p>
          <a:endParaRPr lang="ru-RU"/>
        </a:p>
      </dgm:t>
    </dgm:pt>
    <dgm:pt modelId="{4DA3CCFF-353B-4049-9DC3-CFD84DA81DAB}" type="pres">
      <dgm:prSet presAssocID="{29444C7B-1CE5-4ECF-B5D2-7AC3FB4F713C}" presName="linear" presStyleCnt="0">
        <dgm:presLayoutVars>
          <dgm:animLvl val="lvl"/>
          <dgm:resizeHandles val="exact"/>
        </dgm:presLayoutVars>
      </dgm:prSet>
      <dgm:spPr/>
      <dgm:t>
        <a:bodyPr/>
        <a:lstStyle/>
        <a:p>
          <a:endParaRPr lang="ru-RU"/>
        </a:p>
      </dgm:t>
    </dgm:pt>
    <dgm:pt modelId="{0800F49D-D645-424D-A155-E99B3F029148}" type="pres">
      <dgm:prSet presAssocID="{FC1D3E33-5938-493E-B95A-93952EC590CD}" presName="parentText" presStyleLbl="node1" presStyleIdx="0" presStyleCnt="1">
        <dgm:presLayoutVars>
          <dgm:chMax val="0"/>
          <dgm:bulletEnabled val="1"/>
        </dgm:presLayoutVars>
      </dgm:prSet>
      <dgm:spPr/>
      <dgm:t>
        <a:bodyPr/>
        <a:lstStyle/>
        <a:p>
          <a:endParaRPr lang="ru-RU"/>
        </a:p>
      </dgm:t>
    </dgm:pt>
  </dgm:ptLst>
  <dgm:cxnLst>
    <dgm:cxn modelId="{D0494AB0-6AC7-40EE-B8AE-F229C4E54404}" type="presOf" srcId="{FC1D3E33-5938-493E-B95A-93952EC590CD}" destId="{0800F49D-D645-424D-A155-E99B3F029148}" srcOrd="0" destOrd="0" presId="urn:microsoft.com/office/officeart/2005/8/layout/vList2"/>
    <dgm:cxn modelId="{1FB922F9-1F75-43DA-AB6A-5CEDC22F36BA}" type="presOf" srcId="{29444C7B-1CE5-4ECF-B5D2-7AC3FB4F713C}" destId="{4DA3CCFF-353B-4049-9DC3-CFD84DA81DAB}" srcOrd="0" destOrd="0" presId="urn:microsoft.com/office/officeart/2005/8/layout/vList2"/>
    <dgm:cxn modelId="{47EDF530-BF10-483B-BF5D-0DBE1C193A65}" srcId="{29444C7B-1CE5-4ECF-B5D2-7AC3FB4F713C}" destId="{FC1D3E33-5938-493E-B95A-93952EC590CD}" srcOrd="0" destOrd="0" parTransId="{716C2D37-E618-4714-ACCC-3256C5692B30}" sibTransId="{60DAEF65-1C47-4DEA-8159-DA41805B6DE6}"/>
    <dgm:cxn modelId="{CCD82927-88A1-42C8-9265-D3EF526F5C94}" type="presParOf" srcId="{4DA3CCFF-353B-4049-9DC3-CFD84DA81DAB}" destId="{0800F49D-D645-424D-A155-E99B3F02914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4CE76C93-9FAA-4639-A3BB-BA2B596A00A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AA2A6D8-BF64-4F0C-8C4E-97565EF2409C}">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Тадбиркорлик капитали ва унинг ҳаракатидаги икки томонлама хусусият пировардида янгидан яратилган товарнинг икки томони, биринчидан, сифат жиҳатдан янги турдаги ва кўринишдаги, миқдор жиҳатдан эса кўпайган нафлилик, иккинчидан эса, ўтказилган ва қўшилган қийматда намоён бўлади</a:t>
          </a:r>
          <a:endParaRPr lang="ru-RU" dirty="0">
            <a:latin typeface="Times New Roman" panose="02020603050405020304" pitchFamily="18" charset="0"/>
            <a:cs typeface="Times New Roman" panose="02020603050405020304" pitchFamily="18" charset="0"/>
          </a:endParaRPr>
        </a:p>
      </dgm:t>
    </dgm:pt>
    <dgm:pt modelId="{2BCEC602-99D3-41EF-8685-F9907BE2AA04}" type="parTrans" cxnId="{95CDDB1E-3EF7-4840-B936-5287AFE1AD2D}">
      <dgm:prSet/>
      <dgm:spPr/>
      <dgm:t>
        <a:bodyPr/>
        <a:lstStyle/>
        <a:p>
          <a:endParaRPr lang="ru-RU"/>
        </a:p>
      </dgm:t>
    </dgm:pt>
    <dgm:pt modelId="{86D1C146-8859-4334-A151-A6BEB41497C1}" type="sibTrans" cxnId="{95CDDB1E-3EF7-4840-B936-5287AFE1AD2D}">
      <dgm:prSet/>
      <dgm:spPr/>
      <dgm:t>
        <a:bodyPr/>
        <a:lstStyle/>
        <a:p>
          <a:endParaRPr lang="ru-RU"/>
        </a:p>
      </dgm:t>
    </dgm:pt>
    <dgm:pt modelId="{8BB66480-21EC-4A22-BB24-320B20573AC9}" type="pres">
      <dgm:prSet presAssocID="{4CE76C93-9FAA-4639-A3BB-BA2B596A00AC}" presName="linear" presStyleCnt="0">
        <dgm:presLayoutVars>
          <dgm:animLvl val="lvl"/>
          <dgm:resizeHandles val="exact"/>
        </dgm:presLayoutVars>
      </dgm:prSet>
      <dgm:spPr/>
    </dgm:pt>
    <dgm:pt modelId="{6C76AE3D-B95E-4C0E-AEF2-E32994D38B60}" type="pres">
      <dgm:prSet presAssocID="{3AA2A6D8-BF64-4F0C-8C4E-97565EF2409C}" presName="parentText" presStyleLbl="node1" presStyleIdx="0" presStyleCnt="1">
        <dgm:presLayoutVars>
          <dgm:chMax val="0"/>
          <dgm:bulletEnabled val="1"/>
        </dgm:presLayoutVars>
      </dgm:prSet>
      <dgm:spPr/>
    </dgm:pt>
  </dgm:ptLst>
  <dgm:cxnLst>
    <dgm:cxn modelId="{95CDDB1E-3EF7-4840-B936-5287AFE1AD2D}" srcId="{4CE76C93-9FAA-4639-A3BB-BA2B596A00AC}" destId="{3AA2A6D8-BF64-4F0C-8C4E-97565EF2409C}" srcOrd="0" destOrd="0" parTransId="{2BCEC602-99D3-41EF-8685-F9907BE2AA04}" sibTransId="{86D1C146-8859-4334-A151-A6BEB41497C1}"/>
    <dgm:cxn modelId="{1C193362-68F0-42EB-8B3B-DDAB47218249}" type="presOf" srcId="{4CE76C93-9FAA-4639-A3BB-BA2B596A00AC}" destId="{8BB66480-21EC-4A22-BB24-320B20573AC9}" srcOrd="0" destOrd="0" presId="urn:microsoft.com/office/officeart/2005/8/layout/vList2"/>
    <dgm:cxn modelId="{41341D30-AAB0-42F8-965B-DF52F7F48B7B}" type="presOf" srcId="{3AA2A6D8-BF64-4F0C-8C4E-97565EF2409C}" destId="{6C76AE3D-B95E-4C0E-AEF2-E32994D38B60}" srcOrd="0" destOrd="0" presId="urn:microsoft.com/office/officeart/2005/8/layout/vList2"/>
    <dgm:cxn modelId="{5DD56AD8-ABD2-4533-9713-D4D5CEC444BC}" type="presParOf" srcId="{8BB66480-21EC-4A22-BB24-320B20573AC9}" destId="{6C76AE3D-B95E-4C0E-AEF2-E32994D38B6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2B48B56A-BBC3-47B1-9A45-40170AD4496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9165FF50-94E9-405B-AC3B-C0667C377070}">
      <dgm:prSet>
        <dgm:style>
          <a:lnRef idx="0">
            <a:schemeClr val="accent4"/>
          </a:lnRef>
          <a:fillRef idx="3">
            <a:schemeClr val="accent4"/>
          </a:fillRef>
          <a:effectRef idx="3">
            <a:schemeClr val="accent4"/>
          </a:effectRef>
          <a:fontRef idx="minor">
            <a:schemeClr val="lt1"/>
          </a:fontRef>
        </dgm:style>
      </dgm:prSet>
      <dgm:spPr/>
      <dgm:t>
        <a:bodyPr/>
        <a:lstStyle/>
        <a:p>
          <a:pPr rtl="0"/>
          <a:r>
            <a:rPr lang="uz-Cyrl-UZ" b="0" u="none" dirty="0" smtClean="0">
              <a:latin typeface="Times New Roman" pitchFamily="18" charset="0"/>
              <a:cs typeface="Times New Roman" pitchFamily="18" charset="0"/>
            </a:rPr>
            <a:t>К</a:t>
          </a:r>
          <a:r>
            <a:rPr lang="ru-RU" b="0" u="none" dirty="0" err="1" smtClean="0">
              <a:latin typeface="Times New Roman" pitchFamily="18" charset="0"/>
              <a:cs typeface="Times New Roman" pitchFamily="18" charset="0"/>
            </a:rPr>
            <a:t>апитал</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ҳаракатининг биринчи</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босқичи:</a:t>
          </a:r>
          <a:endParaRPr lang="ru-RU" b="0" u="none" dirty="0">
            <a:latin typeface="Times New Roman" pitchFamily="18" charset="0"/>
            <a:cs typeface="Times New Roman" pitchFamily="18" charset="0"/>
          </a:endParaRPr>
        </a:p>
      </dgm:t>
    </dgm:pt>
    <dgm:pt modelId="{E91CD660-3B7D-4351-9F8F-1B818183DBF0}" type="parTrans" cxnId="{E0A10412-F8DC-4B83-B80A-DF96A4F8E460}">
      <dgm:prSet/>
      <dgm:spPr/>
      <dgm:t>
        <a:bodyPr/>
        <a:lstStyle/>
        <a:p>
          <a:endParaRPr lang="ru-RU"/>
        </a:p>
      </dgm:t>
    </dgm:pt>
    <dgm:pt modelId="{48E9D2A4-7038-437B-AD01-65B909346FB5}" type="sibTrans" cxnId="{E0A10412-F8DC-4B83-B80A-DF96A4F8E460}">
      <dgm:prSet/>
      <dgm:spPr/>
      <dgm:t>
        <a:bodyPr/>
        <a:lstStyle/>
        <a:p>
          <a:endParaRPr lang="ru-RU"/>
        </a:p>
      </dgm:t>
    </dgm:pt>
    <dgm:pt modelId="{E1DD9138-5FF6-46A6-96FD-2BB8FDCB6C2D}" type="pres">
      <dgm:prSet presAssocID="{2B48B56A-BBC3-47B1-9A45-40170AD44963}" presName="linear" presStyleCnt="0">
        <dgm:presLayoutVars>
          <dgm:animLvl val="lvl"/>
          <dgm:resizeHandles val="exact"/>
        </dgm:presLayoutVars>
      </dgm:prSet>
      <dgm:spPr/>
      <dgm:t>
        <a:bodyPr/>
        <a:lstStyle/>
        <a:p>
          <a:endParaRPr lang="ru-RU"/>
        </a:p>
      </dgm:t>
    </dgm:pt>
    <dgm:pt modelId="{9B9D8F0C-AFEE-48B0-A532-CEEDDBF01FC0}" type="pres">
      <dgm:prSet presAssocID="{9165FF50-94E9-405B-AC3B-C0667C377070}" presName="parentText" presStyleLbl="node1" presStyleIdx="0" presStyleCnt="1" custScaleY="140877">
        <dgm:presLayoutVars>
          <dgm:chMax val="0"/>
          <dgm:bulletEnabled val="1"/>
        </dgm:presLayoutVars>
      </dgm:prSet>
      <dgm:spPr/>
      <dgm:t>
        <a:bodyPr/>
        <a:lstStyle/>
        <a:p>
          <a:endParaRPr lang="ru-RU"/>
        </a:p>
      </dgm:t>
    </dgm:pt>
  </dgm:ptLst>
  <dgm:cxnLst>
    <dgm:cxn modelId="{E2DEC606-A15C-470E-ABF4-A6A37BCDF04C}" type="presOf" srcId="{2B48B56A-BBC3-47B1-9A45-40170AD44963}" destId="{E1DD9138-5FF6-46A6-96FD-2BB8FDCB6C2D}" srcOrd="0" destOrd="0" presId="urn:microsoft.com/office/officeart/2005/8/layout/vList2"/>
    <dgm:cxn modelId="{E0A10412-F8DC-4B83-B80A-DF96A4F8E460}" srcId="{2B48B56A-BBC3-47B1-9A45-40170AD44963}" destId="{9165FF50-94E9-405B-AC3B-C0667C377070}" srcOrd="0" destOrd="0" parTransId="{E91CD660-3B7D-4351-9F8F-1B818183DBF0}" sibTransId="{48E9D2A4-7038-437B-AD01-65B909346FB5}"/>
    <dgm:cxn modelId="{FDD0EE95-14B8-4E72-8D66-9A114E25DDC7}" type="presOf" srcId="{9165FF50-94E9-405B-AC3B-C0667C377070}" destId="{9B9D8F0C-AFEE-48B0-A532-CEEDDBF01FC0}" srcOrd="0" destOrd="0" presId="urn:microsoft.com/office/officeart/2005/8/layout/vList2"/>
    <dgm:cxn modelId="{FD3ED32D-2B2C-4055-B24B-0E912366B9F1}" type="presParOf" srcId="{E1DD9138-5FF6-46A6-96FD-2BB8FDCB6C2D}" destId="{9B9D8F0C-AFEE-48B0-A532-CEEDDBF01FC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C3BB12CA-E2F5-47CC-9CCC-A21EE7F5581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4791123B-64B2-407F-B4EC-5D4824EFE5EC}">
      <dgm:prSet/>
      <dgm:spPr/>
      <dgm:t>
        <a:bodyPr/>
        <a:lstStyle/>
        <a:p>
          <a:pPr rtl="0"/>
          <a:r>
            <a:rPr lang="ru-RU" b="0" u="none" dirty="0" smtClean="0">
              <a:latin typeface="Times New Roman" pitchFamily="18" charset="0"/>
              <a:cs typeface="Times New Roman" pitchFamily="18" charset="0"/>
            </a:rPr>
            <a:t>Капитал </a:t>
          </a:r>
          <a:r>
            <a:rPr lang="ru-RU" b="0" u="none" dirty="0" err="1" smtClean="0">
              <a:latin typeface="Times New Roman" pitchFamily="18" charset="0"/>
              <a:cs typeface="Times New Roman" pitchFamily="18" charset="0"/>
            </a:rPr>
            <a:t>ҳаракати</a:t>
          </a:r>
          <a:r>
            <a:rPr lang="uz-Cyrl-UZ" b="0" u="none" dirty="0" smtClean="0">
              <a:latin typeface="Times New Roman" pitchFamily="18" charset="0"/>
              <a:cs typeface="Times New Roman" pitchFamily="18" charset="0"/>
            </a:rPr>
            <a:t>нинг </a:t>
          </a:r>
          <a:r>
            <a:rPr lang="ru-RU" b="0" u="none" dirty="0" err="1" smtClean="0">
              <a:latin typeface="Times New Roman" pitchFamily="18" charset="0"/>
              <a:cs typeface="Times New Roman" pitchFamily="18" charset="0"/>
            </a:rPr>
            <a:t>иккинчи</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босқич</a:t>
          </a:r>
          <a:r>
            <a:rPr lang="uz-Cyrl-UZ" b="0" u="none" dirty="0" smtClean="0">
              <a:latin typeface="Times New Roman" pitchFamily="18" charset="0"/>
              <a:cs typeface="Times New Roman" pitchFamily="18" charset="0"/>
            </a:rPr>
            <a:t>и:</a:t>
          </a:r>
          <a:endParaRPr lang="ru-RU" b="0" u="none" dirty="0">
            <a:latin typeface="Times New Roman" pitchFamily="18" charset="0"/>
            <a:cs typeface="Times New Roman" pitchFamily="18" charset="0"/>
          </a:endParaRPr>
        </a:p>
      </dgm:t>
    </dgm:pt>
    <dgm:pt modelId="{803ED0A5-733C-4FE9-9F93-35E10C854BB9}" type="parTrans" cxnId="{088E8D6E-60EB-44F7-8A85-5907A66CB4D1}">
      <dgm:prSet/>
      <dgm:spPr/>
      <dgm:t>
        <a:bodyPr/>
        <a:lstStyle/>
        <a:p>
          <a:endParaRPr lang="ru-RU"/>
        </a:p>
      </dgm:t>
    </dgm:pt>
    <dgm:pt modelId="{B073DE9A-3F84-422A-AA3A-A7BEFFB38807}" type="sibTrans" cxnId="{088E8D6E-60EB-44F7-8A85-5907A66CB4D1}">
      <dgm:prSet/>
      <dgm:spPr/>
      <dgm:t>
        <a:bodyPr/>
        <a:lstStyle/>
        <a:p>
          <a:endParaRPr lang="ru-RU"/>
        </a:p>
      </dgm:t>
    </dgm:pt>
    <dgm:pt modelId="{A76188A0-956F-4CEF-A439-741F9F925551}" type="pres">
      <dgm:prSet presAssocID="{C3BB12CA-E2F5-47CC-9CCC-A21EE7F55810}" presName="linear" presStyleCnt="0">
        <dgm:presLayoutVars>
          <dgm:animLvl val="lvl"/>
          <dgm:resizeHandles val="exact"/>
        </dgm:presLayoutVars>
      </dgm:prSet>
      <dgm:spPr/>
      <dgm:t>
        <a:bodyPr/>
        <a:lstStyle/>
        <a:p>
          <a:endParaRPr lang="ru-RU"/>
        </a:p>
      </dgm:t>
    </dgm:pt>
    <dgm:pt modelId="{CA3C61BF-3780-4EA7-A854-72725C105D03}" type="pres">
      <dgm:prSet presAssocID="{4791123B-64B2-407F-B4EC-5D4824EFE5EC}" presName="parentText" presStyleLbl="node1" presStyleIdx="0" presStyleCnt="1" custScaleY="119407">
        <dgm:presLayoutVars>
          <dgm:chMax val="0"/>
          <dgm:bulletEnabled val="1"/>
        </dgm:presLayoutVars>
      </dgm:prSet>
      <dgm:spPr/>
      <dgm:t>
        <a:bodyPr/>
        <a:lstStyle/>
        <a:p>
          <a:endParaRPr lang="ru-RU"/>
        </a:p>
      </dgm:t>
    </dgm:pt>
  </dgm:ptLst>
  <dgm:cxnLst>
    <dgm:cxn modelId="{088E8D6E-60EB-44F7-8A85-5907A66CB4D1}" srcId="{C3BB12CA-E2F5-47CC-9CCC-A21EE7F55810}" destId="{4791123B-64B2-407F-B4EC-5D4824EFE5EC}" srcOrd="0" destOrd="0" parTransId="{803ED0A5-733C-4FE9-9F93-35E10C854BB9}" sibTransId="{B073DE9A-3F84-422A-AA3A-A7BEFFB38807}"/>
    <dgm:cxn modelId="{BE1E0C54-AB85-4EE5-AC28-7733763C21F5}" type="presOf" srcId="{4791123B-64B2-407F-B4EC-5D4824EFE5EC}" destId="{CA3C61BF-3780-4EA7-A854-72725C105D03}" srcOrd="0" destOrd="0" presId="urn:microsoft.com/office/officeart/2005/8/layout/vList2"/>
    <dgm:cxn modelId="{4B07A139-2531-4E80-8DC9-BBE72999F0EA}" type="presOf" srcId="{C3BB12CA-E2F5-47CC-9CCC-A21EE7F55810}" destId="{A76188A0-956F-4CEF-A439-741F9F925551}" srcOrd="0" destOrd="0" presId="urn:microsoft.com/office/officeart/2005/8/layout/vList2"/>
    <dgm:cxn modelId="{F90560C3-6B48-43EA-80F8-5AEC597DFDC5}" type="presParOf" srcId="{A76188A0-956F-4CEF-A439-741F9F925551}" destId="{CA3C61BF-3780-4EA7-A854-72725C105D0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9555615D-A10A-4CC6-B502-FCAD716DD9CD}"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79E80B14-53A8-48CF-A840-C6AF23E649D2}">
      <dgm:prSet/>
      <dgm:spPr/>
      <dgm:t>
        <a:bodyPr/>
        <a:lstStyle/>
        <a:p>
          <a:pPr marL="0" indent="358775" rtl="0"/>
          <a:r>
            <a:rPr lang="ru-RU" b="1" u="none" dirty="0" smtClean="0">
              <a:latin typeface="Times New Roman" pitchFamily="18" charset="0"/>
              <a:cs typeface="Times New Roman" pitchFamily="18" charset="0"/>
            </a:rPr>
            <a:t>Капитал </a:t>
          </a:r>
          <a:r>
            <a:rPr lang="ru-RU" b="1" u="none" dirty="0" err="1" smtClean="0">
              <a:latin typeface="Times New Roman" pitchFamily="18" charset="0"/>
              <a:cs typeface="Times New Roman" pitchFamily="18" charset="0"/>
            </a:rPr>
            <a:t>ҳаракати</a:t>
          </a:r>
          <a:r>
            <a:rPr lang="uz-Cyrl-UZ" b="1" u="none" dirty="0" smtClean="0">
              <a:latin typeface="Times New Roman" pitchFamily="18" charset="0"/>
              <a:cs typeface="Times New Roman" pitchFamily="18" charset="0"/>
            </a:rPr>
            <a:t>нинг учинчи</a:t>
          </a:r>
          <a:r>
            <a:rPr lang="ru-RU" b="1" u="none" dirty="0" smtClean="0">
              <a:latin typeface="Times New Roman" pitchFamily="18" charset="0"/>
              <a:cs typeface="Times New Roman" pitchFamily="18" charset="0"/>
            </a:rPr>
            <a:t> </a:t>
          </a:r>
          <a:r>
            <a:rPr lang="ru-RU" b="1" u="none" dirty="0" err="1" smtClean="0">
              <a:latin typeface="Times New Roman" pitchFamily="18" charset="0"/>
              <a:cs typeface="Times New Roman" pitchFamily="18" charset="0"/>
            </a:rPr>
            <a:t>босқич</a:t>
          </a:r>
          <a:r>
            <a:rPr lang="uz-Cyrl-UZ" b="1" u="none" dirty="0" smtClean="0">
              <a:latin typeface="Times New Roman" pitchFamily="18" charset="0"/>
              <a:cs typeface="Times New Roman" pitchFamily="18" charset="0"/>
            </a:rPr>
            <a:t>и: </a:t>
          </a:r>
          <a:endParaRPr lang="ru-RU" b="1" u="none" dirty="0">
            <a:latin typeface="Times New Roman" pitchFamily="18" charset="0"/>
            <a:cs typeface="Times New Roman" pitchFamily="18" charset="0"/>
          </a:endParaRPr>
        </a:p>
      </dgm:t>
    </dgm:pt>
    <dgm:pt modelId="{CFEFFA4D-5D21-4B19-B972-CB056334371D}" type="parTrans" cxnId="{8537F767-FE7C-446B-B643-4EEFBABB606A}">
      <dgm:prSet/>
      <dgm:spPr/>
      <dgm:t>
        <a:bodyPr/>
        <a:lstStyle/>
        <a:p>
          <a:endParaRPr lang="ru-RU"/>
        </a:p>
      </dgm:t>
    </dgm:pt>
    <dgm:pt modelId="{23BD8700-8C3A-43CC-B513-45F2D7FF15A7}" type="sibTrans" cxnId="{8537F767-FE7C-446B-B643-4EEFBABB606A}">
      <dgm:prSet/>
      <dgm:spPr/>
      <dgm:t>
        <a:bodyPr/>
        <a:lstStyle/>
        <a:p>
          <a:endParaRPr lang="ru-RU"/>
        </a:p>
      </dgm:t>
    </dgm:pt>
    <dgm:pt modelId="{4B2CC14C-F35A-46BB-9084-7A574E08E447}" type="pres">
      <dgm:prSet presAssocID="{9555615D-A10A-4CC6-B502-FCAD716DD9CD}" presName="linear" presStyleCnt="0">
        <dgm:presLayoutVars>
          <dgm:animLvl val="lvl"/>
          <dgm:resizeHandles val="exact"/>
        </dgm:presLayoutVars>
      </dgm:prSet>
      <dgm:spPr/>
      <dgm:t>
        <a:bodyPr/>
        <a:lstStyle/>
        <a:p>
          <a:endParaRPr lang="ru-RU"/>
        </a:p>
      </dgm:t>
    </dgm:pt>
    <dgm:pt modelId="{776EE989-D8A7-4303-A02F-0343BF77A8B6}" type="pres">
      <dgm:prSet presAssocID="{79E80B14-53A8-48CF-A840-C6AF23E649D2}" presName="parentText" presStyleLbl="node1" presStyleIdx="0" presStyleCnt="1" custScaleY="126644">
        <dgm:presLayoutVars>
          <dgm:chMax val="0"/>
          <dgm:bulletEnabled val="1"/>
        </dgm:presLayoutVars>
      </dgm:prSet>
      <dgm:spPr/>
      <dgm:t>
        <a:bodyPr/>
        <a:lstStyle/>
        <a:p>
          <a:endParaRPr lang="ru-RU"/>
        </a:p>
      </dgm:t>
    </dgm:pt>
  </dgm:ptLst>
  <dgm:cxnLst>
    <dgm:cxn modelId="{8537F767-FE7C-446B-B643-4EEFBABB606A}" srcId="{9555615D-A10A-4CC6-B502-FCAD716DD9CD}" destId="{79E80B14-53A8-48CF-A840-C6AF23E649D2}" srcOrd="0" destOrd="0" parTransId="{CFEFFA4D-5D21-4B19-B972-CB056334371D}" sibTransId="{23BD8700-8C3A-43CC-B513-45F2D7FF15A7}"/>
    <dgm:cxn modelId="{EA53DE12-7F93-40A1-95D2-DFA8D9388D03}" type="presOf" srcId="{9555615D-A10A-4CC6-B502-FCAD716DD9CD}" destId="{4B2CC14C-F35A-46BB-9084-7A574E08E447}" srcOrd="0" destOrd="0" presId="urn:microsoft.com/office/officeart/2005/8/layout/vList2"/>
    <dgm:cxn modelId="{E852EBD1-3164-4C30-9793-E41F78F190AD}" type="presOf" srcId="{79E80B14-53A8-48CF-A840-C6AF23E649D2}" destId="{776EE989-D8A7-4303-A02F-0343BF77A8B6}" srcOrd="0" destOrd="0" presId="urn:microsoft.com/office/officeart/2005/8/layout/vList2"/>
    <dgm:cxn modelId="{5C5A4414-9E5C-4195-ABDB-870FE6EEF0E7}" type="presParOf" srcId="{4B2CC14C-F35A-46BB-9084-7A574E08E447}" destId="{776EE989-D8A7-4303-A02F-0343BF77A8B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8A4CDF58-DFDA-4C6D-93BB-95FDC7CBA798}"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02DD3544-D3DE-4E13-B990-70084EC12F7D}">
      <dgm:prSet/>
      <dgm:spPr>
        <a:solidFill>
          <a:srgbClr val="00B050"/>
        </a:solidFill>
      </dgm:spPr>
      <dgm:t>
        <a:bodyPr/>
        <a:lstStyle/>
        <a:p>
          <a:pPr marL="0" indent="365125" algn="just" rtl="0"/>
          <a:r>
            <a:rPr lang="ru-RU" b="1" dirty="0" err="1" smtClean="0">
              <a:latin typeface="Times New Roman" pitchFamily="18" charset="0"/>
              <a:cs typeface="Times New Roman" pitchFamily="18" charset="0"/>
            </a:rPr>
            <a:t>Тадбиркорлик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капиталининг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ўз</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ҳаракатида уч</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босқични изчил</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босиб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ўтиб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мунтазам</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равишда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бир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шаклдан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бошқа бир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шаклга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айланиб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яна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дастлабки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шаклига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қайтиб келиши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доиравий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айланиши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дейилади</a:t>
          </a:r>
          <a:r>
            <a:rPr lang="ru-RU" b="1"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AAF2900C-36BA-47F8-B1E3-2E9103F948B8}" type="parTrans" cxnId="{8DB6266E-F1EE-48E4-A184-6F4F18032D52}">
      <dgm:prSet/>
      <dgm:spPr/>
      <dgm:t>
        <a:bodyPr/>
        <a:lstStyle/>
        <a:p>
          <a:endParaRPr lang="ru-RU"/>
        </a:p>
      </dgm:t>
    </dgm:pt>
    <dgm:pt modelId="{687E70D9-73B4-477E-A4B4-3B7CA419DB5B}" type="sibTrans" cxnId="{8DB6266E-F1EE-48E4-A184-6F4F18032D52}">
      <dgm:prSet/>
      <dgm:spPr/>
      <dgm:t>
        <a:bodyPr/>
        <a:lstStyle/>
        <a:p>
          <a:endParaRPr lang="ru-RU"/>
        </a:p>
      </dgm:t>
    </dgm:pt>
    <dgm:pt modelId="{C57EEAD8-D966-41C7-87B0-B73BB4E1C423}" type="pres">
      <dgm:prSet presAssocID="{8A4CDF58-DFDA-4C6D-93BB-95FDC7CBA798}" presName="linear" presStyleCnt="0">
        <dgm:presLayoutVars>
          <dgm:animLvl val="lvl"/>
          <dgm:resizeHandles val="exact"/>
        </dgm:presLayoutVars>
      </dgm:prSet>
      <dgm:spPr/>
      <dgm:t>
        <a:bodyPr/>
        <a:lstStyle/>
        <a:p>
          <a:endParaRPr lang="ru-RU"/>
        </a:p>
      </dgm:t>
    </dgm:pt>
    <dgm:pt modelId="{20DEA28D-57F7-42F1-B1B1-418D79FB2A72}" type="pres">
      <dgm:prSet presAssocID="{02DD3544-D3DE-4E13-B990-70084EC12F7D}" presName="parentText" presStyleLbl="node1" presStyleIdx="0" presStyleCnt="1" custScaleY="107757">
        <dgm:presLayoutVars>
          <dgm:chMax val="0"/>
          <dgm:bulletEnabled val="1"/>
        </dgm:presLayoutVars>
      </dgm:prSet>
      <dgm:spPr/>
      <dgm:t>
        <a:bodyPr/>
        <a:lstStyle/>
        <a:p>
          <a:endParaRPr lang="ru-RU"/>
        </a:p>
      </dgm:t>
    </dgm:pt>
  </dgm:ptLst>
  <dgm:cxnLst>
    <dgm:cxn modelId="{D6EBD687-60F4-4F75-884E-0C563C99BA68}" type="presOf" srcId="{8A4CDF58-DFDA-4C6D-93BB-95FDC7CBA798}" destId="{C57EEAD8-D966-41C7-87B0-B73BB4E1C423}" srcOrd="0" destOrd="0" presId="urn:microsoft.com/office/officeart/2005/8/layout/vList2"/>
    <dgm:cxn modelId="{8DB6266E-F1EE-48E4-A184-6F4F18032D52}" srcId="{8A4CDF58-DFDA-4C6D-93BB-95FDC7CBA798}" destId="{02DD3544-D3DE-4E13-B990-70084EC12F7D}" srcOrd="0" destOrd="0" parTransId="{AAF2900C-36BA-47F8-B1E3-2E9103F948B8}" sibTransId="{687E70D9-73B4-477E-A4B4-3B7CA419DB5B}"/>
    <dgm:cxn modelId="{EFF9A038-3727-421F-A946-DD6B4773527B}" type="presOf" srcId="{02DD3544-D3DE-4E13-B990-70084EC12F7D}" destId="{20DEA28D-57F7-42F1-B1B1-418D79FB2A72}" srcOrd="0" destOrd="0" presId="urn:microsoft.com/office/officeart/2005/8/layout/vList2"/>
    <dgm:cxn modelId="{4A959861-6A6A-41A8-8AE4-9E03BB0FA0F6}" type="presParOf" srcId="{C57EEAD8-D966-41C7-87B0-B73BB4E1C423}" destId="{20DEA28D-57F7-42F1-B1B1-418D79FB2A7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3FCBF83C-9356-4283-BC19-8A71311B612D}"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56A7D324-F4F0-4861-909B-95E65A5FAA3E}">
      <dgm:prSet/>
      <dgm:spPr/>
      <dgm:t>
        <a:bodyPr/>
        <a:lstStyle/>
        <a:p>
          <a:pPr marL="0" indent="358775" algn="just" rtl="0"/>
          <a:r>
            <a:rPr lang="uz-Cyrl-UZ" b="0" i="0" baseline="0" dirty="0" smtClean="0">
              <a:latin typeface="Times New Roman" pitchFamily="18" charset="0"/>
              <a:cs typeface="Times New Roman" pitchFamily="18" charset="0"/>
            </a:rPr>
            <a:t>Капитал доиравий айланиш жараёнида унинг ҳар бир шакли алоҳида вазифани бажаради ва шунга кўра улар </a:t>
          </a:r>
          <a:r>
            <a:rPr lang="uz-Cyrl-UZ" b="1" i="0" baseline="0" dirty="0" smtClean="0">
              <a:latin typeface="Times New Roman" pitchFamily="18" charset="0"/>
              <a:cs typeface="Times New Roman" pitchFamily="18" charset="0"/>
            </a:rPr>
            <a:t>капиталнинг ҳаракати шакллари</a:t>
          </a:r>
          <a:r>
            <a:rPr lang="uz-Cyrl-UZ" b="0" i="0" baseline="0" dirty="0" smtClean="0">
              <a:latin typeface="Times New Roman" pitchFamily="18" charset="0"/>
              <a:cs typeface="Times New Roman" pitchFamily="18" charset="0"/>
            </a:rPr>
            <a:t> дейилади.</a:t>
          </a:r>
          <a:endParaRPr lang="uz-Cyrl-UZ" b="0" i="0" baseline="0" dirty="0">
            <a:latin typeface="Times New Roman" pitchFamily="18" charset="0"/>
            <a:cs typeface="Times New Roman" pitchFamily="18" charset="0"/>
          </a:endParaRPr>
        </a:p>
      </dgm:t>
    </dgm:pt>
    <dgm:pt modelId="{CA9AFE42-8E10-4F7C-8266-A281B89A89C9}" type="parTrans" cxnId="{B85416FC-E404-4009-82D1-D76DE0EB1A3A}">
      <dgm:prSet/>
      <dgm:spPr/>
      <dgm:t>
        <a:bodyPr/>
        <a:lstStyle/>
        <a:p>
          <a:pPr algn="just"/>
          <a:endParaRPr lang="ru-RU">
            <a:latin typeface="Times New Roman" pitchFamily="18" charset="0"/>
            <a:cs typeface="Times New Roman" pitchFamily="18" charset="0"/>
          </a:endParaRPr>
        </a:p>
      </dgm:t>
    </dgm:pt>
    <dgm:pt modelId="{B1E3FEAE-99B7-4211-A368-9D96C5977799}" type="sibTrans" cxnId="{B85416FC-E404-4009-82D1-D76DE0EB1A3A}">
      <dgm:prSet/>
      <dgm:spPr/>
      <dgm:t>
        <a:bodyPr/>
        <a:lstStyle/>
        <a:p>
          <a:pPr algn="just"/>
          <a:endParaRPr lang="ru-RU">
            <a:latin typeface="Times New Roman" pitchFamily="18" charset="0"/>
            <a:cs typeface="Times New Roman" pitchFamily="18" charset="0"/>
          </a:endParaRPr>
        </a:p>
      </dgm:t>
    </dgm:pt>
    <dgm:pt modelId="{0AC25FAF-521B-4A9B-A340-D7C04E29782D}" type="pres">
      <dgm:prSet presAssocID="{3FCBF83C-9356-4283-BC19-8A71311B612D}" presName="linear" presStyleCnt="0">
        <dgm:presLayoutVars>
          <dgm:animLvl val="lvl"/>
          <dgm:resizeHandles val="exact"/>
        </dgm:presLayoutVars>
      </dgm:prSet>
      <dgm:spPr/>
      <dgm:t>
        <a:bodyPr/>
        <a:lstStyle/>
        <a:p>
          <a:endParaRPr lang="ru-RU"/>
        </a:p>
      </dgm:t>
    </dgm:pt>
    <dgm:pt modelId="{28029002-C773-4AF2-801D-0547BD34F8D4}" type="pres">
      <dgm:prSet presAssocID="{56A7D324-F4F0-4861-909B-95E65A5FAA3E}" presName="parentText" presStyleLbl="node1" presStyleIdx="0" presStyleCnt="1">
        <dgm:presLayoutVars>
          <dgm:chMax val="0"/>
          <dgm:bulletEnabled val="1"/>
        </dgm:presLayoutVars>
      </dgm:prSet>
      <dgm:spPr/>
      <dgm:t>
        <a:bodyPr/>
        <a:lstStyle/>
        <a:p>
          <a:endParaRPr lang="ru-RU"/>
        </a:p>
      </dgm:t>
    </dgm:pt>
  </dgm:ptLst>
  <dgm:cxnLst>
    <dgm:cxn modelId="{8E58F743-2BF9-4E79-B0FC-69D9C66FA42B}" type="presOf" srcId="{3FCBF83C-9356-4283-BC19-8A71311B612D}" destId="{0AC25FAF-521B-4A9B-A340-D7C04E29782D}" srcOrd="0" destOrd="0" presId="urn:microsoft.com/office/officeart/2005/8/layout/vList2"/>
    <dgm:cxn modelId="{46150FFA-A9D2-4E31-801F-CC24C44E3EB0}" type="presOf" srcId="{56A7D324-F4F0-4861-909B-95E65A5FAA3E}" destId="{28029002-C773-4AF2-801D-0547BD34F8D4}" srcOrd="0" destOrd="0" presId="urn:microsoft.com/office/officeart/2005/8/layout/vList2"/>
    <dgm:cxn modelId="{B85416FC-E404-4009-82D1-D76DE0EB1A3A}" srcId="{3FCBF83C-9356-4283-BC19-8A71311B612D}" destId="{56A7D324-F4F0-4861-909B-95E65A5FAA3E}" srcOrd="0" destOrd="0" parTransId="{CA9AFE42-8E10-4F7C-8266-A281B89A89C9}" sibTransId="{B1E3FEAE-99B7-4211-A368-9D96C5977799}"/>
    <dgm:cxn modelId="{5DDD894B-788B-4BE0-AE39-99B56F6485D2}" type="presParOf" srcId="{0AC25FAF-521B-4A9B-A340-D7C04E29782D}" destId="{28029002-C773-4AF2-801D-0547BD34F8D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0DA841D1-CD6E-43A3-AC7F-5D8E819BFBF0}" type="doc">
      <dgm:prSet loTypeId="urn:microsoft.com/office/officeart/2005/8/layout/hList1" loCatId="list" qsTypeId="urn:microsoft.com/office/officeart/2005/8/quickstyle/3d1" qsCatId="3D" csTypeId="urn:microsoft.com/office/officeart/2005/8/colors/colorful4" csCatId="colorful" phldr="1"/>
      <dgm:spPr/>
      <dgm:t>
        <a:bodyPr/>
        <a:lstStyle/>
        <a:p>
          <a:endParaRPr lang="ru-RU"/>
        </a:p>
      </dgm:t>
    </dgm:pt>
    <dgm:pt modelId="{90682FBE-E147-4A9A-959D-7531AF2DE30A}">
      <dgm:prSet/>
      <dgm:spPr/>
      <dgm:t>
        <a:bodyPr/>
        <a:lstStyle/>
        <a:p>
          <a:pPr rtl="0"/>
          <a:r>
            <a:rPr lang="uz-Cyrl-UZ" dirty="0" smtClean="0">
              <a:latin typeface="Times New Roman" pitchFamily="18" charset="0"/>
              <a:cs typeface="Times New Roman" pitchFamily="18" charset="0"/>
            </a:rPr>
            <a:t>Капитал </a:t>
          </a:r>
          <a:r>
            <a:rPr lang="uz-Cyrl-UZ" b="1" dirty="0" smtClean="0">
              <a:latin typeface="Times New Roman" pitchFamily="18" charset="0"/>
              <a:cs typeface="Times New Roman" pitchFamily="18" charset="0"/>
            </a:rPr>
            <a:t>унумли шаклининг ҳаракати</a:t>
          </a:r>
          <a:r>
            <a:rPr lang="uz-Cyrl-UZ" dirty="0" smtClean="0">
              <a:latin typeface="Times New Roman" pitchFamily="18" charset="0"/>
              <a:cs typeface="Times New Roman" pitchFamily="18" charset="0"/>
            </a:rPr>
            <a:t> </a:t>
          </a:r>
          <a:endParaRPr lang="uz-Cyrl-UZ" dirty="0">
            <a:latin typeface="Times New Roman" pitchFamily="18" charset="0"/>
            <a:cs typeface="Times New Roman" pitchFamily="18" charset="0"/>
          </a:endParaRPr>
        </a:p>
      </dgm:t>
    </dgm:pt>
    <dgm:pt modelId="{2A446A65-08D9-4384-AEF2-87F2388D2762}" type="parTrans" cxnId="{74DC5696-D0D9-4DAF-AF7C-F81FFA94681F}">
      <dgm:prSet/>
      <dgm:spPr/>
      <dgm:t>
        <a:bodyPr/>
        <a:lstStyle/>
        <a:p>
          <a:endParaRPr lang="ru-RU">
            <a:latin typeface="Times New Roman" pitchFamily="18" charset="0"/>
            <a:cs typeface="Times New Roman" pitchFamily="18" charset="0"/>
          </a:endParaRPr>
        </a:p>
      </dgm:t>
    </dgm:pt>
    <dgm:pt modelId="{1AF26F36-B07D-4A22-8482-B990E037C640}" type="sibTrans" cxnId="{74DC5696-D0D9-4DAF-AF7C-F81FFA94681F}">
      <dgm:prSet/>
      <dgm:spPr/>
      <dgm:t>
        <a:bodyPr/>
        <a:lstStyle/>
        <a:p>
          <a:endParaRPr lang="ru-RU">
            <a:latin typeface="Times New Roman" pitchFamily="18" charset="0"/>
            <a:cs typeface="Times New Roman" pitchFamily="18" charset="0"/>
          </a:endParaRPr>
        </a:p>
      </dgm:t>
    </dgm:pt>
    <dgm:pt modelId="{42D2F394-7FBA-41E2-B609-6F13BCCF2358}">
      <dgm:prSet/>
      <dgm:spPr/>
      <dgm:t>
        <a:bodyPr/>
        <a:lstStyle/>
        <a:p>
          <a:pPr algn="just" rtl="0"/>
          <a:r>
            <a:rPr lang="uz-Cyrl-UZ" dirty="0" smtClean="0">
              <a:latin typeface="Times New Roman" pitchFamily="18" charset="0"/>
              <a:cs typeface="Times New Roman" pitchFamily="18" charset="0"/>
            </a:rPr>
            <a:t>товарлар ишлаб чиқариш ва худди шу жараёнда қийматнинг ўсишига эришишни таъминлаш вазифасига қаратилади.</a:t>
          </a:r>
          <a:endParaRPr lang="ru-RU" dirty="0">
            <a:latin typeface="Times New Roman" pitchFamily="18" charset="0"/>
            <a:cs typeface="Times New Roman" pitchFamily="18" charset="0"/>
          </a:endParaRPr>
        </a:p>
      </dgm:t>
    </dgm:pt>
    <dgm:pt modelId="{71C798F5-9A18-4C6C-845A-2C308EB9CA95}" type="parTrans" cxnId="{865EAC64-5C04-4980-BCDF-ECD941371949}">
      <dgm:prSet/>
      <dgm:spPr/>
      <dgm:t>
        <a:bodyPr/>
        <a:lstStyle/>
        <a:p>
          <a:endParaRPr lang="ru-RU">
            <a:latin typeface="Times New Roman" pitchFamily="18" charset="0"/>
            <a:cs typeface="Times New Roman" pitchFamily="18" charset="0"/>
          </a:endParaRPr>
        </a:p>
      </dgm:t>
    </dgm:pt>
    <dgm:pt modelId="{FFAF38D7-5DD1-406A-80D9-3F672D30282E}" type="sibTrans" cxnId="{865EAC64-5C04-4980-BCDF-ECD941371949}">
      <dgm:prSet/>
      <dgm:spPr/>
      <dgm:t>
        <a:bodyPr/>
        <a:lstStyle/>
        <a:p>
          <a:endParaRPr lang="ru-RU">
            <a:latin typeface="Times New Roman" pitchFamily="18" charset="0"/>
            <a:cs typeface="Times New Roman" pitchFamily="18" charset="0"/>
          </a:endParaRPr>
        </a:p>
      </dgm:t>
    </dgm:pt>
    <dgm:pt modelId="{92500C61-64DB-47B7-8935-CE6B135BCDCE}" type="pres">
      <dgm:prSet presAssocID="{0DA841D1-CD6E-43A3-AC7F-5D8E819BFBF0}" presName="Name0" presStyleCnt="0">
        <dgm:presLayoutVars>
          <dgm:dir/>
          <dgm:animLvl val="lvl"/>
          <dgm:resizeHandles val="exact"/>
        </dgm:presLayoutVars>
      </dgm:prSet>
      <dgm:spPr/>
      <dgm:t>
        <a:bodyPr/>
        <a:lstStyle/>
        <a:p>
          <a:endParaRPr lang="ru-RU"/>
        </a:p>
      </dgm:t>
    </dgm:pt>
    <dgm:pt modelId="{3C6269EC-8919-4435-B164-B7CEC98B1EC2}" type="pres">
      <dgm:prSet presAssocID="{90682FBE-E147-4A9A-959D-7531AF2DE30A}" presName="composite" presStyleCnt="0"/>
      <dgm:spPr/>
    </dgm:pt>
    <dgm:pt modelId="{E50243ED-CEBF-4EAE-B723-6158815F5EB3}" type="pres">
      <dgm:prSet presAssocID="{90682FBE-E147-4A9A-959D-7531AF2DE30A}" presName="parTx" presStyleLbl="alignNode1" presStyleIdx="0" presStyleCnt="1">
        <dgm:presLayoutVars>
          <dgm:chMax val="0"/>
          <dgm:chPref val="0"/>
          <dgm:bulletEnabled val="1"/>
        </dgm:presLayoutVars>
      </dgm:prSet>
      <dgm:spPr/>
      <dgm:t>
        <a:bodyPr/>
        <a:lstStyle/>
        <a:p>
          <a:endParaRPr lang="ru-RU"/>
        </a:p>
      </dgm:t>
    </dgm:pt>
    <dgm:pt modelId="{3533FEB1-B32B-4B6D-ADD8-280B2573AD8A}" type="pres">
      <dgm:prSet presAssocID="{90682FBE-E147-4A9A-959D-7531AF2DE30A}" presName="desTx" presStyleLbl="alignAccFollowNode1" presStyleIdx="0" presStyleCnt="1">
        <dgm:presLayoutVars>
          <dgm:bulletEnabled val="1"/>
        </dgm:presLayoutVars>
      </dgm:prSet>
      <dgm:spPr/>
      <dgm:t>
        <a:bodyPr/>
        <a:lstStyle/>
        <a:p>
          <a:endParaRPr lang="ru-RU"/>
        </a:p>
      </dgm:t>
    </dgm:pt>
  </dgm:ptLst>
  <dgm:cxnLst>
    <dgm:cxn modelId="{74DC5696-D0D9-4DAF-AF7C-F81FFA94681F}" srcId="{0DA841D1-CD6E-43A3-AC7F-5D8E819BFBF0}" destId="{90682FBE-E147-4A9A-959D-7531AF2DE30A}" srcOrd="0" destOrd="0" parTransId="{2A446A65-08D9-4384-AEF2-87F2388D2762}" sibTransId="{1AF26F36-B07D-4A22-8482-B990E037C640}"/>
    <dgm:cxn modelId="{DD3AF33F-63AF-493B-BAC0-3B1AE22109DB}" type="presOf" srcId="{42D2F394-7FBA-41E2-B609-6F13BCCF2358}" destId="{3533FEB1-B32B-4B6D-ADD8-280B2573AD8A}" srcOrd="0" destOrd="0" presId="urn:microsoft.com/office/officeart/2005/8/layout/hList1"/>
    <dgm:cxn modelId="{865EAC64-5C04-4980-BCDF-ECD941371949}" srcId="{90682FBE-E147-4A9A-959D-7531AF2DE30A}" destId="{42D2F394-7FBA-41E2-B609-6F13BCCF2358}" srcOrd="0" destOrd="0" parTransId="{71C798F5-9A18-4C6C-845A-2C308EB9CA95}" sibTransId="{FFAF38D7-5DD1-406A-80D9-3F672D30282E}"/>
    <dgm:cxn modelId="{06A63F35-C7D7-41B6-9F8F-A954D5EB3241}" type="presOf" srcId="{0DA841D1-CD6E-43A3-AC7F-5D8E819BFBF0}" destId="{92500C61-64DB-47B7-8935-CE6B135BCDCE}" srcOrd="0" destOrd="0" presId="urn:microsoft.com/office/officeart/2005/8/layout/hList1"/>
    <dgm:cxn modelId="{B875D9C5-1703-4FEA-8E19-8580998F326C}" type="presOf" srcId="{90682FBE-E147-4A9A-959D-7531AF2DE30A}" destId="{E50243ED-CEBF-4EAE-B723-6158815F5EB3}" srcOrd="0" destOrd="0" presId="urn:microsoft.com/office/officeart/2005/8/layout/hList1"/>
    <dgm:cxn modelId="{FA32AFE5-14D6-431B-844A-9D740CDCAF6B}" type="presParOf" srcId="{92500C61-64DB-47B7-8935-CE6B135BCDCE}" destId="{3C6269EC-8919-4435-B164-B7CEC98B1EC2}" srcOrd="0" destOrd="0" presId="urn:microsoft.com/office/officeart/2005/8/layout/hList1"/>
    <dgm:cxn modelId="{9A2D0ACB-D8CB-48E2-861E-370D75468637}" type="presParOf" srcId="{3C6269EC-8919-4435-B164-B7CEC98B1EC2}" destId="{E50243ED-CEBF-4EAE-B723-6158815F5EB3}" srcOrd="0" destOrd="0" presId="urn:microsoft.com/office/officeart/2005/8/layout/hList1"/>
    <dgm:cxn modelId="{52D671F6-3013-4357-B3AC-C9C0FDD8E7C9}" type="presParOf" srcId="{3C6269EC-8919-4435-B164-B7CEC98B1EC2}" destId="{3533FEB1-B32B-4B6D-ADD8-280B2573AD8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463F6116-EDFF-4A80-947F-22F9B229019D}" type="doc">
      <dgm:prSet loTypeId="urn:microsoft.com/office/officeart/2005/8/layout/hList1" loCatId="list" qsTypeId="urn:microsoft.com/office/officeart/2005/8/quickstyle/3d1" qsCatId="3D" csTypeId="urn:microsoft.com/office/officeart/2005/8/colors/colorful5" csCatId="colorful" phldr="1"/>
      <dgm:spPr/>
      <dgm:t>
        <a:bodyPr/>
        <a:lstStyle/>
        <a:p>
          <a:endParaRPr lang="ru-RU"/>
        </a:p>
      </dgm:t>
    </dgm:pt>
    <dgm:pt modelId="{E6DE43C2-CF56-45C2-BA6A-9E2C3E1E4B84}">
      <dgm:prSet/>
      <dgm:spPr/>
      <dgm:t>
        <a:bodyPr/>
        <a:lstStyle/>
        <a:p>
          <a:pPr rtl="0"/>
          <a:r>
            <a:rPr lang="uz-Cyrl-UZ" b="1" dirty="0" smtClean="0">
              <a:latin typeface="Times New Roman" pitchFamily="18" charset="0"/>
              <a:cs typeface="Times New Roman" pitchFamily="18" charset="0"/>
            </a:rPr>
            <a:t>Капитал пул шаклининг ҳаракати</a:t>
          </a:r>
          <a:endParaRPr lang="ru-RU" b="1" dirty="0">
            <a:latin typeface="Times New Roman" pitchFamily="18" charset="0"/>
            <a:cs typeface="Times New Roman" pitchFamily="18" charset="0"/>
          </a:endParaRPr>
        </a:p>
      </dgm:t>
    </dgm:pt>
    <dgm:pt modelId="{8CC0E0C2-2CA6-4806-9988-B94E40039891}" type="parTrans" cxnId="{B2E1BEB9-823A-4BE1-BD33-30B14CB4330F}">
      <dgm:prSet/>
      <dgm:spPr/>
      <dgm:t>
        <a:bodyPr/>
        <a:lstStyle/>
        <a:p>
          <a:endParaRPr lang="ru-RU">
            <a:latin typeface="Times New Roman" pitchFamily="18" charset="0"/>
            <a:cs typeface="Times New Roman" pitchFamily="18" charset="0"/>
          </a:endParaRPr>
        </a:p>
      </dgm:t>
    </dgm:pt>
    <dgm:pt modelId="{21A27731-2BD3-438F-8FD0-78A7A3EAF3CC}" type="sibTrans" cxnId="{B2E1BEB9-823A-4BE1-BD33-30B14CB4330F}">
      <dgm:prSet/>
      <dgm:spPr/>
      <dgm:t>
        <a:bodyPr/>
        <a:lstStyle/>
        <a:p>
          <a:endParaRPr lang="ru-RU">
            <a:latin typeface="Times New Roman" pitchFamily="18" charset="0"/>
            <a:cs typeface="Times New Roman" pitchFamily="18" charset="0"/>
          </a:endParaRPr>
        </a:p>
      </dgm:t>
    </dgm:pt>
    <dgm:pt modelId="{38533CB4-7D11-4C33-9601-44614A30171A}">
      <dgm:prSet/>
      <dgm:spPr/>
      <dgm:t>
        <a:bodyPr/>
        <a:lstStyle/>
        <a:p>
          <a:pPr rtl="0"/>
          <a:r>
            <a:rPr lang="uz-Cyrl-UZ" b="1" dirty="0" smtClean="0">
              <a:latin typeface="Times New Roman" pitchFamily="18" charset="0"/>
              <a:cs typeface="Times New Roman" pitchFamily="18" charset="0"/>
            </a:rPr>
            <a:t>иқтисодий фаолият учун зарур бўлган шарт-шароитларни яратишдан иборат. Бунга пулни ишлаб чиқариш воситалари ва ишчи кучи сотиб олишга аванслаш орқали эришилади.	</a:t>
          </a:r>
          <a:endParaRPr lang="ru-RU" b="1" dirty="0">
            <a:latin typeface="Times New Roman" pitchFamily="18" charset="0"/>
            <a:cs typeface="Times New Roman" pitchFamily="18" charset="0"/>
          </a:endParaRPr>
        </a:p>
      </dgm:t>
    </dgm:pt>
    <dgm:pt modelId="{3CE3F65D-C203-4707-9BD5-9C14FDE0B279}" type="parTrans" cxnId="{E1C2870F-41B9-42B8-B0B8-41AA1FE8467E}">
      <dgm:prSet/>
      <dgm:spPr/>
      <dgm:t>
        <a:bodyPr/>
        <a:lstStyle/>
        <a:p>
          <a:endParaRPr lang="ru-RU">
            <a:latin typeface="Times New Roman" pitchFamily="18" charset="0"/>
            <a:cs typeface="Times New Roman" pitchFamily="18" charset="0"/>
          </a:endParaRPr>
        </a:p>
      </dgm:t>
    </dgm:pt>
    <dgm:pt modelId="{B4BA5FAE-A912-4A4C-9D6D-4AD41767F752}" type="sibTrans" cxnId="{E1C2870F-41B9-42B8-B0B8-41AA1FE8467E}">
      <dgm:prSet/>
      <dgm:spPr/>
      <dgm:t>
        <a:bodyPr/>
        <a:lstStyle/>
        <a:p>
          <a:endParaRPr lang="ru-RU">
            <a:latin typeface="Times New Roman" pitchFamily="18" charset="0"/>
            <a:cs typeface="Times New Roman" pitchFamily="18" charset="0"/>
          </a:endParaRPr>
        </a:p>
      </dgm:t>
    </dgm:pt>
    <dgm:pt modelId="{CEBF88CF-3D79-44B7-9A24-8EE6CA78D0B9}" type="pres">
      <dgm:prSet presAssocID="{463F6116-EDFF-4A80-947F-22F9B229019D}" presName="Name0" presStyleCnt="0">
        <dgm:presLayoutVars>
          <dgm:dir/>
          <dgm:animLvl val="lvl"/>
          <dgm:resizeHandles val="exact"/>
        </dgm:presLayoutVars>
      </dgm:prSet>
      <dgm:spPr/>
      <dgm:t>
        <a:bodyPr/>
        <a:lstStyle/>
        <a:p>
          <a:endParaRPr lang="ru-RU"/>
        </a:p>
      </dgm:t>
    </dgm:pt>
    <dgm:pt modelId="{F51CE2D6-E820-49F8-A9D2-443CBBC32E4B}" type="pres">
      <dgm:prSet presAssocID="{E6DE43C2-CF56-45C2-BA6A-9E2C3E1E4B84}" presName="composite" presStyleCnt="0"/>
      <dgm:spPr/>
    </dgm:pt>
    <dgm:pt modelId="{CC5BA7B8-14CD-4C2B-8C92-8D2F5DF2DD14}" type="pres">
      <dgm:prSet presAssocID="{E6DE43C2-CF56-45C2-BA6A-9E2C3E1E4B84}" presName="parTx" presStyleLbl="alignNode1" presStyleIdx="0" presStyleCnt="1">
        <dgm:presLayoutVars>
          <dgm:chMax val="0"/>
          <dgm:chPref val="0"/>
          <dgm:bulletEnabled val="1"/>
        </dgm:presLayoutVars>
      </dgm:prSet>
      <dgm:spPr/>
      <dgm:t>
        <a:bodyPr/>
        <a:lstStyle/>
        <a:p>
          <a:endParaRPr lang="ru-RU"/>
        </a:p>
      </dgm:t>
    </dgm:pt>
    <dgm:pt modelId="{765AD96F-2F37-43E7-889A-B606BEB63D6E}" type="pres">
      <dgm:prSet presAssocID="{E6DE43C2-CF56-45C2-BA6A-9E2C3E1E4B84}" presName="desTx" presStyleLbl="alignAccFollowNode1" presStyleIdx="0" presStyleCnt="1">
        <dgm:presLayoutVars>
          <dgm:bulletEnabled val="1"/>
        </dgm:presLayoutVars>
      </dgm:prSet>
      <dgm:spPr/>
      <dgm:t>
        <a:bodyPr/>
        <a:lstStyle/>
        <a:p>
          <a:endParaRPr lang="ru-RU"/>
        </a:p>
      </dgm:t>
    </dgm:pt>
  </dgm:ptLst>
  <dgm:cxnLst>
    <dgm:cxn modelId="{68AD8A53-54A7-4E05-8D08-CC85A11E059D}" type="presOf" srcId="{E6DE43C2-CF56-45C2-BA6A-9E2C3E1E4B84}" destId="{CC5BA7B8-14CD-4C2B-8C92-8D2F5DF2DD14}" srcOrd="0" destOrd="0" presId="urn:microsoft.com/office/officeart/2005/8/layout/hList1"/>
    <dgm:cxn modelId="{6360E834-436F-4956-8BF2-2924111C2248}" type="presOf" srcId="{38533CB4-7D11-4C33-9601-44614A30171A}" destId="{765AD96F-2F37-43E7-889A-B606BEB63D6E}" srcOrd="0" destOrd="0" presId="urn:microsoft.com/office/officeart/2005/8/layout/hList1"/>
    <dgm:cxn modelId="{B2E1BEB9-823A-4BE1-BD33-30B14CB4330F}" srcId="{463F6116-EDFF-4A80-947F-22F9B229019D}" destId="{E6DE43C2-CF56-45C2-BA6A-9E2C3E1E4B84}" srcOrd="0" destOrd="0" parTransId="{8CC0E0C2-2CA6-4806-9988-B94E40039891}" sibTransId="{21A27731-2BD3-438F-8FD0-78A7A3EAF3CC}"/>
    <dgm:cxn modelId="{9FDA9A2F-A58F-4C92-A5A7-BCAD2838EF2A}" type="presOf" srcId="{463F6116-EDFF-4A80-947F-22F9B229019D}" destId="{CEBF88CF-3D79-44B7-9A24-8EE6CA78D0B9}" srcOrd="0" destOrd="0" presId="urn:microsoft.com/office/officeart/2005/8/layout/hList1"/>
    <dgm:cxn modelId="{E1C2870F-41B9-42B8-B0B8-41AA1FE8467E}" srcId="{E6DE43C2-CF56-45C2-BA6A-9E2C3E1E4B84}" destId="{38533CB4-7D11-4C33-9601-44614A30171A}" srcOrd="0" destOrd="0" parTransId="{3CE3F65D-C203-4707-9BD5-9C14FDE0B279}" sibTransId="{B4BA5FAE-A912-4A4C-9D6D-4AD41767F752}"/>
    <dgm:cxn modelId="{07DA62C4-73D9-4F1C-9C6E-739B9BD70539}" type="presParOf" srcId="{CEBF88CF-3D79-44B7-9A24-8EE6CA78D0B9}" destId="{F51CE2D6-E820-49F8-A9D2-443CBBC32E4B}" srcOrd="0" destOrd="0" presId="urn:microsoft.com/office/officeart/2005/8/layout/hList1"/>
    <dgm:cxn modelId="{6661CA43-5608-4B08-A4D5-92A947552317}" type="presParOf" srcId="{F51CE2D6-E820-49F8-A9D2-443CBBC32E4B}" destId="{CC5BA7B8-14CD-4C2B-8C92-8D2F5DF2DD14}" srcOrd="0" destOrd="0" presId="urn:microsoft.com/office/officeart/2005/8/layout/hList1"/>
    <dgm:cxn modelId="{F3FDAE40-80F8-402B-A8CF-BB18FEBD95CD}" type="presParOf" srcId="{F51CE2D6-E820-49F8-A9D2-443CBBC32E4B}" destId="{765AD96F-2F37-43E7-889A-B606BEB63D6E}"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5F62D4FA-5000-4D45-A631-F479D599CBC9}"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008DC8FB-881D-436B-8992-45BEED1E3C85}">
      <dgm:prSet/>
      <dgm:spPr/>
      <dgm:t>
        <a:bodyPr/>
        <a:lstStyle/>
        <a:p>
          <a:pPr marL="0" indent="358775" algn="just" rtl="0"/>
          <a:r>
            <a:rPr lang="uz-Cyrl-UZ" dirty="0" smtClean="0">
              <a:latin typeface="Times New Roman" pitchFamily="18" charset="0"/>
              <a:cs typeface="Times New Roman" pitchFamily="18" charset="0"/>
            </a:rPr>
            <a:t>Капитал </a:t>
          </a:r>
          <a:r>
            <a:rPr lang="uz-Cyrl-UZ" b="1" dirty="0" smtClean="0">
              <a:latin typeface="Times New Roman" pitchFamily="18" charset="0"/>
              <a:cs typeface="Times New Roman" pitchFamily="18" charset="0"/>
            </a:rPr>
            <a:t>товар шаклининг ҳаракати</a:t>
          </a:r>
          <a:r>
            <a:rPr lang="uz-Cyrl-UZ" dirty="0" smtClean="0">
              <a:latin typeface="Times New Roman" pitchFamily="18" charset="0"/>
              <a:cs typeface="Times New Roman" pitchFamily="18" charset="0"/>
            </a:rPr>
            <a:t> орқали ишлаб чиқарилган товарлар қийматининг нарх шаклида рўёбга чиқиши содир бўлади ва ўсган қийматнинг пулга айланиши билан тадбиркорнинг фойда олиш мақсади таъминланади.</a:t>
          </a:r>
          <a:endParaRPr lang="ru-RU" dirty="0">
            <a:latin typeface="Times New Roman" pitchFamily="18" charset="0"/>
            <a:cs typeface="Times New Roman" pitchFamily="18" charset="0"/>
          </a:endParaRPr>
        </a:p>
      </dgm:t>
    </dgm:pt>
    <dgm:pt modelId="{67772D51-9507-42E9-9CE5-91C28AA291E9}" type="parTrans" cxnId="{F0C4F012-5E49-408F-9297-A92E4A3A4CA6}">
      <dgm:prSet/>
      <dgm:spPr/>
      <dgm:t>
        <a:bodyPr/>
        <a:lstStyle/>
        <a:p>
          <a:pPr algn="just"/>
          <a:endParaRPr lang="ru-RU">
            <a:latin typeface="Times New Roman" pitchFamily="18" charset="0"/>
            <a:cs typeface="Times New Roman" pitchFamily="18" charset="0"/>
          </a:endParaRPr>
        </a:p>
      </dgm:t>
    </dgm:pt>
    <dgm:pt modelId="{EEEA8432-3AD2-4058-A6A7-2CA8A419CE55}" type="sibTrans" cxnId="{F0C4F012-5E49-408F-9297-A92E4A3A4CA6}">
      <dgm:prSet/>
      <dgm:spPr/>
      <dgm:t>
        <a:bodyPr/>
        <a:lstStyle/>
        <a:p>
          <a:pPr algn="just"/>
          <a:endParaRPr lang="ru-RU">
            <a:latin typeface="Times New Roman" pitchFamily="18" charset="0"/>
            <a:cs typeface="Times New Roman" pitchFamily="18" charset="0"/>
          </a:endParaRPr>
        </a:p>
      </dgm:t>
    </dgm:pt>
    <dgm:pt modelId="{D9BB7BC9-DB46-4213-BC19-196A0BB971C1}" type="pres">
      <dgm:prSet presAssocID="{5F62D4FA-5000-4D45-A631-F479D599CBC9}" presName="linear" presStyleCnt="0">
        <dgm:presLayoutVars>
          <dgm:animLvl val="lvl"/>
          <dgm:resizeHandles val="exact"/>
        </dgm:presLayoutVars>
      </dgm:prSet>
      <dgm:spPr/>
      <dgm:t>
        <a:bodyPr/>
        <a:lstStyle/>
        <a:p>
          <a:endParaRPr lang="ru-RU"/>
        </a:p>
      </dgm:t>
    </dgm:pt>
    <dgm:pt modelId="{E9E51018-5943-4452-9537-50F983C72DC4}" type="pres">
      <dgm:prSet presAssocID="{008DC8FB-881D-436B-8992-45BEED1E3C85}" presName="parentText" presStyleLbl="node1" presStyleIdx="0" presStyleCnt="1" custScaleY="65104" custLinFactNeighborY="1941">
        <dgm:presLayoutVars>
          <dgm:chMax val="0"/>
          <dgm:bulletEnabled val="1"/>
        </dgm:presLayoutVars>
      </dgm:prSet>
      <dgm:spPr/>
      <dgm:t>
        <a:bodyPr/>
        <a:lstStyle/>
        <a:p>
          <a:endParaRPr lang="ru-RU"/>
        </a:p>
      </dgm:t>
    </dgm:pt>
  </dgm:ptLst>
  <dgm:cxnLst>
    <dgm:cxn modelId="{F0C4F012-5E49-408F-9297-A92E4A3A4CA6}" srcId="{5F62D4FA-5000-4D45-A631-F479D599CBC9}" destId="{008DC8FB-881D-436B-8992-45BEED1E3C85}" srcOrd="0" destOrd="0" parTransId="{67772D51-9507-42E9-9CE5-91C28AA291E9}" sibTransId="{EEEA8432-3AD2-4058-A6A7-2CA8A419CE55}"/>
    <dgm:cxn modelId="{A93226D9-5F3C-4E45-857F-4275E2D7CCC7}" type="presOf" srcId="{008DC8FB-881D-436B-8992-45BEED1E3C85}" destId="{E9E51018-5943-4452-9537-50F983C72DC4}" srcOrd="0" destOrd="0" presId="urn:microsoft.com/office/officeart/2005/8/layout/vList2"/>
    <dgm:cxn modelId="{1D183C0D-7846-430E-85AD-2A4D3825D6E3}" type="presOf" srcId="{5F62D4FA-5000-4D45-A631-F479D599CBC9}" destId="{D9BB7BC9-DB46-4213-BC19-196A0BB971C1}" srcOrd="0" destOrd="0" presId="urn:microsoft.com/office/officeart/2005/8/layout/vList2"/>
    <dgm:cxn modelId="{665E2C8D-36F1-4355-A833-2D89362700A3}" type="presParOf" srcId="{D9BB7BC9-DB46-4213-BC19-196A0BB971C1}" destId="{E9E51018-5943-4452-9537-50F983C72DC4}"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37451E4B-88E8-43EB-AE46-302B30F68A58}"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EBF07733-C6DA-42D8-8CD6-058B0FA2D394}">
      <dgm:prSet>
        <dgm:style>
          <a:lnRef idx="0">
            <a:schemeClr val="accent3"/>
          </a:lnRef>
          <a:fillRef idx="3">
            <a:schemeClr val="accent3"/>
          </a:fillRef>
          <a:effectRef idx="3">
            <a:schemeClr val="accent3"/>
          </a:effectRef>
          <a:fontRef idx="minor">
            <a:schemeClr val="lt1"/>
          </a:fontRef>
        </dgm:style>
      </dgm:prSet>
      <dgm:spPr/>
      <dgm:t>
        <a:bodyPr/>
        <a:lstStyle/>
        <a:p>
          <a:pPr algn="ctr" rtl="0"/>
          <a:r>
            <a:rPr lang="uz-Cyrl-UZ" b="1" u="none" dirty="0" smtClean="0">
              <a:latin typeface="Times New Roman" pitchFamily="18" charset="0"/>
              <a:cs typeface="Times New Roman" pitchFamily="18" charset="0"/>
            </a:rPr>
            <a:t>Т</a:t>
          </a:r>
          <a:r>
            <a:rPr lang="ru-RU" b="1" u="none" dirty="0" err="1" smtClean="0">
              <a:latin typeface="Times New Roman" pitchFamily="18" charset="0"/>
              <a:cs typeface="Times New Roman" pitchFamily="18" charset="0"/>
            </a:rPr>
            <a:t>адбиркорлик</a:t>
          </a:r>
          <a:r>
            <a:rPr lang="ru-RU" b="1" u="none" dirty="0" smtClean="0">
              <a:latin typeface="Times New Roman" pitchFamily="18" charset="0"/>
              <a:cs typeface="Times New Roman" pitchFamily="18" charset="0"/>
            </a:rPr>
            <a:t> капитали пул </a:t>
          </a:r>
          <a:r>
            <a:rPr lang="ru-RU" b="1" u="none" dirty="0" err="1" smtClean="0">
              <a:latin typeface="Times New Roman" pitchFamily="18" charset="0"/>
              <a:cs typeface="Times New Roman" pitchFamily="18" charset="0"/>
            </a:rPr>
            <a:t>шаклининг</a:t>
          </a:r>
          <a:r>
            <a:rPr lang="ru-RU" b="1" u="none" dirty="0" smtClean="0">
              <a:latin typeface="Times New Roman" pitchFamily="18" charset="0"/>
              <a:cs typeface="Times New Roman" pitchFamily="18" charset="0"/>
            </a:rPr>
            <a:t> </a:t>
          </a:r>
          <a:r>
            <a:rPr lang="ru-RU" b="1" u="none" dirty="0" err="1" smtClean="0">
              <a:latin typeface="Times New Roman" pitchFamily="18" charset="0"/>
              <a:cs typeface="Times New Roman" pitchFamily="18" charset="0"/>
            </a:rPr>
            <a:t>доиравий</a:t>
          </a:r>
          <a:r>
            <a:rPr lang="ru-RU" b="1" u="none" dirty="0" smtClean="0">
              <a:latin typeface="Times New Roman" pitchFamily="18" charset="0"/>
              <a:cs typeface="Times New Roman" pitchFamily="18" charset="0"/>
            </a:rPr>
            <a:t> </a:t>
          </a:r>
          <a:r>
            <a:rPr lang="ru-RU" b="1" u="none" dirty="0" err="1" smtClean="0">
              <a:latin typeface="Times New Roman" pitchFamily="18" charset="0"/>
              <a:cs typeface="Times New Roman" pitchFamily="18" charset="0"/>
            </a:rPr>
            <a:t>айланиши</a:t>
          </a:r>
          <a:r>
            <a:rPr lang="ru-RU" b="1" u="none" dirty="0" smtClean="0">
              <a:latin typeface="Times New Roman" pitchFamily="18" charset="0"/>
              <a:cs typeface="Times New Roman" pitchFamily="18" charset="0"/>
            </a:rPr>
            <a:t>:</a:t>
          </a:r>
          <a:r>
            <a:rPr lang="uz-Cyrl-UZ" b="1" u="none" dirty="0" smtClean="0">
              <a:latin typeface="Times New Roman" pitchFamily="18" charset="0"/>
              <a:cs typeface="Times New Roman" pitchFamily="18" charset="0"/>
            </a:rPr>
            <a:t> </a:t>
          </a:r>
          <a:endParaRPr lang="ru-RU" b="1" u="none" dirty="0">
            <a:latin typeface="Times New Roman" pitchFamily="18" charset="0"/>
            <a:cs typeface="Times New Roman" pitchFamily="18" charset="0"/>
          </a:endParaRPr>
        </a:p>
      </dgm:t>
    </dgm:pt>
    <dgm:pt modelId="{0326AF1A-0EB7-4617-A4C6-1DD5705319D2}" type="parTrans" cxnId="{AFB28A5A-E768-4AD7-A25A-BC6ED2EC7F18}">
      <dgm:prSet/>
      <dgm:spPr/>
      <dgm:t>
        <a:bodyPr/>
        <a:lstStyle/>
        <a:p>
          <a:endParaRPr lang="ru-RU"/>
        </a:p>
      </dgm:t>
    </dgm:pt>
    <dgm:pt modelId="{A709EF84-7111-4BE1-9C5F-4166840B370D}" type="sibTrans" cxnId="{AFB28A5A-E768-4AD7-A25A-BC6ED2EC7F18}">
      <dgm:prSet/>
      <dgm:spPr/>
      <dgm:t>
        <a:bodyPr/>
        <a:lstStyle/>
        <a:p>
          <a:endParaRPr lang="ru-RU"/>
        </a:p>
      </dgm:t>
    </dgm:pt>
    <dgm:pt modelId="{C488AB59-598C-4875-B504-CC4D8F9B1164}" type="pres">
      <dgm:prSet presAssocID="{37451E4B-88E8-43EB-AE46-302B30F68A58}" presName="linear" presStyleCnt="0">
        <dgm:presLayoutVars>
          <dgm:animLvl val="lvl"/>
          <dgm:resizeHandles val="exact"/>
        </dgm:presLayoutVars>
      </dgm:prSet>
      <dgm:spPr/>
      <dgm:t>
        <a:bodyPr/>
        <a:lstStyle/>
        <a:p>
          <a:endParaRPr lang="ru-RU"/>
        </a:p>
      </dgm:t>
    </dgm:pt>
    <dgm:pt modelId="{56CCEC8C-3FF5-4C56-A13A-ABDB8E22CE86}" type="pres">
      <dgm:prSet presAssocID="{EBF07733-C6DA-42D8-8CD6-058B0FA2D394}" presName="parentText" presStyleLbl="node1" presStyleIdx="0" presStyleCnt="1">
        <dgm:presLayoutVars>
          <dgm:chMax val="0"/>
          <dgm:bulletEnabled val="1"/>
        </dgm:presLayoutVars>
      </dgm:prSet>
      <dgm:spPr/>
      <dgm:t>
        <a:bodyPr/>
        <a:lstStyle/>
        <a:p>
          <a:endParaRPr lang="ru-RU"/>
        </a:p>
      </dgm:t>
    </dgm:pt>
  </dgm:ptLst>
  <dgm:cxnLst>
    <dgm:cxn modelId="{AFB28A5A-E768-4AD7-A25A-BC6ED2EC7F18}" srcId="{37451E4B-88E8-43EB-AE46-302B30F68A58}" destId="{EBF07733-C6DA-42D8-8CD6-058B0FA2D394}" srcOrd="0" destOrd="0" parTransId="{0326AF1A-0EB7-4617-A4C6-1DD5705319D2}" sibTransId="{A709EF84-7111-4BE1-9C5F-4166840B370D}"/>
    <dgm:cxn modelId="{789F98CC-03F9-414B-8318-CC800FE20DC5}" type="presOf" srcId="{37451E4B-88E8-43EB-AE46-302B30F68A58}" destId="{C488AB59-598C-4875-B504-CC4D8F9B1164}" srcOrd="0" destOrd="0" presId="urn:microsoft.com/office/officeart/2005/8/layout/vList2"/>
    <dgm:cxn modelId="{09A2F969-2944-44AA-83D4-9CED5D3D7670}" type="presOf" srcId="{EBF07733-C6DA-42D8-8CD6-058B0FA2D394}" destId="{56CCEC8C-3FF5-4C56-A13A-ABDB8E22CE86}" srcOrd="0" destOrd="0" presId="urn:microsoft.com/office/officeart/2005/8/layout/vList2"/>
    <dgm:cxn modelId="{D405737A-2C78-4D46-8026-317D061EC034}" type="presParOf" srcId="{C488AB59-598C-4875-B504-CC4D8F9B1164}" destId="{56CCEC8C-3FF5-4C56-A13A-ABDB8E22CE8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3673CA29-ADFF-4E98-9B3C-CC9B1CE32965}"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E8479DA1-E17D-4175-9E53-7BBE2F93CFCC}">
      <dgm:prSet>
        <dgm:style>
          <a:lnRef idx="0">
            <a:schemeClr val="accent3"/>
          </a:lnRef>
          <a:fillRef idx="3">
            <a:schemeClr val="accent3"/>
          </a:fillRef>
          <a:effectRef idx="3">
            <a:schemeClr val="accent3"/>
          </a:effectRef>
          <a:fontRef idx="minor">
            <a:schemeClr val="lt1"/>
          </a:fontRef>
        </dgm:style>
      </dgm:prSet>
      <dgm:spPr/>
      <dgm:t>
        <a:bodyPr/>
        <a:lstStyle/>
        <a:p>
          <a:pPr rtl="0"/>
          <a:r>
            <a:rPr lang="ru-RU" b="0" u="none" dirty="0" err="1" smtClean="0">
              <a:latin typeface="Times New Roman" pitchFamily="18" charset="0"/>
              <a:cs typeface="Times New Roman" pitchFamily="18" charset="0"/>
            </a:rPr>
            <a:t>Унумли</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капиталнинг</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доиравий</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айланиши</a:t>
          </a:r>
          <a:r>
            <a:rPr lang="ru-RU" b="0" u="none" dirty="0" smtClean="0">
              <a:latin typeface="Times New Roman" pitchFamily="18" charset="0"/>
              <a:cs typeface="Times New Roman" pitchFamily="18" charset="0"/>
            </a:rPr>
            <a:t>:</a:t>
          </a:r>
          <a:endParaRPr lang="ru-RU" b="0" u="none" dirty="0">
            <a:latin typeface="Times New Roman" pitchFamily="18" charset="0"/>
            <a:cs typeface="Times New Roman" pitchFamily="18" charset="0"/>
          </a:endParaRPr>
        </a:p>
      </dgm:t>
    </dgm:pt>
    <dgm:pt modelId="{1C77340E-849C-43EE-8D11-475CC452B29C}" type="parTrans" cxnId="{87D32388-40B0-479C-80DF-739F5B1853B8}">
      <dgm:prSet/>
      <dgm:spPr/>
      <dgm:t>
        <a:bodyPr/>
        <a:lstStyle/>
        <a:p>
          <a:endParaRPr lang="ru-RU"/>
        </a:p>
      </dgm:t>
    </dgm:pt>
    <dgm:pt modelId="{02B838D6-FB4B-414D-A9C8-7D526ED337D9}" type="sibTrans" cxnId="{87D32388-40B0-479C-80DF-739F5B1853B8}">
      <dgm:prSet/>
      <dgm:spPr/>
      <dgm:t>
        <a:bodyPr/>
        <a:lstStyle/>
        <a:p>
          <a:endParaRPr lang="ru-RU"/>
        </a:p>
      </dgm:t>
    </dgm:pt>
    <dgm:pt modelId="{FDA42FB2-850C-4973-90F5-26EAFABA2574}" type="pres">
      <dgm:prSet presAssocID="{3673CA29-ADFF-4E98-9B3C-CC9B1CE32965}" presName="linear" presStyleCnt="0">
        <dgm:presLayoutVars>
          <dgm:animLvl val="lvl"/>
          <dgm:resizeHandles val="exact"/>
        </dgm:presLayoutVars>
      </dgm:prSet>
      <dgm:spPr/>
      <dgm:t>
        <a:bodyPr/>
        <a:lstStyle/>
        <a:p>
          <a:endParaRPr lang="ru-RU"/>
        </a:p>
      </dgm:t>
    </dgm:pt>
    <dgm:pt modelId="{3FF00077-62B4-4ABC-9ACE-5EA761A70262}" type="pres">
      <dgm:prSet presAssocID="{E8479DA1-E17D-4175-9E53-7BBE2F93CFCC}" presName="parentText" presStyleLbl="node1" presStyleIdx="0" presStyleCnt="1" custScaleY="140877">
        <dgm:presLayoutVars>
          <dgm:chMax val="0"/>
          <dgm:bulletEnabled val="1"/>
        </dgm:presLayoutVars>
      </dgm:prSet>
      <dgm:spPr/>
      <dgm:t>
        <a:bodyPr/>
        <a:lstStyle/>
        <a:p>
          <a:endParaRPr lang="ru-RU"/>
        </a:p>
      </dgm:t>
    </dgm:pt>
  </dgm:ptLst>
  <dgm:cxnLst>
    <dgm:cxn modelId="{87D32388-40B0-479C-80DF-739F5B1853B8}" srcId="{3673CA29-ADFF-4E98-9B3C-CC9B1CE32965}" destId="{E8479DA1-E17D-4175-9E53-7BBE2F93CFCC}" srcOrd="0" destOrd="0" parTransId="{1C77340E-849C-43EE-8D11-475CC452B29C}" sibTransId="{02B838D6-FB4B-414D-A9C8-7D526ED337D9}"/>
    <dgm:cxn modelId="{ACAC4D2E-29C5-4AFA-B9D9-F8453F96792C}" type="presOf" srcId="{3673CA29-ADFF-4E98-9B3C-CC9B1CE32965}" destId="{FDA42FB2-850C-4973-90F5-26EAFABA2574}" srcOrd="0" destOrd="0" presId="urn:microsoft.com/office/officeart/2005/8/layout/vList2"/>
    <dgm:cxn modelId="{9616831B-E079-4D43-9115-D1E0BD3A6B96}" type="presOf" srcId="{E8479DA1-E17D-4175-9E53-7BBE2F93CFCC}" destId="{3FF00077-62B4-4ABC-9ACE-5EA761A70262}" srcOrd="0" destOrd="0" presId="urn:microsoft.com/office/officeart/2005/8/layout/vList2"/>
    <dgm:cxn modelId="{37D656DA-ACDC-419C-851A-F398DCD1163A}" type="presParOf" srcId="{FDA42FB2-850C-4973-90F5-26EAFABA2574}" destId="{3FF00077-62B4-4ABC-9ACE-5EA761A7026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A25462A0-0567-4CDD-BD4B-5E24ECCD986E}"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608A1962-AA2C-4737-9AC5-0E0953133878}">
      <dgm:prSet custT="1">
        <dgm:style>
          <a:lnRef idx="0">
            <a:schemeClr val="accent3"/>
          </a:lnRef>
          <a:fillRef idx="3">
            <a:schemeClr val="accent3"/>
          </a:fillRef>
          <a:effectRef idx="3">
            <a:schemeClr val="accent3"/>
          </a:effectRef>
          <a:fontRef idx="minor">
            <a:schemeClr val="lt1"/>
          </a:fontRef>
        </dgm:style>
      </dgm:prSet>
      <dgm:spPr/>
      <dgm:t>
        <a:bodyPr/>
        <a:lstStyle/>
        <a:p>
          <a:pPr algn="ctr" rtl="0"/>
          <a:r>
            <a:rPr lang="ru-RU" sz="2800" b="0" u="none" dirty="0" err="1" smtClean="0">
              <a:latin typeface="Times New Roman" pitchFamily="18" charset="0"/>
              <a:cs typeface="Times New Roman" pitchFamily="18" charset="0"/>
            </a:rPr>
            <a:t>Тадбиркорлик</a:t>
          </a:r>
          <a:r>
            <a:rPr lang="ru-RU" sz="2800" b="0" u="none" dirty="0" smtClean="0">
              <a:latin typeface="Times New Roman" pitchFamily="18" charset="0"/>
              <a:cs typeface="Times New Roman" pitchFamily="18" charset="0"/>
            </a:rPr>
            <a:t> капитали товар </a:t>
          </a:r>
          <a:r>
            <a:rPr lang="ru-RU" sz="2800" b="0" u="none" dirty="0" err="1" smtClean="0">
              <a:latin typeface="Times New Roman" pitchFamily="18" charset="0"/>
              <a:cs typeface="Times New Roman" pitchFamily="18" charset="0"/>
            </a:rPr>
            <a:t>шаклининг</a:t>
          </a:r>
          <a:r>
            <a:rPr lang="ru-RU" sz="2800" b="0" u="none" dirty="0" smtClean="0">
              <a:latin typeface="Times New Roman" pitchFamily="18" charset="0"/>
              <a:cs typeface="Times New Roman" pitchFamily="18" charset="0"/>
            </a:rPr>
            <a:t> </a:t>
          </a:r>
          <a:r>
            <a:rPr lang="ru-RU" sz="2800" b="0" u="none" dirty="0" err="1" smtClean="0">
              <a:latin typeface="Times New Roman" pitchFamily="18" charset="0"/>
              <a:cs typeface="Times New Roman" pitchFamily="18" charset="0"/>
            </a:rPr>
            <a:t>доиравий</a:t>
          </a:r>
          <a:r>
            <a:rPr lang="ru-RU" sz="2800" b="0" u="none" dirty="0" smtClean="0">
              <a:latin typeface="Times New Roman" pitchFamily="18" charset="0"/>
              <a:cs typeface="Times New Roman" pitchFamily="18" charset="0"/>
            </a:rPr>
            <a:t> </a:t>
          </a:r>
          <a:r>
            <a:rPr lang="ru-RU" sz="2800" b="0" u="none" dirty="0" err="1" smtClean="0">
              <a:latin typeface="Times New Roman" pitchFamily="18" charset="0"/>
              <a:cs typeface="Times New Roman" pitchFamily="18" charset="0"/>
            </a:rPr>
            <a:t>айланиши</a:t>
          </a:r>
          <a:r>
            <a:rPr lang="ru-RU" sz="2800" b="0" u="none" dirty="0" smtClean="0">
              <a:latin typeface="Times New Roman" pitchFamily="18" charset="0"/>
              <a:cs typeface="Times New Roman" pitchFamily="18" charset="0"/>
            </a:rPr>
            <a:t>:</a:t>
          </a:r>
          <a:endParaRPr lang="ru-RU" sz="2800" b="0" u="none" dirty="0">
            <a:latin typeface="Times New Roman" pitchFamily="18" charset="0"/>
            <a:cs typeface="Times New Roman" pitchFamily="18" charset="0"/>
          </a:endParaRPr>
        </a:p>
      </dgm:t>
    </dgm:pt>
    <dgm:pt modelId="{CA2DEE5A-43FC-4C95-8ACC-1FA91E0A72F6}" type="parTrans" cxnId="{FF7341C4-1C54-420D-AED0-AA97C4017B93}">
      <dgm:prSet/>
      <dgm:spPr/>
      <dgm:t>
        <a:bodyPr/>
        <a:lstStyle/>
        <a:p>
          <a:endParaRPr lang="ru-RU"/>
        </a:p>
      </dgm:t>
    </dgm:pt>
    <dgm:pt modelId="{030FF2C4-A75A-44A1-88E5-C44A3A42964E}" type="sibTrans" cxnId="{FF7341C4-1C54-420D-AED0-AA97C4017B93}">
      <dgm:prSet/>
      <dgm:spPr/>
      <dgm:t>
        <a:bodyPr/>
        <a:lstStyle/>
        <a:p>
          <a:endParaRPr lang="ru-RU"/>
        </a:p>
      </dgm:t>
    </dgm:pt>
    <dgm:pt modelId="{89DFE903-8814-4968-A8F7-B61B6791FC07}" type="pres">
      <dgm:prSet presAssocID="{A25462A0-0567-4CDD-BD4B-5E24ECCD986E}" presName="linear" presStyleCnt="0">
        <dgm:presLayoutVars>
          <dgm:animLvl val="lvl"/>
          <dgm:resizeHandles val="exact"/>
        </dgm:presLayoutVars>
      </dgm:prSet>
      <dgm:spPr/>
      <dgm:t>
        <a:bodyPr/>
        <a:lstStyle/>
        <a:p>
          <a:endParaRPr lang="ru-RU"/>
        </a:p>
      </dgm:t>
    </dgm:pt>
    <dgm:pt modelId="{FFA47B39-4E42-404E-A158-A999398774F5}" type="pres">
      <dgm:prSet presAssocID="{608A1962-AA2C-4737-9AC5-0E0953133878}" presName="parentText" presStyleLbl="node1" presStyleIdx="0" presStyleCnt="1">
        <dgm:presLayoutVars>
          <dgm:chMax val="0"/>
          <dgm:bulletEnabled val="1"/>
        </dgm:presLayoutVars>
      </dgm:prSet>
      <dgm:spPr/>
      <dgm:t>
        <a:bodyPr/>
        <a:lstStyle/>
        <a:p>
          <a:endParaRPr lang="ru-RU"/>
        </a:p>
      </dgm:t>
    </dgm:pt>
  </dgm:ptLst>
  <dgm:cxnLst>
    <dgm:cxn modelId="{8AF59E24-852B-4F4F-A524-8BCFFCAE0FE5}" type="presOf" srcId="{608A1962-AA2C-4737-9AC5-0E0953133878}" destId="{FFA47B39-4E42-404E-A158-A999398774F5}" srcOrd="0" destOrd="0" presId="urn:microsoft.com/office/officeart/2005/8/layout/vList2"/>
    <dgm:cxn modelId="{64C6F6CA-2125-46FA-836B-2E1A38D88B0C}" type="presOf" srcId="{A25462A0-0567-4CDD-BD4B-5E24ECCD986E}" destId="{89DFE903-8814-4968-A8F7-B61B6791FC07}" srcOrd="0" destOrd="0" presId="urn:microsoft.com/office/officeart/2005/8/layout/vList2"/>
    <dgm:cxn modelId="{FF7341C4-1C54-420D-AED0-AA97C4017B93}" srcId="{A25462A0-0567-4CDD-BD4B-5E24ECCD986E}" destId="{608A1962-AA2C-4737-9AC5-0E0953133878}" srcOrd="0" destOrd="0" parTransId="{CA2DEE5A-43FC-4C95-8ACC-1FA91E0A72F6}" sibTransId="{030FF2C4-A75A-44A1-88E5-C44A3A42964E}"/>
    <dgm:cxn modelId="{5E82302C-E8B5-451B-9970-40AD778D92DB}" type="presParOf" srcId="{89DFE903-8814-4968-A8F7-B61B6791FC07}" destId="{FFA47B39-4E42-404E-A158-A999398774F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3FCBB974-AF94-414A-A7B8-80DBD7A14B68}"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D3E1855-ADA9-41AD-BDF1-6E3FFEAC08B9}">
      <dgm:prSet custT="1"/>
      <dgm:spPr/>
      <dgm:t>
        <a:bodyPr/>
        <a:lstStyle/>
        <a:p>
          <a:pPr marL="0" indent="358775" algn="just" rtl="0"/>
          <a:r>
            <a:rPr lang="ru-RU" sz="3600" b="0" dirty="0" err="1" smtClean="0">
              <a:latin typeface="Times New Roman" pitchFamily="18" charset="0"/>
              <a:cs typeface="Times New Roman" pitchFamily="18" charset="0"/>
            </a:rPr>
            <a:t>Доиравий</a:t>
          </a:r>
          <a:r>
            <a:rPr lang="ru-RU" sz="3600" b="0" dirty="0" smtClean="0">
              <a:latin typeface="Times New Roman" pitchFamily="18" charset="0"/>
              <a:cs typeface="Times New Roman" pitchFamily="18" charset="0"/>
            </a:rPr>
            <a:t> </a:t>
          </a:r>
          <a:r>
            <a:rPr lang="ru-RU" sz="3600" b="0" dirty="0" err="1" smtClean="0">
              <a:latin typeface="Times New Roman" pitchFamily="18" charset="0"/>
              <a:cs typeface="Times New Roman" pitchFamily="18" charset="0"/>
            </a:rPr>
            <a:t>айланишларнинг</a:t>
          </a:r>
          <a:r>
            <a:rPr lang="ru-RU" sz="3600" b="0" dirty="0" smtClean="0">
              <a:latin typeface="Times New Roman" pitchFamily="18" charset="0"/>
              <a:cs typeface="Times New Roman" pitchFamily="18" charset="0"/>
            </a:rPr>
            <a:t> </a:t>
          </a:r>
          <a:r>
            <a:rPr lang="ru-RU" sz="3600" b="0" dirty="0" err="1" smtClean="0">
              <a:latin typeface="Times New Roman" pitchFamily="18" charset="0"/>
              <a:cs typeface="Times New Roman" pitchFamily="18" charset="0"/>
            </a:rPr>
            <a:t>узлуксиз</a:t>
          </a:r>
          <a:r>
            <a:rPr lang="ru-RU" sz="3600" b="0" dirty="0" smtClean="0">
              <a:latin typeface="Times New Roman" pitchFamily="18" charset="0"/>
              <a:cs typeface="Times New Roman" pitchFamily="18" charset="0"/>
            </a:rPr>
            <a:t> </a:t>
          </a:r>
          <a:r>
            <a:rPr lang="ru-RU" sz="3600" b="0" dirty="0" err="1" smtClean="0">
              <a:latin typeface="Times New Roman" pitchFamily="18" charset="0"/>
              <a:cs typeface="Times New Roman" pitchFamily="18" charset="0"/>
            </a:rPr>
            <a:t>такрорланиб</a:t>
          </a:r>
          <a:r>
            <a:rPr lang="ru-RU" sz="3600" b="0" dirty="0" smtClean="0">
              <a:latin typeface="Times New Roman" pitchFamily="18" charset="0"/>
              <a:cs typeface="Times New Roman" pitchFamily="18" charset="0"/>
            </a:rPr>
            <a:t>, </a:t>
          </a:r>
          <a:r>
            <a:rPr lang="ru-RU" sz="3600" b="0" dirty="0" err="1" smtClean="0">
              <a:latin typeface="Times New Roman" pitchFamily="18" charset="0"/>
              <a:cs typeface="Times New Roman" pitchFamily="18" charset="0"/>
            </a:rPr>
            <a:t>янгиланиб</a:t>
          </a:r>
          <a:r>
            <a:rPr lang="ru-RU" sz="3600" b="0" dirty="0" smtClean="0">
              <a:latin typeface="Times New Roman" pitchFamily="18" charset="0"/>
              <a:cs typeface="Times New Roman" pitchFamily="18" charset="0"/>
            </a:rPr>
            <a:t> </a:t>
          </a:r>
          <a:r>
            <a:rPr lang="ru-RU" sz="3600" b="0" dirty="0" err="1" smtClean="0">
              <a:latin typeface="Times New Roman" pitchFamily="18" charset="0"/>
              <a:cs typeface="Times New Roman" pitchFamily="18" charset="0"/>
            </a:rPr>
            <a:t>туриши</a:t>
          </a:r>
          <a:r>
            <a:rPr lang="ru-RU" sz="3600" b="0" dirty="0" smtClean="0">
              <a:latin typeface="Times New Roman" pitchFamily="18" charset="0"/>
              <a:cs typeface="Times New Roman" pitchFamily="18" charset="0"/>
            </a:rPr>
            <a:t> </a:t>
          </a:r>
          <a:r>
            <a:rPr lang="ru-RU" sz="3600" b="0" dirty="0" err="1" smtClean="0">
              <a:latin typeface="Times New Roman" pitchFamily="18" charset="0"/>
              <a:cs typeface="Times New Roman" pitchFamily="18" charset="0"/>
            </a:rPr>
            <a:t>тадбиркорлик</a:t>
          </a:r>
          <a:r>
            <a:rPr lang="ru-RU" sz="3600" b="0" dirty="0" smtClean="0">
              <a:latin typeface="Times New Roman" pitchFamily="18" charset="0"/>
              <a:cs typeface="Times New Roman" pitchFamily="18" charset="0"/>
            </a:rPr>
            <a:t> </a:t>
          </a:r>
          <a:r>
            <a:rPr lang="ru-RU" sz="3600" b="0" dirty="0" err="1" smtClean="0">
              <a:latin typeface="Times New Roman" pitchFamily="18" charset="0"/>
              <a:cs typeface="Times New Roman" pitchFamily="18" charset="0"/>
            </a:rPr>
            <a:t>капиталининг</a:t>
          </a:r>
          <a:r>
            <a:rPr lang="ru-RU" sz="3600" b="0" dirty="0" smtClean="0">
              <a:latin typeface="Times New Roman" pitchFamily="18" charset="0"/>
              <a:cs typeface="Times New Roman" pitchFamily="18" charset="0"/>
            </a:rPr>
            <a:t> </a:t>
          </a:r>
          <a:r>
            <a:rPr lang="ru-RU" sz="3600" b="0" dirty="0" err="1" smtClean="0">
              <a:latin typeface="Times New Roman" pitchFamily="18" charset="0"/>
              <a:cs typeface="Times New Roman" pitchFamily="18" charset="0"/>
            </a:rPr>
            <a:t>айланиши</a:t>
          </a:r>
          <a:r>
            <a:rPr lang="ru-RU" sz="3600" b="0" dirty="0" smtClean="0">
              <a:latin typeface="Times New Roman" pitchFamily="18" charset="0"/>
              <a:cs typeface="Times New Roman" pitchFamily="18" charset="0"/>
            </a:rPr>
            <a:t> </a:t>
          </a:r>
          <a:r>
            <a:rPr lang="ru-RU" sz="3600" b="0" dirty="0" err="1" smtClean="0">
              <a:latin typeface="Times New Roman" pitchFamily="18" charset="0"/>
              <a:cs typeface="Times New Roman" pitchFamily="18" charset="0"/>
            </a:rPr>
            <a:t>дейилади</a:t>
          </a:r>
          <a:r>
            <a:rPr lang="ru-RU" sz="3600" b="0" dirty="0" smtClean="0">
              <a:latin typeface="Times New Roman" pitchFamily="18" charset="0"/>
              <a:cs typeface="Times New Roman" pitchFamily="18" charset="0"/>
            </a:rPr>
            <a:t>.</a:t>
          </a:r>
          <a:endParaRPr lang="ru-RU" sz="3600" b="0" dirty="0">
            <a:latin typeface="Times New Roman" pitchFamily="18" charset="0"/>
            <a:cs typeface="Times New Roman" pitchFamily="18" charset="0"/>
          </a:endParaRPr>
        </a:p>
      </dgm:t>
    </dgm:pt>
    <dgm:pt modelId="{3346AD2B-798D-43DD-9CD8-6B56E061418A}" type="parTrans" cxnId="{E0597EAB-FCE1-44D0-AB67-3C91F7150CBF}">
      <dgm:prSet/>
      <dgm:spPr/>
      <dgm:t>
        <a:bodyPr/>
        <a:lstStyle/>
        <a:p>
          <a:endParaRPr lang="ru-RU" sz="3600" b="0"/>
        </a:p>
      </dgm:t>
    </dgm:pt>
    <dgm:pt modelId="{C4E1A32E-D36E-4195-9F8D-0E5F8AE87A86}" type="sibTrans" cxnId="{E0597EAB-FCE1-44D0-AB67-3C91F7150CBF}">
      <dgm:prSet/>
      <dgm:spPr/>
      <dgm:t>
        <a:bodyPr/>
        <a:lstStyle/>
        <a:p>
          <a:endParaRPr lang="ru-RU" sz="3600" b="0"/>
        </a:p>
      </dgm:t>
    </dgm:pt>
    <dgm:pt modelId="{E206DA1F-5D67-47E6-B2F4-00D9DE1084C3}" type="pres">
      <dgm:prSet presAssocID="{3FCBB974-AF94-414A-A7B8-80DBD7A14B68}" presName="linear" presStyleCnt="0">
        <dgm:presLayoutVars>
          <dgm:animLvl val="lvl"/>
          <dgm:resizeHandles val="exact"/>
        </dgm:presLayoutVars>
      </dgm:prSet>
      <dgm:spPr/>
      <dgm:t>
        <a:bodyPr/>
        <a:lstStyle/>
        <a:p>
          <a:endParaRPr lang="ru-RU"/>
        </a:p>
      </dgm:t>
    </dgm:pt>
    <dgm:pt modelId="{71FA896E-DBCA-4718-B2F5-EA4186232122}" type="pres">
      <dgm:prSet presAssocID="{5D3E1855-ADA9-41AD-BDF1-6E3FFEAC08B9}" presName="parentText" presStyleLbl="node1" presStyleIdx="0" presStyleCnt="1" custScaleY="842181" custLinFactNeighborX="520" custLinFactNeighborY="-5655">
        <dgm:presLayoutVars>
          <dgm:chMax val="0"/>
          <dgm:bulletEnabled val="1"/>
        </dgm:presLayoutVars>
      </dgm:prSet>
      <dgm:spPr/>
      <dgm:t>
        <a:bodyPr/>
        <a:lstStyle/>
        <a:p>
          <a:endParaRPr lang="ru-RU"/>
        </a:p>
      </dgm:t>
    </dgm:pt>
  </dgm:ptLst>
  <dgm:cxnLst>
    <dgm:cxn modelId="{4BED6403-76D8-4F54-A843-B8E194D964F6}" type="presOf" srcId="{5D3E1855-ADA9-41AD-BDF1-6E3FFEAC08B9}" destId="{71FA896E-DBCA-4718-B2F5-EA4186232122}" srcOrd="0" destOrd="0" presId="urn:microsoft.com/office/officeart/2005/8/layout/vList2"/>
    <dgm:cxn modelId="{F087801D-7CD6-4AAE-AAED-43E48413A23C}" type="presOf" srcId="{3FCBB974-AF94-414A-A7B8-80DBD7A14B68}" destId="{E206DA1F-5D67-47E6-B2F4-00D9DE1084C3}" srcOrd="0" destOrd="0" presId="urn:microsoft.com/office/officeart/2005/8/layout/vList2"/>
    <dgm:cxn modelId="{E0597EAB-FCE1-44D0-AB67-3C91F7150CBF}" srcId="{3FCBB974-AF94-414A-A7B8-80DBD7A14B68}" destId="{5D3E1855-ADA9-41AD-BDF1-6E3FFEAC08B9}" srcOrd="0" destOrd="0" parTransId="{3346AD2B-798D-43DD-9CD8-6B56E061418A}" sibTransId="{C4E1A32E-D36E-4195-9F8D-0E5F8AE87A86}"/>
    <dgm:cxn modelId="{D163EB6B-E103-4336-8C66-603C44E44A46}" type="presParOf" srcId="{E206DA1F-5D67-47E6-B2F4-00D9DE1084C3}" destId="{71FA896E-DBCA-4718-B2F5-EA4186232122}"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21696076-6517-4FCE-9FFA-5EAEE2BCDFF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0D0D932-E845-42D9-B590-84C1416A7F0E}">
      <dgm:prSet custT="1">
        <dgm:style>
          <a:lnRef idx="0">
            <a:schemeClr val="accent4"/>
          </a:lnRef>
          <a:fillRef idx="3">
            <a:schemeClr val="accent4"/>
          </a:fillRef>
          <a:effectRef idx="3">
            <a:schemeClr val="accent4"/>
          </a:effectRef>
          <a:fontRef idx="minor">
            <a:schemeClr val="lt1"/>
          </a:fontRef>
        </dgm:style>
      </dgm:prSet>
      <dgm:spPr/>
      <dgm:t>
        <a:bodyPr/>
        <a:lstStyle/>
        <a:p>
          <a:pPr algn="ctr" rtl="0"/>
          <a:r>
            <a:rPr lang="ru-RU" sz="2800" b="1" dirty="0" smtClean="0">
              <a:latin typeface="Times New Roman" pitchFamily="18" charset="0"/>
              <a:cs typeface="Times New Roman" pitchFamily="18" charset="0"/>
            </a:rPr>
            <a:t>2. </a:t>
          </a:r>
          <a:r>
            <a:rPr lang="ru-RU" sz="2800" b="1" dirty="0" err="1" smtClean="0">
              <a:latin typeface="Times New Roman" pitchFamily="18" charset="0"/>
              <a:cs typeface="Times New Roman" pitchFamily="18" charset="0"/>
            </a:rPr>
            <a:t>Тадбиркорлик</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капиталининг</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айланиши</a:t>
          </a:r>
          <a:r>
            <a:rPr lang="ru-RU" sz="2800" b="1" dirty="0" smtClean="0">
              <a:latin typeface="Times New Roman" pitchFamily="18" charset="0"/>
              <a:cs typeface="Times New Roman" pitchFamily="18" charset="0"/>
            </a:rPr>
            <a:t>. </a:t>
          </a:r>
          <a:br>
            <a:rPr lang="ru-RU" sz="2800" b="1" dirty="0" smtClean="0">
              <a:latin typeface="Times New Roman" pitchFamily="18" charset="0"/>
              <a:cs typeface="Times New Roman" pitchFamily="18" charset="0"/>
            </a:rPr>
          </a:br>
          <a:r>
            <a:rPr lang="ru-RU" sz="2800" b="1" dirty="0" err="1" smtClean="0">
              <a:latin typeface="Times New Roman" pitchFamily="18" charset="0"/>
              <a:cs typeface="Times New Roman" pitchFamily="18" charset="0"/>
            </a:rPr>
            <a:t>Асосий</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ва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айланма</a:t>
          </a:r>
          <a:r>
            <a:rPr lang="ru-RU" sz="2800" b="1" dirty="0" smtClean="0">
              <a:latin typeface="Times New Roman" pitchFamily="18" charset="0"/>
              <a:cs typeface="Times New Roman" pitchFamily="18" charset="0"/>
            </a:rPr>
            <a:t> капитал. </a:t>
          </a:r>
          <a:endParaRPr lang="ru-RU" sz="2800" b="1" dirty="0">
            <a:latin typeface="Times New Roman" pitchFamily="18" charset="0"/>
            <a:cs typeface="Times New Roman" pitchFamily="18" charset="0"/>
          </a:endParaRPr>
        </a:p>
      </dgm:t>
    </dgm:pt>
    <dgm:pt modelId="{ED4BF064-C264-4D0C-90F0-6D828BE75AD2}" type="parTrans" cxnId="{32DE7A91-57AC-46BA-913B-D68F6E974CAF}">
      <dgm:prSet/>
      <dgm:spPr/>
      <dgm:t>
        <a:bodyPr/>
        <a:lstStyle/>
        <a:p>
          <a:endParaRPr lang="ru-RU"/>
        </a:p>
      </dgm:t>
    </dgm:pt>
    <dgm:pt modelId="{9AAAF0AC-60F0-4E99-88F5-F5008465A766}" type="sibTrans" cxnId="{32DE7A91-57AC-46BA-913B-D68F6E974CAF}">
      <dgm:prSet/>
      <dgm:spPr/>
      <dgm:t>
        <a:bodyPr/>
        <a:lstStyle/>
        <a:p>
          <a:endParaRPr lang="ru-RU"/>
        </a:p>
      </dgm:t>
    </dgm:pt>
    <dgm:pt modelId="{74F305D8-3F3E-4067-9E2F-33B02EB5C6F6}" type="pres">
      <dgm:prSet presAssocID="{21696076-6517-4FCE-9FFA-5EAEE2BCDFF8}" presName="linear" presStyleCnt="0">
        <dgm:presLayoutVars>
          <dgm:animLvl val="lvl"/>
          <dgm:resizeHandles val="exact"/>
        </dgm:presLayoutVars>
      </dgm:prSet>
      <dgm:spPr/>
      <dgm:t>
        <a:bodyPr/>
        <a:lstStyle/>
        <a:p>
          <a:endParaRPr lang="ru-RU"/>
        </a:p>
      </dgm:t>
    </dgm:pt>
    <dgm:pt modelId="{534608EF-70BC-4981-8ED7-E36F6E83067E}" type="pres">
      <dgm:prSet presAssocID="{40D0D932-E845-42D9-B590-84C1416A7F0E}" presName="parentText" presStyleLbl="node1" presStyleIdx="0" presStyleCnt="1">
        <dgm:presLayoutVars>
          <dgm:chMax val="0"/>
          <dgm:bulletEnabled val="1"/>
        </dgm:presLayoutVars>
      </dgm:prSet>
      <dgm:spPr/>
      <dgm:t>
        <a:bodyPr/>
        <a:lstStyle/>
        <a:p>
          <a:endParaRPr lang="ru-RU"/>
        </a:p>
      </dgm:t>
    </dgm:pt>
  </dgm:ptLst>
  <dgm:cxnLst>
    <dgm:cxn modelId="{32DE7A91-57AC-46BA-913B-D68F6E974CAF}" srcId="{21696076-6517-4FCE-9FFA-5EAEE2BCDFF8}" destId="{40D0D932-E845-42D9-B590-84C1416A7F0E}" srcOrd="0" destOrd="0" parTransId="{ED4BF064-C264-4D0C-90F0-6D828BE75AD2}" sibTransId="{9AAAF0AC-60F0-4E99-88F5-F5008465A766}"/>
    <dgm:cxn modelId="{B5C8B33D-C8F3-4178-8B54-CBEF1E4043D0}" type="presOf" srcId="{40D0D932-E845-42D9-B590-84C1416A7F0E}" destId="{534608EF-70BC-4981-8ED7-E36F6E83067E}" srcOrd="0" destOrd="0" presId="urn:microsoft.com/office/officeart/2005/8/layout/vList2"/>
    <dgm:cxn modelId="{F05D7C90-37AB-497F-969A-78A3C8CA80DE}" type="presOf" srcId="{21696076-6517-4FCE-9FFA-5EAEE2BCDFF8}" destId="{74F305D8-3F3E-4067-9E2F-33B02EB5C6F6}" srcOrd="0" destOrd="0" presId="urn:microsoft.com/office/officeart/2005/8/layout/vList2"/>
    <dgm:cxn modelId="{72DB389A-9299-4A7F-B357-F50B33563BAD}" type="presParOf" srcId="{74F305D8-3F3E-4067-9E2F-33B02EB5C6F6}" destId="{534608EF-70BC-4981-8ED7-E36F6E83067E}"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20F80175-5947-4E01-9906-1517CCD994BC}" type="doc">
      <dgm:prSet loTypeId="urn:microsoft.com/office/officeart/2005/8/layout/list1" loCatId="list" qsTypeId="urn:microsoft.com/office/officeart/2005/8/quickstyle/3d1" qsCatId="3D" csTypeId="urn:microsoft.com/office/officeart/2005/8/colors/colorful3" csCatId="colorful" phldr="1"/>
      <dgm:spPr/>
      <dgm:t>
        <a:bodyPr/>
        <a:lstStyle/>
        <a:p>
          <a:endParaRPr lang="ru-RU"/>
        </a:p>
      </dgm:t>
    </dgm:pt>
    <dgm:pt modelId="{C826301C-ABF9-41EE-96EC-C7F07D30DE39}">
      <dgm:prSet custT="1"/>
      <dgm:spPr/>
      <dgm:t>
        <a:bodyPr/>
        <a:lstStyle/>
        <a:p>
          <a:pPr rtl="0"/>
          <a:r>
            <a:rPr lang="uz-Cyrl-UZ" sz="3600" b="1" i="1" dirty="0" smtClean="0">
              <a:latin typeface="Times New Roman" pitchFamily="18" charset="0"/>
              <a:cs typeface="Times New Roman" pitchFamily="18" charset="0"/>
            </a:rPr>
            <a:t>Асосий капитал</a:t>
          </a:r>
          <a:endParaRPr lang="ru-RU" sz="3600" dirty="0">
            <a:latin typeface="Times New Roman" pitchFamily="18" charset="0"/>
            <a:cs typeface="Times New Roman" pitchFamily="18" charset="0"/>
          </a:endParaRPr>
        </a:p>
      </dgm:t>
    </dgm:pt>
    <dgm:pt modelId="{FC6B49AE-08DE-4F4F-81E2-122BF29F53A1}" type="parTrans" cxnId="{44186AB3-D44A-47FB-91BB-4010EB32E4F1}">
      <dgm:prSet/>
      <dgm:spPr/>
      <dgm:t>
        <a:bodyPr/>
        <a:lstStyle/>
        <a:p>
          <a:endParaRPr lang="ru-RU"/>
        </a:p>
      </dgm:t>
    </dgm:pt>
    <dgm:pt modelId="{6CEE2144-A738-484A-A623-EE1891BCF97F}" type="sibTrans" cxnId="{44186AB3-D44A-47FB-91BB-4010EB32E4F1}">
      <dgm:prSet/>
      <dgm:spPr/>
      <dgm:t>
        <a:bodyPr/>
        <a:lstStyle/>
        <a:p>
          <a:endParaRPr lang="ru-RU"/>
        </a:p>
      </dgm:t>
    </dgm:pt>
    <dgm:pt modelId="{87784A25-A260-4488-ABD8-B3B26136AFDA}">
      <dgm:prSet custT="1"/>
      <dgm:spPr/>
      <dgm:t>
        <a:bodyPr/>
        <a:lstStyle/>
        <a:p>
          <a:pPr rtl="0"/>
          <a:r>
            <a:rPr lang="uz-Cyrl-UZ" sz="3600" b="1" i="1" dirty="0" smtClean="0">
              <a:latin typeface="Times New Roman" pitchFamily="18" charset="0"/>
              <a:cs typeface="Times New Roman" pitchFamily="18" charset="0"/>
            </a:rPr>
            <a:t>Айланма капитал</a:t>
          </a:r>
          <a:endParaRPr lang="ru-RU" sz="3600" dirty="0">
            <a:latin typeface="Times New Roman" pitchFamily="18" charset="0"/>
            <a:cs typeface="Times New Roman" pitchFamily="18" charset="0"/>
          </a:endParaRPr>
        </a:p>
      </dgm:t>
    </dgm:pt>
    <dgm:pt modelId="{02CC2AE7-39E2-4D3F-AA36-A18A305DB5E2}" type="parTrans" cxnId="{5DF017B2-3E9E-4D14-B92F-3802537B2B1D}">
      <dgm:prSet/>
      <dgm:spPr/>
      <dgm:t>
        <a:bodyPr/>
        <a:lstStyle/>
        <a:p>
          <a:endParaRPr lang="ru-RU"/>
        </a:p>
      </dgm:t>
    </dgm:pt>
    <dgm:pt modelId="{11A29583-4D40-48A8-9A25-34FB10A2D011}" type="sibTrans" cxnId="{5DF017B2-3E9E-4D14-B92F-3802537B2B1D}">
      <dgm:prSet/>
      <dgm:spPr/>
      <dgm:t>
        <a:bodyPr/>
        <a:lstStyle/>
        <a:p>
          <a:endParaRPr lang="ru-RU"/>
        </a:p>
      </dgm:t>
    </dgm:pt>
    <dgm:pt modelId="{B9D9363E-357B-4481-B25C-854C4176730B}">
      <dgm:prSet custT="1"/>
      <dgm:spPr/>
      <dgm:t>
        <a:bodyPr/>
        <a:lstStyle/>
        <a:p>
          <a:pPr rtl="0"/>
          <a:r>
            <a:rPr lang="uz-Cyrl-UZ" sz="1800" b="1" dirty="0" smtClean="0">
              <a:latin typeface="Times New Roman" pitchFamily="18" charset="0"/>
              <a:cs typeface="Times New Roman" pitchFamily="18" charset="0"/>
            </a:rPr>
            <a:t>ишлаб чиқариш жараёнида бир қатор доиравий айланишлар давомида қатнашади, ўзининг қийматини тайёрланаётган маҳсулотга (хизматга) бўлиб-бўлиб ўтказиб боради ва ашёвий-буюм шаклини ўзгартирмайди.</a:t>
          </a:r>
          <a:r>
            <a:rPr lang="uz-Cyrl-UZ"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63534AD6-CDE2-49FD-B325-1D353843A75F}" type="parTrans" cxnId="{8E3A3590-92CB-4CEB-8A0F-3B2F2C5B6402}">
      <dgm:prSet/>
      <dgm:spPr/>
      <dgm:t>
        <a:bodyPr/>
        <a:lstStyle/>
        <a:p>
          <a:endParaRPr lang="ru-RU"/>
        </a:p>
      </dgm:t>
    </dgm:pt>
    <dgm:pt modelId="{E4AA8968-6653-4FD1-B498-2B76A0FB9A0B}" type="sibTrans" cxnId="{8E3A3590-92CB-4CEB-8A0F-3B2F2C5B6402}">
      <dgm:prSet/>
      <dgm:spPr/>
      <dgm:t>
        <a:bodyPr/>
        <a:lstStyle/>
        <a:p>
          <a:endParaRPr lang="ru-RU"/>
        </a:p>
      </dgm:t>
    </dgm:pt>
    <dgm:pt modelId="{A5D1BA59-0B13-4262-A2FD-01098E16477D}">
      <dgm:prSet custT="1"/>
      <dgm:spPr/>
      <dgm:t>
        <a:bodyPr/>
        <a:lstStyle/>
        <a:p>
          <a:pPr rtl="0"/>
          <a:r>
            <a:rPr lang="uz-Cyrl-UZ" sz="2000" b="1" dirty="0" smtClean="0">
              <a:latin typeface="Times New Roman" pitchFamily="18" charset="0"/>
              <a:cs typeface="Times New Roman" pitchFamily="18" charset="0"/>
            </a:rPr>
            <a:t>бир доиравий айланиш давомида тўлиқ истеъмол қилинади, ўзининг қийматини ишлаб чиқариш натижаларига тўлиқ ўтказади ва ашёвий-буюм шаклини ҳам йўқотади. </a:t>
          </a:r>
          <a:endParaRPr lang="ru-RU" sz="2000" dirty="0">
            <a:latin typeface="Times New Roman" pitchFamily="18" charset="0"/>
            <a:cs typeface="Times New Roman" pitchFamily="18" charset="0"/>
          </a:endParaRPr>
        </a:p>
      </dgm:t>
    </dgm:pt>
    <dgm:pt modelId="{9612B39B-2858-44D4-A70B-B27E3F57E066}" type="parTrans" cxnId="{4770EA66-0D15-4E47-9110-7CD964650877}">
      <dgm:prSet/>
      <dgm:spPr/>
      <dgm:t>
        <a:bodyPr/>
        <a:lstStyle/>
        <a:p>
          <a:endParaRPr lang="ru-RU"/>
        </a:p>
      </dgm:t>
    </dgm:pt>
    <dgm:pt modelId="{5E87DD4B-5B55-4CEB-9D1C-1E382E90B07D}" type="sibTrans" cxnId="{4770EA66-0D15-4E47-9110-7CD964650877}">
      <dgm:prSet/>
      <dgm:spPr/>
      <dgm:t>
        <a:bodyPr/>
        <a:lstStyle/>
        <a:p>
          <a:endParaRPr lang="ru-RU"/>
        </a:p>
      </dgm:t>
    </dgm:pt>
    <dgm:pt modelId="{C692EE92-EE4B-482B-9918-0AEAA1FFC69C}" type="pres">
      <dgm:prSet presAssocID="{20F80175-5947-4E01-9906-1517CCD994BC}" presName="linear" presStyleCnt="0">
        <dgm:presLayoutVars>
          <dgm:dir/>
          <dgm:animLvl val="lvl"/>
          <dgm:resizeHandles val="exact"/>
        </dgm:presLayoutVars>
      </dgm:prSet>
      <dgm:spPr/>
      <dgm:t>
        <a:bodyPr/>
        <a:lstStyle/>
        <a:p>
          <a:endParaRPr lang="ru-RU"/>
        </a:p>
      </dgm:t>
    </dgm:pt>
    <dgm:pt modelId="{FF9DEC43-96A0-4CE6-B45A-D154F09C6C88}" type="pres">
      <dgm:prSet presAssocID="{C826301C-ABF9-41EE-96EC-C7F07D30DE39}" presName="parentLin" presStyleCnt="0"/>
      <dgm:spPr/>
    </dgm:pt>
    <dgm:pt modelId="{DE9AE21B-E8DE-4CE4-811B-8B874F8B5BB7}" type="pres">
      <dgm:prSet presAssocID="{C826301C-ABF9-41EE-96EC-C7F07D30DE39}" presName="parentLeftMargin" presStyleLbl="node1" presStyleIdx="0" presStyleCnt="2"/>
      <dgm:spPr/>
      <dgm:t>
        <a:bodyPr/>
        <a:lstStyle/>
        <a:p>
          <a:endParaRPr lang="ru-RU"/>
        </a:p>
      </dgm:t>
    </dgm:pt>
    <dgm:pt modelId="{0BA85033-1A2D-4989-B012-E0B920D8A218}" type="pres">
      <dgm:prSet presAssocID="{C826301C-ABF9-41EE-96EC-C7F07D30DE39}" presName="parentText" presStyleLbl="node1" presStyleIdx="0" presStyleCnt="2" custScaleX="125298">
        <dgm:presLayoutVars>
          <dgm:chMax val="0"/>
          <dgm:bulletEnabled val="1"/>
        </dgm:presLayoutVars>
      </dgm:prSet>
      <dgm:spPr/>
      <dgm:t>
        <a:bodyPr/>
        <a:lstStyle/>
        <a:p>
          <a:endParaRPr lang="ru-RU"/>
        </a:p>
      </dgm:t>
    </dgm:pt>
    <dgm:pt modelId="{E5DD1C89-BD31-49F1-879F-1F06A82D0FC6}" type="pres">
      <dgm:prSet presAssocID="{C826301C-ABF9-41EE-96EC-C7F07D30DE39}" presName="negativeSpace" presStyleCnt="0"/>
      <dgm:spPr/>
    </dgm:pt>
    <dgm:pt modelId="{C4D453F8-DCA3-4AB7-A3E4-F7B5481B712D}" type="pres">
      <dgm:prSet presAssocID="{C826301C-ABF9-41EE-96EC-C7F07D30DE39}" presName="childText" presStyleLbl="conFgAcc1" presStyleIdx="0" presStyleCnt="2">
        <dgm:presLayoutVars>
          <dgm:bulletEnabled val="1"/>
        </dgm:presLayoutVars>
      </dgm:prSet>
      <dgm:spPr/>
      <dgm:t>
        <a:bodyPr/>
        <a:lstStyle/>
        <a:p>
          <a:endParaRPr lang="ru-RU"/>
        </a:p>
      </dgm:t>
    </dgm:pt>
    <dgm:pt modelId="{1086F54A-A408-4198-A399-48A646751159}" type="pres">
      <dgm:prSet presAssocID="{6CEE2144-A738-484A-A623-EE1891BCF97F}" presName="spaceBetweenRectangles" presStyleCnt="0"/>
      <dgm:spPr/>
    </dgm:pt>
    <dgm:pt modelId="{3C44035C-01F6-4B6F-9E60-63B490A29102}" type="pres">
      <dgm:prSet presAssocID="{87784A25-A260-4488-ABD8-B3B26136AFDA}" presName="parentLin" presStyleCnt="0"/>
      <dgm:spPr/>
    </dgm:pt>
    <dgm:pt modelId="{BD57FD7C-C1C5-44AF-A5E7-F4FFF40023A1}" type="pres">
      <dgm:prSet presAssocID="{87784A25-A260-4488-ABD8-B3B26136AFDA}" presName="parentLeftMargin" presStyleLbl="node1" presStyleIdx="0" presStyleCnt="2"/>
      <dgm:spPr/>
      <dgm:t>
        <a:bodyPr/>
        <a:lstStyle/>
        <a:p>
          <a:endParaRPr lang="ru-RU"/>
        </a:p>
      </dgm:t>
    </dgm:pt>
    <dgm:pt modelId="{DA61C5EB-C592-4F99-8D13-444CBF289B5C}" type="pres">
      <dgm:prSet presAssocID="{87784A25-A260-4488-ABD8-B3B26136AFDA}" presName="parentText" presStyleLbl="node1" presStyleIdx="1" presStyleCnt="2" custScaleX="125298">
        <dgm:presLayoutVars>
          <dgm:chMax val="0"/>
          <dgm:bulletEnabled val="1"/>
        </dgm:presLayoutVars>
      </dgm:prSet>
      <dgm:spPr/>
      <dgm:t>
        <a:bodyPr/>
        <a:lstStyle/>
        <a:p>
          <a:endParaRPr lang="ru-RU"/>
        </a:p>
      </dgm:t>
    </dgm:pt>
    <dgm:pt modelId="{55A6095B-2AE6-448B-A9DE-984A0B9FF781}" type="pres">
      <dgm:prSet presAssocID="{87784A25-A260-4488-ABD8-B3B26136AFDA}" presName="negativeSpace" presStyleCnt="0"/>
      <dgm:spPr/>
    </dgm:pt>
    <dgm:pt modelId="{D6696926-66B2-4DED-8EF0-8C1A4EF178BB}" type="pres">
      <dgm:prSet presAssocID="{87784A25-A260-4488-ABD8-B3B26136AFDA}" presName="childText" presStyleLbl="conFgAcc1" presStyleIdx="1" presStyleCnt="2">
        <dgm:presLayoutVars>
          <dgm:bulletEnabled val="1"/>
        </dgm:presLayoutVars>
      </dgm:prSet>
      <dgm:spPr/>
      <dgm:t>
        <a:bodyPr/>
        <a:lstStyle/>
        <a:p>
          <a:endParaRPr lang="ru-RU"/>
        </a:p>
      </dgm:t>
    </dgm:pt>
  </dgm:ptLst>
  <dgm:cxnLst>
    <dgm:cxn modelId="{1657D427-1662-4253-AF16-492C34A59098}" type="presOf" srcId="{87784A25-A260-4488-ABD8-B3B26136AFDA}" destId="{BD57FD7C-C1C5-44AF-A5E7-F4FFF40023A1}" srcOrd="0" destOrd="0" presId="urn:microsoft.com/office/officeart/2005/8/layout/list1"/>
    <dgm:cxn modelId="{5DF017B2-3E9E-4D14-B92F-3802537B2B1D}" srcId="{20F80175-5947-4E01-9906-1517CCD994BC}" destId="{87784A25-A260-4488-ABD8-B3B26136AFDA}" srcOrd="1" destOrd="0" parTransId="{02CC2AE7-39E2-4D3F-AA36-A18A305DB5E2}" sibTransId="{11A29583-4D40-48A8-9A25-34FB10A2D011}"/>
    <dgm:cxn modelId="{FBA73044-A7CD-482A-AF62-8C22AFE0474C}" type="presOf" srcId="{20F80175-5947-4E01-9906-1517CCD994BC}" destId="{C692EE92-EE4B-482B-9918-0AEAA1FFC69C}" srcOrd="0" destOrd="0" presId="urn:microsoft.com/office/officeart/2005/8/layout/list1"/>
    <dgm:cxn modelId="{0DA2F0A3-1324-4F42-80FF-6DC61ECE8FCF}" type="presOf" srcId="{C826301C-ABF9-41EE-96EC-C7F07D30DE39}" destId="{0BA85033-1A2D-4989-B012-E0B920D8A218}" srcOrd="1" destOrd="0" presId="urn:microsoft.com/office/officeart/2005/8/layout/list1"/>
    <dgm:cxn modelId="{4449FDAC-283F-4D84-9AAE-043D86DA04EA}" type="presOf" srcId="{C826301C-ABF9-41EE-96EC-C7F07D30DE39}" destId="{DE9AE21B-E8DE-4CE4-811B-8B874F8B5BB7}" srcOrd="0" destOrd="0" presId="urn:microsoft.com/office/officeart/2005/8/layout/list1"/>
    <dgm:cxn modelId="{6DBFF69A-D449-4779-8A16-2C98DD80BD49}" type="presOf" srcId="{B9D9363E-357B-4481-B25C-854C4176730B}" destId="{C4D453F8-DCA3-4AB7-A3E4-F7B5481B712D}" srcOrd="0" destOrd="0" presId="urn:microsoft.com/office/officeart/2005/8/layout/list1"/>
    <dgm:cxn modelId="{05F0295F-4EC5-4827-B5C2-FBE108BC7500}" type="presOf" srcId="{A5D1BA59-0B13-4262-A2FD-01098E16477D}" destId="{D6696926-66B2-4DED-8EF0-8C1A4EF178BB}" srcOrd="0" destOrd="0" presId="urn:microsoft.com/office/officeart/2005/8/layout/list1"/>
    <dgm:cxn modelId="{4770EA66-0D15-4E47-9110-7CD964650877}" srcId="{87784A25-A260-4488-ABD8-B3B26136AFDA}" destId="{A5D1BA59-0B13-4262-A2FD-01098E16477D}" srcOrd="0" destOrd="0" parTransId="{9612B39B-2858-44D4-A70B-B27E3F57E066}" sibTransId="{5E87DD4B-5B55-4CEB-9D1C-1E382E90B07D}"/>
    <dgm:cxn modelId="{44186AB3-D44A-47FB-91BB-4010EB32E4F1}" srcId="{20F80175-5947-4E01-9906-1517CCD994BC}" destId="{C826301C-ABF9-41EE-96EC-C7F07D30DE39}" srcOrd="0" destOrd="0" parTransId="{FC6B49AE-08DE-4F4F-81E2-122BF29F53A1}" sibTransId="{6CEE2144-A738-484A-A623-EE1891BCF97F}"/>
    <dgm:cxn modelId="{8E3A3590-92CB-4CEB-8A0F-3B2F2C5B6402}" srcId="{C826301C-ABF9-41EE-96EC-C7F07D30DE39}" destId="{B9D9363E-357B-4481-B25C-854C4176730B}" srcOrd="0" destOrd="0" parTransId="{63534AD6-CDE2-49FD-B325-1D353843A75F}" sibTransId="{E4AA8968-6653-4FD1-B498-2B76A0FB9A0B}"/>
    <dgm:cxn modelId="{2F287C49-8822-4666-AA70-B94FFA711FED}" type="presOf" srcId="{87784A25-A260-4488-ABD8-B3B26136AFDA}" destId="{DA61C5EB-C592-4F99-8D13-444CBF289B5C}" srcOrd="1" destOrd="0" presId="urn:microsoft.com/office/officeart/2005/8/layout/list1"/>
    <dgm:cxn modelId="{76B7D89D-292B-4C9A-A781-FC9EC7796C3B}" type="presParOf" srcId="{C692EE92-EE4B-482B-9918-0AEAA1FFC69C}" destId="{FF9DEC43-96A0-4CE6-B45A-D154F09C6C88}" srcOrd="0" destOrd="0" presId="urn:microsoft.com/office/officeart/2005/8/layout/list1"/>
    <dgm:cxn modelId="{F845FD56-348F-4B4A-99E6-ABD633E7FB3B}" type="presParOf" srcId="{FF9DEC43-96A0-4CE6-B45A-D154F09C6C88}" destId="{DE9AE21B-E8DE-4CE4-811B-8B874F8B5BB7}" srcOrd="0" destOrd="0" presId="urn:microsoft.com/office/officeart/2005/8/layout/list1"/>
    <dgm:cxn modelId="{96CE8709-7F61-4470-8716-9987CC98E514}" type="presParOf" srcId="{FF9DEC43-96A0-4CE6-B45A-D154F09C6C88}" destId="{0BA85033-1A2D-4989-B012-E0B920D8A218}" srcOrd="1" destOrd="0" presId="urn:microsoft.com/office/officeart/2005/8/layout/list1"/>
    <dgm:cxn modelId="{18608432-0EA2-43C8-A198-682108B01CA8}" type="presParOf" srcId="{C692EE92-EE4B-482B-9918-0AEAA1FFC69C}" destId="{E5DD1C89-BD31-49F1-879F-1F06A82D0FC6}" srcOrd="1" destOrd="0" presId="urn:microsoft.com/office/officeart/2005/8/layout/list1"/>
    <dgm:cxn modelId="{12704836-9C00-4B90-882B-B2A2C2ECBF44}" type="presParOf" srcId="{C692EE92-EE4B-482B-9918-0AEAA1FFC69C}" destId="{C4D453F8-DCA3-4AB7-A3E4-F7B5481B712D}" srcOrd="2" destOrd="0" presId="urn:microsoft.com/office/officeart/2005/8/layout/list1"/>
    <dgm:cxn modelId="{D623A021-7539-490B-B9C4-654E29B979E9}" type="presParOf" srcId="{C692EE92-EE4B-482B-9918-0AEAA1FFC69C}" destId="{1086F54A-A408-4198-A399-48A646751159}" srcOrd="3" destOrd="0" presId="urn:microsoft.com/office/officeart/2005/8/layout/list1"/>
    <dgm:cxn modelId="{EB5F1807-BB9C-49D3-9530-8C503134C42B}" type="presParOf" srcId="{C692EE92-EE4B-482B-9918-0AEAA1FFC69C}" destId="{3C44035C-01F6-4B6F-9E60-63B490A29102}" srcOrd="4" destOrd="0" presId="urn:microsoft.com/office/officeart/2005/8/layout/list1"/>
    <dgm:cxn modelId="{0DC469A4-2B37-4F7B-8AD2-7C2A9CD22E66}" type="presParOf" srcId="{3C44035C-01F6-4B6F-9E60-63B490A29102}" destId="{BD57FD7C-C1C5-44AF-A5E7-F4FFF40023A1}" srcOrd="0" destOrd="0" presId="urn:microsoft.com/office/officeart/2005/8/layout/list1"/>
    <dgm:cxn modelId="{E6A051DF-D8D6-4BC0-9126-669F2D89400C}" type="presParOf" srcId="{3C44035C-01F6-4B6F-9E60-63B490A29102}" destId="{DA61C5EB-C592-4F99-8D13-444CBF289B5C}" srcOrd="1" destOrd="0" presId="urn:microsoft.com/office/officeart/2005/8/layout/list1"/>
    <dgm:cxn modelId="{46648204-B733-4BD1-942B-E56F8DD9DB52}" type="presParOf" srcId="{C692EE92-EE4B-482B-9918-0AEAA1FFC69C}" destId="{55A6095B-2AE6-448B-A9DE-984A0B9FF781}" srcOrd="5" destOrd="0" presId="urn:microsoft.com/office/officeart/2005/8/layout/list1"/>
    <dgm:cxn modelId="{15CFD90A-10EC-45BA-95BE-B5A369B1D128}" type="presParOf" srcId="{C692EE92-EE4B-482B-9918-0AEAA1FFC69C}" destId="{D6696926-66B2-4DED-8EF0-8C1A4EF178B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0693D03F-C671-4637-9B7B-597E57C4EFD4}"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D17FC4B-CC12-4851-B516-5D6D2F692F27}">
      <dgm:prSet/>
      <dgm:spPr/>
      <dgm:t>
        <a:bodyPr/>
        <a:lstStyle/>
        <a:p>
          <a:pPr rtl="0"/>
          <a:r>
            <a:rPr lang="ru-RU" b="1" dirty="0" err="1" smtClean="0">
              <a:latin typeface="Times New Roman" pitchFamily="18" charset="0"/>
              <a:cs typeface="Times New Roman" pitchFamily="18" charset="0"/>
            </a:rPr>
            <a:t>Капиталнинг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айланиш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тавсифига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кўра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икки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қисм</a:t>
          </a:r>
          <a:r>
            <a:rPr lang="uz-Cyrl-UZ" b="1" dirty="0" smtClean="0">
              <a:latin typeface="Times New Roman" pitchFamily="18" charset="0"/>
              <a:cs typeface="Times New Roman" pitchFamily="18" charset="0"/>
            </a:rPr>
            <a:t>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18A23846-7DF7-4009-AEAA-7EFE308FF524}" type="parTrans" cxnId="{87AF26A6-5BF6-4D65-A4BF-68B0EFAE1792}">
      <dgm:prSet/>
      <dgm:spPr/>
      <dgm:t>
        <a:bodyPr/>
        <a:lstStyle/>
        <a:p>
          <a:endParaRPr lang="ru-RU"/>
        </a:p>
      </dgm:t>
    </dgm:pt>
    <dgm:pt modelId="{23001058-08C9-47AD-BA62-428B14686183}" type="sibTrans" cxnId="{87AF26A6-5BF6-4D65-A4BF-68B0EFAE1792}">
      <dgm:prSet/>
      <dgm:spPr/>
      <dgm:t>
        <a:bodyPr/>
        <a:lstStyle/>
        <a:p>
          <a:endParaRPr lang="ru-RU"/>
        </a:p>
      </dgm:t>
    </dgm:pt>
    <dgm:pt modelId="{7D56F2F1-BE96-4F3D-93D5-256838D4AE86}" type="pres">
      <dgm:prSet presAssocID="{0693D03F-C671-4637-9B7B-597E57C4EFD4}" presName="linear" presStyleCnt="0">
        <dgm:presLayoutVars>
          <dgm:animLvl val="lvl"/>
          <dgm:resizeHandles val="exact"/>
        </dgm:presLayoutVars>
      </dgm:prSet>
      <dgm:spPr/>
      <dgm:t>
        <a:bodyPr/>
        <a:lstStyle/>
        <a:p>
          <a:endParaRPr lang="ru-RU"/>
        </a:p>
      </dgm:t>
    </dgm:pt>
    <dgm:pt modelId="{F6CE711C-102A-424E-B0E5-23D3FE484CAD}" type="pres">
      <dgm:prSet presAssocID="{5D17FC4B-CC12-4851-B516-5D6D2F692F27}" presName="parentText" presStyleLbl="node1" presStyleIdx="0" presStyleCnt="1" custScaleY="169605">
        <dgm:presLayoutVars>
          <dgm:chMax val="0"/>
          <dgm:bulletEnabled val="1"/>
        </dgm:presLayoutVars>
      </dgm:prSet>
      <dgm:spPr/>
      <dgm:t>
        <a:bodyPr/>
        <a:lstStyle/>
        <a:p>
          <a:endParaRPr lang="ru-RU"/>
        </a:p>
      </dgm:t>
    </dgm:pt>
  </dgm:ptLst>
  <dgm:cxnLst>
    <dgm:cxn modelId="{FEDF553D-A129-41FA-922B-1CA5E1B70B2A}" type="presOf" srcId="{0693D03F-C671-4637-9B7B-597E57C4EFD4}" destId="{7D56F2F1-BE96-4F3D-93D5-256838D4AE86}" srcOrd="0" destOrd="0" presId="urn:microsoft.com/office/officeart/2005/8/layout/vList2"/>
    <dgm:cxn modelId="{87AF26A6-5BF6-4D65-A4BF-68B0EFAE1792}" srcId="{0693D03F-C671-4637-9B7B-597E57C4EFD4}" destId="{5D17FC4B-CC12-4851-B516-5D6D2F692F27}" srcOrd="0" destOrd="0" parTransId="{18A23846-7DF7-4009-AEAA-7EFE308FF524}" sibTransId="{23001058-08C9-47AD-BA62-428B14686183}"/>
    <dgm:cxn modelId="{FDB7C713-D01C-4B4E-8937-59333CED20F0}" type="presOf" srcId="{5D17FC4B-CC12-4851-B516-5D6D2F692F27}" destId="{F6CE711C-102A-424E-B0E5-23D3FE484CAD}" srcOrd="0" destOrd="0" presId="urn:microsoft.com/office/officeart/2005/8/layout/vList2"/>
    <dgm:cxn modelId="{C9103039-42EB-4548-945B-B51DF612E6B8}" type="presParOf" srcId="{7D56F2F1-BE96-4F3D-93D5-256838D4AE86}" destId="{F6CE711C-102A-424E-B0E5-23D3FE484CAD}"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FDD3A5C1-55E4-49F1-A29F-F0A7DF265BC0}" type="doc">
      <dgm:prSet loTypeId="urn:microsoft.com/office/officeart/2005/8/layout/list1" loCatId="list" qsTypeId="urn:microsoft.com/office/officeart/2005/8/quickstyle/3d1" qsCatId="3D" csTypeId="urn:microsoft.com/office/officeart/2005/8/colors/colorful3" csCatId="colorful" phldr="1"/>
      <dgm:spPr/>
      <dgm:t>
        <a:bodyPr/>
        <a:lstStyle/>
        <a:p>
          <a:endParaRPr lang="ru-RU"/>
        </a:p>
      </dgm:t>
    </dgm:pt>
    <dgm:pt modelId="{5AD15747-0F10-46D2-B2FE-BF0E63A4B764}">
      <dgm:prSet/>
      <dgm:spPr/>
      <dgm:t>
        <a:bodyPr/>
        <a:lstStyle/>
        <a:p>
          <a:pPr rtl="0"/>
          <a:r>
            <a:rPr lang="ru-RU" b="1" dirty="0" err="1" smtClean="0">
              <a:latin typeface="Times New Roman" pitchFamily="18" charset="0"/>
              <a:cs typeface="Times New Roman" pitchFamily="18" charset="0"/>
            </a:rPr>
            <a:t>Ишлаб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чиқариш жараёнида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ҳаракат қилиш хусусиятлари</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27690166-AAEE-4F9F-8161-E5D947215A54}" type="parTrans" cxnId="{52B8D731-EA0F-43D7-A81D-25EC108A2839}">
      <dgm:prSet/>
      <dgm:spPr/>
      <dgm:t>
        <a:bodyPr/>
        <a:lstStyle/>
        <a:p>
          <a:endParaRPr lang="ru-RU">
            <a:latin typeface="Times New Roman" pitchFamily="18" charset="0"/>
            <a:cs typeface="Times New Roman" pitchFamily="18" charset="0"/>
          </a:endParaRPr>
        </a:p>
      </dgm:t>
    </dgm:pt>
    <dgm:pt modelId="{E008D7E1-E97E-4735-A64D-04C4A277CFBD}" type="sibTrans" cxnId="{52B8D731-EA0F-43D7-A81D-25EC108A2839}">
      <dgm:prSet/>
      <dgm:spPr/>
      <dgm:t>
        <a:bodyPr/>
        <a:lstStyle/>
        <a:p>
          <a:endParaRPr lang="ru-RU">
            <a:latin typeface="Times New Roman" pitchFamily="18" charset="0"/>
            <a:cs typeface="Times New Roman" pitchFamily="18" charset="0"/>
          </a:endParaRPr>
        </a:p>
      </dgm:t>
    </dgm:pt>
    <dgm:pt modelId="{3A5D7495-13D8-4B72-80A2-4680625F9061}">
      <dgm:prSet/>
      <dgm:spPr/>
      <dgm:t>
        <a:bodyPr/>
        <a:lstStyle/>
        <a:p>
          <a:pPr rtl="0"/>
          <a:r>
            <a:rPr lang="ru-RU" b="1" dirty="0" err="1" smtClean="0">
              <a:latin typeface="Times New Roman" pitchFamily="18" charset="0"/>
              <a:cs typeface="Times New Roman" pitchFamily="18" charset="0"/>
            </a:rPr>
            <a:t>Қийматини ишлаб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чиқариш натижаларига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ўтказиш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хусусияти</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089BD7A-763C-4E75-A0AE-001C45C742C2}" type="parTrans" cxnId="{FFE15815-CE87-45BA-89D2-AAA78AC9B268}">
      <dgm:prSet/>
      <dgm:spPr/>
      <dgm:t>
        <a:bodyPr/>
        <a:lstStyle/>
        <a:p>
          <a:endParaRPr lang="ru-RU">
            <a:latin typeface="Times New Roman" pitchFamily="18" charset="0"/>
            <a:cs typeface="Times New Roman" pitchFamily="18" charset="0"/>
          </a:endParaRPr>
        </a:p>
      </dgm:t>
    </dgm:pt>
    <dgm:pt modelId="{7F6A771C-EEB6-42F0-A387-F27681D766AA}" type="sibTrans" cxnId="{FFE15815-CE87-45BA-89D2-AAA78AC9B268}">
      <dgm:prSet/>
      <dgm:spPr/>
      <dgm:t>
        <a:bodyPr/>
        <a:lstStyle/>
        <a:p>
          <a:endParaRPr lang="ru-RU">
            <a:latin typeface="Times New Roman" pitchFamily="18" charset="0"/>
            <a:cs typeface="Times New Roman" pitchFamily="18" charset="0"/>
          </a:endParaRPr>
        </a:p>
      </dgm:t>
    </dgm:pt>
    <dgm:pt modelId="{C6566B4C-5EB6-4567-A681-AB9F501327C6}">
      <dgm:prSet/>
      <dgm:spPr/>
      <dgm:t>
        <a:bodyPr/>
        <a:lstStyle/>
        <a:p>
          <a:pPr algn="just" rtl="0"/>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капитал </a:t>
          </a:r>
          <a:r>
            <a:rPr lang="ru-RU" dirty="0" err="1" smtClean="0">
              <a:latin typeface="Times New Roman" pitchFamily="18" charset="0"/>
              <a:cs typeface="Times New Roman" pitchFamily="18" charset="0"/>
            </a:rPr>
            <a:t>тайёрланаётган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маҳсулот моддий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буюм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жиҳатдан кирмайди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узоқ давр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масалан</a:t>
          </a:r>
          <a:r>
            <a:rPr lang="ru-RU" dirty="0" smtClean="0">
              <a:latin typeface="Times New Roman" pitchFamily="18" charset="0"/>
              <a:cs typeface="Times New Roman" pitchFamily="18" charset="0"/>
            </a:rPr>
            <a:t> станок 10 </a:t>
          </a:r>
          <a:r>
            <a:rPr lang="ru-RU" dirty="0" err="1" smtClean="0">
              <a:latin typeface="Times New Roman" pitchFamily="18" charset="0"/>
              <a:cs typeface="Times New Roman" pitchFamily="18" charset="0"/>
            </a:rPr>
            <a:t>йил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бино</a:t>
          </a:r>
          <a:r>
            <a:rPr lang="ru-RU" dirty="0" smtClean="0">
              <a:latin typeface="Times New Roman" pitchFamily="18" charset="0"/>
              <a:cs typeface="Times New Roman" pitchFamily="18" charset="0"/>
            </a:rPr>
            <a:t> 50-100 </a:t>
          </a:r>
          <a:r>
            <a:rPr lang="ru-RU" dirty="0" err="1" smtClean="0">
              <a:latin typeface="Times New Roman" pitchFamily="18" charset="0"/>
              <a:cs typeface="Times New Roman" pitchFamily="18" charset="0"/>
            </a:rPr>
            <a:t>йил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олдинги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натурал-буюм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нечта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доиравий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айланишлар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сақлаб қолади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Аксинча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айланма</a:t>
          </a:r>
          <a:r>
            <a:rPr lang="ru-RU" dirty="0" smtClean="0">
              <a:latin typeface="Times New Roman" pitchFamily="18" charset="0"/>
              <a:cs typeface="Times New Roman" pitchFamily="18" charset="0"/>
            </a:rPr>
            <a:t> капитал (</a:t>
          </a:r>
          <a:r>
            <a:rPr lang="ru-RU" dirty="0" err="1" smtClean="0">
              <a:latin typeface="Times New Roman" pitchFamily="18" charset="0"/>
              <a:cs typeface="Times New Roman" pitchFamily="18" charset="0"/>
            </a:rPr>
            <a:t>масалан</a:t>
          </a:r>
          <a:r>
            <a:rPr lang="ru-RU" dirty="0" smtClean="0">
              <a:latin typeface="Times New Roman" pitchFamily="18" charset="0"/>
              <a:cs typeface="Times New Roman" pitchFamily="18" charset="0"/>
            </a:rPr>
            <a:t> пахта, </a:t>
          </a:r>
          <a:r>
            <a:rPr lang="ru-RU" dirty="0" err="1" smtClean="0">
              <a:latin typeface="Times New Roman" pitchFamily="18" charset="0"/>
              <a:cs typeface="Times New Roman" pitchFamily="18" charset="0"/>
            </a:rPr>
            <a:t>жун</a:t>
          </a:r>
          <a:r>
            <a:rPr lang="ru-RU" dirty="0" smtClean="0">
              <a:latin typeface="Times New Roman" pitchFamily="18" charset="0"/>
              <a:cs typeface="Times New Roman" pitchFamily="18" charset="0"/>
            </a:rPr>
            <a:t>, металл) </a:t>
          </a:r>
          <a:r>
            <a:rPr lang="ru-RU" dirty="0" err="1" smtClean="0">
              <a:latin typeface="Times New Roman" pitchFamily="18" charset="0"/>
              <a:cs typeface="Times New Roman" pitchFamily="18" charset="0"/>
            </a:rPr>
            <a:t>ҳар 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доиравий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айланишда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тўлиқ унумли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истеъмол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ашёвий-буюм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йўқотади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алмашинади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BAC0F9DA-5F8F-4068-A1D0-DED42F086AA1}" type="parTrans" cxnId="{1A6F94FB-EEE7-4B18-BB24-6057DADEC627}">
      <dgm:prSet/>
      <dgm:spPr/>
      <dgm:t>
        <a:bodyPr/>
        <a:lstStyle/>
        <a:p>
          <a:endParaRPr lang="ru-RU"/>
        </a:p>
      </dgm:t>
    </dgm:pt>
    <dgm:pt modelId="{17A5AB24-534C-45B9-B981-F42EB12D302F}" type="sibTrans" cxnId="{1A6F94FB-EEE7-4B18-BB24-6057DADEC627}">
      <dgm:prSet/>
      <dgm:spPr/>
      <dgm:t>
        <a:bodyPr/>
        <a:lstStyle/>
        <a:p>
          <a:endParaRPr lang="ru-RU"/>
        </a:p>
      </dgm:t>
    </dgm:pt>
    <dgm:pt modelId="{CC6996E9-6C1D-4737-9449-013E23CC9A45}">
      <dgm:prSet/>
      <dgm:spPr/>
      <dgm:t>
        <a:bodyPr/>
        <a:lstStyle/>
        <a:p>
          <a:pPr algn="just" rtl="0"/>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капитал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қиймати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товарларга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қисман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ашё</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материаллар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ёқилғи ва</a:t>
          </a:r>
          <a:r>
            <a:rPr lang="ru-RU" dirty="0" smtClean="0">
              <a:latin typeface="Times New Roman" pitchFamily="18" charset="0"/>
              <a:cs typeface="Times New Roman" pitchFamily="18" charset="0"/>
            </a:rPr>
            <a:t> энергия </a:t>
          </a:r>
          <a:r>
            <a:rPr lang="ru-RU" dirty="0" err="1" smtClean="0">
              <a:latin typeface="Times New Roman" pitchFamily="18" charset="0"/>
              <a:cs typeface="Times New Roman" pitchFamily="18" charset="0"/>
            </a:rPr>
            <a:t>каби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айланма</a:t>
          </a:r>
          <a:r>
            <a:rPr lang="ru-RU" dirty="0" smtClean="0">
              <a:latin typeface="Times New Roman" pitchFamily="18" charset="0"/>
              <a:cs typeface="Times New Roman" pitchFamily="18" charset="0"/>
            </a:rPr>
            <a:t> капитал </a:t>
          </a:r>
          <a:r>
            <a:rPr lang="ru-RU" dirty="0" err="1" smtClean="0">
              <a:latin typeface="Times New Roman" pitchFamily="18" charset="0"/>
              <a:cs typeface="Times New Roman" pitchFamily="18" charset="0"/>
            </a:rPr>
            <a:t>элементлари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доиравий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айланишда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тўлиғича унумли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истеъмол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қилинади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қиймати маҳсулот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хизматлар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қийматига тўлиғича ўтади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48523B86-FC5A-4346-987D-31D1BF7BEB97}" type="parTrans" cxnId="{F17EE7B1-0A26-41D5-A3DC-CF2750812221}">
      <dgm:prSet/>
      <dgm:spPr/>
      <dgm:t>
        <a:bodyPr/>
        <a:lstStyle/>
        <a:p>
          <a:endParaRPr lang="ru-RU"/>
        </a:p>
      </dgm:t>
    </dgm:pt>
    <dgm:pt modelId="{EB310979-60B6-48FC-9E1C-AA4ABE01B0E4}" type="sibTrans" cxnId="{F17EE7B1-0A26-41D5-A3DC-CF2750812221}">
      <dgm:prSet/>
      <dgm:spPr/>
      <dgm:t>
        <a:bodyPr/>
        <a:lstStyle/>
        <a:p>
          <a:endParaRPr lang="ru-RU"/>
        </a:p>
      </dgm:t>
    </dgm:pt>
    <dgm:pt modelId="{A18C34AA-B274-4A9D-94F3-F8E3266EA28C}" type="pres">
      <dgm:prSet presAssocID="{FDD3A5C1-55E4-49F1-A29F-F0A7DF265BC0}" presName="linear" presStyleCnt="0">
        <dgm:presLayoutVars>
          <dgm:dir/>
          <dgm:animLvl val="lvl"/>
          <dgm:resizeHandles val="exact"/>
        </dgm:presLayoutVars>
      </dgm:prSet>
      <dgm:spPr/>
      <dgm:t>
        <a:bodyPr/>
        <a:lstStyle/>
        <a:p>
          <a:endParaRPr lang="ru-RU"/>
        </a:p>
      </dgm:t>
    </dgm:pt>
    <dgm:pt modelId="{515C3CD4-CE24-4CD8-9171-677847FA0207}" type="pres">
      <dgm:prSet presAssocID="{5AD15747-0F10-46D2-B2FE-BF0E63A4B764}" presName="parentLin" presStyleCnt="0"/>
      <dgm:spPr/>
    </dgm:pt>
    <dgm:pt modelId="{11719820-91A9-4D8C-8EA6-280B903DE1EA}" type="pres">
      <dgm:prSet presAssocID="{5AD15747-0F10-46D2-B2FE-BF0E63A4B764}" presName="parentLeftMargin" presStyleLbl="node1" presStyleIdx="0" presStyleCnt="2"/>
      <dgm:spPr/>
      <dgm:t>
        <a:bodyPr/>
        <a:lstStyle/>
        <a:p>
          <a:endParaRPr lang="ru-RU"/>
        </a:p>
      </dgm:t>
    </dgm:pt>
    <dgm:pt modelId="{06316124-47E2-4BE8-9FCF-70482D66F371}" type="pres">
      <dgm:prSet presAssocID="{5AD15747-0F10-46D2-B2FE-BF0E63A4B764}" presName="parentText" presStyleLbl="node1" presStyleIdx="0" presStyleCnt="2">
        <dgm:presLayoutVars>
          <dgm:chMax val="0"/>
          <dgm:bulletEnabled val="1"/>
        </dgm:presLayoutVars>
      </dgm:prSet>
      <dgm:spPr/>
      <dgm:t>
        <a:bodyPr/>
        <a:lstStyle/>
        <a:p>
          <a:endParaRPr lang="ru-RU"/>
        </a:p>
      </dgm:t>
    </dgm:pt>
    <dgm:pt modelId="{DC56CD70-076B-4814-A92E-2103C1F02A20}" type="pres">
      <dgm:prSet presAssocID="{5AD15747-0F10-46D2-B2FE-BF0E63A4B764}" presName="negativeSpace" presStyleCnt="0"/>
      <dgm:spPr/>
    </dgm:pt>
    <dgm:pt modelId="{ED5543C2-5693-4DE5-802E-F657F4CC67EB}" type="pres">
      <dgm:prSet presAssocID="{5AD15747-0F10-46D2-B2FE-BF0E63A4B764}" presName="childText" presStyleLbl="conFgAcc1" presStyleIdx="0" presStyleCnt="2">
        <dgm:presLayoutVars>
          <dgm:bulletEnabled val="1"/>
        </dgm:presLayoutVars>
      </dgm:prSet>
      <dgm:spPr/>
      <dgm:t>
        <a:bodyPr/>
        <a:lstStyle/>
        <a:p>
          <a:endParaRPr lang="ru-RU"/>
        </a:p>
      </dgm:t>
    </dgm:pt>
    <dgm:pt modelId="{8FCEAAF9-47C2-49CB-84CC-AABB3FAF2673}" type="pres">
      <dgm:prSet presAssocID="{E008D7E1-E97E-4735-A64D-04C4A277CFBD}" presName="spaceBetweenRectangles" presStyleCnt="0"/>
      <dgm:spPr/>
    </dgm:pt>
    <dgm:pt modelId="{ED0C8FDF-95DC-421B-AD93-063F9E11D6B6}" type="pres">
      <dgm:prSet presAssocID="{3A5D7495-13D8-4B72-80A2-4680625F9061}" presName="parentLin" presStyleCnt="0"/>
      <dgm:spPr/>
    </dgm:pt>
    <dgm:pt modelId="{49EE2E0A-F8F1-49D6-BC4C-763A2F600BC7}" type="pres">
      <dgm:prSet presAssocID="{3A5D7495-13D8-4B72-80A2-4680625F9061}" presName="parentLeftMargin" presStyleLbl="node1" presStyleIdx="0" presStyleCnt="2"/>
      <dgm:spPr/>
      <dgm:t>
        <a:bodyPr/>
        <a:lstStyle/>
        <a:p>
          <a:endParaRPr lang="ru-RU"/>
        </a:p>
      </dgm:t>
    </dgm:pt>
    <dgm:pt modelId="{273146C8-B3E5-49B5-B808-1C6B30F1DBB9}" type="pres">
      <dgm:prSet presAssocID="{3A5D7495-13D8-4B72-80A2-4680625F9061}" presName="parentText" presStyleLbl="node1" presStyleIdx="1" presStyleCnt="2">
        <dgm:presLayoutVars>
          <dgm:chMax val="0"/>
          <dgm:bulletEnabled val="1"/>
        </dgm:presLayoutVars>
      </dgm:prSet>
      <dgm:spPr/>
      <dgm:t>
        <a:bodyPr/>
        <a:lstStyle/>
        <a:p>
          <a:endParaRPr lang="ru-RU"/>
        </a:p>
      </dgm:t>
    </dgm:pt>
    <dgm:pt modelId="{AD68ED83-23A5-41B4-9094-F324558F96E3}" type="pres">
      <dgm:prSet presAssocID="{3A5D7495-13D8-4B72-80A2-4680625F9061}" presName="negativeSpace" presStyleCnt="0"/>
      <dgm:spPr/>
    </dgm:pt>
    <dgm:pt modelId="{5051F78F-4270-4D83-9A42-8F4DD4505EA4}" type="pres">
      <dgm:prSet presAssocID="{3A5D7495-13D8-4B72-80A2-4680625F9061}" presName="childText" presStyleLbl="conFgAcc1" presStyleIdx="1" presStyleCnt="2">
        <dgm:presLayoutVars>
          <dgm:bulletEnabled val="1"/>
        </dgm:presLayoutVars>
      </dgm:prSet>
      <dgm:spPr/>
      <dgm:t>
        <a:bodyPr/>
        <a:lstStyle/>
        <a:p>
          <a:endParaRPr lang="ru-RU"/>
        </a:p>
      </dgm:t>
    </dgm:pt>
  </dgm:ptLst>
  <dgm:cxnLst>
    <dgm:cxn modelId="{52B8D731-EA0F-43D7-A81D-25EC108A2839}" srcId="{FDD3A5C1-55E4-49F1-A29F-F0A7DF265BC0}" destId="{5AD15747-0F10-46D2-B2FE-BF0E63A4B764}" srcOrd="0" destOrd="0" parTransId="{27690166-AAEE-4F9F-8161-E5D947215A54}" sibTransId="{E008D7E1-E97E-4735-A64D-04C4A277CFBD}"/>
    <dgm:cxn modelId="{D073B71C-F70F-409C-A090-E4F4946B750E}" type="presOf" srcId="{C6566B4C-5EB6-4567-A681-AB9F501327C6}" destId="{ED5543C2-5693-4DE5-802E-F657F4CC67EB}" srcOrd="0" destOrd="0" presId="urn:microsoft.com/office/officeart/2005/8/layout/list1"/>
    <dgm:cxn modelId="{002643A4-E61A-4364-8E35-176C8549910A}" type="presOf" srcId="{5AD15747-0F10-46D2-B2FE-BF0E63A4B764}" destId="{06316124-47E2-4BE8-9FCF-70482D66F371}" srcOrd="1" destOrd="0" presId="urn:microsoft.com/office/officeart/2005/8/layout/list1"/>
    <dgm:cxn modelId="{F17EE7B1-0A26-41D5-A3DC-CF2750812221}" srcId="{3A5D7495-13D8-4B72-80A2-4680625F9061}" destId="{CC6996E9-6C1D-4737-9449-013E23CC9A45}" srcOrd="0" destOrd="0" parTransId="{48523B86-FC5A-4346-987D-31D1BF7BEB97}" sibTransId="{EB310979-60B6-48FC-9E1C-AA4ABE01B0E4}"/>
    <dgm:cxn modelId="{E5019B5B-E789-4A17-9ED7-8D66968AFFCA}" type="presOf" srcId="{5AD15747-0F10-46D2-B2FE-BF0E63A4B764}" destId="{11719820-91A9-4D8C-8EA6-280B903DE1EA}" srcOrd="0" destOrd="0" presId="urn:microsoft.com/office/officeart/2005/8/layout/list1"/>
    <dgm:cxn modelId="{1A6F94FB-EEE7-4B18-BB24-6057DADEC627}" srcId="{5AD15747-0F10-46D2-B2FE-BF0E63A4B764}" destId="{C6566B4C-5EB6-4567-A681-AB9F501327C6}" srcOrd="0" destOrd="0" parTransId="{BAC0F9DA-5F8F-4068-A1D0-DED42F086AA1}" sibTransId="{17A5AB24-534C-45B9-B981-F42EB12D302F}"/>
    <dgm:cxn modelId="{30DA4261-5447-46DD-80A3-99A6C9BD7B8A}" type="presOf" srcId="{FDD3A5C1-55E4-49F1-A29F-F0A7DF265BC0}" destId="{A18C34AA-B274-4A9D-94F3-F8E3266EA28C}" srcOrd="0" destOrd="0" presId="urn:microsoft.com/office/officeart/2005/8/layout/list1"/>
    <dgm:cxn modelId="{1BF5D54D-D32E-427F-B7F7-C90134C08366}" type="presOf" srcId="{3A5D7495-13D8-4B72-80A2-4680625F9061}" destId="{49EE2E0A-F8F1-49D6-BC4C-763A2F600BC7}" srcOrd="0" destOrd="0" presId="urn:microsoft.com/office/officeart/2005/8/layout/list1"/>
    <dgm:cxn modelId="{DA837A7D-4647-44D4-953B-63358433F606}" type="presOf" srcId="{CC6996E9-6C1D-4737-9449-013E23CC9A45}" destId="{5051F78F-4270-4D83-9A42-8F4DD4505EA4}" srcOrd="0" destOrd="0" presId="urn:microsoft.com/office/officeart/2005/8/layout/list1"/>
    <dgm:cxn modelId="{FFE15815-CE87-45BA-89D2-AAA78AC9B268}" srcId="{FDD3A5C1-55E4-49F1-A29F-F0A7DF265BC0}" destId="{3A5D7495-13D8-4B72-80A2-4680625F9061}" srcOrd="1" destOrd="0" parTransId="{7089BD7A-763C-4E75-A0AE-001C45C742C2}" sibTransId="{7F6A771C-EEB6-42F0-A387-F27681D766AA}"/>
    <dgm:cxn modelId="{B02E596E-A823-4F7D-90DE-4C25762CD061}" type="presOf" srcId="{3A5D7495-13D8-4B72-80A2-4680625F9061}" destId="{273146C8-B3E5-49B5-B808-1C6B30F1DBB9}" srcOrd="1" destOrd="0" presId="urn:microsoft.com/office/officeart/2005/8/layout/list1"/>
    <dgm:cxn modelId="{B44B8940-3E74-4801-8C1B-B2AD2A1E1008}" type="presParOf" srcId="{A18C34AA-B274-4A9D-94F3-F8E3266EA28C}" destId="{515C3CD4-CE24-4CD8-9171-677847FA0207}" srcOrd="0" destOrd="0" presId="urn:microsoft.com/office/officeart/2005/8/layout/list1"/>
    <dgm:cxn modelId="{698257CA-F54F-4222-A5B7-71CB41D44136}" type="presParOf" srcId="{515C3CD4-CE24-4CD8-9171-677847FA0207}" destId="{11719820-91A9-4D8C-8EA6-280B903DE1EA}" srcOrd="0" destOrd="0" presId="urn:microsoft.com/office/officeart/2005/8/layout/list1"/>
    <dgm:cxn modelId="{470F009F-EABC-4926-B089-3FBC732A70EF}" type="presParOf" srcId="{515C3CD4-CE24-4CD8-9171-677847FA0207}" destId="{06316124-47E2-4BE8-9FCF-70482D66F371}" srcOrd="1" destOrd="0" presId="urn:microsoft.com/office/officeart/2005/8/layout/list1"/>
    <dgm:cxn modelId="{B0165E3F-BBAE-43A7-9561-18895EA8B536}" type="presParOf" srcId="{A18C34AA-B274-4A9D-94F3-F8E3266EA28C}" destId="{DC56CD70-076B-4814-A92E-2103C1F02A20}" srcOrd="1" destOrd="0" presId="urn:microsoft.com/office/officeart/2005/8/layout/list1"/>
    <dgm:cxn modelId="{B7673438-2975-494F-BBC1-5854F875D469}" type="presParOf" srcId="{A18C34AA-B274-4A9D-94F3-F8E3266EA28C}" destId="{ED5543C2-5693-4DE5-802E-F657F4CC67EB}" srcOrd="2" destOrd="0" presId="urn:microsoft.com/office/officeart/2005/8/layout/list1"/>
    <dgm:cxn modelId="{DB16039D-788C-4C35-977C-0A48BEB84680}" type="presParOf" srcId="{A18C34AA-B274-4A9D-94F3-F8E3266EA28C}" destId="{8FCEAAF9-47C2-49CB-84CC-AABB3FAF2673}" srcOrd="3" destOrd="0" presId="urn:microsoft.com/office/officeart/2005/8/layout/list1"/>
    <dgm:cxn modelId="{62C18B45-EAEC-4EFC-8A0B-C9088FC9E747}" type="presParOf" srcId="{A18C34AA-B274-4A9D-94F3-F8E3266EA28C}" destId="{ED0C8FDF-95DC-421B-AD93-063F9E11D6B6}" srcOrd="4" destOrd="0" presId="urn:microsoft.com/office/officeart/2005/8/layout/list1"/>
    <dgm:cxn modelId="{141DE8DC-A9CF-4647-81DC-A2FBB9E708B0}" type="presParOf" srcId="{ED0C8FDF-95DC-421B-AD93-063F9E11D6B6}" destId="{49EE2E0A-F8F1-49D6-BC4C-763A2F600BC7}" srcOrd="0" destOrd="0" presId="urn:microsoft.com/office/officeart/2005/8/layout/list1"/>
    <dgm:cxn modelId="{B7F7BF8F-B382-4061-BBEF-DCE2D221E5F8}" type="presParOf" srcId="{ED0C8FDF-95DC-421B-AD93-063F9E11D6B6}" destId="{273146C8-B3E5-49B5-B808-1C6B30F1DBB9}" srcOrd="1" destOrd="0" presId="urn:microsoft.com/office/officeart/2005/8/layout/list1"/>
    <dgm:cxn modelId="{C113A5B7-8016-4B8E-9DD1-D700CF4C3316}" type="presParOf" srcId="{A18C34AA-B274-4A9D-94F3-F8E3266EA28C}" destId="{AD68ED83-23A5-41B4-9094-F324558F96E3}" srcOrd="5" destOrd="0" presId="urn:microsoft.com/office/officeart/2005/8/layout/list1"/>
    <dgm:cxn modelId="{D58FB27B-C598-4442-8443-56D333C27F35}" type="presParOf" srcId="{A18C34AA-B274-4A9D-94F3-F8E3266EA28C}" destId="{5051F78F-4270-4D83-9A42-8F4DD4505EA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67B1625D-3C36-4FA0-9ED4-C5CCBCD7A95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1788ACC6-B792-4BEB-85E5-79B6EC30C3C8}">
      <dgm:prSet>
        <dgm:style>
          <a:lnRef idx="0">
            <a:schemeClr val="accent4"/>
          </a:lnRef>
          <a:fillRef idx="3">
            <a:schemeClr val="accent4"/>
          </a:fillRef>
          <a:effectRef idx="3">
            <a:schemeClr val="accent4"/>
          </a:effectRef>
          <a:fontRef idx="minor">
            <a:schemeClr val="lt1"/>
          </a:fontRef>
        </dgm:style>
      </dgm:prSet>
      <dgm:spPr>
        <a:solidFill>
          <a:srgbClr val="00B050"/>
        </a:solidFill>
      </dgm:spPr>
      <dgm:t>
        <a:bodyPr/>
        <a:lstStyle/>
        <a:p>
          <a:pPr algn="ctr" rtl="0"/>
          <a:r>
            <a:rPr lang="ru-RU" b="0" u="none" dirty="0" err="1" smtClean="0">
              <a:latin typeface="Times New Roman" pitchFamily="18" charset="0"/>
              <a:cs typeface="Times New Roman" pitchFamily="18" charset="0"/>
            </a:rPr>
            <a:t>Асосий</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ва</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айланма</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капиталлар</a:t>
          </a:r>
          <a:r>
            <a:rPr lang="ru-RU" b="0" u="none" dirty="0" smtClean="0">
              <a:latin typeface="Times New Roman" pitchFamily="18" charset="0"/>
              <a:cs typeface="Times New Roman" pitchFamily="18" charset="0"/>
            </a:rPr>
            <a:t> </a:t>
          </a:r>
          <a:r>
            <a:rPr lang="ru-RU" b="0" u="none" dirty="0" err="1" smtClean="0">
              <a:latin typeface="Times New Roman" pitchFamily="18" charset="0"/>
              <a:cs typeface="Times New Roman" pitchFamily="18" charset="0"/>
            </a:rPr>
            <a:t>фарқланиши</a:t>
          </a:r>
          <a:r>
            <a:rPr lang="ru-RU" b="0" u="none" dirty="0" smtClean="0">
              <a:latin typeface="Times New Roman" pitchFamily="18" charset="0"/>
              <a:cs typeface="Times New Roman" pitchFamily="18" charset="0"/>
            </a:rPr>
            <a:t> </a:t>
          </a:r>
          <a:r>
            <a:rPr lang="uz-Cyrl-UZ" b="0" u="none" dirty="0" smtClean="0">
              <a:latin typeface="Times New Roman" pitchFamily="18" charset="0"/>
              <a:cs typeface="Times New Roman" pitchFamily="18" charset="0"/>
            </a:rPr>
            <a:t>:</a:t>
          </a:r>
          <a:endParaRPr lang="ru-RU" b="0" u="none" dirty="0">
            <a:latin typeface="Times New Roman" pitchFamily="18" charset="0"/>
            <a:cs typeface="Times New Roman" pitchFamily="18" charset="0"/>
          </a:endParaRPr>
        </a:p>
      </dgm:t>
    </dgm:pt>
    <dgm:pt modelId="{53D5B634-7176-4336-9622-BC340A8125C1}" type="parTrans" cxnId="{8EB95FA7-31EE-4735-A599-B99FFC43E939}">
      <dgm:prSet/>
      <dgm:spPr/>
      <dgm:t>
        <a:bodyPr/>
        <a:lstStyle/>
        <a:p>
          <a:endParaRPr lang="ru-RU"/>
        </a:p>
      </dgm:t>
    </dgm:pt>
    <dgm:pt modelId="{48648C3A-8BE7-419D-984C-7981D636D212}" type="sibTrans" cxnId="{8EB95FA7-31EE-4735-A599-B99FFC43E939}">
      <dgm:prSet/>
      <dgm:spPr/>
      <dgm:t>
        <a:bodyPr/>
        <a:lstStyle/>
        <a:p>
          <a:endParaRPr lang="ru-RU"/>
        </a:p>
      </dgm:t>
    </dgm:pt>
    <dgm:pt modelId="{4E9D439E-EE90-4543-AF79-44D50E8CB6AD}" type="pres">
      <dgm:prSet presAssocID="{67B1625D-3C36-4FA0-9ED4-C5CCBCD7A95A}" presName="linear" presStyleCnt="0">
        <dgm:presLayoutVars>
          <dgm:animLvl val="lvl"/>
          <dgm:resizeHandles val="exact"/>
        </dgm:presLayoutVars>
      </dgm:prSet>
      <dgm:spPr/>
      <dgm:t>
        <a:bodyPr/>
        <a:lstStyle/>
        <a:p>
          <a:endParaRPr lang="ru-RU"/>
        </a:p>
      </dgm:t>
    </dgm:pt>
    <dgm:pt modelId="{1392E5FA-2012-4F1B-A6BE-C894B80CF1D5}" type="pres">
      <dgm:prSet presAssocID="{1788ACC6-B792-4BEB-85E5-79B6EC30C3C8}" presName="parentText" presStyleLbl="node1" presStyleIdx="0" presStyleCnt="1" custScaleY="147834">
        <dgm:presLayoutVars>
          <dgm:chMax val="0"/>
          <dgm:bulletEnabled val="1"/>
        </dgm:presLayoutVars>
      </dgm:prSet>
      <dgm:spPr/>
      <dgm:t>
        <a:bodyPr/>
        <a:lstStyle/>
        <a:p>
          <a:endParaRPr lang="ru-RU"/>
        </a:p>
      </dgm:t>
    </dgm:pt>
  </dgm:ptLst>
  <dgm:cxnLst>
    <dgm:cxn modelId="{FDB45E44-8D0A-4CDA-A3BE-A4E5BB48972D}" type="presOf" srcId="{1788ACC6-B792-4BEB-85E5-79B6EC30C3C8}" destId="{1392E5FA-2012-4F1B-A6BE-C894B80CF1D5}" srcOrd="0" destOrd="0" presId="urn:microsoft.com/office/officeart/2005/8/layout/vList2"/>
    <dgm:cxn modelId="{CA6D9427-6774-4D03-9661-C5F0681989DF}" type="presOf" srcId="{67B1625D-3C36-4FA0-9ED4-C5CCBCD7A95A}" destId="{4E9D439E-EE90-4543-AF79-44D50E8CB6AD}" srcOrd="0" destOrd="0" presId="urn:microsoft.com/office/officeart/2005/8/layout/vList2"/>
    <dgm:cxn modelId="{8EB95FA7-31EE-4735-A599-B99FFC43E939}" srcId="{67B1625D-3C36-4FA0-9ED4-C5CCBCD7A95A}" destId="{1788ACC6-B792-4BEB-85E5-79B6EC30C3C8}" srcOrd="0" destOrd="0" parTransId="{53D5B634-7176-4336-9622-BC340A8125C1}" sibTransId="{48648C3A-8BE7-419D-984C-7981D636D212}"/>
    <dgm:cxn modelId="{DF22FD3B-15A7-4AC6-A3D8-66E6A50A5F10}" type="presParOf" srcId="{4E9D439E-EE90-4543-AF79-44D50E8CB6AD}" destId="{1392E5FA-2012-4F1B-A6BE-C894B80CF1D5}"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51B0706A-7A0C-497B-AB7E-ACFA959A1F3B}" type="doc">
      <dgm:prSet loTypeId="urn:microsoft.com/office/officeart/2005/8/layout/chevron2" loCatId="process" qsTypeId="urn:microsoft.com/office/officeart/2005/8/quickstyle/3d1" qsCatId="3D" csTypeId="urn:microsoft.com/office/officeart/2005/8/colors/colorful1#4" csCatId="colorful"/>
      <dgm:spPr/>
      <dgm:t>
        <a:bodyPr/>
        <a:lstStyle/>
        <a:p>
          <a:endParaRPr lang="ru-RU"/>
        </a:p>
      </dgm:t>
    </dgm:pt>
    <dgm:pt modelId="{A98C3394-C7FB-4463-842B-C3DC2CED7EA9}">
      <dgm:prSet/>
      <dgm:spPr/>
      <dgm:t>
        <a:bodyPr/>
        <a:lstStyle/>
        <a:p>
          <a:pPr rtl="0"/>
          <a:r>
            <a:rPr lang="ru-RU" b="1"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569DF6CE-4D6B-4C3A-A512-D655BA2A632F}" type="parTrans" cxnId="{E94C4020-7204-4224-9FA3-80AC56ECFDF4}">
      <dgm:prSet/>
      <dgm:spPr/>
      <dgm:t>
        <a:bodyPr/>
        <a:lstStyle/>
        <a:p>
          <a:endParaRPr lang="ru-RU">
            <a:latin typeface="Times New Roman" pitchFamily="18" charset="0"/>
            <a:cs typeface="Times New Roman" pitchFamily="18" charset="0"/>
          </a:endParaRPr>
        </a:p>
      </dgm:t>
    </dgm:pt>
    <dgm:pt modelId="{7E4F6083-76C1-4B56-AC0A-48329EB4B33E}" type="sibTrans" cxnId="{E94C4020-7204-4224-9FA3-80AC56ECFDF4}">
      <dgm:prSet/>
      <dgm:spPr/>
      <dgm:t>
        <a:bodyPr/>
        <a:lstStyle/>
        <a:p>
          <a:endParaRPr lang="ru-RU">
            <a:latin typeface="Times New Roman" pitchFamily="18" charset="0"/>
            <a:cs typeface="Times New Roman" pitchFamily="18" charset="0"/>
          </a:endParaRPr>
        </a:p>
      </dgm:t>
    </dgm:pt>
    <dgm:pt modelId="{188E1307-1032-4433-A691-79B797410227}">
      <dgm:prSet/>
      <dgm:spPr/>
      <dgm:t>
        <a:bodyPr/>
        <a:lstStyle/>
        <a:p>
          <a:pPr rtl="0"/>
          <a:r>
            <a:rPr lang="ru-RU" b="1" dirty="0" err="1" smtClean="0">
              <a:latin typeface="Times New Roman" pitchFamily="18" charset="0"/>
              <a:cs typeface="Times New Roman" pitchFamily="18" charset="0"/>
            </a:rPr>
            <a:t>Ишлаб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чиқариш жараёнида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ҳаракат қилиш хусусиятлари</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96B86326-652F-4697-B0E9-51DDEF60AAC0}" type="parTrans" cxnId="{55EC3B80-5F51-435C-85B6-BAF33E2DF571}">
      <dgm:prSet/>
      <dgm:spPr/>
      <dgm:t>
        <a:bodyPr/>
        <a:lstStyle/>
        <a:p>
          <a:endParaRPr lang="ru-RU">
            <a:latin typeface="Times New Roman" pitchFamily="18" charset="0"/>
            <a:cs typeface="Times New Roman" pitchFamily="18" charset="0"/>
          </a:endParaRPr>
        </a:p>
      </dgm:t>
    </dgm:pt>
    <dgm:pt modelId="{A2439FD5-C6EE-4DA3-BC2A-3D26E02FC44E}" type="sibTrans" cxnId="{55EC3B80-5F51-435C-85B6-BAF33E2DF571}">
      <dgm:prSet/>
      <dgm:spPr/>
      <dgm:t>
        <a:bodyPr/>
        <a:lstStyle/>
        <a:p>
          <a:endParaRPr lang="ru-RU">
            <a:latin typeface="Times New Roman" pitchFamily="18" charset="0"/>
            <a:cs typeface="Times New Roman" pitchFamily="18" charset="0"/>
          </a:endParaRPr>
        </a:p>
      </dgm:t>
    </dgm:pt>
    <dgm:pt modelId="{D49ADD67-5B5C-4FDD-94E5-244DACFB0FC4}">
      <dgm:prSet/>
      <dgm:spPr/>
      <dgm:t>
        <a:bodyPr/>
        <a:lstStyle/>
        <a:p>
          <a:pPr rtl="0"/>
          <a:r>
            <a:rPr lang="ru-RU" b="1"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E4EE9F03-8394-4C06-BBEE-7EADDA49CA78}" type="parTrans" cxnId="{91AB652E-098F-4682-B386-F1C131CB0B25}">
      <dgm:prSet/>
      <dgm:spPr/>
      <dgm:t>
        <a:bodyPr/>
        <a:lstStyle/>
        <a:p>
          <a:endParaRPr lang="ru-RU">
            <a:latin typeface="Times New Roman" pitchFamily="18" charset="0"/>
            <a:cs typeface="Times New Roman" pitchFamily="18" charset="0"/>
          </a:endParaRPr>
        </a:p>
      </dgm:t>
    </dgm:pt>
    <dgm:pt modelId="{8BAF268E-638A-42D0-8D9C-0DB450AE1FB8}" type="sibTrans" cxnId="{91AB652E-098F-4682-B386-F1C131CB0B25}">
      <dgm:prSet/>
      <dgm:spPr/>
      <dgm:t>
        <a:bodyPr/>
        <a:lstStyle/>
        <a:p>
          <a:endParaRPr lang="ru-RU">
            <a:latin typeface="Times New Roman" pitchFamily="18" charset="0"/>
            <a:cs typeface="Times New Roman" pitchFamily="18" charset="0"/>
          </a:endParaRPr>
        </a:p>
      </dgm:t>
    </dgm:pt>
    <dgm:pt modelId="{CC4616F6-D6E6-4A77-ABCF-C78FC02AFBE5}">
      <dgm:prSet/>
      <dgm:spPr/>
      <dgm:t>
        <a:bodyPr/>
        <a:lstStyle/>
        <a:p>
          <a:pPr rtl="0"/>
          <a:r>
            <a:rPr lang="ru-RU" b="1" dirty="0" err="1" smtClean="0">
              <a:latin typeface="Times New Roman" pitchFamily="18" charset="0"/>
              <a:cs typeface="Times New Roman" pitchFamily="18" charset="0"/>
            </a:rPr>
            <a:t>Қийматини ишлаб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чиқариш натижаларига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ўтказиш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хусусияти</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48161EE8-41B3-4A55-BBFA-143C41DEF5EC}" type="parTrans" cxnId="{1B7A5FC2-DF00-4439-9DB3-64D02A34B38D}">
      <dgm:prSet/>
      <dgm:spPr/>
      <dgm:t>
        <a:bodyPr/>
        <a:lstStyle/>
        <a:p>
          <a:endParaRPr lang="ru-RU">
            <a:latin typeface="Times New Roman" pitchFamily="18" charset="0"/>
            <a:cs typeface="Times New Roman" pitchFamily="18" charset="0"/>
          </a:endParaRPr>
        </a:p>
      </dgm:t>
    </dgm:pt>
    <dgm:pt modelId="{48D1C8F6-29A1-468A-B5EF-DD3D31D83631}" type="sibTrans" cxnId="{1B7A5FC2-DF00-4439-9DB3-64D02A34B38D}">
      <dgm:prSet/>
      <dgm:spPr/>
      <dgm:t>
        <a:bodyPr/>
        <a:lstStyle/>
        <a:p>
          <a:endParaRPr lang="ru-RU">
            <a:latin typeface="Times New Roman" pitchFamily="18" charset="0"/>
            <a:cs typeface="Times New Roman" pitchFamily="18" charset="0"/>
          </a:endParaRPr>
        </a:p>
      </dgm:t>
    </dgm:pt>
    <dgm:pt modelId="{AE0902C7-0966-4A06-8F1E-B25CFA7A60E7}">
      <dgm:prSet/>
      <dgm:spPr/>
      <dgm:t>
        <a:bodyPr/>
        <a:lstStyle/>
        <a:p>
          <a:pPr rtl="0"/>
          <a:r>
            <a:rPr lang="ru-RU" b="1"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4B315B12-9796-4F6F-A57A-4163500E7101}" type="parTrans" cxnId="{45A4E531-78E4-4229-8182-5DEE4D8CEB22}">
      <dgm:prSet/>
      <dgm:spPr/>
      <dgm:t>
        <a:bodyPr/>
        <a:lstStyle/>
        <a:p>
          <a:endParaRPr lang="ru-RU">
            <a:latin typeface="Times New Roman" pitchFamily="18" charset="0"/>
            <a:cs typeface="Times New Roman" pitchFamily="18" charset="0"/>
          </a:endParaRPr>
        </a:p>
      </dgm:t>
    </dgm:pt>
    <dgm:pt modelId="{B0366BE4-B552-49E0-A1FE-5D7663011C88}" type="sibTrans" cxnId="{45A4E531-78E4-4229-8182-5DEE4D8CEB22}">
      <dgm:prSet/>
      <dgm:spPr/>
      <dgm:t>
        <a:bodyPr/>
        <a:lstStyle/>
        <a:p>
          <a:endParaRPr lang="ru-RU">
            <a:latin typeface="Times New Roman" pitchFamily="18" charset="0"/>
            <a:cs typeface="Times New Roman" pitchFamily="18" charset="0"/>
          </a:endParaRPr>
        </a:p>
      </dgm:t>
    </dgm:pt>
    <dgm:pt modelId="{FA0A55D9-6D03-4FB2-8D99-37CF17BC655C}">
      <dgm:prSet/>
      <dgm:spPr/>
      <dgm:t>
        <a:bodyPr/>
        <a:lstStyle/>
        <a:p>
          <a:pPr rtl="0"/>
          <a:r>
            <a:rPr lang="ru-RU" b="1" dirty="0" smtClean="0">
              <a:latin typeface="Times New Roman" pitchFamily="18" charset="0"/>
              <a:cs typeface="Times New Roman" pitchFamily="18" charset="0"/>
            </a:rPr>
            <a:t>Капитал </a:t>
          </a:r>
          <a:r>
            <a:rPr lang="ru-RU" b="1" dirty="0" err="1" smtClean="0">
              <a:latin typeface="Times New Roman" pitchFamily="18" charset="0"/>
              <a:cs typeface="Times New Roman" pitchFamily="18" charset="0"/>
            </a:rPr>
            <a:t>қийматининг айланиш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усули</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81D414D5-007D-4D24-B972-F6FFADAA37E4}" type="parTrans" cxnId="{EC647E9A-64E6-4837-B553-9D550F9633FD}">
      <dgm:prSet/>
      <dgm:spPr/>
      <dgm:t>
        <a:bodyPr/>
        <a:lstStyle/>
        <a:p>
          <a:endParaRPr lang="ru-RU">
            <a:latin typeface="Times New Roman" pitchFamily="18" charset="0"/>
            <a:cs typeface="Times New Roman" pitchFamily="18" charset="0"/>
          </a:endParaRPr>
        </a:p>
      </dgm:t>
    </dgm:pt>
    <dgm:pt modelId="{BB8A3BFF-34F7-46B8-992F-36B31CC6AB01}" type="sibTrans" cxnId="{EC647E9A-64E6-4837-B553-9D550F9633FD}">
      <dgm:prSet/>
      <dgm:spPr/>
      <dgm:t>
        <a:bodyPr/>
        <a:lstStyle/>
        <a:p>
          <a:endParaRPr lang="ru-RU">
            <a:latin typeface="Times New Roman" pitchFamily="18" charset="0"/>
            <a:cs typeface="Times New Roman" pitchFamily="18" charset="0"/>
          </a:endParaRPr>
        </a:p>
      </dgm:t>
    </dgm:pt>
    <dgm:pt modelId="{F6349A31-549F-4DB2-847A-A7864A4EF399}">
      <dgm:prSet/>
      <dgm:spPr/>
      <dgm:t>
        <a:bodyPr/>
        <a:lstStyle/>
        <a:p>
          <a:pPr rtl="0"/>
          <a:r>
            <a:rPr lang="ru-RU" b="1"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F41B8478-2EB3-4B21-8EEB-09B9F104CA1C}" type="parTrans" cxnId="{AD18B498-C966-463F-8C7C-C33397922758}">
      <dgm:prSet/>
      <dgm:spPr/>
      <dgm:t>
        <a:bodyPr/>
        <a:lstStyle/>
        <a:p>
          <a:endParaRPr lang="ru-RU">
            <a:latin typeface="Times New Roman" pitchFamily="18" charset="0"/>
            <a:cs typeface="Times New Roman" pitchFamily="18" charset="0"/>
          </a:endParaRPr>
        </a:p>
      </dgm:t>
    </dgm:pt>
    <dgm:pt modelId="{D767D3C4-BE5F-4457-8EC4-462F2A3FEC34}" type="sibTrans" cxnId="{AD18B498-C966-463F-8C7C-C33397922758}">
      <dgm:prSet/>
      <dgm:spPr/>
      <dgm:t>
        <a:bodyPr/>
        <a:lstStyle/>
        <a:p>
          <a:endParaRPr lang="ru-RU">
            <a:latin typeface="Times New Roman" pitchFamily="18" charset="0"/>
            <a:cs typeface="Times New Roman" pitchFamily="18" charset="0"/>
          </a:endParaRPr>
        </a:p>
      </dgm:t>
    </dgm:pt>
    <dgm:pt modelId="{8CDC8FE7-8E9B-4D31-990A-11CB1FA7002B}">
      <dgm:prSet/>
      <dgm:spPr/>
      <dgm:t>
        <a:bodyPr/>
        <a:lstStyle/>
        <a:p>
          <a:pPr rtl="0"/>
          <a:r>
            <a:rPr lang="ru-RU" b="1" dirty="0" err="1" smtClean="0">
              <a:latin typeface="Times New Roman" pitchFamily="18" charset="0"/>
              <a:cs typeface="Times New Roman" pitchFamily="18" charset="0"/>
            </a:rPr>
            <a:t>Қайта тикланиш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усули</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C77C556-745F-4CB2-9401-B5E8153BF47F}" type="parTrans" cxnId="{45A99260-9CF3-406C-9655-43AD76BF162D}">
      <dgm:prSet/>
      <dgm:spPr/>
      <dgm:t>
        <a:bodyPr/>
        <a:lstStyle/>
        <a:p>
          <a:endParaRPr lang="ru-RU">
            <a:latin typeface="Times New Roman" pitchFamily="18" charset="0"/>
            <a:cs typeface="Times New Roman" pitchFamily="18" charset="0"/>
          </a:endParaRPr>
        </a:p>
      </dgm:t>
    </dgm:pt>
    <dgm:pt modelId="{C43EBF5A-E2F7-4357-AAB8-D122284A1B46}" type="sibTrans" cxnId="{45A99260-9CF3-406C-9655-43AD76BF162D}">
      <dgm:prSet/>
      <dgm:spPr/>
      <dgm:t>
        <a:bodyPr/>
        <a:lstStyle/>
        <a:p>
          <a:endParaRPr lang="ru-RU">
            <a:latin typeface="Times New Roman" pitchFamily="18" charset="0"/>
            <a:cs typeface="Times New Roman" pitchFamily="18" charset="0"/>
          </a:endParaRPr>
        </a:p>
      </dgm:t>
    </dgm:pt>
    <dgm:pt modelId="{A7BFD374-D8D7-42EC-AEBF-77AC1B8FB470}" type="pres">
      <dgm:prSet presAssocID="{51B0706A-7A0C-497B-AB7E-ACFA959A1F3B}" presName="linearFlow" presStyleCnt="0">
        <dgm:presLayoutVars>
          <dgm:dir/>
          <dgm:animLvl val="lvl"/>
          <dgm:resizeHandles val="exact"/>
        </dgm:presLayoutVars>
      </dgm:prSet>
      <dgm:spPr/>
      <dgm:t>
        <a:bodyPr/>
        <a:lstStyle/>
        <a:p>
          <a:endParaRPr lang="ru-RU"/>
        </a:p>
      </dgm:t>
    </dgm:pt>
    <dgm:pt modelId="{CD39F719-D172-4C63-83BA-0B60848CFE43}" type="pres">
      <dgm:prSet presAssocID="{A98C3394-C7FB-4463-842B-C3DC2CED7EA9}" presName="composite" presStyleCnt="0"/>
      <dgm:spPr/>
    </dgm:pt>
    <dgm:pt modelId="{DE62CA0C-07B3-4F2C-976A-AA869B94E762}" type="pres">
      <dgm:prSet presAssocID="{A98C3394-C7FB-4463-842B-C3DC2CED7EA9}" presName="parentText" presStyleLbl="alignNode1" presStyleIdx="0" presStyleCnt="4">
        <dgm:presLayoutVars>
          <dgm:chMax val="1"/>
          <dgm:bulletEnabled val="1"/>
        </dgm:presLayoutVars>
      </dgm:prSet>
      <dgm:spPr/>
      <dgm:t>
        <a:bodyPr/>
        <a:lstStyle/>
        <a:p>
          <a:endParaRPr lang="ru-RU"/>
        </a:p>
      </dgm:t>
    </dgm:pt>
    <dgm:pt modelId="{D954B1CA-0C53-42C9-9F16-1F699BD7192B}" type="pres">
      <dgm:prSet presAssocID="{A98C3394-C7FB-4463-842B-C3DC2CED7EA9}" presName="descendantText" presStyleLbl="alignAcc1" presStyleIdx="0" presStyleCnt="4">
        <dgm:presLayoutVars>
          <dgm:bulletEnabled val="1"/>
        </dgm:presLayoutVars>
      </dgm:prSet>
      <dgm:spPr/>
      <dgm:t>
        <a:bodyPr/>
        <a:lstStyle/>
        <a:p>
          <a:endParaRPr lang="ru-RU"/>
        </a:p>
      </dgm:t>
    </dgm:pt>
    <dgm:pt modelId="{524941FB-DBBD-420C-A003-A00A7A560FD8}" type="pres">
      <dgm:prSet presAssocID="{7E4F6083-76C1-4B56-AC0A-48329EB4B33E}" presName="sp" presStyleCnt="0"/>
      <dgm:spPr/>
    </dgm:pt>
    <dgm:pt modelId="{0E68C27D-991A-4346-811B-9F256AA02509}" type="pres">
      <dgm:prSet presAssocID="{D49ADD67-5B5C-4FDD-94E5-244DACFB0FC4}" presName="composite" presStyleCnt="0"/>
      <dgm:spPr/>
    </dgm:pt>
    <dgm:pt modelId="{8C024A30-83C6-4B48-B6FD-CECD01142238}" type="pres">
      <dgm:prSet presAssocID="{D49ADD67-5B5C-4FDD-94E5-244DACFB0FC4}" presName="parentText" presStyleLbl="alignNode1" presStyleIdx="1" presStyleCnt="4">
        <dgm:presLayoutVars>
          <dgm:chMax val="1"/>
          <dgm:bulletEnabled val="1"/>
        </dgm:presLayoutVars>
      </dgm:prSet>
      <dgm:spPr/>
      <dgm:t>
        <a:bodyPr/>
        <a:lstStyle/>
        <a:p>
          <a:endParaRPr lang="ru-RU"/>
        </a:p>
      </dgm:t>
    </dgm:pt>
    <dgm:pt modelId="{6C496B1C-ADD7-4BE9-B708-EE4C41C4C605}" type="pres">
      <dgm:prSet presAssocID="{D49ADD67-5B5C-4FDD-94E5-244DACFB0FC4}" presName="descendantText" presStyleLbl="alignAcc1" presStyleIdx="1" presStyleCnt="4">
        <dgm:presLayoutVars>
          <dgm:bulletEnabled val="1"/>
        </dgm:presLayoutVars>
      </dgm:prSet>
      <dgm:spPr/>
      <dgm:t>
        <a:bodyPr/>
        <a:lstStyle/>
        <a:p>
          <a:endParaRPr lang="ru-RU"/>
        </a:p>
      </dgm:t>
    </dgm:pt>
    <dgm:pt modelId="{F2E4C558-E348-482B-BBC4-CEFF2887E3DF}" type="pres">
      <dgm:prSet presAssocID="{8BAF268E-638A-42D0-8D9C-0DB450AE1FB8}" presName="sp" presStyleCnt="0"/>
      <dgm:spPr/>
    </dgm:pt>
    <dgm:pt modelId="{27F8E48F-B224-4650-A308-A749257ED680}" type="pres">
      <dgm:prSet presAssocID="{AE0902C7-0966-4A06-8F1E-B25CFA7A60E7}" presName="composite" presStyleCnt="0"/>
      <dgm:spPr/>
    </dgm:pt>
    <dgm:pt modelId="{E4F88ABF-6AB6-4542-92B2-1352F76D09C0}" type="pres">
      <dgm:prSet presAssocID="{AE0902C7-0966-4A06-8F1E-B25CFA7A60E7}" presName="parentText" presStyleLbl="alignNode1" presStyleIdx="2" presStyleCnt="4">
        <dgm:presLayoutVars>
          <dgm:chMax val="1"/>
          <dgm:bulletEnabled val="1"/>
        </dgm:presLayoutVars>
      </dgm:prSet>
      <dgm:spPr/>
      <dgm:t>
        <a:bodyPr/>
        <a:lstStyle/>
        <a:p>
          <a:endParaRPr lang="ru-RU"/>
        </a:p>
      </dgm:t>
    </dgm:pt>
    <dgm:pt modelId="{8AC9E0B7-F3D3-464D-A0FD-3FF8EB6DEC2B}" type="pres">
      <dgm:prSet presAssocID="{AE0902C7-0966-4A06-8F1E-B25CFA7A60E7}" presName="descendantText" presStyleLbl="alignAcc1" presStyleIdx="2" presStyleCnt="4">
        <dgm:presLayoutVars>
          <dgm:bulletEnabled val="1"/>
        </dgm:presLayoutVars>
      </dgm:prSet>
      <dgm:spPr/>
      <dgm:t>
        <a:bodyPr/>
        <a:lstStyle/>
        <a:p>
          <a:endParaRPr lang="ru-RU"/>
        </a:p>
      </dgm:t>
    </dgm:pt>
    <dgm:pt modelId="{D965AF96-7117-4DAF-82F2-FBB15A138FA2}" type="pres">
      <dgm:prSet presAssocID="{B0366BE4-B552-49E0-A1FE-5D7663011C88}" presName="sp" presStyleCnt="0"/>
      <dgm:spPr/>
    </dgm:pt>
    <dgm:pt modelId="{FF7C1D75-B7EE-4374-9CBE-E2C39DA84442}" type="pres">
      <dgm:prSet presAssocID="{F6349A31-549F-4DB2-847A-A7864A4EF399}" presName="composite" presStyleCnt="0"/>
      <dgm:spPr/>
    </dgm:pt>
    <dgm:pt modelId="{12CE954B-84FB-4CE1-809A-7E8468318A16}" type="pres">
      <dgm:prSet presAssocID="{F6349A31-549F-4DB2-847A-A7864A4EF399}" presName="parentText" presStyleLbl="alignNode1" presStyleIdx="3" presStyleCnt="4">
        <dgm:presLayoutVars>
          <dgm:chMax val="1"/>
          <dgm:bulletEnabled val="1"/>
        </dgm:presLayoutVars>
      </dgm:prSet>
      <dgm:spPr/>
      <dgm:t>
        <a:bodyPr/>
        <a:lstStyle/>
        <a:p>
          <a:endParaRPr lang="ru-RU"/>
        </a:p>
      </dgm:t>
    </dgm:pt>
    <dgm:pt modelId="{DDF5378E-AFF6-45EF-87D7-2BF40DDF860C}" type="pres">
      <dgm:prSet presAssocID="{F6349A31-549F-4DB2-847A-A7864A4EF399}" presName="descendantText" presStyleLbl="alignAcc1" presStyleIdx="3" presStyleCnt="4">
        <dgm:presLayoutVars>
          <dgm:bulletEnabled val="1"/>
        </dgm:presLayoutVars>
      </dgm:prSet>
      <dgm:spPr/>
      <dgm:t>
        <a:bodyPr/>
        <a:lstStyle/>
        <a:p>
          <a:endParaRPr lang="ru-RU"/>
        </a:p>
      </dgm:t>
    </dgm:pt>
  </dgm:ptLst>
  <dgm:cxnLst>
    <dgm:cxn modelId="{D8F609CE-4D44-4D98-8459-BC9758386B13}" type="presOf" srcId="{AE0902C7-0966-4A06-8F1E-B25CFA7A60E7}" destId="{E4F88ABF-6AB6-4542-92B2-1352F76D09C0}" srcOrd="0" destOrd="0" presId="urn:microsoft.com/office/officeart/2005/8/layout/chevron2"/>
    <dgm:cxn modelId="{EC647E9A-64E6-4837-B553-9D550F9633FD}" srcId="{AE0902C7-0966-4A06-8F1E-B25CFA7A60E7}" destId="{FA0A55D9-6D03-4FB2-8D99-37CF17BC655C}" srcOrd="0" destOrd="0" parTransId="{81D414D5-007D-4D24-B972-F6FFADAA37E4}" sibTransId="{BB8A3BFF-34F7-46B8-992F-36B31CC6AB01}"/>
    <dgm:cxn modelId="{301C0F33-A7AC-466E-861D-A65696045D20}" type="presOf" srcId="{D49ADD67-5B5C-4FDD-94E5-244DACFB0FC4}" destId="{8C024A30-83C6-4B48-B6FD-CECD01142238}" srcOrd="0" destOrd="0" presId="urn:microsoft.com/office/officeart/2005/8/layout/chevron2"/>
    <dgm:cxn modelId="{AD18B498-C966-463F-8C7C-C33397922758}" srcId="{51B0706A-7A0C-497B-AB7E-ACFA959A1F3B}" destId="{F6349A31-549F-4DB2-847A-A7864A4EF399}" srcOrd="3" destOrd="0" parTransId="{F41B8478-2EB3-4B21-8EEB-09B9F104CA1C}" sibTransId="{D767D3C4-BE5F-4457-8EC4-462F2A3FEC34}"/>
    <dgm:cxn modelId="{FC10A897-ACF2-4C1A-BAAA-90D63C85DF98}" type="presOf" srcId="{F6349A31-549F-4DB2-847A-A7864A4EF399}" destId="{12CE954B-84FB-4CE1-809A-7E8468318A16}" srcOrd="0" destOrd="0" presId="urn:microsoft.com/office/officeart/2005/8/layout/chevron2"/>
    <dgm:cxn modelId="{91AB652E-098F-4682-B386-F1C131CB0B25}" srcId="{51B0706A-7A0C-497B-AB7E-ACFA959A1F3B}" destId="{D49ADD67-5B5C-4FDD-94E5-244DACFB0FC4}" srcOrd="1" destOrd="0" parTransId="{E4EE9F03-8394-4C06-BBEE-7EADDA49CA78}" sibTransId="{8BAF268E-638A-42D0-8D9C-0DB450AE1FB8}"/>
    <dgm:cxn modelId="{45A99260-9CF3-406C-9655-43AD76BF162D}" srcId="{F6349A31-549F-4DB2-847A-A7864A4EF399}" destId="{8CDC8FE7-8E9B-4D31-990A-11CB1FA7002B}" srcOrd="0" destOrd="0" parTransId="{DC77C556-745F-4CB2-9401-B5E8153BF47F}" sibTransId="{C43EBF5A-E2F7-4357-AAB8-D122284A1B46}"/>
    <dgm:cxn modelId="{55EC3B80-5F51-435C-85B6-BAF33E2DF571}" srcId="{A98C3394-C7FB-4463-842B-C3DC2CED7EA9}" destId="{188E1307-1032-4433-A691-79B797410227}" srcOrd="0" destOrd="0" parTransId="{96B86326-652F-4697-B0E9-51DDEF60AAC0}" sibTransId="{A2439FD5-C6EE-4DA3-BC2A-3D26E02FC44E}"/>
    <dgm:cxn modelId="{1B7A5FC2-DF00-4439-9DB3-64D02A34B38D}" srcId="{D49ADD67-5B5C-4FDD-94E5-244DACFB0FC4}" destId="{CC4616F6-D6E6-4A77-ABCF-C78FC02AFBE5}" srcOrd="0" destOrd="0" parTransId="{48161EE8-41B3-4A55-BBFA-143C41DEF5EC}" sibTransId="{48D1C8F6-29A1-468A-B5EF-DD3D31D83631}"/>
    <dgm:cxn modelId="{2FBA738B-D98B-4380-AA51-9BC80BAD0402}" type="presOf" srcId="{8CDC8FE7-8E9B-4D31-990A-11CB1FA7002B}" destId="{DDF5378E-AFF6-45EF-87D7-2BF40DDF860C}" srcOrd="0" destOrd="0" presId="urn:microsoft.com/office/officeart/2005/8/layout/chevron2"/>
    <dgm:cxn modelId="{E94C4020-7204-4224-9FA3-80AC56ECFDF4}" srcId="{51B0706A-7A0C-497B-AB7E-ACFA959A1F3B}" destId="{A98C3394-C7FB-4463-842B-C3DC2CED7EA9}" srcOrd="0" destOrd="0" parTransId="{569DF6CE-4D6B-4C3A-A512-D655BA2A632F}" sibTransId="{7E4F6083-76C1-4B56-AC0A-48329EB4B33E}"/>
    <dgm:cxn modelId="{04272235-D46F-44BD-A061-B832BD7CF950}" type="presOf" srcId="{A98C3394-C7FB-4463-842B-C3DC2CED7EA9}" destId="{DE62CA0C-07B3-4F2C-976A-AA869B94E762}" srcOrd="0" destOrd="0" presId="urn:microsoft.com/office/officeart/2005/8/layout/chevron2"/>
    <dgm:cxn modelId="{EABA4EEB-D748-4233-B4E3-295F00C2755F}" type="presOf" srcId="{FA0A55D9-6D03-4FB2-8D99-37CF17BC655C}" destId="{8AC9E0B7-F3D3-464D-A0FD-3FF8EB6DEC2B}" srcOrd="0" destOrd="0" presId="urn:microsoft.com/office/officeart/2005/8/layout/chevron2"/>
    <dgm:cxn modelId="{8DE98818-4927-47D8-B42D-3C8C2605A86A}" type="presOf" srcId="{51B0706A-7A0C-497B-AB7E-ACFA959A1F3B}" destId="{A7BFD374-D8D7-42EC-AEBF-77AC1B8FB470}" srcOrd="0" destOrd="0" presId="urn:microsoft.com/office/officeart/2005/8/layout/chevron2"/>
    <dgm:cxn modelId="{8EEA0341-E7EC-4092-A88D-A0212B78861D}" type="presOf" srcId="{CC4616F6-D6E6-4A77-ABCF-C78FC02AFBE5}" destId="{6C496B1C-ADD7-4BE9-B708-EE4C41C4C605}" srcOrd="0" destOrd="0" presId="urn:microsoft.com/office/officeart/2005/8/layout/chevron2"/>
    <dgm:cxn modelId="{1065F954-CA97-4735-9B9B-90C9436FB42A}" type="presOf" srcId="{188E1307-1032-4433-A691-79B797410227}" destId="{D954B1CA-0C53-42C9-9F16-1F699BD7192B}" srcOrd="0" destOrd="0" presId="urn:microsoft.com/office/officeart/2005/8/layout/chevron2"/>
    <dgm:cxn modelId="{45A4E531-78E4-4229-8182-5DEE4D8CEB22}" srcId="{51B0706A-7A0C-497B-AB7E-ACFA959A1F3B}" destId="{AE0902C7-0966-4A06-8F1E-B25CFA7A60E7}" srcOrd="2" destOrd="0" parTransId="{4B315B12-9796-4F6F-A57A-4163500E7101}" sibTransId="{B0366BE4-B552-49E0-A1FE-5D7663011C88}"/>
    <dgm:cxn modelId="{3D18BA2F-A9F6-4407-8219-E311BEFCB2A2}" type="presParOf" srcId="{A7BFD374-D8D7-42EC-AEBF-77AC1B8FB470}" destId="{CD39F719-D172-4C63-83BA-0B60848CFE43}" srcOrd="0" destOrd="0" presId="urn:microsoft.com/office/officeart/2005/8/layout/chevron2"/>
    <dgm:cxn modelId="{DB4D2C2F-35C4-40AC-A603-169DBC01B75F}" type="presParOf" srcId="{CD39F719-D172-4C63-83BA-0B60848CFE43}" destId="{DE62CA0C-07B3-4F2C-976A-AA869B94E762}" srcOrd="0" destOrd="0" presId="urn:microsoft.com/office/officeart/2005/8/layout/chevron2"/>
    <dgm:cxn modelId="{C6EB2819-16D4-42E4-943D-903EC46A238B}" type="presParOf" srcId="{CD39F719-D172-4C63-83BA-0B60848CFE43}" destId="{D954B1CA-0C53-42C9-9F16-1F699BD7192B}" srcOrd="1" destOrd="0" presId="urn:microsoft.com/office/officeart/2005/8/layout/chevron2"/>
    <dgm:cxn modelId="{300B95CE-2A52-46B7-BD25-2C32C1ECCAC3}" type="presParOf" srcId="{A7BFD374-D8D7-42EC-AEBF-77AC1B8FB470}" destId="{524941FB-DBBD-420C-A003-A00A7A560FD8}" srcOrd="1" destOrd="0" presId="urn:microsoft.com/office/officeart/2005/8/layout/chevron2"/>
    <dgm:cxn modelId="{305FD376-06AF-4D42-892A-9DD6BE59C3E8}" type="presParOf" srcId="{A7BFD374-D8D7-42EC-AEBF-77AC1B8FB470}" destId="{0E68C27D-991A-4346-811B-9F256AA02509}" srcOrd="2" destOrd="0" presId="urn:microsoft.com/office/officeart/2005/8/layout/chevron2"/>
    <dgm:cxn modelId="{B6B94B4A-BA71-456F-99F3-3A43F599DDDC}" type="presParOf" srcId="{0E68C27D-991A-4346-811B-9F256AA02509}" destId="{8C024A30-83C6-4B48-B6FD-CECD01142238}" srcOrd="0" destOrd="0" presId="urn:microsoft.com/office/officeart/2005/8/layout/chevron2"/>
    <dgm:cxn modelId="{0DACABE7-AA31-4ACB-BABA-B85A1999B24A}" type="presParOf" srcId="{0E68C27D-991A-4346-811B-9F256AA02509}" destId="{6C496B1C-ADD7-4BE9-B708-EE4C41C4C605}" srcOrd="1" destOrd="0" presId="urn:microsoft.com/office/officeart/2005/8/layout/chevron2"/>
    <dgm:cxn modelId="{7BE656DD-18F5-4AD0-AEBA-9A0B7FEA88EF}" type="presParOf" srcId="{A7BFD374-D8D7-42EC-AEBF-77AC1B8FB470}" destId="{F2E4C558-E348-482B-BBC4-CEFF2887E3DF}" srcOrd="3" destOrd="0" presId="urn:microsoft.com/office/officeart/2005/8/layout/chevron2"/>
    <dgm:cxn modelId="{7D437A03-131A-4B0F-B705-DA12EC33454A}" type="presParOf" srcId="{A7BFD374-D8D7-42EC-AEBF-77AC1B8FB470}" destId="{27F8E48F-B224-4650-A308-A749257ED680}" srcOrd="4" destOrd="0" presId="urn:microsoft.com/office/officeart/2005/8/layout/chevron2"/>
    <dgm:cxn modelId="{5DAF3222-ACB4-4D4F-BAB1-80BE84C6840B}" type="presParOf" srcId="{27F8E48F-B224-4650-A308-A749257ED680}" destId="{E4F88ABF-6AB6-4542-92B2-1352F76D09C0}" srcOrd="0" destOrd="0" presId="urn:microsoft.com/office/officeart/2005/8/layout/chevron2"/>
    <dgm:cxn modelId="{388DCEC0-7EF5-4AA0-831E-785E3AA4C6D6}" type="presParOf" srcId="{27F8E48F-B224-4650-A308-A749257ED680}" destId="{8AC9E0B7-F3D3-464D-A0FD-3FF8EB6DEC2B}" srcOrd="1" destOrd="0" presId="urn:microsoft.com/office/officeart/2005/8/layout/chevron2"/>
    <dgm:cxn modelId="{BA1E0DA4-9E4C-4EBB-BE50-4AC2F33FBBAB}" type="presParOf" srcId="{A7BFD374-D8D7-42EC-AEBF-77AC1B8FB470}" destId="{D965AF96-7117-4DAF-82F2-FBB15A138FA2}" srcOrd="5" destOrd="0" presId="urn:microsoft.com/office/officeart/2005/8/layout/chevron2"/>
    <dgm:cxn modelId="{E5D70C0F-6B62-43AC-BB93-BEC98E3183FB}" type="presParOf" srcId="{A7BFD374-D8D7-42EC-AEBF-77AC1B8FB470}" destId="{FF7C1D75-B7EE-4374-9CBE-E2C39DA84442}" srcOrd="6" destOrd="0" presId="urn:microsoft.com/office/officeart/2005/8/layout/chevron2"/>
    <dgm:cxn modelId="{EF295602-2EF2-4D3B-81C5-97D1915981B4}" type="presParOf" srcId="{FF7C1D75-B7EE-4374-9CBE-E2C39DA84442}" destId="{12CE954B-84FB-4CE1-809A-7E8468318A16}" srcOrd="0" destOrd="0" presId="urn:microsoft.com/office/officeart/2005/8/layout/chevron2"/>
    <dgm:cxn modelId="{58B3925E-F19C-409D-947D-82343D70202C}" type="presParOf" srcId="{FF7C1D75-B7EE-4374-9CBE-E2C39DA84442}" destId="{DDF5378E-AFF6-45EF-87D7-2BF40DDF86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517BFD2A-83A7-4A3B-8B56-9CA1E6EF27A9}"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990B8515-632B-4F37-BDB6-49010CB2F8F1}">
      <dgm:prSet>
        <dgm:style>
          <a:lnRef idx="0">
            <a:schemeClr val="accent4"/>
          </a:lnRef>
          <a:fillRef idx="3">
            <a:schemeClr val="accent4"/>
          </a:fillRef>
          <a:effectRef idx="3">
            <a:schemeClr val="accent4"/>
          </a:effectRef>
          <a:fontRef idx="minor">
            <a:schemeClr val="lt1"/>
          </a:fontRef>
        </dgm:style>
      </dgm:prSet>
      <dgm:spPr/>
      <dgm:t>
        <a:bodyPr/>
        <a:lstStyle/>
        <a:p>
          <a:pPr algn="ctr" rtl="0"/>
          <a:r>
            <a:rPr lang="ru-RU" b="1" dirty="0" err="1" smtClean="0">
              <a:latin typeface="Times New Roman" pitchFamily="18" charset="0"/>
              <a:cs typeface="Times New Roman" pitchFamily="18" charset="0"/>
            </a:rPr>
            <a:t>Асосий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айланма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капиталлар</a:t>
          </a:r>
          <a:r>
            <a:rPr lang="ru-RU" b="1"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бир-биридан </a:t>
          </a:r>
          <a:r>
            <a:rPr lang="ru-RU" b="1" dirty="0" err="1" smtClean="0">
              <a:latin typeface="Times New Roman" pitchFamily="18" charset="0"/>
              <a:cs typeface="Times New Roman" pitchFamily="18" charset="0"/>
            </a:rPr>
            <a:t>қуйидаги белгилар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асосида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фарқла</a:t>
          </a:r>
          <a:r>
            <a:rPr lang="uz-Cyrl-UZ" b="1" dirty="0" smtClean="0">
              <a:latin typeface="Times New Roman" pitchFamily="18" charset="0"/>
              <a:cs typeface="Times New Roman" pitchFamily="18" charset="0"/>
            </a:rPr>
            <a:t>на</a:t>
          </a:r>
          <a:r>
            <a:rPr lang="ru-RU" b="1" dirty="0" err="1" smtClean="0">
              <a:latin typeface="Times New Roman" pitchFamily="18" charset="0"/>
              <a:cs typeface="Times New Roman" pitchFamily="18" charset="0"/>
            </a:rPr>
            <a:t>ди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E5EDBB0C-2F35-4C1C-8FC1-579A186B05DC}" type="parTrans" cxnId="{0FCC87FA-4554-4C3A-AC49-DE7A272EAAA7}">
      <dgm:prSet/>
      <dgm:spPr/>
      <dgm:t>
        <a:bodyPr/>
        <a:lstStyle/>
        <a:p>
          <a:endParaRPr lang="ru-RU"/>
        </a:p>
      </dgm:t>
    </dgm:pt>
    <dgm:pt modelId="{18180251-DAAA-4D37-ABA9-972AFAB30A8E}" type="sibTrans" cxnId="{0FCC87FA-4554-4C3A-AC49-DE7A272EAAA7}">
      <dgm:prSet/>
      <dgm:spPr/>
      <dgm:t>
        <a:bodyPr/>
        <a:lstStyle/>
        <a:p>
          <a:endParaRPr lang="ru-RU"/>
        </a:p>
      </dgm:t>
    </dgm:pt>
    <dgm:pt modelId="{63FDB851-CAB8-43D8-96DB-0A48FD82083F}" type="pres">
      <dgm:prSet presAssocID="{517BFD2A-83A7-4A3B-8B56-9CA1E6EF27A9}" presName="linear" presStyleCnt="0">
        <dgm:presLayoutVars>
          <dgm:animLvl val="lvl"/>
          <dgm:resizeHandles val="exact"/>
        </dgm:presLayoutVars>
      </dgm:prSet>
      <dgm:spPr/>
      <dgm:t>
        <a:bodyPr/>
        <a:lstStyle/>
        <a:p>
          <a:endParaRPr lang="ru-RU"/>
        </a:p>
      </dgm:t>
    </dgm:pt>
    <dgm:pt modelId="{DF42544F-E7A3-4A46-9615-64ECA4E0B935}" type="pres">
      <dgm:prSet presAssocID="{990B8515-632B-4F37-BDB6-49010CB2F8F1}" presName="parentText" presStyleLbl="node1" presStyleIdx="0" presStyleCnt="1">
        <dgm:presLayoutVars>
          <dgm:chMax val="0"/>
          <dgm:bulletEnabled val="1"/>
        </dgm:presLayoutVars>
      </dgm:prSet>
      <dgm:spPr/>
      <dgm:t>
        <a:bodyPr/>
        <a:lstStyle/>
        <a:p>
          <a:endParaRPr lang="ru-RU"/>
        </a:p>
      </dgm:t>
    </dgm:pt>
  </dgm:ptLst>
  <dgm:cxnLst>
    <dgm:cxn modelId="{0FCC87FA-4554-4C3A-AC49-DE7A272EAAA7}" srcId="{517BFD2A-83A7-4A3B-8B56-9CA1E6EF27A9}" destId="{990B8515-632B-4F37-BDB6-49010CB2F8F1}" srcOrd="0" destOrd="0" parTransId="{E5EDBB0C-2F35-4C1C-8FC1-579A186B05DC}" sibTransId="{18180251-DAAA-4D37-ABA9-972AFAB30A8E}"/>
    <dgm:cxn modelId="{59E923A1-3072-4EFA-9125-5051BF585284}" type="presOf" srcId="{990B8515-632B-4F37-BDB6-49010CB2F8F1}" destId="{DF42544F-E7A3-4A46-9615-64ECA4E0B935}" srcOrd="0" destOrd="0" presId="urn:microsoft.com/office/officeart/2005/8/layout/vList2"/>
    <dgm:cxn modelId="{4886797D-C68B-40F0-83D5-75F54D075D07}" type="presOf" srcId="{517BFD2A-83A7-4A3B-8B56-9CA1E6EF27A9}" destId="{63FDB851-CAB8-43D8-96DB-0A48FD82083F}" srcOrd="0" destOrd="0" presId="urn:microsoft.com/office/officeart/2005/8/layout/vList2"/>
    <dgm:cxn modelId="{C2CCAB6F-24B6-4284-B08B-31FDC7165DEE}" type="presParOf" srcId="{63FDB851-CAB8-43D8-96DB-0A48FD82083F}" destId="{DF42544F-E7A3-4A46-9615-64ECA4E0B935}"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F69C4F01-30B6-44C1-9565-A12F1D9F30F3}" type="doc">
      <dgm:prSet loTypeId="urn:microsoft.com/office/officeart/2005/8/layout/vList2" loCatId="list" qsTypeId="urn:microsoft.com/office/officeart/2005/8/quickstyle/3d1" qsCatId="3D" csTypeId="urn:microsoft.com/office/officeart/2005/8/colors/colorful3" csCatId="colorful"/>
      <dgm:spPr/>
      <dgm:t>
        <a:bodyPr/>
        <a:lstStyle/>
        <a:p>
          <a:endParaRPr lang="ru-RU"/>
        </a:p>
      </dgm:t>
    </dgm:pt>
    <dgm:pt modelId="{11E347E8-D774-485B-ABFA-E2AF8D3457E6}">
      <dgm:prSet/>
      <dgm:spPr/>
      <dgm:t>
        <a:bodyPr/>
        <a:lstStyle/>
        <a:p>
          <a:pPr rtl="0"/>
          <a:r>
            <a:rPr lang="uz-Cyrl-UZ" b="1" dirty="0" smtClean="0">
              <a:latin typeface="Times New Roman" pitchFamily="18" charset="0"/>
              <a:cs typeface="Times New Roman" pitchFamily="18" charset="0"/>
            </a:rPr>
            <a:t>(Ив) - ишлаб чиқариш вақти; </a:t>
          </a:r>
          <a:endParaRPr lang="ru-RU" dirty="0">
            <a:latin typeface="Times New Roman" pitchFamily="18" charset="0"/>
            <a:cs typeface="Times New Roman" pitchFamily="18" charset="0"/>
          </a:endParaRPr>
        </a:p>
      </dgm:t>
    </dgm:pt>
    <dgm:pt modelId="{A516D23F-A3D9-44E6-85E4-1FDD3A08D5F4}" type="parTrans" cxnId="{F824665E-A976-4DC9-BDA1-D3E8ED540CC0}">
      <dgm:prSet/>
      <dgm:spPr/>
      <dgm:t>
        <a:bodyPr/>
        <a:lstStyle/>
        <a:p>
          <a:endParaRPr lang="ru-RU"/>
        </a:p>
      </dgm:t>
    </dgm:pt>
    <dgm:pt modelId="{354F1631-922F-4DD8-A6A2-45FC8E4D56B2}" type="sibTrans" cxnId="{F824665E-A976-4DC9-BDA1-D3E8ED540CC0}">
      <dgm:prSet/>
      <dgm:spPr/>
      <dgm:t>
        <a:bodyPr/>
        <a:lstStyle/>
        <a:p>
          <a:endParaRPr lang="ru-RU"/>
        </a:p>
      </dgm:t>
    </dgm:pt>
    <dgm:pt modelId="{A89FE809-9C44-40FB-AE19-4851A9BD6249}">
      <dgm:prSet/>
      <dgm:spPr/>
      <dgm:t>
        <a:bodyPr/>
        <a:lstStyle/>
        <a:p>
          <a:pPr rtl="0"/>
          <a:r>
            <a:rPr lang="uz-Cyrl-UZ" b="1" dirty="0" smtClean="0">
              <a:latin typeface="Times New Roman" pitchFamily="18" charset="0"/>
              <a:cs typeface="Times New Roman" pitchFamily="18" charset="0"/>
            </a:rPr>
            <a:t>(Мв) - муомала вақти</a:t>
          </a:r>
          <a:endParaRPr lang="ru-RU" dirty="0">
            <a:latin typeface="Times New Roman" pitchFamily="18" charset="0"/>
            <a:cs typeface="Times New Roman" pitchFamily="18" charset="0"/>
          </a:endParaRPr>
        </a:p>
      </dgm:t>
    </dgm:pt>
    <dgm:pt modelId="{82711032-684C-4C03-A249-78B080FA7C14}" type="parTrans" cxnId="{025C3F22-BF5E-428D-971E-A3012EA0A654}">
      <dgm:prSet/>
      <dgm:spPr/>
      <dgm:t>
        <a:bodyPr/>
        <a:lstStyle/>
        <a:p>
          <a:endParaRPr lang="ru-RU"/>
        </a:p>
      </dgm:t>
    </dgm:pt>
    <dgm:pt modelId="{D665C8FE-0997-44C9-B9B8-87C8EA495E36}" type="sibTrans" cxnId="{025C3F22-BF5E-428D-971E-A3012EA0A654}">
      <dgm:prSet/>
      <dgm:spPr/>
      <dgm:t>
        <a:bodyPr/>
        <a:lstStyle/>
        <a:p>
          <a:endParaRPr lang="ru-RU"/>
        </a:p>
      </dgm:t>
    </dgm:pt>
    <dgm:pt modelId="{6A14189D-4ECA-4A31-AD50-C48D2EBB62BC}" type="pres">
      <dgm:prSet presAssocID="{F69C4F01-30B6-44C1-9565-A12F1D9F30F3}" presName="linear" presStyleCnt="0">
        <dgm:presLayoutVars>
          <dgm:animLvl val="lvl"/>
          <dgm:resizeHandles val="exact"/>
        </dgm:presLayoutVars>
      </dgm:prSet>
      <dgm:spPr/>
      <dgm:t>
        <a:bodyPr/>
        <a:lstStyle/>
        <a:p>
          <a:endParaRPr lang="ru-RU"/>
        </a:p>
      </dgm:t>
    </dgm:pt>
    <dgm:pt modelId="{DAFBB909-1283-4759-8038-F8397177334C}" type="pres">
      <dgm:prSet presAssocID="{11E347E8-D774-485B-ABFA-E2AF8D3457E6}" presName="parentText" presStyleLbl="node1" presStyleIdx="0" presStyleCnt="2">
        <dgm:presLayoutVars>
          <dgm:chMax val="0"/>
          <dgm:bulletEnabled val="1"/>
        </dgm:presLayoutVars>
      </dgm:prSet>
      <dgm:spPr/>
      <dgm:t>
        <a:bodyPr/>
        <a:lstStyle/>
        <a:p>
          <a:endParaRPr lang="ru-RU"/>
        </a:p>
      </dgm:t>
    </dgm:pt>
    <dgm:pt modelId="{0C80EF8B-0575-40E5-B13C-BCEAA89BFFEA}" type="pres">
      <dgm:prSet presAssocID="{354F1631-922F-4DD8-A6A2-45FC8E4D56B2}" presName="spacer" presStyleCnt="0"/>
      <dgm:spPr/>
    </dgm:pt>
    <dgm:pt modelId="{BD9A5848-7639-4910-BF29-E817C5AEF200}" type="pres">
      <dgm:prSet presAssocID="{A89FE809-9C44-40FB-AE19-4851A9BD6249}" presName="parentText" presStyleLbl="node1" presStyleIdx="1" presStyleCnt="2">
        <dgm:presLayoutVars>
          <dgm:chMax val="0"/>
          <dgm:bulletEnabled val="1"/>
        </dgm:presLayoutVars>
      </dgm:prSet>
      <dgm:spPr/>
      <dgm:t>
        <a:bodyPr/>
        <a:lstStyle/>
        <a:p>
          <a:endParaRPr lang="ru-RU"/>
        </a:p>
      </dgm:t>
    </dgm:pt>
  </dgm:ptLst>
  <dgm:cxnLst>
    <dgm:cxn modelId="{D46237E9-0C89-4FBF-ADAE-43BE4CB3656D}" type="presOf" srcId="{F69C4F01-30B6-44C1-9565-A12F1D9F30F3}" destId="{6A14189D-4ECA-4A31-AD50-C48D2EBB62BC}" srcOrd="0" destOrd="0" presId="urn:microsoft.com/office/officeart/2005/8/layout/vList2"/>
    <dgm:cxn modelId="{166F69F6-15E6-4034-BD77-FF318B60336E}" type="presOf" srcId="{A89FE809-9C44-40FB-AE19-4851A9BD6249}" destId="{BD9A5848-7639-4910-BF29-E817C5AEF200}" srcOrd="0" destOrd="0" presId="urn:microsoft.com/office/officeart/2005/8/layout/vList2"/>
    <dgm:cxn modelId="{EB7C9067-AFE4-4154-96F5-F9D48907C4E6}" type="presOf" srcId="{11E347E8-D774-485B-ABFA-E2AF8D3457E6}" destId="{DAFBB909-1283-4759-8038-F8397177334C}" srcOrd="0" destOrd="0" presId="urn:microsoft.com/office/officeart/2005/8/layout/vList2"/>
    <dgm:cxn modelId="{025C3F22-BF5E-428D-971E-A3012EA0A654}" srcId="{F69C4F01-30B6-44C1-9565-A12F1D9F30F3}" destId="{A89FE809-9C44-40FB-AE19-4851A9BD6249}" srcOrd="1" destOrd="0" parTransId="{82711032-684C-4C03-A249-78B080FA7C14}" sibTransId="{D665C8FE-0997-44C9-B9B8-87C8EA495E36}"/>
    <dgm:cxn modelId="{F824665E-A976-4DC9-BDA1-D3E8ED540CC0}" srcId="{F69C4F01-30B6-44C1-9565-A12F1D9F30F3}" destId="{11E347E8-D774-485B-ABFA-E2AF8D3457E6}" srcOrd="0" destOrd="0" parTransId="{A516D23F-A3D9-44E6-85E4-1FDD3A08D5F4}" sibTransId="{354F1631-922F-4DD8-A6A2-45FC8E4D56B2}"/>
    <dgm:cxn modelId="{1B36C504-2B04-4C16-8184-66F6BD1DC0AF}" type="presParOf" srcId="{6A14189D-4ECA-4A31-AD50-C48D2EBB62BC}" destId="{DAFBB909-1283-4759-8038-F8397177334C}" srcOrd="0" destOrd="0" presId="urn:microsoft.com/office/officeart/2005/8/layout/vList2"/>
    <dgm:cxn modelId="{4627E1FB-47F4-4511-A76C-11572FF46893}" type="presParOf" srcId="{6A14189D-4ECA-4A31-AD50-C48D2EBB62BC}" destId="{0C80EF8B-0575-40E5-B13C-BCEAA89BFFEA}" srcOrd="1" destOrd="0" presId="urn:microsoft.com/office/officeart/2005/8/layout/vList2"/>
    <dgm:cxn modelId="{30A38374-21EB-4E63-A1C6-6BC385EBE840}" type="presParOf" srcId="{6A14189D-4ECA-4A31-AD50-C48D2EBB62BC}" destId="{BD9A5848-7639-4910-BF29-E817C5AEF20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8AF817BF-A891-45B3-9239-160F7D43849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F788CF7C-089B-4CAD-8A6D-B91A6B037E55}">
      <dgm:prSet/>
      <dgm:spPr/>
      <dgm:t>
        <a:bodyPr/>
        <a:lstStyle/>
        <a:p>
          <a:pPr rtl="0"/>
          <a:r>
            <a:rPr lang="uz-Cyrl-UZ" b="1" i="1" dirty="0" smtClean="0">
              <a:latin typeface="Times New Roman" pitchFamily="18" charset="0"/>
              <a:cs typeface="Times New Roman" pitchFamily="18" charset="0"/>
            </a:rPr>
            <a:t>Тадбиркорлик капиталининг айланиш </a:t>
          </a:r>
          <a:r>
            <a:rPr lang="uz-Cyrl-UZ" b="1" i="1" dirty="0" smtClean="0">
              <a:latin typeface="Times New Roman" pitchFamily="18" charset="0"/>
              <a:cs typeface="Times New Roman" pitchFamily="18" charset="0"/>
            </a:rPr>
            <a:t>вақти (</a:t>
          </a:r>
          <a:r>
            <a:rPr lang="uz-Cyrl-UZ" b="1" i="1" dirty="0" smtClean="0">
              <a:latin typeface="Times New Roman" pitchFamily="18" charset="0"/>
              <a:cs typeface="Times New Roman" pitchFamily="18" charset="0"/>
            </a:rPr>
            <a:t>Ав)</a:t>
          </a:r>
          <a:endParaRPr lang="ru-RU" b="1" dirty="0">
            <a:latin typeface="Times New Roman" pitchFamily="18" charset="0"/>
            <a:cs typeface="Times New Roman" pitchFamily="18" charset="0"/>
          </a:endParaRPr>
        </a:p>
      </dgm:t>
    </dgm:pt>
    <dgm:pt modelId="{27F305E7-58EC-455D-AF7D-B4F18F1C9670}" type="parTrans" cxnId="{F5AE1C34-4589-4139-A3BD-B64520283420}">
      <dgm:prSet/>
      <dgm:spPr/>
      <dgm:t>
        <a:bodyPr/>
        <a:lstStyle/>
        <a:p>
          <a:endParaRPr lang="ru-RU"/>
        </a:p>
      </dgm:t>
    </dgm:pt>
    <dgm:pt modelId="{5BE90884-7C7C-475A-8E7A-094BB0A15329}" type="sibTrans" cxnId="{F5AE1C34-4589-4139-A3BD-B64520283420}">
      <dgm:prSet/>
      <dgm:spPr/>
      <dgm:t>
        <a:bodyPr/>
        <a:lstStyle/>
        <a:p>
          <a:endParaRPr lang="ru-RU"/>
        </a:p>
      </dgm:t>
    </dgm:pt>
    <dgm:pt modelId="{A19B7107-41A5-4C8A-85D0-A468809844C6}" type="pres">
      <dgm:prSet presAssocID="{8AF817BF-A891-45B3-9239-160F7D438496}" presName="linear" presStyleCnt="0">
        <dgm:presLayoutVars>
          <dgm:animLvl val="lvl"/>
          <dgm:resizeHandles val="exact"/>
        </dgm:presLayoutVars>
      </dgm:prSet>
      <dgm:spPr/>
      <dgm:t>
        <a:bodyPr/>
        <a:lstStyle/>
        <a:p>
          <a:endParaRPr lang="ru-RU"/>
        </a:p>
      </dgm:t>
    </dgm:pt>
    <dgm:pt modelId="{DFDBCBDD-1883-4F8E-A936-0A1D1606A283}" type="pres">
      <dgm:prSet presAssocID="{F788CF7C-089B-4CAD-8A6D-B91A6B037E55}" presName="parentText" presStyleLbl="node1" presStyleIdx="0" presStyleCnt="1" custScaleY="159661">
        <dgm:presLayoutVars>
          <dgm:chMax val="0"/>
          <dgm:bulletEnabled val="1"/>
        </dgm:presLayoutVars>
      </dgm:prSet>
      <dgm:spPr/>
      <dgm:t>
        <a:bodyPr/>
        <a:lstStyle/>
        <a:p>
          <a:endParaRPr lang="ru-RU"/>
        </a:p>
      </dgm:t>
    </dgm:pt>
  </dgm:ptLst>
  <dgm:cxnLst>
    <dgm:cxn modelId="{F5AE1C34-4589-4139-A3BD-B64520283420}" srcId="{8AF817BF-A891-45B3-9239-160F7D438496}" destId="{F788CF7C-089B-4CAD-8A6D-B91A6B037E55}" srcOrd="0" destOrd="0" parTransId="{27F305E7-58EC-455D-AF7D-B4F18F1C9670}" sibTransId="{5BE90884-7C7C-475A-8E7A-094BB0A15329}"/>
    <dgm:cxn modelId="{FFB657E9-AFB8-4CEB-98ED-46E9BA85B86A}" type="presOf" srcId="{F788CF7C-089B-4CAD-8A6D-B91A6B037E55}" destId="{DFDBCBDD-1883-4F8E-A936-0A1D1606A283}" srcOrd="0" destOrd="0" presId="urn:microsoft.com/office/officeart/2005/8/layout/vList2"/>
    <dgm:cxn modelId="{403C5D5B-B00C-46B9-94D1-61CD04CC01C6}" type="presOf" srcId="{8AF817BF-A891-45B3-9239-160F7D438496}" destId="{A19B7107-41A5-4C8A-85D0-A468809844C6}" srcOrd="0" destOrd="0" presId="urn:microsoft.com/office/officeart/2005/8/layout/vList2"/>
    <dgm:cxn modelId="{6522F283-51EA-4662-9DDA-160F2F9BA994}" type="presParOf" srcId="{A19B7107-41A5-4C8A-85D0-A468809844C6}" destId="{DFDBCBDD-1883-4F8E-A936-0A1D1606A283}"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41D3FDAB-6202-47CD-BB67-D37B7AC5D4BD}" type="doc">
      <dgm:prSet loTypeId="urn:microsoft.com/office/officeart/2005/8/layout/chevron2" loCatId="process" qsTypeId="urn:microsoft.com/office/officeart/2005/8/quickstyle/3d1" qsCatId="3D" csTypeId="urn:microsoft.com/office/officeart/2005/8/colors/colorful3" csCatId="colorful" phldr="1"/>
      <dgm:spPr/>
      <dgm:t>
        <a:bodyPr/>
        <a:lstStyle/>
        <a:p>
          <a:endParaRPr lang="ru-RU"/>
        </a:p>
      </dgm:t>
    </dgm:pt>
    <dgm:pt modelId="{CFFF6F65-CDA7-44C6-937A-8BCE702C3550}">
      <dgm:prSet/>
      <dgm:spPr/>
      <dgm:t>
        <a:bodyPr/>
        <a:lstStyle/>
        <a:p>
          <a:pPr rtl="0"/>
          <a:r>
            <a:rPr lang="ru-RU" b="0" i="0" dirty="0" smtClean="0">
              <a:latin typeface="Times New Roman" pitchFamily="18" charset="0"/>
              <a:cs typeface="Times New Roman" pitchFamily="18" charset="0"/>
            </a:rPr>
            <a:t>1</a:t>
          </a:r>
          <a:endParaRPr lang="ru-RU" b="0" i="0" dirty="0">
            <a:latin typeface="Times New Roman" pitchFamily="18" charset="0"/>
            <a:cs typeface="Times New Roman" pitchFamily="18" charset="0"/>
          </a:endParaRPr>
        </a:p>
      </dgm:t>
    </dgm:pt>
    <dgm:pt modelId="{217336B2-88DD-4239-BCA9-7DCB24F0F3E5}" type="parTrans" cxnId="{D7FDD0AE-9A6B-40CC-B5C1-0304AAA1A27B}">
      <dgm:prSet/>
      <dgm:spPr/>
      <dgm:t>
        <a:bodyPr/>
        <a:lstStyle/>
        <a:p>
          <a:endParaRPr lang="ru-RU" b="0" i="0">
            <a:latin typeface="Times New Roman" pitchFamily="18" charset="0"/>
            <a:cs typeface="Times New Roman" pitchFamily="18" charset="0"/>
          </a:endParaRPr>
        </a:p>
      </dgm:t>
    </dgm:pt>
    <dgm:pt modelId="{4AD3CDF1-F211-4DEF-830D-D807F9B2B191}" type="sibTrans" cxnId="{D7FDD0AE-9A6B-40CC-B5C1-0304AAA1A27B}">
      <dgm:prSet/>
      <dgm:spPr/>
      <dgm:t>
        <a:bodyPr/>
        <a:lstStyle/>
        <a:p>
          <a:endParaRPr lang="ru-RU" b="0" i="0">
            <a:latin typeface="Times New Roman" pitchFamily="18" charset="0"/>
            <a:cs typeface="Times New Roman" pitchFamily="18" charset="0"/>
          </a:endParaRPr>
        </a:p>
      </dgm:t>
    </dgm:pt>
    <dgm:pt modelId="{53CE2FD0-40B1-4DB4-A22C-CF80FCB4785A}">
      <dgm:prSet/>
      <dgm:spPr/>
      <dgm:t>
        <a:bodyPr/>
        <a:lstStyle/>
        <a:p>
          <a:pPr rtl="0"/>
          <a:r>
            <a:rPr lang="ru-RU" b="0" i="0" dirty="0" smtClean="0">
              <a:latin typeface="Times New Roman" pitchFamily="18" charset="0"/>
              <a:cs typeface="Times New Roman" pitchFamily="18" charset="0"/>
            </a:rPr>
            <a:t>2</a:t>
          </a:r>
          <a:endParaRPr lang="ru-RU" b="0" i="0" dirty="0">
            <a:latin typeface="Times New Roman" pitchFamily="18" charset="0"/>
            <a:cs typeface="Times New Roman" pitchFamily="18" charset="0"/>
          </a:endParaRPr>
        </a:p>
      </dgm:t>
    </dgm:pt>
    <dgm:pt modelId="{6F8BBDE1-AD03-4A79-A557-5875C4A251D0}" type="parTrans" cxnId="{DA13E4ED-10E8-4EDA-90B5-D59A6087600A}">
      <dgm:prSet/>
      <dgm:spPr/>
      <dgm:t>
        <a:bodyPr/>
        <a:lstStyle/>
        <a:p>
          <a:endParaRPr lang="ru-RU" b="0" i="0">
            <a:latin typeface="Times New Roman" pitchFamily="18" charset="0"/>
            <a:cs typeface="Times New Roman" pitchFamily="18" charset="0"/>
          </a:endParaRPr>
        </a:p>
      </dgm:t>
    </dgm:pt>
    <dgm:pt modelId="{B3C1AC2D-D098-4CFF-B8ED-419AD9BB4F11}" type="sibTrans" cxnId="{DA13E4ED-10E8-4EDA-90B5-D59A6087600A}">
      <dgm:prSet/>
      <dgm:spPr/>
      <dgm:t>
        <a:bodyPr/>
        <a:lstStyle/>
        <a:p>
          <a:endParaRPr lang="ru-RU" b="0" i="0">
            <a:latin typeface="Times New Roman" pitchFamily="18" charset="0"/>
            <a:cs typeface="Times New Roman" pitchFamily="18" charset="0"/>
          </a:endParaRPr>
        </a:p>
      </dgm:t>
    </dgm:pt>
    <dgm:pt modelId="{7071CA87-9562-4738-B880-F410C7032755}">
      <dgm:prSet/>
      <dgm:spPr/>
      <dgm:t>
        <a:bodyPr/>
        <a:lstStyle/>
        <a:p>
          <a:pPr rtl="0"/>
          <a:r>
            <a:rPr lang="ru-RU" b="0" i="0" dirty="0" smtClean="0">
              <a:latin typeface="Times New Roman" pitchFamily="18" charset="0"/>
              <a:cs typeface="Times New Roman" pitchFamily="18" charset="0"/>
            </a:rPr>
            <a:t>3</a:t>
          </a:r>
          <a:endParaRPr lang="ru-RU" b="0" i="0" dirty="0">
            <a:latin typeface="Times New Roman" pitchFamily="18" charset="0"/>
            <a:cs typeface="Times New Roman" pitchFamily="18" charset="0"/>
          </a:endParaRPr>
        </a:p>
      </dgm:t>
    </dgm:pt>
    <dgm:pt modelId="{D00DF2AD-CC92-4280-AEA0-713155B4D7AB}" type="parTrans" cxnId="{BCD4919D-2A8F-4443-A2C5-1756ADA8C2D8}">
      <dgm:prSet/>
      <dgm:spPr/>
      <dgm:t>
        <a:bodyPr/>
        <a:lstStyle/>
        <a:p>
          <a:endParaRPr lang="ru-RU" b="0" i="0">
            <a:latin typeface="Times New Roman" pitchFamily="18" charset="0"/>
            <a:cs typeface="Times New Roman" pitchFamily="18" charset="0"/>
          </a:endParaRPr>
        </a:p>
      </dgm:t>
    </dgm:pt>
    <dgm:pt modelId="{3142DCE5-59A2-40CB-A043-0378C31C638E}" type="sibTrans" cxnId="{BCD4919D-2A8F-4443-A2C5-1756ADA8C2D8}">
      <dgm:prSet/>
      <dgm:spPr/>
      <dgm:t>
        <a:bodyPr/>
        <a:lstStyle/>
        <a:p>
          <a:endParaRPr lang="ru-RU" b="0" i="0">
            <a:latin typeface="Times New Roman" pitchFamily="18" charset="0"/>
            <a:cs typeface="Times New Roman" pitchFamily="18" charset="0"/>
          </a:endParaRPr>
        </a:p>
      </dgm:t>
    </dgm:pt>
    <dgm:pt modelId="{BE35A980-2FFB-4642-93A2-47E0AB575981}">
      <dgm:prSet/>
      <dgm:spPr/>
      <dgm:t>
        <a:bodyPr/>
        <a:lstStyle/>
        <a:p>
          <a:r>
            <a:rPr lang="ru-RU" b="0" i="0" dirty="0" err="1" smtClean="0">
              <a:latin typeface="Times New Roman" pitchFamily="18" charset="0"/>
              <a:cs typeface="Times New Roman" pitchFamily="18" charset="0"/>
            </a:rPr>
            <a:t>бевосита</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меҳнат жараёни</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ёки</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иш</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даври</a:t>
          </a:r>
          <a:r>
            <a:rPr lang="ru-RU" b="0" i="0" dirty="0" smtClean="0">
              <a:latin typeface="Times New Roman" pitchFamily="18" charset="0"/>
              <a:cs typeface="Times New Roman" pitchFamily="18" charset="0"/>
            </a:rPr>
            <a:t> (Ид);</a:t>
          </a:r>
          <a:endParaRPr lang="ru-RU" b="0" i="0" dirty="0">
            <a:latin typeface="Times New Roman" pitchFamily="18" charset="0"/>
            <a:cs typeface="Times New Roman" pitchFamily="18" charset="0"/>
          </a:endParaRPr>
        </a:p>
      </dgm:t>
    </dgm:pt>
    <dgm:pt modelId="{90504788-E556-4BA5-BE79-09B7C14B5732}" type="parTrans" cxnId="{CE909C54-7948-4F10-B1D6-EE7C43DB030E}">
      <dgm:prSet/>
      <dgm:spPr/>
      <dgm:t>
        <a:bodyPr/>
        <a:lstStyle/>
        <a:p>
          <a:endParaRPr lang="ru-RU" b="0" i="0">
            <a:latin typeface="Times New Roman" pitchFamily="18" charset="0"/>
            <a:cs typeface="Times New Roman" pitchFamily="18" charset="0"/>
          </a:endParaRPr>
        </a:p>
      </dgm:t>
    </dgm:pt>
    <dgm:pt modelId="{639E748A-9D8E-4092-8DF5-54C280C98E98}" type="sibTrans" cxnId="{CE909C54-7948-4F10-B1D6-EE7C43DB030E}">
      <dgm:prSet/>
      <dgm:spPr/>
      <dgm:t>
        <a:bodyPr/>
        <a:lstStyle/>
        <a:p>
          <a:endParaRPr lang="ru-RU" b="0" i="0">
            <a:latin typeface="Times New Roman" pitchFamily="18" charset="0"/>
            <a:cs typeface="Times New Roman" pitchFamily="18" charset="0"/>
          </a:endParaRPr>
        </a:p>
      </dgm:t>
    </dgm:pt>
    <dgm:pt modelId="{57CA00CE-C007-4BED-8CA3-2843BA057C5D}">
      <dgm:prSet/>
      <dgm:spPr/>
      <dgm:t>
        <a:bodyPr/>
        <a:lstStyle/>
        <a:p>
          <a:r>
            <a:rPr lang="ru-RU" b="0" i="0" dirty="0" err="1" smtClean="0">
              <a:latin typeface="Times New Roman" pitchFamily="18" charset="0"/>
              <a:cs typeface="Times New Roman" pitchFamily="18" charset="0"/>
            </a:rPr>
            <a:t>турли</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танаффуслар</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даври</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Тд</a:t>
          </a:r>
          <a:r>
            <a:rPr lang="ru-RU" b="0" i="0" dirty="0" smtClean="0">
              <a:latin typeface="Times New Roman" pitchFamily="18" charset="0"/>
              <a:cs typeface="Times New Roman" pitchFamily="18" charset="0"/>
            </a:rPr>
            <a:t>);</a:t>
          </a:r>
          <a:endParaRPr lang="ru-RU" b="0" i="0" dirty="0">
            <a:latin typeface="Times New Roman" pitchFamily="18" charset="0"/>
            <a:cs typeface="Times New Roman" pitchFamily="18" charset="0"/>
          </a:endParaRPr>
        </a:p>
      </dgm:t>
    </dgm:pt>
    <dgm:pt modelId="{1FFFEA00-CCEF-4D38-927D-65B5D5075EFF}" type="parTrans" cxnId="{3D9538B7-B819-423E-8645-3AF5AB0FB731}">
      <dgm:prSet/>
      <dgm:spPr/>
      <dgm:t>
        <a:bodyPr/>
        <a:lstStyle/>
        <a:p>
          <a:endParaRPr lang="ru-RU" b="0" i="0">
            <a:latin typeface="Times New Roman" pitchFamily="18" charset="0"/>
            <a:cs typeface="Times New Roman" pitchFamily="18" charset="0"/>
          </a:endParaRPr>
        </a:p>
      </dgm:t>
    </dgm:pt>
    <dgm:pt modelId="{30B6FDA1-14A7-487A-A723-EF298C11626A}" type="sibTrans" cxnId="{3D9538B7-B819-423E-8645-3AF5AB0FB731}">
      <dgm:prSet/>
      <dgm:spPr/>
      <dgm:t>
        <a:bodyPr/>
        <a:lstStyle/>
        <a:p>
          <a:endParaRPr lang="ru-RU" b="0" i="0">
            <a:latin typeface="Times New Roman" pitchFamily="18" charset="0"/>
            <a:cs typeface="Times New Roman" pitchFamily="18" charset="0"/>
          </a:endParaRPr>
        </a:p>
      </dgm:t>
    </dgm:pt>
    <dgm:pt modelId="{5FAB0CBF-5980-4F24-943C-1DD2C3ED745F}">
      <dgm:prSet/>
      <dgm:spPr/>
      <dgm:t>
        <a:bodyPr/>
        <a:lstStyle/>
        <a:p>
          <a:r>
            <a:rPr lang="ru-RU" b="0" i="0" dirty="0" err="1" smtClean="0">
              <a:latin typeface="Times New Roman" pitchFamily="18" charset="0"/>
              <a:cs typeface="Times New Roman" pitchFamily="18" charset="0"/>
            </a:rPr>
            <a:t>ишлаб</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чиқариш воситаларининг</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ишлаб</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чиқариш заҳираларида бўлиш</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даври</a:t>
          </a:r>
          <a:r>
            <a:rPr lang="ru-RU" b="0" i="0" dirty="0" smtClean="0">
              <a:latin typeface="Times New Roman" pitchFamily="18" charset="0"/>
              <a:cs typeface="Times New Roman" pitchFamily="18" charset="0"/>
            </a:rPr>
            <a:t> (</a:t>
          </a:r>
          <a:r>
            <a:rPr lang="ru-RU" b="0" i="0" dirty="0" err="1" smtClean="0">
              <a:latin typeface="Times New Roman" pitchFamily="18" charset="0"/>
              <a:cs typeface="Times New Roman" pitchFamily="18" charset="0"/>
            </a:rPr>
            <a:t>Зд</a:t>
          </a:r>
          <a:r>
            <a:rPr lang="ru-RU" b="0" i="0" dirty="0" smtClean="0">
              <a:latin typeface="Times New Roman" pitchFamily="18" charset="0"/>
              <a:cs typeface="Times New Roman" pitchFamily="18" charset="0"/>
            </a:rPr>
            <a:t>).</a:t>
          </a:r>
          <a:endParaRPr lang="ru-RU" b="0" i="0" dirty="0">
            <a:latin typeface="Times New Roman" pitchFamily="18" charset="0"/>
            <a:cs typeface="Times New Roman" pitchFamily="18" charset="0"/>
          </a:endParaRPr>
        </a:p>
      </dgm:t>
    </dgm:pt>
    <dgm:pt modelId="{FCC4BECA-0C12-4123-B2E4-75F70074A3DE}" type="parTrans" cxnId="{FE1965CD-C364-4618-A303-34855161E01D}">
      <dgm:prSet/>
      <dgm:spPr/>
      <dgm:t>
        <a:bodyPr/>
        <a:lstStyle/>
        <a:p>
          <a:endParaRPr lang="ru-RU" b="0" i="0">
            <a:latin typeface="Times New Roman" pitchFamily="18" charset="0"/>
            <a:cs typeface="Times New Roman" pitchFamily="18" charset="0"/>
          </a:endParaRPr>
        </a:p>
      </dgm:t>
    </dgm:pt>
    <dgm:pt modelId="{6FD92702-4B0E-41BD-A4E8-FC12AB211280}" type="sibTrans" cxnId="{FE1965CD-C364-4618-A303-34855161E01D}">
      <dgm:prSet/>
      <dgm:spPr/>
      <dgm:t>
        <a:bodyPr/>
        <a:lstStyle/>
        <a:p>
          <a:endParaRPr lang="ru-RU" b="0" i="0">
            <a:latin typeface="Times New Roman" pitchFamily="18" charset="0"/>
            <a:cs typeface="Times New Roman" pitchFamily="18" charset="0"/>
          </a:endParaRPr>
        </a:p>
      </dgm:t>
    </dgm:pt>
    <dgm:pt modelId="{46153DF9-6C66-4414-A7B7-96435F1786BA}" type="pres">
      <dgm:prSet presAssocID="{41D3FDAB-6202-47CD-BB67-D37B7AC5D4BD}" presName="linearFlow" presStyleCnt="0">
        <dgm:presLayoutVars>
          <dgm:dir/>
          <dgm:animLvl val="lvl"/>
          <dgm:resizeHandles val="exact"/>
        </dgm:presLayoutVars>
      </dgm:prSet>
      <dgm:spPr/>
      <dgm:t>
        <a:bodyPr/>
        <a:lstStyle/>
        <a:p>
          <a:endParaRPr lang="ru-RU"/>
        </a:p>
      </dgm:t>
    </dgm:pt>
    <dgm:pt modelId="{D8EC2669-BB25-427C-AE42-C41CF00B825F}" type="pres">
      <dgm:prSet presAssocID="{CFFF6F65-CDA7-44C6-937A-8BCE702C3550}" presName="composite" presStyleCnt="0"/>
      <dgm:spPr/>
    </dgm:pt>
    <dgm:pt modelId="{B5955E08-0C56-4115-ADB4-11B93289CDCE}" type="pres">
      <dgm:prSet presAssocID="{CFFF6F65-CDA7-44C6-937A-8BCE702C3550}" presName="parentText" presStyleLbl="alignNode1" presStyleIdx="0" presStyleCnt="3">
        <dgm:presLayoutVars>
          <dgm:chMax val="1"/>
          <dgm:bulletEnabled val="1"/>
        </dgm:presLayoutVars>
      </dgm:prSet>
      <dgm:spPr/>
      <dgm:t>
        <a:bodyPr/>
        <a:lstStyle/>
        <a:p>
          <a:endParaRPr lang="ru-RU"/>
        </a:p>
      </dgm:t>
    </dgm:pt>
    <dgm:pt modelId="{0EA88D0A-BE03-4A93-96C7-EE7E0371A85B}" type="pres">
      <dgm:prSet presAssocID="{CFFF6F65-CDA7-44C6-937A-8BCE702C3550}" presName="descendantText" presStyleLbl="alignAcc1" presStyleIdx="0" presStyleCnt="3">
        <dgm:presLayoutVars>
          <dgm:bulletEnabled val="1"/>
        </dgm:presLayoutVars>
      </dgm:prSet>
      <dgm:spPr/>
      <dgm:t>
        <a:bodyPr/>
        <a:lstStyle/>
        <a:p>
          <a:endParaRPr lang="ru-RU"/>
        </a:p>
      </dgm:t>
    </dgm:pt>
    <dgm:pt modelId="{694758D7-E29D-49CF-B7B3-DCF7DDB7E424}" type="pres">
      <dgm:prSet presAssocID="{4AD3CDF1-F211-4DEF-830D-D807F9B2B191}" presName="sp" presStyleCnt="0"/>
      <dgm:spPr/>
    </dgm:pt>
    <dgm:pt modelId="{FF66AF5C-278A-4FC2-A933-7D4B6FE03353}" type="pres">
      <dgm:prSet presAssocID="{53CE2FD0-40B1-4DB4-A22C-CF80FCB4785A}" presName="composite" presStyleCnt="0"/>
      <dgm:spPr/>
    </dgm:pt>
    <dgm:pt modelId="{60646CA4-9C15-4939-8777-C6BCE80C16A1}" type="pres">
      <dgm:prSet presAssocID="{53CE2FD0-40B1-4DB4-A22C-CF80FCB4785A}" presName="parentText" presStyleLbl="alignNode1" presStyleIdx="1" presStyleCnt="3">
        <dgm:presLayoutVars>
          <dgm:chMax val="1"/>
          <dgm:bulletEnabled val="1"/>
        </dgm:presLayoutVars>
      </dgm:prSet>
      <dgm:spPr/>
      <dgm:t>
        <a:bodyPr/>
        <a:lstStyle/>
        <a:p>
          <a:endParaRPr lang="ru-RU"/>
        </a:p>
      </dgm:t>
    </dgm:pt>
    <dgm:pt modelId="{31411C19-46C3-49A5-BA09-79A3F4BE1131}" type="pres">
      <dgm:prSet presAssocID="{53CE2FD0-40B1-4DB4-A22C-CF80FCB4785A}" presName="descendantText" presStyleLbl="alignAcc1" presStyleIdx="1" presStyleCnt="3">
        <dgm:presLayoutVars>
          <dgm:bulletEnabled val="1"/>
        </dgm:presLayoutVars>
      </dgm:prSet>
      <dgm:spPr/>
      <dgm:t>
        <a:bodyPr/>
        <a:lstStyle/>
        <a:p>
          <a:endParaRPr lang="ru-RU"/>
        </a:p>
      </dgm:t>
    </dgm:pt>
    <dgm:pt modelId="{D08F677D-0A70-44D2-85E5-C6254B395337}" type="pres">
      <dgm:prSet presAssocID="{B3C1AC2D-D098-4CFF-B8ED-419AD9BB4F11}" presName="sp" presStyleCnt="0"/>
      <dgm:spPr/>
    </dgm:pt>
    <dgm:pt modelId="{A0AF67C5-70C8-4F3D-9310-AEC61B4B8AF3}" type="pres">
      <dgm:prSet presAssocID="{7071CA87-9562-4738-B880-F410C7032755}" presName="composite" presStyleCnt="0"/>
      <dgm:spPr/>
    </dgm:pt>
    <dgm:pt modelId="{E6E2D743-3306-4359-AC6F-DD716433C3B2}" type="pres">
      <dgm:prSet presAssocID="{7071CA87-9562-4738-B880-F410C7032755}" presName="parentText" presStyleLbl="alignNode1" presStyleIdx="2" presStyleCnt="3">
        <dgm:presLayoutVars>
          <dgm:chMax val="1"/>
          <dgm:bulletEnabled val="1"/>
        </dgm:presLayoutVars>
      </dgm:prSet>
      <dgm:spPr/>
      <dgm:t>
        <a:bodyPr/>
        <a:lstStyle/>
        <a:p>
          <a:endParaRPr lang="ru-RU"/>
        </a:p>
      </dgm:t>
    </dgm:pt>
    <dgm:pt modelId="{774D16E9-A20F-4806-9E92-DDCE84C011EE}" type="pres">
      <dgm:prSet presAssocID="{7071CA87-9562-4738-B880-F410C7032755}" presName="descendantText" presStyleLbl="alignAcc1" presStyleIdx="2" presStyleCnt="3">
        <dgm:presLayoutVars>
          <dgm:bulletEnabled val="1"/>
        </dgm:presLayoutVars>
      </dgm:prSet>
      <dgm:spPr/>
      <dgm:t>
        <a:bodyPr/>
        <a:lstStyle/>
        <a:p>
          <a:endParaRPr lang="ru-RU"/>
        </a:p>
      </dgm:t>
    </dgm:pt>
  </dgm:ptLst>
  <dgm:cxnLst>
    <dgm:cxn modelId="{167C1B25-E65B-4D4A-A0D7-6D28A0BF4ACD}" type="presOf" srcId="{7071CA87-9562-4738-B880-F410C7032755}" destId="{E6E2D743-3306-4359-AC6F-DD716433C3B2}" srcOrd="0" destOrd="0" presId="urn:microsoft.com/office/officeart/2005/8/layout/chevron2"/>
    <dgm:cxn modelId="{544259F6-F9F6-4053-AEAE-400A65D14313}" type="presOf" srcId="{41D3FDAB-6202-47CD-BB67-D37B7AC5D4BD}" destId="{46153DF9-6C66-4414-A7B7-96435F1786BA}" srcOrd="0" destOrd="0" presId="urn:microsoft.com/office/officeart/2005/8/layout/chevron2"/>
    <dgm:cxn modelId="{DA13E4ED-10E8-4EDA-90B5-D59A6087600A}" srcId="{41D3FDAB-6202-47CD-BB67-D37B7AC5D4BD}" destId="{53CE2FD0-40B1-4DB4-A22C-CF80FCB4785A}" srcOrd="1" destOrd="0" parTransId="{6F8BBDE1-AD03-4A79-A557-5875C4A251D0}" sibTransId="{B3C1AC2D-D098-4CFF-B8ED-419AD9BB4F11}"/>
    <dgm:cxn modelId="{FE1965CD-C364-4618-A303-34855161E01D}" srcId="{7071CA87-9562-4738-B880-F410C7032755}" destId="{5FAB0CBF-5980-4F24-943C-1DD2C3ED745F}" srcOrd="0" destOrd="0" parTransId="{FCC4BECA-0C12-4123-B2E4-75F70074A3DE}" sibTransId="{6FD92702-4B0E-41BD-A4E8-FC12AB211280}"/>
    <dgm:cxn modelId="{22FD1CE1-A2D6-4A94-9A53-AC5C0CB6EB6C}" type="presOf" srcId="{5FAB0CBF-5980-4F24-943C-1DD2C3ED745F}" destId="{774D16E9-A20F-4806-9E92-DDCE84C011EE}" srcOrd="0" destOrd="0" presId="urn:microsoft.com/office/officeart/2005/8/layout/chevron2"/>
    <dgm:cxn modelId="{3D9538B7-B819-423E-8645-3AF5AB0FB731}" srcId="{53CE2FD0-40B1-4DB4-A22C-CF80FCB4785A}" destId="{57CA00CE-C007-4BED-8CA3-2843BA057C5D}" srcOrd="0" destOrd="0" parTransId="{1FFFEA00-CCEF-4D38-927D-65B5D5075EFF}" sibTransId="{30B6FDA1-14A7-487A-A723-EF298C11626A}"/>
    <dgm:cxn modelId="{C5F7A1E5-0BA9-4F1A-93DC-14CAA36A14A2}" type="presOf" srcId="{CFFF6F65-CDA7-44C6-937A-8BCE702C3550}" destId="{B5955E08-0C56-4115-ADB4-11B93289CDCE}" srcOrd="0" destOrd="0" presId="urn:microsoft.com/office/officeart/2005/8/layout/chevron2"/>
    <dgm:cxn modelId="{ABF6D4BC-E62A-487C-A99D-A328660C5F6A}" type="presOf" srcId="{BE35A980-2FFB-4642-93A2-47E0AB575981}" destId="{0EA88D0A-BE03-4A93-96C7-EE7E0371A85B}" srcOrd="0" destOrd="0" presId="urn:microsoft.com/office/officeart/2005/8/layout/chevron2"/>
    <dgm:cxn modelId="{94B35EA7-83BE-4A0E-923C-AC7AAB187C64}" type="presOf" srcId="{53CE2FD0-40B1-4DB4-A22C-CF80FCB4785A}" destId="{60646CA4-9C15-4939-8777-C6BCE80C16A1}" srcOrd="0" destOrd="0" presId="urn:microsoft.com/office/officeart/2005/8/layout/chevron2"/>
    <dgm:cxn modelId="{BCD4919D-2A8F-4443-A2C5-1756ADA8C2D8}" srcId="{41D3FDAB-6202-47CD-BB67-D37B7AC5D4BD}" destId="{7071CA87-9562-4738-B880-F410C7032755}" srcOrd="2" destOrd="0" parTransId="{D00DF2AD-CC92-4280-AEA0-713155B4D7AB}" sibTransId="{3142DCE5-59A2-40CB-A043-0378C31C638E}"/>
    <dgm:cxn modelId="{CE909C54-7948-4F10-B1D6-EE7C43DB030E}" srcId="{CFFF6F65-CDA7-44C6-937A-8BCE702C3550}" destId="{BE35A980-2FFB-4642-93A2-47E0AB575981}" srcOrd="0" destOrd="0" parTransId="{90504788-E556-4BA5-BE79-09B7C14B5732}" sibTransId="{639E748A-9D8E-4092-8DF5-54C280C98E98}"/>
    <dgm:cxn modelId="{1C3120D8-DD50-4B4F-B851-3F4D9E1DA2F6}" type="presOf" srcId="{57CA00CE-C007-4BED-8CA3-2843BA057C5D}" destId="{31411C19-46C3-49A5-BA09-79A3F4BE1131}" srcOrd="0" destOrd="0" presId="urn:microsoft.com/office/officeart/2005/8/layout/chevron2"/>
    <dgm:cxn modelId="{D7FDD0AE-9A6B-40CC-B5C1-0304AAA1A27B}" srcId="{41D3FDAB-6202-47CD-BB67-D37B7AC5D4BD}" destId="{CFFF6F65-CDA7-44C6-937A-8BCE702C3550}" srcOrd="0" destOrd="0" parTransId="{217336B2-88DD-4239-BCA9-7DCB24F0F3E5}" sibTransId="{4AD3CDF1-F211-4DEF-830D-D807F9B2B191}"/>
    <dgm:cxn modelId="{F219E8D7-50B6-4AFC-BB83-31B8F05BD693}" type="presParOf" srcId="{46153DF9-6C66-4414-A7B7-96435F1786BA}" destId="{D8EC2669-BB25-427C-AE42-C41CF00B825F}" srcOrd="0" destOrd="0" presId="urn:microsoft.com/office/officeart/2005/8/layout/chevron2"/>
    <dgm:cxn modelId="{F15B6975-75C7-4C34-8CCB-E7771F03F154}" type="presParOf" srcId="{D8EC2669-BB25-427C-AE42-C41CF00B825F}" destId="{B5955E08-0C56-4115-ADB4-11B93289CDCE}" srcOrd="0" destOrd="0" presId="urn:microsoft.com/office/officeart/2005/8/layout/chevron2"/>
    <dgm:cxn modelId="{CD5001D5-83F0-467B-B612-356ED2878EC2}" type="presParOf" srcId="{D8EC2669-BB25-427C-AE42-C41CF00B825F}" destId="{0EA88D0A-BE03-4A93-96C7-EE7E0371A85B}" srcOrd="1" destOrd="0" presId="urn:microsoft.com/office/officeart/2005/8/layout/chevron2"/>
    <dgm:cxn modelId="{7444F32A-F5FA-47A4-A713-60BC32E9D9F2}" type="presParOf" srcId="{46153DF9-6C66-4414-A7B7-96435F1786BA}" destId="{694758D7-E29D-49CF-B7B3-DCF7DDB7E424}" srcOrd="1" destOrd="0" presId="urn:microsoft.com/office/officeart/2005/8/layout/chevron2"/>
    <dgm:cxn modelId="{C792E6DD-93F4-46CA-86B4-3ADE5B09C5A8}" type="presParOf" srcId="{46153DF9-6C66-4414-A7B7-96435F1786BA}" destId="{FF66AF5C-278A-4FC2-A933-7D4B6FE03353}" srcOrd="2" destOrd="0" presId="urn:microsoft.com/office/officeart/2005/8/layout/chevron2"/>
    <dgm:cxn modelId="{F6210417-40CA-4B36-96A0-90478206B105}" type="presParOf" srcId="{FF66AF5C-278A-4FC2-A933-7D4B6FE03353}" destId="{60646CA4-9C15-4939-8777-C6BCE80C16A1}" srcOrd="0" destOrd="0" presId="urn:microsoft.com/office/officeart/2005/8/layout/chevron2"/>
    <dgm:cxn modelId="{082C41CE-E793-409E-88CF-BC401F2B018D}" type="presParOf" srcId="{FF66AF5C-278A-4FC2-A933-7D4B6FE03353}" destId="{31411C19-46C3-49A5-BA09-79A3F4BE1131}" srcOrd="1" destOrd="0" presId="urn:microsoft.com/office/officeart/2005/8/layout/chevron2"/>
    <dgm:cxn modelId="{AA960620-70F0-4FC0-81C7-3E670A96CCCC}" type="presParOf" srcId="{46153DF9-6C66-4414-A7B7-96435F1786BA}" destId="{D08F677D-0A70-44D2-85E5-C6254B395337}" srcOrd="3" destOrd="0" presId="urn:microsoft.com/office/officeart/2005/8/layout/chevron2"/>
    <dgm:cxn modelId="{6ECBEE6E-2B15-42F0-9D7C-97195BAED46F}" type="presParOf" srcId="{46153DF9-6C66-4414-A7B7-96435F1786BA}" destId="{A0AF67C5-70C8-4F3D-9310-AEC61B4B8AF3}" srcOrd="4" destOrd="0" presId="urn:microsoft.com/office/officeart/2005/8/layout/chevron2"/>
    <dgm:cxn modelId="{4BC019CD-0689-489F-B5F4-46B8DB687E7A}" type="presParOf" srcId="{A0AF67C5-70C8-4F3D-9310-AEC61B4B8AF3}" destId="{E6E2D743-3306-4359-AC6F-DD716433C3B2}" srcOrd="0" destOrd="0" presId="urn:microsoft.com/office/officeart/2005/8/layout/chevron2"/>
    <dgm:cxn modelId="{05DFD7B4-DF9E-48E4-B390-4EC4F405A72A}" type="presParOf" srcId="{A0AF67C5-70C8-4F3D-9310-AEC61B4B8AF3}" destId="{774D16E9-A20F-4806-9E92-DDCE84C011EE}"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8AE24FF2-9264-4328-BAE3-5E6E21C8B4B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6DA1A291-A753-4083-BA78-AB3E96C0AA69}">
      <dgm:prSet/>
      <dgm:spPr/>
      <dgm:t>
        <a:bodyPr/>
        <a:lstStyle/>
        <a:p>
          <a:pPr rtl="0"/>
          <a:r>
            <a:rPr lang="uz-Cyrl-UZ" b="1" u="none" dirty="0" smtClean="0">
              <a:latin typeface="Times New Roman" pitchFamily="18" charset="0"/>
              <a:cs typeface="Times New Roman" pitchFamily="18" charset="0"/>
            </a:rPr>
            <a:t>Ишлаб чиқариш вақти уч қисмдан иборат:</a:t>
          </a:r>
          <a:endParaRPr lang="ru-RU" b="1" u="none" dirty="0">
            <a:latin typeface="Times New Roman" pitchFamily="18" charset="0"/>
            <a:cs typeface="Times New Roman" pitchFamily="18" charset="0"/>
          </a:endParaRPr>
        </a:p>
      </dgm:t>
    </dgm:pt>
    <dgm:pt modelId="{6A71D158-11A6-4EA3-B8A6-280DFD1E6C34}" type="parTrans" cxnId="{95E3E8DC-BCA0-46BB-8BA1-030379E44E23}">
      <dgm:prSet/>
      <dgm:spPr/>
      <dgm:t>
        <a:bodyPr/>
        <a:lstStyle/>
        <a:p>
          <a:endParaRPr lang="ru-RU"/>
        </a:p>
      </dgm:t>
    </dgm:pt>
    <dgm:pt modelId="{504FFFFF-655D-4544-8FAF-5B6D97A9A515}" type="sibTrans" cxnId="{95E3E8DC-BCA0-46BB-8BA1-030379E44E23}">
      <dgm:prSet/>
      <dgm:spPr/>
      <dgm:t>
        <a:bodyPr/>
        <a:lstStyle/>
        <a:p>
          <a:endParaRPr lang="ru-RU"/>
        </a:p>
      </dgm:t>
    </dgm:pt>
    <dgm:pt modelId="{BDE885D3-B419-4F31-B486-5ECC8A4645AE}" type="pres">
      <dgm:prSet presAssocID="{8AE24FF2-9264-4328-BAE3-5E6E21C8B4B0}" presName="linear" presStyleCnt="0">
        <dgm:presLayoutVars>
          <dgm:animLvl val="lvl"/>
          <dgm:resizeHandles val="exact"/>
        </dgm:presLayoutVars>
      </dgm:prSet>
      <dgm:spPr/>
      <dgm:t>
        <a:bodyPr/>
        <a:lstStyle/>
        <a:p>
          <a:endParaRPr lang="ru-RU"/>
        </a:p>
      </dgm:t>
    </dgm:pt>
    <dgm:pt modelId="{71F596C4-74E6-407B-9208-2B0E9EBF5D49}" type="pres">
      <dgm:prSet presAssocID="{6DA1A291-A753-4083-BA78-AB3E96C0AA69}" presName="parentText" presStyleLbl="node1" presStyleIdx="0" presStyleCnt="1" custScaleY="154510">
        <dgm:presLayoutVars>
          <dgm:chMax val="0"/>
          <dgm:bulletEnabled val="1"/>
        </dgm:presLayoutVars>
      </dgm:prSet>
      <dgm:spPr/>
      <dgm:t>
        <a:bodyPr/>
        <a:lstStyle/>
        <a:p>
          <a:endParaRPr lang="ru-RU"/>
        </a:p>
      </dgm:t>
    </dgm:pt>
  </dgm:ptLst>
  <dgm:cxnLst>
    <dgm:cxn modelId="{95E3E8DC-BCA0-46BB-8BA1-030379E44E23}" srcId="{8AE24FF2-9264-4328-BAE3-5E6E21C8B4B0}" destId="{6DA1A291-A753-4083-BA78-AB3E96C0AA69}" srcOrd="0" destOrd="0" parTransId="{6A71D158-11A6-4EA3-B8A6-280DFD1E6C34}" sibTransId="{504FFFFF-655D-4544-8FAF-5B6D97A9A515}"/>
    <dgm:cxn modelId="{5128D2D3-C931-47C5-9E9C-171CAA7FB301}" type="presOf" srcId="{6DA1A291-A753-4083-BA78-AB3E96C0AA69}" destId="{71F596C4-74E6-407B-9208-2B0E9EBF5D49}" srcOrd="0" destOrd="0" presId="urn:microsoft.com/office/officeart/2005/8/layout/vList2"/>
    <dgm:cxn modelId="{9FE4136C-A55B-4EB7-B3E3-0A4125EF45F4}" type="presOf" srcId="{8AE24FF2-9264-4328-BAE3-5E6E21C8B4B0}" destId="{BDE885D3-B419-4F31-B486-5ECC8A4645AE}" srcOrd="0" destOrd="0" presId="urn:microsoft.com/office/officeart/2005/8/layout/vList2"/>
    <dgm:cxn modelId="{2E53C892-4902-4A1A-A327-E08A29516F4A}" type="presParOf" srcId="{BDE885D3-B419-4F31-B486-5ECC8A4645AE}" destId="{71F596C4-74E6-407B-9208-2B0E9EBF5D49}"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F9E05DD1-C5C9-434A-870C-E6F005F07556}" type="doc">
      <dgm:prSet loTypeId="urn:microsoft.com/office/officeart/2005/8/layout/hList1" loCatId="list" qsTypeId="urn:microsoft.com/office/officeart/2005/8/quickstyle/3d1" qsCatId="3D" csTypeId="urn:microsoft.com/office/officeart/2005/8/colors/colorful4" csCatId="colorful"/>
      <dgm:spPr/>
      <dgm:t>
        <a:bodyPr/>
        <a:lstStyle/>
        <a:p>
          <a:endParaRPr lang="ru-RU"/>
        </a:p>
      </dgm:t>
    </dgm:pt>
    <dgm:pt modelId="{61AA1670-F915-4E2C-9498-158D0812ADC3}">
      <dgm:prSet/>
      <dgm:spPr/>
      <dgm:t>
        <a:bodyPr/>
        <a:lstStyle/>
        <a:p>
          <a:pPr rtl="0"/>
          <a:r>
            <a:rPr lang="ru-RU" b="1" dirty="0" err="1" smtClean="0">
              <a:latin typeface="Times New Roman" pitchFamily="18" charset="0"/>
              <a:cs typeface="Times New Roman" pitchFamily="18" charset="0"/>
            </a:rPr>
            <a:t>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даври</a:t>
          </a:r>
          <a:r>
            <a:rPr lang="ru-RU"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84D07ECC-B726-454A-94FE-DC40FB5C3BBC}" type="parTrans" cxnId="{1EA99A0C-DA10-4395-9E33-2FBB0EB1ED5E}">
      <dgm:prSet/>
      <dgm:spPr/>
      <dgm:t>
        <a:bodyPr/>
        <a:lstStyle/>
        <a:p>
          <a:endParaRPr lang="ru-RU">
            <a:latin typeface="Times New Roman" pitchFamily="18" charset="0"/>
            <a:cs typeface="Times New Roman" pitchFamily="18" charset="0"/>
          </a:endParaRPr>
        </a:p>
      </dgm:t>
    </dgm:pt>
    <dgm:pt modelId="{629A3B27-4DCD-4053-B5FA-1C807243C4D2}" type="sibTrans" cxnId="{1EA99A0C-DA10-4395-9E33-2FBB0EB1ED5E}">
      <dgm:prSet/>
      <dgm:spPr/>
      <dgm:t>
        <a:bodyPr/>
        <a:lstStyle/>
        <a:p>
          <a:endParaRPr lang="ru-RU">
            <a:latin typeface="Times New Roman" pitchFamily="18" charset="0"/>
            <a:cs typeface="Times New Roman" pitchFamily="18" charset="0"/>
          </a:endParaRPr>
        </a:p>
      </dgm:t>
    </dgm:pt>
    <dgm:pt modelId="{AE4C5E08-8C39-4F53-917C-E4A58AFF61C2}">
      <dgm:prSet/>
      <dgm:spPr/>
      <dgm:t>
        <a:bodyPr/>
        <a:lstStyle/>
        <a:p>
          <a:pPr algn="just" rtl="0"/>
          <a:r>
            <a:rPr lang="ru-RU" b="1" dirty="0" err="1" smtClean="0">
              <a:latin typeface="Times New Roman" pitchFamily="18" charset="0"/>
              <a:cs typeface="Times New Roman" pitchFamily="18" charset="0"/>
            </a:rPr>
            <a:t>ишлаб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чиқариш вақтининг асосий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таркибий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қисмидир</a:t>
          </a:r>
          <a:r>
            <a:rPr lang="ru-RU" dirty="0" err="1"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39BA8FF-8A0A-4D1D-B05E-902BA5404F7C}" type="parTrans" cxnId="{397470DE-06C2-4540-8F14-B83B12F14FE1}">
      <dgm:prSet/>
      <dgm:spPr/>
      <dgm:t>
        <a:bodyPr/>
        <a:lstStyle/>
        <a:p>
          <a:endParaRPr lang="ru-RU">
            <a:latin typeface="Times New Roman" pitchFamily="18" charset="0"/>
            <a:cs typeface="Times New Roman" pitchFamily="18" charset="0"/>
          </a:endParaRPr>
        </a:p>
      </dgm:t>
    </dgm:pt>
    <dgm:pt modelId="{B616E819-E4B2-4699-A96F-4CE782091B67}" type="sibTrans" cxnId="{397470DE-06C2-4540-8F14-B83B12F14FE1}">
      <dgm:prSet/>
      <dgm:spPr/>
      <dgm:t>
        <a:bodyPr/>
        <a:lstStyle/>
        <a:p>
          <a:endParaRPr lang="ru-RU">
            <a:latin typeface="Times New Roman" pitchFamily="18" charset="0"/>
            <a:cs typeface="Times New Roman" pitchFamily="18" charset="0"/>
          </a:endParaRPr>
        </a:p>
      </dgm:t>
    </dgm:pt>
    <dgm:pt modelId="{4E6440D3-9F82-4A8B-8B3F-E4919252779F}" type="pres">
      <dgm:prSet presAssocID="{F9E05DD1-C5C9-434A-870C-E6F005F07556}" presName="Name0" presStyleCnt="0">
        <dgm:presLayoutVars>
          <dgm:dir/>
          <dgm:animLvl val="lvl"/>
          <dgm:resizeHandles val="exact"/>
        </dgm:presLayoutVars>
      </dgm:prSet>
      <dgm:spPr/>
      <dgm:t>
        <a:bodyPr/>
        <a:lstStyle/>
        <a:p>
          <a:endParaRPr lang="ru-RU"/>
        </a:p>
      </dgm:t>
    </dgm:pt>
    <dgm:pt modelId="{952A698B-3EBB-4EC8-B621-75B87CD89F65}" type="pres">
      <dgm:prSet presAssocID="{61AA1670-F915-4E2C-9498-158D0812ADC3}" presName="composite" presStyleCnt="0"/>
      <dgm:spPr/>
    </dgm:pt>
    <dgm:pt modelId="{3D4854A7-173E-4104-91D8-4128816A3337}" type="pres">
      <dgm:prSet presAssocID="{61AA1670-F915-4E2C-9498-158D0812ADC3}" presName="parTx" presStyleLbl="alignNode1" presStyleIdx="0" presStyleCnt="1">
        <dgm:presLayoutVars>
          <dgm:chMax val="0"/>
          <dgm:chPref val="0"/>
          <dgm:bulletEnabled val="1"/>
        </dgm:presLayoutVars>
      </dgm:prSet>
      <dgm:spPr/>
      <dgm:t>
        <a:bodyPr/>
        <a:lstStyle/>
        <a:p>
          <a:endParaRPr lang="ru-RU"/>
        </a:p>
      </dgm:t>
    </dgm:pt>
    <dgm:pt modelId="{FD7206E8-5C82-4ACD-B6C2-22247B1508F6}" type="pres">
      <dgm:prSet presAssocID="{61AA1670-F915-4E2C-9498-158D0812ADC3}" presName="desTx" presStyleLbl="alignAccFollowNode1" presStyleIdx="0" presStyleCnt="1">
        <dgm:presLayoutVars>
          <dgm:bulletEnabled val="1"/>
        </dgm:presLayoutVars>
      </dgm:prSet>
      <dgm:spPr/>
      <dgm:t>
        <a:bodyPr/>
        <a:lstStyle/>
        <a:p>
          <a:endParaRPr lang="ru-RU"/>
        </a:p>
      </dgm:t>
    </dgm:pt>
  </dgm:ptLst>
  <dgm:cxnLst>
    <dgm:cxn modelId="{397470DE-06C2-4540-8F14-B83B12F14FE1}" srcId="{61AA1670-F915-4E2C-9498-158D0812ADC3}" destId="{AE4C5E08-8C39-4F53-917C-E4A58AFF61C2}" srcOrd="0" destOrd="0" parTransId="{739BA8FF-8A0A-4D1D-B05E-902BA5404F7C}" sibTransId="{B616E819-E4B2-4699-A96F-4CE782091B67}"/>
    <dgm:cxn modelId="{0ED7846A-AF1E-44FF-9D06-902658452730}" type="presOf" srcId="{61AA1670-F915-4E2C-9498-158D0812ADC3}" destId="{3D4854A7-173E-4104-91D8-4128816A3337}" srcOrd="0" destOrd="0" presId="urn:microsoft.com/office/officeart/2005/8/layout/hList1"/>
    <dgm:cxn modelId="{1EA99A0C-DA10-4395-9E33-2FBB0EB1ED5E}" srcId="{F9E05DD1-C5C9-434A-870C-E6F005F07556}" destId="{61AA1670-F915-4E2C-9498-158D0812ADC3}" srcOrd="0" destOrd="0" parTransId="{84D07ECC-B726-454A-94FE-DC40FB5C3BBC}" sibTransId="{629A3B27-4DCD-4053-B5FA-1C807243C4D2}"/>
    <dgm:cxn modelId="{FF58DA79-7C07-4B44-B813-CA6DD681A795}" type="presOf" srcId="{AE4C5E08-8C39-4F53-917C-E4A58AFF61C2}" destId="{FD7206E8-5C82-4ACD-B6C2-22247B1508F6}" srcOrd="0" destOrd="0" presId="urn:microsoft.com/office/officeart/2005/8/layout/hList1"/>
    <dgm:cxn modelId="{7F8895F8-7F85-4054-B941-F2E71D50C28D}" type="presOf" srcId="{F9E05DD1-C5C9-434A-870C-E6F005F07556}" destId="{4E6440D3-9F82-4A8B-8B3F-E4919252779F}" srcOrd="0" destOrd="0" presId="urn:microsoft.com/office/officeart/2005/8/layout/hList1"/>
    <dgm:cxn modelId="{BED27D70-859A-4849-9688-426BACDDC502}" type="presParOf" srcId="{4E6440D3-9F82-4A8B-8B3F-E4919252779F}" destId="{952A698B-3EBB-4EC8-B621-75B87CD89F65}" srcOrd="0" destOrd="0" presId="urn:microsoft.com/office/officeart/2005/8/layout/hList1"/>
    <dgm:cxn modelId="{CEF5EE1A-04B2-4AC1-A266-B9657766B93B}" type="presParOf" srcId="{952A698B-3EBB-4EC8-B621-75B87CD89F65}" destId="{3D4854A7-173E-4104-91D8-4128816A3337}" srcOrd="0" destOrd="0" presId="urn:microsoft.com/office/officeart/2005/8/layout/hList1"/>
    <dgm:cxn modelId="{D3CC0268-E781-4376-9B7D-FDD8966C9DED}" type="presParOf" srcId="{952A698B-3EBB-4EC8-B621-75B87CD89F65}" destId="{FD7206E8-5C82-4ACD-B6C2-22247B1508F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0D59BB71-2DBE-4389-A3E8-F8090FD06324}" type="doc">
      <dgm:prSet loTypeId="urn:microsoft.com/office/officeart/2005/8/layout/hList1" loCatId="list" qsTypeId="urn:microsoft.com/office/officeart/2005/8/quickstyle/3d1" qsCatId="3D" csTypeId="urn:microsoft.com/office/officeart/2005/8/colors/colorful3" csCatId="colorful" phldr="1"/>
      <dgm:spPr/>
      <dgm:t>
        <a:bodyPr/>
        <a:lstStyle/>
        <a:p>
          <a:endParaRPr lang="ru-RU"/>
        </a:p>
      </dgm:t>
    </dgm:pt>
    <dgm:pt modelId="{EC2E67C8-037A-4729-A7B4-1FFEFBC26049}">
      <dgm:prSet/>
      <dgm:spPr/>
      <dgm:t>
        <a:bodyPr/>
        <a:lstStyle/>
        <a:p>
          <a:pPr rtl="0"/>
          <a:r>
            <a:rPr lang="ru-RU" b="1" dirty="0" err="1" smtClean="0">
              <a:latin typeface="Times New Roman" pitchFamily="18" charset="0"/>
              <a:cs typeface="Times New Roman" pitchFamily="18" charset="0"/>
            </a:rPr>
            <a:t>Ишлаб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чиқариш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воситаларнинг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заҳира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эҳтиётлар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сифатида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бўлиш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вақти</a:t>
          </a:r>
          <a:r>
            <a:rPr lang="ru-RU" b="1"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4221167A-C310-4D8E-A340-65E712FCCC1E}" type="parTrans" cxnId="{EC9112BB-0E0B-471B-B0E7-E283827B1485}">
      <dgm:prSet/>
      <dgm:spPr/>
      <dgm:t>
        <a:bodyPr/>
        <a:lstStyle/>
        <a:p>
          <a:endParaRPr lang="ru-RU">
            <a:latin typeface="Times New Roman" pitchFamily="18" charset="0"/>
            <a:cs typeface="Times New Roman" pitchFamily="18" charset="0"/>
          </a:endParaRPr>
        </a:p>
      </dgm:t>
    </dgm:pt>
    <dgm:pt modelId="{A99ECF61-497A-4375-B17C-4BFD4390BB79}" type="sibTrans" cxnId="{EC9112BB-0E0B-471B-B0E7-E283827B1485}">
      <dgm:prSet/>
      <dgm:spPr/>
      <dgm:t>
        <a:bodyPr/>
        <a:lstStyle/>
        <a:p>
          <a:endParaRPr lang="ru-RU">
            <a:latin typeface="Times New Roman" pitchFamily="18" charset="0"/>
            <a:cs typeface="Times New Roman" pitchFamily="18" charset="0"/>
          </a:endParaRPr>
        </a:p>
      </dgm:t>
    </dgm:pt>
    <dgm:pt modelId="{CF6946A7-79F1-4457-8607-6525EF0CCEA7}">
      <dgm:prSet/>
      <dgm:spPr/>
      <dgm:t>
        <a:bodyPr/>
        <a:lstStyle/>
        <a:p>
          <a:pPr algn="just" rtl="0"/>
          <a:r>
            <a:rPr lang="ru-RU" b="1" dirty="0" err="1" smtClean="0">
              <a:latin typeface="Times New Roman" pitchFamily="18" charset="0"/>
              <a:cs typeface="Times New Roman" pitchFamily="18" charset="0"/>
            </a:rPr>
            <a:t>бу</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уларнинг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ишлаб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чиқариш жараёнининг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узлуксизлигини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таъминлаш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учун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зарур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бўлган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даврдир</a:t>
          </a:r>
          <a:endParaRPr lang="ru-RU" dirty="0">
            <a:latin typeface="Times New Roman" pitchFamily="18" charset="0"/>
            <a:cs typeface="Times New Roman" pitchFamily="18" charset="0"/>
          </a:endParaRPr>
        </a:p>
      </dgm:t>
    </dgm:pt>
    <dgm:pt modelId="{10F96484-E7F6-4657-835D-EBA9BCB73B8A}" type="parTrans" cxnId="{28D462D0-9CF2-4DE2-B0B8-E53D353B95E2}">
      <dgm:prSet/>
      <dgm:spPr/>
      <dgm:t>
        <a:bodyPr/>
        <a:lstStyle/>
        <a:p>
          <a:endParaRPr lang="ru-RU">
            <a:latin typeface="Times New Roman" pitchFamily="18" charset="0"/>
            <a:cs typeface="Times New Roman" pitchFamily="18" charset="0"/>
          </a:endParaRPr>
        </a:p>
      </dgm:t>
    </dgm:pt>
    <dgm:pt modelId="{A72DD068-53CF-49BD-8486-E4F22DD9D58A}" type="sibTrans" cxnId="{28D462D0-9CF2-4DE2-B0B8-E53D353B95E2}">
      <dgm:prSet/>
      <dgm:spPr/>
      <dgm:t>
        <a:bodyPr/>
        <a:lstStyle/>
        <a:p>
          <a:endParaRPr lang="ru-RU">
            <a:latin typeface="Times New Roman" pitchFamily="18" charset="0"/>
            <a:cs typeface="Times New Roman" pitchFamily="18" charset="0"/>
          </a:endParaRPr>
        </a:p>
      </dgm:t>
    </dgm:pt>
    <dgm:pt modelId="{D5FB7C23-F26B-4C2F-A477-F22FE826E54A}" type="pres">
      <dgm:prSet presAssocID="{0D59BB71-2DBE-4389-A3E8-F8090FD06324}" presName="Name0" presStyleCnt="0">
        <dgm:presLayoutVars>
          <dgm:dir/>
          <dgm:animLvl val="lvl"/>
          <dgm:resizeHandles val="exact"/>
        </dgm:presLayoutVars>
      </dgm:prSet>
      <dgm:spPr/>
      <dgm:t>
        <a:bodyPr/>
        <a:lstStyle/>
        <a:p>
          <a:endParaRPr lang="ru-RU"/>
        </a:p>
      </dgm:t>
    </dgm:pt>
    <dgm:pt modelId="{19E43BED-9434-4569-9837-C14518B421E7}" type="pres">
      <dgm:prSet presAssocID="{EC2E67C8-037A-4729-A7B4-1FFEFBC26049}" presName="composite" presStyleCnt="0"/>
      <dgm:spPr/>
    </dgm:pt>
    <dgm:pt modelId="{4CA6C2F4-D55D-4461-BD87-A59C9994E6A0}" type="pres">
      <dgm:prSet presAssocID="{EC2E67C8-037A-4729-A7B4-1FFEFBC26049}" presName="parTx" presStyleLbl="alignNode1" presStyleIdx="0" presStyleCnt="1">
        <dgm:presLayoutVars>
          <dgm:chMax val="0"/>
          <dgm:chPref val="0"/>
          <dgm:bulletEnabled val="1"/>
        </dgm:presLayoutVars>
      </dgm:prSet>
      <dgm:spPr/>
      <dgm:t>
        <a:bodyPr/>
        <a:lstStyle/>
        <a:p>
          <a:endParaRPr lang="ru-RU"/>
        </a:p>
      </dgm:t>
    </dgm:pt>
    <dgm:pt modelId="{D7178E2D-B096-4FC0-BCE7-BF28EBB06176}" type="pres">
      <dgm:prSet presAssocID="{EC2E67C8-037A-4729-A7B4-1FFEFBC26049}" presName="desTx" presStyleLbl="alignAccFollowNode1" presStyleIdx="0" presStyleCnt="1">
        <dgm:presLayoutVars>
          <dgm:bulletEnabled val="1"/>
        </dgm:presLayoutVars>
      </dgm:prSet>
      <dgm:spPr/>
      <dgm:t>
        <a:bodyPr/>
        <a:lstStyle/>
        <a:p>
          <a:endParaRPr lang="ru-RU"/>
        </a:p>
      </dgm:t>
    </dgm:pt>
  </dgm:ptLst>
  <dgm:cxnLst>
    <dgm:cxn modelId="{23F260D2-1787-4859-9AFB-046D30863EC5}" type="presOf" srcId="{CF6946A7-79F1-4457-8607-6525EF0CCEA7}" destId="{D7178E2D-B096-4FC0-BCE7-BF28EBB06176}" srcOrd="0" destOrd="0" presId="urn:microsoft.com/office/officeart/2005/8/layout/hList1"/>
    <dgm:cxn modelId="{28D462D0-9CF2-4DE2-B0B8-E53D353B95E2}" srcId="{EC2E67C8-037A-4729-A7B4-1FFEFBC26049}" destId="{CF6946A7-79F1-4457-8607-6525EF0CCEA7}" srcOrd="0" destOrd="0" parTransId="{10F96484-E7F6-4657-835D-EBA9BCB73B8A}" sibTransId="{A72DD068-53CF-49BD-8486-E4F22DD9D58A}"/>
    <dgm:cxn modelId="{EC9112BB-0E0B-471B-B0E7-E283827B1485}" srcId="{0D59BB71-2DBE-4389-A3E8-F8090FD06324}" destId="{EC2E67C8-037A-4729-A7B4-1FFEFBC26049}" srcOrd="0" destOrd="0" parTransId="{4221167A-C310-4D8E-A340-65E712FCCC1E}" sibTransId="{A99ECF61-497A-4375-B17C-4BFD4390BB79}"/>
    <dgm:cxn modelId="{740B1936-6B7A-436D-8D1F-83EEABC9EE39}" type="presOf" srcId="{0D59BB71-2DBE-4389-A3E8-F8090FD06324}" destId="{D5FB7C23-F26B-4C2F-A477-F22FE826E54A}" srcOrd="0" destOrd="0" presId="urn:microsoft.com/office/officeart/2005/8/layout/hList1"/>
    <dgm:cxn modelId="{A609F3B3-989D-4CD1-BC9C-B3AA7E10431D}" type="presOf" srcId="{EC2E67C8-037A-4729-A7B4-1FFEFBC26049}" destId="{4CA6C2F4-D55D-4461-BD87-A59C9994E6A0}" srcOrd="0" destOrd="0" presId="urn:microsoft.com/office/officeart/2005/8/layout/hList1"/>
    <dgm:cxn modelId="{6A4F0E03-3D28-4631-AD94-03E25E07AEED}" type="presParOf" srcId="{D5FB7C23-F26B-4C2F-A477-F22FE826E54A}" destId="{19E43BED-9434-4569-9837-C14518B421E7}" srcOrd="0" destOrd="0" presId="urn:microsoft.com/office/officeart/2005/8/layout/hList1"/>
    <dgm:cxn modelId="{C708B722-D58A-433C-B853-6CE5472880C7}" type="presParOf" srcId="{19E43BED-9434-4569-9837-C14518B421E7}" destId="{4CA6C2F4-D55D-4461-BD87-A59C9994E6A0}" srcOrd="0" destOrd="0" presId="urn:microsoft.com/office/officeart/2005/8/layout/hList1"/>
    <dgm:cxn modelId="{8EAD2B4B-262C-42D5-97D9-97F15D8B8BF4}" type="presParOf" srcId="{19E43BED-9434-4569-9837-C14518B421E7}" destId="{D7178E2D-B096-4FC0-BCE7-BF28EBB06176}"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9C69EC07-8011-45AD-9BAC-AEE0394F7D9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2B1825EA-1F5A-4C22-B9C7-C563A4F29525}">
      <dgm:prSet/>
      <dgm:spPr/>
      <dgm:t>
        <a:bodyPr/>
        <a:lstStyle/>
        <a:p>
          <a:pPr marL="0" indent="358775" algn="just" rtl="0"/>
          <a:r>
            <a:rPr lang="ru-RU" b="1" i="1" dirty="0" err="1" smtClean="0">
              <a:latin typeface="Times New Roman" pitchFamily="18" charset="0"/>
              <a:cs typeface="Times New Roman" pitchFamily="18" charset="0"/>
            </a:rPr>
            <a:t>Капиталнинг</a:t>
          </a:r>
          <a:r>
            <a:rPr lang="ru-RU" b="1" i="1" dirty="0" smtClean="0">
              <a:latin typeface="Times New Roman" pitchFamily="18" charset="0"/>
              <a:cs typeface="Times New Roman" pitchFamily="18" charset="0"/>
            </a:rPr>
            <a:t> </a:t>
          </a:r>
          <a:r>
            <a:rPr lang="uz-Cyrl-UZ" b="1" i="1" dirty="0" smtClean="0">
              <a:latin typeface="Times New Roman" pitchFamily="18" charset="0"/>
              <a:cs typeface="Times New Roman" pitchFamily="18" charset="0"/>
            </a:rPr>
            <a:t>а</a:t>
          </a:r>
          <a:r>
            <a:rPr lang="ru-RU" b="1" i="1" dirty="0" err="1" smtClean="0">
              <a:latin typeface="Times New Roman" pitchFamily="18" charset="0"/>
              <a:cs typeface="Times New Roman" pitchFamily="18" charset="0"/>
            </a:rPr>
            <a:t>йланиш</a:t>
          </a:r>
          <a:r>
            <a:rPr lang="ru-RU" b="1" i="1" dirty="0" smtClean="0">
              <a:latin typeface="Times New Roman" pitchFamily="18" charset="0"/>
              <a:cs typeface="Times New Roman" pitchFamily="18" charset="0"/>
            </a:rPr>
            <a:t> </a:t>
          </a:r>
          <a:r>
            <a:rPr lang="ru-RU" b="1" i="1" dirty="0" err="1" smtClean="0">
              <a:latin typeface="Times New Roman" pitchFamily="18" charset="0"/>
              <a:cs typeface="Times New Roman" pitchFamily="18" charset="0"/>
            </a:rPr>
            <a:t>тезлиги</a:t>
          </a:r>
          <a:r>
            <a:rPr lang="ru-RU" b="1" i="1" dirty="0" smtClean="0">
              <a:latin typeface="Times New Roman" pitchFamily="18" charset="0"/>
              <a:cs typeface="Times New Roman" pitchFamily="18" charset="0"/>
            </a:rPr>
            <a:t> (</a:t>
          </a:r>
          <a:r>
            <a:rPr lang="ru-RU" b="1" i="1" dirty="0" smtClean="0">
              <a:latin typeface="Times New Roman" pitchFamily="18" charset="0"/>
              <a:cs typeface="Times New Roman" pitchFamily="18" charset="0"/>
            </a:rPr>
            <a:t>А)</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муайян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қилинган айланишлар</a:t>
          </a:r>
          <a:r>
            <a:rPr lang="ru-RU" dirty="0" smtClean="0">
              <a:latin typeface="Times New Roman" pitchFamily="18" charset="0"/>
              <a:cs typeface="Times New Roman" pitchFamily="18" charset="0"/>
            </a:rPr>
            <a:t> сони (</a:t>
          </a:r>
          <a:r>
            <a:rPr lang="en-US" dirty="0" smtClean="0">
              <a:latin typeface="Times New Roman" pitchFamily="18" charset="0"/>
              <a:cs typeface="Times New Roman" pitchFamily="18" charset="0"/>
            </a:rPr>
            <a:t>n</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айланишнинг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узун</a:t>
          </a:r>
          <a:r>
            <a:rPr lang="uz-Cyrl-UZ"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қисқалиги </a:t>
          </a:r>
          <a:r>
            <a:rPr lang="ru-RU" dirty="0" smtClean="0">
              <a:latin typeface="Times New Roman" pitchFamily="18" charset="0"/>
              <a:cs typeface="Times New Roman" pitchFamily="18" charset="0"/>
            </a:rPr>
            <a:t>(а)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белгиланади</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   </a:t>
          </a:r>
          <a:endParaRPr lang="uz-Cyrl-UZ" dirty="0">
            <a:latin typeface="Times New Roman" pitchFamily="18" charset="0"/>
            <a:cs typeface="Times New Roman" pitchFamily="18" charset="0"/>
          </a:endParaRPr>
        </a:p>
      </dgm:t>
    </dgm:pt>
    <dgm:pt modelId="{071C144B-02A0-46B2-BEAD-0077830C32F5}" type="parTrans" cxnId="{3D532B4F-D951-4678-823A-36C170A6D80F}">
      <dgm:prSet/>
      <dgm:spPr/>
      <dgm:t>
        <a:bodyPr/>
        <a:lstStyle/>
        <a:p>
          <a:pPr algn="just"/>
          <a:endParaRPr lang="ru-RU">
            <a:latin typeface="Times New Roman" pitchFamily="18" charset="0"/>
            <a:cs typeface="Times New Roman" pitchFamily="18" charset="0"/>
          </a:endParaRPr>
        </a:p>
      </dgm:t>
    </dgm:pt>
    <dgm:pt modelId="{EB75FF9E-2DB8-4F65-9AEA-C5EE597D18E6}" type="sibTrans" cxnId="{3D532B4F-D951-4678-823A-36C170A6D80F}">
      <dgm:prSet/>
      <dgm:spPr/>
      <dgm:t>
        <a:bodyPr/>
        <a:lstStyle/>
        <a:p>
          <a:pPr algn="just"/>
          <a:endParaRPr lang="ru-RU">
            <a:latin typeface="Times New Roman" pitchFamily="18" charset="0"/>
            <a:cs typeface="Times New Roman" pitchFamily="18" charset="0"/>
          </a:endParaRPr>
        </a:p>
      </dgm:t>
    </dgm:pt>
    <dgm:pt modelId="{A2F6C427-8E56-4464-8F67-08E80EC9E727}" type="pres">
      <dgm:prSet presAssocID="{9C69EC07-8011-45AD-9BAC-AEE0394F7D9F}" presName="linear" presStyleCnt="0">
        <dgm:presLayoutVars>
          <dgm:animLvl val="lvl"/>
          <dgm:resizeHandles val="exact"/>
        </dgm:presLayoutVars>
      </dgm:prSet>
      <dgm:spPr/>
      <dgm:t>
        <a:bodyPr/>
        <a:lstStyle/>
        <a:p>
          <a:endParaRPr lang="ru-RU"/>
        </a:p>
      </dgm:t>
    </dgm:pt>
    <dgm:pt modelId="{C96EEFB5-C7DB-40AC-B049-10AB5EB90D56}" type="pres">
      <dgm:prSet presAssocID="{2B1825EA-1F5A-4C22-B9C7-C563A4F29525}" presName="parentText" presStyleLbl="node1" presStyleIdx="0" presStyleCnt="1">
        <dgm:presLayoutVars>
          <dgm:chMax val="0"/>
          <dgm:bulletEnabled val="1"/>
        </dgm:presLayoutVars>
      </dgm:prSet>
      <dgm:spPr/>
      <dgm:t>
        <a:bodyPr/>
        <a:lstStyle/>
        <a:p>
          <a:endParaRPr lang="ru-RU"/>
        </a:p>
      </dgm:t>
    </dgm:pt>
  </dgm:ptLst>
  <dgm:cxnLst>
    <dgm:cxn modelId="{3D532B4F-D951-4678-823A-36C170A6D80F}" srcId="{9C69EC07-8011-45AD-9BAC-AEE0394F7D9F}" destId="{2B1825EA-1F5A-4C22-B9C7-C563A4F29525}" srcOrd="0" destOrd="0" parTransId="{071C144B-02A0-46B2-BEAD-0077830C32F5}" sibTransId="{EB75FF9E-2DB8-4F65-9AEA-C5EE597D18E6}"/>
    <dgm:cxn modelId="{1FD44B65-BA26-4856-B47E-372E106F8040}" type="presOf" srcId="{9C69EC07-8011-45AD-9BAC-AEE0394F7D9F}" destId="{A2F6C427-8E56-4464-8F67-08E80EC9E727}" srcOrd="0" destOrd="0" presId="urn:microsoft.com/office/officeart/2005/8/layout/vList2"/>
    <dgm:cxn modelId="{2F3EF94E-C5F7-4B6A-8581-5CD88DCC2D6B}" type="presOf" srcId="{2B1825EA-1F5A-4C22-B9C7-C563A4F29525}" destId="{C96EEFB5-C7DB-40AC-B049-10AB5EB90D56}" srcOrd="0" destOrd="0" presId="urn:microsoft.com/office/officeart/2005/8/layout/vList2"/>
    <dgm:cxn modelId="{8B887C36-F59F-4355-9479-C407163FB2E9}" type="presParOf" srcId="{A2F6C427-8E56-4464-8F67-08E80EC9E727}" destId="{C96EEFB5-C7DB-40AC-B049-10AB5EB90D5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35A366B9-9949-4EDF-B32C-6DABFDF9B30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E3D36F32-F3CF-4141-BBEC-4CECAAF445C3}">
      <dgm:prSet/>
      <dgm:spPr/>
      <dgm:t>
        <a:bodyPr/>
        <a:lstStyle/>
        <a:p>
          <a:pPr marL="0" indent="358775" algn="just" rtl="0"/>
          <a:r>
            <a:rPr lang="ru-RU" dirty="0" err="1" smtClean="0">
              <a:latin typeface="Times New Roman" pitchFamily="18" charset="0"/>
              <a:cs typeface="Times New Roman" pitchFamily="18" charset="0"/>
            </a:rPr>
            <a:t>Капиталнинг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омиллар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таъсири</a:t>
          </a:r>
          <a:r>
            <a:rPr lang="uz-Cyrl-UZ" dirty="0" smtClean="0">
              <a:latin typeface="Times New Roman" pitchFamily="18" charset="0"/>
              <a:cs typeface="Times New Roman" pitchFamily="18" charset="0"/>
            </a:rPr>
            <a:t>да </a:t>
          </a:r>
          <a:r>
            <a:rPr lang="ru-RU" dirty="0" err="1" smtClean="0">
              <a:latin typeface="Times New Roman" pitchFamily="18" charset="0"/>
              <a:cs typeface="Times New Roman" pitchFamily="18" charset="0"/>
            </a:rPr>
            <a:t>шаклланади</a:t>
          </a:r>
          <a:r>
            <a:rPr lang="ru-RU" dirty="0" smtClean="0">
              <a:latin typeface="Times New Roman" pitchFamily="18" charset="0"/>
              <a:cs typeface="Times New Roman" pitchFamily="18" charset="0"/>
            </a:rPr>
            <a:t>. Улар </a:t>
          </a:r>
          <a:r>
            <a:rPr lang="ru-RU" dirty="0" err="1" smtClean="0">
              <a:latin typeface="Times New Roman" pitchFamily="18" charset="0"/>
              <a:cs typeface="Times New Roman" pitchFamily="18" charset="0"/>
            </a:rPr>
            <a:t>орасида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қуйидагилар муҳим аҳамиятга эга</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B16A6BFD-CDB6-4EC3-B7D7-E343D072DF67}" type="parTrans" cxnId="{A12D07E2-E7FC-4A21-B236-6325B74CFB71}">
      <dgm:prSet/>
      <dgm:spPr/>
      <dgm:t>
        <a:bodyPr/>
        <a:lstStyle/>
        <a:p>
          <a:endParaRPr lang="ru-RU">
            <a:latin typeface="Times New Roman" pitchFamily="18" charset="0"/>
            <a:cs typeface="Times New Roman" pitchFamily="18" charset="0"/>
          </a:endParaRPr>
        </a:p>
      </dgm:t>
    </dgm:pt>
    <dgm:pt modelId="{421C3D89-9FC4-412F-AA27-FDBD4718825E}" type="sibTrans" cxnId="{A12D07E2-E7FC-4A21-B236-6325B74CFB71}">
      <dgm:prSet/>
      <dgm:spPr/>
      <dgm:t>
        <a:bodyPr/>
        <a:lstStyle/>
        <a:p>
          <a:endParaRPr lang="ru-RU">
            <a:latin typeface="Times New Roman" pitchFamily="18" charset="0"/>
            <a:cs typeface="Times New Roman" pitchFamily="18" charset="0"/>
          </a:endParaRPr>
        </a:p>
      </dgm:t>
    </dgm:pt>
    <dgm:pt modelId="{EE0ADEBC-16A0-4477-B9AA-99721ECA3838}" type="pres">
      <dgm:prSet presAssocID="{35A366B9-9949-4EDF-B32C-6DABFDF9B30B}" presName="linear" presStyleCnt="0">
        <dgm:presLayoutVars>
          <dgm:animLvl val="lvl"/>
          <dgm:resizeHandles val="exact"/>
        </dgm:presLayoutVars>
      </dgm:prSet>
      <dgm:spPr/>
      <dgm:t>
        <a:bodyPr/>
        <a:lstStyle/>
        <a:p>
          <a:endParaRPr lang="ru-RU"/>
        </a:p>
      </dgm:t>
    </dgm:pt>
    <dgm:pt modelId="{52E047AE-2F41-4832-812E-D59FFCE4E832}" type="pres">
      <dgm:prSet presAssocID="{E3D36F32-F3CF-4141-BBEC-4CECAAF445C3}" presName="parentText" presStyleLbl="node1" presStyleIdx="0" presStyleCnt="1" custLinFactNeighborY="-7086">
        <dgm:presLayoutVars>
          <dgm:chMax val="0"/>
          <dgm:bulletEnabled val="1"/>
        </dgm:presLayoutVars>
      </dgm:prSet>
      <dgm:spPr/>
      <dgm:t>
        <a:bodyPr/>
        <a:lstStyle/>
        <a:p>
          <a:endParaRPr lang="ru-RU"/>
        </a:p>
      </dgm:t>
    </dgm:pt>
  </dgm:ptLst>
  <dgm:cxnLst>
    <dgm:cxn modelId="{A12D07E2-E7FC-4A21-B236-6325B74CFB71}" srcId="{35A366B9-9949-4EDF-B32C-6DABFDF9B30B}" destId="{E3D36F32-F3CF-4141-BBEC-4CECAAF445C3}" srcOrd="0" destOrd="0" parTransId="{B16A6BFD-CDB6-4EC3-B7D7-E343D072DF67}" sibTransId="{421C3D89-9FC4-412F-AA27-FDBD4718825E}"/>
    <dgm:cxn modelId="{833CCBDD-AAFF-449E-A7FE-965F7A8C2861}" type="presOf" srcId="{35A366B9-9949-4EDF-B32C-6DABFDF9B30B}" destId="{EE0ADEBC-16A0-4477-B9AA-99721ECA3838}" srcOrd="0" destOrd="0" presId="urn:microsoft.com/office/officeart/2005/8/layout/vList2"/>
    <dgm:cxn modelId="{AF38DD87-2F85-4937-A83C-E9315582CE2B}" type="presOf" srcId="{E3D36F32-F3CF-4141-BBEC-4CECAAF445C3}" destId="{52E047AE-2F41-4832-812E-D59FFCE4E832}" srcOrd="0" destOrd="0" presId="urn:microsoft.com/office/officeart/2005/8/layout/vList2"/>
    <dgm:cxn modelId="{65E7D09A-F2A7-4440-AE5D-531C999907C2}" type="presParOf" srcId="{EE0ADEBC-16A0-4477-B9AA-99721ECA3838}" destId="{52E047AE-2F41-4832-812E-D59FFCE4E832}"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C3CD9FF7-1732-48BE-B279-C7D1F44184C7}"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4B17414C-F422-4ECF-AD54-451E1477A7BF}">
      <dgm:prSet>
        <dgm:style>
          <a:lnRef idx="0">
            <a:schemeClr val="accent3"/>
          </a:lnRef>
          <a:fillRef idx="3">
            <a:schemeClr val="accent3"/>
          </a:fillRef>
          <a:effectRef idx="3">
            <a:schemeClr val="accent3"/>
          </a:effectRef>
          <a:fontRef idx="minor">
            <a:schemeClr val="lt1"/>
          </a:fontRef>
        </dgm:style>
      </dgm:prSet>
      <dgm:spPr/>
      <dgm:t>
        <a:bodyPr/>
        <a:lstStyle/>
        <a:p>
          <a:pPr algn="ctr" rtl="0"/>
          <a:r>
            <a:rPr lang="ru-RU" b="1" dirty="0" smtClean="0">
              <a:latin typeface="Times New Roman" pitchFamily="18" charset="0"/>
              <a:cs typeface="Times New Roman" pitchFamily="18" charset="0"/>
            </a:rPr>
            <a:t>5. </a:t>
          </a:r>
          <a:r>
            <a:rPr lang="ru-RU" b="1" dirty="0" err="1" smtClean="0">
              <a:latin typeface="Times New Roman" pitchFamily="18" charset="0"/>
              <a:cs typeface="Times New Roman" pitchFamily="18" charset="0"/>
            </a:rPr>
            <a:t>Асосий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капитални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такрор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ишлаб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чиқариш 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ундан</a:t>
          </a:r>
          <a:r>
            <a:rPr lang="ru-RU" b="1" dirty="0" smtClean="0">
              <a:latin typeface="Times New Roman" pitchFamily="18" charset="0"/>
              <a:cs typeface="Times New Roman" pitchFamily="18" charset="0"/>
            </a:rPr>
            <a:t/>
          </a:r>
          <a:br>
            <a:rPr lang="ru-RU" b="1" dirty="0" smtClean="0">
              <a:latin typeface="Times New Roman" pitchFamily="18" charset="0"/>
              <a:cs typeface="Times New Roman" pitchFamily="18" charset="0"/>
            </a:rPr>
          </a:br>
          <a:r>
            <a:rPr lang="ru-RU" b="1" dirty="0" err="1" smtClean="0">
              <a:latin typeface="Times New Roman" pitchFamily="18" charset="0"/>
              <a:cs typeface="Times New Roman" pitchFamily="18" charset="0"/>
            </a:rPr>
            <a:t>фойдаланиш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самарадорлиги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8D096466-F97E-48AB-99AA-0C23B18531A4}" type="parTrans" cxnId="{B89C712E-7408-4789-A7CA-F3BD80FF4275}">
      <dgm:prSet/>
      <dgm:spPr/>
      <dgm:t>
        <a:bodyPr/>
        <a:lstStyle/>
        <a:p>
          <a:endParaRPr lang="ru-RU"/>
        </a:p>
      </dgm:t>
    </dgm:pt>
    <dgm:pt modelId="{A15AD9F4-B3DE-41CB-9BE1-9F75D9AEFE16}" type="sibTrans" cxnId="{B89C712E-7408-4789-A7CA-F3BD80FF4275}">
      <dgm:prSet/>
      <dgm:spPr/>
      <dgm:t>
        <a:bodyPr/>
        <a:lstStyle/>
        <a:p>
          <a:endParaRPr lang="ru-RU"/>
        </a:p>
      </dgm:t>
    </dgm:pt>
    <dgm:pt modelId="{AC58E2DA-BDA3-472C-9072-C21E7F441131}" type="pres">
      <dgm:prSet presAssocID="{C3CD9FF7-1732-48BE-B279-C7D1F44184C7}" presName="linear" presStyleCnt="0">
        <dgm:presLayoutVars>
          <dgm:animLvl val="lvl"/>
          <dgm:resizeHandles val="exact"/>
        </dgm:presLayoutVars>
      </dgm:prSet>
      <dgm:spPr/>
      <dgm:t>
        <a:bodyPr/>
        <a:lstStyle/>
        <a:p>
          <a:endParaRPr lang="ru-RU"/>
        </a:p>
      </dgm:t>
    </dgm:pt>
    <dgm:pt modelId="{0E5BAD18-8F13-4B19-9CEA-6E0B153457B7}" type="pres">
      <dgm:prSet presAssocID="{4B17414C-F422-4ECF-AD54-451E1477A7BF}" presName="parentText" presStyleLbl="node1" presStyleIdx="0" presStyleCnt="1">
        <dgm:presLayoutVars>
          <dgm:chMax val="0"/>
          <dgm:bulletEnabled val="1"/>
        </dgm:presLayoutVars>
      </dgm:prSet>
      <dgm:spPr/>
      <dgm:t>
        <a:bodyPr/>
        <a:lstStyle/>
        <a:p>
          <a:endParaRPr lang="ru-RU"/>
        </a:p>
      </dgm:t>
    </dgm:pt>
  </dgm:ptLst>
  <dgm:cxnLst>
    <dgm:cxn modelId="{B89C712E-7408-4789-A7CA-F3BD80FF4275}" srcId="{C3CD9FF7-1732-48BE-B279-C7D1F44184C7}" destId="{4B17414C-F422-4ECF-AD54-451E1477A7BF}" srcOrd="0" destOrd="0" parTransId="{8D096466-F97E-48AB-99AA-0C23B18531A4}" sibTransId="{A15AD9F4-B3DE-41CB-9BE1-9F75D9AEFE16}"/>
    <dgm:cxn modelId="{C7DE6ECE-A842-43B6-9E9F-61D0AB094DA3}" type="presOf" srcId="{C3CD9FF7-1732-48BE-B279-C7D1F44184C7}" destId="{AC58E2DA-BDA3-472C-9072-C21E7F441131}" srcOrd="0" destOrd="0" presId="urn:microsoft.com/office/officeart/2005/8/layout/vList2"/>
    <dgm:cxn modelId="{E8397734-5161-4B13-800A-A3A8CD489AEB}" type="presOf" srcId="{4B17414C-F422-4ECF-AD54-451E1477A7BF}" destId="{0E5BAD18-8F13-4B19-9CEA-6E0B153457B7}" srcOrd="0" destOrd="0" presId="urn:microsoft.com/office/officeart/2005/8/layout/vList2"/>
    <dgm:cxn modelId="{41278ECE-34AB-4584-AF8B-459293437889}" type="presParOf" srcId="{AC58E2DA-BDA3-472C-9072-C21E7F441131}" destId="{0E5BAD18-8F13-4B19-9CEA-6E0B153457B7}"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B392C27B-C497-49F5-A096-742193171516}" type="doc">
      <dgm:prSet loTypeId="urn:microsoft.com/office/officeart/2005/8/layout/chevron2" loCatId="process" qsTypeId="urn:microsoft.com/office/officeart/2005/8/quickstyle/3d1" qsCatId="3D" csTypeId="urn:microsoft.com/office/officeart/2005/8/colors/colorful1#5" csCatId="colorful"/>
      <dgm:spPr/>
      <dgm:t>
        <a:bodyPr/>
        <a:lstStyle/>
        <a:p>
          <a:endParaRPr lang="ru-RU"/>
        </a:p>
      </dgm:t>
    </dgm:pt>
    <dgm:pt modelId="{70057125-8FFC-45CC-8097-C311133C59C5}">
      <dgm:prSet/>
      <dgm:spPr/>
      <dgm:t>
        <a:bodyPr/>
        <a:lstStyle/>
        <a:p>
          <a:pPr rtl="0"/>
          <a:r>
            <a:rPr lang="ru-RU"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8CCF6D3C-F3E0-4483-98AB-1EFBC16FA599}" type="parTrans" cxnId="{DF760EEA-07E2-4A0D-88DE-A02921037D46}">
      <dgm:prSet/>
      <dgm:spPr/>
      <dgm:t>
        <a:bodyPr/>
        <a:lstStyle/>
        <a:p>
          <a:endParaRPr lang="ru-RU">
            <a:latin typeface="Times New Roman" pitchFamily="18" charset="0"/>
            <a:cs typeface="Times New Roman" pitchFamily="18" charset="0"/>
          </a:endParaRPr>
        </a:p>
      </dgm:t>
    </dgm:pt>
    <dgm:pt modelId="{81F653CD-BDA3-4F2F-9620-79D0FCB2E770}" type="sibTrans" cxnId="{DF760EEA-07E2-4A0D-88DE-A02921037D46}">
      <dgm:prSet/>
      <dgm:spPr/>
      <dgm:t>
        <a:bodyPr/>
        <a:lstStyle/>
        <a:p>
          <a:endParaRPr lang="ru-RU">
            <a:latin typeface="Times New Roman" pitchFamily="18" charset="0"/>
            <a:cs typeface="Times New Roman" pitchFamily="18" charset="0"/>
          </a:endParaRPr>
        </a:p>
      </dgm:t>
    </dgm:pt>
    <dgm:pt modelId="{460331BF-14E9-4596-B79E-2F7F7DCC3E7E}">
      <dgm:prSet/>
      <dgm:spPr/>
      <dgm:t>
        <a:bodyPr/>
        <a:lstStyle/>
        <a:p>
          <a:pPr rtl="0"/>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капиталнинг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(тармоқ таркиби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E7CBC77B-C23F-4540-A778-BA227FBA1443}" type="parTrans" cxnId="{307F909E-5CB6-43CB-9894-90A978ED47F6}">
      <dgm:prSet/>
      <dgm:spPr/>
      <dgm:t>
        <a:bodyPr/>
        <a:lstStyle/>
        <a:p>
          <a:endParaRPr lang="ru-RU">
            <a:latin typeface="Times New Roman" pitchFamily="18" charset="0"/>
            <a:cs typeface="Times New Roman" pitchFamily="18" charset="0"/>
          </a:endParaRPr>
        </a:p>
      </dgm:t>
    </dgm:pt>
    <dgm:pt modelId="{EAC345C4-648D-4D3F-A581-018957A755D0}" type="sibTrans" cxnId="{307F909E-5CB6-43CB-9894-90A978ED47F6}">
      <dgm:prSet/>
      <dgm:spPr/>
      <dgm:t>
        <a:bodyPr/>
        <a:lstStyle/>
        <a:p>
          <a:endParaRPr lang="ru-RU">
            <a:latin typeface="Times New Roman" pitchFamily="18" charset="0"/>
            <a:cs typeface="Times New Roman" pitchFamily="18" charset="0"/>
          </a:endParaRPr>
        </a:p>
      </dgm:t>
    </dgm:pt>
    <dgm:pt modelId="{F31F845E-3F2D-436B-A1EE-B61578AD8E3C}">
      <dgm:prSet/>
      <dgm:spPr/>
      <dgm:t>
        <a:bodyPr/>
        <a:lstStyle/>
        <a:p>
          <a:pPr rtl="0"/>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FFC57C6E-66ED-4D23-8E8F-35115B7262F2}" type="parTrans" cxnId="{6BAA4A81-9A89-4C04-87F7-00F19ADCEBE6}">
      <dgm:prSet/>
      <dgm:spPr/>
      <dgm:t>
        <a:bodyPr/>
        <a:lstStyle/>
        <a:p>
          <a:endParaRPr lang="ru-RU">
            <a:latin typeface="Times New Roman" pitchFamily="18" charset="0"/>
            <a:cs typeface="Times New Roman" pitchFamily="18" charset="0"/>
          </a:endParaRPr>
        </a:p>
      </dgm:t>
    </dgm:pt>
    <dgm:pt modelId="{73A62BE1-BAEE-4825-935B-90C671E2431D}" type="sibTrans" cxnId="{6BAA4A81-9A89-4C04-87F7-00F19ADCEBE6}">
      <dgm:prSet/>
      <dgm:spPr/>
      <dgm:t>
        <a:bodyPr/>
        <a:lstStyle/>
        <a:p>
          <a:endParaRPr lang="ru-RU">
            <a:latin typeface="Times New Roman" pitchFamily="18" charset="0"/>
            <a:cs typeface="Times New Roman" pitchFamily="18" charset="0"/>
          </a:endParaRPr>
        </a:p>
      </dgm:t>
    </dgm:pt>
    <dgm:pt modelId="{A08A9AF5-F1BD-4583-A379-B10A8BF31455}">
      <dgm:prSet/>
      <dgm:spPr/>
      <dgm:t>
        <a:bodyPr/>
        <a:lstStyle/>
        <a:p>
          <a:pPr rtl="0"/>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капиталдан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уни </a:t>
          </a:r>
          <a:r>
            <a:rPr lang="ru-RU" dirty="0" err="1" smtClean="0">
              <a:latin typeface="Times New Roman" pitchFamily="18" charset="0"/>
              <a:cs typeface="Times New Roman" pitchFamily="18" charset="0"/>
            </a:rPr>
            <a:t>тақсимлаш самарадорлиги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C9534CB6-3B64-42F8-9961-9558A0A8985A}" type="parTrans" cxnId="{7F1D31FB-DFE7-4D80-9C77-B84D348CD763}">
      <dgm:prSet/>
      <dgm:spPr/>
      <dgm:t>
        <a:bodyPr/>
        <a:lstStyle/>
        <a:p>
          <a:endParaRPr lang="ru-RU">
            <a:latin typeface="Times New Roman" pitchFamily="18" charset="0"/>
            <a:cs typeface="Times New Roman" pitchFamily="18" charset="0"/>
          </a:endParaRPr>
        </a:p>
      </dgm:t>
    </dgm:pt>
    <dgm:pt modelId="{83147850-9BD0-485A-9869-CA9C25538AFC}" type="sibTrans" cxnId="{7F1D31FB-DFE7-4D80-9C77-B84D348CD763}">
      <dgm:prSet/>
      <dgm:spPr/>
      <dgm:t>
        <a:bodyPr/>
        <a:lstStyle/>
        <a:p>
          <a:endParaRPr lang="ru-RU">
            <a:latin typeface="Times New Roman" pitchFamily="18" charset="0"/>
            <a:cs typeface="Times New Roman" pitchFamily="18" charset="0"/>
          </a:endParaRPr>
        </a:p>
      </dgm:t>
    </dgm:pt>
    <dgm:pt modelId="{D7C69325-97E6-4355-8B00-515ED7B7C4DD}">
      <dgm:prSet/>
      <dgm:spPr/>
      <dgm:t>
        <a:bodyPr/>
        <a:lstStyle/>
        <a:p>
          <a:pPr rtl="0"/>
          <a:r>
            <a:rPr lang="ru-RU"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AD43F51E-5C91-4C21-9B76-FD9632D7AECE}" type="parTrans" cxnId="{B9D9EED9-0239-4BE3-9782-9B99583B1FAC}">
      <dgm:prSet/>
      <dgm:spPr/>
      <dgm:t>
        <a:bodyPr/>
        <a:lstStyle/>
        <a:p>
          <a:endParaRPr lang="ru-RU">
            <a:latin typeface="Times New Roman" pitchFamily="18" charset="0"/>
            <a:cs typeface="Times New Roman" pitchFamily="18" charset="0"/>
          </a:endParaRPr>
        </a:p>
      </dgm:t>
    </dgm:pt>
    <dgm:pt modelId="{D7D85915-FEAF-4776-8B4C-7923A3D12869}" type="sibTrans" cxnId="{B9D9EED9-0239-4BE3-9782-9B99583B1FAC}">
      <dgm:prSet/>
      <dgm:spPr/>
      <dgm:t>
        <a:bodyPr/>
        <a:lstStyle/>
        <a:p>
          <a:endParaRPr lang="ru-RU">
            <a:latin typeface="Times New Roman" pitchFamily="18" charset="0"/>
            <a:cs typeface="Times New Roman" pitchFamily="18" charset="0"/>
          </a:endParaRPr>
        </a:p>
      </dgm:t>
    </dgm:pt>
    <dgm:pt modelId="{B4E9CCEF-6E36-4944-977A-4CEEECC50FB7}">
      <dgm:prSet/>
      <dgm:spPr/>
      <dgm:t>
        <a:bodyPr/>
        <a:lstStyle/>
        <a:p>
          <a:pPr rtl="0"/>
          <a:r>
            <a:rPr lang="ru-RU" dirty="0" err="1" smtClean="0">
              <a:latin typeface="Times New Roman" pitchFamily="18" charset="0"/>
              <a:cs typeface="Times New Roman" pitchFamily="18" charset="0"/>
            </a:rPr>
            <a:t>эскирган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меҳнат воситаларини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амаштириш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усуллари</a:t>
          </a:r>
          <a:endParaRPr lang="ru-RU" dirty="0">
            <a:latin typeface="Times New Roman" pitchFamily="18" charset="0"/>
            <a:cs typeface="Times New Roman" pitchFamily="18" charset="0"/>
          </a:endParaRPr>
        </a:p>
      </dgm:t>
    </dgm:pt>
    <dgm:pt modelId="{1AE2AE13-BE93-446C-A28D-898F9D173B91}" type="parTrans" cxnId="{B6675898-048C-403B-A657-97B1D8D30958}">
      <dgm:prSet/>
      <dgm:spPr/>
      <dgm:t>
        <a:bodyPr/>
        <a:lstStyle/>
        <a:p>
          <a:endParaRPr lang="ru-RU">
            <a:latin typeface="Times New Roman" pitchFamily="18" charset="0"/>
            <a:cs typeface="Times New Roman" pitchFamily="18" charset="0"/>
          </a:endParaRPr>
        </a:p>
      </dgm:t>
    </dgm:pt>
    <dgm:pt modelId="{297EE3CD-A57F-4E94-B8B7-959303E380D1}" type="sibTrans" cxnId="{B6675898-048C-403B-A657-97B1D8D30958}">
      <dgm:prSet/>
      <dgm:spPr/>
      <dgm:t>
        <a:bodyPr/>
        <a:lstStyle/>
        <a:p>
          <a:endParaRPr lang="ru-RU">
            <a:latin typeface="Times New Roman" pitchFamily="18" charset="0"/>
            <a:cs typeface="Times New Roman" pitchFamily="18" charset="0"/>
          </a:endParaRPr>
        </a:p>
      </dgm:t>
    </dgm:pt>
    <dgm:pt modelId="{B9288625-45EA-4F8E-9E65-DBE29F38CA9B}" type="pres">
      <dgm:prSet presAssocID="{B392C27B-C497-49F5-A096-742193171516}" presName="linearFlow" presStyleCnt="0">
        <dgm:presLayoutVars>
          <dgm:dir/>
          <dgm:animLvl val="lvl"/>
          <dgm:resizeHandles val="exact"/>
        </dgm:presLayoutVars>
      </dgm:prSet>
      <dgm:spPr/>
      <dgm:t>
        <a:bodyPr/>
        <a:lstStyle/>
        <a:p>
          <a:endParaRPr lang="ru-RU"/>
        </a:p>
      </dgm:t>
    </dgm:pt>
    <dgm:pt modelId="{0DD54CB9-CE9A-475D-B69B-3DAC57367E71}" type="pres">
      <dgm:prSet presAssocID="{70057125-8FFC-45CC-8097-C311133C59C5}" presName="composite" presStyleCnt="0"/>
      <dgm:spPr/>
    </dgm:pt>
    <dgm:pt modelId="{C9DB0B3E-511E-475D-A2E4-3490E283BA6A}" type="pres">
      <dgm:prSet presAssocID="{70057125-8FFC-45CC-8097-C311133C59C5}" presName="parentText" presStyleLbl="alignNode1" presStyleIdx="0" presStyleCnt="3">
        <dgm:presLayoutVars>
          <dgm:chMax val="1"/>
          <dgm:bulletEnabled val="1"/>
        </dgm:presLayoutVars>
      </dgm:prSet>
      <dgm:spPr/>
      <dgm:t>
        <a:bodyPr/>
        <a:lstStyle/>
        <a:p>
          <a:endParaRPr lang="ru-RU"/>
        </a:p>
      </dgm:t>
    </dgm:pt>
    <dgm:pt modelId="{451400F6-B128-4692-9D48-96DFDB2722D5}" type="pres">
      <dgm:prSet presAssocID="{70057125-8FFC-45CC-8097-C311133C59C5}" presName="descendantText" presStyleLbl="alignAcc1" presStyleIdx="0" presStyleCnt="3">
        <dgm:presLayoutVars>
          <dgm:bulletEnabled val="1"/>
        </dgm:presLayoutVars>
      </dgm:prSet>
      <dgm:spPr/>
      <dgm:t>
        <a:bodyPr/>
        <a:lstStyle/>
        <a:p>
          <a:endParaRPr lang="ru-RU"/>
        </a:p>
      </dgm:t>
    </dgm:pt>
    <dgm:pt modelId="{624E01F0-50D0-41C5-B265-3A66C62C6A9D}" type="pres">
      <dgm:prSet presAssocID="{81F653CD-BDA3-4F2F-9620-79D0FCB2E770}" presName="sp" presStyleCnt="0"/>
      <dgm:spPr/>
    </dgm:pt>
    <dgm:pt modelId="{6A02E8C4-80CA-4090-8BB9-7F5A7D6D1ED6}" type="pres">
      <dgm:prSet presAssocID="{F31F845E-3F2D-436B-A1EE-B61578AD8E3C}" presName="composite" presStyleCnt="0"/>
      <dgm:spPr/>
    </dgm:pt>
    <dgm:pt modelId="{89E8F0E4-45EF-4693-8925-A540917CCEE6}" type="pres">
      <dgm:prSet presAssocID="{F31F845E-3F2D-436B-A1EE-B61578AD8E3C}" presName="parentText" presStyleLbl="alignNode1" presStyleIdx="1" presStyleCnt="3">
        <dgm:presLayoutVars>
          <dgm:chMax val="1"/>
          <dgm:bulletEnabled val="1"/>
        </dgm:presLayoutVars>
      </dgm:prSet>
      <dgm:spPr/>
      <dgm:t>
        <a:bodyPr/>
        <a:lstStyle/>
        <a:p>
          <a:endParaRPr lang="ru-RU"/>
        </a:p>
      </dgm:t>
    </dgm:pt>
    <dgm:pt modelId="{C207C2A0-8486-4723-B898-A696B732F5D7}" type="pres">
      <dgm:prSet presAssocID="{F31F845E-3F2D-436B-A1EE-B61578AD8E3C}" presName="descendantText" presStyleLbl="alignAcc1" presStyleIdx="1" presStyleCnt="3">
        <dgm:presLayoutVars>
          <dgm:bulletEnabled val="1"/>
        </dgm:presLayoutVars>
      </dgm:prSet>
      <dgm:spPr/>
      <dgm:t>
        <a:bodyPr/>
        <a:lstStyle/>
        <a:p>
          <a:endParaRPr lang="ru-RU"/>
        </a:p>
      </dgm:t>
    </dgm:pt>
    <dgm:pt modelId="{91A17093-2AC1-4018-9DED-F349E4C1A983}" type="pres">
      <dgm:prSet presAssocID="{73A62BE1-BAEE-4825-935B-90C671E2431D}" presName="sp" presStyleCnt="0"/>
      <dgm:spPr/>
    </dgm:pt>
    <dgm:pt modelId="{D53D4D82-AF57-4355-AE80-1CE8174E9DFF}" type="pres">
      <dgm:prSet presAssocID="{D7C69325-97E6-4355-8B00-515ED7B7C4DD}" presName="composite" presStyleCnt="0"/>
      <dgm:spPr/>
    </dgm:pt>
    <dgm:pt modelId="{84DF9EAA-522B-4EF7-923A-586AA5508CDB}" type="pres">
      <dgm:prSet presAssocID="{D7C69325-97E6-4355-8B00-515ED7B7C4DD}" presName="parentText" presStyleLbl="alignNode1" presStyleIdx="2" presStyleCnt="3">
        <dgm:presLayoutVars>
          <dgm:chMax val="1"/>
          <dgm:bulletEnabled val="1"/>
        </dgm:presLayoutVars>
      </dgm:prSet>
      <dgm:spPr/>
      <dgm:t>
        <a:bodyPr/>
        <a:lstStyle/>
        <a:p>
          <a:endParaRPr lang="ru-RU"/>
        </a:p>
      </dgm:t>
    </dgm:pt>
    <dgm:pt modelId="{30C61681-55C4-443D-B592-84A5E33169D3}" type="pres">
      <dgm:prSet presAssocID="{D7C69325-97E6-4355-8B00-515ED7B7C4DD}" presName="descendantText" presStyleLbl="alignAcc1" presStyleIdx="2" presStyleCnt="3">
        <dgm:presLayoutVars>
          <dgm:bulletEnabled val="1"/>
        </dgm:presLayoutVars>
      </dgm:prSet>
      <dgm:spPr/>
      <dgm:t>
        <a:bodyPr/>
        <a:lstStyle/>
        <a:p>
          <a:endParaRPr lang="ru-RU"/>
        </a:p>
      </dgm:t>
    </dgm:pt>
  </dgm:ptLst>
  <dgm:cxnLst>
    <dgm:cxn modelId="{DF760EEA-07E2-4A0D-88DE-A02921037D46}" srcId="{B392C27B-C497-49F5-A096-742193171516}" destId="{70057125-8FFC-45CC-8097-C311133C59C5}" srcOrd="0" destOrd="0" parTransId="{8CCF6D3C-F3E0-4483-98AB-1EFBC16FA599}" sibTransId="{81F653CD-BDA3-4F2F-9620-79D0FCB2E770}"/>
    <dgm:cxn modelId="{307F909E-5CB6-43CB-9894-90A978ED47F6}" srcId="{70057125-8FFC-45CC-8097-C311133C59C5}" destId="{460331BF-14E9-4596-B79E-2F7F7DCC3E7E}" srcOrd="0" destOrd="0" parTransId="{E7CBC77B-C23F-4540-A778-BA227FBA1443}" sibTransId="{EAC345C4-648D-4D3F-A581-018957A755D0}"/>
    <dgm:cxn modelId="{49E1B625-588B-412F-9170-595077E9A4D6}" type="presOf" srcId="{B392C27B-C497-49F5-A096-742193171516}" destId="{B9288625-45EA-4F8E-9E65-DBE29F38CA9B}" srcOrd="0" destOrd="0" presId="urn:microsoft.com/office/officeart/2005/8/layout/chevron2"/>
    <dgm:cxn modelId="{125B6D8F-66D1-49D3-9E20-093D85EE930D}" type="presOf" srcId="{B4E9CCEF-6E36-4944-977A-4CEEECC50FB7}" destId="{30C61681-55C4-443D-B592-84A5E33169D3}" srcOrd="0" destOrd="0" presId="urn:microsoft.com/office/officeart/2005/8/layout/chevron2"/>
    <dgm:cxn modelId="{B9D9EED9-0239-4BE3-9782-9B99583B1FAC}" srcId="{B392C27B-C497-49F5-A096-742193171516}" destId="{D7C69325-97E6-4355-8B00-515ED7B7C4DD}" srcOrd="2" destOrd="0" parTransId="{AD43F51E-5C91-4C21-9B76-FD9632D7AECE}" sibTransId="{D7D85915-FEAF-4776-8B4C-7923A3D12869}"/>
    <dgm:cxn modelId="{55C78E62-4AD5-4C08-98E1-520E27C2325E}" type="presOf" srcId="{A08A9AF5-F1BD-4583-A379-B10A8BF31455}" destId="{C207C2A0-8486-4723-B898-A696B732F5D7}" srcOrd="0" destOrd="0" presId="urn:microsoft.com/office/officeart/2005/8/layout/chevron2"/>
    <dgm:cxn modelId="{AF19B4DD-C717-484E-BA94-1D77F1271474}" type="presOf" srcId="{F31F845E-3F2D-436B-A1EE-B61578AD8E3C}" destId="{89E8F0E4-45EF-4693-8925-A540917CCEE6}" srcOrd="0" destOrd="0" presId="urn:microsoft.com/office/officeart/2005/8/layout/chevron2"/>
    <dgm:cxn modelId="{13A7BAB7-791B-4B56-B0E7-1E88B4025ADB}" type="presOf" srcId="{70057125-8FFC-45CC-8097-C311133C59C5}" destId="{C9DB0B3E-511E-475D-A2E4-3490E283BA6A}" srcOrd="0" destOrd="0" presId="urn:microsoft.com/office/officeart/2005/8/layout/chevron2"/>
    <dgm:cxn modelId="{4C5C28B1-8FCA-497D-AA27-9C87A16AF409}" type="presOf" srcId="{460331BF-14E9-4596-B79E-2F7F7DCC3E7E}" destId="{451400F6-B128-4692-9D48-96DFDB2722D5}" srcOrd="0" destOrd="0" presId="urn:microsoft.com/office/officeart/2005/8/layout/chevron2"/>
    <dgm:cxn modelId="{7F1D31FB-DFE7-4D80-9C77-B84D348CD763}" srcId="{F31F845E-3F2D-436B-A1EE-B61578AD8E3C}" destId="{A08A9AF5-F1BD-4583-A379-B10A8BF31455}" srcOrd="0" destOrd="0" parTransId="{C9534CB6-3B64-42F8-9961-9558A0A8985A}" sibTransId="{83147850-9BD0-485A-9869-CA9C25538AFC}"/>
    <dgm:cxn modelId="{6BAA4A81-9A89-4C04-87F7-00F19ADCEBE6}" srcId="{B392C27B-C497-49F5-A096-742193171516}" destId="{F31F845E-3F2D-436B-A1EE-B61578AD8E3C}" srcOrd="1" destOrd="0" parTransId="{FFC57C6E-66ED-4D23-8E8F-35115B7262F2}" sibTransId="{73A62BE1-BAEE-4825-935B-90C671E2431D}"/>
    <dgm:cxn modelId="{B6675898-048C-403B-A657-97B1D8D30958}" srcId="{D7C69325-97E6-4355-8B00-515ED7B7C4DD}" destId="{B4E9CCEF-6E36-4944-977A-4CEEECC50FB7}" srcOrd="0" destOrd="0" parTransId="{1AE2AE13-BE93-446C-A28D-898F9D173B91}" sibTransId="{297EE3CD-A57F-4E94-B8B7-959303E380D1}"/>
    <dgm:cxn modelId="{796A9C2A-30A9-4B5F-AD8E-3C67FA4E1BF4}" type="presOf" srcId="{D7C69325-97E6-4355-8B00-515ED7B7C4DD}" destId="{84DF9EAA-522B-4EF7-923A-586AA5508CDB}" srcOrd="0" destOrd="0" presId="urn:microsoft.com/office/officeart/2005/8/layout/chevron2"/>
    <dgm:cxn modelId="{7AF0671D-1751-4723-B80F-1A867F90FCE2}" type="presParOf" srcId="{B9288625-45EA-4F8E-9E65-DBE29F38CA9B}" destId="{0DD54CB9-CE9A-475D-B69B-3DAC57367E71}" srcOrd="0" destOrd="0" presId="urn:microsoft.com/office/officeart/2005/8/layout/chevron2"/>
    <dgm:cxn modelId="{A1495D8E-6703-42DA-88C9-9FE32DB59C41}" type="presParOf" srcId="{0DD54CB9-CE9A-475D-B69B-3DAC57367E71}" destId="{C9DB0B3E-511E-475D-A2E4-3490E283BA6A}" srcOrd="0" destOrd="0" presId="urn:microsoft.com/office/officeart/2005/8/layout/chevron2"/>
    <dgm:cxn modelId="{CC44E5D9-E19C-493B-A9CF-B342F5A1A5E7}" type="presParOf" srcId="{0DD54CB9-CE9A-475D-B69B-3DAC57367E71}" destId="{451400F6-B128-4692-9D48-96DFDB2722D5}" srcOrd="1" destOrd="0" presId="urn:microsoft.com/office/officeart/2005/8/layout/chevron2"/>
    <dgm:cxn modelId="{1EAEEC9F-D5D6-4E89-9DD0-25CDFC3EDAD0}" type="presParOf" srcId="{B9288625-45EA-4F8E-9E65-DBE29F38CA9B}" destId="{624E01F0-50D0-41C5-B265-3A66C62C6A9D}" srcOrd="1" destOrd="0" presId="urn:microsoft.com/office/officeart/2005/8/layout/chevron2"/>
    <dgm:cxn modelId="{087132E8-A91C-4475-A886-0EDA7C384421}" type="presParOf" srcId="{B9288625-45EA-4F8E-9E65-DBE29F38CA9B}" destId="{6A02E8C4-80CA-4090-8BB9-7F5A7D6D1ED6}" srcOrd="2" destOrd="0" presId="urn:microsoft.com/office/officeart/2005/8/layout/chevron2"/>
    <dgm:cxn modelId="{080BE3F0-1654-4CF6-B169-86C3BDAC4CD2}" type="presParOf" srcId="{6A02E8C4-80CA-4090-8BB9-7F5A7D6D1ED6}" destId="{89E8F0E4-45EF-4693-8925-A540917CCEE6}" srcOrd="0" destOrd="0" presId="urn:microsoft.com/office/officeart/2005/8/layout/chevron2"/>
    <dgm:cxn modelId="{C4F7A929-D354-4DD4-93AE-333BB31AFE51}" type="presParOf" srcId="{6A02E8C4-80CA-4090-8BB9-7F5A7D6D1ED6}" destId="{C207C2A0-8486-4723-B898-A696B732F5D7}" srcOrd="1" destOrd="0" presId="urn:microsoft.com/office/officeart/2005/8/layout/chevron2"/>
    <dgm:cxn modelId="{254FFEC7-D43A-43AC-8DC7-299C7E8B3345}" type="presParOf" srcId="{B9288625-45EA-4F8E-9E65-DBE29F38CA9B}" destId="{91A17093-2AC1-4018-9DED-F349E4C1A983}" srcOrd="3" destOrd="0" presId="urn:microsoft.com/office/officeart/2005/8/layout/chevron2"/>
    <dgm:cxn modelId="{F3B8742B-94FA-4D80-A1DD-5E495623A973}" type="presParOf" srcId="{B9288625-45EA-4F8E-9E65-DBE29F38CA9B}" destId="{D53D4D82-AF57-4355-AE80-1CE8174E9DFF}" srcOrd="4" destOrd="0" presId="urn:microsoft.com/office/officeart/2005/8/layout/chevron2"/>
    <dgm:cxn modelId="{13851287-3DA4-416A-A8F6-0E94FBDB8252}" type="presParOf" srcId="{D53D4D82-AF57-4355-AE80-1CE8174E9DFF}" destId="{84DF9EAA-522B-4EF7-923A-586AA5508CDB}" srcOrd="0" destOrd="0" presId="urn:microsoft.com/office/officeart/2005/8/layout/chevron2"/>
    <dgm:cxn modelId="{33CC44B3-BF2D-445D-AE88-83417DF9F120}" type="presParOf" srcId="{D53D4D82-AF57-4355-AE80-1CE8174E9DFF}" destId="{30C61681-55C4-443D-B592-84A5E33169D3}" srcOrd="1" destOrd="0" presId="urn:microsoft.com/office/officeart/2005/8/layout/chevron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E734D947-C132-4CB6-B582-5595CCCF19C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048DEF7-DCD0-414C-A5ED-DA21B8DCBD69}">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Асосий капитални шакллантиришда чет эл инвестицияларининг иштирокини барқарорлаштириш ташқи иқтисодий фаолиятни эркинлаштириш, инвестиция муҳитини ривожлантириш ва инвестиция фаолиятини давлат томонидан тартибга солишда қуйидаги ўзгаришларни тақозо этади:</a:t>
          </a:r>
          <a:endParaRPr lang="ru-RU" b="1" dirty="0">
            <a:latin typeface="Times New Roman" panose="02020603050405020304" pitchFamily="18" charset="0"/>
            <a:cs typeface="Times New Roman" panose="02020603050405020304" pitchFamily="18" charset="0"/>
          </a:endParaRPr>
        </a:p>
      </dgm:t>
    </dgm:pt>
    <dgm:pt modelId="{572031EA-18E4-4FBE-9739-74AC3223B32D}" type="parTrans" cxnId="{76C1589B-E9A2-417D-AD89-91A2C6E4056B}">
      <dgm:prSet/>
      <dgm:spPr/>
      <dgm:t>
        <a:bodyPr/>
        <a:lstStyle/>
        <a:p>
          <a:endParaRPr lang="ru-RU"/>
        </a:p>
      </dgm:t>
    </dgm:pt>
    <dgm:pt modelId="{0BE53C56-73E2-4978-94F4-B5BB785E53A1}" type="sibTrans" cxnId="{76C1589B-E9A2-417D-AD89-91A2C6E4056B}">
      <dgm:prSet/>
      <dgm:spPr/>
      <dgm:t>
        <a:bodyPr/>
        <a:lstStyle/>
        <a:p>
          <a:endParaRPr lang="ru-RU"/>
        </a:p>
      </dgm:t>
    </dgm:pt>
    <dgm:pt modelId="{97601825-A6CC-47D3-9FD4-00813ABEE6B5}">
      <dgm:prSet/>
      <dgm:spPr/>
      <dgm:t>
        <a:bodyPr/>
        <a:lstStyle/>
        <a:p>
          <a:pPr algn="just" rtl="0"/>
          <a:r>
            <a:rPr lang="uz-Cyrl-UZ" smtClean="0">
              <a:latin typeface="Times New Roman" panose="02020603050405020304" pitchFamily="18" charset="0"/>
              <a:cs typeface="Times New Roman" panose="02020603050405020304" pitchFamily="18" charset="0"/>
            </a:rPr>
            <a:t>- ишлаб чиқариш технологияларини сотиб олиш, глобал илмларни эгаллаш, солиқларнинг тартибловчи ролини такомиллаштириш, уларнинг рағбатлантирувчилик ролини кучайтириш;</a:t>
          </a:r>
          <a:endParaRPr lang="ru-RU">
            <a:latin typeface="Times New Roman" panose="02020603050405020304" pitchFamily="18" charset="0"/>
            <a:cs typeface="Times New Roman" panose="02020603050405020304" pitchFamily="18" charset="0"/>
          </a:endParaRPr>
        </a:p>
      </dgm:t>
    </dgm:pt>
    <dgm:pt modelId="{D5B4BD72-231D-4A9E-9FED-2458F86AD8F5}" type="parTrans" cxnId="{4CC9F6F1-B92A-4EE7-A575-7934510770D5}">
      <dgm:prSet/>
      <dgm:spPr/>
      <dgm:t>
        <a:bodyPr/>
        <a:lstStyle/>
        <a:p>
          <a:endParaRPr lang="ru-RU"/>
        </a:p>
      </dgm:t>
    </dgm:pt>
    <dgm:pt modelId="{91E7938B-EAC0-447C-BCD3-04D184C4C455}" type="sibTrans" cxnId="{4CC9F6F1-B92A-4EE7-A575-7934510770D5}">
      <dgm:prSet/>
      <dgm:spPr/>
      <dgm:t>
        <a:bodyPr/>
        <a:lstStyle/>
        <a:p>
          <a:endParaRPr lang="ru-RU"/>
        </a:p>
      </dgm:t>
    </dgm:pt>
    <dgm:pt modelId="{5F3A87F7-EFC5-4802-9EDC-C634CDA223B1}">
      <dgm:prSet/>
      <dgm:spPr/>
      <dgm:t>
        <a:bodyPr/>
        <a:lstStyle/>
        <a:p>
          <a:pPr algn="just" rtl="0"/>
          <a:r>
            <a:rPr lang="uz-Cyrl-UZ" smtClean="0">
              <a:latin typeface="Times New Roman" panose="02020603050405020304" pitchFamily="18" charset="0"/>
              <a:cs typeface="Times New Roman" panose="02020603050405020304" pitchFamily="18" charset="0"/>
            </a:rPr>
            <a:t>- тўғридан-тўғри хорижий инвестицияларни жалб этишни узоқ муддатли ҳудудий, мақсадли дастурларга мувофиқ олиб бориш; </a:t>
          </a:r>
          <a:endParaRPr lang="ru-RU">
            <a:latin typeface="Times New Roman" panose="02020603050405020304" pitchFamily="18" charset="0"/>
            <a:cs typeface="Times New Roman" panose="02020603050405020304" pitchFamily="18" charset="0"/>
          </a:endParaRPr>
        </a:p>
      </dgm:t>
    </dgm:pt>
    <dgm:pt modelId="{2E864CEA-1852-4396-99FB-5630D56DD70F}" type="parTrans" cxnId="{27D8A568-33CB-4767-9C1E-7CC557D62D1A}">
      <dgm:prSet/>
      <dgm:spPr/>
      <dgm:t>
        <a:bodyPr/>
        <a:lstStyle/>
        <a:p>
          <a:endParaRPr lang="ru-RU"/>
        </a:p>
      </dgm:t>
    </dgm:pt>
    <dgm:pt modelId="{81DAAE25-5C8B-4BC9-93F8-BDC1E6EA7DB8}" type="sibTrans" cxnId="{27D8A568-33CB-4767-9C1E-7CC557D62D1A}">
      <dgm:prSet/>
      <dgm:spPr/>
      <dgm:t>
        <a:bodyPr/>
        <a:lstStyle/>
        <a:p>
          <a:endParaRPr lang="ru-RU"/>
        </a:p>
      </dgm:t>
    </dgm:pt>
    <dgm:pt modelId="{30AE70BE-6C2E-47F0-BA96-52F857425A47}">
      <dgm:prSet/>
      <dgm:spPr/>
      <dgm:t>
        <a:bodyPr/>
        <a:lstStyle/>
        <a:p>
          <a:pPr algn="just" rtl="0"/>
          <a:r>
            <a:rPr lang="uz-Cyrl-UZ" smtClean="0">
              <a:latin typeface="Times New Roman" panose="02020603050405020304" pitchFamily="18" charset="0"/>
              <a:cs typeface="Times New Roman" panose="02020603050405020304" pitchFamily="18" charset="0"/>
            </a:rPr>
            <a:t>-  импортга чекловларни иқтисодиётда импорт ўрнини босувчи ишлаб  чиқариш тармоқларини ривожлантириш билан мутаносиб равишда киритиб бориш, мазкур тармоқларни асосан хорижий инвестициялари ҳисобидан молиялаштириш;  </a:t>
          </a:r>
          <a:endParaRPr lang="ru-RU">
            <a:latin typeface="Times New Roman" panose="02020603050405020304" pitchFamily="18" charset="0"/>
            <a:cs typeface="Times New Roman" panose="02020603050405020304" pitchFamily="18" charset="0"/>
          </a:endParaRPr>
        </a:p>
      </dgm:t>
    </dgm:pt>
    <dgm:pt modelId="{D33BF0D7-B598-4852-9AB7-2A1E9C189B64}" type="parTrans" cxnId="{798C2E3D-49C1-4CC4-A940-97401B8B5918}">
      <dgm:prSet/>
      <dgm:spPr/>
      <dgm:t>
        <a:bodyPr/>
        <a:lstStyle/>
        <a:p>
          <a:endParaRPr lang="ru-RU"/>
        </a:p>
      </dgm:t>
    </dgm:pt>
    <dgm:pt modelId="{A267FF34-9501-4661-804A-1C37A18B3849}" type="sibTrans" cxnId="{798C2E3D-49C1-4CC4-A940-97401B8B5918}">
      <dgm:prSet/>
      <dgm:spPr/>
      <dgm:t>
        <a:bodyPr/>
        <a:lstStyle/>
        <a:p>
          <a:endParaRPr lang="ru-RU"/>
        </a:p>
      </dgm:t>
    </dgm:pt>
    <dgm:pt modelId="{6AF08A95-6A98-41F4-940E-87A5494D7483}">
      <dgm:prSet/>
      <dgm:spPr/>
      <dgm:t>
        <a:bodyPr/>
        <a:lstStyle/>
        <a:p>
          <a:pPr algn="just" rtl="0"/>
          <a:r>
            <a:rPr lang="uz-Cyrl-UZ" dirty="0" smtClean="0">
              <a:latin typeface="Times New Roman" panose="02020603050405020304" pitchFamily="18" charset="0"/>
              <a:cs typeface="Times New Roman" panose="02020603050405020304" pitchFamily="18" charset="0"/>
            </a:rPr>
            <a:t>- мамлакатга хорижий капитални кенг миқёсда жалб қилишда кредитлар ҳиссасини камайтириш ва бевосита хорижий инвестициялар ҳиссасини ўстиришга эришиш лозим</a:t>
          </a:r>
          <a:endParaRPr lang="ru-RU" dirty="0">
            <a:latin typeface="Times New Roman" panose="02020603050405020304" pitchFamily="18" charset="0"/>
            <a:cs typeface="Times New Roman" panose="02020603050405020304" pitchFamily="18" charset="0"/>
          </a:endParaRPr>
        </a:p>
      </dgm:t>
    </dgm:pt>
    <dgm:pt modelId="{CE0C6E16-F41D-4022-810A-7C4537662691}" type="parTrans" cxnId="{E1BCC4C3-2173-41AF-9718-A6F9552EF262}">
      <dgm:prSet/>
      <dgm:spPr/>
      <dgm:t>
        <a:bodyPr/>
        <a:lstStyle/>
        <a:p>
          <a:endParaRPr lang="ru-RU"/>
        </a:p>
      </dgm:t>
    </dgm:pt>
    <dgm:pt modelId="{2461D375-10D3-4EA9-ACDB-2A77C732DB7B}" type="sibTrans" cxnId="{E1BCC4C3-2173-41AF-9718-A6F9552EF262}">
      <dgm:prSet/>
      <dgm:spPr/>
      <dgm:t>
        <a:bodyPr/>
        <a:lstStyle/>
        <a:p>
          <a:endParaRPr lang="ru-RU"/>
        </a:p>
      </dgm:t>
    </dgm:pt>
    <dgm:pt modelId="{487A0D62-1304-4D7F-BCA2-0E98CA50D49B}" type="pres">
      <dgm:prSet presAssocID="{E734D947-C132-4CB6-B582-5595CCCF19C3}" presName="linear" presStyleCnt="0">
        <dgm:presLayoutVars>
          <dgm:animLvl val="lvl"/>
          <dgm:resizeHandles val="exact"/>
        </dgm:presLayoutVars>
      </dgm:prSet>
      <dgm:spPr/>
    </dgm:pt>
    <dgm:pt modelId="{35F6E012-6044-4420-A980-8376925A9E35}" type="pres">
      <dgm:prSet presAssocID="{8048DEF7-DCD0-414C-A5ED-DA21B8DCBD69}" presName="parentText" presStyleLbl="node1" presStyleIdx="0" presStyleCnt="5">
        <dgm:presLayoutVars>
          <dgm:chMax val="0"/>
          <dgm:bulletEnabled val="1"/>
        </dgm:presLayoutVars>
      </dgm:prSet>
      <dgm:spPr/>
    </dgm:pt>
    <dgm:pt modelId="{D628307B-F728-4CA2-8D79-ABDEF555D031}" type="pres">
      <dgm:prSet presAssocID="{0BE53C56-73E2-4978-94F4-B5BB785E53A1}" presName="spacer" presStyleCnt="0"/>
      <dgm:spPr/>
    </dgm:pt>
    <dgm:pt modelId="{48D744DA-CFB5-4E19-A9E6-B24E250B7991}" type="pres">
      <dgm:prSet presAssocID="{97601825-A6CC-47D3-9FD4-00813ABEE6B5}" presName="parentText" presStyleLbl="node1" presStyleIdx="1" presStyleCnt="5">
        <dgm:presLayoutVars>
          <dgm:chMax val="0"/>
          <dgm:bulletEnabled val="1"/>
        </dgm:presLayoutVars>
      </dgm:prSet>
      <dgm:spPr/>
    </dgm:pt>
    <dgm:pt modelId="{CAC2889D-B144-4D94-930C-F8A5E85B84DB}" type="pres">
      <dgm:prSet presAssocID="{91E7938B-EAC0-447C-BCD3-04D184C4C455}" presName="spacer" presStyleCnt="0"/>
      <dgm:spPr/>
    </dgm:pt>
    <dgm:pt modelId="{A10D2870-474B-4104-978E-26535B564480}" type="pres">
      <dgm:prSet presAssocID="{5F3A87F7-EFC5-4802-9EDC-C634CDA223B1}" presName="parentText" presStyleLbl="node1" presStyleIdx="2" presStyleCnt="5">
        <dgm:presLayoutVars>
          <dgm:chMax val="0"/>
          <dgm:bulletEnabled val="1"/>
        </dgm:presLayoutVars>
      </dgm:prSet>
      <dgm:spPr/>
    </dgm:pt>
    <dgm:pt modelId="{398F8A47-8A43-4C9E-95BA-7003D6708F4A}" type="pres">
      <dgm:prSet presAssocID="{81DAAE25-5C8B-4BC9-93F8-BDC1E6EA7DB8}" presName="spacer" presStyleCnt="0"/>
      <dgm:spPr/>
    </dgm:pt>
    <dgm:pt modelId="{76D0A77F-4368-4878-BA36-F723B48AC63C}" type="pres">
      <dgm:prSet presAssocID="{30AE70BE-6C2E-47F0-BA96-52F857425A47}" presName="parentText" presStyleLbl="node1" presStyleIdx="3" presStyleCnt="5">
        <dgm:presLayoutVars>
          <dgm:chMax val="0"/>
          <dgm:bulletEnabled val="1"/>
        </dgm:presLayoutVars>
      </dgm:prSet>
      <dgm:spPr/>
    </dgm:pt>
    <dgm:pt modelId="{505519D3-A9A5-47F2-AD5F-4DDE82B0B5C2}" type="pres">
      <dgm:prSet presAssocID="{A267FF34-9501-4661-804A-1C37A18B3849}" presName="spacer" presStyleCnt="0"/>
      <dgm:spPr/>
    </dgm:pt>
    <dgm:pt modelId="{E0A07B71-583C-4A0D-B2F8-03D8FB523E5F}" type="pres">
      <dgm:prSet presAssocID="{6AF08A95-6A98-41F4-940E-87A5494D7483}" presName="parentText" presStyleLbl="node1" presStyleIdx="4" presStyleCnt="5">
        <dgm:presLayoutVars>
          <dgm:chMax val="0"/>
          <dgm:bulletEnabled val="1"/>
        </dgm:presLayoutVars>
      </dgm:prSet>
      <dgm:spPr/>
    </dgm:pt>
  </dgm:ptLst>
  <dgm:cxnLst>
    <dgm:cxn modelId="{E1BCC4C3-2173-41AF-9718-A6F9552EF262}" srcId="{E734D947-C132-4CB6-B582-5595CCCF19C3}" destId="{6AF08A95-6A98-41F4-940E-87A5494D7483}" srcOrd="4" destOrd="0" parTransId="{CE0C6E16-F41D-4022-810A-7C4537662691}" sibTransId="{2461D375-10D3-4EA9-ACDB-2A77C732DB7B}"/>
    <dgm:cxn modelId="{76B639A2-A904-4E46-8B88-D94751DA7657}" type="presOf" srcId="{97601825-A6CC-47D3-9FD4-00813ABEE6B5}" destId="{48D744DA-CFB5-4E19-A9E6-B24E250B7991}" srcOrd="0" destOrd="0" presId="urn:microsoft.com/office/officeart/2005/8/layout/vList2"/>
    <dgm:cxn modelId="{76C1589B-E9A2-417D-AD89-91A2C6E4056B}" srcId="{E734D947-C132-4CB6-B582-5595CCCF19C3}" destId="{8048DEF7-DCD0-414C-A5ED-DA21B8DCBD69}" srcOrd="0" destOrd="0" parTransId="{572031EA-18E4-4FBE-9739-74AC3223B32D}" sibTransId="{0BE53C56-73E2-4978-94F4-B5BB785E53A1}"/>
    <dgm:cxn modelId="{27D8A568-33CB-4767-9C1E-7CC557D62D1A}" srcId="{E734D947-C132-4CB6-B582-5595CCCF19C3}" destId="{5F3A87F7-EFC5-4802-9EDC-C634CDA223B1}" srcOrd="2" destOrd="0" parTransId="{2E864CEA-1852-4396-99FB-5630D56DD70F}" sibTransId="{81DAAE25-5C8B-4BC9-93F8-BDC1E6EA7DB8}"/>
    <dgm:cxn modelId="{E2B31FEB-1744-4194-A6E7-A4F693B7F4B3}" type="presOf" srcId="{5F3A87F7-EFC5-4802-9EDC-C634CDA223B1}" destId="{A10D2870-474B-4104-978E-26535B564480}" srcOrd="0" destOrd="0" presId="urn:microsoft.com/office/officeart/2005/8/layout/vList2"/>
    <dgm:cxn modelId="{4CC9F6F1-B92A-4EE7-A575-7934510770D5}" srcId="{E734D947-C132-4CB6-B582-5595CCCF19C3}" destId="{97601825-A6CC-47D3-9FD4-00813ABEE6B5}" srcOrd="1" destOrd="0" parTransId="{D5B4BD72-231D-4A9E-9FED-2458F86AD8F5}" sibTransId="{91E7938B-EAC0-447C-BCD3-04D184C4C455}"/>
    <dgm:cxn modelId="{798C2E3D-49C1-4CC4-A940-97401B8B5918}" srcId="{E734D947-C132-4CB6-B582-5595CCCF19C3}" destId="{30AE70BE-6C2E-47F0-BA96-52F857425A47}" srcOrd="3" destOrd="0" parTransId="{D33BF0D7-B598-4852-9AB7-2A1E9C189B64}" sibTransId="{A267FF34-9501-4661-804A-1C37A18B3849}"/>
    <dgm:cxn modelId="{19ED14E9-C75E-45F2-BCAE-1500FA100CC8}" type="presOf" srcId="{6AF08A95-6A98-41F4-940E-87A5494D7483}" destId="{E0A07B71-583C-4A0D-B2F8-03D8FB523E5F}" srcOrd="0" destOrd="0" presId="urn:microsoft.com/office/officeart/2005/8/layout/vList2"/>
    <dgm:cxn modelId="{1586FAAC-02FF-498C-9A0C-F89DDB69C5FE}" type="presOf" srcId="{8048DEF7-DCD0-414C-A5ED-DA21B8DCBD69}" destId="{35F6E012-6044-4420-A980-8376925A9E35}" srcOrd="0" destOrd="0" presId="urn:microsoft.com/office/officeart/2005/8/layout/vList2"/>
    <dgm:cxn modelId="{125D3CEA-2647-423A-B35D-72369910D620}" type="presOf" srcId="{30AE70BE-6C2E-47F0-BA96-52F857425A47}" destId="{76D0A77F-4368-4878-BA36-F723B48AC63C}" srcOrd="0" destOrd="0" presId="urn:microsoft.com/office/officeart/2005/8/layout/vList2"/>
    <dgm:cxn modelId="{0ABF4B6E-BCF0-4469-8C41-51EA4D57C4B7}" type="presOf" srcId="{E734D947-C132-4CB6-B582-5595CCCF19C3}" destId="{487A0D62-1304-4D7F-BCA2-0E98CA50D49B}" srcOrd="0" destOrd="0" presId="urn:microsoft.com/office/officeart/2005/8/layout/vList2"/>
    <dgm:cxn modelId="{37A0F3E9-A3D2-44A0-B455-187BC8B68FC4}" type="presParOf" srcId="{487A0D62-1304-4D7F-BCA2-0E98CA50D49B}" destId="{35F6E012-6044-4420-A980-8376925A9E35}" srcOrd="0" destOrd="0" presId="urn:microsoft.com/office/officeart/2005/8/layout/vList2"/>
    <dgm:cxn modelId="{C5E544ED-DD75-4136-8657-E6B62E07C4A6}" type="presParOf" srcId="{487A0D62-1304-4D7F-BCA2-0E98CA50D49B}" destId="{D628307B-F728-4CA2-8D79-ABDEF555D031}" srcOrd="1" destOrd="0" presId="urn:microsoft.com/office/officeart/2005/8/layout/vList2"/>
    <dgm:cxn modelId="{9E6C01B4-C7D4-4C12-B86F-EEF4D37AE1D9}" type="presParOf" srcId="{487A0D62-1304-4D7F-BCA2-0E98CA50D49B}" destId="{48D744DA-CFB5-4E19-A9E6-B24E250B7991}" srcOrd="2" destOrd="0" presId="urn:microsoft.com/office/officeart/2005/8/layout/vList2"/>
    <dgm:cxn modelId="{C756FFC3-EBDA-49A4-8BAD-4A4A0FDB10C7}" type="presParOf" srcId="{487A0D62-1304-4D7F-BCA2-0E98CA50D49B}" destId="{CAC2889D-B144-4D94-930C-F8A5E85B84DB}" srcOrd="3" destOrd="0" presId="urn:microsoft.com/office/officeart/2005/8/layout/vList2"/>
    <dgm:cxn modelId="{19830E4B-75DD-4A27-988B-8172007E6233}" type="presParOf" srcId="{487A0D62-1304-4D7F-BCA2-0E98CA50D49B}" destId="{A10D2870-474B-4104-978E-26535B564480}" srcOrd="4" destOrd="0" presId="urn:microsoft.com/office/officeart/2005/8/layout/vList2"/>
    <dgm:cxn modelId="{6F9EE106-08EE-427C-9461-7E1DAE3FEE34}" type="presParOf" srcId="{487A0D62-1304-4D7F-BCA2-0E98CA50D49B}" destId="{398F8A47-8A43-4C9E-95BA-7003D6708F4A}" srcOrd="5" destOrd="0" presId="urn:microsoft.com/office/officeart/2005/8/layout/vList2"/>
    <dgm:cxn modelId="{90C22C15-E49A-4FE3-8440-B8123B36B62B}" type="presParOf" srcId="{487A0D62-1304-4D7F-BCA2-0E98CA50D49B}" destId="{76D0A77F-4368-4878-BA36-F723B48AC63C}" srcOrd="6" destOrd="0" presId="urn:microsoft.com/office/officeart/2005/8/layout/vList2"/>
    <dgm:cxn modelId="{67F08594-BA4B-48D5-99B4-B10DEE7370F2}" type="presParOf" srcId="{487A0D62-1304-4D7F-BCA2-0E98CA50D49B}" destId="{505519D3-A9A5-47F2-AD5F-4DDE82B0B5C2}" srcOrd="7" destOrd="0" presId="urn:microsoft.com/office/officeart/2005/8/layout/vList2"/>
    <dgm:cxn modelId="{F1630BB7-43BB-4F27-BC64-23816F966974}" type="presParOf" srcId="{487A0D62-1304-4D7F-BCA2-0E98CA50D49B}" destId="{E0A07B71-583C-4A0D-B2F8-03D8FB523E5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9B3B8DA0-2A8D-4093-93EB-F352F0E69559}" type="doc">
      <dgm:prSet loTypeId="urn:microsoft.com/office/officeart/2005/8/layout/vList2" loCatId="list" qsTypeId="urn:microsoft.com/office/officeart/2005/8/quickstyle/3d1" qsCatId="3D" csTypeId="urn:microsoft.com/office/officeart/2005/8/colors/colorful3" csCatId="colorful"/>
      <dgm:spPr/>
      <dgm:t>
        <a:bodyPr/>
        <a:lstStyle/>
        <a:p>
          <a:endParaRPr lang="ru-RU"/>
        </a:p>
      </dgm:t>
    </dgm:pt>
    <dgm:pt modelId="{A001E25E-2DD0-4AE8-99F5-E1A60BF98111}">
      <dgm:prSet/>
      <dgm:spPr/>
      <dgm:t>
        <a:bodyPr/>
        <a:lstStyle/>
        <a:p>
          <a:pPr rtl="0"/>
          <a:r>
            <a:rPr lang="uz-Cyrl-UZ" b="1" dirty="0" smtClean="0">
              <a:latin typeface="Times New Roman" pitchFamily="18" charset="0"/>
              <a:cs typeface="Times New Roman" pitchFamily="18" charset="0"/>
            </a:rPr>
            <a:t>Жисмоний          </a:t>
          </a:r>
          <a:endParaRPr lang="ru-RU" dirty="0">
            <a:latin typeface="Times New Roman" pitchFamily="18" charset="0"/>
            <a:cs typeface="Times New Roman" pitchFamily="18" charset="0"/>
          </a:endParaRPr>
        </a:p>
      </dgm:t>
    </dgm:pt>
    <dgm:pt modelId="{2D0084BA-240F-424F-9493-8FEB3EB43361}" type="parTrans" cxnId="{060CC30F-6146-4E5E-AEDB-8A157D903957}">
      <dgm:prSet/>
      <dgm:spPr/>
      <dgm:t>
        <a:bodyPr/>
        <a:lstStyle/>
        <a:p>
          <a:endParaRPr lang="ru-RU">
            <a:latin typeface="Times New Roman" pitchFamily="18" charset="0"/>
            <a:cs typeface="Times New Roman" pitchFamily="18" charset="0"/>
          </a:endParaRPr>
        </a:p>
      </dgm:t>
    </dgm:pt>
    <dgm:pt modelId="{F5830DF8-619A-4798-BC0A-B7A4AC45D588}" type="sibTrans" cxnId="{060CC30F-6146-4E5E-AEDB-8A157D903957}">
      <dgm:prSet/>
      <dgm:spPr/>
      <dgm:t>
        <a:bodyPr/>
        <a:lstStyle/>
        <a:p>
          <a:endParaRPr lang="ru-RU">
            <a:latin typeface="Times New Roman" pitchFamily="18" charset="0"/>
            <a:cs typeface="Times New Roman" pitchFamily="18" charset="0"/>
          </a:endParaRPr>
        </a:p>
      </dgm:t>
    </dgm:pt>
    <dgm:pt modelId="{266A0AAF-6142-4E8A-9E90-4CFC421F1F1B}">
      <dgm:prSet/>
      <dgm:spPr/>
      <dgm:t>
        <a:bodyPr/>
        <a:lstStyle/>
        <a:p>
          <a:pPr rtl="0"/>
          <a:r>
            <a:rPr lang="uz-Cyrl-UZ" b="1" dirty="0" smtClean="0">
              <a:latin typeface="Times New Roman" pitchFamily="18" charset="0"/>
              <a:cs typeface="Times New Roman" pitchFamily="18" charset="0"/>
            </a:rPr>
            <a:t>маънавий</a:t>
          </a:r>
          <a:endParaRPr lang="ru-RU" dirty="0">
            <a:latin typeface="Times New Roman" pitchFamily="18" charset="0"/>
            <a:cs typeface="Times New Roman" pitchFamily="18" charset="0"/>
          </a:endParaRPr>
        </a:p>
      </dgm:t>
    </dgm:pt>
    <dgm:pt modelId="{EDD3439D-172F-494D-A0A8-AECDADE78D62}" type="parTrans" cxnId="{3C8AEB47-4884-4E1E-8A01-B1FFCF246EB0}">
      <dgm:prSet/>
      <dgm:spPr/>
      <dgm:t>
        <a:bodyPr/>
        <a:lstStyle/>
        <a:p>
          <a:endParaRPr lang="ru-RU">
            <a:latin typeface="Times New Roman" pitchFamily="18" charset="0"/>
            <a:cs typeface="Times New Roman" pitchFamily="18" charset="0"/>
          </a:endParaRPr>
        </a:p>
      </dgm:t>
    </dgm:pt>
    <dgm:pt modelId="{E863F346-F7D8-42CA-900C-4B90BA6D8B73}" type="sibTrans" cxnId="{3C8AEB47-4884-4E1E-8A01-B1FFCF246EB0}">
      <dgm:prSet/>
      <dgm:spPr/>
      <dgm:t>
        <a:bodyPr/>
        <a:lstStyle/>
        <a:p>
          <a:endParaRPr lang="ru-RU">
            <a:latin typeface="Times New Roman" pitchFamily="18" charset="0"/>
            <a:cs typeface="Times New Roman" pitchFamily="18" charset="0"/>
          </a:endParaRPr>
        </a:p>
      </dgm:t>
    </dgm:pt>
    <dgm:pt modelId="{7ECEC7F5-FC4D-4ACB-A6A1-E0B1F3A1BB11}" type="pres">
      <dgm:prSet presAssocID="{9B3B8DA0-2A8D-4093-93EB-F352F0E69559}" presName="linear" presStyleCnt="0">
        <dgm:presLayoutVars>
          <dgm:animLvl val="lvl"/>
          <dgm:resizeHandles val="exact"/>
        </dgm:presLayoutVars>
      </dgm:prSet>
      <dgm:spPr/>
      <dgm:t>
        <a:bodyPr/>
        <a:lstStyle/>
        <a:p>
          <a:endParaRPr lang="ru-RU"/>
        </a:p>
      </dgm:t>
    </dgm:pt>
    <dgm:pt modelId="{B0E1FEFF-3D92-463A-9F45-B0D213EF11A9}" type="pres">
      <dgm:prSet presAssocID="{A001E25E-2DD0-4AE8-99F5-E1A60BF98111}" presName="parentText" presStyleLbl="node1" presStyleIdx="0" presStyleCnt="2">
        <dgm:presLayoutVars>
          <dgm:chMax val="0"/>
          <dgm:bulletEnabled val="1"/>
        </dgm:presLayoutVars>
      </dgm:prSet>
      <dgm:spPr/>
      <dgm:t>
        <a:bodyPr/>
        <a:lstStyle/>
        <a:p>
          <a:endParaRPr lang="ru-RU"/>
        </a:p>
      </dgm:t>
    </dgm:pt>
    <dgm:pt modelId="{FF8DF97D-CBA1-4D6D-B70E-92C0AD8BC7E0}" type="pres">
      <dgm:prSet presAssocID="{F5830DF8-619A-4798-BC0A-B7A4AC45D588}" presName="spacer" presStyleCnt="0"/>
      <dgm:spPr/>
    </dgm:pt>
    <dgm:pt modelId="{8F82BEAE-47FC-4F99-8DA2-36374AE81616}" type="pres">
      <dgm:prSet presAssocID="{266A0AAF-6142-4E8A-9E90-4CFC421F1F1B}" presName="parentText" presStyleLbl="node1" presStyleIdx="1" presStyleCnt="2">
        <dgm:presLayoutVars>
          <dgm:chMax val="0"/>
          <dgm:bulletEnabled val="1"/>
        </dgm:presLayoutVars>
      </dgm:prSet>
      <dgm:spPr/>
      <dgm:t>
        <a:bodyPr/>
        <a:lstStyle/>
        <a:p>
          <a:endParaRPr lang="ru-RU"/>
        </a:p>
      </dgm:t>
    </dgm:pt>
  </dgm:ptLst>
  <dgm:cxnLst>
    <dgm:cxn modelId="{B899B7D6-4E8D-42AA-B8C0-17D0F8C69722}" type="presOf" srcId="{9B3B8DA0-2A8D-4093-93EB-F352F0E69559}" destId="{7ECEC7F5-FC4D-4ACB-A6A1-E0B1F3A1BB11}" srcOrd="0" destOrd="0" presId="urn:microsoft.com/office/officeart/2005/8/layout/vList2"/>
    <dgm:cxn modelId="{41BDAF15-2B57-469F-83C0-5156FE6F1D5F}" type="presOf" srcId="{A001E25E-2DD0-4AE8-99F5-E1A60BF98111}" destId="{B0E1FEFF-3D92-463A-9F45-B0D213EF11A9}" srcOrd="0" destOrd="0" presId="urn:microsoft.com/office/officeart/2005/8/layout/vList2"/>
    <dgm:cxn modelId="{EC9BDDCB-CC50-4897-9452-08FBF1C61B0F}" type="presOf" srcId="{266A0AAF-6142-4E8A-9E90-4CFC421F1F1B}" destId="{8F82BEAE-47FC-4F99-8DA2-36374AE81616}" srcOrd="0" destOrd="0" presId="urn:microsoft.com/office/officeart/2005/8/layout/vList2"/>
    <dgm:cxn modelId="{3C8AEB47-4884-4E1E-8A01-B1FFCF246EB0}" srcId="{9B3B8DA0-2A8D-4093-93EB-F352F0E69559}" destId="{266A0AAF-6142-4E8A-9E90-4CFC421F1F1B}" srcOrd="1" destOrd="0" parTransId="{EDD3439D-172F-494D-A0A8-AECDADE78D62}" sibTransId="{E863F346-F7D8-42CA-900C-4B90BA6D8B73}"/>
    <dgm:cxn modelId="{060CC30F-6146-4E5E-AEDB-8A157D903957}" srcId="{9B3B8DA0-2A8D-4093-93EB-F352F0E69559}" destId="{A001E25E-2DD0-4AE8-99F5-E1A60BF98111}" srcOrd="0" destOrd="0" parTransId="{2D0084BA-240F-424F-9493-8FEB3EB43361}" sibTransId="{F5830DF8-619A-4798-BC0A-B7A4AC45D588}"/>
    <dgm:cxn modelId="{90FC4800-C836-40BC-83DA-E64FFF030CAF}" type="presParOf" srcId="{7ECEC7F5-FC4D-4ACB-A6A1-E0B1F3A1BB11}" destId="{B0E1FEFF-3D92-463A-9F45-B0D213EF11A9}" srcOrd="0" destOrd="0" presId="urn:microsoft.com/office/officeart/2005/8/layout/vList2"/>
    <dgm:cxn modelId="{386323C3-0A06-434F-89E0-8D5D404DC4CA}" type="presParOf" srcId="{7ECEC7F5-FC4D-4ACB-A6A1-E0B1F3A1BB11}" destId="{FF8DF97D-CBA1-4D6D-B70E-92C0AD8BC7E0}" srcOrd="1" destOrd="0" presId="urn:microsoft.com/office/officeart/2005/8/layout/vList2"/>
    <dgm:cxn modelId="{91E8B98A-CEF2-4575-B0EE-D23FF4239BF6}" type="presParOf" srcId="{7ECEC7F5-FC4D-4ACB-A6A1-E0B1F3A1BB11}" destId="{8F82BEAE-47FC-4F99-8DA2-36374AE81616}"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4DAC0827-67A2-4EFF-91CA-E8C904EC7A4D}"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A0B7B5B7-DF86-4E7C-9506-4DBDEFCBD283}">
      <dgm:prSet/>
      <dgm:spPr/>
      <dgm:t>
        <a:bodyPr/>
        <a:lstStyle/>
        <a:p>
          <a:pPr marL="0" indent="358775" algn="just" rtl="0"/>
          <a:r>
            <a:rPr lang="uz-Cyrl-UZ" b="1" dirty="0" smtClean="0">
              <a:latin typeface="Times New Roman" pitchFamily="18" charset="0"/>
              <a:cs typeface="Times New Roman" pitchFamily="18" charset="0"/>
            </a:rPr>
            <a:t>Меҳнат воситалари</a:t>
          </a:r>
          <a:r>
            <a:rPr lang="ru-RU" b="1" dirty="0" err="1" smtClean="0">
              <a:latin typeface="Times New Roman" pitchFamily="18" charset="0"/>
              <a:cs typeface="Times New Roman" pitchFamily="18" charset="0"/>
            </a:rPr>
            <a:t>нинг</a:t>
          </a:r>
          <a:r>
            <a:rPr lang="uz-Cyrl-UZ" b="1" dirty="0" smtClean="0">
              <a:latin typeface="Times New Roman" pitchFamily="18" charset="0"/>
              <a:cs typeface="Times New Roman" pitchFamily="18" charset="0"/>
            </a:rPr>
            <a:t> эскириши</a:t>
          </a:r>
          <a:endParaRPr lang="ru-RU" b="1" dirty="0">
            <a:latin typeface="Times New Roman" pitchFamily="18" charset="0"/>
            <a:cs typeface="Times New Roman" pitchFamily="18" charset="0"/>
          </a:endParaRPr>
        </a:p>
      </dgm:t>
    </dgm:pt>
    <dgm:pt modelId="{E71DA2F7-3EBB-4201-BF76-ECFDB1D96ACC}" type="parTrans" cxnId="{7A56BF07-CBC8-4F65-8B0D-36AE9FD75C3D}">
      <dgm:prSet/>
      <dgm:spPr/>
      <dgm:t>
        <a:bodyPr/>
        <a:lstStyle/>
        <a:p>
          <a:endParaRPr lang="ru-RU"/>
        </a:p>
      </dgm:t>
    </dgm:pt>
    <dgm:pt modelId="{4D6973E9-CD98-49E3-B7F5-4272B6D3FD90}" type="sibTrans" cxnId="{7A56BF07-CBC8-4F65-8B0D-36AE9FD75C3D}">
      <dgm:prSet/>
      <dgm:spPr/>
      <dgm:t>
        <a:bodyPr/>
        <a:lstStyle/>
        <a:p>
          <a:endParaRPr lang="ru-RU"/>
        </a:p>
      </dgm:t>
    </dgm:pt>
    <dgm:pt modelId="{F8FA9133-6C8A-484B-9FD0-49823EF38E51}" type="pres">
      <dgm:prSet presAssocID="{4DAC0827-67A2-4EFF-91CA-E8C904EC7A4D}" presName="linear" presStyleCnt="0">
        <dgm:presLayoutVars>
          <dgm:animLvl val="lvl"/>
          <dgm:resizeHandles val="exact"/>
        </dgm:presLayoutVars>
      </dgm:prSet>
      <dgm:spPr/>
      <dgm:t>
        <a:bodyPr/>
        <a:lstStyle/>
        <a:p>
          <a:endParaRPr lang="ru-RU"/>
        </a:p>
      </dgm:t>
    </dgm:pt>
    <dgm:pt modelId="{EC1854B7-56C6-4F5A-A646-34D99EC747F2}" type="pres">
      <dgm:prSet presAssocID="{A0B7B5B7-DF86-4E7C-9506-4DBDEFCBD283}" presName="parentText" presStyleLbl="node1" presStyleIdx="0" presStyleCnt="1">
        <dgm:presLayoutVars>
          <dgm:chMax val="0"/>
          <dgm:bulletEnabled val="1"/>
        </dgm:presLayoutVars>
      </dgm:prSet>
      <dgm:spPr/>
      <dgm:t>
        <a:bodyPr/>
        <a:lstStyle/>
        <a:p>
          <a:endParaRPr lang="ru-RU"/>
        </a:p>
      </dgm:t>
    </dgm:pt>
  </dgm:ptLst>
  <dgm:cxnLst>
    <dgm:cxn modelId="{7A56BF07-CBC8-4F65-8B0D-36AE9FD75C3D}" srcId="{4DAC0827-67A2-4EFF-91CA-E8C904EC7A4D}" destId="{A0B7B5B7-DF86-4E7C-9506-4DBDEFCBD283}" srcOrd="0" destOrd="0" parTransId="{E71DA2F7-3EBB-4201-BF76-ECFDB1D96ACC}" sibTransId="{4D6973E9-CD98-49E3-B7F5-4272B6D3FD90}"/>
    <dgm:cxn modelId="{EB1C5099-5A55-4705-A612-56A15D27632A}" type="presOf" srcId="{A0B7B5B7-DF86-4E7C-9506-4DBDEFCBD283}" destId="{EC1854B7-56C6-4F5A-A646-34D99EC747F2}" srcOrd="0" destOrd="0" presId="urn:microsoft.com/office/officeart/2005/8/layout/vList2"/>
    <dgm:cxn modelId="{58B61D2A-2D01-42D0-9475-E38D9F1B4E37}" type="presOf" srcId="{4DAC0827-67A2-4EFF-91CA-E8C904EC7A4D}" destId="{F8FA9133-6C8A-484B-9FD0-49823EF38E51}" srcOrd="0" destOrd="0" presId="urn:microsoft.com/office/officeart/2005/8/layout/vList2"/>
    <dgm:cxn modelId="{9FD7C2B6-CF80-4F3F-90B8-8E46998FCF94}" type="presParOf" srcId="{F8FA9133-6C8A-484B-9FD0-49823EF38E51}" destId="{EC1854B7-56C6-4F5A-A646-34D99EC747F2}"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51979904-F319-4D1D-9738-8A32E1AE9107}" type="doc">
      <dgm:prSet loTypeId="urn:microsoft.com/office/officeart/2005/8/layout/chevron2" loCatId="process" qsTypeId="urn:microsoft.com/office/officeart/2005/8/quickstyle/3d1" qsCatId="3D" csTypeId="urn:microsoft.com/office/officeart/2005/8/colors/colorful3" csCatId="colorful" phldr="1"/>
      <dgm:spPr/>
      <dgm:t>
        <a:bodyPr/>
        <a:lstStyle/>
        <a:p>
          <a:endParaRPr lang="ru-RU"/>
        </a:p>
      </dgm:t>
    </dgm:pt>
    <dgm:pt modelId="{C23E846E-3C16-474B-9818-472CF98112E4}">
      <dgm:prSet/>
      <dgm:spPr/>
      <dgm:t>
        <a:bodyPr/>
        <a:lstStyle/>
        <a:p>
          <a:pPr rtl="0"/>
          <a:r>
            <a:rPr lang="uz-Cyrl-UZ" b="0" i="0" dirty="0" smtClean="0">
              <a:latin typeface="Times New Roman" pitchFamily="18" charset="0"/>
              <a:cs typeface="Times New Roman" pitchFamily="18" charset="0"/>
            </a:rPr>
            <a:t>1</a:t>
          </a:r>
          <a:endParaRPr lang="ru-RU" b="0" i="0" dirty="0">
            <a:latin typeface="Times New Roman" pitchFamily="18" charset="0"/>
            <a:cs typeface="Times New Roman" pitchFamily="18" charset="0"/>
          </a:endParaRPr>
        </a:p>
      </dgm:t>
    </dgm:pt>
    <dgm:pt modelId="{737C34A3-B980-4579-8AEF-6EA1726D6B5A}" type="parTrans" cxnId="{D7C7E096-0779-4B90-83A0-0020655B57A5}">
      <dgm:prSet/>
      <dgm:spPr/>
      <dgm:t>
        <a:bodyPr/>
        <a:lstStyle/>
        <a:p>
          <a:endParaRPr lang="ru-RU" b="0" i="0">
            <a:latin typeface="Times New Roman" pitchFamily="18" charset="0"/>
            <a:cs typeface="Times New Roman" pitchFamily="18" charset="0"/>
          </a:endParaRPr>
        </a:p>
      </dgm:t>
    </dgm:pt>
    <dgm:pt modelId="{BA8A34BB-4C4A-4D61-B1E0-AEF64EA0096D}" type="sibTrans" cxnId="{D7C7E096-0779-4B90-83A0-0020655B57A5}">
      <dgm:prSet/>
      <dgm:spPr/>
      <dgm:t>
        <a:bodyPr/>
        <a:lstStyle/>
        <a:p>
          <a:endParaRPr lang="ru-RU" b="0" i="0">
            <a:latin typeface="Times New Roman" pitchFamily="18" charset="0"/>
            <a:cs typeface="Times New Roman" pitchFamily="18" charset="0"/>
          </a:endParaRPr>
        </a:p>
      </dgm:t>
    </dgm:pt>
    <dgm:pt modelId="{C3C05D9C-6DDF-4F0D-92F5-415E81B63CAA}">
      <dgm:prSet/>
      <dgm:spPr/>
      <dgm:t>
        <a:bodyPr/>
        <a:lstStyle/>
        <a:p>
          <a:pPr rtl="0"/>
          <a:r>
            <a:rPr lang="uz-Cyrl-UZ" b="0" i="0" dirty="0" smtClean="0">
              <a:latin typeface="Times New Roman" pitchFamily="18" charset="0"/>
              <a:cs typeface="Times New Roman" pitchFamily="18" charset="0"/>
            </a:rPr>
            <a:t>2</a:t>
          </a:r>
          <a:endParaRPr lang="ru-RU" b="0" i="0" dirty="0">
            <a:latin typeface="Times New Roman" pitchFamily="18" charset="0"/>
            <a:cs typeface="Times New Roman" pitchFamily="18" charset="0"/>
          </a:endParaRPr>
        </a:p>
      </dgm:t>
    </dgm:pt>
    <dgm:pt modelId="{15E292C9-2AF1-4806-948D-4BF61F187D3A}" type="parTrans" cxnId="{EBA903D3-1B20-4D9E-B03B-7A249B0EF77A}">
      <dgm:prSet/>
      <dgm:spPr/>
      <dgm:t>
        <a:bodyPr/>
        <a:lstStyle/>
        <a:p>
          <a:endParaRPr lang="ru-RU" b="0" i="0">
            <a:latin typeface="Times New Roman" pitchFamily="18" charset="0"/>
            <a:cs typeface="Times New Roman" pitchFamily="18" charset="0"/>
          </a:endParaRPr>
        </a:p>
      </dgm:t>
    </dgm:pt>
    <dgm:pt modelId="{4D0FB85A-6EE1-4B3A-AE77-47F7BDA62457}" type="sibTrans" cxnId="{EBA903D3-1B20-4D9E-B03B-7A249B0EF77A}">
      <dgm:prSet/>
      <dgm:spPr/>
      <dgm:t>
        <a:bodyPr/>
        <a:lstStyle/>
        <a:p>
          <a:endParaRPr lang="ru-RU" b="0" i="0">
            <a:latin typeface="Times New Roman" pitchFamily="18" charset="0"/>
            <a:cs typeface="Times New Roman" pitchFamily="18" charset="0"/>
          </a:endParaRPr>
        </a:p>
      </dgm:t>
    </dgm:pt>
    <dgm:pt modelId="{B519B8D2-9357-468D-A98B-074807BBD00D}">
      <dgm:prSet/>
      <dgm:spPr/>
      <dgm:t>
        <a:bodyPr/>
        <a:lstStyle/>
        <a:p>
          <a:r>
            <a:rPr lang="uz-Cyrl-UZ" b="1" i="0" u="sng" dirty="0" smtClean="0">
              <a:latin typeface="Times New Roman" pitchFamily="18" charset="0"/>
              <a:cs typeface="Times New Roman" pitchFamily="18" charset="0"/>
            </a:rPr>
            <a:t>Меҳнат воситалари жисмоний эскиришининг икки </a:t>
          </a:r>
          <a:r>
            <a:rPr lang="uz-Cyrl-UZ" b="1" i="0" u="sng" dirty="0" smtClean="0">
              <a:latin typeface="Times New Roman" pitchFamily="18" charset="0"/>
              <a:cs typeface="Times New Roman" pitchFamily="18" charset="0"/>
            </a:rPr>
            <a:t>шакли: </a:t>
          </a:r>
          <a:endParaRPr lang="ru-RU" b="1" i="0" dirty="0">
            <a:latin typeface="Times New Roman" pitchFamily="18" charset="0"/>
            <a:cs typeface="Times New Roman" pitchFamily="18" charset="0"/>
          </a:endParaRPr>
        </a:p>
      </dgm:t>
    </dgm:pt>
    <dgm:pt modelId="{D62E5946-74DE-4E19-97AD-DB84ACD17CCC}" type="parTrans" cxnId="{0951F7A5-9F7C-4964-A435-5A9CBC97912B}">
      <dgm:prSet/>
      <dgm:spPr/>
      <dgm:t>
        <a:bodyPr/>
        <a:lstStyle/>
        <a:p>
          <a:endParaRPr lang="ru-RU" b="0" i="0">
            <a:latin typeface="Times New Roman" pitchFamily="18" charset="0"/>
            <a:cs typeface="Times New Roman" pitchFamily="18" charset="0"/>
          </a:endParaRPr>
        </a:p>
      </dgm:t>
    </dgm:pt>
    <dgm:pt modelId="{64D54204-C358-4EEC-A2ED-EB26E836F0AD}" type="sibTrans" cxnId="{0951F7A5-9F7C-4964-A435-5A9CBC97912B}">
      <dgm:prSet/>
      <dgm:spPr/>
      <dgm:t>
        <a:bodyPr/>
        <a:lstStyle/>
        <a:p>
          <a:endParaRPr lang="ru-RU" b="0" i="0">
            <a:latin typeface="Times New Roman" pitchFamily="18" charset="0"/>
            <a:cs typeface="Times New Roman" pitchFamily="18" charset="0"/>
          </a:endParaRPr>
        </a:p>
      </dgm:t>
    </dgm:pt>
    <dgm:pt modelId="{04C811E6-F1C4-4E0E-93FD-883D1886D6B3}">
      <dgm:prSet/>
      <dgm:spPr/>
      <dgm:t>
        <a:bodyPr/>
        <a:lstStyle/>
        <a:p>
          <a:r>
            <a:rPr lang="uz-Cyrl-UZ" b="0" i="0" dirty="0" smtClean="0">
              <a:latin typeface="Times New Roman" pitchFamily="18" charset="0"/>
              <a:cs typeface="Times New Roman" pitchFamily="18" charset="0"/>
            </a:rPr>
            <a:t>ишлаб чиқариш жараёнида фойдаланиш натижасида</a:t>
          </a:r>
          <a:endParaRPr lang="ru-RU" b="0" i="0" dirty="0">
            <a:latin typeface="Times New Roman" pitchFamily="18" charset="0"/>
            <a:cs typeface="Times New Roman" pitchFamily="18" charset="0"/>
          </a:endParaRPr>
        </a:p>
      </dgm:t>
    </dgm:pt>
    <dgm:pt modelId="{1E3903D6-2CB0-4666-B892-EA671D956B19}" type="parTrans" cxnId="{5B5BD301-2F69-46C3-BBE2-7BE1F6B78D8B}">
      <dgm:prSet/>
      <dgm:spPr/>
      <dgm:t>
        <a:bodyPr/>
        <a:lstStyle/>
        <a:p>
          <a:endParaRPr lang="ru-RU" b="0" i="0">
            <a:latin typeface="Times New Roman" pitchFamily="18" charset="0"/>
            <a:cs typeface="Times New Roman" pitchFamily="18" charset="0"/>
          </a:endParaRPr>
        </a:p>
      </dgm:t>
    </dgm:pt>
    <dgm:pt modelId="{A3EC5A06-EEF0-40C0-ACDF-9EF5BF431949}" type="sibTrans" cxnId="{5B5BD301-2F69-46C3-BBE2-7BE1F6B78D8B}">
      <dgm:prSet/>
      <dgm:spPr/>
      <dgm:t>
        <a:bodyPr/>
        <a:lstStyle/>
        <a:p>
          <a:endParaRPr lang="ru-RU" b="0" i="0">
            <a:latin typeface="Times New Roman" pitchFamily="18" charset="0"/>
            <a:cs typeface="Times New Roman" pitchFamily="18" charset="0"/>
          </a:endParaRPr>
        </a:p>
      </dgm:t>
    </dgm:pt>
    <dgm:pt modelId="{33C0C10C-ECC1-4830-996F-6AD626728370}">
      <dgm:prSet/>
      <dgm:spPr/>
      <dgm:t>
        <a:bodyPr/>
        <a:lstStyle/>
        <a:p>
          <a:r>
            <a:rPr lang="uz-Cyrl-UZ" b="0" i="0" dirty="0" smtClean="0">
              <a:latin typeface="Times New Roman" pitchFamily="18" charset="0"/>
              <a:cs typeface="Times New Roman" pitchFamily="18" charset="0"/>
            </a:rPr>
            <a:t>табиий кучларнинг таъсирида жисмоний эскириш.</a:t>
          </a:r>
          <a:endParaRPr lang="ru-RU" b="0" i="0" dirty="0">
            <a:latin typeface="Times New Roman" pitchFamily="18" charset="0"/>
            <a:cs typeface="Times New Roman" pitchFamily="18" charset="0"/>
          </a:endParaRPr>
        </a:p>
      </dgm:t>
    </dgm:pt>
    <dgm:pt modelId="{D2565C44-03E1-44DC-9AAC-D84350117681}" type="parTrans" cxnId="{8EB6258A-1020-4FB8-B106-1A2107FC87C9}">
      <dgm:prSet/>
      <dgm:spPr/>
      <dgm:t>
        <a:bodyPr/>
        <a:lstStyle/>
        <a:p>
          <a:endParaRPr lang="ru-RU" b="0" i="0">
            <a:latin typeface="Times New Roman" pitchFamily="18" charset="0"/>
            <a:cs typeface="Times New Roman" pitchFamily="18" charset="0"/>
          </a:endParaRPr>
        </a:p>
      </dgm:t>
    </dgm:pt>
    <dgm:pt modelId="{BD7ED3AC-7B05-4789-A2B7-C04CCA2816C3}" type="sibTrans" cxnId="{8EB6258A-1020-4FB8-B106-1A2107FC87C9}">
      <dgm:prSet/>
      <dgm:spPr/>
      <dgm:t>
        <a:bodyPr/>
        <a:lstStyle/>
        <a:p>
          <a:endParaRPr lang="ru-RU" b="0" i="0">
            <a:latin typeface="Times New Roman" pitchFamily="18" charset="0"/>
            <a:cs typeface="Times New Roman" pitchFamily="18" charset="0"/>
          </a:endParaRPr>
        </a:p>
      </dgm:t>
    </dgm:pt>
    <dgm:pt modelId="{C7D254E2-C05A-4D0C-B58A-42FD028B0A37}">
      <dgm:prSet/>
      <dgm:spPr>
        <a:noFill/>
      </dgm:spPr>
      <dgm:t>
        <a:bodyPr/>
        <a:lstStyle/>
        <a:p>
          <a:pPr rtl="0"/>
          <a:endParaRPr lang="ru-RU" b="0" i="0" dirty="0">
            <a:latin typeface="Times New Roman" pitchFamily="18" charset="0"/>
            <a:cs typeface="Times New Roman" pitchFamily="18" charset="0"/>
          </a:endParaRPr>
        </a:p>
      </dgm:t>
    </dgm:pt>
    <dgm:pt modelId="{CECCC233-F19A-4F35-8D69-31A8BABE4D35}" type="sibTrans" cxnId="{40BF36C0-CA19-44FD-8570-088958C69A71}">
      <dgm:prSet/>
      <dgm:spPr/>
      <dgm:t>
        <a:bodyPr/>
        <a:lstStyle/>
        <a:p>
          <a:endParaRPr lang="ru-RU" b="0" i="0">
            <a:latin typeface="Times New Roman" pitchFamily="18" charset="0"/>
            <a:cs typeface="Times New Roman" pitchFamily="18" charset="0"/>
          </a:endParaRPr>
        </a:p>
      </dgm:t>
    </dgm:pt>
    <dgm:pt modelId="{A55927ED-60B9-4217-9B64-0247625C35F0}" type="parTrans" cxnId="{40BF36C0-CA19-44FD-8570-088958C69A71}">
      <dgm:prSet/>
      <dgm:spPr/>
      <dgm:t>
        <a:bodyPr/>
        <a:lstStyle/>
        <a:p>
          <a:endParaRPr lang="ru-RU" b="0" i="0">
            <a:latin typeface="Times New Roman" pitchFamily="18" charset="0"/>
            <a:cs typeface="Times New Roman" pitchFamily="18" charset="0"/>
          </a:endParaRPr>
        </a:p>
      </dgm:t>
    </dgm:pt>
    <dgm:pt modelId="{7CDD91D9-4548-421A-B60F-A874F4C9C358}" type="pres">
      <dgm:prSet presAssocID="{51979904-F319-4D1D-9738-8A32E1AE9107}" presName="linearFlow" presStyleCnt="0">
        <dgm:presLayoutVars>
          <dgm:dir/>
          <dgm:animLvl val="lvl"/>
          <dgm:resizeHandles val="exact"/>
        </dgm:presLayoutVars>
      </dgm:prSet>
      <dgm:spPr/>
      <dgm:t>
        <a:bodyPr/>
        <a:lstStyle/>
        <a:p>
          <a:endParaRPr lang="ru-RU"/>
        </a:p>
      </dgm:t>
    </dgm:pt>
    <dgm:pt modelId="{F0B7B372-4362-4D69-A90D-570A403CD098}" type="pres">
      <dgm:prSet presAssocID="{C7D254E2-C05A-4D0C-B58A-42FD028B0A37}" presName="composite" presStyleCnt="0"/>
      <dgm:spPr/>
    </dgm:pt>
    <dgm:pt modelId="{EC9A019D-10BD-44CF-97C8-127FC11A4D11}" type="pres">
      <dgm:prSet presAssocID="{C7D254E2-C05A-4D0C-B58A-42FD028B0A37}" presName="parentText" presStyleLbl="alignNode1" presStyleIdx="0" presStyleCnt="3" custLinFactX="300000" custLinFactNeighborX="351075" custLinFactNeighborY="-83684">
        <dgm:presLayoutVars>
          <dgm:chMax val="1"/>
          <dgm:bulletEnabled val="1"/>
        </dgm:presLayoutVars>
      </dgm:prSet>
      <dgm:spPr/>
      <dgm:t>
        <a:bodyPr/>
        <a:lstStyle/>
        <a:p>
          <a:endParaRPr lang="ru-RU"/>
        </a:p>
      </dgm:t>
    </dgm:pt>
    <dgm:pt modelId="{28369799-61F4-4BC3-9907-43C101AAE895}" type="pres">
      <dgm:prSet presAssocID="{C7D254E2-C05A-4D0C-B58A-42FD028B0A37}" presName="descendantText" presStyleLbl="alignAcc1" presStyleIdx="0" presStyleCnt="3" custScaleY="100000">
        <dgm:presLayoutVars>
          <dgm:bulletEnabled val="1"/>
        </dgm:presLayoutVars>
      </dgm:prSet>
      <dgm:spPr/>
      <dgm:t>
        <a:bodyPr/>
        <a:lstStyle/>
        <a:p>
          <a:endParaRPr lang="ru-RU"/>
        </a:p>
      </dgm:t>
    </dgm:pt>
    <dgm:pt modelId="{9559F918-DF9E-428E-AE70-748E8BBA7F82}" type="pres">
      <dgm:prSet presAssocID="{CECCC233-F19A-4F35-8D69-31A8BABE4D35}" presName="sp" presStyleCnt="0"/>
      <dgm:spPr/>
    </dgm:pt>
    <dgm:pt modelId="{9E491291-60AC-4E36-B479-831195B95B50}" type="pres">
      <dgm:prSet presAssocID="{C23E846E-3C16-474B-9818-472CF98112E4}" presName="composite" presStyleCnt="0"/>
      <dgm:spPr/>
    </dgm:pt>
    <dgm:pt modelId="{1F06A42D-C722-4205-8996-8E03B55D4482}" type="pres">
      <dgm:prSet presAssocID="{C23E846E-3C16-474B-9818-472CF98112E4}" presName="parentText" presStyleLbl="alignNode1" presStyleIdx="1" presStyleCnt="3">
        <dgm:presLayoutVars>
          <dgm:chMax val="1"/>
          <dgm:bulletEnabled val="1"/>
        </dgm:presLayoutVars>
      </dgm:prSet>
      <dgm:spPr/>
      <dgm:t>
        <a:bodyPr/>
        <a:lstStyle/>
        <a:p>
          <a:endParaRPr lang="ru-RU"/>
        </a:p>
      </dgm:t>
    </dgm:pt>
    <dgm:pt modelId="{5111F658-BE1B-4AA0-BBBD-51F8B9F3CC5F}" type="pres">
      <dgm:prSet presAssocID="{C23E846E-3C16-474B-9818-472CF98112E4}" presName="descendantText" presStyleLbl="alignAcc1" presStyleIdx="1" presStyleCnt="3">
        <dgm:presLayoutVars>
          <dgm:bulletEnabled val="1"/>
        </dgm:presLayoutVars>
      </dgm:prSet>
      <dgm:spPr/>
      <dgm:t>
        <a:bodyPr/>
        <a:lstStyle/>
        <a:p>
          <a:endParaRPr lang="ru-RU"/>
        </a:p>
      </dgm:t>
    </dgm:pt>
    <dgm:pt modelId="{A51B1B4F-624E-4853-9759-74A8EFA711FC}" type="pres">
      <dgm:prSet presAssocID="{BA8A34BB-4C4A-4D61-B1E0-AEF64EA0096D}" presName="sp" presStyleCnt="0"/>
      <dgm:spPr/>
    </dgm:pt>
    <dgm:pt modelId="{7B6B5DD0-0C47-4040-888E-EC95CD5C3E28}" type="pres">
      <dgm:prSet presAssocID="{C3C05D9C-6DDF-4F0D-92F5-415E81B63CAA}" presName="composite" presStyleCnt="0"/>
      <dgm:spPr/>
    </dgm:pt>
    <dgm:pt modelId="{32BE5C94-8A31-49B4-B468-24754AFCE38C}" type="pres">
      <dgm:prSet presAssocID="{C3C05D9C-6DDF-4F0D-92F5-415E81B63CAA}" presName="parentText" presStyleLbl="alignNode1" presStyleIdx="2" presStyleCnt="3">
        <dgm:presLayoutVars>
          <dgm:chMax val="1"/>
          <dgm:bulletEnabled val="1"/>
        </dgm:presLayoutVars>
      </dgm:prSet>
      <dgm:spPr/>
      <dgm:t>
        <a:bodyPr/>
        <a:lstStyle/>
        <a:p>
          <a:endParaRPr lang="ru-RU"/>
        </a:p>
      </dgm:t>
    </dgm:pt>
    <dgm:pt modelId="{65F69100-242E-432C-BAED-89415FC0DE97}" type="pres">
      <dgm:prSet presAssocID="{C3C05D9C-6DDF-4F0D-92F5-415E81B63CAA}" presName="descendantText" presStyleLbl="alignAcc1" presStyleIdx="2" presStyleCnt="3">
        <dgm:presLayoutVars>
          <dgm:bulletEnabled val="1"/>
        </dgm:presLayoutVars>
      </dgm:prSet>
      <dgm:spPr/>
      <dgm:t>
        <a:bodyPr/>
        <a:lstStyle/>
        <a:p>
          <a:endParaRPr lang="ru-RU"/>
        </a:p>
      </dgm:t>
    </dgm:pt>
  </dgm:ptLst>
  <dgm:cxnLst>
    <dgm:cxn modelId="{8EB6258A-1020-4FB8-B106-1A2107FC87C9}" srcId="{C3C05D9C-6DDF-4F0D-92F5-415E81B63CAA}" destId="{33C0C10C-ECC1-4830-996F-6AD626728370}" srcOrd="0" destOrd="0" parTransId="{D2565C44-03E1-44DC-9AAC-D84350117681}" sibTransId="{BD7ED3AC-7B05-4789-A2B7-C04CCA2816C3}"/>
    <dgm:cxn modelId="{4CE9C5F6-10C7-446D-BD9D-93CAABF9607A}" type="presOf" srcId="{33C0C10C-ECC1-4830-996F-6AD626728370}" destId="{65F69100-242E-432C-BAED-89415FC0DE97}" srcOrd="0" destOrd="0" presId="urn:microsoft.com/office/officeart/2005/8/layout/chevron2"/>
    <dgm:cxn modelId="{597B4CA2-4580-40DE-AC14-20396C11C525}" type="presOf" srcId="{C7D254E2-C05A-4D0C-B58A-42FD028B0A37}" destId="{EC9A019D-10BD-44CF-97C8-127FC11A4D11}" srcOrd="0" destOrd="0" presId="urn:microsoft.com/office/officeart/2005/8/layout/chevron2"/>
    <dgm:cxn modelId="{8C1BB0D3-B0E4-47E0-B45A-FD031A3BCC70}" type="presOf" srcId="{B519B8D2-9357-468D-A98B-074807BBD00D}" destId="{28369799-61F4-4BC3-9907-43C101AAE895}" srcOrd="0" destOrd="0" presId="urn:microsoft.com/office/officeart/2005/8/layout/chevron2"/>
    <dgm:cxn modelId="{0951F7A5-9F7C-4964-A435-5A9CBC97912B}" srcId="{C7D254E2-C05A-4D0C-B58A-42FD028B0A37}" destId="{B519B8D2-9357-468D-A98B-074807BBD00D}" srcOrd="0" destOrd="0" parTransId="{D62E5946-74DE-4E19-97AD-DB84ACD17CCC}" sibTransId="{64D54204-C358-4EEC-A2ED-EB26E836F0AD}"/>
    <dgm:cxn modelId="{57C3AB8A-87DB-4704-9420-EE85ED80CB6A}" type="presOf" srcId="{C23E846E-3C16-474B-9818-472CF98112E4}" destId="{1F06A42D-C722-4205-8996-8E03B55D4482}" srcOrd="0" destOrd="0" presId="urn:microsoft.com/office/officeart/2005/8/layout/chevron2"/>
    <dgm:cxn modelId="{37BD90C5-5263-4C0F-8DF5-54518DBB51B1}" type="presOf" srcId="{51979904-F319-4D1D-9738-8A32E1AE9107}" destId="{7CDD91D9-4548-421A-B60F-A874F4C9C358}" srcOrd="0" destOrd="0" presId="urn:microsoft.com/office/officeart/2005/8/layout/chevron2"/>
    <dgm:cxn modelId="{D7C7E096-0779-4B90-83A0-0020655B57A5}" srcId="{51979904-F319-4D1D-9738-8A32E1AE9107}" destId="{C23E846E-3C16-474B-9818-472CF98112E4}" srcOrd="1" destOrd="0" parTransId="{737C34A3-B980-4579-8AEF-6EA1726D6B5A}" sibTransId="{BA8A34BB-4C4A-4D61-B1E0-AEF64EA0096D}"/>
    <dgm:cxn modelId="{F602B6A3-00BF-4819-B331-27F283DFDB4F}" type="presOf" srcId="{C3C05D9C-6DDF-4F0D-92F5-415E81B63CAA}" destId="{32BE5C94-8A31-49B4-B468-24754AFCE38C}" srcOrd="0" destOrd="0" presId="urn:microsoft.com/office/officeart/2005/8/layout/chevron2"/>
    <dgm:cxn modelId="{5B5BD301-2F69-46C3-BBE2-7BE1F6B78D8B}" srcId="{C23E846E-3C16-474B-9818-472CF98112E4}" destId="{04C811E6-F1C4-4E0E-93FD-883D1886D6B3}" srcOrd="0" destOrd="0" parTransId="{1E3903D6-2CB0-4666-B892-EA671D956B19}" sibTransId="{A3EC5A06-EEF0-40C0-ACDF-9EF5BF431949}"/>
    <dgm:cxn modelId="{EBA903D3-1B20-4D9E-B03B-7A249B0EF77A}" srcId="{51979904-F319-4D1D-9738-8A32E1AE9107}" destId="{C3C05D9C-6DDF-4F0D-92F5-415E81B63CAA}" srcOrd="2" destOrd="0" parTransId="{15E292C9-2AF1-4806-948D-4BF61F187D3A}" sibTransId="{4D0FB85A-6EE1-4B3A-AE77-47F7BDA62457}"/>
    <dgm:cxn modelId="{986CFE24-A5F9-4735-A42E-6FD7F84446B2}" type="presOf" srcId="{04C811E6-F1C4-4E0E-93FD-883D1886D6B3}" destId="{5111F658-BE1B-4AA0-BBBD-51F8B9F3CC5F}" srcOrd="0" destOrd="0" presId="urn:microsoft.com/office/officeart/2005/8/layout/chevron2"/>
    <dgm:cxn modelId="{40BF36C0-CA19-44FD-8570-088958C69A71}" srcId="{51979904-F319-4D1D-9738-8A32E1AE9107}" destId="{C7D254E2-C05A-4D0C-B58A-42FD028B0A37}" srcOrd="0" destOrd="0" parTransId="{A55927ED-60B9-4217-9B64-0247625C35F0}" sibTransId="{CECCC233-F19A-4F35-8D69-31A8BABE4D35}"/>
    <dgm:cxn modelId="{33329CEC-50F1-424B-A214-9B3051E921F2}" type="presParOf" srcId="{7CDD91D9-4548-421A-B60F-A874F4C9C358}" destId="{F0B7B372-4362-4D69-A90D-570A403CD098}" srcOrd="0" destOrd="0" presId="urn:microsoft.com/office/officeart/2005/8/layout/chevron2"/>
    <dgm:cxn modelId="{DD34311D-1C53-4280-809E-8DD3F362B3BB}" type="presParOf" srcId="{F0B7B372-4362-4D69-A90D-570A403CD098}" destId="{EC9A019D-10BD-44CF-97C8-127FC11A4D11}" srcOrd="0" destOrd="0" presId="urn:microsoft.com/office/officeart/2005/8/layout/chevron2"/>
    <dgm:cxn modelId="{BF0D661F-0C23-450F-8339-431D9EF208B0}" type="presParOf" srcId="{F0B7B372-4362-4D69-A90D-570A403CD098}" destId="{28369799-61F4-4BC3-9907-43C101AAE895}" srcOrd="1" destOrd="0" presId="urn:microsoft.com/office/officeart/2005/8/layout/chevron2"/>
    <dgm:cxn modelId="{07FF4716-15C5-4A78-A042-780E1BB24F1A}" type="presParOf" srcId="{7CDD91D9-4548-421A-B60F-A874F4C9C358}" destId="{9559F918-DF9E-428E-AE70-748E8BBA7F82}" srcOrd="1" destOrd="0" presId="urn:microsoft.com/office/officeart/2005/8/layout/chevron2"/>
    <dgm:cxn modelId="{DBED5E54-7C2D-4BC6-8F17-DAB8F6F55808}" type="presParOf" srcId="{7CDD91D9-4548-421A-B60F-A874F4C9C358}" destId="{9E491291-60AC-4E36-B479-831195B95B50}" srcOrd="2" destOrd="0" presId="urn:microsoft.com/office/officeart/2005/8/layout/chevron2"/>
    <dgm:cxn modelId="{16040A3E-2F43-4CC5-B251-1D0D98AFE0BE}" type="presParOf" srcId="{9E491291-60AC-4E36-B479-831195B95B50}" destId="{1F06A42D-C722-4205-8996-8E03B55D4482}" srcOrd="0" destOrd="0" presId="urn:microsoft.com/office/officeart/2005/8/layout/chevron2"/>
    <dgm:cxn modelId="{40D3940E-40A6-4184-841E-C6F2B9C5EEE3}" type="presParOf" srcId="{9E491291-60AC-4E36-B479-831195B95B50}" destId="{5111F658-BE1B-4AA0-BBBD-51F8B9F3CC5F}" srcOrd="1" destOrd="0" presId="urn:microsoft.com/office/officeart/2005/8/layout/chevron2"/>
    <dgm:cxn modelId="{B6A60974-B012-4E1B-B0D3-6D64DB4CDE2A}" type="presParOf" srcId="{7CDD91D9-4548-421A-B60F-A874F4C9C358}" destId="{A51B1B4F-624E-4853-9759-74A8EFA711FC}" srcOrd="3" destOrd="0" presId="urn:microsoft.com/office/officeart/2005/8/layout/chevron2"/>
    <dgm:cxn modelId="{47BAA0F4-6533-4024-A8D5-3CC028D3DC05}" type="presParOf" srcId="{7CDD91D9-4548-421A-B60F-A874F4C9C358}" destId="{7B6B5DD0-0C47-4040-888E-EC95CD5C3E28}" srcOrd="4" destOrd="0" presId="urn:microsoft.com/office/officeart/2005/8/layout/chevron2"/>
    <dgm:cxn modelId="{D3600F49-D5CD-4B6B-ACF6-78C6AAD91E90}" type="presParOf" srcId="{7B6B5DD0-0C47-4040-888E-EC95CD5C3E28}" destId="{32BE5C94-8A31-49B4-B468-24754AFCE38C}" srcOrd="0" destOrd="0" presId="urn:microsoft.com/office/officeart/2005/8/layout/chevron2"/>
    <dgm:cxn modelId="{C13F8EAA-04C3-456A-934E-57B18A909ADF}" type="presParOf" srcId="{7B6B5DD0-0C47-4040-888E-EC95CD5C3E28}" destId="{65F69100-242E-432C-BAED-89415FC0DE97}" srcOrd="1" destOrd="0" presId="urn:microsoft.com/office/officeart/2005/8/layout/chevron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857A77BA-0D30-4CC0-BACD-A42246287F1B}" type="doc">
      <dgm:prSet loTypeId="urn:microsoft.com/office/officeart/2005/8/layout/chevron2" loCatId="process" qsTypeId="urn:microsoft.com/office/officeart/2005/8/quickstyle/3d1" qsCatId="3D" csTypeId="urn:microsoft.com/office/officeart/2005/8/colors/colorful1#6" csCatId="colorful"/>
      <dgm:spPr/>
      <dgm:t>
        <a:bodyPr/>
        <a:lstStyle/>
        <a:p>
          <a:endParaRPr lang="ru-RU"/>
        </a:p>
      </dgm:t>
    </dgm:pt>
    <dgm:pt modelId="{D8B40D49-0232-4757-9396-A2530F8A3B01}">
      <dgm:prSet/>
      <dgm:spPr/>
      <dgm:t>
        <a:bodyPr/>
        <a:lstStyle/>
        <a:p>
          <a:pPr rtl="0"/>
          <a:r>
            <a:rPr lang="uz-Cyrl-UZ"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08ADCA54-D3FF-432D-BC44-86818CDBA9CA}" type="parTrans" cxnId="{06A176CD-6513-4018-9544-EA73E7A53A86}">
      <dgm:prSet/>
      <dgm:spPr/>
      <dgm:t>
        <a:bodyPr/>
        <a:lstStyle/>
        <a:p>
          <a:endParaRPr lang="ru-RU">
            <a:latin typeface="Times New Roman" pitchFamily="18" charset="0"/>
            <a:cs typeface="Times New Roman" pitchFamily="18" charset="0"/>
          </a:endParaRPr>
        </a:p>
      </dgm:t>
    </dgm:pt>
    <dgm:pt modelId="{FE4B9C91-A0D8-4206-A65D-A8EB315B10B2}" type="sibTrans" cxnId="{06A176CD-6513-4018-9544-EA73E7A53A86}">
      <dgm:prSet/>
      <dgm:spPr/>
      <dgm:t>
        <a:bodyPr/>
        <a:lstStyle/>
        <a:p>
          <a:endParaRPr lang="ru-RU">
            <a:latin typeface="Times New Roman" pitchFamily="18" charset="0"/>
            <a:cs typeface="Times New Roman" pitchFamily="18" charset="0"/>
          </a:endParaRPr>
        </a:p>
      </dgm:t>
    </dgm:pt>
    <dgm:pt modelId="{B56CDBE7-C707-49AB-92AC-C337229F1CC1}">
      <dgm:prSet/>
      <dgm:spPr/>
      <dgm:t>
        <a:bodyPr/>
        <a:lstStyle/>
        <a:p>
          <a:pPr rtl="0"/>
          <a:r>
            <a:rPr lang="uz-Cyrl-UZ" dirty="0" smtClean="0">
              <a:latin typeface="Times New Roman" pitchFamily="18" charset="0"/>
              <a:cs typeface="Times New Roman" pitchFamily="18" charset="0"/>
            </a:rPr>
            <a:t>ишлаб чиқариш технологияларини сотиб олиш, глобал илмларни эгаллаш, солиқларнинг тартибловчи ролини такомиллаштириш, уларнинг рағбатлантирувчилик ролини кучайтириш;</a:t>
          </a:r>
          <a:endParaRPr lang="ru-RU" dirty="0">
            <a:latin typeface="Times New Roman" pitchFamily="18" charset="0"/>
            <a:cs typeface="Times New Roman" pitchFamily="18" charset="0"/>
          </a:endParaRPr>
        </a:p>
      </dgm:t>
    </dgm:pt>
    <dgm:pt modelId="{000B3BDA-CD81-4887-B81D-A0B28E001566}" type="parTrans" cxnId="{7751584E-D955-4A0E-B874-CDE7BDBB645A}">
      <dgm:prSet/>
      <dgm:spPr/>
      <dgm:t>
        <a:bodyPr/>
        <a:lstStyle/>
        <a:p>
          <a:endParaRPr lang="ru-RU">
            <a:latin typeface="Times New Roman" pitchFamily="18" charset="0"/>
            <a:cs typeface="Times New Roman" pitchFamily="18" charset="0"/>
          </a:endParaRPr>
        </a:p>
      </dgm:t>
    </dgm:pt>
    <dgm:pt modelId="{6FC35E0F-9EC9-477D-A1B3-FC7E66441186}" type="sibTrans" cxnId="{7751584E-D955-4A0E-B874-CDE7BDBB645A}">
      <dgm:prSet/>
      <dgm:spPr/>
      <dgm:t>
        <a:bodyPr/>
        <a:lstStyle/>
        <a:p>
          <a:endParaRPr lang="ru-RU">
            <a:latin typeface="Times New Roman" pitchFamily="18" charset="0"/>
            <a:cs typeface="Times New Roman" pitchFamily="18" charset="0"/>
          </a:endParaRPr>
        </a:p>
      </dgm:t>
    </dgm:pt>
    <dgm:pt modelId="{C9695167-2D3E-4B36-B0D9-6FB1DBC163BD}">
      <dgm:prSet/>
      <dgm:spPr/>
      <dgm:t>
        <a:bodyPr/>
        <a:lstStyle/>
        <a:p>
          <a:pPr rtl="0"/>
          <a:r>
            <a:rPr lang="uz-Cyrl-UZ"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8328389D-23D5-4080-9DB0-B0154E8F74E8}" type="parTrans" cxnId="{0EE4BBAA-0A68-4D36-841C-4AFD74E84AEA}">
      <dgm:prSet/>
      <dgm:spPr/>
      <dgm:t>
        <a:bodyPr/>
        <a:lstStyle/>
        <a:p>
          <a:endParaRPr lang="ru-RU">
            <a:latin typeface="Times New Roman" pitchFamily="18" charset="0"/>
            <a:cs typeface="Times New Roman" pitchFamily="18" charset="0"/>
          </a:endParaRPr>
        </a:p>
      </dgm:t>
    </dgm:pt>
    <dgm:pt modelId="{2E83EAB1-6BAA-4F24-99E9-7462A755C017}" type="sibTrans" cxnId="{0EE4BBAA-0A68-4D36-841C-4AFD74E84AEA}">
      <dgm:prSet/>
      <dgm:spPr/>
      <dgm:t>
        <a:bodyPr/>
        <a:lstStyle/>
        <a:p>
          <a:endParaRPr lang="ru-RU">
            <a:latin typeface="Times New Roman" pitchFamily="18" charset="0"/>
            <a:cs typeface="Times New Roman" pitchFamily="18" charset="0"/>
          </a:endParaRPr>
        </a:p>
      </dgm:t>
    </dgm:pt>
    <dgm:pt modelId="{C6402669-0108-4871-8A6A-953DAECF4D94}">
      <dgm:prSet/>
      <dgm:spPr/>
      <dgm:t>
        <a:bodyPr/>
        <a:lstStyle/>
        <a:p>
          <a:pPr rtl="0"/>
          <a:r>
            <a:rPr lang="uz-Cyrl-UZ" dirty="0" smtClean="0">
              <a:latin typeface="Times New Roman" pitchFamily="18" charset="0"/>
              <a:cs typeface="Times New Roman" pitchFamily="18" charset="0"/>
            </a:rPr>
            <a:t>тўғридан-тўғри хорижий инвестицияларни жалб этишни узоқ муддатли ҳудудий, мақсадли дастурларга мувофиқ олиб бориш; </a:t>
          </a:r>
          <a:endParaRPr lang="ru-RU" dirty="0">
            <a:latin typeface="Times New Roman" pitchFamily="18" charset="0"/>
            <a:cs typeface="Times New Roman" pitchFamily="18" charset="0"/>
          </a:endParaRPr>
        </a:p>
      </dgm:t>
    </dgm:pt>
    <dgm:pt modelId="{EFAF55BF-79BA-4753-960F-E771A3F184BE}" type="parTrans" cxnId="{AAE754CC-B9FF-494C-A55A-AF7BD361D56C}">
      <dgm:prSet/>
      <dgm:spPr/>
      <dgm:t>
        <a:bodyPr/>
        <a:lstStyle/>
        <a:p>
          <a:endParaRPr lang="ru-RU">
            <a:latin typeface="Times New Roman" pitchFamily="18" charset="0"/>
            <a:cs typeface="Times New Roman" pitchFamily="18" charset="0"/>
          </a:endParaRPr>
        </a:p>
      </dgm:t>
    </dgm:pt>
    <dgm:pt modelId="{29C48F2F-3A2C-413F-944B-14E012047D66}" type="sibTrans" cxnId="{AAE754CC-B9FF-494C-A55A-AF7BD361D56C}">
      <dgm:prSet/>
      <dgm:spPr/>
      <dgm:t>
        <a:bodyPr/>
        <a:lstStyle/>
        <a:p>
          <a:endParaRPr lang="ru-RU">
            <a:latin typeface="Times New Roman" pitchFamily="18" charset="0"/>
            <a:cs typeface="Times New Roman" pitchFamily="18" charset="0"/>
          </a:endParaRPr>
        </a:p>
      </dgm:t>
    </dgm:pt>
    <dgm:pt modelId="{FEAFB7A4-30E8-4388-8330-7BB15E77F488}">
      <dgm:prSet/>
      <dgm:spPr/>
      <dgm:t>
        <a:bodyPr/>
        <a:lstStyle/>
        <a:p>
          <a:pPr rtl="0"/>
          <a:r>
            <a:rPr lang="uz-Cyrl-UZ"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7A184C90-F98F-43E4-86D8-1961C71D795B}" type="parTrans" cxnId="{036FCBEF-EDAA-4750-B059-3A75EA2DDF98}">
      <dgm:prSet/>
      <dgm:spPr/>
      <dgm:t>
        <a:bodyPr/>
        <a:lstStyle/>
        <a:p>
          <a:endParaRPr lang="ru-RU">
            <a:latin typeface="Times New Roman" pitchFamily="18" charset="0"/>
            <a:cs typeface="Times New Roman" pitchFamily="18" charset="0"/>
          </a:endParaRPr>
        </a:p>
      </dgm:t>
    </dgm:pt>
    <dgm:pt modelId="{8AD8DC1D-8294-45BA-92C6-A44104AD67EA}" type="sibTrans" cxnId="{036FCBEF-EDAA-4750-B059-3A75EA2DDF98}">
      <dgm:prSet/>
      <dgm:spPr/>
      <dgm:t>
        <a:bodyPr/>
        <a:lstStyle/>
        <a:p>
          <a:endParaRPr lang="ru-RU">
            <a:latin typeface="Times New Roman" pitchFamily="18" charset="0"/>
            <a:cs typeface="Times New Roman" pitchFamily="18" charset="0"/>
          </a:endParaRPr>
        </a:p>
      </dgm:t>
    </dgm:pt>
    <dgm:pt modelId="{0EC9C7D5-005D-4C42-B265-595D8BC4EA73}">
      <dgm:prSet/>
      <dgm:spPr/>
      <dgm:t>
        <a:bodyPr/>
        <a:lstStyle/>
        <a:p>
          <a:pPr rtl="0"/>
          <a:r>
            <a:rPr lang="uz-Cyrl-UZ" dirty="0" smtClean="0">
              <a:latin typeface="Times New Roman" pitchFamily="18" charset="0"/>
              <a:cs typeface="Times New Roman" pitchFamily="18" charset="0"/>
            </a:rPr>
            <a:t>импортга чекловларни иқтисодиётда импорт ўрнини босувчи ишлаб  чиқариш тармоқларини ривожлантириш билан мутаносиб равишда киритиб бориш, мазкур тармоқларни асосан хорижий инвестициялар ҳисобидан молиялаштириш;  </a:t>
          </a:r>
          <a:endParaRPr lang="ru-RU" dirty="0">
            <a:latin typeface="Times New Roman" pitchFamily="18" charset="0"/>
            <a:cs typeface="Times New Roman" pitchFamily="18" charset="0"/>
          </a:endParaRPr>
        </a:p>
      </dgm:t>
    </dgm:pt>
    <dgm:pt modelId="{1AD2A8DD-B584-4DC5-BDBE-EF23C25C755A}" type="parTrans" cxnId="{2DEA3549-637A-42AF-B377-588D6A197D4E}">
      <dgm:prSet/>
      <dgm:spPr/>
      <dgm:t>
        <a:bodyPr/>
        <a:lstStyle/>
        <a:p>
          <a:endParaRPr lang="ru-RU">
            <a:latin typeface="Times New Roman" pitchFamily="18" charset="0"/>
            <a:cs typeface="Times New Roman" pitchFamily="18" charset="0"/>
          </a:endParaRPr>
        </a:p>
      </dgm:t>
    </dgm:pt>
    <dgm:pt modelId="{2A9B13D9-F263-4E43-8DF2-5F365ACF6A3D}" type="sibTrans" cxnId="{2DEA3549-637A-42AF-B377-588D6A197D4E}">
      <dgm:prSet/>
      <dgm:spPr/>
      <dgm:t>
        <a:bodyPr/>
        <a:lstStyle/>
        <a:p>
          <a:endParaRPr lang="ru-RU">
            <a:latin typeface="Times New Roman" pitchFamily="18" charset="0"/>
            <a:cs typeface="Times New Roman" pitchFamily="18" charset="0"/>
          </a:endParaRPr>
        </a:p>
      </dgm:t>
    </dgm:pt>
    <dgm:pt modelId="{862AADEF-3E11-43FB-BF92-9087B43156B8}">
      <dgm:prSet/>
      <dgm:spPr/>
      <dgm:t>
        <a:bodyPr/>
        <a:lstStyle/>
        <a:p>
          <a:pPr rtl="0"/>
          <a:r>
            <a:rPr lang="uz-Cyrl-UZ"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6CF84AC3-7E5C-45ED-92E3-8E876666DC96}" type="parTrans" cxnId="{8B7A881A-B91F-4D1D-B5F9-A7844B9C5ED8}">
      <dgm:prSet/>
      <dgm:spPr/>
      <dgm:t>
        <a:bodyPr/>
        <a:lstStyle/>
        <a:p>
          <a:endParaRPr lang="ru-RU">
            <a:latin typeface="Times New Roman" pitchFamily="18" charset="0"/>
            <a:cs typeface="Times New Roman" pitchFamily="18" charset="0"/>
          </a:endParaRPr>
        </a:p>
      </dgm:t>
    </dgm:pt>
    <dgm:pt modelId="{72E9B879-A000-4D43-A234-25C1B1B19D4B}" type="sibTrans" cxnId="{8B7A881A-B91F-4D1D-B5F9-A7844B9C5ED8}">
      <dgm:prSet/>
      <dgm:spPr/>
      <dgm:t>
        <a:bodyPr/>
        <a:lstStyle/>
        <a:p>
          <a:endParaRPr lang="ru-RU">
            <a:latin typeface="Times New Roman" pitchFamily="18" charset="0"/>
            <a:cs typeface="Times New Roman" pitchFamily="18" charset="0"/>
          </a:endParaRPr>
        </a:p>
      </dgm:t>
    </dgm:pt>
    <dgm:pt modelId="{5FAFB374-D608-4EE8-A522-B13299E1ABF3}">
      <dgm:prSet/>
      <dgm:spPr/>
      <dgm:t>
        <a:bodyPr/>
        <a:lstStyle/>
        <a:p>
          <a:pPr rtl="0"/>
          <a:r>
            <a:rPr lang="uz-Cyrl-UZ" dirty="0" smtClean="0">
              <a:latin typeface="Times New Roman" pitchFamily="18" charset="0"/>
              <a:cs typeface="Times New Roman" pitchFamily="18" charset="0"/>
            </a:rPr>
            <a:t>мамлакатга хорижий капитални кенг миқёсда жалб қилишда кредитлар ҳиссасини камайтириш ва бевосита хорижий инвестициялар ҳиссасини ўстиришга эришиш лозим. </a:t>
          </a:r>
          <a:endParaRPr lang="ru-RU" dirty="0">
            <a:latin typeface="Times New Roman" pitchFamily="18" charset="0"/>
            <a:cs typeface="Times New Roman" pitchFamily="18" charset="0"/>
          </a:endParaRPr>
        </a:p>
      </dgm:t>
    </dgm:pt>
    <dgm:pt modelId="{4222C14D-576C-4EA9-BCE4-2F7579C09F61}" type="parTrans" cxnId="{900CC8AA-9181-4FFB-B7F1-D1FE1C940ACF}">
      <dgm:prSet/>
      <dgm:spPr/>
      <dgm:t>
        <a:bodyPr/>
        <a:lstStyle/>
        <a:p>
          <a:endParaRPr lang="ru-RU">
            <a:latin typeface="Times New Roman" pitchFamily="18" charset="0"/>
            <a:cs typeface="Times New Roman" pitchFamily="18" charset="0"/>
          </a:endParaRPr>
        </a:p>
      </dgm:t>
    </dgm:pt>
    <dgm:pt modelId="{87DB08FC-AD32-45FB-969E-925EA52DFD8E}" type="sibTrans" cxnId="{900CC8AA-9181-4FFB-B7F1-D1FE1C940ACF}">
      <dgm:prSet/>
      <dgm:spPr/>
      <dgm:t>
        <a:bodyPr/>
        <a:lstStyle/>
        <a:p>
          <a:endParaRPr lang="ru-RU">
            <a:latin typeface="Times New Roman" pitchFamily="18" charset="0"/>
            <a:cs typeface="Times New Roman" pitchFamily="18" charset="0"/>
          </a:endParaRPr>
        </a:p>
      </dgm:t>
    </dgm:pt>
    <dgm:pt modelId="{2F01FA01-CFE7-40F2-BAED-B80D8787A6A3}" type="pres">
      <dgm:prSet presAssocID="{857A77BA-0D30-4CC0-BACD-A42246287F1B}" presName="linearFlow" presStyleCnt="0">
        <dgm:presLayoutVars>
          <dgm:dir/>
          <dgm:animLvl val="lvl"/>
          <dgm:resizeHandles val="exact"/>
        </dgm:presLayoutVars>
      </dgm:prSet>
      <dgm:spPr/>
      <dgm:t>
        <a:bodyPr/>
        <a:lstStyle/>
        <a:p>
          <a:endParaRPr lang="ru-RU"/>
        </a:p>
      </dgm:t>
    </dgm:pt>
    <dgm:pt modelId="{7A96917A-B97E-4107-B81F-8170064753BC}" type="pres">
      <dgm:prSet presAssocID="{D8B40D49-0232-4757-9396-A2530F8A3B01}" presName="composite" presStyleCnt="0"/>
      <dgm:spPr/>
    </dgm:pt>
    <dgm:pt modelId="{D0FBDA3E-E149-4A15-9752-0A085FC6F80F}" type="pres">
      <dgm:prSet presAssocID="{D8B40D49-0232-4757-9396-A2530F8A3B01}" presName="parentText" presStyleLbl="alignNode1" presStyleIdx="0" presStyleCnt="4">
        <dgm:presLayoutVars>
          <dgm:chMax val="1"/>
          <dgm:bulletEnabled val="1"/>
        </dgm:presLayoutVars>
      </dgm:prSet>
      <dgm:spPr/>
      <dgm:t>
        <a:bodyPr/>
        <a:lstStyle/>
        <a:p>
          <a:endParaRPr lang="ru-RU"/>
        </a:p>
      </dgm:t>
    </dgm:pt>
    <dgm:pt modelId="{DBD39C03-CBA8-4811-81D7-315F9C5C77B5}" type="pres">
      <dgm:prSet presAssocID="{D8B40D49-0232-4757-9396-A2530F8A3B01}" presName="descendantText" presStyleLbl="alignAcc1" presStyleIdx="0" presStyleCnt="4">
        <dgm:presLayoutVars>
          <dgm:bulletEnabled val="1"/>
        </dgm:presLayoutVars>
      </dgm:prSet>
      <dgm:spPr/>
      <dgm:t>
        <a:bodyPr/>
        <a:lstStyle/>
        <a:p>
          <a:endParaRPr lang="ru-RU"/>
        </a:p>
      </dgm:t>
    </dgm:pt>
    <dgm:pt modelId="{E88E1BD3-0267-446B-8879-34CFAAB7B77A}" type="pres">
      <dgm:prSet presAssocID="{FE4B9C91-A0D8-4206-A65D-A8EB315B10B2}" presName="sp" presStyleCnt="0"/>
      <dgm:spPr/>
    </dgm:pt>
    <dgm:pt modelId="{80BC59CC-B811-4F78-BA2A-F20F5BCC5FFB}" type="pres">
      <dgm:prSet presAssocID="{C9695167-2D3E-4B36-B0D9-6FB1DBC163BD}" presName="composite" presStyleCnt="0"/>
      <dgm:spPr/>
    </dgm:pt>
    <dgm:pt modelId="{807BB133-C8FA-41E9-8836-F03F91C9B016}" type="pres">
      <dgm:prSet presAssocID="{C9695167-2D3E-4B36-B0D9-6FB1DBC163BD}" presName="parentText" presStyleLbl="alignNode1" presStyleIdx="1" presStyleCnt="4">
        <dgm:presLayoutVars>
          <dgm:chMax val="1"/>
          <dgm:bulletEnabled val="1"/>
        </dgm:presLayoutVars>
      </dgm:prSet>
      <dgm:spPr/>
      <dgm:t>
        <a:bodyPr/>
        <a:lstStyle/>
        <a:p>
          <a:endParaRPr lang="ru-RU"/>
        </a:p>
      </dgm:t>
    </dgm:pt>
    <dgm:pt modelId="{28672453-8E61-40DD-92B1-279C15D1E5E3}" type="pres">
      <dgm:prSet presAssocID="{C9695167-2D3E-4B36-B0D9-6FB1DBC163BD}" presName="descendantText" presStyleLbl="alignAcc1" presStyleIdx="1" presStyleCnt="4">
        <dgm:presLayoutVars>
          <dgm:bulletEnabled val="1"/>
        </dgm:presLayoutVars>
      </dgm:prSet>
      <dgm:spPr/>
      <dgm:t>
        <a:bodyPr/>
        <a:lstStyle/>
        <a:p>
          <a:endParaRPr lang="ru-RU"/>
        </a:p>
      </dgm:t>
    </dgm:pt>
    <dgm:pt modelId="{2837F614-B463-4D72-88FC-6D6A9719D0D4}" type="pres">
      <dgm:prSet presAssocID="{2E83EAB1-6BAA-4F24-99E9-7462A755C017}" presName="sp" presStyleCnt="0"/>
      <dgm:spPr/>
    </dgm:pt>
    <dgm:pt modelId="{3F2A6F62-12D2-4943-A700-11D50BD78E44}" type="pres">
      <dgm:prSet presAssocID="{FEAFB7A4-30E8-4388-8330-7BB15E77F488}" presName="composite" presStyleCnt="0"/>
      <dgm:spPr/>
    </dgm:pt>
    <dgm:pt modelId="{2183A457-7686-41BB-9D62-9AD6B4660724}" type="pres">
      <dgm:prSet presAssocID="{FEAFB7A4-30E8-4388-8330-7BB15E77F488}" presName="parentText" presStyleLbl="alignNode1" presStyleIdx="2" presStyleCnt="4">
        <dgm:presLayoutVars>
          <dgm:chMax val="1"/>
          <dgm:bulletEnabled val="1"/>
        </dgm:presLayoutVars>
      </dgm:prSet>
      <dgm:spPr/>
      <dgm:t>
        <a:bodyPr/>
        <a:lstStyle/>
        <a:p>
          <a:endParaRPr lang="ru-RU"/>
        </a:p>
      </dgm:t>
    </dgm:pt>
    <dgm:pt modelId="{3F2C95FB-F83C-40C7-84B9-0498F500FF0D}" type="pres">
      <dgm:prSet presAssocID="{FEAFB7A4-30E8-4388-8330-7BB15E77F488}" presName="descendantText" presStyleLbl="alignAcc1" presStyleIdx="2" presStyleCnt="4">
        <dgm:presLayoutVars>
          <dgm:bulletEnabled val="1"/>
        </dgm:presLayoutVars>
      </dgm:prSet>
      <dgm:spPr/>
      <dgm:t>
        <a:bodyPr/>
        <a:lstStyle/>
        <a:p>
          <a:endParaRPr lang="ru-RU"/>
        </a:p>
      </dgm:t>
    </dgm:pt>
    <dgm:pt modelId="{DD1E48F2-20EF-49A9-92DB-CE38AF7CAF34}" type="pres">
      <dgm:prSet presAssocID="{8AD8DC1D-8294-45BA-92C6-A44104AD67EA}" presName="sp" presStyleCnt="0"/>
      <dgm:spPr/>
    </dgm:pt>
    <dgm:pt modelId="{532138A3-EA81-49B3-9EB3-C041E288BEC3}" type="pres">
      <dgm:prSet presAssocID="{862AADEF-3E11-43FB-BF92-9087B43156B8}" presName="composite" presStyleCnt="0"/>
      <dgm:spPr/>
    </dgm:pt>
    <dgm:pt modelId="{4353FDD4-F8CC-48E9-BF8A-BBB3F3F12799}" type="pres">
      <dgm:prSet presAssocID="{862AADEF-3E11-43FB-BF92-9087B43156B8}" presName="parentText" presStyleLbl="alignNode1" presStyleIdx="3" presStyleCnt="4">
        <dgm:presLayoutVars>
          <dgm:chMax val="1"/>
          <dgm:bulletEnabled val="1"/>
        </dgm:presLayoutVars>
      </dgm:prSet>
      <dgm:spPr/>
      <dgm:t>
        <a:bodyPr/>
        <a:lstStyle/>
        <a:p>
          <a:endParaRPr lang="ru-RU"/>
        </a:p>
      </dgm:t>
    </dgm:pt>
    <dgm:pt modelId="{DADF7F27-2D7C-464A-AD10-5710C7C4BC20}" type="pres">
      <dgm:prSet presAssocID="{862AADEF-3E11-43FB-BF92-9087B43156B8}" presName="descendantText" presStyleLbl="alignAcc1" presStyleIdx="3" presStyleCnt="4">
        <dgm:presLayoutVars>
          <dgm:bulletEnabled val="1"/>
        </dgm:presLayoutVars>
      </dgm:prSet>
      <dgm:spPr/>
      <dgm:t>
        <a:bodyPr/>
        <a:lstStyle/>
        <a:p>
          <a:endParaRPr lang="ru-RU"/>
        </a:p>
      </dgm:t>
    </dgm:pt>
  </dgm:ptLst>
  <dgm:cxnLst>
    <dgm:cxn modelId="{67DEE2B1-74B2-405D-83C7-5008BC9104DA}" type="presOf" srcId="{C9695167-2D3E-4B36-B0D9-6FB1DBC163BD}" destId="{807BB133-C8FA-41E9-8836-F03F91C9B016}" srcOrd="0" destOrd="0" presId="urn:microsoft.com/office/officeart/2005/8/layout/chevron2"/>
    <dgm:cxn modelId="{7751584E-D955-4A0E-B874-CDE7BDBB645A}" srcId="{D8B40D49-0232-4757-9396-A2530F8A3B01}" destId="{B56CDBE7-C707-49AB-92AC-C337229F1CC1}" srcOrd="0" destOrd="0" parTransId="{000B3BDA-CD81-4887-B81D-A0B28E001566}" sibTransId="{6FC35E0F-9EC9-477D-A1B3-FC7E66441186}"/>
    <dgm:cxn modelId="{06A176CD-6513-4018-9544-EA73E7A53A86}" srcId="{857A77BA-0D30-4CC0-BACD-A42246287F1B}" destId="{D8B40D49-0232-4757-9396-A2530F8A3B01}" srcOrd="0" destOrd="0" parTransId="{08ADCA54-D3FF-432D-BC44-86818CDBA9CA}" sibTransId="{FE4B9C91-A0D8-4206-A65D-A8EB315B10B2}"/>
    <dgm:cxn modelId="{9A7AE589-77CF-4575-AD2B-04A35814E061}" type="presOf" srcId="{FEAFB7A4-30E8-4388-8330-7BB15E77F488}" destId="{2183A457-7686-41BB-9D62-9AD6B4660724}" srcOrd="0" destOrd="0" presId="urn:microsoft.com/office/officeart/2005/8/layout/chevron2"/>
    <dgm:cxn modelId="{00EC059E-6F1E-4DEF-A09C-EE4C713247C6}" type="presOf" srcId="{0EC9C7D5-005D-4C42-B265-595D8BC4EA73}" destId="{3F2C95FB-F83C-40C7-84B9-0498F500FF0D}" srcOrd="0" destOrd="0" presId="urn:microsoft.com/office/officeart/2005/8/layout/chevron2"/>
    <dgm:cxn modelId="{235E6479-03F1-486E-A9C9-D5F1FECEC468}" type="presOf" srcId="{5FAFB374-D608-4EE8-A522-B13299E1ABF3}" destId="{DADF7F27-2D7C-464A-AD10-5710C7C4BC20}" srcOrd="0" destOrd="0" presId="urn:microsoft.com/office/officeart/2005/8/layout/chevron2"/>
    <dgm:cxn modelId="{69DFE730-EEAE-43E2-A339-D3D6D0985BE9}" type="presOf" srcId="{B56CDBE7-C707-49AB-92AC-C337229F1CC1}" destId="{DBD39C03-CBA8-4811-81D7-315F9C5C77B5}" srcOrd="0" destOrd="0" presId="urn:microsoft.com/office/officeart/2005/8/layout/chevron2"/>
    <dgm:cxn modelId="{CABD0854-22E9-4EBD-AD84-0BB460B75A7F}" type="presOf" srcId="{D8B40D49-0232-4757-9396-A2530F8A3B01}" destId="{D0FBDA3E-E149-4A15-9752-0A085FC6F80F}" srcOrd="0" destOrd="0" presId="urn:microsoft.com/office/officeart/2005/8/layout/chevron2"/>
    <dgm:cxn modelId="{2DEA3549-637A-42AF-B377-588D6A197D4E}" srcId="{FEAFB7A4-30E8-4388-8330-7BB15E77F488}" destId="{0EC9C7D5-005D-4C42-B265-595D8BC4EA73}" srcOrd="0" destOrd="0" parTransId="{1AD2A8DD-B584-4DC5-BDBE-EF23C25C755A}" sibTransId="{2A9B13D9-F263-4E43-8DF2-5F365ACF6A3D}"/>
    <dgm:cxn modelId="{F35CE8B1-6351-43E3-AD4F-1D6EA6AF14A4}" type="presOf" srcId="{C6402669-0108-4871-8A6A-953DAECF4D94}" destId="{28672453-8E61-40DD-92B1-279C15D1E5E3}" srcOrd="0" destOrd="0" presId="urn:microsoft.com/office/officeart/2005/8/layout/chevron2"/>
    <dgm:cxn modelId="{DC609A50-957E-4D02-A4EF-26645BF9927A}" type="presOf" srcId="{857A77BA-0D30-4CC0-BACD-A42246287F1B}" destId="{2F01FA01-CFE7-40F2-BAED-B80D8787A6A3}" srcOrd="0" destOrd="0" presId="urn:microsoft.com/office/officeart/2005/8/layout/chevron2"/>
    <dgm:cxn modelId="{AAE754CC-B9FF-494C-A55A-AF7BD361D56C}" srcId="{C9695167-2D3E-4B36-B0D9-6FB1DBC163BD}" destId="{C6402669-0108-4871-8A6A-953DAECF4D94}" srcOrd="0" destOrd="0" parTransId="{EFAF55BF-79BA-4753-960F-E771A3F184BE}" sibTransId="{29C48F2F-3A2C-413F-944B-14E012047D66}"/>
    <dgm:cxn modelId="{8B7A881A-B91F-4D1D-B5F9-A7844B9C5ED8}" srcId="{857A77BA-0D30-4CC0-BACD-A42246287F1B}" destId="{862AADEF-3E11-43FB-BF92-9087B43156B8}" srcOrd="3" destOrd="0" parTransId="{6CF84AC3-7E5C-45ED-92E3-8E876666DC96}" sibTransId="{72E9B879-A000-4D43-A234-25C1B1B19D4B}"/>
    <dgm:cxn modelId="{0EE4BBAA-0A68-4D36-841C-4AFD74E84AEA}" srcId="{857A77BA-0D30-4CC0-BACD-A42246287F1B}" destId="{C9695167-2D3E-4B36-B0D9-6FB1DBC163BD}" srcOrd="1" destOrd="0" parTransId="{8328389D-23D5-4080-9DB0-B0154E8F74E8}" sibTransId="{2E83EAB1-6BAA-4F24-99E9-7462A755C017}"/>
    <dgm:cxn modelId="{036FCBEF-EDAA-4750-B059-3A75EA2DDF98}" srcId="{857A77BA-0D30-4CC0-BACD-A42246287F1B}" destId="{FEAFB7A4-30E8-4388-8330-7BB15E77F488}" srcOrd="2" destOrd="0" parTransId="{7A184C90-F98F-43E4-86D8-1961C71D795B}" sibTransId="{8AD8DC1D-8294-45BA-92C6-A44104AD67EA}"/>
    <dgm:cxn modelId="{996A07D2-1DAD-4CAA-8671-BC5D3E302A95}" type="presOf" srcId="{862AADEF-3E11-43FB-BF92-9087B43156B8}" destId="{4353FDD4-F8CC-48E9-BF8A-BBB3F3F12799}" srcOrd="0" destOrd="0" presId="urn:microsoft.com/office/officeart/2005/8/layout/chevron2"/>
    <dgm:cxn modelId="{900CC8AA-9181-4FFB-B7F1-D1FE1C940ACF}" srcId="{862AADEF-3E11-43FB-BF92-9087B43156B8}" destId="{5FAFB374-D608-4EE8-A522-B13299E1ABF3}" srcOrd="0" destOrd="0" parTransId="{4222C14D-576C-4EA9-BCE4-2F7579C09F61}" sibTransId="{87DB08FC-AD32-45FB-969E-925EA52DFD8E}"/>
    <dgm:cxn modelId="{31BD9A5B-80A1-4CC7-93CE-6681A6F0A3E8}" type="presParOf" srcId="{2F01FA01-CFE7-40F2-BAED-B80D8787A6A3}" destId="{7A96917A-B97E-4107-B81F-8170064753BC}" srcOrd="0" destOrd="0" presId="urn:microsoft.com/office/officeart/2005/8/layout/chevron2"/>
    <dgm:cxn modelId="{C13107F5-504B-4F53-BB96-DCE2BBA3AB6A}" type="presParOf" srcId="{7A96917A-B97E-4107-B81F-8170064753BC}" destId="{D0FBDA3E-E149-4A15-9752-0A085FC6F80F}" srcOrd="0" destOrd="0" presId="urn:microsoft.com/office/officeart/2005/8/layout/chevron2"/>
    <dgm:cxn modelId="{6D325CD0-369D-48DB-AD28-3204FEF534FB}" type="presParOf" srcId="{7A96917A-B97E-4107-B81F-8170064753BC}" destId="{DBD39C03-CBA8-4811-81D7-315F9C5C77B5}" srcOrd="1" destOrd="0" presId="urn:microsoft.com/office/officeart/2005/8/layout/chevron2"/>
    <dgm:cxn modelId="{5D00D0A2-8809-4E22-B06B-6A178FACA387}" type="presParOf" srcId="{2F01FA01-CFE7-40F2-BAED-B80D8787A6A3}" destId="{E88E1BD3-0267-446B-8879-34CFAAB7B77A}" srcOrd="1" destOrd="0" presId="urn:microsoft.com/office/officeart/2005/8/layout/chevron2"/>
    <dgm:cxn modelId="{585205A3-4449-4016-9630-6A5D0DB3281D}" type="presParOf" srcId="{2F01FA01-CFE7-40F2-BAED-B80D8787A6A3}" destId="{80BC59CC-B811-4F78-BA2A-F20F5BCC5FFB}" srcOrd="2" destOrd="0" presId="urn:microsoft.com/office/officeart/2005/8/layout/chevron2"/>
    <dgm:cxn modelId="{90EF0B4F-F578-43F4-B20D-BE632B4ED25A}" type="presParOf" srcId="{80BC59CC-B811-4F78-BA2A-F20F5BCC5FFB}" destId="{807BB133-C8FA-41E9-8836-F03F91C9B016}" srcOrd="0" destOrd="0" presId="urn:microsoft.com/office/officeart/2005/8/layout/chevron2"/>
    <dgm:cxn modelId="{A3A0E1EB-F6D9-4517-A99C-9BE6875527CB}" type="presParOf" srcId="{80BC59CC-B811-4F78-BA2A-F20F5BCC5FFB}" destId="{28672453-8E61-40DD-92B1-279C15D1E5E3}" srcOrd="1" destOrd="0" presId="urn:microsoft.com/office/officeart/2005/8/layout/chevron2"/>
    <dgm:cxn modelId="{E52DE696-186F-44CF-88EF-7C9846596A80}" type="presParOf" srcId="{2F01FA01-CFE7-40F2-BAED-B80D8787A6A3}" destId="{2837F614-B463-4D72-88FC-6D6A9719D0D4}" srcOrd="3" destOrd="0" presId="urn:microsoft.com/office/officeart/2005/8/layout/chevron2"/>
    <dgm:cxn modelId="{1AE9F446-DE36-47C3-8ABD-436067870EC7}" type="presParOf" srcId="{2F01FA01-CFE7-40F2-BAED-B80D8787A6A3}" destId="{3F2A6F62-12D2-4943-A700-11D50BD78E44}" srcOrd="4" destOrd="0" presId="urn:microsoft.com/office/officeart/2005/8/layout/chevron2"/>
    <dgm:cxn modelId="{3332423B-1E39-488E-97B1-FDAC826478DF}" type="presParOf" srcId="{3F2A6F62-12D2-4943-A700-11D50BD78E44}" destId="{2183A457-7686-41BB-9D62-9AD6B4660724}" srcOrd="0" destOrd="0" presId="urn:microsoft.com/office/officeart/2005/8/layout/chevron2"/>
    <dgm:cxn modelId="{0EF46BD3-C374-468F-A721-BD84676DF5F6}" type="presParOf" srcId="{3F2A6F62-12D2-4943-A700-11D50BD78E44}" destId="{3F2C95FB-F83C-40C7-84B9-0498F500FF0D}" srcOrd="1" destOrd="0" presId="urn:microsoft.com/office/officeart/2005/8/layout/chevron2"/>
    <dgm:cxn modelId="{7F3F4FC6-1BA8-42C0-8FB7-B6833536C819}" type="presParOf" srcId="{2F01FA01-CFE7-40F2-BAED-B80D8787A6A3}" destId="{DD1E48F2-20EF-49A9-92DB-CE38AF7CAF34}" srcOrd="5" destOrd="0" presId="urn:microsoft.com/office/officeart/2005/8/layout/chevron2"/>
    <dgm:cxn modelId="{8D3FE4FF-EEC4-4F17-B709-3323A5DA9CD2}" type="presParOf" srcId="{2F01FA01-CFE7-40F2-BAED-B80D8787A6A3}" destId="{532138A3-EA81-49B3-9EB3-C041E288BEC3}" srcOrd="6" destOrd="0" presId="urn:microsoft.com/office/officeart/2005/8/layout/chevron2"/>
    <dgm:cxn modelId="{9835A280-6DC6-45C4-A017-9F256990F412}" type="presParOf" srcId="{532138A3-EA81-49B3-9EB3-C041E288BEC3}" destId="{4353FDD4-F8CC-48E9-BF8A-BBB3F3F12799}" srcOrd="0" destOrd="0" presId="urn:microsoft.com/office/officeart/2005/8/layout/chevron2"/>
    <dgm:cxn modelId="{66289EE7-537B-4C5B-B584-44C961A818B5}" type="presParOf" srcId="{532138A3-EA81-49B3-9EB3-C041E288BEC3}" destId="{DADF7F27-2D7C-464A-AD10-5710C7C4BC20}"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1C2A8156-159B-4906-929E-A561078BF507}"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DF335B11-B0EE-482E-8712-B09E49250891}">
      <dgm:prSet/>
      <dgm:spPr/>
      <dgm:t>
        <a:bodyPr/>
        <a:lstStyle/>
        <a:p>
          <a:pPr algn="ctr" rtl="0"/>
          <a:r>
            <a:rPr lang="uz-Cyrl-UZ" b="1" dirty="0" smtClean="0">
              <a:latin typeface="Times New Roman" pitchFamily="18" charset="0"/>
              <a:cs typeface="Times New Roman" pitchFamily="18" charset="0"/>
            </a:rPr>
            <a:t>Асосий капитални шакллантиришда чет эл инвестицияларининг иштирокини барқарорлаштириш ташқи иқтисодий фаолиятни эркинлаштириш, инвестиция муҳитини ривожлантириш ва инвестиция фаолиятини давлат томонидан тартибга солишда қуйидаги ўзгаришларни тақозо этади:</a:t>
          </a:r>
          <a:endParaRPr lang="ru-RU" b="1" dirty="0">
            <a:latin typeface="Times New Roman" pitchFamily="18" charset="0"/>
            <a:cs typeface="Times New Roman" pitchFamily="18" charset="0"/>
          </a:endParaRPr>
        </a:p>
      </dgm:t>
    </dgm:pt>
    <dgm:pt modelId="{534636D5-B198-4A4D-AF40-17E873CDBF94}" type="parTrans" cxnId="{610F0B74-D646-4E6D-AA12-C4A7A74FB08C}">
      <dgm:prSet/>
      <dgm:spPr/>
      <dgm:t>
        <a:bodyPr/>
        <a:lstStyle/>
        <a:p>
          <a:endParaRPr lang="ru-RU"/>
        </a:p>
      </dgm:t>
    </dgm:pt>
    <dgm:pt modelId="{87CD2635-88F2-4E71-B913-7B1A6F8FD095}" type="sibTrans" cxnId="{610F0B74-D646-4E6D-AA12-C4A7A74FB08C}">
      <dgm:prSet/>
      <dgm:spPr/>
      <dgm:t>
        <a:bodyPr/>
        <a:lstStyle/>
        <a:p>
          <a:endParaRPr lang="ru-RU"/>
        </a:p>
      </dgm:t>
    </dgm:pt>
    <dgm:pt modelId="{482F7960-6166-4F17-A853-A3F9565C2EB9}" type="pres">
      <dgm:prSet presAssocID="{1C2A8156-159B-4906-929E-A561078BF507}" presName="linear" presStyleCnt="0">
        <dgm:presLayoutVars>
          <dgm:animLvl val="lvl"/>
          <dgm:resizeHandles val="exact"/>
        </dgm:presLayoutVars>
      </dgm:prSet>
      <dgm:spPr/>
      <dgm:t>
        <a:bodyPr/>
        <a:lstStyle/>
        <a:p>
          <a:endParaRPr lang="ru-RU"/>
        </a:p>
      </dgm:t>
    </dgm:pt>
    <dgm:pt modelId="{5000CEE9-4C9E-4208-8D6B-EA52FABC6C06}" type="pres">
      <dgm:prSet presAssocID="{DF335B11-B0EE-482E-8712-B09E49250891}" presName="parentText" presStyleLbl="node1" presStyleIdx="0" presStyleCnt="1">
        <dgm:presLayoutVars>
          <dgm:chMax val="0"/>
          <dgm:bulletEnabled val="1"/>
        </dgm:presLayoutVars>
      </dgm:prSet>
      <dgm:spPr/>
      <dgm:t>
        <a:bodyPr/>
        <a:lstStyle/>
        <a:p>
          <a:endParaRPr lang="ru-RU"/>
        </a:p>
      </dgm:t>
    </dgm:pt>
  </dgm:ptLst>
  <dgm:cxnLst>
    <dgm:cxn modelId="{610F0B74-D646-4E6D-AA12-C4A7A74FB08C}" srcId="{1C2A8156-159B-4906-929E-A561078BF507}" destId="{DF335B11-B0EE-482E-8712-B09E49250891}" srcOrd="0" destOrd="0" parTransId="{534636D5-B198-4A4D-AF40-17E873CDBF94}" sibTransId="{87CD2635-88F2-4E71-B913-7B1A6F8FD095}"/>
    <dgm:cxn modelId="{4F7E1361-5956-41A1-9332-785D53161BDB}" type="presOf" srcId="{DF335B11-B0EE-482E-8712-B09E49250891}" destId="{5000CEE9-4C9E-4208-8D6B-EA52FABC6C06}" srcOrd="0" destOrd="0" presId="urn:microsoft.com/office/officeart/2005/8/layout/vList2"/>
    <dgm:cxn modelId="{0510A733-A6E4-4C76-A65B-778A68C9F229}" type="presOf" srcId="{1C2A8156-159B-4906-929E-A561078BF507}" destId="{482F7960-6166-4F17-A853-A3F9565C2EB9}" srcOrd="0" destOrd="0" presId="urn:microsoft.com/office/officeart/2005/8/layout/vList2"/>
    <dgm:cxn modelId="{4FA44045-45CF-4F58-AF93-DAB5E9BFDAC9}" type="presParOf" srcId="{482F7960-6166-4F17-A853-A3F9565C2EB9}" destId="{5000CEE9-4C9E-4208-8D6B-EA52FABC6C06}"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C5903DBD-88FB-43A9-8F37-268EDA52FF18}" type="doc">
      <dgm:prSet loTypeId="urn:microsoft.com/office/officeart/2005/8/layout/list1" loCatId="list" qsTypeId="urn:microsoft.com/office/officeart/2005/8/quickstyle/3d1" qsCatId="3D" csTypeId="urn:microsoft.com/office/officeart/2005/8/colors/colorful3" csCatId="colorful" phldr="1"/>
      <dgm:spPr/>
      <dgm:t>
        <a:bodyPr/>
        <a:lstStyle/>
        <a:p>
          <a:endParaRPr lang="ru-RU"/>
        </a:p>
      </dgm:t>
    </dgm:pt>
    <dgm:pt modelId="{C834BF7F-09B1-4AA2-93A3-E415018C4C24}">
      <dgm:prSet custT="1"/>
      <dgm:spPr/>
      <dgm:t>
        <a:bodyPr/>
        <a:lstStyle/>
        <a:p>
          <a:pPr algn="just" rtl="0"/>
          <a:r>
            <a:rPr lang="uz-Cyrl-UZ" sz="1800" b="1" i="1" dirty="0" smtClean="0">
              <a:latin typeface="Times New Roman" pitchFamily="18" charset="0"/>
              <a:cs typeface="Times New Roman" pitchFamily="18" charset="0"/>
            </a:rPr>
            <a:t>- меҳнат воситалари тайёрланадиган тармоқларда меҳнат унумдорлиги ошганлиги натижасида анча паст қийматга эга бўлган меҳнат воситаларининг кенг қўлланиши, илгари сотиб олинган меҳнат воситалари қийматининг бир қисми йўқолади..</a:t>
          </a:r>
          <a:endParaRPr lang="ru-RU" sz="1800" dirty="0">
            <a:latin typeface="Times New Roman" pitchFamily="18" charset="0"/>
            <a:cs typeface="Times New Roman" pitchFamily="18" charset="0"/>
          </a:endParaRPr>
        </a:p>
      </dgm:t>
    </dgm:pt>
    <dgm:pt modelId="{475FCE54-6371-4902-B3B5-388F01EA23F7}" type="parTrans" cxnId="{8E656B25-9992-42B6-BF12-78050B0831AF}">
      <dgm:prSet/>
      <dgm:spPr/>
      <dgm:t>
        <a:bodyPr/>
        <a:lstStyle/>
        <a:p>
          <a:endParaRPr lang="ru-RU"/>
        </a:p>
      </dgm:t>
    </dgm:pt>
    <dgm:pt modelId="{84145D0A-EDED-4EAA-8092-15D86D6CE8D0}" type="sibTrans" cxnId="{8E656B25-9992-42B6-BF12-78050B0831AF}">
      <dgm:prSet/>
      <dgm:spPr/>
      <dgm:t>
        <a:bodyPr/>
        <a:lstStyle/>
        <a:p>
          <a:endParaRPr lang="ru-RU"/>
        </a:p>
      </dgm:t>
    </dgm:pt>
    <dgm:pt modelId="{1D300AF5-2804-45A8-B3F7-B51F33421985}">
      <dgm:prSet custT="1"/>
      <dgm:spPr/>
      <dgm:t>
        <a:bodyPr/>
        <a:lstStyle/>
        <a:p>
          <a:pPr algn="just" rtl="0"/>
          <a:r>
            <a:rPr lang="uz-Cyrl-UZ" sz="1600" b="1" i="1" dirty="0" smtClean="0">
              <a:latin typeface="Times New Roman" pitchFamily="18" charset="0"/>
              <a:cs typeface="Times New Roman" pitchFamily="18" charset="0"/>
            </a:rPr>
            <a:t>- мукаммал, арзон ва унумли машиналарнинг ишлаб чиқаришга кириб келиши билан илгари ўрнатилган меҳнат воситаларидан фойдаланиш мақсадга мувофиқ бўлмай қолади ва улар янгилари билан алмаштирилади. Асосий капитални такрор ишлаб чиқариш учун қилинган харажатларнинг бир қисми амортизация фонди ёрдамида қопланади. </a:t>
          </a:r>
          <a:endParaRPr lang="ru-RU" sz="1600" dirty="0">
            <a:latin typeface="Times New Roman" pitchFamily="18" charset="0"/>
            <a:cs typeface="Times New Roman" pitchFamily="18" charset="0"/>
          </a:endParaRPr>
        </a:p>
      </dgm:t>
    </dgm:pt>
    <dgm:pt modelId="{171EF960-BC64-4940-B23C-F9B17EB86D7F}" type="parTrans" cxnId="{2D0E8BA7-7DFE-4994-8C67-376DC753BB84}">
      <dgm:prSet/>
      <dgm:spPr/>
      <dgm:t>
        <a:bodyPr/>
        <a:lstStyle/>
        <a:p>
          <a:endParaRPr lang="ru-RU"/>
        </a:p>
      </dgm:t>
    </dgm:pt>
    <dgm:pt modelId="{6CC5DB73-AD3C-448F-8E25-20F5429E72AE}" type="sibTrans" cxnId="{2D0E8BA7-7DFE-4994-8C67-376DC753BB84}">
      <dgm:prSet/>
      <dgm:spPr/>
      <dgm:t>
        <a:bodyPr/>
        <a:lstStyle/>
        <a:p>
          <a:endParaRPr lang="ru-RU"/>
        </a:p>
      </dgm:t>
    </dgm:pt>
    <dgm:pt modelId="{16E45434-0FCD-4A8C-9ACF-6C7222DD7636}" type="pres">
      <dgm:prSet presAssocID="{C5903DBD-88FB-43A9-8F37-268EDA52FF18}" presName="linear" presStyleCnt="0">
        <dgm:presLayoutVars>
          <dgm:dir/>
          <dgm:animLvl val="lvl"/>
          <dgm:resizeHandles val="exact"/>
        </dgm:presLayoutVars>
      </dgm:prSet>
      <dgm:spPr/>
      <dgm:t>
        <a:bodyPr/>
        <a:lstStyle/>
        <a:p>
          <a:endParaRPr lang="ru-RU"/>
        </a:p>
      </dgm:t>
    </dgm:pt>
    <dgm:pt modelId="{E851CE07-C2E7-40C9-90F3-5ECB3C2C868D}" type="pres">
      <dgm:prSet presAssocID="{C834BF7F-09B1-4AA2-93A3-E415018C4C24}" presName="parentLin" presStyleCnt="0"/>
      <dgm:spPr/>
    </dgm:pt>
    <dgm:pt modelId="{C3304B99-9792-4D0F-B2F1-EA54F6E86415}" type="pres">
      <dgm:prSet presAssocID="{C834BF7F-09B1-4AA2-93A3-E415018C4C24}" presName="parentLeftMargin" presStyleLbl="node1" presStyleIdx="0" presStyleCnt="2"/>
      <dgm:spPr/>
      <dgm:t>
        <a:bodyPr/>
        <a:lstStyle/>
        <a:p>
          <a:endParaRPr lang="ru-RU"/>
        </a:p>
      </dgm:t>
    </dgm:pt>
    <dgm:pt modelId="{B8E320FF-8650-477A-8B44-FDB61F3E1371}" type="pres">
      <dgm:prSet presAssocID="{C834BF7F-09B1-4AA2-93A3-E415018C4C24}" presName="parentText" presStyleLbl="node1" presStyleIdx="0" presStyleCnt="2" custScaleX="125299">
        <dgm:presLayoutVars>
          <dgm:chMax val="0"/>
          <dgm:bulletEnabled val="1"/>
        </dgm:presLayoutVars>
      </dgm:prSet>
      <dgm:spPr/>
      <dgm:t>
        <a:bodyPr/>
        <a:lstStyle/>
        <a:p>
          <a:endParaRPr lang="ru-RU"/>
        </a:p>
      </dgm:t>
    </dgm:pt>
    <dgm:pt modelId="{6978F87B-C766-46C4-9005-CF35E8B9ECBC}" type="pres">
      <dgm:prSet presAssocID="{C834BF7F-09B1-4AA2-93A3-E415018C4C24}" presName="negativeSpace" presStyleCnt="0"/>
      <dgm:spPr/>
    </dgm:pt>
    <dgm:pt modelId="{D224ABEB-0AD1-462F-AD34-6A0B2E66692D}" type="pres">
      <dgm:prSet presAssocID="{C834BF7F-09B1-4AA2-93A3-E415018C4C24}" presName="childText" presStyleLbl="conFgAcc1" presStyleIdx="0" presStyleCnt="2">
        <dgm:presLayoutVars>
          <dgm:bulletEnabled val="1"/>
        </dgm:presLayoutVars>
      </dgm:prSet>
      <dgm:spPr/>
    </dgm:pt>
    <dgm:pt modelId="{B4B79CC5-D1E9-4BF7-B72F-184B51CDCC53}" type="pres">
      <dgm:prSet presAssocID="{84145D0A-EDED-4EAA-8092-15D86D6CE8D0}" presName="spaceBetweenRectangles" presStyleCnt="0"/>
      <dgm:spPr/>
    </dgm:pt>
    <dgm:pt modelId="{202EF19F-2591-46B5-B1A1-6E9020718586}" type="pres">
      <dgm:prSet presAssocID="{1D300AF5-2804-45A8-B3F7-B51F33421985}" presName="parentLin" presStyleCnt="0"/>
      <dgm:spPr/>
    </dgm:pt>
    <dgm:pt modelId="{16171C5C-82F0-4A0B-B460-948FA070F9B6}" type="pres">
      <dgm:prSet presAssocID="{1D300AF5-2804-45A8-B3F7-B51F33421985}" presName="parentLeftMargin" presStyleLbl="node1" presStyleIdx="0" presStyleCnt="2"/>
      <dgm:spPr/>
      <dgm:t>
        <a:bodyPr/>
        <a:lstStyle/>
        <a:p>
          <a:endParaRPr lang="ru-RU"/>
        </a:p>
      </dgm:t>
    </dgm:pt>
    <dgm:pt modelId="{EE86255A-CE62-4810-AF1E-7BCC2062C93A}" type="pres">
      <dgm:prSet presAssocID="{1D300AF5-2804-45A8-B3F7-B51F33421985}" presName="parentText" presStyleLbl="node1" presStyleIdx="1" presStyleCnt="2" custScaleX="125299">
        <dgm:presLayoutVars>
          <dgm:chMax val="0"/>
          <dgm:bulletEnabled val="1"/>
        </dgm:presLayoutVars>
      </dgm:prSet>
      <dgm:spPr/>
      <dgm:t>
        <a:bodyPr/>
        <a:lstStyle/>
        <a:p>
          <a:endParaRPr lang="ru-RU"/>
        </a:p>
      </dgm:t>
    </dgm:pt>
    <dgm:pt modelId="{41A15570-331C-4CF2-9715-97797D0E350A}" type="pres">
      <dgm:prSet presAssocID="{1D300AF5-2804-45A8-B3F7-B51F33421985}" presName="negativeSpace" presStyleCnt="0"/>
      <dgm:spPr/>
    </dgm:pt>
    <dgm:pt modelId="{496A7EF1-86AB-4E3C-9D16-847063369AD2}" type="pres">
      <dgm:prSet presAssocID="{1D300AF5-2804-45A8-B3F7-B51F33421985}" presName="childText" presStyleLbl="conFgAcc1" presStyleIdx="1" presStyleCnt="2">
        <dgm:presLayoutVars>
          <dgm:bulletEnabled val="1"/>
        </dgm:presLayoutVars>
      </dgm:prSet>
      <dgm:spPr/>
    </dgm:pt>
  </dgm:ptLst>
  <dgm:cxnLst>
    <dgm:cxn modelId="{14D95170-71F2-49CE-B0C7-A8CCC153640E}" type="presOf" srcId="{1D300AF5-2804-45A8-B3F7-B51F33421985}" destId="{16171C5C-82F0-4A0B-B460-948FA070F9B6}" srcOrd="0" destOrd="0" presId="urn:microsoft.com/office/officeart/2005/8/layout/list1"/>
    <dgm:cxn modelId="{0247BC7A-D8DB-4B5A-AFD1-694092A6C2E1}" type="presOf" srcId="{C834BF7F-09B1-4AA2-93A3-E415018C4C24}" destId="{B8E320FF-8650-477A-8B44-FDB61F3E1371}" srcOrd="1" destOrd="0" presId="urn:microsoft.com/office/officeart/2005/8/layout/list1"/>
    <dgm:cxn modelId="{2D0E8BA7-7DFE-4994-8C67-376DC753BB84}" srcId="{C5903DBD-88FB-43A9-8F37-268EDA52FF18}" destId="{1D300AF5-2804-45A8-B3F7-B51F33421985}" srcOrd="1" destOrd="0" parTransId="{171EF960-BC64-4940-B23C-F9B17EB86D7F}" sibTransId="{6CC5DB73-AD3C-448F-8E25-20F5429E72AE}"/>
    <dgm:cxn modelId="{3A1A8EBF-9AF0-442D-9AC2-FB170D789CB8}" type="presOf" srcId="{C5903DBD-88FB-43A9-8F37-268EDA52FF18}" destId="{16E45434-0FCD-4A8C-9ACF-6C7222DD7636}" srcOrd="0" destOrd="0" presId="urn:microsoft.com/office/officeart/2005/8/layout/list1"/>
    <dgm:cxn modelId="{39F49289-EA16-48BA-A0D1-7F7F3DD95C6E}" type="presOf" srcId="{C834BF7F-09B1-4AA2-93A3-E415018C4C24}" destId="{C3304B99-9792-4D0F-B2F1-EA54F6E86415}" srcOrd="0" destOrd="0" presId="urn:microsoft.com/office/officeart/2005/8/layout/list1"/>
    <dgm:cxn modelId="{041B9984-E600-49F1-9210-7411BFCEB7F4}" type="presOf" srcId="{1D300AF5-2804-45A8-B3F7-B51F33421985}" destId="{EE86255A-CE62-4810-AF1E-7BCC2062C93A}" srcOrd="1" destOrd="0" presId="urn:microsoft.com/office/officeart/2005/8/layout/list1"/>
    <dgm:cxn modelId="{8E656B25-9992-42B6-BF12-78050B0831AF}" srcId="{C5903DBD-88FB-43A9-8F37-268EDA52FF18}" destId="{C834BF7F-09B1-4AA2-93A3-E415018C4C24}" srcOrd="0" destOrd="0" parTransId="{475FCE54-6371-4902-B3B5-388F01EA23F7}" sibTransId="{84145D0A-EDED-4EAA-8092-15D86D6CE8D0}"/>
    <dgm:cxn modelId="{DD28CF5E-DF57-4099-BB4B-6E10223D0087}" type="presParOf" srcId="{16E45434-0FCD-4A8C-9ACF-6C7222DD7636}" destId="{E851CE07-C2E7-40C9-90F3-5ECB3C2C868D}" srcOrd="0" destOrd="0" presId="urn:microsoft.com/office/officeart/2005/8/layout/list1"/>
    <dgm:cxn modelId="{C2AE5BA7-D2F0-45E5-8937-6D0E115C8F26}" type="presParOf" srcId="{E851CE07-C2E7-40C9-90F3-5ECB3C2C868D}" destId="{C3304B99-9792-4D0F-B2F1-EA54F6E86415}" srcOrd="0" destOrd="0" presId="urn:microsoft.com/office/officeart/2005/8/layout/list1"/>
    <dgm:cxn modelId="{E5A38F6A-F96D-4F95-AF4B-CBFC3AD0CE69}" type="presParOf" srcId="{E851CE07-C2E7-40C9-90F3-5ECB3C2C868D}" destId="{B8E320FF-8650-477A-8B44-FDB61F3E1371}" srcOrd="1" destOrd="0" presId="urn:microsoft.com/office/officeart/2005/8/layout/list1"/>
    <dgm:cxn modelId="{EA1C5AFD-0D8C-40F7-A679-1E3300FD6864}" type="presParOf" srcId="{16E45434-0FCD-4A8C-9ACF-6C7222DD7636}" destId="{6978F87B-C766-46C4-9005-CF35E8B9ECBC}" srcOrd="1" destOrd="0" presId="urn:microsoft.com/office/officeart/2005/8/layout/list1"/>
    <dgm:cxn modelId="{9E0B8CE6-8448-40B1-BDFF-B83EB8589F2C}" type="presParOf" srcId="{16E45434-0FCD-4A8C-9ACF-6C7222DD7636}" destId="{D224ABEB-0AD1-462F-AD34-6A0B2E66692D}" srcOrd="2" destOrd="0" presId="urn:microsoft.com/office/officeart/2005/8/layout/list1"/>
    <dgm:cxn modelId="{B5290A80-6AE9-44F7-93C9-938F7AFF8CB3}" type="presParOf" srcId="{16E45434-0FCD-4A8C-9ACF-6C7222DD7636}" destId="{B4B79CC5-D1E9-4BF7-B72F-184B51CDCC53}" srcOrd="3" destOrd="0" presId="urn:microsoft.com/office/officeart/2005/8/layout/list1"/>
    <dgm:cxn modelId="{F891F7BF-32FC-4076-8D96-1B43849BD580}" type="presParOf" srcId="{16E45434-0FCD-4A8C-9ACF-6C7222DD7636}" destId="{202EF19F-2591-46B5-B1A1-6E9020718586}" srcOrd="4" destOrd="0" presId="urn:microsoft.com/office/officeart/2005/8/layout/list1"/>
    <dgm:cxn modelId="{E01FDF93-5E4B-496C-917F-A8D762B5E923}" type="presParOf" srcId="{202EF19F-2591-46B5-B1A1-6E9020718586}" destId="{16171C5C-82F0-4A0B-B460-948FA070F9B6}" srcOrd="0" destOrd="0" presId="urn:microsoft.com/office/officeart/2005/8/layout/list1"/>
    <dgm:cxn modelId="{6E1D7A16-2FB7-40CA-8714-E8C85DD687EA}" type="presParOf" srcId="{202EF19F-2591-46B5-B1A1-6E9020718586}" destId="{EE86255A-CE62-4810-AF1E-7BCC2062C93A}" srcOrd="1" destOrd="0" presId="urn:microsoft.com/office/officeart/2005/8/layout/list1"/>
    <dgm:cxn modelId="{3BA9DBA4-4D1B-4C70-A8E6-7C679B0D150E}" type="presParOf" srcId="{16E45434-0FCD-4A8C-9ACF-6C7222DD7636}" destId="{41A15570-331C-4CF2-9715-97797D0E350A}" srcOrd="5" destOrd="0" presId="urn:microsoft.com/office/officeart/2005/8/layout/list1"/>
    <dgm:cxn modelId="{B2567190-8794-4F07-8DED-E5E02EECCE8B}" type="presParOf" srcId="{16E45434-0FCD-4A8C-9ACF-6C7222DD7636}" destId="{496A7EF1-86AB-4E3C-9D16-847063369AD2}"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99AF6492-F4B3-4BA7-A8CE-3955E408B987}"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13C144CF-74F3-4176-843F-AA98ED1A473D}">
      <dgm:prSet>
        <dgm:style>
          <a:lnRef idx="0">
            <a:schemeClr val="accent6"/>
          </a:lnRef>
          <a:fillRef idx="3">
            <a:schemeClr val="accent6"/>
          </a:fillRef>
          <a:effectRef idx="3">
            <a:schemeClr val="accent6"/>
          </a:effectRef>
          <a:fontRef idx="minor">
            <a:schemeClr val="lt1"/>
          </a:fontRef>
        </dgm:style>
      </dgm:prSet>
      <dgm:spPr/>
      <dgm:t>
        <a:bodyPr/>
        <a:lstStyle/>
        <a:p>
          <a:pPr algn="ctr" rtl="0"/>
          <a:r>
            <a:rPr lang="uz-Cyrl-UZ" b="0" u="none" dirty="0" smtClean="0">
              <a:latin typeface="Times New Roman" pitchFamily="18" charset="0"/>
              <a:cs typeface="Times New Roman" pitchFamily="18" charset="0"/>
            </a:rPr>
            <a:t>Меҳнат воситалари маънавий эскиришининг икки </a:t>
          </a:r>
          <a:r>
            <a:rPr lang="uz-Cyrl-UZ" b="0" u="none" dirty="0" smtClean="0">
              <a:latin typeface="Times New Roman" pitchFamily="18" charset="0"/>
              <a:cs typeface="Times New Roman" pitchFamily="18" charset="0"/>
            </a:rPr>
            <a:t>шакли:</a:t>
          </a:r>
          <a:endParaRPr lang="ru-RU" b="0" u="none" dirty="0">
            <a:latin typeface="Times New Roman" pitchFamily="18" charset="0"/>
            <a:cs typeface="Times New Roman" pitchFamily="18" charset="0"/>
          </a:endParaRPr>
        </a:p>
      </dgm:t>
    </dgm:pt>
    <dgm:pt modelId="{B0A83D61-B532-4E0C-9A4B-6E898D6CA2B3}" type="parTrans" cxnId="{07F24290-A226-4C10-BAB4-81EF5D5E8D8B}">
      <dgm:prSet/>
      <dgm:spPr/>
      <dgm:t>
        <a:bodyPr/>
        <a:lstStyle/>
        <a:p>
          <a:endParaRPr lang="ru-RU"/>
        </a:p>
      </dgm:t>
    </dgm:pt>
    <dgm:pt modelId="{EE29E4AE-58C9-4507-9A0C-15A582B20532}" type="sibTrans" cxnId="{07F24290-A226-4C10-BAB4-81EF5D5E8D8B}">
      <dgm:prSet/>
      <dgm:spPr/>
      <dgm:t>
        <a:bodyPr/>
        <a:lstStyle/>
        <a:p>
          <a:endParaRPr lang="ru-RU"/>
        </a:p>
      </dgm:t>
    </dgm:pt>
    <dgm:pt modelId="{4B879685-8B8A-40FF-A65C-04019DD94848}" type="pres">
      <dgm:prSet presAssocID="{99AF6492-F4B3-4BA7-A8CE-3955E408B987}" presName="linear" presStyleCnt="0">
        <dgm:presLayoutVars>
          <dgm:animLvl val="lvl"/>
          <dgm:resizeHandles val="exact"/>
        </dgm:presLayoutVars>
      </dgm:prSet>
      <dgm:spPr/>
      <dgm:t>
        <a:bodyPr/>
        <a:lstStyle/>
        <a:p>
          <a:endParaRPr lang="ru-RU"/>
        </a:p>
      </dgm:t>
    </dgm:pt>
    <dgm:pt modelId="{0BECF944-71B4-4D49-A3ED-884519BA59DC}" type="pres">
      <dgm:prSet presAssocID="{13C144CF-74F3-4176-843F-AA98ED1A473D}" presName="parentText" presStyleLbl="node1" presStyleIdx="0" presStyleCnt="1">
        <dgm:presLayoutVars>
          <dgm:chMax val="0"/>
          <dgm:bulletEnabled val="1"/>
        </dgm:presLayoutVars>
      </dgm:prSet>
      <dgm:spPr/>
      <dgm:t>
        <a:bodyPr/>
        <a:lstStyle/>
        <a:p>
          <a:endParaRPr lang="ru-RU"/>
        </a:p>
      </dgm:t>
    </dgm:pt>
  </dgm:ptLst>
  <dgm:cxnLst>
    <dgm:cxn modelId="{49F57B73-0CB3-4A9B-A6EF-5D6B2BF564F6}" type="presOf" srcId="{99AF6492-F4B3-4BA7-A8CE-3955E408B987}" destId="{4B879685-8B8A-40FF-A65C-04019DD94848}" srcOrd="0" destOrd="0" presId="urn:microsoft.com/office/officeart/2005/8/layout/vList2"/>
    <dgm:cxn modelId="{07F24290-A226-4C10-BAB4-81EF5D5E8D8B}" srcId="{99AF6492-F4B3-4BA7-A8CE-3955E408B987}" destId="{13C144CF-74F3-4176-843F-AA98ED1A473D}" srcOrd="0" destOrd="0" parTransId="{B0A83D61-B532-4E0C-9A4B-6E898D6CA2B3}" sibTransId="{EE29E4AE-58C9-4507-9A0C-15A582B20532}"/>
    <dgm:cxn modelId="{95C7FEA4-35AE-4EDD-BECA-C9D4C5E7816F}" type="presOf" srcId="{13C144CF-74F3-4176-843F-AA98ED1A473D}" destId="{0BECF944-71B4-4D49-A3ED-884519BA59DC}" srcOrd="0" destOrd="0" presId="urn:microsoft.com/office/officeart/2005/8/layout/vList2"/>
    <dgm:cxn modelId="{A142BE87-8C3B-44D1-8CE1-903B8A673CF5}" type="presParOf" srcId="{4B879685-8B8A-40FF-A65C-04019DD94848}" destId="{0BECF944-71B4-4D49-A3ED-884519BA59DC}"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4B185109-65DE-4D6B-A2D2-7629B15BB8A9}" type="doc">
      <dgm:prSet loTypeId="urn:microsoft.com/office/officeart/2005/8/layout/hList1" loCatId="list" qsTypeId="urn:microsoft.com/office/officeart/2005/8/quickstyle/3d1" qsCatId="3D" csTypeId="urn:microsoft.com/office/officeart/2005/8/colors/colorful4" csCatId="colorful" phldr="1"/>
      <dgm:spPr/>
      <dgm:t>
        <a:bodyPr/>
        <a:lstStyle/>
        <a:p>
          <a:endParaRPr lang="ru-RU"/>
        </a:p>
      </dgm:t>
    </dgm:pt>
    <dgm:pt modelId="{9C4AC2BE-597C-471C-8694-021248717461}">
      <dgm:prSet custT="1"/>
      <dgm:spPr/>
      <dgm:t>
        <a:bodyPr/>
        <a:lstStyle/>
        <a:p>
          <a:pPr algn="ctr" rtl="0"/>
          <a:r>
            <a:rPr lang="uz-Cyrl-UZ" sz="4800" b="1" u="none" dirty="0" smtClean="0">
              <a:latin typeface="Times New Roman" pitchFamily="18" charset="0"/>
              <a:cs typeface="Times New Roman" pitchFamily="18" charset="0"/>
            </a:rPr>
            <a:t>АМОРТИЗАЦИЯ</a:t>
          </a:r>
          <a:endParaRPr lang="ru-RU" sz="4800" b="0" u="none" dirty="0">
            <a:latin typeface="Times New Roman" pitchFamily="18" charset="0"/>
            <a:cs typeface="Times New Roman" pitchFamily="18" charset="0"/>
          </a:endParaRPr>
        </a:p>
      </dgm:t>
    </dgm:pt>
    <dgm:pt modelId="{DDB0A65B-8E06-40D9-ADCB-DA20C7CD8BB4}" type="parTrans" cxnId="{A67BA186-10C4-46DD-BD74-DDEB7F3F7EF1}">
      <dgm:prSet/>
      <dgm:spPr/>
      <dgm:t>
        <a:bodyPr/>
        <a:lstStyle/>
        <a:p>
          <a:endParaRPr lang="ru-RU">
            <a:latin typeface="Times New Roman" pitchFamily="18" charset="0"/>
            <a:cs typeface="Times New Roman" pitchFamily="18" charset="0"/>
          </a:endParaRPr>
        </a:p>
      </dgm:t>
    </dgm:pt>
    <dgm:pt modelId="{B9ABF73D-FA5C-43EE-BF84-CF1808613E50}" type="sibTrans" cxnId="{A67BA186-10C4-46DD-BD74-DDEB7F3F7EF1}">
      <dgm:prSet/>
      <dgm:spPr/>
      <dgm:t>
        <a:bodyPr/>
        <a:lstStyle/>
        <a:p>
          <a:endParaRPr lang="ru-RU">
            <a:latin typeface="Times New Roman" pitchFamily="18" charset="0"/>
            <a:cs typeface="Times New Roman" pitchFamily="18" charset="0"/>
          </a:endParaRPr>
        </a:p>
      </dgm:t>
    </dgm:pt>
    <dgm:pt modelId="{480745C0-12D1-45F0-965B-BD6E98F4D39A}">
      <dgm:prSet/>
      <dgm:spPr/>
      <dgm:t>
        <a:bodyPr/>
        <a:lstStyle/>
        <a:p>
          <a:pPr algn="just" rtl="0"/>
          <a:r>
            <a:rPr lang="uz-Cyrl-UZ" b="0" dirty="0" smtClean="0">
              <a:latin typeface="Times New Roman" pitchFamily="18" charset="0"/>
              <a:cs typeface="Times New Roman" pitchFamily="18" charset="0"/>
            </a:rPr>
            <a:t>асосий капитал эскириб боришига қараб, унинг қийматини аста-секин  ишлаб чиқарилган маҳсулотга ўтказиш, асосий капитални кейинчалик қайта тиклаш мақсадларида маҳсулотнинг  амортизация миқдорига тенг қисмини жамғариш жараёнидан иборат. </a:t>
          </a:r>
          <a:endParaRPr lang="ru-RU" b="0" dirty="0">
            <a:latin typeface="Times New Roman" pitchFamily="18" charset="0"/>
            <a:cs typeface="Times New Roman" pitchFamily="18" charset="0"/>
          </a:endParaRPr>
        </a:p>
      </dgm:t>
    </dgm:pt>
    <dgm:pt modelId="{0F933E20-5EAF-4198-B74F-21DDF505796E}" type="parTrans" cxnId="{821C5B95-2F64-4585-95EA-B9A0285CE112}">
      <dgm:prSet/>
      <dgm:spPr/>
      <dgm:t>
        <a:bodyPr/>
        <a:lstStyle/>
        <a:p>
          <a:endParaRPr lang="ru-RU"/>
        </a:p>
      </dgm:t>
    </dgm:pt>
    <dgm:pt modelId="{2D8482F7-F003-4EA3-AF71-C51D51948023}" type="sibTrans" cxnId="{821C5B95-2F64-4585-95EA-B9A0285CE112}">
      <dgm:prSet/>
      <dgm:spPr/>
      <dgm:t>
        <a:bodyPr/>
        <a:lstStyle/>
        <a:p>
          <a:endParaRPr lang="ru-RU"/>
        </a:p>
      </dgm:t>
    </dgm:pt>
    <dgm:pt modelId="{35882C16-112F-4032-89A4-96450B617831}" type="pres">
      <dgm:prSet presAssocID="{4B185109-65DE-4D6B-A2D2-7629B15BB8A9}" presName="Name0" presStyleCnt="0">
        <dgm:presLayoutVars>
          <dgm:dir/>
          <dgm:animLvl val="lvl"/>
          <dgm:resizeHandles val="exact"/>
        </dgm:presLayoutVars>
      </dgm:prSet>
      <dgm:spPr/>
      <dgm:t>
        <a:bodyPr/>
        <a:lstStyle/>
        <a:p>
          <a:endParaRPr lang="ru-RU"/>
        </a:p>
      </dgm:t>
    </dgm:pt>
    <dgm:pt modelId="{9978C811-B486-485E-8AEA-9BE107736B38}" type="pres">
      <dgm:prSet presAssocID="{9C4AC2BE-597C-471C-8694-021248717461}" presName="composite" presStyleCnt="0"/>
      <dgm:spPr/>
    </dgm:pt>
    <dgm:pt modelId="{D577C008-807C-4C8B-8170-E711EC9588C5}" type="pres">
      <dgm:prSet presAssocID="{9C4AC2BE-597C-471C-8694-021248717461}" presName="parTx" presStyleLbl="alignNode1" presStyleIdx="0" presStyleCnt="1">
        <dgm:presLayoutVars>
          <dgm:chMax val="0"/>
          <dgm:chPref val="0"/>
          <dgm:bulletEnabled val="1"/>
        </dgm:presLayoutVars>
      </dgm:prSet>
      <dgm:spPr/>
      <dgm:t>
        <a:bodyPr/>
        <a:lstStyle/>
        <a:p>
          <a:endParaRPr lang="ru-RU"/>
        </a:p>
      </dgm:t>
    </dgm:pt>
    <dgm:pt modelId="{61AD7657-8E6F-4BD8-8CB3-7DD4370FB8AE}" type="pres">
      <dgm:prSet presAssocID="{9C4AC2BE-597C-471C-8694-021248717461}" presName="desTx" presStyleLbl="alignAccFollowNode1" presStyleIdx="0" presStyleCnt="1">
        <dgm:presLayoutVars>
          <dgm:bulletEnabled val="1"/>
        </dgm:presLayoutVars>
      </dgm:prSet>
      <dgm:spPr/>
      <dgm:t>
        <a:bodyPr/>
        <a:lstStyle/>
        <a:p>
          <a:endParaRPr lang="ru-RU"/>
        </a:p>
      </dgm:t>
    </dgm:pt>
  </dgm:ptLst>
  <dgm:cxnLst>
    <dgm:cxn modelId="{B62A24DC-C1F0-440A-A8C1-77A55BF8C63F}" type="presOf" srcId="{480745C0-12D1-45F0-965B-BD6E98F4D39A}" destId="{61AD7657-8E6F-4BD8-8CB3-7DD4370FB8AE}" srcOrd="0" destOrd="0" presId="urn:microsoft.com/office/officeart/2005/8/layout/hList1"/>
    <dgm:cxn modelId="{A67BA186-10C4-46DD-BD74-DDEB7F3F7EF1}" srcId="{4B185109-65DE-4D6B-A2D2-7629B15BB8A9}" destId="{9C4AC2BE-597C-471C-8694-021248717461}" srcOrd="0" destOrd="0" parTransId="{DDB0A65B-8E06-40D9-ADCB-DA20C7CD8BB4}" sibTransId="{B9ABF73D-FA5C-43EE-BF84-CF1808613E50}"/>
    <dgm:cxn modelId="{171AA372-FF0F-441F-81F7-A35EBFB23436}" type="presOf" srcId="{4B185109-65DE-4D6B-A2D2-7629B15BB8A9}" destId="{35882C16-112F-4032-89A4-96450B617831}" srcOrd="0" destOrd="0" presId="urn:microsoft.com/office/officeart/2005/8/layout/hList1"/>
    <dgm:cxn modelId="{6F9D8DA5-F24F-43DB-A841-F550DE9A2DCD}" type="presOf" srcId="{9C4AC2BE-597C-471C-8694-021248717461}" destId="{D577C008-807C-4C8B-8170-E711EC9588C5}" srcOrd="0" destOrd="0" presId="urn:microsoft.com/office/officeart/2005/8/layout/hList1"/>
    <dgm:cxn modelId="{821C5B95-2F64-4585-95EA-B9A0285CE112}" srcId="{9C4AC2BE-597C-471C-8694-021248717461}" destId="{480745C0-12D1-45F0-965B-BD6E98F4D39A}" srcOrd="0" destOrd="0" parTransId="{0F933E20-5EAF-4198-B74F-21DDF505796E}" sibTransId="{2D8482F7-F003-4EA3-AF71-C51D51948023}"/>
    <dgm:cxn modelId="{50DF394A-8BB9-4DA0-AB0F-346FCD5FF883}" type="presParOf" srcId="{35882C16-112F-4032-89A4-96450B617831}" destId="{9978C811-B486-485E-8AEA-9BE107736B38}" srcOrd="0" destOrd="0" presId="urn:microsoft.com/office/officeart/2005/8/layout/hList1"/>
    <dgm:cxn modelId="{8D3BFABA-35EF-42F6-928F-D30909ACBB68}" type="presParOf" srcId="{9978C811-B486-485E-8AEA-9BE107736B38}" destId="{D577C008-807C-4C8B-8170-E711EC9588C5}" srcOrd="0" destOrd="0" presId="urn:microsoft.com/office/officeart/2005/8/layout/hList1"/>
    <dgm:cxn modelId="{D436F359-B2FF-476F-AFB5-B005534AFD50}" type="presParOf" srcId="{9978C811-B486-485E-8AEA-9BE107736B38}" destId="{61AD7657-8E6F-4BD8-8CB3-7DD4370FB8A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400FCCDF-CA29-4DF8-977A-C7BF0AFFC8F9}" type="doc">
      <dgm:prSet loTypeId="urn:microsoft.com/office/officeart/2005/8/layout/vList2" loCatId="list" qsTypeId="urn:microsoft.com/office/officeart/2005/8/quickstyle/3d1" qsCatId="3D" csTypeId="urn:microsoft.com/office/officeart/2005/8/colors/colorful5" csCatId="colorful"/>
      <dgm:spPr/>
      <dgm:t>
        <a:bodyPr/>
        <a:lstStyle/>
        <a:p>
          <a:endParaRPr lang="ru-RU"/>
        </a:p>
      </dgm:t>
    </dgm:pt>
    <dgm:pt modelId="{2455C362-3CA6-465E-877F-C4C29574D166}">
      <dgm:prSet/>
      <dgm:spPr/>
      <dgm:t>
        <a:bodyPr/>
        <a:lstStyle/>
        <a:p>
          <a:pPr rtl="0"/>
          <a:r>
            <a:rPr lang="ru-RU" b="1" dirty="0" smtClean="0">
              <a:latin typeface="Times New Roman" pitchFamily="18" charset="0"/>
              <a:cs typeface="Times New Roman" pitchFamily="18" charset="0"/>
            </a:rPr>
            <a:t>(А</a:t>
          </a:r>
          <a:r>
            <a:rPr lang="ru-RU" b="1" baseline="-25000" dirty="0" smtClean="0">
              <a:latin typeface="Times New Roman" pitchFamily="18" charset="0"/>
              <a:cs typeface="Times New Roman" pitchFamily="18" charset="0"/>
            </a:rPr>
            <a:t>н</a:t>
          </a:r>
          <a:r>
            <a:rPr lang="ru-RU" b="1"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амортизация норма</a:t>
          </a:r>
          <a:r>
            <a:rPr lang="uz-Cyrl-UZ" b="1" dirty="0" smtClean="0">
              <a:latin typeface="Times New Roman" pitchFamily="18" charset="0"/>
              <a:cs typeface="Times New Roman" pitchFamily="18" charset="0"/>
            </a:rPr>
            <a:t>си; </a:t>
          </a:r>
          <a:endParaRPr lang="ru-RU" dirty="0">
            <a:latin typeface="Times New Roman" pitchFamily="18" charset="0"/>
            <a:cs typeface="Times New Roman" pitchFamily="18" charset="0"/>
          </a:endParaRPr>
        </a:p>
      </dgm:t>
    </dgm:pt>
    <dgm:pt modelId="{B9A04092-F830-4258-A5B3-DB6E17086668}" type="parTrans" cxnId="{E385ABC6-207C-4422-83D3-B0471A6AA8B4}">
      <dgm:prSet/>
      <dgm:spPr/>
      <dgm:t>
        <a:bodyPr/>
        <a:lstStyle/>
        <a:p>
          <a:endParaRPr lang="ru-RU">
            <a:latin typeface="Times New Roman" pitchFamily="18" charset="0"/>
            <a:cs typeface="Times New Roman" pitchFamily="18" charset="0"/>
          </a:endParaRPr>
        </a:p>
      </dgm:t>
    </dgm:pt>
    <dgm:pt modelId="{4E10AC6A-D401-4384-9A44-53166C3C23DE}" type="sibTrans" cxnId="{E385ABC6-207C-4422-83D3-B0471A6AA8B4}">
      <dgm:prSet/>
      <dgm:spPr/>
      <dgm:t>
        <a:bodyPr/>
        <a:lstStyle/>
        <a:p>
          <a:endParaRPr lang="ru-RU">
            <a:latin typeface="Times New Roman" pitchFamily="18" charset="0"/>
            <a:cs typeface="Times New Roman" pitchFamily="18" charset="0"/>
          </a:endParaRPr>
        </a:p>
      </dgm:t>
    </dgm:pt>
    <dgm:pt modelId="{C313E4A8-C43E-4961-B5CC-950D34B1D41A}">
      <dgm:prSet/>
      <dgm:spPr/>
      <dgm:t>
        <a:bodyPr/>
        <a:lstStyle/>
        <a:p>
          <a:pPr rtl="0"/>
          <a:r>
            <a:rPr lang="ru-RU" b="1" dirty="0" smtClean="0">
              <a:latin typeface="Times New Roman" pitchFamily="18" charset="0"/>
              <a:cs typeface="Times New Roman" pitchFamily="18" charset="0"/>
            </a:rPr>
            <a:t>(</a:t>
          </a:r>
          <a:r>
            <a:rPr lang="ru-RU" b="1" dirty="0" err="1" smtClean="0">
              <a:latin typeface="Times New Roman" pitchFamily="18" charset="0"/>
              <a:cs typeface="Times New Roman" pitchFamily="18" charset="0"/>
            </a:rPr>
            <a:t>К</a:t>
          </a:r>
          <a:r>
            <a:rPr lang="ru-RU" b="1" baseline="-25000" dirty="0" err="1" smtClean="0">
              <a:latin typeface="Times New Roman" pitchFamily="18" charset="0"/>
              <a:cs typeface="Times New Roman" pitchFamily="18" charset="0"/>
            </a:rPr>
            <a:t>ас</a:t>
          </a:r>
          <a:r>
            <a:rPr lang="ru-RU" b="1" dirty="0" smtClean="0">
              <a:latin typeface="Times New Roman" pitchFamily="18" charset="0"/>
              <a:cs typeface="Times New Roman" pitchFamily="18" charset="0"/>
            </a:rPr>
            <a:t>)</a:t>
          </a:r>
          <a:r>
            <a:rPr lang="uz-Cyrl-UZ" b="1" dirty="0" smtClean="0">
              <a:latin typeface="Times New Roman" pitchFamily="18" charset="0"/>
              <a:cs typeface="Times New Roman" pitchFamily="18" charset="0"/>
            </a:rPr>
            <a:t> - </a:t>
          </a:r>
          <a:r>
            <a:rPr lang="ru-RU" b="1" dirty="0" err="1" smtClean="0">
              <a:latin typeface="Times New Roman" pitchFamily="18" charset="0"/>
              <a:cs typeface="Times New Roman" pitchFamily="18" charset="0"/>
            </a:rPr>
            <a:t>асосий</a:t>
          </a:r>
          <a:r>
            <a:rPr lang="ru-RU" b="1" dirty="0" smtClean="0">
              <a:latin typeface="Times New Roman" pitchFamily="18" charset="0"/>
              <a:cs typeface="Times New Roman" pitchFamily="18" charset="0"/>
            </a:rPr>
            <a:t> капитал </a:t>
          </a:r>
          <a:r>
            <a:rPr lang="ru-RU" b="1" dirty="0" err="1" smtClean="0">
              <a:latin typeface="Times New Roman" pitchFamily="18" charset="0"/>
              <a:cs typeface="Times New Roman" pitchFamily="18" charset="0"/>
            </a:rPr>
            <a:t>қиймати</a:t>
          </a:r>
          <a:r>
            <a:rPr lang="uz-Cyrl-UZ" b="1"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52C3CBB8-77DA-452B-A791-0ED47226FCB2}" type="parTrans" cxnId="{B81EB7B0-BE8C-40D0-916F-698141732EE0}">
      <dgm:prSet/>
      <dgm:spPr/>
      <dgm:t>
        <a:bodyPr/>
        <a:lstStyle/>
        <a:p>
          <a:endParaRPr lang="ru-RU">
            <a:latin typeface="Times New Roman" pitchFamily="18" charset="0"/>
            <a:cs typeface="Times New Roman" pitchFamily="18" charset="0"/>
          </a:endParaRPr>
        </a:p>
      </dgm:t>
    </dgm:pt>
    <dgm:pt modelId="{733CB551-8062-4618-80EE-1FF43990AAAC}" type="sibTrans" cxnId="{B81EB7B0-BE8C-40D0-916F-698141732EE0}">
      <dgm:prSet/>
      <dgm:spPr/>
      <dgm:t>
        <a:bodyPr/>
        <a:lstStyle/>
        <a:p>
          <a:endParaRPr lang="ru-RU">
            <a:latin typeface="Times New Roman" pitchFamily="18" charset="0"/>
            <a:cs typeface="Times New Roman" pitchFamily="18" charset="0"/>
          </a:endParaRPr>
        </a:p>
      </dgm:t>
    </dgm:pt>
    <dgm:pt modelId="{337F6FDE-FBC0-4778-96AE-DFA69EE3ED93}">
      <dgm:prSet/>
      <dgm:spPr/>
      <dgm:t>
        <a:bodyPr/>
        <a:lstStyle/>
        <a:p>
          <a:pPr rtl="0"/>
          <a:r>
            <a:rPr lang="uz-Cyrl-UZ" b="1" dirty="0" smtClean="0">
              <a:latin typeface="Times New Roman" pitchFamily="18" charset="0"/>
              <a:cs typeface="Times New Roman" pitchFamily="18" charset="0"/>
            </a:rPr>
            <a:t>(Т</a:t>
          </a:r>
          <a:r>
            <a:rPr lang="uz-Cyrl-UZ" b="1" baseline="-25000" dirty="0" smtClean="0">
              <a:latin typeface="Times New Roman" pitchFamily="18" charset="0"/>
              <a:cs typeface="Times New Roman" pitchFamily="18" charset="0"/>
            </a:rPr>
            <a:t>к</a:t>
          </a:r>
          <a:r>
            <a:rPr lang="uz-Cyrl-UZ" b="1" dirty="0" smtClean="0">
              <a:latin typeface="Times New Roman" pitchFamily="18" charset="0"/>
              <a:cs typeface="Times New Roman" pitchFamily="18" charset="0"/>
            </a:rPr>
            <a:t>) - капитал таъмирлаш учун сарфлар;</a:t>
          </a:r>
          <a:endParaRPr lang="ru-RU" dirty="0">
            <a:latin typeface="Times New Roman" pitchFamily="18" charset="0"/>
            <a:cs typeface="Times New Roman" pitchFamily="18" charset="0"/>
          </a:endParaRPr>
        </a:p>
      </dgm:t>
    </dgm:pt>
    <dgm:pt modelId="{0A2C0A5A-2B45-4023-9581-0E6FAA9BA461}" type="parTrans" cxnId="{19506850-8687-4A6C-BF5F-1902E3C574E4}">
      <dgm:prSet/>
      <dgm:spPr/>
      <dgm:t>
        <a:bodyPr/>
        <a:lstStyle/>
        <a:p>
          <a:endParaRPr lang="ru-RU">
            <a:latin typeface="Times New Roman" pitchFamily="18" charset="0"/>
            <a:cs typeface="Times New Roman" pitchFamily="18" charset="0"/>
          </a:endParaRPr>
        </a:p>
      </dgm:t>
    </dgm:pt>
    <dgm:pt modelId="{54781F3C-9398-4575-A75B-60584F8E098D}" type="sibTrans" cxnId="{19506850-8687-4A6C-BF5F-1902E3C574E4}">
      <dgm:prSet/>
      <dgm:spPr/>
      <dgm:t>
        <a:bodyPr/>
        <a:lstStyle/>
        <a:p>
          <a:endParaRPr lang="ru-RU">
            <a:latin typeface="Times New Roman" pitchFamily="18" charset="0"/>
            <a:cs typeface="Times New Roman" pitchFamily="18" charset="0"/>
          </a:endParaRPr>
        </a:p>
      </dgm:t>
    </dgm:pt>
    <dgm:pt modelId="{4DADF118-8061-4C13-A8F5-CCDD2A12D63F}">
      <dgm:prSet/>
      <dgm:spPr/>
      <dgm:t>
        <a:bodyPr/>
        <a:lstStyle/>
        <a:p>
          <a:pPr rtl="0"/>
          <a:r>
            <a:rPr lang="uz-Cyrl-UZ" b="1" dirty="0" smtClean="0">
              <a:latin typeface="Times New Roman" pitchFamily="18" charset="0"/>
              <a:cs typeface="Times New Roman" pitchFamily="18" charset="0"/>
            </a:rPr>
            <a:t>(М</a:t>
          </a:r>
          <a:r>
            <a:rPr lang="uz-Cyrl-UZ" b="1" baseline="-25000" dirty="0" smtClean="0">
              <a:latin typeface="Times New Roman" pitchFamily="18" charset="0"/>
              <a:cs typeface="Times New Roman" pitchFamily="18" charset="0"/>
            </a:rPr>
            <a:t>т</a:t>
          </a:r>
          <a:r>
            <a:rPr lang="uz-Cyrl-UZ" b="1" dirty="0" smtClean="0">
              <a:latin typeface="Times New Roman" pitchFamily="18" charset="0"/>
              <a:cs typeface="Times New Roman" pitchFamily="18" charset="0"/>
            </a:rPr>
            <a:t>) - эскирган меҳнат воситаларини тугатишдан олинган маблағ; </a:t>
          </a:r>
          <a:endParaRPr lang="ru-RU" dirty="0">
            <a:latin typeface="Times New Roman" pitchFamily="18" charset="0"/>
            <a:cs typeface="Times New Roman" pitchFamily="18" charset="0"/>
          </a:endParaRPr>
        </a:p>
      </dgm:t>
    </dgm:pt>
    <dgm:pt modelId="{FB6CA889-08A8-4428-B988-839BE639187F}" type="parTrans" cxnId="{DFA43C5D-50E9-4295-806C-B78A96A17F4D}">
      <dgm:prSet/>
      <dgm:spPr/>
      <dgm:t>
        <a:bodyPr/>
        <a:lstStyle/>
        <a:p>
          <a:endParaRPr lang="ru-RU">
            <a:latin typeface="Times New Roman" pitchFamily="18" charset="0"/>
            <a:cs typeface="Times New Roman" pitchFamily="18" charset="0"/>
          </a:endParaRPr>
        </a:p>
      </dgm:t>
    </dgm:pt>
    <dgm:pt modelId="{CD139F8A-2EBA-45C0-BC25-D5646D138467}" type="sibTrans" cxnId="{DFA43C5D-50E9-4295-806C-B78A96A17F4D}">
      <dgm:prSet/>
      <dgm:spPr/>
      <dgm:t>
        <a:bodyPr/>
        <a:lstStyle/>
        <a:p>
          <a:endParaRPr lang="ru-RU">
            <a:latin typeface="Times New Roman" pitchFamily="18" charset="0"/>
            <a:cs typeface="Times New Roman" pitchFamily="18" charset="0"/>
          </a:endParaRPr>
        </a:p>
      </dgm:t>
    </dgm:pt>
    <dgm:pt modelId="{D1F7D562-C86D-44BC-83A8-F56D1A78D6E8}">
      <dgm:prSet/>
      <dgm:spPr/>
      <dgm:t>
        <a:bodyPr/>
        <a:lstStyle/>
        <a:p>
          <a:pPr rtl="0"/>
          <a:r>
            <a:rPr lang="uz-Cyrl-UZ" b="1" dirty="0" smtClean="0">
              <a:latin typeface="Times New Roman" pitchFamily="18" charset="0"/>
              <a:cs typeface="Times New Roman" pitchFamily="18" charset="0"/>
            </a:rPr>
            <a:t>(Х</a:t>
          </a:r>
          <a:r>
            <a:rPr lang="uz-Cyrl-UZ" b="1" baseline="-25000" dirty="0" smtClean="0">
              <a:latin typeface="Times New Roman" pitchFamily="18" charset="0"/>
              <a:cs typeface="Times New Roman" pitchFamily="18" charset="0"/>
            </a:rPr>
            <a:t>д</a:t>
          </a:r>
          <a:r>
            <a:rPr lang="uz-Cyrl-UZ"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воситанинг хизмат даври .</a:t>
          </a:r>
          <a:endParaRPr lang="ru-RU" dirty="0">
            <a:latin typeface="Times New Roman" pitchFamily="18" charset="0"/>
            <a:cs typeface="Times New Roman" pitchFamily="18" charset="0"/>
          </a:endParaRPr>
        </a:p>
      </dgm:t>
    </dgm:pt>
    <dgm:pt modelId="{9241C252-AEFA-4A6E-AA3F-7C31C5DD3807}" type="parTrans" cxnId="{60058C99-0263-4F79-BC10-0C7ADE84A78D}">
      <dgm:prSet/>
      <dgm:spPr/>
      <dgm:t>
        <a:bodyPr/>
        <a:lstStyle/>
        <a:p>
          <a:endParaRPr lang="ru-RU">
            <a:latin typeface="Times New Roman" pitchFamily="18" charset="0"/>
            <a:cs typeface="Times New Roman" pitchFamily="18" charset="0"/>
          </a:endParaRPr>
        </a:p>
      </dgm:t>
    </dgm:pt>
    <dgm:pt modelId="{DFE56486-3C03-40EE-AA0F-5A27BA0C2661}" type="sibTrans" cxnId="{60058C99-0263-4F79-BC10-0C7ADE84A78D}">
      <dgm:prSet/>
      <dgm:spPr/>
      <dgm:t>
        <a:bodyPr/>
        <a:lstStyle/>
        <a:p>
          <a:endParaRPr lang="ru-RU">
            <a:latin typeface="Times New Roman" pitchFamily="18" charset="0"/>
            <a:cs typeface="Times New Roman" pitchFamily="18" charset="0"/>
          </a:endParaRPr>
        </a:p>
      </dgm:t>
    </dgm:pt>
    <dgm:pt modelId="{E06DE961-2A86-4425-9642-678799BFD17A}" type="pres">
      <dgm:prSet presAssocID="{400FCCDF-CA29-4DF8-977A-C7BF0AFFC8F9}" presName="linear" presStyleCnt="0">
        <dgm:presLayoutVars>
          <dgm:animLvl val="lvl"/>
          <dgm:resizeHandles val="exact"/>
        </dgm:presLayoutVars>
      </dgm:prSet>
      <dgm:spPr/>
      <dgm:t>
        <a:bodyPr/>
        <a:lstStyle/>
        <a:p>
          <a:endParaRPr lang="ru-RU"/>
        </a:p>
      </dgm:t>
    </dgm:pt>
    <dgm:pt modelId="{D37295EB-FFC8-474E-9E99-60D503D5998C}" type="pres">
      <dgm:prSet presAssocID="{2455C362-3CA6-465E-877F-C4C29574D166}" presName="parentText" presStyleLbl="node1" presStyleIdx="0" presStyleCnt="5" custLinFactY="-54712" custLinFactNeighborX="-340" custLinFactNeighborY="-100000">
        <dgm:presLayoutVars>
          <dgm:chMax val="0"/>
          <dgm:bulletEnabled val="1"/>
        </dgm:presLayoutVars>
      </dgm:prSet>
      <dgm:spPr/>
      <dgm:t>
        <a:bodyPr/>
        <a:lstStyle/>
        <a:p>
          <a:endParaRPr lang="ru-RU"/>
        </a:p>
      </dgm:t>
    </dgm:pt>
    <dgm:pt modelId="{5FCE98FF-6096-43ED-B4FF-01F0D1A9966B}" type="pres">
      <dgm:prSet presAssocID="{4E10AC6A-D401-4384-9A44-53166C3C23DE}" presName="spacer" presStyleCnt="0"/>
      <dgm:spPr/>
    </dgm:pt>
    <dgm:pt modelId="{95DDD026-8343-442C-842A-885D00EBFE3F}" type="pres">
      <dgm:prSet presAssocID="{C313E4A8-C43E-4961-B5CC-950D34B1D41A}" presName="parentText" presStyleLbl="node1" presStyleIdx="1" presStyleCnt="5" custLinFactY="-36181" custLinFactNeighborX="510" custLinFactNeighborY="-100000">
        <dgm:presLayoutVars>
          <dgm:chMax val="0"/>
          <dgm:bulletEnabled val="1"/>
        </dgm:presLayoutVars>
      </dgm:prSet>
      <dgm:spPr/>
      <dgm:t>
        <a:bodyPr/>
        <a:lstStyle/>
        <a:p>
          <a:endParaRPr lang="ru-RU"/>
        </a:p>
      </dgm:t>
    </dgm:pt>
    <dgm:pt modelId="{4A258EA2-573E-4EA7-974C-4DD5372DABDE}" type="pres">
      <dgm:prSet presAssocID="{733CB551-8062-4618-80EE-1FF43990AAAC}" presName="spacer" presStyleCnt="0"/>
      <dgm:spPr/>
    </dgm:pt>
    <dgm:pt modelId="{948AA4C2-9CC1-40F3-BF19-68C4430664DA}" type="pres">
      <dgm:prSet presAssocID="{337F6FDE-FBC0-4778-96AE-DFA69EE3ED93}" presName="parentText" presStyleLbl="node1" presStyleIdx="2" presStyleCnt="5" custLinFactY="-17649" custLinFactNeighborX="-340" custLinFactNeighborY="-100000">
        <dgm:presLayoutVars>
          <dgm:chMax val="0"/>
          <dgm:bulletEnabled val="1"/>
        </dgm:presLayoutVars>
      </dgm:prSet>
      <dgm:spPr/>
      <dgm:t>
        <a:bodyPr/>
        <a:lstStyle/>
        <a:p>
          <a:endParaRPr lang="ru-RU"/>
        </a:p>
      </dgm:t>
    </dgm:pt>
    <dgm:pt modelId="{CA8F138F-D207-4260-A653-12AD3A59C234}" type="pres">
      <dgm:prSet presAssocID="{54781F3C-9398-4575-A75B-60584F8E098D}" presName="spacer" presStyleCnt="0"/>
      <dgm:spPr/>
    </dgm:pt>
    <dgm:pt modelId="{0581A517-335E-4475-B4B6-3D07AD8ECBA2}" type="pres">
      <dgm:prSet presAssocID="{4DADF118-8061-4C13-A8F5-CCDD2A12D63F}" presName="parentText" presStyleLbl="node1" presStyleIdx="3" presStyleCnt="5" custLinFactNeighborX="-340" custLinFactNeighborY="-92836">
        <dgm:presLayoutVars>
          <dgm:chMax val="0"/>
          <dgm:bulletEnabled val="1"/>
        </dgm:presLayoutVars>
      </dgm:prSet>
      <dgm:spPr/>
      <dgm:t>
        <a:bodyPr/>
        <a:lstStyle/>
        <a:p>
          <a:endParaRPr lang="ru-RU"/>
        </a:p>
      </dgm:t>
    </dgm:pt>
    <dgm:pt modelId="{9013FF00-D11A-4E79-8A6A-988EE1DA6DF2}" type="pres">
      <dgm:prSet presAssocID="{CD139F8A-2EBA-45C0-BC25-D5646D138467}" presName="spacer" presStyleCnt="0"/>
      <dgm:spPr/>
    </dgm:pt>
    <dgm:pt modelId="{E383FD65-3987-4EE2-9B08-AD0B23CFAF18}" type="pres">
      <dgm:prSet presAssocID="{D1F7D562-C86D-44BC-83A8-F56D1A78D6E8}" presName="parentText" presStyleLbl="node1" presStyleIdx="4" presStyleCnt="5" custLinFactNeighborX="-340" custLinFactNeighborY="57730">
        <dgm:presLayoutVars>
          <dgm:chMax val="0"/>
          <dgm:bulletEnabled val="1"/>
        </dgm:presLayoutVars>
      </dgm:prSet>
      <dgm:spPr/>
      <dgm:t>
        <a:bodyPr/>
        <a:lstStyle/>
        <a:p>
          <a:endParaRPr lang="ru-RU"/>
        </a:p>
      </dgm:t>
    </dgm:pt>
  </dgm:ptLst>
  <dgm:cxnLst>
    <dgm:cxn modelId="{A27A25F0-722C-4E8B-A52C-FFED5382D775}" type="presOf" srcId="{4DADF118-8061-4C13-A8F5-CCDD2A12D63F}" destId="{0581A517-335E-4475-B4B6-3D07AD8ECBA2}" srcOrd="0" destOrd="0" presId="urn:microsoft.com/office/officeart/2005/8/layout/vList2"/>
    <dgm:cxn modelId="{DFA43C5D-50E9-4295-806C-B78A96A17F4D}" srcId="{400FCCDF-CA29-4DF8-977A-C7BF0AFFC8F9}" destId="{4DADF118-8061-4C13-A8F5-CCDD2A12D63F}" srcOrd="3" destOrd="0" parTransId="{FB6CA889-08A8-4428-B988-839BE639187F}" sibTransId="{CD139F8A-2EBA-45C0-BC25-D5646D138467}"/>
    <dgm:cxn modelId="{16BDFA62-0387-4CEB-A128-23807773979E}" type="presOf" srcId="{2455C362-3CA6-465E-877F-C4C29574D166}" destId="{D37295EB-FFC8-474E-9E99-60D503D5998C}" srcOrd="0" destOrd="0" presId="urn:microsoft.com/office/officeart/2005/8/layout/vList2"/>
    <dgm:cxn modelId="{B81EB7B0-BE8C-40D0-916F-698141732EE0}" srcId="{400FCCDF-CA29-4DF8-977A-C7BF0AFFC8F9}" destId="{C313E4A8-C43E-4961-B5CC-950D34B1D41A}" srcOrd="1" destOrd="0" parTransId="{52C3CBB8-77DA-452B-A791-0ED47226FCB2}" sibTransId="{733CB551-8062-4618-80EE-1FF43990AAAC}"/>
    <dgm:cxn modelId="{D63D360A-E9B5-470F-87B2-3FFD319B3DF1}" type="presOf" srcId="{D1F7D562-C86D-44BC-83A8-F56D1A78D6E8}" destId="{E383FD65-3987-4EE2-9B08-AD0B23CFAF18}" srcOrd="0" destOrd="0" presId="urn:microsoft.com/office/officeart/2005/8/layout/vList2"/>
    <dgm:cxn modelId="{A024779B-520F-4010-B70D-337B6C270D7C}" type="presOf" srcId="{337F6FDE-FBC0-4778-96AE-DFA69EE3ED93}" destId="{948AA4C2-9CC1-40F3-BF19-68C4430664DA}" srcOrd="0" destOrd="0" presId="urn:microsoft.com/office/officeart/2005/8/layout/vList2"/>
    <dgm:cxn modelId="{60058C99-0263-4F79-BC10-0C7ADE84A78D}" srcId="{400FCCDF-CA29-4DF8-977A-C7BF0AFFC8F9}" destId="{D1F7D562-C86D-44BC-83A8-F56D1A78D6E8}" srcOrd="4" destOrd="0" parTransId="{9241C252-AEFA-4A6E-AA3F-7C31C5DD3807}" sibTransId="{DFE56486-3C03-40EE-AA0F-5A27BA0C2661}"/>
    <dgm:cxn modelId="{E385ABC6-207C-4422-83D3-B0471A6AA8B4}" srcId="{400FCCDF-CA29-4DF8-977A-C7BF0AFFC8F9}" destId="{2455C362-3CA6-465E-877F-C4C29574D166}" srcOrd="0" destOrd="0" parTransId="{B9A04092-F830-4258-A5B3-DB6E17086668}" sibTransId="{4E10AC6A-D401-4384-9A44-53166C3C23DE}"/>
    <dgm:cxn modelId="{19506850-8687-4A6C-BF5F-1902E3C574E4}" srcId="{400FCCDF-CA29-4DF8-977A-C7BF0AFFC8F9}" destId="{337F6FDE-FBC0-4778-96AE-DFA69EE3ED93}" srcOrd="2" destOrd="0" parTransId="{0A2C0A5A-2B45-4023-9581-0E6FAA9BA461}" sibTransId="{54781F3C-9398-4575-A75B-60584F8E098D}"/>
    <dgm:cxn modelId="{F167453B-5A58-4838-8421-308465628D98}" type="presOf" srcId="{400FCCDF-CA29-4DF8-977A-C7BF0AFFC8F9}" destId="{E06DE961-2A86-4425-9642-678799BFD17A}" srcOrd="0" destOrd="0" presId="urn:microsoft.com/office/officeart/2005/8/layout/vList2"/>
    <dgm:cxn modelId="{4002D976-7E43-421C-B8F7-FB4351298B8A}" type="presOf" srcId="{C313E4A8-C43E-4961-B5CC-950D34B1D41A}" destId="{95DDD026-8343-442C-842A-885D00EBFE3F}" srcOrd="0" destOrd="0" presId="urn:microsoft.com/office/officeart/2005/8/layout/vList2"/>
    <dgm:cxn modelId="{31EABD02-23AB-4635-9469-BC27C87A9EF8}" type="presParOf" srcId="{E06DE961-2A86-4425-9642-678799BFD17A}" destId="{D37295EB-FFC8-474E-9E99-60D503D5998C}" srcOrd="0" destOrd="0" presId="urn:microsoft.com/office/officeart/2005/8/layout/vList2"/>
    <dgm:cxn modelId="{C3D643B3-D814-4D22-BC93-804886D29C07}" type="presParOf" srcId="{E06DE961-2A86-4425-9642-678799BFD17A}" destId="{5FCE98FF-6096-43ED-B4FF-01F0D1A9966B}" srcOrd="1" destOrd="0" presId="urn:microsoft.com/office/officeart/2005/8/layout/vList2"/>
    <dgm:cxn modelId="{B5B6ACCA-BC4F-4FAD-A3AF-70D7ADA48F11}" type="presParOf" srcId="{E06DE961-2A86-4425-9642-678799BFD17A}" destId="{95DDD026-8343-442C-842A-885D00EBFE3F}" srcOrd="2" destOrd="0" presId="urn:microsoft.com/office/officeart/2005/8/layout/vList2"/>
    <dgm:cxn modelId="{317B036E-DB0B-427D-A76D-A41602DC8D79}" type="presParOf" srcId="{E06DE961-2A86-4425-9642-678799BFD17A}" destId="{4A258EA2-573E-4EA7-974C-4DD5372DABDE}" srcOrd="3" destOrd="0" presId="urn:microsoft.com/office/officeart/2005/8/layout/vList2"/>
    <dgm:cxn modelId="{01202638-2E97-416F-AF57-A793D012177F}" type="presParOf" srcId="{E06DE961-2A86-4425-9642-678799BFD17A}" destId="{948AA4C2-9CC1-40F3-BF19-68C4430664DA}" srcOrd="4" destOrd="0" presId="urn:microsoft.com/office/officeart/2005/8/layout/vList2"/>
    <dgm:cxn modelId="{D1370814-DC9D-4653-8473-838B489FCEB1}" type="presParOf" srcId="{E06DE961-2A86-4425-9642-678799BFD17A}" destId="{CA8F138F-D207-4260-A653-12AD3A59C234}" srcOrd="5" destOrd="0" presId="urn:microsoft.com/office/officeart/2005/8/layout/vList2"/>
    <dgm:cxn modelId="{309E9CFC-A114-4435-80CA-26B85FEC1C4D}" type="presParOf" srcId="{E06DE961-2A86-4425-9642-678799BFD17A}" destId="{0581A517-335E-4475-B4B6-3D07AD8ECBA2}" srcOrd="6" destOrd="0" presId="urn:microsoft.com/office/officeart/2005/8/layout/vList2"/>
    <dgm:cxn modelId="{280C9E3D-F1E7-4359-A726-512A83B4E138}" type="presParOf" srcId="{E06DE961-2A86-4425-9642-678799BFD17A}" destId="{9013FF00-D11A-4E79-8A6A-988EE1DA6DF2}" srcOrd="7" destOrd="0" presId="urn:microsoft.com/office/officeart/2005/8/layout/vList2"/>
    <dgm:cxn modelId="{D7248BC6-2048-4362-9440-C8D9A509D941}" type="presParOf" srcId="{E06DE961-2A86-4425-9642-678799BFD17A}" destId="{E383FD65-3987-4EE2-9B08-AD0B23CFAF18}"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ACDF8B1B-4697-47CD-947C-D980C3F28BFE}"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C93CFC4D-03CD-455F-937A-5609C7A3DA35}">
      <dgm:prSet>
        <dgm:style>
          <a:lnRef idx="0">
            <a:schemeClr val="accent4"/>
          </a:lnRef>
          <a:fillRef idx="3">
            <a:schemeClr val="accent4"/>
          </a:fillRef>
          <a:effectRef idx="3">
            <a:schemeClr val="accent4"/>
          </a:effectRef>
          <a:fontRef idx="minor">
            <a:schemeClr val="lt1"/>
          </a:fontRef>
        </dgm:style>
      </dgm:prSet>
      <dgm:spPr/>
      <dgm:t>
        <a:bodyPr/>
        <a:lstStyle/>
        <a:p>
          <a:pPr rtl="0"/>
          <a:r>
            <a:rPr lang="ru-RU" b="0" u="none" dirty="0" smtClean="0">
              <a:latin typeface="Times New Roman" pitchFamily="18" charset="0"/>
              <a:cs typeface="Times New Roman" pitchFamily="18" charset="0"/>
            </a:rPr>
            <a:t>Амортизация </a:t>
          </a:r>
          <a:r>
            <a:rPr lang="ru-RU" b="0" u="none" dirty="0" err="1" smtClean="0">
              <a:latin typeface="Times New Roman" pitchFamily="18" charset="0"/>
              <a:cs typeface="Times New Roman" pitchFamily="18" charset="0"/>
            </a:rPr>
            <a:t>нормаси</a:t>
          </a:r>
          <a:r>
            <a:rPr lang="uz-Cyrl-UZ" b="0" u="none" dirty="0" smtClean="0">
              <a:latin typeface="Times New Roman" pitchFamily="18" charset="0"/>
              <a:cs typeface="Times New Roman" pitchFamily="18" charset="0"/>
            </a:rPr>
            <a:t>ни ҳисоблаш</a:t>
          </a:r>
          <a:endParaRPr lang="ru-RU" b="0" u="none" dirty="0">
            <a:latin typeface="Times New Roman" pitchFamily="18" charset="0"/>
            <a:cs typeface="Times New Roman" pitchFamily="18" charset="0"/>
          </a:endParaRPr>
        </a:p>
      </dgm:t>
    </dgm:pt>
    <dgm:pt modelId="{20B29FF1-78A8-46A3-97DA-343E83163C07}" type="parTrans" cxnId="{C68AFF9B-BB50-44A8-868B-4B5D72F02A78}">
      <dgm:prSet/>
      <dgm:spPr/>
      <dgm:t>
        <a:bodyPr/>
        <a:lstStyle/>
        <a:p>
          <a:endParaRPr lang="ru-RU"/>
        </a:p>
      </dgm:t>
    </dgm:pt>
    <dgm:pt modelId="{67F86166-F7C0-4B27-94DB-78BFC925AD66}" type="sibTrans" cxnId="{C68AFF9B-BB50-44A8-868B-4B5D72F02A78}">
      <dgm:prSet/>
      <dgm:spPr/>
      <dgm:t>
        <a:bodyPr/>
        <a:lstStyle/>
        <a:p>
          <a:endParaRPr lang="ru-RU"/>
        </a:p>
      </dgm:t>
    </dgm:pt>
    <dgm:pt modelId="{C323AF39-955F-49EF-8A20-C7BAEBF0EABC}" type="pres">
      <dgm:prSet presAssocID="{ACDF8B1B-4697-47CD-947C-D980C3F28BFE}" presName="linear" presStyleCnt="0">
        <dgm:presLayoutVars>
          <dgm:animLvl val="lvl"/>
          <dgm:resizeHandles val="exact"/>
        </dgm:presLayoutVars>
      </dgm:prSet>
      <dgm:spPr/>
      <dgm:t>
        <a:bodyPr/>
        <a:lstStyle/>
        <a:p>
          <a:endParaRPr lang="ru-RU"/>
        </a:p>
      </dgm:t>
    </dgm:pt>
    <dgm:pt modelId="{C9E2636E-98DF-4A92-9392-FFE551F23D89}" type="pres">
      <dgm:prSet presAssocID="{C93CFC4D-03CD-455F-937A-5609C7A3DA35}" presName="parentText" presStyleLbl="node1" presStyleIdx="0" presStyleCnt="1">
        <dgm:presLayoutVars>
          <dgm:chMax val="0"/>
          <dgm:bulletEnabled val="1"/>
        </dgm:presLayoutVars>
      </dgm:prSet>
      <dgm:spPr/>
      <dgm:t>
        <a:bodyPr/>
        <a:lstStyle/>
        <a:p>
          <a:endParaRPr lang="ru-RU"/>
        </a:p>
      </dgm:t>
    </dgm:pt>
  </dgm:ptLst>
  <dgm:cxnLst>
    <dgm:cxn modelId="{E9392C66-84EA-44A2-B914-8C54390582F3}" type="presOf" srcId="{C93CFC4D-03CD-455F-937A-5609C7A3DA35}" destId="{C9E2636E-98DF-4A92-9392-FFE551F23D89}" srcOrd="0" destOrd="0" presId="urn:microsoft.com/office/officeart/2005/8/layout/vList2"/>
    <dgm:cxn modelId="{C68AFF9B-BB50-44A8-868B-4B5D72F02A78}" srcId="{ACDF8B1B-4697-47CD-947C-D980C3F28BFE}" destId="{C93CFC4D-03CD-455F-937A-5609C7A3DA35}" srcOrd="0" destOrd="0" parTransId="{20B29FF1-78A8-46A3-97DA-343E83163C07}" sibTransId="{67F86166-F7C0-4B27-94DB-78BFC925AD66}"/>
    <dgm:cxn modelId="{29DB95A2-69C0-40EC-A4A7-9606B580F84F}" type="presOf" srcId="{ACDF8B1B-4697-47CD-947C-D980C3F28BFE}" destId="{C323AF39-955F-49EF-8A20-C7BAEBF0EABC}" srcOrd="0" destOrd="0" presId="urn:microsoft.com/office/officeart/2005/8/layout/vList2"/>
    <dgm:cxn modelId="{20F93E6B-173E-4DC8-8457-4F3B172CE206}" type="presParOf" srcId="{C323AF39-955F-49EF-8A20-C7BAEBF0EABC}" destId="{C9E2636E-98DF-4A92-9392-FFE551F23D89}"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83C68A60-3FEA-4C93-9A04-572A9152593D}"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B6F1587F-23E3-45EA-AAD3-D8D540694271}">
      <dgm:prSet custT="1">
        <dgm:style>
          <a:lnRef idx="0">
            <a:schemeClr val="accent4"/>
          </a:lnRef>
          <a:fillRef idx="3">
            <a:schemeClr val="accent4"/>
          </a:fillRef>
          <a:effectRef idx="3">
            <a:schemeClr val="accent4"/>
          </a:effectRef>
          <a:fontRef idx="minor">
            <a:schemeClr val="lt1"/>
          </a:fontRef>
        </dgm:style>
      </dgm:prSet>
      <dgm:spPr/>
      <dgm:t>
        <a:bodyPr/>
        <a:lstStyle/>
        <a:p>
          <a:pPr algn="ctr" rtl="0"/>
          <a:r>
            <a:rPr lang="uz-Cyrl-UZ" sz="2400" b="0" u="none" dirty="0" smtClean="0">
              <a:latin typeface="Times New Roman" pitchFamily="18" charset="0"/>
              <a:cs typeface="Times New Roman" pitchFamily="18" charset="0"/>
            </a:rPr>
            <a:t>Миллий иқтисодиёт миқёсида асосий капиталдан олинадиган самара даражаси</a:t>
          </a:r>
          <a:endParaRPr lang="ru-RU" sz="2400" b="0" u="none" dirty="0"/>
        </a:p>
      </dgm:t>
    </dgm:pt>
    <dgm:pt modelId="{5319335D-EBF5-46FF-A2D2-C1E207012A95}" type="parTrans" cxnId="{993DF353-7510-4635-A6BB-9349E01CF9EA}">
      <dgm:prSet/>
      <dgm:spPr/>
      <dgm:t>
        <a:bodyPr/>
        <a:lstStyle/>
        <a:p>
          <a:endParaRPr lang="ru-RU"/>
        </a:p>
      </dgm:t>
    </dgm:pt>
    <dgm:pt modelId="{7558F911-E6A3-427B-BE34-B9F0A8FDABEC}" type="sibTrans" cxnId="{993DF353-7510-4635-A6BB-9349E01CF9EA}">
      <dgm:prSet/>
      <dgm:spPr/>
      <dgm:t>
        <a:bodyPr/>
        <a:lstStyle/>
        <a:p>
          <a:endParaRPr lang="ru-RU"/>
        </a:p>
      </dgm:t>
    </dgm:pt>
    <dgm:pt modelId="{E1D20CC4-7245-4D79-99A4-8D790562F110}" type="pres">
      <dgm:prSet presAssocID="{83C68A60-3FEA-4C93-9A04-572A9152593D}" presName="linear" presStyleCnt="0">
        <dgm:presLayoutVars>
          <dgm:animLvl val="lvl"/>
          <dgm:resizeHandles val="exact"/>
        </dgm:presLayoutVars>
      </dgm:prSet>
      <dgm:spPr/>
      <dgm:t>
        <a:bodyPr/>
        <a:lstStyle/>
        <a:p>
          <a:endParaRPr lang="ru-RU"/>
        </a:p>
      </dgm:t>
    </dgm:pt>
    <dgm:pt modelId="{5E2EA83F-0E48-4767-B3C1-C690A0D04785}" type="pres">
      <dgm:prSet presAssocID="{B6F1587F-23E3-45EA-AAD3-D8D540694271}" presName="parentText" presStyleLbl="node1" presStyleIdx="0" presStyleCnt="1">
        <dgm:presLayoutVars>
          <dgm:chMax val="0"/>
          <dgm:bulletEnabled val="1"/>
        </dgm:presLayoutVars>
      </dgm:prSet>
      <dgm:spPr/>
      <dgm:t>
        <a:bodyPr/>
        <a:lstStyle/>
        <a:p>
          <a:endParaRPr lang="ru-RU"/>
        </a:p>
      </dgm:t>
    </dgm:pt>
  </dgm:ptLst>
  <dgm:cxnLst>
    <dgm:cxn modelId="{993DF353-7510-4635-A6BB-9349E01CF9EA}" srcId="{83C68A60-3FEA-4C93-9A04-572A9152593D}" destId="{B6F1587F-23E3-45EA-AAD3-D8D540694271}" srcOrd="0" destOrd="0" parTransId="{5319335D-EBF5-46FF-A2D2-C1E207012A95}" sibTransId="{7558F911-E6A3-427B-BE34-B9F0A8FDABEC}"/>
    <dgm:cxn modelId="{F79A4821-A5E1-4247-9308-B3872ECFA69A}" type="presOf" srcId="{B6F1587F-23E3-45EA-AAD3-D8D540694271}" destId="{5E2EA83F-0E48-4767-B3C1-C690A0D04785}" srcOrd="0" destOrd="0" presId="urn:microsoft.com/office/officeart/2005/8/layout/vList2"/>
    <dgm:cxn modelId="{7B05BA43-ED60-4666-82C2-4436AC0BF9A7}" type="presOf" srcId="{83C68A60-3FEA-4C93-9A04-572A9152593D}" destId="{E1D20CC4-7245-4D79-99A4-8D790562F110}" srcOrd="0" destOrd="0" presId="urn:microsoft.com/office/officeart/2005/8/layout/vList2"/>
    <dgm:cxn modelId="{FDCAE679-D2C4-4A06-948D-B79312C9EF4D}" type="presParOf" srcId="{E1D20CC4-7245-4D79-99A4-8D790562F110}" destId="{5E2EA83F-0E48-4767-B3C1-C690A0D0478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9372929F-0CFD-4F16-97B1-E6449166A149}"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909B8853-BDA5-43CD-83E7-88AB8B3671A3}">
      <dgm:prSet custT="1"/>
      <dgm:spPr/>
      <dgm:t>
        <a:bodyPr/>
        <a:lstStyle/>
        <a:p>
          <a:pPr algn="ctr" rtl="0"/>
          <a:r>
            <a:rPr lang="uz-Cyrl-UZ" sz="2400" b="1" u="none" dirty="0" smtClean="0">
              <a:latin typeface="Times New Roman" pitchFamily="18" charset="0"/>
              <a:cs typeface="Times New Roman" pitchFamily="18" charset="0"/>
            </a:rPr>
            <a:t>Айланма капиталдан фойдаланишнинг умумлашувчи кўрсаткичи</a:t>
          </a:r>
          <a:endParaRPr lang="ru-RU" sz="2400" u="none" dirty="0">
            <a:latin typeface="Times New Roman" pitchFamily="18" charset="0"/>
            <a:cs typeface="Times New Roman" pitchFamily="18" charset="0"/>
          </a:endParaRPr>
        </a:p>
      </dgm:t>
    </dgm:pt>
    <dgm:pt modelId="{7740273B-AAAD-407D-B089-6AE409932848}" type="parTrans" cxnId="{DF911175-65C0-4D44-8559-8FE5238938BA}">
      <dgm:prSet/>
      <dgm:spPr/>
      <dgm:t>
        <a:bodyPr/>
        <a:lstStyle/>
        <a:p>
          <a:endParaRPr lang="ru-RU"/>
        </a:p>
      </dgm:t>
    </dgm:pt>
    <dgm:pt modelId="{DF0B8B4F-2290-49D3-A661-A43D435E7B0B}" type="sibTrans" cxnId="{DF911175-65C0-4D44-8559-8FE5238938BA}">
      <dgm:prSet/>
      <dgm:spPr/>
      <dgm:t>
        <a:bodyPr/>
        <a:lstStyle/>
        <a:p>
          <a:endParaRPr lang="ru-RU"/>
        </a:p>
      </dgm:t>
    </dgm:pt>
    <dgm:pt modelId="{C114A076-1EF8-4A5F-95C1-9AD080DA018B}" type="pres">
      <dgm:prSet presAssocID="{9372929F-0CFD-4F16-97B1-E6449166A149}" presName="linear" presStyleCnt="0">
        <dgm:presLayoutVars>
          <dgm:animLvl val="lvl"/>
          <dgm:resizeHandles val="exact"/>
        </dgm:presLayoutVars>
      </dgm:prSet>
      <dgm:spPr/>
      <dgm:t>
        <a:bodyPr/>
        <a:lstStyle/>
        <a:p>
          <a:endParaRPr lang="ru-RU"/>
        </a:p>
      </dgm:t>
    </dgm:pt>
    <dgm:pt modelId="{721937B4-2104-46AA-A414-74C98AA44E90}" type="pres">
      <dgm:prSet presAssocID="{909B8853-BDA5-43CD-83E7-88AB8B3671A3}" presName="parentText" presStyleLbl="node1" presStyleIdx="0" presStyleCnt="1">
        <dgm:presLayoutVars>
          <dgm:chMax val="0"/>
          <dgm:bulletEnabled val="1"/>
        </dgm:presLayoutVars>
      </dgm:prSet>
      <dgm:spPr/>
      <dgm:t>
        <a:bodyPr/>
        <a:lstStyle/>
        <a:p>
          <a:endParaRPr lang="ru-RU"/>
        </a:p>
      </dgm:t>
    </dgm:pt>
  </dgm:ptLst>
  <dgm:cxnLst>
    <dgm:cxn modelId="{42887A03-81F1-4731-BA76-1C36B1EBA78B}" type="presOf" srcId="{909B8853-BDA5-43CD-83E7-88AB8B3671A3}" destId="{721937B4-2104-46AA-A414-74C98AA44E90}" srcOrd="0" destOrd="0" presId="urn:microsoft.com/office/officeart/2005/8/layout/vList2"/>
    <dgm:cxn modelId="{DF911175-65C0-4D44-8559-8FE5238938BA}" srcId="{9372929F-0CFD-4F16-97B1-E6449166A149}" destId="{909B8853-BDA5-43CD-83E7-88AB8B3671A3}" srcOrd="0" destOrd="0" parTransId="{7740273B-AAAD-407D-B089-6AE409932848}" sibTransId="{DF0B8B4F-2290-49D3-A661-A43D435E7B0B}"/>
    <dgm:cxn modelId="{2358B0D9-B44B-44E5-9266-B3DC33DB4C8F}" type="presOf" srcId="{9372929F-0CFD-4F16-97B1-E6449166A149}" destId="{C114A076-1EF8-4A5F-95C1-9AD080DA018B}" srcOrd="0" destOrd="0" presId="urn:microsoft.com/office/officeart/2005/8/layout/vList2"/>
    <dgm:cxn modelId="{8ACD7C51-378C-4B67-A921-A689060D2859}" type="presParOf" srcId="{C114A076-1EF8-4A5F-95C1-9AD080DA018B}" destId="{721937B4-2104-46AA-A414-74C98AA44E90}"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B958CC67-DB33-4C8F-BF91-AA7E0FAB94F9}"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1A972360-6BE8-4DFA-B154-C4E5F540DC7A}">
      <dgm:prSet custT="1"/>
      <dgm:spPr/>
      <dgm:t>
        <a:bodyPr/>
        <a:lstStyle/>
        <a:p>
          <a:pPr algn="ctr" rtl="0"/>
          <a:r>
            <a:rPr lang="ru-RU" sz="2400" b="1" u="none" dirty="0" err="1" smtClean="0">
              <a:latin typeface="Times New Roman" pitchFamily="18" charset="0"/>
              <a:cs typeface="Times New Roman" pitchFamily="18" charset="0"/>
            </a:rPr>
            <a:t>Корхона</a:t>
          </a:r>
          <a:r>
            <a:rPr lang="ru-RU" sz="2400" b="1" u="none" dirty="0" smtClean="0">
              <a:latin typeface="Times New Roman" pitchFamily="18" charset="0"/>
              <a:cs typeface="Times New Roman" pitchFamily="18" charset="0"/>
            </a:rPr>
            <a:t> </a:t>
          </a:r>
          <a:r>
            <a:rPr lang="ru-RU" sz="2400" b="1" u="none" dirty="0" err="1" smtClean="0">
              <a:latin typeface="Times New Roman" pitchFamily="18" charset="0"/>
              <a:cs typeface="Times New Roman" pitchFamily="18" charset="0"/>
            </a:rPr>
            <a:t>миқёсида</a:t>
          </a:r>
          <a:r>
            <a:rPr lang="ru-RU" sz="2400" b="1" u="none" dirty="0" smtClean="0">
              <a:latin typeface="Times New Roman" pitchFamily="18" charset="0"/>
              <a:cs typeface="Times New Roman" pitchFamily="18" charset="0"/>
            </a:rPr>
            <a:t> </a:t>
          </a:r>
          <a:r>
            <a:rPr lang="uz-Cyrl-UZ" sz="2400" b="1" u="none" dirty="0" smtClean="0">
              <a:latin typeface="Times New Roman" pitchFamily="18" charset="0"/>
              <a:cs typeface="Times New Roman" pitchFamily="18" charset="0"/>
            </a:rPr>
            <a:t>асосий </a:t>
          </a:r>
          <a:r>
            <a:rPr lang="ru-RU" sz="2400" b="1" u="none" dirty="0" err="1" smtClean="0">
              <a:latin typeface="Times New Roman" pitchFamily="18" charset="0"/>
              <a:cs typeface="Times New Roman" pitchFamily="18" charset="0"/>
            </a:rPr>
            <a:t>капиталдан</a:t>
          </a:r>
          <a:r>
            <a:rPr lang="ru-RU" sz="2400" b="1" u="none" dirty="0" smtClean="0">
              <a:latin typeface="Times New Roman" pitchFamily="18" charset="0"/>
              <a:cs typeface="Times New Roman" pitchFamily="18" charset="0"/>
            </a:rPr>
            <a:t> </a:t>
          </a:r>
          <a:r>
            <a:rPr lang="ru-RU" sz="2400" b="1" u="none" dirty="0" err="1" smtClean="0">
              <a:latin typeface="Times New Roman" pitchFamily="18" charset="0"/>
              <a:cs typeface="Times New Roman" pitchFamily="18" charset="0"/>
            </a:rPr>
            <a:t>олинадиган</a:t>
          </a:r>
          <a:r>
            <a:rPr lang="ru-RU" sz="2400" b="1" u="none" dirty="0" smtClean="0">
              <a:latin typeface="Times New Roman" pitchFamily="18" charset="0"/>
              <a:cs typeface="Times New Roman" pitchFamily="18" charset="0"/>
            </a:rPr>
            <a:t>  </a:t>
          </a:r>
          <a:r>
            <a:rPr lang="ru-RU" sz="2400" b="1" u="none" dirty="0" err="1" smtClean="0">
              <a:latin typeface="Times New Roman" pitchFamily="18" charset="0"/>
              <a:cs typeface="Times New Roman" pitchFamily="18" charset="0"/>
            </a:rPr>
            <a:t>самара</a:t>
          </a:r>
          <a:r>
            <a:rPr lang="ru-RU" sz="2400" b="1" u="none" dirty="0" smtClean="0">
              <a:latin typeface="Times New Roman" pitchFamily="18" charset="0"/>
              <a:cs typeface="Times New Roman" pitchFamily="18" charset="0"/>
            </a:rPr>
            <a:t> </a:t>
          </a:r>
          <a:r>
            <a:rPr lang="ru-RU" sz="2400" b="1" u="none" dirty="0" err="1" smtClean="0">
              <a:latin typeface="Times New Roman" pitchFamily="18" charset="0"/>
              <a:cs typeface="Times New Roman" pitchFamily="18" charset="0"/>
            </a:rPr>
            <a:t>даражаси</a:t>
          </a:r>
          <a:endParaRPr lang="ru-RU" sz="2100" b="1" u="none" dirty="0">
            <a:latin typeface="Times New Roman" pitchFamily="18" charset="0"/>
            <a:cs typeface="Times New Roman" pitchFamily="18" charset="0"/>
          </a:endParaRPr>
        </a:p>
      </dgm:t>
    </dgm:pt>
    <dgm:pt modelId="{1C051678-5D64-4F2B-9466-4C4932516631}" type="parTrans" cxnId="{07B65AF4-B966-44BB-A967-0EB3B19F820E}">
      <dgm:prSet/>
      <dgm:spPr/>
      <dgm:t>
        <a:bodyPr/>
        <a:lstStyle/>
        <a:p>
          <a:endParaRPr lang="ru-RU" u="none">
            <a:latin typeface="Times New Roman" pitchFamily="18" charset="0"/>
            <a:cs typeface="Times New Roman" pitchFamily="18" charset="0"/>
          </a:endParaRPr>
        </a:p>
      </dgm:t>
    </dgm:pt>
    <dgm:pt modelId="{E1CAF25F-EDBA-4632-ADC0-38C4DAEFE59C}" type="sibTrans" cxnId="{07B65AF4-B966-44BB-A967-0EB3B19F820E}">
      <dgm:prSet/>
      <dgm:spPr/>
      <dgm:t>
        <a:bodyPr/>
        <a:lstStyle/>
        <a:p>
          <a:endParaRPr lang="ru-RU" u="none">
            <a:latin typeface="Times New Roman" pitchFamily="18" charset="0"/>
            <a:cs typeface="Times New Roman" pitchFamily="18" charset="0"/>
          </a:endParaRPr>
        </a:p>
      </dgm:t>
    </dgm:pt>
    <dgm:pt modelId="{2655EE4D-1C36-4A55-A069-A5BACE5EEDC1}" type="pres">
      <dgm:prSet presAssocID="{B958CC67-DB33-4C8F-BF91-AA7E0FAB94F9}" presName="linear" presStyleCnt="0">
        <dgm:presLayoutVars>
          <dgm:animLvl val="lvl"/>
          <dgm:resizeHandles val="exact"/>
        </dgm:presLayoutVars>
      </dgm:prSet>
      <dgm:spPr/>
      <dgm:t>
        <a:bodyPr/>
        <a:lstStyle/>
        <a:p>
          <a:endParaRPr lang="ru-RU"/>
        </a:p>
      </dgm:t>
    </dgm:pt>
    <dgm:pt modelId="{A9001E2B-ACD8-425B-B8FB-8A6121C31524}" type="pres">
      <dgm:prSet presAssocID="{1A972360-6BE8-4DFA-B154-C4E5F540DC7A}" presName="parentText" presStyleLbl="node1" presStyleIdx="0" presStyleCnt="1" custLinFactNeighborX="-348" custLinFactNeighborY="-7147">
        <dgm:presLayoutVars>
          <dgm:chMax val="0"/>
          <dgm:bulletEnabled val="1"/>
        </dgm:presLayoutVars>
      </dgm:prSet>
      <dgm:spPr/>
      <dgm:t>
        <a:bodyPr/>
        <a:lstStyle/>
        <a:p>
          <a:endParaRPr lang="ru-RU"/>
        </a:p>
      </dgm:t>
    </dgm:pt>
  </dgm:ptLst>
  <dgm:cxnLst>
    <dgm:cxn modelId="{07B65AF4-B966-44BB-A967-0EB3B19F820E}" srcId="{B958CC67-DB33-4C8F-BF91-AA7E0FAB94F9}" destId="{1A972360-6BE8-4DFA-B154-C4E5F540DC7A}" srcOrd="0" destOrd="0" parTransId="{1C051678-5D64-4F2B-9466-4C4932516631}" sibTransId="{E1CAF25F-EDBA-4632-ADC0-38C4DAEFE59C}"/>
    <dgm:cxn modelId="{E04FB7E8-411B-4AEE-8960-CB0DC9FE038F}" type="presOf" srcId="{1A972360-6BE8-4DFA-B154-C4E5F540DC7A}" destId="{A9001E2B-ACD8-425B-B8FB-8A6121C31524}" srcOrd="0" destOrd="0" presId="urn:microsoft.com/office/officeart/2005/8/layout/vList2"/>
    <dgm:cxn modelId="{9673BA40-DB8F-4419-B94F-2457CF253C41}" type="presOf" srcId="{B958CC67-DB33-4C8F-BF91-AA7E0FAB94F9}" destId="{2655EE4D-1C36-4A55-A069-A5BACE5EEDC1}" srcOrd="0" destOrd="0" presId="urn:microsoft.com/office/officeart/2005/8/layout/vList2"/>
    <dgm:cxn modelId="{EBCF2ADB-2F2C-4A9F-A88E-0307C0F3AEDE}" type="presParOf" srcId="{2655EE4D-1C36-4A55-A069-A5BACE5EEDC1}" destId="{A9001E2B-ACD8-425B-B8FB-8A6121C31524}"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44268C12-7E25-442D-92B0-CC0836D42073}"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39846674-350D-4817-81BD-0A241D6B2961}">
      <dgm:prSet/>
      <dgm:spPr/>
      <dgm:t>
        <a:bodyPr/>
        <a:lstStyle/>
        <a:p>
          <a:pPr algn="ctr" rtl="0"/>
          <a:r>
            <a:rPr lang="uz-Cyrl-UZ" b="0" u="none" dirty="0" smtClean="0">
              <a:latin typeface="Times New Roman" pitchFamily="18" charset="0"/>
              <a:cs typeface="Times New Roman" pitchFamily="18" charset="0"/>
            </a:rPr>
            <a:t>Айланма капиталнингайланиш даври (а) </a:t>
          </a:r>
          <a:endParaRPr lang="ru-RU" b="0" u="none" dirty="0">
            <a:latin typeface="Times New Roman" pitchFamily="18" charset="0"/>
            <a:cs typeface="Times New Roman" pitchFamily="18" charset="0"/>
          </a:endParaRPr>
        </a:p>
      </dgm:t>
    </dgm:pt>
    <dgm:pt modelId="{ACE68581-3A03-4605-8DE5-B3CDC406FE41}" type="parTrans" cxnId="{19D0079E-B519-4441-AE9D-C1A72FE625E3}">
      <dgm:prSet/>
      <dgm:spPr/>
      <dgm:t>
        <a:bodyPr/>
        <a:lstStyle/>
        <a:p>
          <a:endParaRPr lang="ru-RU" b="0" u="none">
            <a:latin typeface="Times New Roman" pitchFamily="18" charset="0"/>
            <a:cs typeface="Times New Roman" pitchFamily="18" charset="0"/>
          </a:endParaRPr>
        </a:p>
      </dgm:t>
    </dgm:pt>
    <dgm:pt modelId="{CC5E4EE2-8604-4AD9-9144-84E2F89C6F9D}" type="sibTrans" cxnId="{19D0079E-B519-4441-AE9D-C1A72FE625E3}">
      <dgm:prSet/>
      <dgm:spPr/>
      <dgm:t>
        <a:bodyPr/>
        <a:lstStyle/>
        <a:p>
          <a:endParaRPr lang="ru-RU" b="0" u="none">
            <a:latin typeface="Times New Roman" pitchFamily="18" charset="0"/>
            <a:cs typeface="Times New Roman" pitchFamily="18" charset="0"/>
          </a:endParaRPr>
        </a:p>
      </dgm:t>
    </dgm:pt>
    <dgm:pt modelId="{FD7DF1D9-1B4A-46CD-BEFF-A1ED18989AFB}" type="pres">
      <dgm:prSet presAssocID="{44268C12-7E25-442D-92B0-CC0836D42073}" presName="linear" presStyleCnt="0">
        <dgm:presLayoutVars>
          <dgm:animLvl val="lvl"/>
          <dgm:resizeHandles val="exact"/>
        </dgm:presLayoutVars>
      </dgm:prSet>
      <dgm:spPr/>
      <dgm:t>
        <a:bodyPr/>
        <a:lstStyle/>
        <a:p>
          <a:endParaRPr lang="ru-RU"/>
        </a:p>
      </dgm:t>
    </dgm:pt>
    <dgm:pt modelId="{F045F0BC-1A02-43E0-B359-5A495AF93984}" type="pres">
      <dgm:prSet presAssocID="{39846674-350D-4817-81BD-0A241D6B2961}" presName="parentText" presStyleLbl="node1" presStyleIdx="0" presStyleCnt="1" custScaleY="143105">
        <dgm:presLayoutVars>
          <dgm:chMax val="0"/>
          <dgm:bulletEnabled val="1"/>
        </dgm:presLayoutVars>
      </dgm:prSet>
      <dgm:spPr/>
      <dgm:t>
        <a:bodyPr/>
        <a:lstStyle/>
        <a:p>
          <a:endParaRPr lang="ru-RU"/>
        </a:p>
      </dgm:t>
    </dgm:pt>
  </dgm:ptLst>
  <dgm:cxnLst>
    <dgm:cxn modelId="{59395783-EB53-4580-BE88-B3C9656B0E38}" type="presOf" srcId="{39846674-350D-4817-81BD-0A241D6B2961}" destId="{F045F0BC-1A02-43E0-B359-5A495AF93984}" srcOrd="0" destOrd="0" presId="urn:microsoft.com/office/officeart/2005/8/layout/vList2"/>
    <dgm:cxn modelId="{1485EBF7-3D89-4394-BAE3-0ED4625D1D97}" type="presOf" srcId="{44268C12-7E25-442D-92B0-CC0836D42073}" destId="{FD7DF1D9-1B4A-46CD-BEFF-A1ED18989AFB}" srcOrd="0" destOrd="0" presId="urn:microsoft.com/office/officeart/2005/8/layout/vList2"/>
    <dgm:cxn modelId="{19D0079E-B519-4441-AE9D-C1A72FE625E3}" srcId="{44268C12-7E25-442D-92B0-CC0836D42073}" destId="{39846674-350D-4817-81BD-0A241D6B2961}" srcOrd="0" destOrd="0" parTransId="{ACE68581-3A03-4605-8DE5-B3CDC406FE41}" sibTransId="{CC5E4EE2-8604-4AD9-9144-84E2F89C6F9D}"/>
    <dgm:cxn modelId="{C0A43DB0-E396-4978-9E2B-D348AC34C0B0}" type="presParOf" srcId="{FD7DF1D9-1B4A-46CD-BEFF-A1ED18989AFB}" destId="{F045F0BC-1A02-43E0-B359-5A495AF9398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2E28B675-9A1B-4130-BAA2-55B45153017A}"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CFD35ED8-D753-4BF3-B252-EECAD22C92C0}">
      <dgm:prSet custT="1">
        <dgm:style>
          <a:lnRef idx="0">
            <a:schemeClr val="accent3"/>
          </a:lnRef>
          <a:fillRef idx="3">
            <a:schemeClr val="accent3"/>
          </a:fillRef>
          <a:effectRef idx="3">
            <a:schemeClr val="accent3"/>
          </a:effectRef>
          <a:fontRef idx="minor">
            <a:schemeClr val="lt1"/>
          </a:fontRef>
        </dgm:style>
      </dgm:prSet>
      <dgm:spPr/>
      <dgm:t>
        <a:bodyPr/>
        <a:lstStyle/>
        <a:p>
          <a:pPr algn="ctr" rtl="0"/>
          <a:r>
            <a:rPr lang="uz-Cyrl-UZ" sz="2400" b="1" u="none" dirty="0" smtClean="0">
              <a:latin typeface="Times New Roman" pitchFamily="18" charset="0"/>
              <a:cs typeface="Times New Roman" pitchFamily="18" charset="0"/>
            </a:rPr>
            <a:t>Айланма капиталнинг корхона  миқёсидаги материал сиғими</a:t>
          </a:r>
          <a:endParaRPr lang="ru-RU" sz="2400" b="1" u="none" dirty="0">
            <a:latin typeface="Times New Roman" pitchFamily="18" charset="0"/>
            <a:cs typeface="Times New Roman" pitchFamily="18" charset="0"/>
          </a:endParaRPr>
        </a:p>
      </dgm:t>
    </dgm:pt>
    <dgm:pt modelId="{468AF99A-1EDB-4912-AD54-5861B76C03B4}" type="parTrans" cxnId="{FD853AFB-3544-44EE-9F25-24D955BD03DE}">
      <dgm:prSet/>
      <dgm:spPr/>
      <dgm:t>
        <a:bodyPr/>
        <a:lstStyle/>
        <a:p>
          <a:endParaRPr lang="ru-RU"/>
        </a:p>
      </dgm:t>
    </dgm:pt>
    <dgm:pt modelId="{9179CF77-89A9-44FE-82F1-665E82621A41}" type="sibTrans" cxnId="{FD853AFB-3544-44EE-9F25-24D955BD03DE}">
      <dgm:prSet/>
      <dgm:spPr/>
      <dgm:t>
        <a:bodyPr/>
        <a:lstStyle/>
        <a:p>
          <a:endParaRPr lang="ru-RU"/>
        </a:p>
      </dgm:t>
    </dgm:pt>
    <dgm:pt modelId="{989CDED2-4A27-4014-905E-A026C0C75F7F}" type="pres">
      <dgm:prSet presAssocID="{2E28B675-9A1B-4130-BAA2-55B45153017A}" presName="linear" presStyleCnt="0">
        <dgm:presLayoutVars>
          <dgm:animLvl val="lvl"/>
          <dgm:resizeHandles val="exact"/>
        </dgm:presLayoutVars>
      </dgm:prSet>
      <dgm:spPr/>
      <dgm:t>
        <a:bodyPr/>
        <a:lstStyle/>
        <a:p>
          <a:endParaRPr lang="ru-RU"/>
        </a:p>
      </dgm:t>
    </dgm:pt>
    <dgm:pt modelId="{6B9550D4-E05E-4693-A7E9-2A5A4C1F774D}" type="pres">
      <dgm:prSet presAssocID="{CFD35ED8-D753-4BF3-B252-EECAD22C92C0}" presName="parentText" presStyleLbl="node1" presStyleIdx="0" presStyleCnt="1">
        <dgm:presLayoutVars>
          <dgm:chMax val="0"/>
          <dgm:bulletEnabled val="1"/>
        </dgm:presLayoutVars>
      </dgm:prSet>
      <dgm:spPr/>
      <dgm:t>
        <a:bodyPr/>
        <a:lstStyle/>
        <a:p>
          <a:endParaRPr lang="ru-RU"/>
        </a:p>
      </dgm:t>
    </dgm:pt>
  </dgm:ptLst>
  <dgm:cxnLst>
    <dgm:cxn modelId="{FD853AFB-3544-44EE-9F25-24D955BD03DE}" srcId="{2E28B675-9A1B-4130-BAA2-55B45153017A}" destId="{CFD35ED8-D753-4BF3-B252-EECAD22C92C0}" srcOrd="0" destOrd="0" parTransId="{468AF99A-1EDB-4912-AD54-5861B76C03B4}" sibTransId="{9179CF77-89A9-44FE-82F1-665E82621A41}"/>
    <dgm:cxn modelId="{E9BC80E7-124B-4F00-9499-8D4B49C448D2}" type="presOf" srcId="{CFD35ED8-D753-4BF3-B252-EECAD22C92C0}" destId="{6B9550D4-E05E-4693-A7E9-2A5A4C1F774D}" srcOrd="0" destOrd="0" presId="urn:microsoft.com/office/officeart/2005/8/layout/vList2"/>
    <dgm:cxn modelId="{065080FF-4092-420A-B741-0BA6E9F35E88}" type="presOf" srcId="{2E28B675-9A1B-4130-BAA2-55B45153017A}" destId="{989CDED2-4A27-4014-905E-A026C0C75F7F}" srcOrd="0" destOrd="0" presId="urn:microsoft.com/office/officeart/2005/8/layout/vList2"/>
    <dgm:cxn modelId="{9161D96F-8699-4D76-AB06-25B6E3230F24}" type="presParOf" srcId="{989CDED2-4A27-4014-905E-A026C0C75F7F}" destId="{6B9550D4-E05E-4693-A7E9-2A5A4C1F774D}"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C4558F98-2F8F-4CB1-88D0-69F7CF70AE7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AEF71B8-444B-44E6-A0F7-FA890174CB22}">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b="1" dirty="0">
            <a:latin typeface="Times New Roman" panose="02020603050405020304" pitchFamily="18" charset="0"/>
            <a:cs typeface="Times New Roman" panose="02020603050405020304" pitchFamily="18" charset="0"/>
          </a:endParaRPr>
        </a:p>
      </dgm:t>
    </dgm:pt>
    <dgm:pt modelId="{5E2993C3-F83D-4CC6-93F5-D3B4B49A2EE1}" type="parTrans" cxnId="{A71ED320-0F68-429F-B421-7979558A64FA}">
      <dgm:prSet/>
      <dgm:spPr/>
      <dgm:t>
        <a:bodyPr/>
        <a:lstStyle/>
        <a:p>
          <a:endParaRPr lang="ru-RU"/>
        </a:p>
      </dgm:t>
    </dgm:pt>
    <dgm:pt modelId="{B8464B33-9A9B-4370-B2DE-2CEC35F7EF37}" type="sibTrans" cxnId="{A71ED320-0F68-429F-B421-7979558A64FA}">
      <dgm:prSet/>
      <dgm:spPr/>
      <dgm:t>
        <a:bodyPr/>
        <a:lstStyle/>
        <a:p>
          <a:endParaRPr lang="ru-RU"/>
        </a:p>
      </dgm:t>
    </dgm:pt>
    <dgm:pt modelId="{DDFEA0F0-8502-43BE-A998-AB826E331CAD}" type="pres">
      <dgm:prSet presAssocID="{C4558F98-2F8F-4CB1-88D0-69F7CF70AE7D}" presName="linear" presStyleCnt="0">
        <dgm:presLayoutVars>
          <dgm:animLvl val="lvl"/>
          <dgm:resizeHandles val="exact"/>
        </dgm:presLayoutVars>
      </dgm:prSet>
      <dgm:spPr/>
      <dgm:t>
        <a:bodyPr/>
        <a:lstStyle/>
        <a:p>
          <a:endParaRPr lang="ru-RU"/>
        </a:p>
      </dgm:t>
    </dgm:pt>
    <dgm:pt modelId="{10DEBB0B-84FD-4F44-9A5A-DA823C67F8BF}" type="pres">
      <dgm:prSet presAssocID="{DAEF71B8-444B-44E6-A0F7-FA890174CB22}" presName="parentText" presStyleLbl="node1" presStyleIdx="0" presStyleCnt="1">
        <dgm:presLayoutVars>
          <dgm:chMax val="0"/>
          <dgm:bulletEnabled val="1"/>
        </dgm:presLayoutVars>
      </dgm:prSet>
      <dgm:spPr/>
      <dgm:t>
        <a:bodyPr/>
        <a:lstStyle/>
        <a:p>
          <a:endParaRPr lang="ru-RU"/>
        </a:p>
      </dgm:t>
    </dgm:pt>
  </dgm:ptLst>
  <dgm:cxnLst>
    <dgm:cxn modelId="{4408A790-8815-4C44-993F-313CDDD894FE}" type="presOf" srcId="{DAEF71B8-444B-44E6-A0F7-FA890174CB22}" destId="{10DEBB0B-84FD-4F44-9A5A-DA823C67F8BF}" srcOrd="0" destOrd="0" presId="urn:microsoft.com/office/officeart/2005/8/layout/vList2"/>
    <dgm:cxn modelId="{10685568-82CE-44FE-9422-9313B3885729}" type="presOf" srcId="{C4558F98-2F8F-4CB1-88D0-69F7CF70AE7D}" destId="{DDFEA0F0-8502-43BE-A998-AB826E331CAD}" srcOrd="0" destOrd="0" presId="urn:microsoft.com/office/officeart/2005/8/layout/vList2"/>
    <dgm:cxn modelId="{A71ED320-0F68-429F-B421-7979558A64FA}" srcId="{C4558F98-2F8F-4CB1-88D0-69F7CF70AE7D}" destId="{DAEF71B8-444B-44E6-A0F7-FA890174CB22}" srcOrd="0" destOrd="0" parTransId="{5E2993C3-F83D-4CC6-93F5-D3B4B49A2EE1}" sibTransId="{B8464B33-9A9B-4370-B2DE-2CEC35F7EF37}"/>
    <dgm:cxn modelId="{096A4F04-7ED7-4153-A407-015E5C377FD4}" type="presParOf" srcId="{DDFEA0F0-8502-43BE-A998-AB826E331CAD}" destId="{10DEBB0B-84FD-4F44-9A5A-DA823C67F8B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9207E89A-4520-4E65-9E55-15C760DFE49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971D345-606C-43DF-A868-9DEEFDCCBDD7}">
      <dgm:prSet/>
      <dgm:spPr/>
      <dgm:t>
        <a:bodyPr/>
        <a:lstStyle/>
        <a:p>
          <a:pPr algn="just" rtl="0"/>
          <a:r>
            <a:rPr lang="uz-Cyrl-UZ" dirty="0" smtClean="0">
              <a:latin typeface="Times New Roman" panose="02020603050405020304" pitchFamily="18" charset="0"/>
              <a:cs typeface="Times New Roman" panose="02020603050405020304" pitchFamily="18" charset="0"/>
            </a:rPr>
            <a:t>1. Shodmonov Sh.Sh., G’afurov U.V. Iqtisodiyot nazariyasi (darslik). – T., «Fan va texnologiya» nashriyoti, 2005.</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9412488-8E77-470C-81C7-0873F39BE436}" type="parTrans" cxnId="{E1F68639-D5C4-41D3-AFC7-F997DD69DD21}">
      <dgm:prSet/>
      <dgm:spPr/>
      <dgm:t>
        <a:bodyPr/>
        <a:lstStyle/>
        <a:p>
          <a:endParaRPr lang="ru-RU"/>
        </a:p>
      </dgm:t>
    </dgm:pt>
    <dgm:pt modelId="{4F01B3BE-0F1D-4387-8778-4569A3BF1BA9}" type="sibTrans" cxnId="{E1F68639-D5C4-41D3-AFC7-F997DD69DD21}">
      <dgm:prSet/>
      <dgm:spPr/>
      <dgm:t>
        <a:bodyPr/>
        <a:lstStyle/>
        <a:p>
          <a:endParaRPr lang="ru-RU"/>
        </a:p>
      </dgm:t>
    </dgm:pt>
    <dgm:pt modelId="{B824C086-4504-424B-BD31-4CDA6533FF8A}">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en-US" dirty="0" err="1" smtClean="0">
              <a:latin typeface="Times New Roman" panose="02020603050405020304" pitchFamily="18" charset="0"/>
              <a:cs typeface="Times New Roman" panose="02020603050405020304" pitchFamily="18" charset="0"/>
            </a:rPr>
            <a:t>Razzoqov</a:t>
          </a:r>
          <a:r>
            <a:rPr lang="en-US" dirty="0" smtClean="0">
              <a:latin typeface="Times New Roman" panose="02020603050405020304" pitchFamily="18" charset="0"/>
              <a:cs typeface="Times New Roman" panose="02020603050405020304" pitchFamily="18" charset="0"/>
            </a:rPr>
            <a:t> A. </a:t>
          </a:r>
          <a:r>
            <a:rPr lang="en-US" dirty="0" err="1" smtClean="0">
              <a:latin typeface="Times New Roman" panose="02020603050405020304" pitchFamily="18" charset="0"/>
              <a:cs typeface="Times New Roman" panose="02020603050405020304" pitchFamily="18" charset="0"/>
            </a:rPr>
            <a:t>Iqtisodiy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ta’limotlar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tarixi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muassasalarining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talabalari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uchun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darslik</a:t>
          </a:r>
          <a:r>
            <a:rPr lang="en-US" dirty="0" smtClean="0">
              <a:latin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cs typeface="Times New Roman" panose="02020603050405020304" pitchFamily="18" charset="0"/>
            </a:rPr>
            <a:t>A.A.Razzoqov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Sh.H.Tashmatov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N.T.O’rmonov</a:t>
          </a:r>
          <a:r>
            <a:rPr lang="en-US" dirty="0" smtClean="0">
              <a:latin typeface="Times New Roman" panose="02020603050405020304" pitchFamily="18" charset="0"/>
              <a:cs typeface="Times New Roman" panose="02020603050405020304" pitchFamily="18" charset="0"/>
            </a:rPr>
            <a:t>. – T.: </a:t>
          </a:r>
          <a:r>
            <a:rPr lang="en-US" dirty="0" err="1" smtClean="0">
              <a:latin typeface="Times New Roman" panose="02020603050405020304" pitchFamily="18" charset="0"/>
              <a:cs typeface="Times New Roman" panose="02020603050405020304" pitchFamily="18" charset="0"/>
            </a:rPr>
            <a:t>Iqtisod-moliya</a:t>
          </a:r>
          <a:r>
            <a:rPr lang="en-US" dirty="0" smtClean="0">
              <a:latin typeface="Times New Roman" panose="02020603050405020304" pitchFamily="18" charset="0"/>
              <a:cs typeface="Times New Roman" panose="02020603050405020304" pitchFamily="18" charset="0"/>
            </a:rPr>
            <a:t>, 2007.</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CF882C3-D38F-402E-85CE-8F407806C81D}" type="parTrans" cxnId="{59147A37-F500-45D8-8F13-82134D52427B}">
      <dgm:prSet/>
      <dgm:spPr/>
      <dgm:t>
        <a:bodyPr/>
        <a:lstStyle/>
        <a:p>
          <a:endParaRPr lang="ru-RU"/>
        </a:p>
      </dgm:t>
    </dgm:pt>
    <dgm:pt modelId="{A8B43918-FEF6-4D06-A4A8-A37AA1FA59F9}" type="sibTrans" cxnId="{59147A37-F500-45D8-8F13-82134D52427B}">
      <dgm:prSet/>
      <dgm:spPr/>
      <dgm:t>
        <a:bodyPr/>
        <a:lstStyle/>
        <a:p>
          <a:endParaRPr lang="ru-RU"/>
        </a:p>
      </dgm:t>
    </dgm:pt>
    <dgm:pt modelId="{6625EEEE-08C8-4F2F-898A-CBEE45641F67}">
      <dgm:prSet/>
      <dgm:spPr/>
      <dgm:t>
        <a:bodyPr/>
        <a:lstStyle/>
        <a:p>
          <a:pPr algn="just" rtl="0"/>
          <a:r>
            <a:rPr lang="uz-Cyrl-UZ"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dirty="0">
            <a:latin typeface="Times New Roman" panose="02020603050405020304" pitchFamily="18" charset="0"/>
            <a:cs typeface="Times New Roman" panose="02020603050405020304" pitchFamily="18" charset="0"/>
          </a:endParaRPr>
        </a:p>
      </dgm:t>
    </dgm:pt>
    <dgm:pt modelId="{EBFB705E-A97E-4790-AF58-321B00F5DC7B}" type="parTrans" cxnId="{A105CD7B-C129-4E63-9C98-086F8FABEE1F}">
      <dgm:prSet/>
      <dgm:spPr/>
      <dgm:t>
        <a:bodyPr/>
        <a:lstStyle/>
        <a:p>
          <a:endParaRPr lang="ru-RU"/>
        </a:p>
      </dgm:t>
    </dgm:pt>
    <dgm:pt modelId="{F1637AD4-0A5E-4FBA-8A11-68AA6E7AF9DD}" type="sibTrans" cxnId="{A105CD7B-C129-4E63-9C98-086F8FABEE1F}">
      <dgm:prSet/>
      <dgm:spPr/>
      <dgm:t>
        <a:bodyPr/>
        <a:lstStyle/>
        <a:p>
          <a:endParaRPr lang="ru-RU"/>
        </a:p>
      </dgm:t>
    </dgm:pt>
    <dgm:pt modelId="{E5DF2987-BD1C-42C4-A831-BC991EA29AA5}">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ru-RU" dirty="0" smtClean="0">
              <a:latin typeface="Times New Roman" panose="02020603050405020304" pitchFamily="18" charset="0"/>
              <a:cs typeface="Times New Roman" panose="02020603050405020304" pitchFamily="18" charset="0"/>
            </a:rPr>
            <a:t>Симкина Л.Г. Экономическая теория. 2-е изд. – СПб.: Питер, 2008.</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CAD3F06-6D25-4D5B-B9AA-F5515E66471A}" type="parTrans" cxnId="{08CDE0AF-FC50-4E49-99DB-79B217B23DCF}">
      <dgm:prSet/>
      <dgm:spPr/>
      <dgm:t>
        <a:bodyPr/>
        <a:lstStyle/>
        <a:p>
          <a:endParaRPr lang="ru-RU"/>
        </a:p>
      </dgm:t>
    </dgm:pt>
    <dgm:pt modelId="{2173E23A-5C56-4AB3-90B5-7EE392FE1891}" type="sibTrans" cxnId="{08CDE0AF-FC50-4E49-99DB-79B217B23DCF}">
      <dgm:prSet/>
      <dgm:spPr/>
      <dgm:t>
        <a:bodyPr/>
        <a:lstStyle/>
        <a:p>
          <a:endParaRPr lang="ru-RU"/>
        </a:p>
      </dgm:t>
    </dgm:pt>
    <dgm:pt modelId="{60C2A51F-B358-46E2-8721-8B68CE1A5F34}">
      <dgm:prSet/>
      <dgm:spPr/>
      <dgm:t>
        <a:bodyPr/>
        <a:lstStyle/>
        <a:p>
          <a:pPr algn="just" rtl="0"/>
          <a:r>
            <a:rPr lang="ru-RU" dirty="0" smtClean="0">
              <a:latin typeface="Times New Roman" panose="02020603050405020304" pitchFamily="18" charset="0"/>
              <a:cs typeface="Times New Roman" panose="02020603050405020304" pitchFamily="18" charset="0"/>
            </a:rPr>
            <a:t>5. </a:t>
          </a:r>
          <a:r>
            <a:rPr lang="ru-RU" dirty="0" err="1" smtClean="0">
              <a:latin typeface="Times New Roman" panose="02020603050405020304" pitchFamily="18" charset="0"/>
              <a:cs typeface="Times New Roman" panose="02020603050405020304" pitchFamily="18" charset="0"/>
            </a:rPr>
            <a:t>Станковская</a:t>
          </a:r>
          <a:r>
            <a:rPr lang="ru-RU" dirty="0" smtClean="0">
              <a:latin typeface="Times New Roman" panose="02020603050405020304" pitchFamily="18" charset="0"/>
              <a:cs typeface="Times New Roman" panose="02020603050405020304" pitchFamily="18" charset="0"/>
            </a:rPr>
            <a:t> И.К., Стрелец И.А. Экономическая теория: учебник / </a:t>
          </a:r>
          <a:r>
            <a:rPr lang="ru-RU" dirty="0" err="1" smtClean="0">
              <a:latin typeface="Times New Roman" panose="02020603050405020304" pitchFamily="18" charset="0"/>
              <a:cs typeface="Times New Roman" panose="02020603050405020304" pitchFamily="18" charset="0"/>
            </a:rPr>
            <a:t>И.А.Стрелец</a:t>
          </a:r>
          <a:r>
            <a:rPr lang="ru-RU" dirty="0" smtClean="0">
              <a:latin typeface="Times New Roman" panose="02020603050405020304" pitchFamily="18" charset="0"/>
              <a:cs typeface="Times New Roman" panose="02020603050405020304" pitchFamily="18" charset="0"/>
            </a:rPr>
            <a:t>. – 3-е изд., </a:t>
          </a:r>
          <a:r>
            <a:rPr lang="ru-RU" dirty="0" err="1" smtClean="0">
              <a:latin typeface="Times New Roman" panose="02020603050405020304" pitchFamily="18" charset="0"/>
              <a:cs typeface="Times New Roman" panose="02020603050405020304" pitchFamily="18" charset="0"/>
            </a:rPr>
            <a:t>испр</a:t>
          </a:r>
          <a:r>
            <a:rPr lang="ru-RU" dirty="0" smtClean="0">
              <a:latin typeface="Times New Roman" panose="02020603050405020304" pitchFamily="18" charset="0"/>
              <a:cs typeface="Times New Roman" panose="02020603050405020304" pitchFamily="18" charset="0"/>
            </a:rPr>
            <a:t>. – М.: </a:t>
          </a:r>
          <a:r>
            <a:rPr lang="ru-RU" dirty="0" err="1" smtClean="0">
              <a:latin typeface="Times New Roman" panose="02020603050405020304" pitchFamily="18" charset="0"/>
              <a:cs typeface="Times New Roman" panose="02020603050405020304" pitchFamily="18" charset="0"/>
            </a:rPr>
            <a:t>Эксмо</a:t>
          </a:r>
          <a:r>
            <a:rPr lang="ru-RU" dirty="0" smtClean="0">
              <a:latin typeface="Times New Roman" panose="02020603050405020304" pitchFamily="18" charset="0"/>
              <a:cs typeface="Times New Roman" panose="02020603050405020304" pitchFamily="18" charset="0"/>
            </a:rPr>
            <a:t>, 2008.</a:t>
          </a:r>
          <a:endParaRPr lang="ru-RU" dirty="0">
            <a:latin typeface="Times New Roman" panose="02020603050405020304" pitchFamily="18" charset="0"/>
            <a:cs typeface="Times New Roman" panose="02020603050405020304" pitchFamily="18" charset="0"/>
          </a:endParaRPr>
        </a:p>
      </dgm:t>
    </dgm:pt>
    <dgm:pt modelId="{4F7526D5-9243-4A86-A357-D28BAFFC61D3}" type="parTrans" cxnId="{EF8970C4-7886-4B9C-8C97-620881E01D37}">
      <dgm:prSet/>
      <dgm:spPr/>
      <dgm:t>
        <a:bodyPr/>
        <a:lstStyle/>
        <a:p>
          <a:endParaRPr lang="ru-RU"/>
        </a:p>
      </dgm:t>
    </dgm:pt>
    <dgm:pt modelId="{E45B979A-5843-4176-88D9-F7367679FE7A}" type="sibTrans" cxnId="{EF8970C4-7886-4B9C-8C97-620881E01D37}">
      <dgm:prSet/>
      <dgm:spPr/>
      <dgm:t>
        <a:bodyPr/>
        <a:lstStyle/>
        <a:p>
          <a:endParaRPr lang="ru-RU"/>
        </a:p>
      </dgm:t>
    </dgm:pt>
    <dgm:pt modelId="{FF99D594-0361-48D0-8223-8C2F02D3BD8B}">
      <dgm:prSet/>
      <dgm:spPr/>
      <dgm:t>
        <a:bodyPr/>
        <a:lstStyle/>
        <a:p>
          <a:pPr algn="just" rtl="0"/>
          <a:r>
            <a:rPr lang="ru-RU" dirty="0" smtClean="0">
              <a:latin typeface="Times New Roman" panose="02020603050405020304" pitchFamily="18" charset="0"/>
              <a:cs typeface="Times New Roman" panose="02020603050405020304" pitchFamily="18" charset="0"/>
            </a:rPr>
            <a:t>6. Экономическая теория / Под ред. </a:t>
          </a:r>
          <a:r>
            <a:rPr lang="ru-RU" dirty="0" err="1" smtClean="0">
              <a:latin typeface="Times New Roman" panose="02020603050405020304" pitchFamily="18" charset="0"/>
              <a:cs typeface="Times New Roman" panose="02020603050405020304" pitchFamily="18" charset="0"/>
            </a:rPr>
            <a:t>А.И.Добрынина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Л.С.Тарасевича</a:t>
          </a:r>
          <a:r>
            <a:rPr lang="ru-RU" dirty="0" smtClean="0">
              <a:latin typeface="Times New Roman" panose="02020603050405020304" pitchFamily="18" charset="0"/>
              <a:cs typeface="Times New Roman" panose="02020603050405020304" pitchFamily="18" charset="0"/>
            </a:rPr>
            <a:t>, 3-е изд. – СПб.: Изд. </a:t>
          </a:r>
          <a:r>
            <a:rPr lang="ru-RU" dirty="0" err="1" smtClean="0">
              <a:latin typeface="Times New Roman" panose="02020603050405020304" pitchFamily="18" charset="0"/>
              <a:cs typeface="Times New Roman" panose="02020603050405020304" pitchFamily="18" charset="0"/>
            </a:rPr>
            <a:t>СПбГУЭФ</a:t>
          </a:r>
          <a:r>
            <a:rPr lang="ru-RU" dirty="0" smtClean="0">
              <a:latin typeface="Times New Roman" panose="02020603050405020304" pitchFamily="18" charset="0"/>
              <a:cs typeface="Times New Roman" panose="02020603050405020304" pitchFamily="18" charset="0"/>
            </a:rPr>
            <a:t>; Питер, 2008.</a:t>
          </a:r>
          <a:endParaRPr lang="ru-RU" dirty="0">
            <a:latin typeface="Times New Roman" panose="02020603050405020304" pitchFamily="18" charset="0"/>
            <a:cs typeface="Times New Roman" panose="02020603050405020304" pitchFamily="18" charset="0"/>
          </a:endParaRPr>
        </a:p>
      </dgm:t>
    </dgm:pt>
    <dgm:pt modelId="{7D8476D8-C736-4491-9A39-291CEA248F4A}" type="parTrans" cxnId="{E20889DD-831E-4CBE-B8DE-823078051BE7}">
      <dgm:prSet/>
      <dgm:spPr/>
      <dgm:t>
        <a:bodyPr/>
        <a:lstStyle/>
        <a:p>
          <a:endParaRPr lang="ru-RU"/>
        </a:p>
      </dgm:t>
    </dgm:pt>
    <dgm:pt modelId="{797AD6A9-0FBF-4D69-8658-5D1ED6CB7DD4}" type="sibTrans" cxnId="{E20889DD-831E-4CBE-B8DE-823078051BE7}">
      <dgm:prSet/>
      <dgm:spPr/>
      <dgm:t>
        <a:bodyPr/>
        <a:lstStyle/>
        <a:p>
          <a:endParaRPr lang="ru-RU"/>
        </a:p>
      </dgm:t>
    </dgm:pt>
    <dgm:pt modelId="{EAADD916-3EFA-483B-93FB-9BEA2E2B6896}">
      <dgm:prSet/>
      <dgm:spPr/>
      <dgm:t>
        <a:bodyPr/>
        <a:lstStyle/>
        <a:p>
          <a:pPr algn="just" rtl="0"/>
          <a:r>
            <a:rPr lang="uz-Cyrl-UZ" dirty="0" smtClean="0">
              <a:latin typeface="Times New Roman" panose="02020603050405020304" pitchFamily="18" charset="0"/>
              <a:cs typeface="Times New Roman" panose="02020603050405020304" pitchFamily="18" charset="0"/>
            </a:rPr>
            <a:t>7. </a:t>
          </a:r>
          <a:r>
            <a:rPr lang="ru-RU" dirty="0" err="1" smtClean="0">
              <a:latin typeface="Times New Roman" panose="02020603050405020304" pitchFamily="18" charset="0"/>
              <a:cs typeface="Times New Roman" panose="02020603050405020304" pitchFamily="18" charset="0"/>
            </a:rPr>
            <a:t>Камаев</a:t>
          </a:r>
          <a:r>
            <a:rPr lang="ru-RU" dirty="0" smtClean="0">
              <a:latin typeface="Times New Roman" panose="02020603050405020304" pitchFamily="18" charset="0"/>
              <a:cs typeface="Times New Roman" panose="02020603050405020304" pitchFamily="18" charset="0"/>
            </a:rPr>
            <a:t> В.Д. Экономическая теория: Краткий курс: учебник / </a:t>
          </a:r>
          <a:r>
            <a:rPr lang="ru-RU" dirty="0" err="1" smtClean="0">
              <a:latin typeface="Times New Roman" panose="02020603050405020304" pitchFamily="18" charset="0"/>
              <a:cs typeface="Times New Roman" panose="02020603050405020304" pitchFamily="18" charset="0"/>
            </a:rPr>
            <a:t>В.Д.Камаев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М.З.Ильчиков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Т.А.Борисовская</a:t>
          </a:r>
          <a:r>
            <a:rPr lang="ru-RU" dirty="0" smtClean="0">
              <a:latin typeface="Times New Roman" panose="02020603050405020304" pitchFamily="18" charset="0"/>
              <a:cs typeface="Times New Roman" panose="02020603050405020304" pitchFamily="18" charset="0"/>
            </a:rPr>
            <a:t>. – 2-е изд., стер. – М.: КНОРУС, 2007.</a:t>
          </a:r>
          <a:endParaRPr lang="ru-RU" dirty="0">
            <a:latin typeface="Times New Roman" panose="02020603050405020304" pitchFamily="18" charset="0"/>
            <a:cs typeface="Times New Roman" panose="02020603050405020304" pitchFamily="18" charset="0"/>
          </a:endParaRPr>
        </a:p>
      </dgm:t>
    </dgm:pt>
    <dgm:pt modelId="{5C053794-D21A-4B96-955B-607B0986CBB6}" type="parTrans" cxnId="{C1C62E0D-85DC-422A-A81D-EDF9B4BBE9F0}">
      <dgm:prSet/>
      <dgm:spPr/>
      <dgm:t>
        <a:bodyPr/>
        <a:lstStyle/>
        <a:p>
          <a:endParaRPr lang="ru-RU"/>
        </a:p>
      </dgm:t>
    </dgm:pt>
    <dgm:pt modelId="{CCB7DC8E-BA10-45DF-8CDB-55793655C96D}" type="sibTrans" cxnId="{C1C62E0D-85DC-422A-A81D-EDF9B4BBE9F0}">
      <dgm:prSet/>
      <dgm:spPr/>
      <dgm:t>
        <a:bodyPr/>
        <a:lstStyle/>
        <a:p>
          <a:endParaRPr lang="ru-RU"/>
        </a:p>
      </dgm:t>
    </dgm:pt>
    <dgm:pt modelId="{CB9F9A99-F174-427F-9797-44266A7C8FD9}">
      <dgm:prSet/>
      <dgm:spPr/>
      <dgm:t>
        <a:bodyPr/>
        <a:lstStyle/>
        <a:p>
          <a:pPr algn="just" rtl="0"/>
          <a:r>
            <a:rPr lang="uz-Cyrl-UZ" dirty="0" smtClean="0">
              <a:latin typeface="Times New Roman" panose="02020603050405020304" pitchFamily="18" charset="0"/>
              <a:cs typeface="Times New Roman" panose="02020603050405020304" pitchFamily="18" charset="0"/>
            </a:rPr>
            <a:t>8. </a:t>
          </a:r>
          <a:r>
            <a:rPr lang="ru-RU" dirty="0" smtClean="0">
              <a:latin typeface="Times New Roman" panose="02020603050405020304" pitchFamily="18" charset="0"/>
              <a:cs typeface="Times New Roman" panose="02020603050405020304" pitchFamily="18" charset="0"/>
            </a:rPr>
            <a:t>Экономическая теория (политэкономия): Учебник/ Под общ. ред. акад. </a:t>
          </a:r>
          <a:r>
            <a:rPr lang="ru-RU" dirty="0" err="1" smtClean="0">
              <a:latin typeface="Times New Roman" panose="02020603050405020304" pitchFamily="18" charset="0"/>
              <a:cs typeface="Times New Roman" panose="02020603050405020304" pitchFamily="18" charset="0"/>
            </a:rPr>
            <a:t>В.И.Видяпина</a:t>
          </a:r>
          <a:r>
            <a:rPr lang="ru-RU" dirty="0" smtClean="0">
              <a:latin typeface="Times New Roman" panose="02020603050405020304" pitchFamily="18" charset="0"/>
              <a:cs typeface="Times New Roman" panose="02020603050405020304" pitchFamily="18" charset="0"/>
            </a:rPr>
            <a:t>, акад. </a:t>
          </a:r>
          <a:r>
            <a:rPr lang="ru-RU" dirty="0" err="1" smtClean="0">
              <a:latin typeface="Times New Roman" panose="02020603050405020304" pitchFamily="18" charset="0"/>
              <a:cs typeface="Times New Roman" panose="02020603050405020304" pitchFamily="18" charset="0"/>
            </a:rPr>
            <a:t>Г.П.Журавлевой</a:t>
          </a:r>
          <a:r>
            <a:rPr lang="ru-RU" dirty="0" smtClean="0">
              <a:latin typeface="Times New Roman" panose="02020603050405020304" pitchFamily="18" charset="0"/>
              <a:cs typeface="Times New Roman" panose="02020603050405020304" pitchFamily="18" charset="0"/>
            </a:rPr>
            <a:t>. – 4-е изд. - М.: ИНФРА-М, 2004.</a:t>
          </a:r>
          <a:endParaRPr lang="ru-RU" dirty="0">
            <a:latin typeface="Times New Roman" panose="02020603050405020304" pitchFamily="18" charset="0"/>
            <a:cs typeface="Times New Roman" panose="02020603050405020304" pitchFamily="18" charset="0"/>
          </a:endParaRPr>
        </a:p>
      </dgm:t>
    </dgm:pt>
    <dgm:pt modelId="{4C5C86F8-C92C-4D2B-9695-1BCC09F431CE}" type="parTrans" cxnId="{21DDFD7F-946F-4F65-905C-8B11567414FD}">
      <dgm:prSet/>
      <dgm:spPr/>
      <dgm:t>
        <a:bodyPr/>
        <a:lstStyle/>
        <a:p>
          <a:endParaRPr lang="ru-RU"/>
        </a:p>
      </dgm:t>
    </dgm:pt>
    <dgm:pt modelId="{3DAF81C8-B69B-4B1F-B14A-2E1F6BE8375C}" type="sibTrans" cxnId="{21DDFD7F-946F-4F65-905C-8B11567414FD}">
      <dgm:prSet/>
      <dgm:spPr/>
      <dgm:t>
        <a:bodyPr/>
        <a:lstStyle/>
        <a:p>
          <a:endParaRPr lang="ru-RU"/>
        </a:p>
      </dgm:t>
    </dgm:pt>
    <dgm:pt modelId="{0E035C04-B327-4995-8AFF-3BF7CD480A9A}">
      <dgm:prSet/>
      <dgm:spPr/>
      <dgm:t>
        <a:bodyPr/>
        <a:lstStyle/>
        <a:p>
          <a:pPr algn="just" rtl="0"/>
          <a:r>
            <a:rPr lang="uz-Cyrl-UZ" dirty="0" smtClean="0">
              <a:latin typeface="Times New Roman" panose="02020603050405020304" pitchFamily="18" charset="0"/>
              <a:cs typeface="Times New Roman" panose="02020603050405020304" pitchFamily="18" charset="0"/>
            </a:rPr>
            <a:t>9. </a:t>
          </a:r>
          <a:r>
            <a:rPr lang="ru-RU" dirty="0" err="1" smtClean="0">
              <a:latin typeface="Times New Roman" panose="02020603050405020304" pitchFamily="18" charset="0"/>
              <a:cs typeface="Times New Roman" panose="02020603050405020304" pitchFamily="18" charset="0"/>
            </a:rPr>
            <a:t>Макконнелл</a:t>
          </a:r>
          <a:r>
            <a:rPr lang="ru-RU" dirty="0" smtClean="0">
              <a:latin typeface="Times New Roman" panose="02020603050405020304" pitchFamily="18" charset="0"/>
              <a:cs typeface="Times New Roman" panose="02020603050405020304" pitchFamily="18" charset="0"/>
            </a:rPr>
            <a:t> К., </a:t>
          </a:r>
          <a:r>
            <a:rPr lang="ru-RU" dirty="0" err="1" smtClean="0">
              <a:latin typeface="Times New Roman" panose="02020603050405020304" pitchFamily="18" charset="0"/>
              <a:cs typeface="Times New Roman" panose="02020603050405020304" pitchFamily="18" charset="0"/>
            </a:rPr>
            <a:t>Брю</a:t>
          </a:r>
          <a:r>
            <a:rPr lang="ru-RU" dirty="0" smtClean="0">
              <a:latin typeface="Times New Roman" panose="02020603050405020304" pitchFamily="18" charset="0"/>
              <a:cs typeface="Times New Roman" panose="02020603050405020304" pitchFamily="18" charset="0"/>
            </a:rPr>
            <a:t> С. Экономика. Принципы, проблемы и политика. -М.: Республика, 1992.</a:t>
          </a:r>
          <a:endParaRPr lang="ru-RU" dirty="0">
            <a:latin typeface="Times New Roman" panose="02020603050405020304" pitchFamily="18" charset="0"/>
            <a:cs typeface="Times New Roman" panose="02020603050405020304" pitchFamily="18" charset="0"/>
          </a:endParaRPr>
        </a:p>
      </dgm:t>
    </dgm:pt>
    <dgm:pt modelId="{F78DA77C-B57A-4F0D-B4E2-6E87A15D445C}" type="parTrans" cxnId="{272C4DD9-12F1-4AC5-896B-4DA10FF15587}">
      <dgm:prSet/>
      <dgm:spPr/>
      <dgm:t>
        <a:bodyPr/>
        <a:lstStyle/>
        <a:p>
          <a:endParaRPr lang="ru-RU"/>
        </a:p>
      </dgm:t>
    </dgm:pt>
    <dgm:pt modelId="{31675150-64A6-42D7-AC19-ABA652255D8B}" type="sibTrans" cxnId="{272C4DD9-12F1-4AC5-896B-4DA10FF15587}">
      <dgm:prSet/>
      <dgm:spPr/>
      <dgm:t>
        <a:bodyPr/>
        <a:lstStyle/>
        <a:p>
          <a:endParaRPr lang="ru-RU"/>
        </a:p>
      </dgm:t>
    </dgm:pt>
    <dgm:pt modelId="{B5954C5B-5847-44AA-B2AA-9F20BAB15476}">
      <dgm:prSet/>
      <dgm:spPr/>
      <dgm:t>
        <a:bodyPr/>
        <a:lstStyle/>
        <a:p>
          <a:pPr algn="just" rtl="0"/>
          <a:r>
            <a:rPr lang="uz-Cyrl-UZ" dirty="0" smtClean="0">
              <a:latin typeface="Times New Roman" panose="02020603050405020304" pitchFamily="18" charset="0"/>
              <a:cs typeface="Times New Roman" panose="02020603050405020304" pitchFamily="18" charset="0"/>
            </a:rPr>
            <a:t>10. </a:t>
          </a:r>
          <a:r>
            <a:rPr lang="ru-RU" dirty="0" err="1" smtClean="0">
              <a:latin typeface="Times New Roman" panose="02020603050405020304" pitchFamily="18" charset="0"/>
              <a:cs typeface="Times New Roman" panose="02020603050405020304" pitchFamily="18" charset="0"/>
            </a:rPr>
            <a:t>Хажиев</a:t>
          </a:r>
          <a:r>
            <a:rPr lang="ru-RU" dirty="0" smtClean="0">
              <a:latin typeface="Times New Roman" panose="02020603050405020304" pitchFamily="18" charset="0"/>
              <a:cs typeface="Times New Roman" panose="02020603050405020304" pitchFamily="18" charset="0"/>
            </a:rPr>
            <a:t> Б.Д. </a:t>
          </a:r>
          <a:r>
            <a:rPr lang="ru-RU" dirty="0" err="1" smtClean="0">
              <a:latin typeface="Times New Roman" panose="02020603050405020304" pitchFamily="18" charset="0"/>
              <a:cs typeface="Times New Roman" panose="02020603050405020304" pitchFamily="18" charset="0"/>
            </a:rPr>
            <a:t>Тадбиркорлик</a:t>
          </a:r>
          <a:r>
            <a:rPr lang="ru-RU" dirty="0" smtClean="0">
              <a:latin typeface="Times New Roman" panose="02020603050405020304" pitchFamily="18" charset="0"/>
              <a:cs typeface="Times New Roman" panose="02020603050405020304" pitchFamily="18" charset="0"/>
            </a:rPr>
            <a:t> капитали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тақдим этилган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дисс</a:t>
          </a:r>
          <a:r>
            <a:rPr lang="uz-Cyrl-UZ" dirty="0" smtClean="0">
              <a:latin typeface="Times New Roman" panose="02020603050405020304" pitchFamily="18" charset="0"/>
              <a:cs typeface="Times New Roman" panose="02020603050405020304" pitchFamily="18" charset="0"/>
            </a:rPr>
            <a:t>ертация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автореф</a:t>
          </a:r>
          <a:r>
            <a:rPr lang="uz-Cyrl-UZ" dirty="0" smtClean="0">
              <a:latin typeface="Times New Roman" panose="02020603050405020304" pitchFamily="18" charset="0"/>
              <a:cs typeface="Times New Roman" panose="02020603050405020304" pitchFamily="18" charset="0"/>
            </a:rPr>
            <a:t>ерати,</a:t>
          </a:r>
          <a:r>
            <a:rPr lang="ru-RU" dirty="0" smtClean="0">
              <a:latin typeface="Times New Roman" panose="02020603050405020304" pitchFamily="18" charset="0"/>
              <a:cs typeface="Times New Roman" panose="02020603050405020304" pitchFamily="18" charset="0"/>
            </a:rPr>
            <a:t> –Т., 2008.</a:t>
          </a:r>
          <a:endParaRPr lang="ru-RU" dirty="0">
            <a:latin typeface="Times New Roman" panose="02020603050405020304" pitchFamily="18" charset="0"/>
            <a:cs typeface="Times New Roman" panose="02020603050405020304" pitchFamily="18" charset="0"/>
          </a:endParaRPr>
        </a:p>
      </dgm:t>
    </dgm:pt>
    <dgm:pt modelId="{ABFF4A48-5CFD-4325-9A18-459716FF6E61}" type="parTrans" cxnId="{040290DA-D48B-4DC1-AFAE-30643BCB8655}">
      <dgm:prSet/>
      <dgm:spPr/>
      <dgm:t>
        <a:bodyPr/>
        <a:lstStyle/>
        <a:p>
          <a:endParaRPr lang="ru-RU"/>
        </a:p>
      </dgm:t>
    </dgm:pt>
    <dgm:pt modelId="{966DF55C-ACD6-4DCA-A810-EBDAE060B9FF}" type="sibTrans" cxnId="{040290DA-D48B-4DC1-AFAE-30643BCB8655}">
      <dgm:prSet/>
      <dgm:spPr/>
      <dgm:t>
        <a:bodyPr/>
        <a:lstStyle/>
        <a:p>
          <a:endParaRPr lang="ru-RU"/>
        </a:p>
      </dgm:t>
    </dgm:pt>
    <dgm:pt modelId="{50294F19-2314-44C3-BA3A-E34E2B7DF7AE}" type="pres">
      <dgm:prSet presAssocID="{9207E89A-4520-4E65-9E55-15C760DFE49C}" presName="linear" presStyleCnt="0">
        <dgm:presLayoutVars>
          <dgm:animLvl val="lvl"/>
          <dgm:resizeHandles val="exact"/>
        </dgm:presLayoutVars>
      </dgm:prSet>
      <dgm:spPr/>
      <dgm:t>
        <a:bodyPr/>
        <a:lstStyle/>
        <a:p>
          <a:endParaRPr lang="ru-RU"/>
        </a:p>
      </dgm:t>
    </dgm:pt>
    <dgm:pt modelId="{C74DB9B0-5F3B-49A8-B726-C00E49CEECB1}" type="pres">
      <dgm:prSet presAssocID="{F971D345-606C-43DF-A868-9DEEFDCCBDD7}" presName="parentText" presStyleLbl="node1" presStyleIdx="0" presStyleCnt="10">
        <dgm:presLayoutVars>
          <dgm:chMax val="0"/>
          <dgm:bulletEnabled val="1"/>
        </dgm:presLayoutVars>
      </dgm:prSet>
      <dgm:spPr/>
      <dgm:t>
        <a:bodyPr/>
        <a:lstStyle/>
        <a:p>
          <a:endParaRPr lang="ru-RU"/>
        </a:p>
      </dgm:t>
    </dgm:pt>
    <dgm:pt modelId="{67F72CBB-8B4F-4FEC-8CAA-B47E8B5B7A55}" type="pres">
      <dgm:prSet presAssocID="{4F01B3BE-0F1D-4387-8778-4569A3BF1BA9}" presName="spacer" presStyleCnt="0"/>
      <dgm:spPr/>
    </dgm:pt>
    <dgm:pt modelId="{20198682-2390-4C68-BF11-D610A97D3969}" type="pres">
      <dgm:prSet presAssocID="{B824C086-4504-424B-BD31-4CDA6533FF8A}" presName="parentText" presStyleLbl="node1" presStyleIdx="1" presStyleCnt="10">
        <dgm:presLayoutVars>
          <dgm:chMax val="0"/>
          <dgm:bulletEnabled val="1"/>
        </dgm:presLayoutVars>
      </dgm:prSet>
      <dgm:spPr/>
      <dgm:t>
        <a:bodyPr/>
        <a:lstStyle/>
        <a:p>
          <a:endParaRPr lang="ru-RU"/>
        </a:p>
      </dgm:t>
    </dgm:pt>
    <dgm:pt modelId="{1FB22758-36BC-4F1E-AF1D-E7C66D89E1EE}" type="pres">
      <dgm:prSet presAssocID="{A8B43918-FEF6-4D06-A4A8-A37AA1FA59F9}" presName="spacer" presStyleCnt="0"/>
      <dgm:spPr/>
    </dgm:pt>
    <dgm:pt modelId="{B3A74D21-630C-4070-84C4-7248284F5907}" type="pres">
      <dgm:prSet presAssocID="{6625EEEE-08C8-4F2F-898A-CBEE45641F67}" presName="parentText" presStyleLbl="node1" presStyleIdx="2" presStyleCnt="10">
        <dgm:presLayoutVars>
          <dgm:chMax val="0"/>
          <dgm:bulletEnabled val="1"/>
        </dgm:presLayoutVars>
      </dgm:prSet>
      <dgm:spPr/>
      <dgm:t>
        <a:bodyPr/>
        <a:lstStyle/>
        <a:p>
          <a:endParaRPr lang="ru-RU"/>
        </a:p>
      </dgm:t>
    </dgm:pt>
    <dgm:pt modelId="{DBBC7469-5E1A-42D2-B273-AC6CF6524654}" type="pres">
      <dgm:prSet presAssocID="{F1637AD4-0A5E-4FBA-8A11-68AA6E7AF9DD}" presName="spacer" presStyleCnt="0"/>
      <dgm:spPr/>
    </dgm:pt>
    <dgm:pt modelId="{78F82FDC-B8A7-4B8F-A94E-1181A43A4744}" type="pres">
      <dgm:prSet presAssocID="{E5DF2987-BD1C-42C4-A831-BC991EA29AA5}" presName="parentText" presStyleLbl="node1" presStyleIdx="3" presStyleCnt="10">
        <dgm:presLayoutVars>
          <dgm:chMax val="0"/>
          <dgm:bulletEnabled val="1"/>
        </dgm:presLayoutVars>
      </dgm:prSet>
      <dgm:spPr/>
      <dgm:t>
        <a:bodyPr/>
        <a:lstStyle/>
        <a:p>
          <a:endParaRPr lang="ru-RU"/>
        </a:p>
      </dgm:t>
    </dgm:pt>
    <dgm:pt modelId="{43AE5EB8-EE2D-4C61-8570-042776EBF455}" type="pres">
      <dgm:prSet presAssocID="{2173E23A-5C56-4AB3-90B5-7EE392FE1891}" presName="spacer" presStyleCnt="0"/>
      <dgm:spPr/>
    </dgm:pt>
    <dgm:pt modelId="{A7E388BC-C0DA-457B-AB86-7AAF736E7014}" type="pres">
      <dgm:prSet presAssocID="{60C2A51F-B358-46E2-8721-8B68CE1A5F34}" presName="parentText" presStyleLbl="node1" presStyleIdx="4" presStyleCnt="10">
        <dgm:presLayoutVars>
          <dgm:chMax val="0"/>
          <dgm:bulletEnabled val="1"/>
        </dgm:presLayoutVars>
      </dgm:prSet>
      <dgm:spPr/>
      <dgm:t>
        <a:bodyPr/>
        <a:lstStyle/>
        <a:p>
          <a:endParaRPr lang="ru-RU"/>
        </a:p>
      </dgm:t>
    </dgm:pt>
    <dgm:pt modelId="{80A3B020-4C08-421F-B527-60BCC3DE223C}" type="pres">
      <dgm:prSet presAssocID="{E45B979A-5843-4176-88D9-F7367679FE7A}" presName="spacer" presStyleCnt="0"/>
      <dgm:spPr/>
    </dgm:pt>
    <dgm:pt modelId="{3B170F8B-FF42-48E7-AF70-BFBBEE7BE6A4}" type="pres">
      <dgm:prSet presAssocID="{FF99D594-0361-48D0-8223-8C2F02D3BD8B}" presName="parentText" presStyleLbl="node1" presStyleIdx="5" presStyleCnt="10">
        <dgm:presLayoutVars>
          <dgm:chMax val="0"/>
          <dgm:bulletEnabled val="1"/>
        </dgm:presLayoutVars>
      </dgm:prSet>
      <dgm:spPr/>
      <dgm:t>
        <a:bodyPr/>
        <a:lstStyle/>
        <a:p>
          <a:endParaRPr lang="ru-RU"/>
        </a:p>
      </dgm:t>
    </dgm:pt>
    <dgm:pt modelId="{5E2F45AD-7DC8-4E17-B6D0-6EC6B9C58480}" type="pres">
      <dgm:prSet presAssocID="{797AD6A9-0FBF-4D69-8658-5D1ED6CB7DD4}" presName="spacer" presStyleCnt="0"/>
      <dgm:spPr/>
    </dgm:pt>
    <dgm:pt modelId="{8E1EE6FB-4C07-40EA-95D7-0F61620E03B0}" type="pres">
      <dgm:prSet presAssocID="{EAADD916-3EFA-483B-93FB-9BEA2E2B6896}" presName="parentText" presStyleLbl="node1" presStyleIdx="6" presStyleCnt="10">
        <dgm:presLayoutVars>
          <dgm:chMax val="0"/>
          <dgm:bulletEnabled val="1"/>
        </dgm:presLayoutVars>
      </dgm:prSet>
      <dgm:spPr/>
      <dgm:t>
        <a:bodyPr/>
        <a:lstStyle/>
        <a:p>
          <a:endParaRPr lang="ru-RU"/>
        </a:p>
      </dgm:t>
    </dgm:pt>
    <dgm:pt modelId="{62E32A5F-B7CD-40E8-97D4-FCC041510FBB}" type="pres">
      <dgm:prSet presAssocID="{CCB7DC8E-BA10-45DF-8CDB-55793655C96D}" presName="spacer" presStyleCnt="0"/>
      <dgm:spPr/>
    </dgm:pt>
    <dgm:pt modelId="{CE8C773F-56AF-4881-BE9B-AF88F1D4A1EF}" type="pres">
      <dgm:prSet presAssocID="{CB9F9A99-F174-427F-9797-44266A7C8FD9}" presName="parentText" presStyleLbl="node1" presStyleIdx="7" presStyleCnt="10">
        <dgm:presLayoutVars>
          <dgm:chMax val="0"/>
          <dgm:bulletEnabled val="1"/>
        </dgm:presLayoutVars>
      </dgm:prSet>
      <dgm:spPr/>
      <dgm:t>
        <a:bodyPr/>
        <a:lstStyle/>
        <a:p>
          <a:endParaRPr lang="ru-RU"/>
        </a:p>
      </dgm:t>
    </dgm:pt>
    <dgm:pt modelId="{53564C05-B001-4B83-9CB5-7AC1B00B7B8D}" type="pres">
      <dgm:prSet presAssocID="{3DAF81C8-B69B-4B1F-B14A-2E1F6BE8375C}" presName="spacer" presStyleCnt="0"/>
      <dgm:spPr/>
    </dgm:pt>
    <dgm:pt modelId="{BE408142-A62D-49B5-BAA8-F4DC1C60351A}" type="pres">
      <dgm:prSet presAssocID="{0E035C04-B327-4995-8AFF-3BF7CD480A9A}" presName="parentText" presStyleLbl="node1" presStyleIdx="8" presStyleCnt="10">
        <dgm:presLayoutVars>
          <dgm:chMax val="0"/>
          <dgm:bulletEnabled val="1"/>
        </dgm:presLayoutVars>
      </dgm:prSet>
      <dgm:spPr/>
      <dgm:t>
        <a:bodyPr/>
        <a:lstStyle/>
        <a:p>
          <a:endParaRPr lang="ru-RU"/>
        </a:p>
      </dgm:t>
    </dgm:pt>
    <dgm:pt modelId="{F6E830F9-99EC-4E1E-B822-CFE5258A01AA}" type="pres">
      <dgm:prSet presAssocID="{31675150-64A6-42D7-AC19-ABA652255D8B}" presName="spacer" presStyleCnt="0"/>
      <dgm:spPr/>
    </dgm:pt>
    <dgm:pt modelId="{5C5DB55C-3493-4EBC-8490-EDC4F193B569}" type="pres">
      <dgm:prSet presAssocID="{B5954C5B-5847-44AA-B2AA-9F20BAB15476}" presName="parentText" presStyleLbl="node1" presStyleIdx="9" presStyleCnt="10">
        <dgm:presLayoutVars>
          <dgm:chMax val="0"/>
          <dgm:bulletEnabled val="1"/>
        </dgm:presLayoutVars>
      </dgm:prSet>
      <dgm:spPr/>
      <dgm:t>
        <a:bodyPr/>
        <a:lstStyle/>
        <a:p>
          <a:endParaRPr lang="ru-RU"/>
        </a:p>
      </dgm:t>
    </dgm:pt>
  </dgm:ptLst>
  <dgm:cxnLst>
    <dgm:cxn modelId="{938EE3F4-D29F-4AAD-815A-FCB4C852D8BB}" type="presOf" srcId="{6625EEEE-08C8-4F2F-898A-CBEE45641F67}" destId="{B3A74D21-630C-4070-84C4-7248284F5907}" srcOrd="0" destOrd="0" presId="urn:microsoft.com/office/officeart/2005/8/layout/vList2"/>
    <dgm:cxn modelId="{E5877627-601D-4B04-9CF1-62F0D3C08740}" type="presOf" srcId="{F971D345-606C-43DF-A868-9DEEFDCCBDD7}" destId="{C74DB9B0-5F3B-49A8-B726-C00E49CEECB1}" srcOrd="0" destOrd="0" presId="urn:microsoft.com/office/officeart/2005/8/layout/vList2"/>
    <dgm:cxn modelId="{0E0419CE-C7D8-423A-A728-B1BF64E483D1}" type="presOf" srcId="{E5DF2987-BD1C-42C4-A831-BC991EA29AA5}" destId="{78F82FDC-B8A7-4B8F-A94E-1181A43A4744}" srcOrd="0" destOrd="0" presId="urn:microsoft.com/office/officeart/2005/8/layout/vList2"/>
    <dgm:cxn modelId="{4F89485C-9694-47CF-82E6-62C8EE474F06}" type="presOf" srcId="{FF99D594-0361-48D0-8223-8C2F02D3BD8B}" destId="{3B170F8B-FF42-48E7-AF70-BFBBEE7BE6A4}" srcOrd="0" destOrd="0" presId="urn:microsoft.com/office/officeart/2005/8/layout/vList2"/>
    <dgm:cxn modelId="{21DDFD7F-946F-4F65-905C-8B11567414FD}" srcId="{9207E89A-4520-4E65-9E55-15C760DFE49C}" destId="{CB9F9A99-F174-427F-9797-44266A7C8FD9}" srcOrd="7" destOrd="0" parTransId="{4C5C86F8-C92C-4D2B-9695-1BCC09F431CE}" sibTransId="{3DAF81C8-B69B-4B1F-B14A-2E1F6BE8375C}"/>
    <dgm:cxn modelId="{51E9F178-2D63-456A-A40F-3F2237BF5AD8}" type="presOf" srcId="{EAADD916-3EFA-483B-93FB-9BEA2E2B6896}" destId="{8E1EE6FB-4C07-40EA-95D7-0F61620E03B0}" srcOrd="0" destOrd="0" presId="urn:microsoft.com/office/officeart/2005/8/layout/vList2"/>
    <dgm:cxn modelId="{65A40066-C649-4C06-89E3-DE77EFFC6518}" type="presOf" srcId="{B5954C5B-5847-44AA-B2AA-9F20BAB15476}" destId="{5C5DB55C-3493-4EBC-8490-EDC4F193B569}" srcOrd="0" destOrd="0" presId="urn:microsoft.com/office/officeart/2005/8/layout/vList2"/>
    <dgm:cxn modelId="{C1C62E0D-85DC-422A-A81D-EDF9B4BBE9F0}" srcId="{9207E89A-4520-4E65-9E55-15C760DFE49C}" destId="{EAADD916-3EFA-483B-93FB-9BEA2E2B6896}" srcOrd="6" destOrd="0" parTransId="{5C053794-D21A-4B96-955B-607B0986CBB6}" sibTransId="{CCB7DC8E-BA10-45DF-8CDB-55793655C96D}"/>
    <dgm:cxn modelId="{E1F68639-D5C4-41D3-AFC7-F997DD69DD21}" srcId="{9207E89A-4520-4E65-9E55-15C760DFE49C}" destId="{F971D345-606C-43DF-A868-9DEEFDCCBDD7}" srcOrd="0" destOrd="0" parTransId="{69412488-8E77-470C-81C7-0873F39BE436}" sibTransId="{4F01B3BE-0F1D-4387-8778-4569A3BF1BA9}"/>
    <dgm:cxn modelId="{08CDE0AF-FC50-4E49-99DB-79B217B23DCF}" srcId="{9207E89A-4520-4E65-9E55-15C760DFE49C}" destId="{E5DF2987-BD1C-42C4-A831-BC991EA29AA5}" srcOrd="3" destOrd="0" parTransId="{7CAD3F06-6D25-4D5B-B9AA-F5515E66471A}" sibTransId="{2173E23A-5C56-4AB3-90B5-7EE392FE1891}"/>
    <dgm:cxn modelId="{E20889DD-831E-4CBE-B8DE-823078051BE7}" srcId="{9207E89A-4520-4E65-9E55-15C760DFE49C}" destId="{FF99D594-0361-48D0-8223-8C2F02D3BD8B}" srcOrd="5" destOrd="0" parTransId="{7D8476D8-C736-4491-9A39-291CEA248F4A}" sibTransId="{797AD6A9-0FBF-4D69-8658-5D1ED6CB7DD4}"/>
    <dgm:cxn modelId="{9255ACA6-60F5-4174-83E4-2990CE9166A2}" type="presOf" srcId="{9207E89A-4520-4E65-9E55-15C760DFE49C}" destId="{50294F19-2314-44C3-BA3A-E34E2B7DF7AE}" srcOrd="0" destOrd="0" presId="urn:microsoft.com/office/officeart/2005/8/layout/vList2"/>
    <dgm:cxn modelId="{A105CD7B-C129-4E63-9C98-086F8FABEE1F}" srcId="{9207E89A-4520-4E65-9E55-15C760DFE49C}" destId="{6625EEEE-08C8-4F2F-898A-CBEE45641F67}" srcOrd="2" destOrd="0" parTransId="{EBFB705E-A97E-4790-AF58-321B00F5DC7B}" sibTransId="{F1637AD4-0A5E-4FBA-8A11-68AA6E7AF9DD}"/>
    <dgm:cxn modelId="{EF8970C4-7886-4B9C-8C97-620881E01D37}" srcId="{9207E89A-4520-4E65-9E55-15C760DFE49C}" destId="{60C2A51F-B358-46E2-8721-8B68CE1A5F34}" srcOrd="4" destOrd="0" parTransId="{4F7526D5-9243-4A86-A357-D28BAFFC61D3}" sibTransId="{E45B979A-5843-4176-88D9-F7367679FE7A}"/>
    <dgm:cxn modelId="{040290DA-D48B-4DC1-AFAE-30643BCB8655}" srcId="{9207E89A-4520-4E65-9E55-15C760DFE49C}" destId="{B5954C5B-5847-44AA-B2AA-9F20BAB15476}" srcOrd="9" destOrd="0" parTransId="{ABFF4A48-5CFD-4325-9A18-459716FF6E61}" sibTransId="{966DF55C-ACD6-4DCA-A810-EBDAE060B9FF}"/>
    <dgm:cxn modelId="{59147A37-F500-45D8-8F13-82134D52427B}" srcId="{9207E89A-4520-4E65-9E55-15C760DFE49C}" destId="{B824C086-4504-424B-BD31-4CDA6533FF8A}" srcOrd="1" destOrd="0" parTransId="{5CF882C3-D38F-402E-85CE-8F407806C81D}" sibTransId="{A8B43918-FEF6-4D06-A4A8-A37AA1FA59F9}"/>
    <dgm:cxn modelId="{86805EAA-E836-42A7-BBE8-9070579E36AF}" type="presOf" srcId="{B824C086-4504-424B-BD31-4CDA6533FF8A}" destId="{20198682-2390-4C68-BF11-D610A97D3969}" srcOrd="0" destOrd="0" presId="urn:microsoft.com/office/officeart/2005/8/layout/vList2"/>
    <dgm:cxn modelId="{0C2DADEA-F4FE-4E52-8D11-C75CB3AA0601}" type="presOf" srcId="{CB9F9A99-F174-427F-9797-44266A7C8FD9}" destId="{CE8C773F-56AF-4881-BE9B-AF88F1D4A1EF}" srcOrd="0" destOrd="0" presId="urn:microsoft.com/office/officeart/2005/8/layout/vList2"/>
    <dgm:cxn modelId="{272C4DD9-12F1-4AC5-896B-4DA10FF15587}" srcId="{9207E89A-4520-4E65-9E55-15C760DFE49C}" destId="{0E035C04-B327-4995-8AFF-3BF7CD480A9A}" srcOrd="8" destOrd="0" parTransId="{F78DA77C-B57A-4F0D-B4E2-6E87A15D445C}" sibTransId="{31675150-64A6-42D7-AC19-ABA652255D8B}"/>
    <dgm:cxn modelId="{76985F91-78FA-414E-94EB-412DB55732F5}" type="presOf" srcId="{60C2A51F-B358-46E2-8721-8B68CE1A5F34}" destId="{A7E388BC-C0DA-457B-AB86-7AAF736E7014}" srcOrd="0" destOrd="0" presId="urn:microsoft.com/office/officeart/2005/8/layout/vList2"/>
    <dgm:cxn modelId="{D21B8700-62C6-42EA-91CE-E6BBF466B93D}" type="presOf" srcId="{0E035C04-B327-4995-8AFF-3BF7CD480A9A}" destId="{BE408142-A62D-49B5-BAA8-F4DC1C60351A}" srcOrd="0" destOrd="0" presId="urn:microsoft.com/office/officeart/2005/8/layout/vList2"/>
    <dgm:cxn modelId="{E2209EC5-69F6-4161-8236-C234DEB0A66A}" type="presParOf" srcId="{50294F19-2314-44C3-BA3A-E34E2B7DF7AE}" destId="{C74DB9B0-5F3B-49A8-B726-C00E49CEECB1}" srcOrd="0" destOrd="0" presId="urn:microsoft.com/office/officeart/2005/8/layout/vList2"/>
    <dgm:cxn modelId="{181F333A-E07B-4618-B2B1-DE211A832375}" type="presParOf" srcId="{50294F19-2314-44C3-BA3A-E34E2B7DF7AE}" destId="{67F72CBB-8B4F-4FEC-8CAA-B47E8B5B7A55}" srcOrd="1" destOrd="0" presId="urn:microsoft.com/office/officeart/2005/8/layout/vList2"/>
    <dgm:cxn modelId="{8C6C0AF3-BBA2-4744-9E1E-91BE45284E24}" type="presParOf" srcId="{50294F19-2314-44C3-BA3A-E34E2B7DF7AE}" destId="{20198682-2390-4C68-BF11-D610A97D3969}" srcOrd="2" destOrd="0" presId="urn:microsoft.com/office/officeart/2005/8/layout/vList2"/>
    <dgm:cxn modelId="{82BA6C00-1C54-4AED-B177-A6765BA4247D}" type="presParOf" srcId="{50294F19-2314-44C3-BA3A-E34E2B7DF7AE}" destId="{1FB22758-36BC-4F1E-AF1D-E7C66D89E1EE}" srcOrd="3" destOrd="0" presId="urn:microsoft.com/office/officeart/2005/8/layout/vList2"/>
    <dgm:cxn modelId="{9043F454-BC1F-4F6E-B236-DEBDF74ED37A}" type="presParOf" srcId="{50294F19-2314-44C3-BA3A-E34E2B7DF7AE}" destId="{B3A74D21-630C-4070-84C4-7248284F5907}" srcOrd="4" destOrd="0" presId="urn:microsoft.com/office/officeart/2005/8/layout/vList2"/>
    <dgm:cxn modelId="{A8CBCAA8-7DE3-44D9-8D5D-3CE6D8357F42}" type="presParOf" srcId="{50294F19-2314-44C3-BA3A-E34E2B7DF7AE}" destId="{DBBC7469-5E1A-42D2-B273-AC6CF6524654}" srcOrd="5" destOrd="0" presId="urn:microsoft.com/office/officeart/2005/8/layout/vList2"/>
    <dgm:cxn modelId="{6A0A7963-5F41-4FCB-A1A7-287A4CE5B092}" type="presParOf" srcId="{50294F19-2314-44C3-BA3A-E34E2B7DF7AE}" destId="{78F82FDC-B8A7-4B8F-A94E-1181A43A4744}" srcOrd="6" destOrd="0" presId="urn:microsoft.com/office/officeart/2005/8/layout/vList2"/>
    <dgm:cxn modelId="{A6ABF1EC-92AD-40E1-A8EA-8B95C7C3EAFB}" type="presParOf" srcId="{50294F19-2314-44C3-BA3A-E34E2B7DF7AE}" destId="{43AE5EB8-EE2D-4C61-8570-042776EBF455}" srcOrd="7" destOrd="0" presId="urn:microsoft.com/office/officeart/2005/8/layout/vList2"/>
    <dgm:cxn modelId="{A423202C-AFB9-4C2A-8407-CD273D227910}" type="presParOf" srcId="{50294F19-2314-44C3-BA3A-E34E2B7DF7AE}" destId="{A7E388BC-C0DA-457B-AB86-7AAF736E7014}" srcOrd="8" destOrd="0" presId="urn:microsoft.com/office/officeart/2005/8/layout/vList2"/>
    <dgm:cxn modelId="{0C91B14F-3C4C-482A-9FE4-17AB42098D56}" type="presParOf" srcId="{50294F19-2314-44C3-BA3A-E34E2B7DF7AE}" destId="{80A3B020-4C08-421F-B527-60BCC3DE223C}" srcOrd="9" destOrd="0" presId="urn:microsoft.com/office/officeart/2005/8/layout/vList2"/>
    <dgm:cxn modelId="{6F158DE0-35D5-4DB4-A74F-1729E62E6902}" type="presParOf" srcId="{50294F19-2314-44C3-BA3A-E34E2B7DF7AE}" destId="{3B170F8B-FF42-48E7-AF70-BFBBEE7BE6A4}" srcOrd="10" destOrd="0" presId="urn:microsoft.com/office/officeart/2005/8/layout/vList2"/>
    <dgm:cxn modelId="{FF26294E-227A-47C1-BC32-F0807D96243B}" type="presParOf" srcId="{50294F19-2314-44C3-BA3A-E34E2B7DF7AE}" destId="{5E2F45AD-7DC8-4E17-B6D0-6EC6B9C58480}" srcOrd="11" destOrd="0" presId="urn:microsoft.com/office/officeart/2005/8/layout/vList2"/>
    <dgm:cxn modelId="{44C914E7-6268-4D6B-AF74-3467918FE8C0}" type="presParOf" srcId="{50294F19-2314-44C3-BA3A-E34E2B7DF7AE}" destId="{8E1EE6FB-4C07-40EA-95D7-0F61620E03B0}" srcOrd="12" destOrd="0" presId="urn:microsoft.com/office/officeart/2005/8/layout/vList2"/>
    <dgm:cxn modelId="{1BDAB176-8882-4A06-B762-3DFEB82E011E}" type="presParOf" srcId="{50294F19-2314-44C3-BA3A-E34E2B7DF7AE}" destId="{62E32A5F-B7CD-40E8-97D4-FCC041510FBB}" srcOrd="13" destOrd="0" presId="urn:microsoft.com/office/officeart/2005/8/layout/vList2"/>
    <dgm:cxn modelId="{F6375CF8-AD30-46F2-988A-63A584D6C64D}" type="presParOf" srcId="{50294F19-2314-44C3-BA3A-E34E2B7DF7AE}" destId="{CE8C773F-56AF-4881-BE9B-AF88F1D4A1EF}" srcOrd="14" destOrd="0" presId="urn:microsoft.com/office/officeart/2005/8/layout/vList2"/>
    <dgm:cxn modelId="{DC90D222-2D7A-4E0C-9D87-2BCB24D0ECFF}" type="presParOf" srcId="{50294F19-2314-44C3-BA3A-E34E2B7DF7AE}" destId="{53564C05-B001-4B83-9CB5-7AC1B00B7B8D}" srcOrd="15" destOrd="0" presId="urn:microsoft.com/office/officeart/2005/8/layout/vList2"/>
    <dgm:cxn modelId="{1F5492A6-D1A4-4C3D-B649-312582DF782D}" type="presParOf" srcId="{50294F19-2314-44C3-BA3A-E34E2B7DF7AE}" destId="{BE408142-A62D-49B5-BAA8-F4DC1C60351A}" srcOrd="16" destOrd="0" presId="urn:microsoft.com/office/officeart/2005/8/layout/vList2"/>
    <dgm:cxn modelId="{F99703D6-D7F1-41C6-A5AC-F4C1AFC2CEA9}" type="presParOf" srcId="{50294F19-2314-44C3-BA3A-E34E2B7DF7AE}" destId="{F6E830F9-99EC-4E1E-B822-CFE5258A01AA}" srcOrd="17" destOrd="0" presId="urn:microsoft.com/office/officeart/2005/8/layout/vList2"/>
    <dgm:cxn modelId="{1778E68B-25D8-48B5-876D-3DE1B54B2D20}" type="presParOf" srcId="{50294F19-2314-44C3-BA3A-E34E2B7DF7AE}" destId="{5C5DB55C-3493-4EBC-8490-EDC4F193B569}" srcOrd="1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6A64AADF-3588-4549-9270-D4ED4F1FFA8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70CE85D9-9F72-48C2-BD68-4936FC87AFAE}">
      <dgm:prSet custT="1"/>
      <dgm:spPr>
        <a:solidFill>
          <a:srgbClr val="00B050"/>
        </a:solidFill>
      </dgm:spPr>
      <dgm:t>
        <a:bodyPr/>
        <a:lstStyle/>
        <a:p>
          <a:pPr algn="ctr" rtl="0"/>
          <a:r>
            <a:rPr lang="ru-RU" sz="4000" i="1" dirty="0" err="1" smtClean="0">
              <a:latin typeface="Times New Roman" pitchFamily="18" charset="0"/>
              <a:cs typeface="Times New Roman" pitchFamily="18" charset="0"/>
            </a:rPr>
            <a:t>Эътиборингиз</a:t>
          </a:r>
          <a:r>
            <a:rPr lang="ru-RU" sz="4000" i="1" dirty="0" smtClean="0">
              <a:latin typeface="Times New Roman" pitchFamily="18" charset="0"/>
              <a:cs typeface="Times New Roman" pitchFamily="18" charset="0"/>
            </a:rPr>
            <a:t> </a:t>
          </a:r>
          <a:r>
            <a:rPr lang="ru-RU" sz="4000" i="1" dirty="0" err="1" smtClean="0">
              <a:latin typeface="Times New Roman" pitchFamily="18" charset="0"/>
              <a:cs typeface="Times New Roman" pitchFamily="18" charset="0"/>
            </a:rPr>
            <a:t>учун</a:t>
          </a:r>
          <a:r>
            <a:rPr lang="ru-RU" sz="4000" i="1" dirty="0" smtClean="0">
              <a:latin typeface="Times New Roman" pitchFamily="18" charset="0"/>
              <a:cs typeface="Times New Roman" pitchFamily="18" charset="0"/>
            </a:rPr>
            <a:t> </a:t>
          </a:r>
          <a:r>
            <a:rPr lang="ru-RU" sz="4000" i="1" dirty="0" err="1" smtClean="0">
              <a:latin typeface="Times New Roman" pitchFamily="18" charset="0"/>
              <a:cs typeface="Times New Roman" pitchFamily="18" charset="0"/>
            </a:rPr>
            <a:t>ра</a:t>
          </a:r>
          <a:r>
            <a:rPr lang="uz-Cyrl-UZ" sz="4000" i="1" dirty="0" smtClean="0">
              <a:latin typeface="Times New Roman" pitchFamily="18" charset="0"/>
              <a:cs typeface="Times New Roman" pitchFamily="18" charset="0"/>
            </a:rPr>
            <a:t>х</a:t>
          </a:r>
          <a:r>
            <a:rPr lang="ru-RU" sz="4000" i="1" dirty="0" smtClean="0">
              <a:latin typeface="Times New Roman" pitchFamily="18" charset="0"/>
              <a:cs typeface="Times New Roman" pitchFamily="18" charset="0"/>
            </a:rPr>
            <a:t>мат!!!</a:t>
          </a:r>
          <a:endParaRPr lang="ru-RU" sz="4000" i="1" dirty="0">
            <a:latin typeface="Times New Roman" pitchFamily="18" charset="0"/>
            <a:cs typeface="Times New Roman" pitchFamily="18" charset="0"/>
          </a:endParaRPr>
        </a:p>
      </dgm:t>
    </dgm:pt>
    <dgm:pt modelId="{0C2CF9AA-6A97-4969-A849-0B564578691C}" type="parTrans" cxnId="{9F4EB9C4-CCDB-44C0-898F-5C1D5531A7A4}">
      <dgm:prSet/>
      <dgm:spPr/>
      <dgm:t>
        <a:bodyPr/>
        <a:lstStyle/>
        <a:p>
          <a:pPr algn="ctr"/>
          <a:endParaRPr lang="ru-RU" sz="4000" i="1">
            <a:latin typeface="Times New Roman" pitchFamily="18" charset="0"/>
            <a:cs typeface="Times New Roman" pitchFamily="18" charset="0"/>
          </a:endParaRPr>
        </a:p>
      </dgm:t>
    </dgm:pt>
    <dgm:pt modelId="{1F4FF7A9-ECEF-406C-BAB9-110D414DDE49}" type="sibTrans" cxnId="{9F4EB9C4-CCDB-44C0-898F-5C1D5531A7A4}">
      <dgm:prSet/>
      <dgm:spPr/>
      <dgm:t>
        <a:bodyPr/>
        <a:lstStyle/>
        <a:p>
          <a:pPr algn="ctr"/>
          <a:endParaRPr lang="ru-RU" sz="4000" i="1">
            <a:latin typeface="Times New Roman" pitchFamily="18" charset="0"/>
            <a:cs typeface="Times New Roman" pitchFamily="18" charset="0"/>
          </a:endParaRPr>
        </a:p>
      </dgm:t>
    </dgm:pt>
    <dgm:pt modelId="{5BFD99CF-7671-410C-9C4C-D93492AB08F6}" type="pres">
      <dgm:prSet presAssocID="{6A64AADF-3588-4549-9270-D4ED4F1FFA80}" presName="linear" presStyleCnt="0">
        <dgm:presLayoutVars>
          <dgm:animLvl val="lvl"/>
          <dgm:resizeHandles val="exact"/>
        </dgm:presLayoutVars>
      </dgm:prSet>
      <dgm:spPr/>
      <dgm:t>
        <a:bodyPr/>
        <a:lstStyle/>
        <a:p>
          <a:endParaRPr lang="ru-RU"/>
        </a:p>
      </dgm:t>
    </dgm:pt>
    <dgm:pt modelId="{838633FD-E340-4448-827A-55F81BAAB27F}" type="pres">
      <dgm:prSet presAssocID="{70CE85D9-9F72-48C2-BD68-4936FC87AFAE}" presName="parentText" presStyleLbl="node1" presStyleIdx="0" presStyleCnt="1" custScaleY="305589">
        <dgm:presLayoutVars>
          <dgm:chMax val="0"/>
          <dgm:bulletEnabled val="1"/>
        </dgm:presLayoutVars>
      </dgm:prSet>
      <dgm:spPr/>
      <dgm:t>
        <a:bodyPr/>
        <a:lstStyle/>
        <a:p>
          <a:endParaRPr lang="ru-RU"/>
        </a:p>
      </dgm:t>
    </dgm:pt>
  </dgm:ptLst>
  <dgm:cxnLst>
    <dgm:cxn modelId="{9F4EB9C4-CCDB-44C0-898F-5C1D5531A7A4}" srcId="{6A64AADF-3588-4549-9270-D4ED4F1FFA80}" destId="{70CE85D9-9F72-48C2-BD68-4936FC87AFAE}" srcOrd="0" destOrd="0" parTransId="{0C2CF9AA-6A97-4969-A849-0B564578691C}" sibTransId="{1F4FF7A9-ECEF-406C-BAB9-110D414DDE49}"/>
    <dgm:cxn modelId="{B6868D00-A182-4444-800C-A288AE9C6E60}" type="presOf" srcId="{70CE85D9-9F72-48C2-BD68-4936FC87AFAE}" destId="{838633FD-E340-4448-827A-55F81BAAB27F}" srcOrd="0" destOrd="0" presId="urn:microsoft.com/office/officeart/2005/8/layout/vList2"/>
    <dgm:cxn modelId="{9EB6417F-0CE1-4E7E-9CDB-C6B9D1E6D068}" type="presOf" srcId="{6A64AADF-3588-4549-9270-D4ED4F1FFA80}" destId="{5BFD99CF-7671-410C-9C4C-D93492AB08F6}" srcOrd="0" destOrd="0" presId="urn:microsoft.com/office/officeart/2005/8/layout/vList2"/>
    <dgm:cxn modelId="{9C655362-2ABA-4610-B163-2B2DCFC4EC85}" type="presParOf" srcId="{5BFD99CF-7671-410C-9C4C-D93492AB08F6}" destId="{838633FD-E340-4448-827A-55F81BAAB27F}"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542709"/>
          <a:ext cx="11123271" cy="1076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rtl="0">
            <a:lnSpc>
              <a:spcPct val="90000"/>
            </a:lnSpc>
            <a:spcBef>
              <a:spcPct val="0"/>
            </a:spcBef>
            <a:spcAft>
              <a:spcPct val="35000"/>
            </a:spcAft>
          </a:pPr>
          <a:r>
            <a:rPr lang="en-US" sz="4600" b="1" kern="1200" dirty="0" smtClean="0">
              <a:latin typeface="Times New Roman" panose="02020603050405020304" pitchFamily="18" charset="0"/>
              <a:cs typeface="Times New Roman" panose="02020603050405020304" pitchFamily="18" charset="0"/>
            </a:rPr>
            <a:t>Course title: “</a:t>
          </a:r>
          <a:r>
            <a:rPr lang="ru-RU" sz="4600" b="1" kern="1200" dirty="0" err="1" smtClean="0">
              <a:latin typeface="Times New Roman" panose="02020603050405020304" pitchFamily="18" charset="0"/>
              <a:cs typeface="Times New Roman" panose="02020603050405020304" pitchFamily="18" charset="0"/>
            </a:rPr>
            <a:t>Market</a:t>
          </a:r>
          <a:r>
            <a:rPr lang="ru-RU" sz="4600" b="1" kern="1200" dirty="0" smtClean="0">
              <a:latin typeface="Times New Roman" panose="02020603050405020304" pitchFamily="18" charset="0"/>
              <a:cs typeface="Times New Roman" panose="02020603050405020304" pitchFamily="18" charset="0"/>
            </a:rPr>
            <a:t> </a:t>
          </a:r>
          <a:r>
            <a:rPr lang="ru-RU" sz="4600" b="1" kern="1200" dirty="0" err="1" smtClean="0">
              <a:latin typeface="Times New Roman" panose="02020603050405020304" pitchFamily="18" charset="0"/>
              <a:cs typeface="Times New Roman" panose="02020603050405020304" pitchFamily="18" charset="0"/>
            </a:rPr>
            <a:t>mechanisms</a:t>
          </a:r>
          <a:r>
            <a:rPr lang="en-US" sz="4600" b="1" kern="1200" dirty="0" smtClean="0">
              <a:latin typeface="Times New Roman" panose="02020603050405020304" pitchFamily="18" charset="0"/>
              <a:cs typeface="Times New Roman" panose="02020603050405020304" pitchFamily="18" charset="0"/>
            </a:rPr>
            <a:t>”</a:t>
          </a:r>
          <a:endParaRPr lang="ru-RU" sz="4600" b="1" kern="1200" dirty="0">
            <a:latin typeface="Times New Roman" panose="02020603050405020304" pitchFamily="18" charset="0"/>
            <a:cs typeface="Times New Roman" panose="02020603050405020304" pitchFamily="18" charset="0"/>
          </a:endParaRPr>
        </a:p>
      </dsp:txBody>
      <dsp:txXfrm>
        <a:off x="52546" y="595255"/>
        <a:ext cx="11018179" cy="971308"/>
      </dsp:txXfrm>
    </dsp:sp>
    <dsp:sp modelId="{0B4D4B7B-6397-4734-804B-3CA96F141444}">
      <dsp:nvSpPr>
        <dsp:cNvPr id="0" name=""/>
        <dsp:cNvSpPr/>
      </dsp:nvSpPr>
      <dsp:spPr>
        <a:xfrm>
          <a:off x="0" y="1751589"/>
          <a:ext cx="11123271" cy="1076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rtl="0">
            <a:lnSpc>
              <a:spcPct val="90000"/>
            </a:lnSpc>
            <a:spcBef>
              <a:spcPct val="0"/>
            </a:spcBef>
            <a:spcAft>
              <a:spcPct val="35000"/>
            </a:spcAft>
          </a:pPr>
          <a:r>
            <a:rPr lang="en-US" sz="4600" b="1" kern="1200" dirty="0" smtClean="0">
              <a:latin typeface="Times New Roman" panose="02020603050405020304" pitchFamily="18" charset="0"/>
              <a:cs typeface="Times New Roman" panose="02020603050405020304" pitchFamily="18" charset="0"/>
            </a:rPr>
            <a:t>Lecture </a:t>
          </a:r>
          <a:r>
            <a:rPr lang="uz-Cyrl-UZ" sz="4600" b="1" kern="1200" dirty="0" smtClean="0">
              <a:latin typeface="Times New Roman" panose="02020603050405020304" pitchFamily="18" charset="0"/>
              <a:cs typeface="Times New Roman" panose="02020603050405020304" pitchFamily="18" charset="0"/>
            </a:rPr>
            <a:t>4</a:t>
          </a:r>
          <a:r>
            <a:rPr lang="en-US" sz="4600" b="1" kern="1200" dirty="0" smtClean="0">
              <a:latin typeface="Times New Roman" panose="02020603050405020304" pitchFamily="18" charset="0"/>
              <a:cs typeface="Times New Roman" panose="02020603050405020304" pitchFamily="18" charset="0"/>
            </a:rPr>
            <a:t>. </a:t>
          </a:r>
          <a:r>
            <a:rPr lang="en-US" sz="4600" b="1" kern="1200" dirty="0" smtClean="0">
              <a:latin typeface="Times New Roman" panose="02020603050405020304" pitchFamily="18" charset="0"/>
              <a:cs typeface="Times New Roman" panose="02020603050405020304" pitchFamily="18" charset="0"/>
            </a:rPr>
            <a:t>Business and business risk</a:t>
          </a:r>
          <a:endParaRPr lang="ru-RU" sz="4600" b="1" kern="1200" dirty="0">
            <a:latin typeface="Times New Roman" panose="02020603050405020304" pitchFamily="18" charset="0"/>
            <a:cs typeface="Times New Roman" panose="02020603050405020304" pitchFamily="18" charset="0"/>
          </a:endParaRPr>
        </a:p>
      </dsp:txBody>
      <dsp:txXfrm>
        <a:off x="52546" y="1804135"/>
        <a:ext cx="11018179" cy="971308"/>
      </dsp:txXfrm>
    </dsp:sp>
    <dsp:sp modelId="{85CDE54F-6194-482B-A97E-A0EE4632972C}">
      <dsp:nvSpPr>
        <dsp:cNvPr id="0" name=""/>
        <dsp:cNvSpPr/>
      </dsp:nvSpPr>
      <dsp:spPr>
        <a:xfrm>
          <a:off x="0" y="2960469"/>
          <a:ext cx="11123271" cy="1076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rtl="0">
            <a:lnSpc>
              <a:spcPct val="90000"/>
            </a:lnSpc>
            <a:spcBef>
              <a:spcPct val="0"/>
            </a:spcBef>
            <a:spcAft>
              <a:spcPct val="35000"/>
            </a:spcAft>
          </a:pPr>
          <a:r>
            <a:rPr lang="uz-Cyrl-UZ" sz="4600" b="1" kern="1200" dirty="0" smtClean="0">
              <a:latin typeface="Times New Roman" panose="02020603050405020304" pitchFamily="18" charset="0"/>
              <a:cs typeface="Times New Roman" panose="02020603050405020304" pitchFamily="18" charset="0"/>
            </a:rPr>
            <a:t>Фан номи: </a:t>
          </a:r>
          <a:r>
            <a:rPr lang="ru-RU" sz="4600" b="1" kern="1200" dirty="0" err="1" smtClean="0">
              <a:latin typeface="Times New Roman" panose="02020603050405020304" pitchFamily="18" charset="0"/>
              <a:cs typeface="Times New Roman" panose="02020603050405020304" pitchFamily="18" charset="0"/>
            </a:rPr>
            <a:t>Бозор</a:t>
          </a:r>
          <a:r>
            <a:rPr lang="ru-RU" sz="4600" b="1" kern="1200" dirty="0" smtClean="0">
              <a:latin typeface="Times New Roman" panose="02020603050405020304" pitchFamily="18" charset="0"/>
              <a:cs typeface="Times New Roman" panose="02020603050405020304" pitchFamily="18" charset="0"/>
            </a:rPr>
            <a:t> </a:t>
          </a:r>
          <a:r>
            <a:rPr lang="ru-RU" sz="4600" b="1" kern="1200" dirty="0" err="1" smtClean="0">
              <a:latin typeface="Times New Roman" panose="02020603050405020304" pitchFamily="18" charset="0"/>
              <a:cs typeface="Times New Roman" panose="02020603050405020304" pitchFamily="18" charset="0"/>
            </a:rPr>
            <a:t>механизмлари</a:t>
          </a:r>
          <a:endParaRPr lang="ru-RU" sz="4600" b="1" kern="1200" dirty="0">
            <a:latin typeface="Times New Roman" panose="02020603050405020304" pitchFamily="18" charset="0"/>
            <a:cs typeface="Times New Roman" panose="02020603050405020304" pitchFamily="18" charset="0"/>
          </a:endParaRPr>
        </a:p>
      </dsp:txBody>
      <dsp:txXfrm>
        <a:off x="52546" y="3013015"/>
        <a:ext cx="11018179" cy="971308"/>
      </dsp:txXfrm>
    </dsp:sp>
    <dsp:sp modelId="{318173FA-3CC5-49DA-B687-FCF7DDCB6E3F}">
      <dsp:nvSpPr>
        <dsp:cNvPr id="0" name=""/>
        <dsp:cNvSpPr/>
      </dsp:nvSpPr>
      <dsp:spPr>
        <a:xfrm>
          <a:off x="0" y="4169349"/>
          <a:ext cx="11123271" cy="1076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uz-Cyrl-UZ" sz="4600" b="1" kern="1200" dirty="0" smtClean="0">
              <a:latin typeface="Times New Roman" panose="02020603050405020304" pitchFamily="18" charset="0"/>
              <a:cs typeface="Times New Roman" panose="02020603050405020304" pitchFamily="18" charset="0"/>
            </a:rPr>
            <a:t>4-мавзу</a:t>
          </a:r>
          <a:r>
            <a:rPr lang="uz-Cyrl-UZ" sz="4600" b="1" kern="1200" dirty="0" smtClean="0">
              <a:latin typeface="Times New Roman" panose="02020603050405020304" pitchFamily="18" charset="0"/>
              <a:cs typeface="Times New Roman" panose="02020603050405020304" pitchFamily="18" charset="0"/>
            </a:rPr>
            <a:t>. </a:t>
          </a:r>
          <a:r>
            <a:rPr lang="uz-Cyrl-UZ" sz="4600" b="1" kern="1200" dirty="0" smtClean="0">
              <a:latin typeface="Times New Roman" panose="02020603050405020304" pitchFamily="18" charset="0"/>
              <a:cs typeface="Times New Roman" panose="02020603050405020304" pitchFamily="18" charset="0"/>
            </a:rPr>
            <a:t>Бизнес ва тадбиркорлик риски</a:t>
          </a:r>
          <a:endParaRPr lang="ru-RU" sz="4600" b="1" kern="1200" dirty="0">
            <a:latin typeface="Times New Roman" panose="02020603050405020304" pitchFamily="18" charset="0"/>
            <a:cs typeface="Times New Roman" panose="02020603050405020304" pitchFamily="18" charset="0"/>
          </a:endParaRPr>
        </a:p>
      </dsp:txBody>
      <dsp:txXfrm>
        <a:off x="52546" y="4221895"/>
        <a:ext cx="11018179" cy="9713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30C874-2713-4E10-A157-63C4B50E9E72}">
      <dsp:nvSpPr>
        <dsp:cNvPr id="0" name=""/>
        <dsp:cNvSpPr/>
      </dsp:nvSpPr>
      <dsp:spPr>
        <a:xfrm>
          <a:off x="0" y="11020"/>
          <a:ext cx="11215868" cy="912600"/>
        </a:xfrm>
        <a:prstGeom prst="roundRect">
          <a:avLst/>
        </a:prstGeom>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hemeClr val="accent2"/>
        </a:lnRef>
        <a:fillRef idx="3">
          <a:schemeClr val="accent2"/>
        </a:fillRef>
        <a:effectRef idx="3">
          <a:schemeClr val="accent2"/>
        </a:effectRef>
        <a:fontRef idx="minor">
          <a:schemeClr val="lt1"/>
        </a:fontRef>
      </dsp:style>
      <dsp:txBody>
        <a:bodyPr spcFirstLastPara="0" vert="horz" wrap="square" lIns="148590" tIns="148590" rIns="148590" bIns="148590" numCol="1" spcCol="1270" anchor="ctr" anchorCtr="0">
          <a:noAutofit/>
        </a:bodyPr>
        <a:lstStyle/>
        <a:p>
          <a:pPr lvl="0" algn="ctr" defTabSz="1733550" rtl="0">
            <a:lnSpc>
              <a:spcPct val="90000"/>
            </a:lnSpc>
            <a:spcBef>
              <a:spcPct val="0"/>
            </a:spcBef>
            <a:spcAft>
              <a:spcPct val="35000"/>
            </a:spcAft>
          </a:pPr>
          <a:r>
            <a:rPr lang="uz-Cyrl-UZ" sz="3900" b="1" kern="1200" dirty="0" smtClean="0">
              <a:latin typeface="Times New Roman" panose="02020603050405020304" pitchFamily="18" charset="0"/>
              <a:cs typeface="Times New Roman" panose="02020603050405020304" pitchFamily="18" charset="0"/>
            </a:rPr>
            <a:t>4-мавзу. Бизнес ва тадбиркорлик риски</a:t>
          </a:r>
          <a:r>
            <a:rPr lang="ru-RU" sz="3900" b="1" kern="1200" dirty="0" smtClean="0">
              <a:latin typeface="Times New Roman" pitchFamily="18" charset="0"/>
              <a:cs typeface="Times New Roman" pitchFamily="18" charset="0"/>
            </a:rPr>
            <a:t> </a:t>
          </a:r>
          <a:endParaRPr lang="ru-RU" sz="3900" b="1" kern="1200" dirty="0">
            <a:latin typeface="Times New Roman" pitchFamily="18" charset="0"/>
            <a:cs typeface="Times New Roman" pitchFamily="18" charset="0"/>
          </a:endParaRPr>
        </a:p>
      </dsp:txBody>
      <dsp:txXfrm>
        <a:off x="44549" y="55569"/>
        <a:ext cx="11126770" cy="8235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270D7B-5F50-4F83-BDAD-447C08D0C4BE}">
      <dsp:nvSpPr>
        <dsp:cNvPr id="0" name=""/>
        <dsp:cNvSpPr/>
      </dsp:nvSpPr>
      <dsp:spPr>
        <a:xfrm rot="5400000">
          <a:off x="-170186" y="174324"/>
          <a:ext cx="1134573" cy="794201"/>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rtl="0">
            <a:lnSpc>
              <a:spcPct val="90000"/>
            </a:lnSpc>
            <a:spcBef>
              <a:spcPct val="0"/>
            </a:spcBef>
            <a:spcAft>
              <a:spcPct val="35000"/>
            </a:spcAft>
          </a:pPr>
          <a:r>
            <a:rPr lang="ru-RU" sz="2300" b="1" kern="1200" dirty="0" smtClean="0">
              <a:latin typeface="Times New Roman" pitchFamily="18" charset="0"/>
              <a:cs typeface="Times New Roman" pitchFamily="18" charset="0"/>
            </a:rPr>
            <a:t>1</a:t>
          </a:r>
          <a:endParaRPr lang="ru-RU" sz="2300" kern="1200" dirty="0">
            <a:latin typeface="Times New Roman" pitchFamily="18" charset="0"/>
            <a:cs typeface="Times New Roman" pitchFamily="18" charset="0"/>
          </a:endParaRPr>
        </a:p>
      </dsp:txBody>
      <dsp:txXfrm rot="-5400000">
        <a:off x="1" y="401239"/>
        <a:ext cx="794201" cy="340372"/>
      </dsp:txXfrm>
    </dsp:sp>
    <dsp:sp modelId="{AAF42D0A-4C7E-49E4-ABD0-274896E4ACD4}">
      <dsp:nvSpPr>
        <dsp:cNvPr id="0" name=""/>
        <dsp:cNvSpPr/>
      </dsp:nvSpPr>
      <dsp:spPr>
        <a:xfrm rot="5400000">
          <a:off x="5636298" y="-4837958"/>
          <a:ext cx="737472" cy="10421666"/>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0" kern="1200" dirty="0" err="1" smtClean="0">
              <a:latin typeface="Times New Roman" pitchFamily="18" charset="0"/>
              <a:cs typeface="Times New Roman" pitchFamily="18" charset="0"/>
            </a:rPr>
            <a:t>Тадбиркорлик</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фаолияти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тушунчаси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унинг</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вазифалари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ва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ривожланиш</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шарт-шароитлари</a:t>
          </a:r>
          <a:r>
            <a:rPr lang="ru-RU" sz="2400" b="0" kern="1200" dirty="0" smtClean="0">
              <a:latin typeface="Times New Roman" pitchFamily="18" charset="0"/>
              <a:cs typeface="Times New Roman" pitchFamily="18" charset="0"/>
            </a:rPr>
            <a:t>.</a:t>
          </a:r>
          <a:endParaRPr lang="ru-RU" sz="2400" b="0" kern="1200" dirty="0">
            <a:latin typeface="Times New Roman" pitchFamily="18" charset="0"/>
            <a:cs typeface="Times New Roman" pitchFamily="18" charset="0"/>
          </a:endParaRPr>
        </a:p>
      </dsp:txBody>
      <dsp:txXfrm rot="-5400000">
        <a:off x="794201" y="40139"/>
        <a:ext cx="10385666" cy="665472"/>
      </dsp:txXfrm>
    </dsp:sp>
    <dsp:sp modelId="{2D09DB41-350D-40DA-B20E-8EA63B84C3A7}">
      <dsp:nvSpPr>
        <dsp:cNvPr id="0" name=""/>
        <dsp:cNvSpPr/>
      </dsp:nvSpPr>
      <dsp:spPr>
        <a:xfrm rot="5400000">
          <a:off x="-170186" y="1192355"/>
          <a:ext cx="1134573" cy="794201"/>
        </a:xfrm>
        <a:prstGeom prst="chevron">
          <a:avLst/>
        </a:prstGeom>
        <a:gradFill rotWithShape="0">
          <a:gsLst>
            <a:gs pos="0">
              <a:schemeClr val="accent3">
                <a:hueOff val="677650"/>
                <a:satOff val="25000"/>
                <a:lumOff val="-3676"/>
                <a:alphaOff val="0"/>
                <a:satMod val="103000"/>
                <a:lumMod val="102000"/>
                <a:tint val="94000"/>
              </a:schemeClr>
            </a:gs>
            <a:gs pos="50000">
              <a:schemeClr val="accent3">
                <a:hueOff val="677650"/>
                <a:satOff val="25000"/>
                <a:lumOff val="-3676"/>
                <a:alphaOff val="0"/>
                <a:satMod val="110000"/>
                <a:lumMod val="100000"/>
                <a:shade val="100000"/>
              </a:schemeClr>
            </a:gs>
            <a:gs pos="100000">
              <a:schemeClr val="accent3">
                <a:hueOff val="677650"/>
                <a:satOff val="25000"/>
                <a:lumOff val="-3676"/>
                <a:alphaOff val="0"/>
                <a:lumMod val="99000"/>
                <a:satMod val="120000"/>
                <a:shade val="78000"/>
              </a:schemeClr>
            </a:gs>
          </a:gsLst>
          <a:lin ang="5400000" scaled="0"/>
        </a:gra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rtl="0">
            <a:lnSpc>
              <a:spcPct val="90000"/>
            </a:lnSpc>
            <a:spcBef>
              <a:spcPct val="0"/>
            </a:spcBef>
            <a:spcAft>
              <a:spcPct val="35000"/>
            </a:spcAft>
          </a:pPr>
          <a:r>
            <a:rPr lang="ru-RU" sz="2300" b="1" kern="1200" dirty="0" smtClean="0">
              <a:latin typeface="Times New Roman" pitchFamily="18" charset="0"/>
              <a:cs typeface="Times New Roman" pitchFamily="18" charset="0"/>
            </a:rPr>
            <a:t>2</a:t>
          </a:r>
          <a:endParaRPr lang="ru-RU" sz="2300" kern="1200" dirty="0">
            <a:latin typeface="Times New Roman" pitchFamily="18" charset="0"/>
            <a:cs typeface="Times New Roman" pitchFamily="18" charset="0"/>
          </a:endParaRPr>
        </a:p>
      </dsp:txBody>
      <dsp:txXfrm rot="-5400000">
        <a:off x="1" y="1419270"/>
        <a:ext cx="794201" cy="340372"/>
      </dsp:txXfrm>
    </dsp:sp>
    <dsp:sp modelId="{529FE432-A0B7-4D2D-80D8-37B489AC7CFA}">
      <dsp:nvSpPr>
        <dsp:cNvPr id="0" name=""/>
        <dsp:cNvSpPr/>
      </dsp:nvSpPr>
      <dsp:spPr>
        <a:xfrm rot="5400000">
          <a:off x="5636298" y="-3819927"/>
          <a:ext cx="737472" cy="10421666"/>
        </a:xfrm>
        <a:prstGeom prst="round2SameRect">
          <a:avLst/>
        </a:prstGeom>
        <a:solidFill>
          <a:schemeClr val="lt1">
            <a:alpha val="90000"/>
            <a:hueOff val="0"/>
            <a:satOff val="0"/>
            <a:lumOff val="0"/>
            <a:alphaOff val="0"/>
          </a:schemeClr>
        </a:soli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0" kern="1200" dirty="0" err="1" smtClean="0">
              <a:latin typeface="Times New Roman" pitchFamily="18" charset="0"/>
              <a:cs typeface="Times New Roman" pitchFamily="18" charset="0"/>
            </a:rPr>
            <a:t>Тадбиркорлик</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фаолиятининг</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шакллари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уларни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ташкил</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этиш</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ва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бошқаришнинг бозор</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тизимлари</a:t>
          </a:r>
          <a:endParaRPr lang="ru-RU" sz="2400" b="0" kern="1200" dirty="0">
            <a:latin typeface="Times New Roman" pitchFamily="18" charset="0"/>
            <a:cs typeface="Times New Roman" pitchFamily="18" charset="0"/>
          </a:endParaRPr>
        </a:p>
      </dsp:txBody>
      <dsp:txXfrm rot="-5400000">
        <a:off x="794201" y="1058170"/>
        <a:ext cx="10385666" cy="665472"/>
      </dsp:txXfrm>
    </dsp:sp>
    <dsp:sp modelId="{A3647CE7-693C-4089-BF18-0B1A5C1328AD}">
      <dsp:nvSpPr>
        <dsp:cNvPr id="0" name=""/>
        <dsp:cNvSpPr/>
      </dsp:nvSpPr>
      <dsp:spPr>
        <a:xfrm rot="5400000">
          <a:off x="-170186" y="2210385"/>
          <a:ext cx="1134573" cy="794201"/>
        </a:xfrm>
        <a:prstGeom prst="chevron">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rtl="0">
            <a:lnSpc>
              <a:spcPct val="90000"/>
            </a:lnSpc>
            <a:spcBef>
              <a:spcPct val="0"/>
            </a:spcBef>
            <a:spcAft>
              <a:spcPct val="35000"/>
            </a:spcAft>
          </a:pPr>
          <a:r>
            <a:rPr lang="ru-RU" sz="2300" b="1" kern="1200" dirty="0" smtClean="0">
              <a:latin typeface="Times New Roman" pitchFamily="18" charset="0"/>
              <a:cs typeface="Times New Roman" pitchFamily="18" charset="0"/>
            </a:rPr>
            <a:t>3</a:t>
          </a:r>
          <a:r>
            <a:rPr lang="uz-Cyrl-UZ" sz="2300" b="1" kern="1200" dirty="0" smtClean="0">
              <a:latin typeface="Times New Roman" pitchFamily="18" charset="0"/>
              <a:cs typeface="Times New Roman" pitchFamily="18" charset="0"/>
            </a:rPr>
            <a:t> </a:t>
          </a:r>
          <a:endParaRPr lang="ru-RU" sz="2300" b="1" kern="1200" dirty="0">
            <a:latin typeface="Times New Roman" pitchFamily="18" charset="0"/>
            <a:cs typeface="Times New Roman" pitchFamily="18" charset="0"/>
          </a:endParaRPr>
        </a:p>
      </dsp:txBody>
      <dsp:txXfrm rot="-5400000">
        <a:off x="1" y="2437300"/>
        <a:ext cx="794201" cy="340372"/>
      </dsp:txXfrm>
    </dsp:sp>
    <dsp:sp modelId="{90AAC429-A2AD-4EE9-AB63-00DF1A9B8323}">
      <dsp:nvSpPr>
        <dsp:cNvPr id="0" name=""/>
        <dsp:cNvSpPr/>
      </dsp:nvSpPr>
      <dsp:spPr>
        <a:xfrm rot="5400000">
          <a:off x="5636298" y="-2801897"/>
          <a:ext cx="737472" cy="10421666"/>
        </a:xfrm>
        <a:prstGeom prst="round2Same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rtl="0">
            <a:lnSpc>
              <a:spcPct val="90000"/>
            </a:lnSpc>
            <a:spcBef>
              <a:spcPct val="0"/>
            </a:spcBef>
            <a:spcAft>
              <a:spcPct val="15000"/>
            </a:spcAft>
            <a:buChar char="••"/>
          </a:pPr>
          <a:r>
            <a:rPr lang="ru-RU" sz="2400" b="0" kern="1200" dirty="0" err="1" smtClean="0">
              <a:latin typeface="Times New Roman" pitchFamily="18" charset="0"/>
              <a:cs typeface="Times New Roman" pitchFamily="18" charset="0"/>
            </a:rPr>
            <a:t>Тадбиркорлик</a:t>
          </a:r>
          <a:r>
            <a:rPr lang="ru-RU" sz="2400" b="0" kern="1200" dirty="0" smtClean="0">
              <a:latin typeface="Times New Roman" pitchFamily="18" charset="0"/>
              <a:cs typeface="Times New Roman" pitchFamily="18" charset="0"/>
            </a:rPr>
            <a:t> капитали </a:t>
          </a:r>
          <a:r>
            <a:rPr lang="ru-RU" sz="2400" b="0" kern="1200" dirty="0" err="1" smtClean="0">
              <a:latin typeface="Times New Roman" pitchFamily="18" charset="0"/>
              <a:cs typeface="Times New Roman" pitchFamily="18" charset="0"/>
            </a:rPr>
            <a:t>ва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унинг</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ҳаракати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босқичлари</a:t>
          </a:r>
          <a:r>
            <a:rPr lang="uz-Cyrl-UZ" sz="2400" b="0" kern="1200" dirty="0" smtClean="0">
              <a:latin typeface="Times New Roman" pitchFamily="18" charset="0"/>
              <a:cs typeface="Times New Roman" pitchFamily="18" charset="0"/>
            </a:rPr>
            <a:t>.</a:t>
          </a:r>
          <a:r>
            <a:rPr lang="ru-RU" sz="2400" b="0" kern="1200" dirty="0" smtClean="0">
              <a:latin typeface="Times New Roman" pitchFamily="18" charset="0"/>
              <a:cs typeface="Times New Roman" pitchFamily="18" charset="0"/>
            </a:rPr>
            <a:t> </a:t>
          </a:r>
          <a:endParaRPr lang="ru-RU" sz="2400" b="0" kern="1200" dirty="0">
            <a:latin typeface="Times New Roman" pitchFamily="18" charset="0"/>
            <a:cs typeface="Times New Roman" pitchFamily="18" charset="0"/>
          </a:endParaRPr>
        </a:p>
      </dsp:txBody>
      <dsp:txXfrm rot="-5400000">
        <a:off x="794201" y="2076200"/>
        <a:ext cx="10385666" cy="665472"/>
      </dsp:txXfrm>
    </dsp:sp>
    <dsp:sp modelId="{1DC462E4-FD7F-4CD0-B658-05F19B855232}">
      <dsp:nvSpPr>
        <dsp:cNvPr id="0" name=""/>
        <dsp:cNvSpPr/>
      </dsp:nvSpPr>
      <dsp:spPr>
        <a:xfrm rot="5400000">
          <a:off x="-170186" y="3228416"/>
          <a:ext cx="1134573" cy="794201"/>
        </a:xfrm>
        <a:prstGeom prst="chevron">
          <a:avLst/>
        </a:prstGeom>
        <a:gradFill rotWithShape="0">
          <a:gsLst>
            <a:gs pos="0">
              <a:schemeClr val="accent3">
                <a:hueOff val="2032949"/>
                <a:satOff val="75000"/>
                <a:lumOff val="-11029"/>
                <a:alphaOff val="0"/>
                <a:satMod val="103000"/>
                <a:lumMod val="102000"/>
                <a:tint val="94000"/>
              </a:schemeClr>
            </a:gs>
            <a:gs pos="50000">
              <a:schemeClr val="accent3">
                <a:hueOff val="2032949"/>
                <a:satOff val="75000"/>
                <a:lumOff val="-11029"/>
                <a:alphaOff val="0"/>
                <a:satMod val="110000"/>
                <a:lumMod val="100000"/>
                <a:shade val="100000"/>
              </a:schemeClr>
            </a:gs>
            <a:gs pos="100000">
              <a:schemeClr val="accent3">
                <a:hueOff val="2032949"/>
                <a:satOff val="75000"/>
                <a:lumOff val="-11029"/>
                <a:alphaOff val="0"/>
                <a:lumMod val="99000"/>
                <a:satMod val="120000"/>
                <a:shade val="78000"/>
              </a:schemeClr>
            </a:gs>
          </a:gsLst>
          <a:lin ang="5400000" scaled="0"/>
        </a:gra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uz-Cyrl-UZ" sz="2400" b="0" kern="1200" dirty="0" smtClean="0">
              <a:latin typeface="Times New Roman" pitchFamily="18" charset="0"/>
              <a:cs typeface="Times New Roman" pitchFamily="18" charset="0"/>
            </a:rPr>
            <a:t>4</a:t>
          </a:r>
          <a:endParaRPr lang="ru-RU" sz="2400" b="0" kern="1200" dirty="0">
            <a:latin typeface="Times New Roman" pitchFamily="18" charset="0"/>
            <a:cs typeface="Times New Roman" pitchFamily="18" charset="0"/>
          </a:endParaRPr>
        </a:p>
      </dsp:txBody>
      <dsp:txXfrm rot="-5400000">
        <a:off x="1" y="3455331"/>
        <a:ext cx="794201" cy="340372"/>
      </dsp:txXfrm>
    </dsp:sp>
    <dsp:sp modelId="{09C98C00-DC08-431B-A3EF-5708553677D3}">
      <dsp:nvSpPr>
        <dsp:cNvPr id="0" name=""/>
        <dsp:cNvSpPr/>
      </dsp:nvSpPr>
      <dsp:spPr>
        <a:xfrm rot="5400000">
          <a:off x="5636104" y="-1783672"/>
          <a:ext cx="737860" cy="10421666"/>
        </a:xfrm>
        <a:prstGeom prst="round2SameRect">
          <a:avLst/>
        </a:prstGeom>
        <a:solidFill>
          <a:schemeClr val="lt1">
            <a:alpha val="90000"/>
            <a:hueOff val="0"/>
            <a:satOff val="0"/>
            <a:lumOff val="0"/>
            <a:alphaOff val="0"/>
          </a:schemeClr>
        </a:soli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0" kern="1200" dirty="0" err="1" smtClean="0">
              <a:latin typeface="Times New Roman" pitchFamily="18" charset="0"/>
              <a:cs typeface="Times New Roman" pitchFamily="18" charset="0"/>
            </a:rPr>
            <a:t>Тадбиркорлик</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капиталининг</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айланиши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Асосий</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ва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айланма</a:t>
          </a:r>
          <a:r>
            <a:rPr lang="ru-RU" sz="2400" b="0" kern="1200" dirty="0" smtClean="0">
              <a:latin typeface="Times New Roman" pitchFamily="18" charset="0"/>
              <a:cs typeface="Times New Roman" pitchFamily="18" charset="0"/>
            </a:rPr>
            <a:t> капитал.</a:t>
          </a:r>
          <a:endParaRPr lang="ru-RU" sz="2400" b="0" kern="1200" dirty="0">
            <a:latin typeface="Times New Roman" pitchFamily="18" charset="0"/>
            <a:cs typeface="Times New Roman" pitchFamily="18" charset="0"/>
          </a:endParaRPr>
        </a:p>
      </dsp:txBody>
      <dsp:txXfrm rot="-5400000">
        <a:off x="794202" y="3094249"/>
        <a:ext cx="10385647" cy="665822"/>
      </dsp:txXfrm>
    </dsp:sp>
    <dsp:sp modelId="{73DC4970-F819-4100-B903-B394D94752FC}">
      <dsp:nvSpPr>
        <dsp:cNvPr id="0" name=""/>
        <dsp:cNvSpPr/>
      </dsp:nvSpPr>
      <dsp:spPr>
        <a:xfrm rot="5400000">
          <a:off x="-170186" y="4246446"/>
          <a:ext cx="1134573" cy="794201"/>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0" kern="1200" dirty="0" smtClean="0">
              <a:latin typeface="Times New Roman" pitchFamily="18" charset="0"/>
              <a:cs typeface="Times New Roman" pitchFamily="18" charset="0"/>
            </a:rPr>
            <a:t>5</a:t>
          </a:r>
          <a:endParaRPr lang="ru-RU" sz="2400" b="0" kern="1200" dirty="0">
            <a:latin typeface="Times New Roman" pitchFamily="18" charset="0"/>
            <a:cs typeface="Times New Roman" pitchFamily="18" charset="0"/>
          </a:endParaRPr>
        </a:p>
      </dsp:txBody>
      <dsp:txXfrm rot="-5400000">
        <a:off x="1" y="4473361"/>
        <a:ext cx="794201" cy="340372"/>
      </dsp:txXfrm>
    </dsp:sp>
    <dsp:sp modelId="{6DE58974-CEB2-4893-8C11-3637CDA75091}">
      <dsp:nvSpPr>
        <dsp:cNvPr id="0" name=""/>
        <dsp:cNvSpPr/>
      </dsp:nvSpPr>
      <dsp:spPr>
        <a:xfrm rot="5400000">
          <a:off x="5636298" y="-765835"/>
          <a:ext cx="737472" cy="10421666"/>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0" kern="1200" dirty="0" err="1" smtClean="0">
              <a:latin typeface="Times New Roman" pitchFamily="18" charset="0"/>
              <a:cs typeface="Times New Roman" pitchFamily="18" charset="0"/>
            </a:rPr>
            <a:t>Асосий</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капитални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такрор</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ишлаб</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чиқариш</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ва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ундан</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фойдаланиш</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самарадорлиги</a:t>
          </a:r>
          <a:r>
            <a:rPr lang="ru-RU" sz="2400" b="0" kern="1200" dirty="0" smtClean="0">
              <a:latin typeface="Times New Roman" pitchFamily="18" charset="0"/>
              <a:cs typeface="Times New Roman" pitchFamily="18" charset="0"/>
            </a:rPr>
            <a:t>.</a:t>
          </a:r>
          <a:endParaRPr lang="ru-RU" sz="2400" b="0" kern="1200" dirty="0">
            <a:latin typeface="Times New Roman" pitchFamily="18" charset="0"/>
            <a:cs typeface="Times New Roman" pitchFamily="18" charset="0"/>
          </a:endParaRPr>
        </a:p>
      </dsp:txBody>
      <dsp:txXfrm rot="-5400000">
        <a:off x="794201" y="4112262"/>
        <a:ext cx="10385666" cy="6654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CDD4A-3F3F-4D82-97EA-19B81248B99D}">
      <dsp:nvSpPr>
        <dsp:cNvPr id="0" name=""/>
        <dsp:cNvSpPr/>
      </dsp:nvSpPr>
      <dsp:spPr>
        <a:xfrm>
          <a:off x="0" y="70880"/>
          <a:ext cx="11181144" cy="2902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77368" tIns="158496" rIns="277368" bIns="158496" numCol="1" spcCol="1270" anchor="ctr" anchorCtr="0">
          <a:noAutofit/>
        </a:bodyPr>
        <a:lstStyle/>
        <a:p>
          <a:pPr lvl="0" algn="ctr" defTabSz="1733550" rtl="0">
            <a:lnSpc>
              <a:spcPct val="90000"/>
            </a:lnSpc>
            <a:spcBef>
              <a:spcPct val="0"/>
            </a:spcBef>
            <a:spcAft>
              <a:spcPct val="35000"/>
            </a:spcAft>
          </a:pPr>
          <a:r>
            <a:rPr lang="uz-Cyrl-UZ" sz="3900" u="sng" kern="1200" dirty="0" smtClean="0">
              <a:latin typeface="Times New Roman" pitchFamily="18" charset="0"/>
              <a:cs typeface="Times New Roman" pitchFamily="18" charset="0"/>
            </a:rPr>
            <a:t>Тадбиркорлик</a:t>
          </a:r>
          <a:r>
            <a:rPr lang="uz-Cyrl-UZ" sz="3900" kern="1200" dirty="0" smtClean="0">
              <a:latin typeface="Times New Roman" pitchFamily="18" charset="0"/>
              <a:cs typeface="Times New Roman" pitchFamily="18" charset="0"/>
            </a:rPr>
            <a:t> (тадбиркорлик фаолияти) – юридик ва жисмоний шахслар томонидан мулкий маъсулият остида, мавжуд қонунлар доирасида, даромад (фойда) олиш мақсадида, таҳлика билан амалга ошириладиган иқтисодий фаолиятдир</a:t>
          </a:r>
          <a:endParaRPr lang="ru-RU" sz="3900" kern="1200" dirty="0">
            <a:latin typeface="Times New Roman" pitchFamily="18" charset="0"/>
            <a:cs typeface="Times New Roman" pitchFamily="18" charset="0"/>
          </a:endParaRPr>
        </a:p>
      </dsp:txBody>
      <dsp:txXfrm>
        <a:off x="0" y="70880"/>
        <a:ext cx="11181144" cy="2902493"/>
      </dsp:txXfrm>
    </dsp:sp>
    <dsp:sp modelId="{89579D2A-0FE2-493A-B0D5-011A38F1ADB4}">
      <dsp:nvSpPr>
        <dsp:cNvPr id="0" name=""/>
        <dsp:cNvSpPr/>
      </dsp:nvSpPr>
      <dsp:spPr>
        <a:xfrm>
          <a:off x="0" y="3003280"/>
          <a:ext cx="11181144" cy="1424156"/>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DD99E5-7265-4292-AD2C-13863DD95184}">
      <dsp:nvSpPr>
        <dsp:cNvPr id="0" name=""/>
        <dsp:cNvSpPr/>
      </dsp:nvSpPr>
      <dsp:spPr>
        <a:xfrm>
          <a:off x="0" y="8135"/>
          <a:ext cx="11181144" cy="1158299"/>
        </a:xfrm>
        <a:prstGeom prst="roundRect">
          <a:avLst/>
        </a:prstGeom>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3"/>
        </a:lnRef>
        <a:fillRef idx="3">
          <a:schemeClr val="accent3"/>
        </a:fillRef>
        <a:effectRef idx="3">
          <a:schemeClr val="accent3"/>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ru-RU" sz="3000" b="1" kern="1200" dirty="0" smtClean="0">
              <a:latin typeface="Times New Roman" pitchFamily="18" charset="0"/>
              <a:cs typeface="Times New Roman" pitchFamily="18" charset="0"/>
            </a:rPr>
            <a:t>1. </a:t>
          </a:r>
          <a:r>
            <a:rPr lang="ru-RU" sz="3000" b="1" kern="1200" dirty="0" err="1" smtClean="0">
              <a:latin typeface="Times New Roman" pitchFamily="18" charset="0"/>
              <a:cs typeface="Times New Roman" pitchFamily="18" charset="0"/>
            </a:rPr>
            <a:t>Тадбиркорлик</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фаолияти</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тушунчаси</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унинг</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вазифалари</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ва</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ривожланиш</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шарт-шароитлар</a:t>
          </a:r>
          <a:endParaRPr lang="ru-RU" sz="3000" b="1" kern="1200" dirty="0">
            <a:latin typeface="Times New Roman" pitchFamily="18" charset="0"/>
            <a:cs typeface="Times New Roman" pitchFamily="18" charset="0"/>
          </a:endParaRPr>
        </a:p>
      </dsp:txBody>
      <dsp:txXfrm>
        <a:off x="56543" y="64678"/>
        <a:ext cx="11068058" cy="104521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DD1C54-35CE-48AC-B496-531FFB19A227}">
      <dsp:nvSpPr>
        <dsp:cNvPr id="0" name=""/>
        <dsp:cNvSpPr/>
      </dsp:nvSpPr>
      <dsp:spPr>
        <a:xfrm>
          <a:off x="0" y="319153"/>
          <a:ext cx="11088547" cy="10836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0594" tIns="333248" rIns="860594" bIns="113792" numCol="1" spcCol="1270" anchor="t" anchorCtr="0">
          <a:noAutofit/>
        </a:bodyPr>
        <a:lstStyle/>
        <a:p>
          <a:pPr marL="171450" lvl="1" indent="-171450" algn="just" defTabSz="711200" rtl="0">
            <a:lnSpc>
              <a:spcPct val="90000"/>
            </a:lnSpc>
            <a:spcBef>
              <a:spcPct val="0"/>
            </a:spcBef>
            <a:spcAft>
              <a:spcPct val="15000"/>
            </a:spcAft>
            <a:buChar char="••"/>
          </a:pPr>
          <a:r>
            <a:rPr lang="ru-RU" sz="1600" kern="1200" dirty="0" smtClean="0">
              <a:latin typeface="Times New Roman" pitchFamily="18" charset="0"/>
              <a:cs typeface="Times New Roman" pitchFamily="18" charset="0"/>
            </a:rPr>
            <a:t>– XVIII </a:t>
          </a:r>
          <a:r>
            <a:rPr lang="ru-RU" sz="1600" kern="1200" dirty="0" err="1" smtClean="0">
              <a:latin typeface="Times New Roman" pitchFamily="18" charset="0"/>
              <a:cs typeface="Times New Roman" pitchFamily="18" charset="0"/>
            </a:rPr>
            <a:t>асрда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пайдо</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бўлиб</a:t>
          </a:r>
          <a:r>
            <a:rPr lang="ru-RU" sz="1600" kern="1200" dirty="0" smtClean="0">
              <a:latin typeface="Times New Roman" pitchFamily="18" charset="0"/>
              <a:cs typeface="Times New Roman" pitchFamily="18" charset="0"/>
            </a:rPr>
            <a:t>, у </a:t>
          </a:r>
          <a:r>
            <a:rPr lang="ru-RU" sz="1600" kern="1200" dirty="0" err="1" smtClean="0">
              <a:latin typeface="Times New Roman" pitchFamily="18" charset="0"/>
              <a:cs typeface="Times New Roman" pitchFamily="18" charset="0"/>
            </a:rPr>
            <a:t>тадбиркор</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томонидан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амалга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ошириладиган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таваккалчилик</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жараёнлари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билан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боғлиқ</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Айнан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иқтисодиёт фанида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тадбиркорлик</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фаолиятига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оид</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дастлабки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тадқиқотлар ҳам шу</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даврда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Р.Кантильон</a:t>
          </a:r>
          <a:r>
            <a:rPr lang="ru-RU" sz="1600" kern="1200" dirty="0" smtClean="0">
              <a:latin typeface="Times New Roman" pitchFamily="18" charset="0"/>
              <a:cs typeface="Times New Roman" pitchFamily="18" charset="0"/>
            </a:rPr>
            <a:t>, А.Тюрго, </a:t>
          </a:r>
          <a:r>
            <a:rPr lang="ru-RU" sz="1600" kern="1200" dirty="0" err="1" smtClean="0">
              <a:latin typeface="Times New Roman" pitchFamily="18" charset="0"/>
              <a:cs typeface="Times New Roman" pitchFamily="18" charset="0"/>
            </a:rPr>
            <a:t>Ф.Кенэ</a:t>
          </a:r>
          <a:r>
            <a:rPr lang="ru-RU" sz="1600" kern="1200" dirty="0" smtClean="0">
              <a:latin typeface="Times New Roman" pitchFamily="18" charset="0"/>
              <a:cs typeface="Times New Roman" pitchFamily="18" charset="0"/>
            </a:rPr>
            <a:t>, А.Смит </a:t>
          </a:r>
          <a:r>
            <a:rPr lang="ru-RU" sz="1600" kern="1200" dirty="0" err="1" smtClean="0">
              <a:latin typeface="Times New Roman" pitchFamily="18" charset="0"/>
              <a:cs typeface="Times New Roman" pitchFamily="18" charset="0"/>
            </a:rPr>
            <a:t>ва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Ж.Б.Сэй</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асарларида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амалга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оширилган</a:t>
          </a:r>
          <a:r>
            <a:rPr lang="ru-RU" sz="1600" kern="1200" dirty="0" smtClean="0">
              <a:latin typeface="Times New Roman" pitchFamily="18" charset="0"/>
              <a:cs typeface="Times New Roman" pitchFamily="18" charset="0"/>
            </a:rPr>
            <a:t>. </a:t>
          </a:r>
          <a:endParaRPr lang="ru-RU" sz="1600" kern="1200" dirty="0">
            <a:latin typeface="Times New Roman" pitchFamily="18" charset="0"/>
            <a:cs typeface="Times New Roman" pitchFamily="18" charset="0"/>
          </a:endParaRPr>
        </a:p>
      </dsp:txBody>
      <dsp:txXfrm>
        <a:off x="0" y="319153"/>
        <a:ext cx="11088547" cy="1083600"/>
      </dsp:txXfrm>
    </dsp:sp>
    <dsp:sp modelId="{A84B67FE-9409-4532-B3B7-2F1A260D97F4}">
      <dsp:nvSpPr>
        <dsp:cNvPr id="0" name=""/>
        <dsp:cNvSpPr/>
      </dsp:nvSpPr>
      <dsp:spPr>
        <a:xfrm>
          <a:off x="554427" y="82993"/>
          <a:ext cx="7761982" cy="47232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384" tIns="0" rIns="293384" bIns="0" numCol="1" spcCol="1270" anchor="ctr" anchorCtr="0">
          <a:noAutofit/>
        </a:bodyPr>
        <a:lstStyle/>
        <a:p>
          <a:pPr lvl="0" algn="l"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Биринчи</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босқич</a:t>
          </a:r>
          <a:endParaRPr lang="en-US" sz="1800" kern="1200" dirty="0">
            <a:latin typeface="Times New Roman" pitchFamily="18" charset="0"/>
            <a:cs typeface="Times New Roman" pitchFamily="18" charset="0"/>
          </a:endParaRPr>
        </a:p>
      </dsp:txBody>
      <dsp:txXfrm>
        <a:off x="577484" y="106050"/>
        <a:ext cx="7715868" cy="426206"/>
      </dsp:txXfrm>
    </dsp:sp>
    <dsp:sp modelId="{7CF92331-0FE1-48D9-A62D-5AEE1C8E3FD5}">
      <dsp:nvSpPr>
        <dsp:cNvPr id="0" name=""/>
        <dsp:cNvSpPr/>
      </dsp:nvSpPr>
      <dsp:spPr>
        <a:xfrm>
          <a:off x="0" y="1725313"/>
          <a:ext cx="11088547" cy="1310400"/>
        </a:xfrm>
        <a:prstGeom prst="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0594" tIns="333248" rIns="860594" bIns="113792" numCol="1" spcCol="1270" anchor="t" anchorCtr="0">
          <a:noAutofit/>
        </a:bodyPr>
        <a:lstStyle/>
        <a:p>
          <a:pPr marL="171450" lvl="1" indent="-171450" algn="just" defTabSz="711200" rtl="0">
            <a:lnSpc>
              <a:spcPct val="90000"/>
            </a:lnSpc>
            <a:spcBef>
              <a:spcPct val="0"/>
            </a:spcBef>
            <a:spcAft>
              <a:spcPct val="15000"/>
            </a:spcAft>
            <a:buChar char="••"/>
          </a:pPr>
          <a:r>
            <a:rPr lang="ru-RU" sz="1600" kern="1200" dirty="0" err="1" smtClean="0">
              <a:latin typeface="Times New Roman" pitchFamily="18" charset="0"/>
              <a:cs typeface="Times New Roman" pitchFamily="18" charset="0"/>
            </a:rPr>
            <a:t>тадбиркорликнинг</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асосий</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хусусияти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сифатида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инновацион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фаолият</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ажратиб</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кўрсатилади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Бу</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оқимнинг асосчиси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Й.Шумпетер</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бўлиб</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унинг</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фикрича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иқтисодий ўсишнинг</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негизида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тадбиркорни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ишлаб</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чиқариш омилларини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янги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комбинациясини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ишлатишга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қўллашга бўлган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интилиши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ётади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ва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бу</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интилишнинг</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натижаси</a:t>
          </a:r>
          <a:r>
            <a:rPr lang="ru-RU" sz="1600" kern="1200" dirty="0" smtClean="0">
              <a:latin typeface="Times New Roman" pitchFamily="18" charset="0"/>
              <a:cs typeface="Times New Roman" pitchFamily="18" charset="0"/>
            </a:rPr>
            <a:t> инновация, </a:t>
          </a:r>
          <a:r>
            <a:rPr lang="ru-RU" sz="1600" kern="1200" dirty="0" err="1" smtClean="0">
              <a:latin typeface="Times New Roman" pitchFamily="18" charset="0"/>
              <a:cs typeface="Times New Roman" pitchFamily="18" charset="0"/>
            </a:rPr>
            <a:t>янгиликлар</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ҳисобланади.</a:t>
          </a:r>
          <a:r>
            <a:rPr lang="ru-RU" sz="1600" kern="1200" dirty="0" smtClean="0">
              <a:latin typeface="Times New Roman" pitchFamily="18" charset="0"/>
              <a:cs typeface="Times New Roman" pitchFamily="18" charset="0"/>
            </a:rPr>
            <a:t> </a:t>
          </a:r>
          <a:endParaRPr lang="ru-RU" sz="1600" kern="1200" dirty="0">
            <a:latin typeface="Times New Roman" pitchFamily="18" charset="0"/>
            <a:cs typeface="Times New Roman" pitchFamily="18" charset="0"/>
          </a:endParaRPr>
        </a:p>
      </dsp:txBody>
      <dsp:txXfrm>
        <a:off x="0" y="1725313"/>
        <a:ext cx="11088547" cy="1310400"/>
      </dsp:txXfrm>
    </dsp:sp>
    <dsp:sp modelId="{9F49056F-A514-44E7-8133-A0948C799184}">
      <dsp:nvSpPr>
        <dsp:cNvPr id="0" name=""/>
        <dsp:cNvSpPr/>
      </dsp:nvSpPr>
      <dsp:spPr>
        <a:xfrm>
          <a:off x="554427" y="1489153"/>
          <a:ext cx="7761982" cy="472320"/>
        </a:xfrm>
        <a:prstGeom prst="roundRect">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384" tIns="0" rIns="293384" bIns="0" numCol="1" spcCol="1270" anchor="ctr" anchorCtr="0">
          <a:noAutofit/>
        </a:bodyPr>
        <a:lstStyle/>
        <a:p>
          <a:pPr lvl="0" algn="l"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Иккинчи</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босқич</a:t>
          </a:r>
          <a:r>
            <a:rPr lang="ru-RU" sz="1800" kern="1200" dirty="0" smtClean="0">
              <a:latin typeface="Times New Roman" pitchFamily="18" charset="0"/>
              <a:cs typeface="Times New Roman" pitchFamily="18" charset="0"/>
            </a:rPr>
            <a:t> </a:t>
          </a:r>
          <a:endParaRPr lang="en-US" sz="1800" kern="1200" dirty="0">
            <a:latin typeface="Times New Roman" pitchFamily="18" charset="0"/>
            <a:cs typeface="Times New Roman" pitchFamily="18" charset="0"/>
          </a:endParaRPr>
        </a:p>
      </dsp:txBody>
      <dsp:txXfrm>
        <a:off x="577484" y="1512210"/>
        <a:ext cx="7715868" cy="426206"/>
      </dsp:txXfrm>
    </dsp:sp>
    <dsp:sp modelId="{055D3F7C-1860-489B-987A-F2A7B1BD0646}">
      <dsp:nvSpPr>
        <dsp:cNvPr id="0" name=""/>
        <dsp:cNvSpPr/>
      </dsp:nvSpPr>
      <dsp:spPr>
        <a:xfrm>
          <a:off x="0" y="3358274"/>
          <a:ext cx="11088547" cy="131040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0594" tIns="333248" rIns="860594" bIns="113792" numCol="1" spcCol="1270" anchor="t" anchorCtr="0">
          <a:noAutofit/>
        </a:bodyPr>
        <a:lstStyle/>
        <a:p>
          <a:pPr marL="171450" lvl="1" indent="-171450" algn="just" defTabSz="711200" rtl="0">
            <a:lnSpc>
              <a:spcPct val="90000"/>
            </a:lnSpc>
            <a:spcBef>
              <a:spcPct val="0"/>
            </a:spcBef>
            <a:spcAft>
              <a:spcPct val="15000"/>
            </a:spcAft>
            <a:buChar char="••"/>
          </a:pP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тадбиркорнинг</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муҳим шахсий</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фазилатлари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жумладан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изланиш</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ва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тадқиқот ҳисобланади.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Бу</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оқим намояндалари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Ф.Хайек</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ва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Л.Мизес</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тадбиркорликка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янги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иқтисодий имкониятларни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излаб</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топиш</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ва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тадқиқ қилиш деб</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қарайди, шу</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билан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бирга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фаолияти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изланиш</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тарзида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кечадиган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ҳар қандай шахсни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бўлғуси тадбиркор</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деб</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ҳисоблашади.</a:t>
          </a:r>
          <a:r>
            <a:rPr lang="ru-RU" sz="1600" kern="1200" dirty="0" smtClean="0">
              <a:latin typeface="Times New Roman" pitchFamily="18" charset="0"/>
              <a:cs typeface="Times New Roman" pitchFamily="18" charset="0"/>
            </a:rPr>
            <a:t> </a:t>
          </a:r>
          <a:endParaRPr lang="ru-RU" sz="1600" kern="1200" dirty="0">
            <a:latin typeface="Times New Roman" pitchFamily="18" charset="0"/>
            <a:cs typeface="Times New Roman" pitchFamily="18" charset="0"/>
          </a:endParaRPr>
        </a:p>
      </dsp:txBody>
      <dsp:txXfrm>
        <a:off x="0" y="3358274"/>
        <a:ext cx="11088547" cy="1310400"/>
      </dsp:txXfrm>
    </dsp:sp>
    <dsp:sp modelId="{B7822E12-F985-4BC8-8D23-B677190995F4}">
      <dsp:nvSpPr>
        <dsp:cNvPr id="0" name=""/>
        <dsp:cNvSpPr/>
      </dsp:nvSpPr>
      <dsp:spPr>
        <a:xfrm>
          <a:off x="554427" y="3122114"/>
          <a:ext cx="7761982" cy="47232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384" tIns="0" rIns="293384" bIns="0" numCol="1" spcCol="1270" anchor="ctr" anchorCtr="0">
          <a:noAutofit/>
        </a:bodyPr>
        <a:lstStyle/>
        <a:p>
          <a:pPr lvl="0" algn="l"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Учинчи</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босқич</a:t>
          </a:r>
          <a:r>
            <a:rPr lang="ru-RU" sz="1800" kern="1200" dirty="0" smtClean="0">
              <a:latin typeface="Times New Roman" pitchFamily="18" charset="0"/>
              <a:cs typeface="Times New Roman" pitchFamily="18" charset="0"/>
            </a:rPr>
            <a:t> </a:t>
          </a:r>
          <a:endParaRPr lang="en-US" sz="1800" kern="1200" dirty="0">
            <a:latin typeface="Times New Roman" pitchFamily="18" charset="0"/>
            <a:cs typeface="Times New Roman" pitchFamily="18" charset="0"/>
          </a:endParaRPr>
        </a:p>
      </dsp:txBody>
      <dsp:txXfrm>
        <a:off x="577484" y="3145171"/>
        <a:ext cx="7715868" cy="42620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9AFA0F-7276-4B97-8892-C29A2BF8C404}">
      <dsp:nvSpPr>
        <dsp:cNvPr id="0" name=""/>
        <dsp:cNvSpPr/>
      </dsp:nvSpPr>
      <dsp:spPr>
        <a:xfrm>
          <a:off x="0" y="22885"/>
          <a:ext cx="11088547" cy="110564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ru-RU" sz="2100" b="1" kern="1200" dirty="0" err="1" smtClean="0">
              <a:latin typeface="Times New Roman" pitchFamily="18" charset="0"/>
              <a:cs typeface="Times New Roman" pitchFamily="18" charset="0"/>
            </a:rPr>
            <a:t>Бугунги</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кунда</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тадбиркорлик</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фаолияти</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назариясининг</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ривожланишда</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уч</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тўлқин» </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яъни</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мазкур</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соҳани илмий</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жиҳатдан тадқиқ этишдаги</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алоҳида босқичлар шартли</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равишда</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ажратилади</a:t>
          </a:r>
          <a:r>
            <a:rPr lang="ru-RU" sz="2100" b="1" kern="1200" dirty="0" smtClean="0">
              <a:latin typeface="Times New Roman" pitchFamily="18" charset="0"/>
              <a:cs typeface="Times New Roman" pitchFamily="18" charset="0"/>
            </a:rPr>
            <a:t>. </a:t>
          </a:r>
          <a:endParaRPr lang="ru-RU" sz="2100" b="1" kern="1200" dirty="0">
            <a:latin typeface="Times New Roman" pitchFamily="18" charset="0"/>
            <a:cs typeface="Times New Roman" pitchFamily="18" charset="0"/>
          </a:endParaRPr>
        </a:p>
      </dsp:txBody>
      <dsp:txXfrm>
        <a:off x="53973" y="76858"/>
        <a:ext cx="10980601" cy="99770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9DAD7-1B97-4D5B-9E0A-E3E31A16830D}">
      <dsp:nvSpPr>
        <dsp:cNvPr id="0" name=""/>
        <dsp:cNvSpPr/>
      </dsp:nvSpPr>
      <dsp:spPr>
        <a:xfrm>
          <a:off x="0" y="386972"/>
          <a:ext cx="11169570" cy="937125"/>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6883" tIns="354076" rIns="866883" bIns="120904" numCol="1" spcCol="1270" anchor="t" anchorCtr="0">
          <a:noAutofit/>
        </a:bodyPr>
        <a:lstStyle/>
        <a:p>
          <a:pPr marL="171450" lvl="1" indent="-171450" algn="just" defTabSz="755650" rtl="0">
            <a:lnSpc>
              <a:spcPct val="90000"/>
            </a:lnSpc>
            <a:spcBef>
              <a:spcPct val="0"/>
            </a:spcBef>
            <a:spcAft>
              <a:spcPct val="15000"/>
            </a:spcAft>
            <a:buChar char="••"/>
          </a:pPr>
          <a:r>
            <a:rPr lang="ru-RU" sz="1700" kern="1200" dirty="0" err="1" smtClean="0">
              <a:latin typeface="Times New Roman" pitchFamily="18" charset="0"/>
              <a:cs typeface="Times New Roman" pitchFamily="18" charset="0"/>
            </a:rPr>
            <a:t>тадбиркор</a:t>
          </a:r>
          <a:r>
            <a:rPr lang="ru-RU" sz="1700" kern="1200" dirty="0" smtClean="0">
              <a:latin typeface="Times New Roman" pitchFamily="18" charset="0"/>
              <a:cs typeface="Times New Roman" pitchFamily="18" charset="0"/>
            </a:rPr>
            <a:t> товар </a:t>
          </a:r>
          <a:r>
            <a:rPr lang="ru-RU" sz="1700" kern="1200" dirty="0" err="1" smtClean="0">
              <a:latin typeface="Times New Roman" pitchFamily="18" charset="0"/>
              <a:cs typeface="Times New Roman" pitchFamily="18" charset="0"/>
            </a:rPr>
            <a:t>ва</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хизматлар</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ишлаб</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чиқариш жараёнида</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ишлаб</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чиқариш омилларини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бирлаштиради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ва</a:t>
          </a:r>
          <a:r>
            <a:rPr lang="ru-RU" sz="1700" kern="1200" dirty="0" smtClean="0">
              <a:latin typeface="Times New Roman" pitchFamily="18" charset="0"/>
              <a:cs typeface="Times New Roman" pitchFamily="18" charset="0"/>
            </a:rPr>
            <a:t> «катализатор» </a:t>
          </a:r>
          <a:r>
            <a:rPr lang="ru-RU" sz="1700" kern="1200" dirty="0" err="1" smtClean="0">
              <a:latin typeface="Times New Roman" pitchFamily="18" charset="0"/>
              <a:cs typeface="Times New Roman" pitchFamily="18" charset="0"/>
            </a:rPr>
            <a:t>вазифасини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бажаради</a:t>
          </a:r>
          <a:r>
            <a:rPr lang="ru-RU" sz="1700" kern="1200" dirty="0" smtClean="0">
              <a:latin typeface="Times New Roman" pitchFamily="18" charset="0"/>
              <a:cs typeface="Times New Roman" pitchFamily="18" charset="0"/>
            </a:rPr>
            <a:t>. </a:t>
          </a:r>
          <a:endParaRPr lang="en-US" sz="1700" kern="1200" dirty="0">
            <a:latin typeface="Times New Roman" pitchFamily="18" charset="0"/>
            <a:cs typeface="Times New Roman" pitchFamily="18" charset="0"/>
          </a:endParaRPr>
        </a:p>
      </dsp:txBody>
      <dsp:txXfrm>
        <a:off x="0" y="386972"/>
        <a:ext cx="11169570" cy="937125"/>
      </dsp:txXfrm>
    </dsp:sp>
    <dsp:sp modelId="{5144FA36-BCC5-44CF-ACF0-634B3BB278C2}">
      <dsp:nvSpPr>
        <dsp:cNvPr id="0" name=""/>
        <dsp:cNvSpPr/>
      </dsp:nvSpPr>
      <dsp:spPr>
        <a:xfrm>
          <a:off x="558478" y="136052"/>
          <a:ext cx="7818699" cy="50184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5528" tIns="0" rIns="295528" bIns="0" numCol="1" spcCol="1270" anchor="ctr" anchorCtr="0">
          <a:noAutofit/>
        </a:bodyPr>
        <a:lstStyle/>
        <a:p>
          <a:pPr lvl="0" algn="just" defTabSz="755650" rtl="0">
            <a:lnSpc>
              <a:spcPct val="90000"/>
            </a:lnSpc>
            <a:spcBef>
              <a:spcPct val="0"/>
            </a:spcBef>
            <a:spcAft>
              <a:spcPct val="35000"/>
            </a:spcAft>
          </a:pPr>
          <a:r>
            <a:rPr lang="ru-RU" sz="1700" b="1" kern="1200" dirty="0" err="1" smtClean="0">
              <a:latin typeface="Times New Roman" pitchFamily="18" charset="0"/>
              <a:cs typeface="Times New Roman" pitchFamily="18" charset="0"/>
            </a:rPr>
            <a:t>Биринчидан</a:t>
          </a:r>
          <a:endParaRPr lang="en-US" sz="1700" b="1" kern="1200" dirty="0">
            <a:latin typeface="Times New Roman" pitchFamily="18" charset="0"/>
            <a:cs typeface="Times New Roman" pitchFamily="18" charset="0"/>
          </a:endParaRPr>
        </a:p>
      </dsp:txBody>
      <dsp:txXfrm>
        <a:off x="582976" y="160550"/>
        <a:ext cx="7769703" cy="452844"/>
      </dsp:txXfrm>
    </dsp:sp>
    <dsp:sp modelId="{D5AA26C9-9F5F-42E0-8421-AFE97B59F3A2}">
      <dsp:nvSpPr>
        <dsp:cNvPr id="0" name=""/>
        <dsp:cNvSpPr/>
      </dsp:nvSpPr>
      <dsp:spPr>
        <a:xfrm>
          <a:off x="0" y="1666817"/>
          <a:ext cx="11169570" cy="709537"/>
        </a:xfrm>
        <a:prstGeom prst="rect">
          <a:avLst/>
        </a:prstGeom>
        <a:solidFill>
          <a:schemeClr val="lt1">
            <a:alpha val="90000"/>
            <a:hueOff val="0"/>
            <a:satOff val="0"/>
            <a:lumOff val="0"/>
            <a:alphaOff val="0"/>
          </a:schemeClr>
        </a:solidFill>
        <a:ln w="6350" cap="flat" cmpd="sng" algn="ctr">
          <a:solidFill>
            <a:schemeClr val="accent3">
              <a:hueOff val="903533"/>
              <a:satOff val="33333"/>
              <a:lumOff val="-4902"/>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6883" tIns="354076" rIns="866883" bIns="120904" numCol="1" spcCol="1270" anchor="t" anchorCtr="0">
          <a:noAutofit/>
        </a:bodyPr>
        <a:lstStyle/>
        <a:p>
          <a:pPr marL="171450" lvl="1" indent="-171450" algn="just" defTabSz="755650" rtl="0">
            <a:lnSpc>
              <a:spcPct val="90000"/>
            </a:lnSpc>
            <a:spcBef>
              <a:spcPct val="0"/>
            </a:spcBef>
            <a:spcAft>
              <a:spcPct val="15000"/>
            </a:spcAft>
            <a:buChar char="••"/>
          </a:pPr>
          <a:r>
            <a:rPr lang="ru-RU" sz="1700" kern="1200" dirty="0" err="1" smtClean="0">
              <a:latin typeface="Times New Roman" pitchFamily="18" charset="0"/>
              <a:cs typeface="Times New Roman" pitchFamily="18" charset="0"/>
            </a:rPr>
            <a:t>бизнесни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юритиш</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жараёнида</a:t>
          </a:r>
          <a:r>
            <a:rPr lang="ru-RU" sz="1700" kern="1200" dirty="0" smtClean="0">
              <a:latin typeface="Times New Roman" pitchFamily="18" charset="0"/>
              <a:cs typeface="Times New Roman" pitchFamily="18" charset="0"/>
            </a:rPr>
            <a:t> у </a:t>
          </a:r>
          <a:r>
            <a:rPr lang="ru-RU" sz="1700" kern="1200" dirty="0" err="1" smtClean="0">
              <a:latin typeface="Times New Roman" pitchFamily="18" charset="0"/>
              <a:cs typeface="Times New Roman" pitchFamily="18" charset="0"/>
            </a:rPr>
            <a:t>қарорлар қабул қилишдек қийин бир</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вазифани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зиммасига</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олади</a:t>
          </a:r>
          <a:r>
            <a:rPr lang="ru-RU" sz="1700" kern="1200" dirty="0" smtClean="0">
              <a:latin typeface="Times New Roman" pitchFamily="18" charset="0"/>
              <a:cs typeface="Times New Roman" pitchFamily="18" charset="0"/>
            </a:rPr>
            <a:t>. </a:t>
          </a:r>
          <a:endParaRPr lang="en-US" sz="1700" kern="1200" dirty="0">
            <a:latin typeface="Times New Roman" pitchFamily="18" charset="0"/>
            <a:cs typeface="Times New Roman" pitchFamily="18" charset="0"/>
          </a:endParaRPr>
        </a:p>
      </dsp:txBody>
      <dsp:txXfrm>
        <a:off x="0" y="1666817"/>
        <a:ext cx="11169570" cy="709537"/>
      </dsp:txXfrm>
    </dsp:sp>
    <dsp:sp modelId="{ED1D3CA1-048C-4FC2-9AAC-32AE4741CE7B}">
      <dsp:nvSpPr>
        <dsp:cNvPr id="0" name=""/>
        <dsp:cNvSpPr/>
      </dsp:nvSpPr>
      <dsp:spPr>
        <a:xfrm>
          <a:off x="558478" y="1415897"/>
          <a:ext cx="7818699" cy="501840"/>
        </a:xfrm>
        <a:prstGeom prst="roundRect">
          <a:avLst/>
        </a:prstGeom>
        <a:gradFill rotWithShape="0">
          <a:gsLst>
            <a:gs pos="0">
              <a:schemeClr val="accent3">
                <a:hueOff val="903533"/>
                <a:satOff val="33333"/>
                <a:lumOff val="-4902"/>
                <a:alphaOff val="0"/>
                <a:satMod val="103000"/>
                <a:lumMod val="102000"/>
                <a:tint val="94000"/>
              </a:schemeClr>
            </a:gs>
            <a:gs pos="50000">
              <a:schemeClr val="accent3">
                <a:hueOff val="903533"/>
                <a:satOff val="33333"/>
                <a:lumOff val="-4902"/>
                <a:alphaOff val="0"/>
                <a:satMod val="110000"/>
                <a:lumMod val="100000"/>
                <a:shade val="100000"/>
              </a:schemeClr>
            </a:gs>
            <a:gs pos="100000">
              <a:schemeClr val="accent3">
                <a:hueOff val="903533"/>
                <a:satOff val="33333"/>
                <a:lumOff val="-490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5528" tIns="0" rIns="295528" bIns="0" numCol="1" spcCol="1270" anchor="ctr" anchorCtr="0">
          <a:noAutofit/>
        </a:bodyPr>
        <a:lstStyle/>
        <a:p>
          <a:pPr lvl="0" algn="just" defTabSz="755650" rtl="0">
            <a:lnSpc>
              <a:spcPct val="90000"/>
            </a:lnSpc>
            <a:spcBef>
              <a:spcPct val="0"/>
            </a:spcBef>
            <a:spcAft>
              <a:spcPct val="35000"/>
            </a:spcAft>
          </a:pPr>
          <a:r>
            <a:rPr lang="ru-RU" sz="1700" b="1" kern="1200" dirty="0" err="1" smtClean="0">
              <a:latin typeface="Times New Roman" pitchFamily="18" charset="0"/>
              <a:cs typeface="Times New Roman" pitchFamily="18" charset="0"/>
            </a:rPr>
            <a:t>Иккинчидан</a:t>
          </a:r>
          <a:endParaRPr lang="en-US" sz="1700" b="1" kern="1200" dirty="0">
            <a:latin typeface="Times New Roman" pitchFamily="18" charset="0"/>
            <a:cs typeface="Times New Roman" pitchFamily="18" charset="0"/>
          </a:endParaRPr>
        </a:p>
      </dsp:txBody>
      <dsp:txXfrm>
        <a:off x="582976" y="1440395"/>
        <a:ext cx="7769703" cy="452844"/>
      </dsp:txXfrm>
    </dsp:sp>
    <dsp:sp modelId="{E14B29EB-1380-467C-B61B-758252EE087A}">
      <dsp:nvSpPr>
        <dsp:cNvPr id="0" name=""/>
        <dsp:cNvSpPr/>
      </dsp:nvSpPr>
      <dsp:spPr>
        <a:xfrm>
          <a:off x="0" y="2719075"/>
          <a:ext cx="11169570" cy="937125"/>
        </a:xfrm>
        <a:prstGeom prst="rect">
          <a:avLst/>
        </a:prstGeom>
        <a:solidFill>
          <a:schemeClr val="lt1">
            <a:alpha val="90000"/>
            <a:hueOff val="0"/>
            <a:satOff val="0"/>
            <a:lumOff val="0"/>
            <a:alphaOff val="0"/>
          </a:schemeClr>
        </a:solidFill>
        <a:ln w="6350" cap="flat" cmpd="sng" algn="ctr">
          <a:solidFill>
            <a:schemeClr val="accent3">
              <a:hueOff val="1807066"/>
              <a:satOff val="66667"/>
              <a:lumOff val="-9804"/>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6883" tIns="354076" rIns="866883" bIns="120904" numCol="1" spcCol="1270" anchor="t" anchorCtr="0">
          <a:noAutofit/>
        </a:bodyPr>
        <a:lstStyle/>
        <a:p>
          <a:pPr marL="171450" lvl="1" indent="-171450" algn="just" defTabSz="755650" rtl="0">
            <a:lnSpc>
              <a:spcPct val="90000"/>
            </a:lnSpc>
            <a:spcBef>
              <a:spcPct val="0"/>
            </a:spcBef>
            <a:spcAft>
              <a:spcPct val="15000"/>
            </a:spcAft>
            <a:buChar char="••"/>
          </a:pPr>
          <a:r>
            <a:rPr lang="ru-RU" sz="1700" kern="1200" dirty="0" err="1" smtClean="0">
              <a:latin typeface="Times New Roman" pitchFamily="18" charset="0"/>
              <a:cs typeface="Times New Roman" pitchFamily="18" charset="0"/>
            </a:rPr>
            <a:t>тадбиркор</a:t>
          </a:r>
          <a:r>
            <a:rPr lang="ru-RU" sz="1700" kern="1200" dirty="0" smtClean="0">
              <a:latin typeface="Times New Roman" pitchFamily="18" charset="0"/>
              <a:cs typeface="Times New Roman" pitchFamily="18" charset="0"/>
            </a:rPr>
            <a:t> – </a:t>
          </a:r>
          <a:r>
            <a:rPr lang="ru-RU" sz="1700" kern="1200" dirty="0" err="1" smtClean="0">
              <a:latin typeface="Times New Roman" pitchFamily="18" charset="0"/>
              <a:cs typeface="Times New Roman" pitchFamily="18" charset="0"/>
            </a:rPr>
            <a:t>ташкилотчи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шахс</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бўлиб</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янги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ишлаб</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чиқариш технологияларини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жорий</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қилиб, янги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маҳсулотлар ишлаб</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чиқаришга интилади</a:t>
          </a:r>
          <a:r>
            <a:rPr lang="ru-RU" sz="1700" kern="1200" dirty="0" smtClean="0">
              <a:latin typeface="Times New Roman" pitchFamily="18" charset="0"/>
              <a:cs typeface="Times New Roman" pitchFamily="18" charset="0"/>
            </a:rPr>
            <a:t>. </a:t>
          </a:r>
          <a:endParaRPr lang="en-US" sz="1700" kern="1200" dirty="0">
            <a:latin typeface="Times New Roman" pitchFamily="18" charset="0"/>
            <a:cs typeface="Times New Roman" pitchFamily="18" charset="0"/>
          </a:endParaRPr>
        </a:p>
      </dsp:txBody>
      <dsp:txXfrm>
        <a:off x="0" y="2719075"/>
        <a:ext cx="11169570" cy="937125"/>
      </dsp:txXfrm>
    </dsp:sp>
    <dsp:sp modelId="{E121F81C-755C-4179-829E-1DEBC8DBB4B3}">
      <dsp:nvSpPr>
        <dsp:cNvPr id="0" name=""/>
        <dsp:cNvSpPr/>
      </dsp:nvSpPr>
      <dsp:spPr>
        <a:xfrm>
          <a:off x="558478" y="2468155"/>
          <a:ext cx="7818699" cy="501840"/>
        </a:xfrm>
        <a:prstGeom prst="roundRect">
          <a:avLst/>
        </a:prstGeom>
        <a:gradFill rotWithShape="0">
          <a:gsLst>
            <a:gs pos="0">
              <a:schemeClr val="accent3">
                <a:hueOff val="1807066"/>
                <a:satOff val="66667"/>
                <a:lumOff val="-9804"/>
                <a:alphaOff val="0"/>
                <a:satMod val="103000"/>
                <a:lumMod val="102000"/>
                <a:tint val="94000"/>
              </a:schemeClr>
            </a:gs>
            <a:gs pos="50000">
              <a:schemeClr val="accent3">
                <a:hueOff val="1807066"/>
                <a:satOff val="66667"/>
                <a:lumOff val="-9804"/>
                <a:alphaOff val="0"/>
                <a:satMod val="110000"/>
                <a:lumMod val="100000"/>
                <a:shade val="100000"/>
              </a:schemeClr>
            </a:gs>
            <a:gs pos="100000">
              <a:schemeClr val="accent3">
                <a:hueOff val="1807066"/>
                <a:satOff val="66667"/>
                <a:lumOff val="-980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5528" tIns="0" rIns="295528" bIns="0" numCol="1" spcCol="1270" anchor="ctr" anchorCtr="0">
          <a:noAutofit/>
        </a:bodyPr>
        <a:lstStyle/>
        <a:p>
          <a:pPr lvl="0" algn="just" defTabSz="755650" rtl="0">
            <a:lnSpc>
              <a:spcPct val="90000"/>
            </a:lnSpc>
            <a:spcBef>
              <a:spcPct val="0"/>
            </a:spcBef>
            <a:spcAft>
              <a:spcPct val="35000"/>
            </a:spcAft>
          </a:pPr>
          <a:r>
            <a:rPr lang="ru-RU" sz="1700" b="1" kern="1200" dirty="0" err="1" smtClean="0">
              <a:latin typeface="Times New Roman" pitchFamily="18" charset="0"/>
              <a:cs typeface="Times New Roman" pitchFamily="18" charset="0"/>
            </a:rPr>
            <a:t>Учинчидан</a:t>
          </a:r>
          <a:endParaRPr lang="en-US" sz="1700" b="1" kern="1200" dirty="0">
            <a:latin typeface="Times New Roman" pitchFamily="18" charset="0"/>
            <a:cs typeface="Times New Roman" pitchFamily="18" charset="0"/>
          </a:endParaRPr>
        </a:p>
      </dsp:txBody>
      <dsp:txXfrm>
        <a:off x="582976" y="2492653"/>
        <a:ext cx="7769703" cy="452844"/>
      </dsp:txXfrm>
    </dsp:sp>
    <dsp:sp modelId="{A67F2ECA-4AA0-433D-9A3E-AEF9D6A3998A}">
      <dsp:nvSpPr>
        <dsp:cNvPr id="0" name=""/>
        <dsp:cNvSpPr/>
      </dsp:nvSpPr>
      <dsp:spPr>
        <a:xfrm>
          <a:off x="0" y="3998920"/>
          <a:ext cx="11169570" cy="937125"/>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6883" tIns="354076" rIns="866883" bIns="120904" numCol="1" spcCol="1270" anchor="t" anchorCtr="0">
          <a:noAutofit/>
        </a:bodyPr>
        <a:lstStyle/>
        <a:p>
          <a:pPr marL="171450" lvl="1" indent="-171450" algn="just" defTabSz="755650" rtl="0">
            <a:lnSpc>
              <a:spcPct val="90000"/>
            </a:lnSpc>
            <a:spcBef>
              <a:spcPct val="0"/>
            </a:spcBef>
            <a:spcAft>
              <a:spcPct val="15000"/>
            </a:spcAft>
            <a:buChar char="••"/>
          </a:pPr>
          <a:r>
            <a:rPr lang="ru-RU" sz="1700" kern="1200" dirty="0" err="1" smtClean="0">
              <a:latin typeface="Times New Roman" pitchFamily="18" charset="0"/>
              <a:cs typeface="Times New Roman" pitchFamily="18" charset="0"/>
            </a:rPr>
            <a:t>тадбиркор</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бу</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таҳликага борувчи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инсондир</a:t>
          </a:r>
          <a:r>
            <a:rPr lang="ru-RU" sz="1700" kern="1200" dirty="0" smtClean="0">
              <a:latin typeface="Times New Roman" pitchFamily="18" charset="0"/>
              <a:cs typeface="Times New Roman" pitchFamily="18" charset="0"/>
            </a:rPr>
            <a:t>. У </a:t>
          </a:r>
          <a:r>
            <a:rPr lang="ru-RU" sz="1700" kern="1200" dirty="0" err="1" smtClean="0">
              <a:latin typeface="Times New Roman" pitchFamily="18" charset="0"/>
              <a:cs typeface="Times New Roman" pitchFamily="18" charset="0"/>
            </a:rPr>
            <a:t>нафақат ўз</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мол-мулки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вақти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меҳнати билан</a:t>
          </a:r>
          <a:r>
            <a:rPr lang="ru-RU" sz="1700" kern="1200" dirty="0" smtClean="0">
              <a:latin typeface="Times New Roman" pitchFamily="18" charset="0"/>
              <a:cs typeface="Times New Roman" pitchFamily="18" charset="0"/>
            </a:rPr>
            <a:t>, балки </a:t>
          </a:r>
          <a:r>
            <a:rPr lang="ru-RU" sz="1700" kern="1200" dirty="0" err="1" smtClean="0">
              <a:latin typeface="Times New Roman" pitchFamily="18" charset="0"/>
              <a:cs typeface="Times New Roman" pitchFamily="18" charset="0"/>
            </a:rPr>
            <a:t>ўз</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шериклари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акциядорлари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қўшган маблағлар билан</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ҳам таҳликага боради</a:t>
          </a:r>
          <a:r>
            <a:rPr lang="ru-RU" sz="1700" kern="1200" dirty="0" smtClean="0">
              <a:latin typeface="Times New Roman" pitchFamily="18" charset="0"/>
              <a:cs typeface="Times New Roman" pitchFamily="18" charset="0"/>
            </a:rPr>
            <a:t>.</a:t>
          </a:r>
          <a:endParaRPr lang="ru-RU" sz="1700" kern="1200" dirty="0">
            <a:latin typeface="Times New Roman" pitchFamily="18" charset="0"/>
            <a:cs typeface="Times New Roman" pitchFamily="18" charset="0"/>
          </a:endParaRPr>
        </a:p>
      </dsp:txBody>
      <dsp:txXfrm>
        <a:off x="0" y="3998920"/>
        <a:ext cx="11169570" cy="937125"/>
      </dsp:txXfrm>
    </dsp:sp>
    <dsp:sp modelId="{17B1457D-2672-403C-A379-95A86B821707}">
      <dsp:nvSpPr>
        <dsp:cNvPr id="0" name=""/>
        <dsp:cNvSpPr/>
      </dsp:nvSpPr>
      <dsp:spPr>
        <a:xfrm>
          <a:off x="558478" y="3748000"/>
          <a:ext cx="7818699" cy="50184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5528" tIns="0" rIns="295528" bIns="0" numCol="1" spcCol="1270" anchor="ctr" anchorCtr="0">
          <a:noAutofit/>
        </a:bodyPr>
        <a:lstStyle/>
        <a:p>
          <a:pPr lvl="0" algn="just" defTabSz="755650" rtl="0">
            <a:lnSpc>
              <a:spcPct val="90000"/>
            </a:lnSpc>
            <a:spcBef>
              <a:spcPct val="0"/>
            </a:spcBef>
            <a:spcAft>
              <a:spcPct val="35000"/>
            </a:spcAft>
          </a:pPr>
          <a:r>
            <a:rPr lang="ru-RU" sz="1700" b="1" kern="1200" dirty="0" err="1" smtClean="0">
              <a:latin typeface="Times New Roman" pitchFamily="18" charset="0"/>
              <a:cs typeface="Times New Roman" pitchFamily="18" charset="0"/>
            </a:rPr>
            <a:t>Тўртинчидан</a:t>
          </a:r>
          <a:endParaRPr lang="en-US" sz="1700" b="1" kern="1200" dirty="0">
            <a:latin typeface="Times New Roman" pitchFamily="18" charset="0"/>
            <a:cs typeface="Times New Roman" pitchFamily="18" charset="0"/>
          </a:endParaRPr>
        </a:p>
      </dsp:txBody>
      <dsp:txXfrm>
        <a:off x="582976" y="3772498"/>
        <a:ext cx="7769703" cy="45284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8E22C-F35E-4955-805F-5C3BD6320CED}">
      <dsp:nvSpPr>
        <dsp:cNvPr id="0" name=""/>
        <dsp:cNvSpPr/>
      </dsp:nvSpPr>
      <dsp:spPr>
        <a:xfrm>
          <a:off x="0" y="0"/>
          <a:ext cx="11169570" cy="96525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ru-RU" sz="2500" b="1" kern="1200" dirty="0" err="1" smtClean="0">
              <a:latin typeface="Times New Roman" pitchFamily="18" charset="0"/>
              <a:cs typeface="Times New Roman" pitchFamily="18" charset="0"/>
            </a:rPr>
            <a:t>К.Макконнелл</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ва</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С.Брю</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тадбиркорлик</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асосида</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узлуксиз</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шартлар</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ва</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талаблар</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ётувчи</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муҳим фаолият</a:t>
          </a:r>
          <a:r>
            <a:rPr lang="ru-RU" sz="2500" b="1" kern="1200" dirty="0" smtClean="0">
              <a:latin typeface="Times New Roman" pitchFamily="18" charset="0"/>
              <a:cs typeface="Times New Roman" pitchFamily="18" charset="0"/>
            </a:rPr>
            <a:t> тури </a:t>
          </a:r>
          <a:r>
            <a:rPr lang="ru-RU" sz="2500" b="1" kern="1200" dirty="0" err="1" smtClean="0">
              <a:latin typeface="Times New Roman" pitchFamily="18" charset="0"/>
              <a:cs typeface="Times New Roman" pitchFamily="18" charset="0"/>
            </a:rPr>
            <a:t>сифатида</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қарайдилар</a:t>
          </a:r>
          <a:r>
            <a:rPr lang="ru-RU" sz="2500" b="1" kern="1200" dirty="0" smtClean="0">
              <a:latin typeface="Times New Roman" pitchFamily="18" charset="0"/>
              <a:cs typeface="Times New Roman" pitchFamily="18" charset="0"/>
            </a:rPr>
            <a:t>.</a:t>
          </a:r>
          <a:endParaRPr lang="ru-RU" sz="2500" b="1" kern="1200" dirty="0">
            <a:latin typeface="Times New Roman" pitchFamily="18" charset="0"/>
            <a:cs typeface="Times New Roman" pitchFamily="18" charset="0"/>
          </a:endParaRPr>
        </a:p>
      </dsp:txBody>
      <dsp:txXfrm>
        <a:off x="47120" y="47120"/>
        <a:ext cx="11075330" cy="87101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E85F87-2EB8-45AB-AC4A-C99118CD14AF}">
      <dsp:nvSpPr>
        <dsp:cNvPr id="0" name=""/>
        <dsp:cNvSpPr/>
      </dsp:nvSpPr>
      <dsp:spPr>
        <a:xfrm>
          <a:off x="0" y="269080"/>
          <a:ext cx="11076972" cy="904049"/>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9696" tIns="291592" rIns="859696" bIns="128016" numCol="1" spcCol="1270" anchor="t" anchorCtr="0">
          <a:noAutofit/>
        </a:bodyPr>
        <a:lstStyle/>
        <a:p>
          <a:pPr marL="171450" lvl="1" indent="-171450" algn="l" defTabSz="800100" rtl="0">
            <a:lnSpc>
              <a:spcPct val="90000"/>
            </a:lnSpc>
            <a:spcBef>
              <a:spcPct val="0"/>
            </a:spcBef>
            <a:spcAft>
              <a:spcPct val="15000"/>
            </a:spcAft>
            <a:buChar char="••"/>
          </a:pPr>
          <a:r>
            <a:rPr lang="uz-Cyrl-UZ" sz="1800" kern="1200" dirty="0" smtClean="0">
              <a:latin typeface="Times New Roman" pitchFamily="18" charset="0"/>
              <a:cs typeface="Times New Roman" pitchFamily="18" charset="0"/>
            </a:rPr>
            <a:t>тадбиркор товар ва хизматлар ишлаб чиқариш жараёнида ишлаб чиқариш омилларини бирлаштиради ва “катализатор” вазифасини бажаради. </a:t>
          </a:r>
          <a:endParaRPr lang="uz-Cyrl-UZ" sz="1800" b="1" kern="1200" dirty="0">
            <a:latin typeface="Times New Roman" pitchFamily="18" charset="0"/>
            <a:cs typeface="Times New Roman" pitchFamily="18" charset="0"/>
          </a:endParaRPr>
        </a:p>
      </dsp:txBody>
      <dsp:txXfrm>
        <a:off x="0" y="269080"/>
        <a:ext cx="11076972" cy="904049"/>
      </dsp:txXfrm>
    </dsp:sp>
    <dsp:sp modelId="{564110FC-D6C1-4C8A-B280-D0F878BA0CF3}">
      <dsp:nvSpPr>
        <dsp:cNvPr id="0" name=""/>
        <dsp:cNvSpPr/>
      </dsp:nvSpPr>
      <dsp:spPr>
        <a:xfrm>
          <a:off x="553848" y="62440"/>
          <a:ext cx="8561602" cy="41328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078" tIns="0" rIns="293078" bIns="0" numCol="1" spcCol="1270" anchor="ctr" anchorCtr="0">
          <a:noAutofit/>
        </a:bodyPr>
        <a:lstStyle/>
        <a:p>
          <a:pPr lvl="0" algn="l" defTabSz="800100" rtl="0">
            <a:lnSpc>
              <a:spcPct val="90000"/>
            </a:lnSpc>
            <a:spcBef>
              <a:spcPct val="0"/>
            </a:spcBef>
            <a:spcAft>
              <a:spcPct val="35000"/>
            </a:spcAft>
          </a:pPr>
          <a:r>
            <a:rPr lang="uz-Cyrl-UZ" sz="1800" b="1" kern="1200" dirty="0" smtClean="0">
              <a:latin typeface="Times New Roman" pitchFamily="18" charset="0"/>
              <a:cs typeface="Times New Roman" pitchFamily="18" charset="0"/>
            </a:rPr>
            <a:t>Биринчидан</a:t>
          </a:r>
          <a:endParaRPr lang="uz-Cyrl-UZ" sz="1800" b="1" kern="1200" dirty="0">
            <a:latin typeface="Times New Roman" pitchFamily="18" charset="0"/>
            <a:cs typeface="Times New Roman" pitchFamily="18" charset="0"/>
          </a:endParaRPr>
        </a:p>
      </dsp:txBody>
      <dsp:txXfrm>
        <a:off x="574023" y="82615"/>
        <a:ext cx="8521252" cy="372930"/>
      </dsp:txXfrm>
    </dsp:sp>
    <dsp:sp modelId="{DC72D226-718F-475C-8863-66139819935D}">
      <dsp:nvSpPr>
        <dsp:cNvPr id="0" name=""/>
        <dsp:cNvSpPr/>
      </dsp:nvSpPr>
      <dsp:spPr>
        <a:xfrm>
          <a:off x="0" y="1455370"/>
          <a:ext cx="11076972" cy="904049"/>
        </a:xfrm>
        <a:prstGeom prst="rect">
          <a:avLst/>
        </a:prstGeom>
        <a:solidFill>
          <a:schemeClr val="lt1">
            <a:alpha val="90000"/>
            <a:hueOff val="0"/>
            <a:satOff val="0"/>
            <a:lumOff val="0"/>
            <a:alphaOff val="0"/>
          </a:schemeClr>
        </a:solidFill>
        <a:ln w="6350" cap="flat" cmpd="sng" algn="ctr">
          <a:solidFill>
            <a:schemeClr val="accent3">
              <a:hueOff val="903533"/>
              <a:satOff val="33333"/>
              <a:lumOff val="-4902"/>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9696" tIns="291592" rIns="859696" bIns="128016" numCol="1" spcCol="1270" anchor="t" anchorCtr="0">
          <a:noAutofit/>
        </a:bodyPr>
        <a:lstStyle/>
        <a:p>
          <a:pPr marL="171450" lvl="1" indent="-171450" algn="l" defTabSz="800100" rtl="0">
            <a:lnSpc>
              <a:spcPct val="90000"/>
            </a:lnSpc>
            <a:spcBef>
              <a:spcPct val="0"/>
            </a:spcBef>
            <a:spcAft>
              <a:spcPct val="15000"/>
            </a:spcAft>
            <a:buChar char="••"/>
          </a:pPr>
          <a:r>
            <a:rPr lang="uz-Cyrl-UZ" sz="1800" kern="1200" smtClean="0">
              <a:latin typeface="Times New Roman" pitchFamily="18" charset="0"/>
              <a:cs typeface="Times New Roman" pitchFamily="18" charset="0"/>
            </a:rPr>
            <a:t>бизнесни </a:t>
          </a:r>
          <a:r>
            <a:rPr lang="uz-Cyrl-UZ" sz="1800" kern="1200" dirty="0" smtClean="0">
              <a:latin typeface="Times New Roman" pitchFamily="18" charset="0"/>
              <a:cs typeface="Times New Roman" pitchFamily="18" charset="0"/>
            </a:rPr>
            <a:t>юритиш жараёнида у қарорлар қабул қилишдек қийин бир вазифани зиммасига олади.</a:t>
          </a:r>
          <a:endParaRPr lang="ru-RU" sz="1800" kern="1200" dirty="0">
            <a:latin typeface="Times New Roman" pitchFamily="18" charset="0"/>
            <a:cs typeface="Times New Roman" pitchFamily="18" charset="0"/>
          </a:endParaRPr>
        </a:p>
      </dsp:txBody>
      <dsp:txXfrm>
        <a:off x="0" y="1455370"/>
        <a:ext cx="11076972" cy="904049"/>
      </dsp:txXfrm>
    </dsp:sp>
    <dsp:sp modelId="{940832BF-9E46-4A3B-AD6C-C94C8D2CCC52}">
      <dsp:nvSpPr>
        <dsp:cNvPr id="0" name=""/>
        <dsp:cNvSpPr/>
      </dsp:nvSpPr>
      <dsp:spPr>
        <a:xfrm>
          <a:off x="553848" y="1248730"/>
          <a:ext cx="8561602" cy="413280"/>
        </a:xfrm>
        <a:prstGeom prst="roundRect">
          <a:avLst/>
        </a:prstGeom>
        <a:gradFill rotWithShape="0">
          <a:gsLst>
            <a:gs pos="0">
              <a:schemeClr val="accent3">
                <a:hueOff val="903533"/>
                <a:satOff val="33333"/>
                <a:lumOff val="-4902"/>
                <a:alphaOff val="0"/>
                <a:satMod val="103000"/>
                <a:lumMod val="102000"/>
                <a:tint val="94000"/>
              </a:schemeClr>
            </a:gs>
            <a:gs pos="50000">
              <a:schemeClr val="accent3">
                <a:hueOff val="903533"/>
                <a:satOff val="33333"/>
                <a:lumOff val="-4902"/>
                <a:alphaOff val="0"/>
                <a:satMod val="110000"/>
                <a:lumMod val="100000"/>
                <a:shade val="100000"/>
              </a:schemeClr>
            </a:gs>
            <a:gs pos="100000">
              <a:schemeClr val="accent3">
                <a:hueOff val="903533"/>
                <a:satOff val="33333"/>
                <a:lumOff val="-490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078" tIns="0" rIns="293078" bIns="0" numCol="1" spcCol="1270" anchor="ctr" anchorCtr="0">
          <a:noAutofit/>
        </a:bodyPr>
        <a:lstStyle/>
        <a:p>
          <a:pPr lvl="0" algn="l" defTabSz="800100" rtl="0">
            <a:lnSpc>
              <a:spcPct val="90000"/>
            </a:lnSpc>
            <a:spcBef>
              <a:spcPct val="0"/>
            </a:spcBef>
            <a:spcAft>
              <a:spcPct val="35000"/>
            </a:spcAft>
          </a:pPr>
          <a:r>
            <a:rPr lang="uz-Cyrl-UZ" sz="1800" b="1" kern="1200" dirty="0" smtClean="0">
              <a:latin typeface="Times New Roman" pitchFamily="18" charset="0"/>
              <a:cs typeface="Times New Roman" pitchFamily="18" charset="0"/>
            </a:rPr>
            <a:t>Иккинчидан</a:t>
          </a:r>
          <a:endParaRPr lang="ru-RU" sz="1800" kern="1200" dirty="0">
            <a:latin typeface="Times New Roman" pitchFamily="18" charset="0"/>
            <a:cs typeface="Times New Roman" pitchFamily="18" charset="0"/>
          </a:endParaRPr>
        </a:p>
      </dsp:txBody>
      <dsp:txXfrm>
        <a:off x="574023" y="1268905"/>
        <a:ext cx="8521252" cy="372930"/>
      </dsp:txXfrm>
    </dsp:sp>
    <dsp:sp modelId="{D58B9D50-2BE7-4340-A7CD-E51DE92DE789}">
      <dsp:nvSpPr>
        <dsp:cNvPr id="0" name=""/>
        <dsp:cNvSpPr/>
      </dsp:nvSpPr>
      <dsp:spPr>
        <a:xfrm>
          <a:off x="0" y="2641660"/>
          <a:ext cx="11076972" cy="904049"/>
        </a:xfrm>
        <a:prstGeom prst="rect">
          <a:avLst/>
        </a:prstGeom>
        <a:solidFill>
          <a:schemeClr val="lt1">
            <a:alpha val="90000"/>
            <a:hueOff val="0"/>
            <a:satOff val="0"/>
            <a:lumOff val="0"/>
            <a:alphaOff val="0"/>
          </a:schemeClr>
        </a:solidFill>
        <a:ln w="6350" cap="flat" cmpd="sng" algn="ctr">
          <a:solidFill>
            <a:schemeClr val="accent3">
              <a:hueOff val="1807066"/>
              <a:satOff val="66667"/>
              <a:lumOff val="-9804"/>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9696" tIns="291592" rIns="859696" bIns="128016" numCol="1" spcCol="1270" anchor="t" anchorCtr="0">
          <a:noAutofit/>
        </a:bodyPr>
        <a:lstStyle/>
        <a:p>
          <a:pPr marL="171450" lvl="1" indent="-171450" algn="l" defTabSz="800100" rtl="0">
            <a:lnSpc>
              <a:spcPct val="90000"/>
            </a:lnSpc>
            <a:spcBef>
              <a:spcPct val="0"/>
            </a:spcBef>
            <a:spcAft>
              <a:spcPct val="15000"/>
            </a:spcAft>
            <a:buChar char="••"/>
          </a:pPr>
          <a:r>
            <a:rPr lang="uz-Cyrl-UZ" sz="1800" kern="1200" smtClean="0">
              <a:latin typeface="Times New Roman" pitchFamily="18" charset="0"/>
              <a:cs typeface="Times New Roman" pitchFamily="18" charset="0"/>
            </a:rPr>
            <a:t>тадбиркор </a:t>
          </a:r>
          <a:r>
            <a:rPr lang="uz-Cyrl-UZ" sz="1800" kern="1200" dirty="0" smtClean="0">
              <a:latin typeface="Times New Roman" pitchFamily="18" charset="0"/>
              <a:cs typeface="Times New Roman" pitchFamily="18" charset="0"/>
            </a:rPr>
            <a:t>– ташкилотчи шахс бўлиб, янги ишлаб чиқариш технологияларини жорий қилиб, янги маҳсулотлар ишлаб чиқаришга интилади. </a:t>
          </a:r>
          <a:endParaRPr lang="uz-Cyrl-UZ" sz="1800" b="1" kern="1200" dirty="0">
            <a:latin typeface="Times New Roman" pitchFamily="18" charset="0"/>
            <a:cs typeface="Times New Roman" pitchFamily="18" charset="0"/>
          </a:endParaRPr>
        </a:p>
      </dsp:txBody>
      <dsp:txXfrm>
        <a:off x="0" y="2641660"/>
        <a:ext cx="11076972" cy="904049"/>
      </dsp:txXfrm>
    </dsp:sp>
    <dsp:sp modelId="{D8935E5D-4F41-4D84-9045-D8EB8D2EB235}">
      <dsp:nvSpPr>
        <dsp:cNvPr id="0" name=""/>
        <dsp:cNvSpPr/>
      </dsp:nvSpPr>
      <dsp:spPr>
        <a:xfrm>
          <a:off x="553848" y="2435020"/>
          <a:ext cx="8561602" cy="413280"/>
        </a:xfrm>
        <a:prstGeom prst="roundRect">
          <a:avLst/>
        </a:prstGeom>
        <a:gradFill rotWithShape="0">
          <a:gsLst>
            <a:gs pos="0">
              <a:schemeClr val="accent3">
                <a:hueOff val="1807066"/>
                <a:satOff val="66667"/>
                <a:lumOff val="-9804"/>
                <a:alphaOff val="0"/>
                <a:satMod val="103000"/>
                <a:lumMod val="102000"/>
                <a:tint val="94000"/>
              </a:schemeClr>
            </a:gs>
            <a:gs pos="50000">
              <a:schemeClr val="accent3">
                <a:hueOff val="1807066"/>
                <a:satOff val="66667"/>
                <a:lumOff val="-9804"/>
                <a:alphaOff val="0"/>
                <a:satMod val="110000"/>
                <a:lumMod val="100000"/>
                <a:shade val="100000"/>
              </a:schemeClr>
            </a:gs>
            <a:gs pos="100000">
              <a:schemeClr val="accent3">
                <a:hueOff val="1807066"/>
                <a:satOff val="66667"/>
                <a:lumOff val="-980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078" tIns="0" rIns="293078" bIns="0" numCol="1" spcCol="1270" anchor="ctr" anchorCtr="0">
          <a:noAutofit/>
        </a:bodyPr>
        <a:lstStyle/>
        <a:p>
          <a:pPr lvl="0" algn="l" defTabSz="800100" rtl="0">
            <a:lnSpc>
              <a:spcPct val="90000"/>
            </a:lnSpc>
            <a:spcBef>
              <a:spcPct val="0"/>
            </a:spcBef>
            <a:spcAft>
              <a:spcPct val="35000"/>
            </a:spcAft>
          </a:pPr>
          <a:r>
            <a:rPr lang="uz-Cyrl-UZ" sz="1800" b="1" kern="1200" dirty="0" smtClean="0">
              <a:latin typeface="Times New Roman" pitchFamily="18" charset="0"/>
              <a:cs typeface="Times New Roman" pitchFamily="18" charset="0"/>
            </a:rPr>
            <a:t>Учинчидан</a:t>
          </a:r>
          <a:endParaRPr lang="uz-Cyrl-UZ" sz="1800" b="1" kern="1200" dirty="0">
            <a:latin typeface="Times New Roman" pitchFamily="18" charset="0"/>
            <a:cs typeface="Times New Roman" pitchFamily="18" charset="0"/>
          </a:endParaRPr>
        </a:p>
      </dsp:txBody>
      <dsp:txXfrm>
        <a:off x="574023" y="2455195"/>
        <a:ext cx="8521252" cy="372930"/>
      </dsp:txXfrm>
    </dsp:sp>
    <dsp:sp modelId="{B28CCEE1-7672-42D8-84DD-985C93F468CF}">
      <dsp:nvSpPr>
        <dsp:cNvPr id="0" name=""/>
        <dsp:cNvSpPr/>
      </dsp:nvSpPr>
      <dsp:spPr>
        <a:xfrm>
          <a:off x="0" y="3862902"/>
          <a:ext cx="11076972" cy="83790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9696" tIns="291592" rIns="859696" bIns="113792" numCol="1" spcCol="1270" anchor="t" anchorCtr="0">
          <a:noAutofit/>
        </a:bodyPr>
        <a:lstStyle/>
        <a:p>
          <a:pPr marL="171450" lvl="1" indent="-171450" algn="l" defTabSz="711200" rtl="0">
            <a:lnSpc>
              <a:spcPct val="90000"/>
            </a:lnSpc>
            <a:spcBef>
              <a:spcPct val="0"/>
            </a:spcBef>
            <a:spcAft>
              <a:spcPct val="15000"/>
            </a:spcAft>
            <a:buChar char="••"/>
          </a:pPr>
          <a:r>
            <a:rPr lang="uz-Cyrl-UZ" sz="1600" kern="1200" dirty="0" smtClean="0">
              <a:latin typeface="Times New Roman" pitchFamily="18" charset="0"/>
              <a:cs typeface="Times New Roman" pitchFamily="18" charset="0"/>
            </a:rPr>
            <a:t>тадбиркор бу таҳликага борувчи инсондир. У нафақат ўз мол-мулки, вақти, меҳнати билан, балки ўз шериклари, ҳиссадорлари қўшган маблағлар билан ҳам таҳликага боради.</a:t>
          </a:r>
          <a:endParaRPr lang="ru-RU" sz="1600" kern="1200" dirty="0">
            <a:latin typeface="Times New Roman" pitchFamily="18" charset="0"/>
            <a:cs typeface="Times New Roman" pitchFamily="18" charset="0"/>
          </a:endParaRPr>
        </a:p>
      </dsp:txBody>
      <dsp:txXfrm>
        <a:off x="0" y="3862902"/>
        <a:ext cx="11076972" cy="837900"/>
      </dsp:txXfrm>
    </dsp:sp>
    <dsp:sp modelId="{2AF29C46-9AD7-4B56-8B4A-EF44DF88F5B2}">
      <dsp:nvSpPr>
        <dsp:cNvPr id="0" name=""/>
        <dsp:cNvSpPr/>
      </dsp:nvSpPr>
      <dsp:spPr>
        <a:xfrm>
          <a:off x="553848" y="3621310"/>
          <a:ext cx="8561602" cy="448231"/>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078" tIns="0" rIns="293078" bIns="0" numCol="1" spcCol="1270" anchor="ctr" anchorCtr="0">
          <a:noAutofit/>
        </a:bodyPr>
        <a:lstStyle/>
        <a:p>
          <a:pPr lvl="0" algn="l" defTabSz="711200" rtl="0">
            <a:lnSpc>
              <a:spcPct val="90000"/>
            </a:lnSpc>
            <a:spcBef>
              <a:spcPct val="0"/>
            </a:spcBef>
            <a:spcAft>
              <a:spcPct val="35000"/>
            </a:spcAft>
          </a:pPr>
          <a:r>
            <a:rPr lang="uz-Cyrl-UZ" sz="1600" b="1" kern="1200" dirty="0" smtClean="0">
              <a:latin typeface="Times New Roman" pitchFamily="18" charset="0"/>
              <a:cs typeface="Times New Roman" pitchFamily="18" charset="0"/>
            </a:rPr>
            <a:t>Тўртинчидан</a:t>
          </a:r>
          <a:endParaRPr lang="ru-RU" sz="1600" kern="1200" dirty="0">
            <a:latin typeface="Times New Roman" pitchFamily="18" charset="0"/>
            <a:cs typeface="Times New Roman" pitchFamily="18" charset="0"/>
          </a:endParaRPr>
        </a:p>
      </dsp:txBody>
      <dsp:txXfrm>
        <a:off x="575729" y="3643191"/>
        <a:ext cx="8517840" cy="40446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F060E0-9C1E-4CE3-97AA-EF90CB5403FC}">
      <dsp:nvSpPr>
        <dsp:cNvPr id="0" name=""/>
        <dsp:cNvSpPr/>
      </dsp:nvSpPr>
      <dsp:spPr>
        <a:xfrm>
          <a:off x="0" y="2660"/>
          <a:ext cx="11076972" cy="1099800"/>
        </a:xfrm>
        <a:prstGeom prst="roundRect">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9070" tIns="179070" rIns="179070" bIns="179070" numCol="1" spcCol="1270" anchor="ctr" anchorCtr="0">
          <a:noAutofit/>
        </a:bodyPr>
        <a:lstStyle/>
        <a:p>
          <a:pPr lvl="0" algn="l" defTabSz="2089150" rtl="0">
            <a:lnSpc>
              <a:spcPct val="90000"/>
            </a:lnSpc>
            <a:spcBef>
              <a:spcPct val="0"/>
            </a:spcBef>
            <a:spcAft>
              <a:spcPct val="35000"/>
            </a:spcAft>
          </a:pPr>
          <a:r>
            <a:rPr lang="uz-Cyrl-UZ" sz="4700" b="0" kern="1200" dirty="0" smtClean="0">
              <a:latin typeface="Times New Roman" pitchFamily="18" charset="0"/>
              <a:cs typeface="Times New Roman" pitchFamily="18" charset="0"/>
            </a:rPr>
            <a:t>Тадбиркорларнинг вазифалари:</a:t>
          </a:r>
          <a:endParaRPr lang="ru-RU" sz="4700" b="0" kern="1200" dirty="0">
            <a:latin typeface="Times New Roman" pitchFamily="18" charset="0"/>
            <a:cs typeface="Times New Roman" pitchFamily="18" charset="0"/>
          </a:endParaRPr>
        </a:p>
      </dsp:txBody>
      <dsp:txXfrm>
        <a:off x="53688" y="56348"/>
        <a:ext cx="10969596" cy="99242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DBEB80-27D8-438E-8E06-04FABBCB6554}">
      <dsp:nvSpPr>
        <dsp:cNvPr id="0" name=""/>
        <dsp:cNvSpPr/>
      </dsp:nvSpPr>
      <dsp:spPr>
        <a:xfrm>
          <a:off x="0" y="343378"/>
          <a:ext cx="11134846" cy="21735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4188" tIns="479044" rIns="864188" bIns="163576" numCol="1" spcCol="1270" anchor="t" anchorCtr="0">
          <a:noAutofit/>
        </a:bodyPr>
        <a:lstStyle/>
        <a:p>
          <a:pPr marL="228600" lvl="1" indent="-228600" algn="just" defTabSz="1022350" rtl="0">
            <a:lnSpc>
              <a:spcPct val="90000"/>
            </a:lnSpc>
            <a:spcBef>
              <a:spcPct val="0"/>
            </a:spcBef>
            <a:spcAft>
              <a:spcPct val="15000"/>
            </a:spcAft>
            <a:buChar char="••"/>
          </a:pPr>
          <a:r>
            <a:rPr lang="uz-Cyrl-UZ" sz="2300" kern="1200" dirty="0" smtClean="0">
              <a:latin typeface="Times New Roman" pitchFamily="18" charset="0"/>
              <a:cs typeface="Times New Roman" pitchFamily="18" charset="0"/>
            </a:rPr>
            <a:t>тадбиркор хўжалик юритишнинг бирон турини танлаш, ишлаб чиқариш жараёнини амалга ошириш, уни ўзгаришларга мослаштириш, манбаларни танлаш, ресурс топиш, маҳсулот сотиш, уларга баҳо белгилаш, фойдани тасарруф қилиш кабилар бўйича маълум </a:t>
          </a:r>
          <a:r>
            <a:rPr lang="uz-Cyrl-UZ" sz="2300" kern="1200" dirty="0" smtClean="0">
              <a:latin typeface="Times New Roman" pitchFamily="18" charset="0"/>
              <a:cs typeface="Times New Roman" pitchFamily="18" charset="0"/>
            </a:rPr>
            <a:t>ҳуқуқ </a:t>
          </a:r>
          <a:r>
            <a:rPr lang="uz-Cyrl-UZ" sz="2300" kern="1200" dirty="0" smtClean="0">
              <a:latin typeface="Times New Roman" pitchFamily="18" charset="0"/>
              <a:cs typeface="Times New Roman" pitchFamily="18" charset="0"/>
            </a:rPr>
            <a:t>ва эркинликлар мавжуд бўлишини тақозо этади.</a:t>
          </a:r>
          <a:endParaRPr lang="ru-RU" sz="2300" b="1" kern="1200" dirty="0">
            <a:latin typeface="Times New Roman" pitchFamily="18" charset="0"/>
            <a:cs typeface="Times New Roman" pitchFamily="18" charset="0"/>
          </a:endParaRPr>
        </a:p>
      </dsp:txBody>
      <dsp:txXfrm>
        <a:off x="0" y="343378"/>
        <a:ext cx="11134846" cy="2173500"/>
      </dsp:txXfrm>
    </dsp:sp>
    <dsp:sp modelId="{CB0C1B44-73D7-4D14-AB76-B1A2FCC813AD}">
      <dsp:nvSpPr>
        <dsp:cNvPr id="0" name=""/>
        <dsp:cNvSpPr/>
      </dsp:nvSpPr>
      <dsp:spPr>
        <a:xfrm>
          <a:off x="556742" y="3898"/>
          <a:ext cx="7794392" cy="67896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4609" tIns="0" rIns="294609" bIns="0" numCol="1" spcCol="1270" anchor="ctr" anchorCtr="0">
          <a:noAutofit/>
        </a:bodyPr>
        <a:lstStyle/>
        <a:p>
          <a:pPr lvl="0" algn="l" defTabSz="1022350" rtl="0">
            <a:lnSpc>
              <a:spcPct val="90000"/>
            </a:lnSpc>
            <a:spcBef>
              <a:spcPct val="0"/>
            </a:spcBef>
            <a:spcAft>
              <a:spcPct val="35000"/>
            </a:spcAft>
          </a:pPr>
          <a:r>
            <a:rPr lang="uz-Cyrl-UZ" sz="2300" b="1" kern="1200" dirty="0" smtClean="0">
              <a:latin typeface="Times New Roman" pitchFamily="18" charset="0"/>
              <a:cs typeface="Times New Roman" pitchFamily="18" charset="0"/>
            </a:rPr>
            <a:t>Биринчидан</a:t>
          </a:r>
          <a:endParaRPr lang="ru-RU" sz="2300" b="1" kern="1200" dirty="0">
            <a:latin typeface="Times New Roman" pitchFamily="18" charset="0"/>
            <a:cs typeface="Times New Roman" pitchFamily="18" charset="0"/>
          </a:endParaRPr>
        </a:p>
      </dsp:txBody>
      <dsp:txXfrm>
        <a:off x="589886" y="37042"/>
        <a:ext cx="7728104" cy="612672"/>
      </dsp:txXfrm>
    </dsp:sp>
    <dsp:sp modelId="{429F02A9-6FDD-40C9-A612-EA6F320290EF}">
      <dsp:nvSpPr>
        <dsp:cNvPr id="0" name=""/>
        <dsp:cNvSpPr/>
      </dsp:nvSpPr>
      <dsp:spPr>
        <a:xfrm>
          <a:off x="0" y="2980558"/>
          <a:ext cx="11134846" cy="188370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4188" tIns="479044" rIns="864188" bIns="163576" numCol="1" spcCol="1270" anchor="t" anchorCtr="0">
          <a:noAutofit/>
        </a:bodyPr>
        <a:lstStyle/>
        <a:p>
          <a:pPr marL="228600" lvl="1" indent="-228600" algn="just" defTabSz="1022350" rtl="0">
            <a:lnSpc>
              <a:spcPct val="90000"/>
            </a:lnSpc>
            <a:spcBef>
              <a:spcPct val="0"/>
            </a:spcBef>
            <a:spcAft>
              <a:spcPct val="15000"/>
            </a:spcAft>
            <a:buChar char="••"/>
          </a:pPr>
          <a:r>
            <a:rPr lang="uz-Cyrl-UZ" sz="2300" kern="1200" dirty="0" smtClean="0">
              <a:latin typeface="Times New Roman" pitchFamily="18" charset="0"/>
              <a:cs typeface="Times New Roman" pitchFamily="18" charset="0"/>
            </a:rPr>
            <a:t>тадбиркор ишлаб чиқариш воситаларига, ишлаб чиқарилган маҳсулот ва олинган даромадга мулкчилик хуқуқига эга бўлиши керак. Тадбиркорлик фаолияти мулкдорнинг ўзи томонидан ҳам, унинг мол-мулки асосида иш юритувчи субъект томонидан ҳам амалга оширилиши мумкин. </a:t>
          </a:r>
          <a:endParaRPr lang="ru-RU" sz="2300" kern="1200" dirty="0">
            <a:latin typeface="Times New Roman" pitchFamily="18" charset="0"/>
            <a:cs typeface="Times New Roman" pitchFamily="18" charset="0"/>
          </a:endParaRPr>
        </a:p>
      </dsp:txBody>
      <dsp:txXfrm>
        <a:off x="0" y="2980558"/>
        <a:ext cx="11134846" cy="1883700"/>
      </dsp:txXfrm>
    </dsp:sp>
    <dsp:sp modelId="{F2CA05D0-5915-4C63-AC3A-C6A7FC2CF9C7}">
      <dsp:nvSpPr>
        <dsp:cNvPr id="0" name=""/>
        <dsp:cNvSpPr/>
      </dsp:nvSpPr>
      <dsp:spPr>
        <a:xfrm>
          <a:off x="556742" y="2641079"/>
          <a:ext cx="7794392" cy="67896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4609" tIns="0" rIns="294609" bIns="0" numCol="1" spcCol="1270" anchor="ctr" anchorCtr="0">
          <a:noAutofit/>
        </a:bodyPr>
        <a:lstStyle/>
        <a:p>
          <a:pPr lvl="0" algn="l" defTabSz="1022350" rtl="0">
            <a:lnSpc>
              <a:spcPct val="90000"/>
            </a:lnSpc>
            <a:spcBef>
              <a:spcPct val="0"/>
            </a:spcBef>
            <a:spcAft>
              <a:spcPct val="35000"/>
            </a:spcAft>
          </a:pPr>
          <a:r>
            <a:rPr lang="uz-Cyrl-UZ" sz="2300" b="1" kern="1200" dirty="0" smtClean="0">
              <a:latin typeface="Times New Roman" pitchFamily="18" charset="0"/>
              <a:cs typeface="Times New Roman" pitchFamily="18" charset="0"/>
            </a:rPr>
            <a:t>Иккинчидан</a:t>
          </a:r>
          <a:endParaRPr lang="ru-RU" sz="2300" kern="1200" dirty="0">
            <a:latin typeface="Times New Roman" pitchFamily="18" charset="0"/>
            <a:cs typeface="Times New Roman" pitchFamily="18" charset="0"/>
          </a:endParaRPr>
        </a:p>
      </dsp:txBody>
      <dsp:txXfrm>
        <a:off x="589886" y="2674223"/>
        <a:ext cx="7728104" cy="61267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64A427-7C0A-4088-8EA2-522D7F4DDFB4}">
      <dsp:nvSpPr>
        <dsp:cNvPr id="0" name=""/>
        <dsp:cNvSpPr/>
      </dsp:nvSpPr>
      <dsp:spPr>
        <a:xfrm>
          <a:off x="0" y="11197"/>
          <a:ext cx="11134846" cy="919938"/>
        </a:xfrm>
        <a:prstGeom prst="roundRect">
          <a:avLst/>
        </a:prstGeom>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hemeClr val="accent1"/>
        </a:lnRef>
        <a:fillRef idx="3">
          <a:schemeClr val="accent1"/>
        </a:fillRef>
        <a:effectRef idx="3">
          <a:schemeClr val="accent1"/>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uz-Cyrl-UZ" sz="2700" b="0" u="none" kern="1200" dirty="0" smtClean="0">
              <a:latin typeface="Times New Roman" pitchFamily="18" charset="0"/>
              <a:cs typeface="Times New Roman" pitchFamily="18" charset="0"/>
            </a:rPr>
            <a:t>Тадбиркорликнинг ривожланиш шарт-шароитлари:</a:t>
          </a:r>
          <a:endParaRPr lang="ru-RU" sz="2700" b="0" u="none" kern="1200" dirty="0">
            <a:latin typeface="Times New Roman" pitchFamily="18" charset="0"/>
            <a:cs typeface="Times New Roman" pitchFamily="18" charset="0"/>
          </a:endParaRPr>
        </a:p>
      </dsp:txBody>
      <dsp:txXfrm>
        <a:off x="44908" y="56105"/>
        <a:ext cx="11045030" cy="83012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091F2F-2118-490C-9BF0-B965EDB4ED71}">
      <dsp:nvSpPr>
        <dsp:cNvPr id="0" name=""/>
        <dsp:cNvSpPr/>
      </dsp:nvSpPr>
      <dsp:spPr>
        <a:xfrm>
          <a:off x="0" y="325536"/>
          <a:ext cx="11076972" cy="148995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9696" tIns="458216" rIns="859696" bIns="156464" numCol="1" spcCol="1270" anchor="t" anchorCtr="0">
          <a:noAutofit/>
        </a:bodyPr>
        <a:lstStyle/>
        <a:p>
          <a:pPr marL="228600" lvl="1" indent="-228600" algn="just" defTabSz="977900" rtl="0">
            <a:lnSpc>
              <a:spcPct val="90000"/>
            </a:lnSpc>
            <a:spcBef>
              <a:spcPct val="0"/>
            </a:spcBef>
            <a:spcAft>
              <a:spcPct val="15000"/>
            </a:spcAft>
            <a:buChar char="••"/>
          </a:pPr>
          <a:r>
            <a:rPr lang="uz-Cyrl-UZ" sz="2200" kern="1200" smtClean="0">
              <a:latin typeface="Times New Roman" pitchFamily="18" charset="0"/>
              <a:cs typeface="Times New Roman" pitchFamily="18" charset="0"/>
            </a:rPr>
            <a:t>хўжалик </a:t>
          </a:r>
          <a:r>
            <a:rPr lang="uz-Cyrl-UZ" sz="2200" kern="1200" dirty="0" smtClean="0">
              <a:latin typeface="Times New Roman" pitchFamily="18" charset="0"/>
              <a:cs typeface="Times New Roman" pitchFamily="18" charset="0"/>
            </a:rPr>
            <a:t>юритиш йўлини эркин танлаш, даромадни инвестициялаш имконияти ва шу кабиларни реал таъминлайдиган маълум иқтисодий муҳит ва ижтимоий сиёсий шароит яратиши зарур.</a:t>
          </a:r>
          <a:endParaRPr lang="ru-RU" sz="2200" kern="1200" dirty="0">
            <a:latin typeface="Times New Roman" pitchFamily="18" charset="0"/>
            <a:cs typeface="Times New Roman" pitchFamily="18" charset="0"/>
          </a:endParaRPr>
        </a:p>
      </dsp:txBody>
      <dsp:txXfrm>
        <a:off x="0" y="325536"/>
        <a:ext cx="11076972" cy="1489950"/>
      </dsp:txXfrm>
    </dsp:sp>
    <dsp:sp modelId="{19C234DB-2BA5-4B3B-9BF8-BA2276ABA515}">
      <dsp:nvSpPr>
        <dsp:cNvPr id="0" name=""/>
        <dsp:cNvSpPr/>
      </dsp:nvSpPr>
      <dsp:spPr>
        <a:xfrm>
          <a:off x="553848" y="816"/>
          <a:ext cx="7753880" cy="64944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078" tIns="0" rIns="293078" bIns="0" numCol="1" spcCol="1270" anchor="ctr" anchorCtr="0">
          <a:noAutofit/>
        </a:bodyPr>
        <a:lstStyle/>
        <a:p>
          <a:pPr lvl="0" algn="just" defTabSz="977900" rtl="0">
            <a:lnSpc>
              <a:spcPct val="90000"/>
            </a:lnSpc>
            <a:spcBef>
              <a:spcPct val="0"/>
            </a:spcBef>
            <a:spcAft>
              <a:spcPct val="35000"/>
            </a:spcAft>
          </a:pPr>
          <a:r>
            <a:rPr lang="uz-Cyrl-UZ" sz="2200" b="1" kern="1200" dirty="0" smtClean="0">
              <a:latin typeface="Times New Roman" pitchFamily="18" charset="0"/>
              <a:cs typeface="Times New Roman" pitchFamily="18" charset="0"/>
            </a:rPr>
            <a:t>Учинчидан</a:t>
          </a:r>
          <a:endParaRPr lang="ru-RU" sz="2200" kern="1200" dirty="0">
            <a:latin typeface="Times New Roman" pitchFamily="18" charset="0"/>
            <a:cs typeface="Times New Roman" pitchFamily="18" charset="0"/>
          </a:endParaRPr>
        </a:p>
      </dsp:txBody>
      <dsp:txXfrm>
        <a:off x="585551" y="32519"/>
        <a:ext cx="7690474" cy="586034"/>
      </dsp:txXfrm>
    </dsp:sp>
    <dsp:sp modelId="{E5401FD2-8601-4690-B725-A14DAE879A76}">
      <dsp:nvSpPr>
        <dsp:cNvPr id="0" name=""/>
        <dsp:cNvSpPr/>
      </dsp:nvSpPr>
      <dsp:spPr>
        <a:xfrm>
          <a:off x="0" y="2259006"/>
          <a:ext cx="11076972" cy="1212750"/>
        </a:xfrm>
        <a:prstGeom prst="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9696" tIns="458216" rIns="859696" bIns="156464" numCol="1" spcCol="1270" anchor="t" anchorCtr="0">
          <a:noAutofit/>
        </a:bodyPr>
        <a:lstStyle/>
        <a:p>
          <a:pPr marL="228600" lvl="1" indent="-228600" algn="just" defTabSz="977900" rtl="0">
            <a:lnSpc>
              <a:spcPct val="90000"/>
            </a:lnSpc>
            <a:spcBef>
              <a:spcPct val="0"/>
            </a:spcBef>
            <a:spcAft>
              <a:spcPct val="15000"/>
            </a:spcAft>
            <a:buChar char="••"/>
          </a:pPr>
          <a:r>
            <a:rPr lang="uz-Cyrl-UZ" sz="2200" kern="1200" smtClean="0">
              <a:latin typeface="Times New Roman" pitchFamily="18" charset="0"/>
              <a:cs typeface="Times New Roman" pitchFamily="18" charset="0"/>
            </a:rPr>
            <a:t>тадбиркорлик </a:t>
          </a:r>
          <a:r>
            <a:rPr lang="uz-Cyrl-UZ" sz="2200" kern="1200" dirty="0" smtClean="0">
              <a:latin typeface="Times New Roman" pitchFamily="18" charset="0"/>
              <a:cs typeface="Times New Roman" pitchFamily="18" charset="0"/>
            </a:rPr>
            <a:t>мулкчилик ва ўзлаштириш турли-туман шакллари ва турларининг мавжудлигини тақозо қилади. </a:t>
          </a:r>
          <a:endParaRPr lang="ru-RU" sz="2200" kern="1200" dirty="0">
            <a:latin typeface="Times New Roman" pitchFamily="18" charset="0"/>
            <a:cs typeface="Times New Roman" pitchFamily="18" charset="0"/>
          </a:endParaRPr>
        </a:p>
      </dsp:txBody>
      <dsp:txXfrm>
        <a:off x="0" y="2259006"/>
        <a:ext cx="11076972" cy="1212750"/>
      </dsp:txXfrm>
    </dsp:sp>
    <dsp:sp modelId="{474B4D8C-A6AF-4163-BEBF-919E27C81E45}">
      <dsp:nvSpPr>
        <dsp:cNvPr id="0" name=""/>
        <dsp:cNvSpPr/>
      </dsp:nvSpPr>
      <dsp:spPr>
        <a:xfrm>
          <a:off x="553848" y="1934286"/>
          <a:ext cx="7753880" cy="649440"/>
        </a:xfrm>
        <a:prstGeom prst="roundRect">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078" tIns="0" rIns="293078" bIns="0" numCol="1" spcCol="1270" anchor="ctr" anchorCtr="0">
          <a:noAutofit/>
        </a:bodyPr>
        <a:lstStyle/>
        <a:p>
          <a:pPr lvl="0" algn="just" defTabSz="977900" rtl="0">
            <a:lnSpc>
              <a:spcPct val="90000"/>
            </a:lnSpc>
            <a:spcBef>
              <a:spcPct val="0"/>
            </a:spcBef>
            <a:spcAft>
              <a:spcPct val="35000"/>
            </a:spcAft>
          </a:pPr>
          <a:r>
            <a:rPr lang="uz-Cyrl-UZ" sz="2200" b="1" kern="1200" dirty="0" smtClean="0">
              <a:latin typeface="Times New Roman" pitchFamily="18" charset="0"/>
              <a:cs typeface="Times New Roman" pitchFamily="18" charset="0"/>
            </a:rPr>
            <a:t>Тўртинчидан</a:t>
          </a:r>
          <a:endParaRPr lang="ru-RU" sz="2200" kern="1200" dirty="0">
            <a:latin typeface="Times New Roman" pitchFamily="18" charset="0"/>
            <a:cs typeface="Times New Roman" pitchFamily="18" charset="0"/>
          </a:endParaRPr>
        </a:p>
      </dsp:txBody>
      <dsp:txXfrm>
        <a:off x="585551" y="1965989"/>
        <a:ext cx="7690474" cy="586034"/>
      </dsp:txXfrm>
    </dsp:sp>
    <dsp:sp modelId="{13127B50-D145-48F9-A1FE-11322D6655B9}">
      <dsp:nvSpPr>
        <dsp:cNvPr id="0" name=""/>
        <dsp:cNvSpPr/>
      </dsp:nvSpPr>
      <dsp:spPr>
        <a:xfrm>
          <a:off x="0" y="3915276"/>
          <a:ext cx="11076972" cy="180180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9696" tIns="458216" rIns="859696" bIns="156464" numCol="1" spcCol="1270" anchor="t" anchorCtr="0">
          <a:noAutofit/>
        </a:bodyPr>
        <a:lstStyle/>
        <a:p>
          <a:pPr marL="228600" lvl="1" indent="-228600" algn="just" defTabSz="977900" rtl="0">
            <a:lnSpc>
              <a:spcPct val="90000"/>
            </a:lnSpc>
            <a:spcBef>
              <a:spcPct val="0"/>
            </a:spcBef>
            <a:spcAft>
              <a:spcPct val="15000"/>
            </a:spcAft>
            <a:buChar char="••"/>
          </a:pPr>
          <a:r>
            <a:rPr lang="uz-Cyrl-UZ" sz="2200" kern="1200" dirty="0" smtClean="0">
              <a:latin typeface="Times New Roman" pitchFamily="18" charset="0"/>
              <a:cs typeface="Times New Roman" pitchFamily="18" charset="0"/>
            </a:rPr>
            <a:t>етарли молиявий манбаларга, яхши маълумот ва малакали тайёргарликка эга бўлиш, умумий тижорат қонунчилиги, солиқ бўйича имтиёзлар, тадбиркорлик муҳити ва уни ривожлантиришда жамият манфаатдорлигининг мавжуд бўлиши.</a:t>
          </a:r>
          <a:endParaRPr lang="ru-RU" sz="2200" kern="1200" dirty="0">
            <a:latin typeface="Times New Roman" pitchFamily="18" charset="0"/>
            <a:cs typeface="Times New Roman" pitchFamily="18" charset="0"/>
          </a:endParaRPr>
        </a:p>
      </dsp:txBody>
      <dsp:txXfrm>
        <a:off x="0" y="3915276"/>
        <a:ext cx="11076972" cy="1801800"/>
      </dsp:txXfrm>
    </dsp:sp>
    <dsp:sp modelId="{681DD32A-4044-4975-A40A-0FDD1B93DCBB}">
      <dsp:nvSpPr>
        <dsp:cNvPr id="0" name=""/>
        <dsp:cNvSpPr/>
      </dsp:nvSpPr>
      <dsp:spPr>
        <a:xfrm>
          <a:off x="553848" y="3590556"/>
          <a:ext cx="7753880" cy="64944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078" tIns="0" rIns="293078" bIns="0" numCol="1" spcCol="1270" anchor="ctr" anchorCtr="0">
          <a:noAutofit/>
        </a:bodyPr>
        <a:lstStyle/>
        <a:p>
          <a:pPr lvl="0" algn="just" defTabSz="977900" rtl="0">
            <a:lnSpc>
              <a:spcPct val="90000"/>
            </a:lnSpc>
            <a:spcBef>
              <a:spcPct val="0"/>
            </a:spcBef>
            <a:spcAft>
              <a:spcPct val="35000"/>
            </a:spcAft>
          </a:pPr>
          <a:r>
            <a:rPr lang="uz-Cyrl-UZ" sz="2200" b="1" kern="1200" dirty="0" smtClean="0">
              <a:latin typeface="Times New Roman" pitchFamily="18" charset="0"/>
              <a:cs typeface="Times New Roman" pitchFamily="18" charset="0"/>
            </a:rPr>
            <a:t>Бешинчидан</a:t>
          </a:r>
          <a:endParaRPr lang="ru-RU" sz="2200" kern="1200" dirty="0">
            <a:latin typeface="Times New Roman" pitchFamily="18" charset="0"/>
            <a:cs typeface="Times New Roman" pitchFamily="18" charset="0"/>
          </a:endParaRPr>
        </a:p>
      </dsp:txBody>
      <dsp:txXfrm>
        <a:off x="585551" y="3622259"/>
        <a:ext cx="7690474" cy="58603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3FF03C-A954-4B9B-BE51-71FBEE8B31F4}">
      <dsp:nvSpPr>
        <dsp:cNvPr id="0" name=""/>
        <dsp:cNvSpPr/>
      </dsp:nvSpPr>
      <dsp:spPr>
        <a:xfrm>
          <a:off x="2905222" y="0"/>
          <a:ext cx="4589654" cy="4589654"/>
        </a:xfrm>
        <a:prstGeom prst="triangl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12FDBD9E-4949-460A-B32F-FC2DE14A2888}">
      <dsp:nvSpPr>
        <dsp:cNvPr id="0" name=""/>
        <dsp:cNvSpPr/>
      </dsp:nvSpPr>
      <dsp:spPr>
        <a:xfrm>
          <a:off x="5200049" y="459413"/>
          <a:ext cx="2983275" cy="652591"/>
        </a:xfrm>
        <a:prstGeom prst="round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latin typeface="Times New Roman" pitchFamily="18" charset="0"/>
              <a:cs typeface="Times New Roman" pitchFamily="18" charset="0"/>
            </a:rPr>
            <a:t>Давлат</a:t>
          </a:r>
          <a:endParaRPr lang="ru-RU" sz="2800" kern="1200" dirty="0">
            <a:latin typeface="Times New Roman" pitchFamily="18" charset="0"/>
            <a:cs typeface="Times New Roman" pitchFamily="18" charset="0"/>
          </a:endParaRPr>
        </a:p>
      </dsp:txBody>
      <dsp:txXfrm>
        <a:off x="5231906" y="491270"/>
        <a:ext cx="2919561" cy="588877"/>
      </dsp:txXfrm>
    </dsp:sp>
    <dsp:sp modelId="{EEA15392-BC76-40AF-976B-8DF35130E9BA}">
      <dsp:nvSpPr>
        <dsp:cNvPr id="0" name=""/>
        <dsp:cNvSpPr/>
      </dsp:nvSpPr>
      <dsp:spPr>
        <a:xfrm>
          <a:off x="5200049" y="1193578"/>
          <a:ext cx="2983275" cy="652591"/>
        </a:xfrm>
        <a:prstGeom prst="roundRect">
          <a:avLst/>
        </a:prstGeom>
        <a:solidFill>
          <a:schemeClr val="lt1">
            <a:alpha val="90000"/>
            <a:hueOff val="0"/>
            <a:satOff val="0"/>
            <a:lumOff val="0"/>
            <a:alphaOff val="0"/>
          </a:schemeClr>
        </a:soli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latin typeface="Times New Roman" pitchFamily="18" charset="0"/>
              <a:cs typeface="Times New Roman" pitchFamily="18" charset="0"/>
            </a:rPr>
            <a:t>Жамоа</a:t>
          </a:r>
          <a:endParaRPr lang="ru-RU" sz="2800" kern="1200" dirty="0">
            <a:latin typeface="Times New Roman" pitchFamily="18" charset="0"/>
            <a:cs typeface="Times New Roman" pitchFamily="18" charset="0"/>
          </a:endParaRPr>
        </a:p>
      </dsp:txBody>
      <dsp:txXfrm>
        <a:off x="5231906" y="1225435"/>
        <a:ext cx="2919561" cy="588877"/>
      </dsp:txXfrm>
    </dsp:sp>
    <dsp:sp modelId="{185CA25C-5483-4AD1-AC06-FFAEDB12A250}">
      <dsp:nvSpPr>
        <dsp:cNvPr id="0" name=""/>
        <dsp:cNvSpPr/>
      </dsp:nvSpPr>
      <dsp:spPr>
        <a:xfrm>
          <a:off x="5200049" y="1927744"/>
          <a:ext cx="2983275" cy="652591"/>
        </a:xfrm>
        <a:prstGeom prst="round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latin typeface="Times New Roman" pitchFamily="18" charset="0"/>
              <a:cs typeface="Times New Roman" pitchFamily="18" charset="0"/>
            </a:rPr>
            <a:t>Шахсий</a:t>
          </a:r>
          <a:endParaRPr lang="ru-RU" sz="2800" kern="1200" dirty="0">
            <a:latin typeface="Times New Roman" pitchFamily="18" charset="0"/>
            <a:cs typeface="Times New Roman" pitchFamily="18" charset="0"/>
          </a:endParaRPr>
        </a:p>
      </dsp:txBody>
      <dsp:txXfrm>
        <a:off x="5231906" y="1959601"/>
        <a:ext cx="2919561" cy="588877"/>
      </dsp:txXfrm>
    </dsp:sp>
    <dsp:sp modelId="{16B0C056-12D7-4C89-A6CF-524C58A8332F}">
      <dsp:nvSpPr>
        <dsp:cNvPr id="0" name=""/>
        <dsp:cNvSpPr/>
      </dsp:nvSpPr>
      <dsp:spPr>
        <a:xfrm>
          <a:off x="5200049" y="2661909"/>
          <a:ext cx="2983275" cy="652591"/>
        </a:xfrm>
        <a:prstGeom prst="roundRect">
          <a:avLst/>
        </a:prstGeom>
        <a:solidFill>
          <a:schemeClr val="lt1">
            <a:alpha val="90000"/>
            <a:hueOff val="0"/>
            <a:satOff val="0"/>
            <a:lumOff val="0"/>
            <a:alphaOff val="0"/>
          </a:schemeClr>
        </a:soli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latin typeface="Times New Roman" pitchFamily="18" charset="0"/>
              <a:cs typeface="Times New Roman" pitchFamily="18" charset="0"/>
            </a:rPr>
            <a:t>Хусусий</a:t>
          </a:r>
          <a:endParaRPr lang="ru-RU" sz="2800" kern="1200" dirty="0">
            <a:latin typeface="Times New Roman" pitchFamily="18" charset="0"/>
            <a:cs typeface="Times New Roman" pitchFamily="18" charset="0"/>
          </a:endParaRPr>
        </a:p>
      </dsp:txBody>
      <dsp:txXfrm>
        <a:off x="5231906" y="2693766"/>
        <a:ext cx="2919561" cy="588877"/>
      </dsp:txXfrm>
    </dsp:sp>
    <dsp:sp modelId="{2F0DF759-742D-4E6C-A9EA-B98D0EAC3364}">
      <dsp:nvSpPr>
        <dsp:cNvPr id="0" name=""/>
        <dsp:cNvSpPr/>
      </dsp:nvSpPr>
      <dsp:spPr>
        <a:xfrm>
          <a:off x="5200049" y="3396075"/>
          <a:ext cx="2983275" cy="652591"/>
        </a:xfrm>
        <a:prstGeom prst="round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latin typeface="Times New Roman" pitchFamily="18" charset="0"/>
              <a:cs typeface="Times New Roman" pitchFamily="18" charset="0"/>
            </a:rPr>
            <a:t>Аралаш</a:t>
          </a:r>
          <a:endParaRPr lang="ru-RU" sz="2800" kern="1200" dirty="0">
            <a:latin typeface="Times New Roman" pitchFamily="18" charset="0"/>
            <a:cs typeface="Times New Roman" pitchFamily="18" charset="0"/>
          </a:endParaRPr>
        </a:p>
      </dsp:txBody>
      <dsp:txXfrm>
        <a:off x="5231906" y="3427932"/>
        <a:ext cx="2919561" cy="58887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EC3420-33C5-4CF9-9640-B2216116A4AA}">
      <dsp:nvSpPr>
        <dsp:cNvPr id="0" name=""/>
        <dsp:cNvSpPr/>
      </dsp:nvSpPr>
      <dsp:spPr>
        <a:xfrm>
          <a:off x="0" y="4209"/>
          <a:ext cx="11088547" cy="1143001"/>
        </a:xfrm>
        <a:prstGeom prst="roundRect">
          <a:avLst/>
        </a:prstGeom>
        <a:solidFill>
          <a:srgbClr val="00B050"/>
        </a:soli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4"/>
        </a:lnRef>
        <a:fillRef idx="3">
          <a:schemeClr val="accent4"/>
        </a:fillRef>
        <a:effectRef idx="3">
          <a:schemeClr val="accent4"/>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b="1" kern="1200" dirty="0" smtClean="0">
              <a:latin typeface="Times New Roman" pitchFamily="18" charset="0"/>
              <a:cs typeface="Times New Roman" pitchFamily="18" charset="0"/>
            </a:rPr>
            <a:t>2. </a:t>
          </a:r>
          <a:r>
            <a:rPr lang="ru-RU" sz="2400" b="1" kern="1200" dirty="0" err="1" smtClean="0">
              <a:latin typeface="Times New Roman" pitchFamily="18" charset="0"/>
              <a:cs typeface="Times New Roman" pitchFamily="18" charset="0"/>
            </a:rPr>
            <a:t>Тадбиркорлик</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фаолиятининг</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шакллари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уларни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ташкил</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этиш</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ва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бошқаришнинг бозор</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тизимлари</a:t>
          </a:r>
          <a:endParaRPr lang="ru-RU" sz="2400" b="1" kern="1200" dirty="0">
            <a:latin typeface="Times New Roman" pitchFamily="18" charset="0"/>
            <a:cs typeface="Times New Roman" pitchFamily="18" charset="0"/>
          </a:endParaRPr>
        </a:p>
      </dsp:txBody>
      <dsp:txXfrm>
        <a:off x="55797" y="60006"/>
        <a:ext cx="10976953" cy="103140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B0AC19-AC88-4372-A7D2-18CFCFEBEACB}">
      <dsp:nvSpPr>
        <dsp:cNvPr id="0" name=""/>
        <dsp:cNvSpPr/>
      </dsp:nvSpPr>
      <dsp:spPr>
        <a:xfrm>
          <a:off x="0" y="439782"/>
          <a:ext cx="11088546" cy="121905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0594" tIns="374904" rIns="860594" bIns="128016" numCol="1" spcCol="1270" anchor="t" anchorCtr="0">
          <a:noAutofit/>
        </a:bodyPr>
        <a:lstStyle/>
        <a:p>
          <a:pPr marL="171450" lvl="1" indent="-171450" algn="just" defTabSz="800100" rtl="0">
            <a:lnSpc>
              <a:spcPct val="90000"/>
            </a:lnSpc>
            <a:spcBef>
              <a:spcPct val="0"/>
            </a:spcBef>
            <a:spcAft>
              <a:spcPct val="15000"/>
            </a:spcAft>
            <a:buChar char="••"/>
          </a:pPr>
          <a:r>
            <a:rPr lang="uz-Cyrl-UZ" sz="1800" b="1" i="0" u="sng" kern="1200" dirty="0" smtClean="0">
              <a:latin typeface="Times New Roman" pitchFamily="18" charset="0"/>
              <a:cs typeface="Times New Roman" pitchFamily="18" charset="0"/>
            </a:rPr>
            <a:t> </a:t>
          </a:r>
          <a:r>
            <a:rPr lang="uz-Cyrl-UZ" sz="1800" b="0" i="0" u="none" kern="1200" dirty="0" smtClean="0">
              <a:latin typeface="Times New Roman" pitchFamily="18" charset="0"/>
              <a:cs typeface="Times New Roman" pitchFamily="18" charset="0"/>
            </a:rPr>
            <a:t>ҳуқуқий ва хўжалик мустақиллигига эга бўлмаган корхоналар- улар давлатнинг маъмурий-бошқариш тизимига киради ва вазирлик, маҳкама ёки маҳаллий ўзини-ўзи бошқариш органларига бевосита бўйсунади ёки уларнинг таркибий қисми ҳисобланади.</a:t>
          </a:r>
          <a:endParaRPr lang="ru-RU" sz="1800" b="0" i="0" u="none" kern="1200" dirty="0">
            <a:latin typeface="Times New Roman" pitchFamily="18" charset="0"/>
            <a:cs typeface="Times New Roman" pitchFamily="18" charset="0"/>
          </a:endParaRPr>
        </a:p>
      </dsp:txBody>
      <dsp:txXfrm>
        <a:off x="0" y="439782"/>
        <a:ext cx="11088546" cy="1219050"/>
      </dsp:txXfrm>
    </dsp:sp>
    <dsp:sp modelId="{4A99CA2C-0502-415B-B673-E1959AEFEAFF}">
      <dsp:nvSpPr>
        <dsp:cNvPr id="0" name=""/>
        <dsp:cNvSpPr/>
      </dsp:nvSpPr>
      <dsp:spPr>
        <a:xfrm>
          <a:off x="554427" y="174102"/>
          <a:ext cx="7761982" cy="53136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384" tIns="0" rIns="293384" bIns="0" numCol="1" spcCol="1270" anchor="ctr" anchorCtr="0">
          <a:noAutofit/>
        </a:bodyPr>
        <a:lstStyle/>
        <a:p>
          <a:pPr lvl="0" algn="l" defTabSz="800100" rtl="0">
            <a:lnSpc>
              <a:spcPct val="90000"/>
            </a:lnSpc>
            <a:spcBef>
              <a:spcPct val="0"/>
            </a:spcBef>
            <a:spcAft>
              <a:spcPct val="35000"/>
            </a:spcAft>
          </a:pPr>
          <a:r>
            <a:rPr lang="uz-Cyrl-UZ" sz="1800" b="0" i="0" u="none" kern="1200" dirty="0" smtClean="0">
              <a:latin typeface="Times New Roman" pitchFamily="18" charset="0"/>
              <a:cs typeface="Times New Roman" pitchFamily="18" charset="0"/>
            </a:rPr>
            <a:t>1. </a:t>
          </a:r>
          <a:r>
            <a:rPr lang="uz-Cyrl-UZ" sz="1800" b="1" i="0" u="sng" kern="1200" dirty="0" smtClean="0">
              <a:latin typeface="Times New Roman" pitchFamily="18" charset="0"/>
              <a:cs typeface="Times New Roman" pitchFamily="18" charset="0"/>
            </a:rPr>
            <a:t>Бюджет корхоналари;</a:t>
          </a:r>
          <a:endParaRPr lang="ru-RU" sz="1800" b="0" i="0" u="none" kern="1200" dirty="0">
            <a:latin typeface="Times New Roman" pitchFamily="18" charset="0"/>
            <a:cs typeface="Times New Roman" pitchFamily="18" charset="0"/>
          </a:endParaRPr>
        </a:p>
      </dsp:txBody>
      <dsp:txXfrm>
        <a:off x="580366" y="200041"/>
        <a:ext cx="7710104" cy="479482"/>
      </dsp:txXfrm>
    </dsp:sp>
    <dsp:sp modelId="{26206B94-F286-4CF9-AC8F-8146A902033A}">
      <dsp:nvSpPr>
        <dsp:cNvPr id="0" name=""/>
        <dsp:cNvSpPr/>
      </dsp:nvSpPr>
      <dsp:spPr>
        <a:xfrm>
          <a:off x="0" y="2021712"/>
          <a:ext cx="11088546" cy="992250"/>
        </a:xfrm>
        <a:prstGeom prst="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0594" tIns="374904" rIns="860594" bIns="128016" numCol="1" spcCol="1270" anchor="t" anchorCtr="0">
          <a:noAutofit/>
        </a:bodyPr>
        <a:lstStyle/>
        <a:p>
          <a:pPr marL="171450" lvl="1" indent="-171450" algn="just" defTabSz="800100" rtl="0">
            <a:lnSpc>
              <a:spcPct val="90000"/>
            </a:lnSpc>
            <a:spcBef>
              <a:spcPct val="0"/>
            </a:spcBef>
            <a:spcAft>
              <a:spcPct val="15000"/>
            </a:spcAft>
            <a:buChar char="••"/>
          </a:pPr>
          <a:r>
            <a:rPr lang="uz-Cyrl-UZ" sz="1800" b="0" i="0" u="none" kern="1200" dirty="0" smtClean="0">
              <a:latin typeface="Times New Roman" pitchFamily="18" charset="0"/>
              <a:cs typeface="Times New Roman" pitchFamily="18" charset="0"/>
            </a:rPr>
            <a:t>бу корхоналар алоҳидалашган мол-мулкка эга бўлиб, хўжалик фаолияти билан бирга давлат томонидан белгиланган доирада бошқариш ва тартибга солиш вазифаларини ҳам бажаради,</a:t>
          </a:r>
          <a:endParaRPr lang="ru-RU" sz="1800" b="0" i="0" u="none" kern="1200" dirty="0">
            <a:latin typeface="Times New Roman" pitchFamily="18" charset="0"/>
            <a:cs typeface="Times New Roman" pitchFamily="18" charset="0"/>
          </a:endParaRPr>
        </a:p>
      </dsp:txBody>
      <dsp:txXfrm>
        <a:off x="0" y="2021712"/>
        <a:ext cx="11088546" cy="992250"/>
      </dsp:txXfrm>
    </dsp:sp>
    <dsp:sp modelId="{0F8AFCDE-37CA-41FF-914C-A3451A1ADC38}">
      <dsp:nvSpPr>
        <dsp:cNvPr id="0" name=""/>
        <dsp:cNvSpPr/>
      </dsp:nvSpPr>
      <dsp:spPr>
        <a:xfrm>
          <a:off x="554427" y="1756032"/>
          <a:ext cx="7761982" cy="531360"/>
        </a:xfrm>
        <a:prstGeom prst="roundRect">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384" tIns="0" rIns="293384" bIns="0" numCol="1" spcCol="1270" anchor="ctr" anchorCtr="0">
          <a:noAutofit/>
        </a:bodyPr>
        <a:lstStyle/>
        <a:p>
          <a:pPr lvl="0" algn="l" defTabSz="800100" rtl="0">
            <a:lnSpc>
              <a:spcPct val="90000"/>
            </a:lnSpc>
            <a:spcBef>
              <a:spcPct val="0"/>
            </a:spcBef>
            <a:spcAft>
              <a:spcPct val="35000"/>
            </a:spcAft>
          </a:pPr>
          <a:r>
            <a:rPr lang="uz-Cyrl-UZ" sz="1800" b="0" i="0" u="none" kern="1200" dirty="0" smtClean="0">
              <a:latin typeface="Times New Roman" pitchFamily="18" charset="0"/>
              <a:cs typeface="Times New Roman" pitchFamily="18" charset="0"/>
            </a:rPr>
            <a:t>2. </a:t>
          </a:r>
          <a:r>
            <a:rPr lang="uz-Cyrl-UZ" sz="1800" b="1" i="0" u="sng" kern="1200" dirty="0" smtClean="0">
              <a:latin typeface="Times New Roman" pitchFamily="18" charset="0"/>
              <a:cs typeface="Times New Roman" pitchFamily="18" charset="0"/>
            </a:rPr>
            <a:t>Давлат ишлаб чиқариш корхоналари; </a:t>
          </a:r>
          <a:endParaRPr lang="ru-RU" sz="1800" b="0" i="0" u="none" kern="1200" dirty="0">
            <a:latin typeface="Times New Roman" pitchFamily="18" charset="0"/>
            <a:cs typeface="Times New Roman" pitchFamily="18" charset="0"/>
          </a:endParaRPr>
        </a:p>
      </dsp:txBody>
      <dsp:txXfrm>
        <a:off x="580366" y="1781971"/>
        <a:ext cx="7710104" cy="479482"/>
      </dsp:txXfrm>
    </dsp:sp>
    <dsp:sp modelId="{E86DE5AD-F599-4F36-AA64-C507E557243F}">
      <dsp:nvSpPr>
        <dsp:cNvPr id="0" name=""/>
        <dsp:cNvSpPr/>
      </dsp:nvSpPr>
      <dsp:spPr>
        <a:xfrm>
          <a:off x="0" y="3376842"/>
          <a:ext cx="11088546" cy="121905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0594" tIns="374904" rIns="860594" bIns="128016" numCol="1" spcCol="1270" anchor="t" anchorCtr="0">
          <a:noAutofit/>
        </a:bodyPr>
        <a:lstStyle/>
        <a:p>
          <a:pPr marL="171450" lvl="1" indent="-171450" algn="just" defTabSz="800100" rtl="0">
            <a:lnSpc>
              <a:spcPct val="90000"/>
            </a:lnSpc>
            <a:spcBef>
              <a:spcPct val="0"/>
            </a:spcBef>
            <a:spcAft>
              <a:spcPct val="15000"/>
            </a:spcAft>
            <a:buChar char="••"/>
          </a:pPr>
          <a:r>
            <a:rPr lang="uz-Cyrl-UZ" sz="1800" b="0" i="0" u="none" kern="1200" dirty="0" smtClean="0">
              <a:latin typeface="Times New Roman" pitchFamily="18" charset="0"/>
              <a:cs typeface="Times New Roman" pitchFamily="18" charset="0"/>
            </a:rPr>
            <a:t>ҳиссадорлик жамиятлари ва мажбуриятлари чекланган ширкатлар шаклида ташкил қилиниб, акциялари давлатга ва хусусий омонатчиларга тааллуқли бўлади., улар хусусий фирмаларга нисбатан маълум имтиёзлардан фойдаланади.  </a:t>
          </a:r>
          <a:endParaRPr lang="ru-RU" sz="1800" b="0" i="0" u="none" kern="1200" dirty="0">
            <a:latin typeface="Times New Roman" pitchFamily="18" charset="0"/>
            <a:cs typeface="Times New Roman" pitchFamily="18" charset="0"/>
          </a:endParaRPr>
        </a:p>
      </dsp:txBody>
      <dsp:txXfrm>
        <a:off x="0" y="3376842"/>
        <a:ext cx="11088546" cy="1219050"/>
      </dsp:txXfrm>
    </dsp:sp>
    <dsp:sp modelId="{48B21D48-7CAD-4D86-8CC4-494082CFE177}">
      <dsp:nvSpPr>
        <dsp:cNvPr id="0" name=""/>
        <dsp:cNvSpPr/>
      </dsp:nvSpPr>
      <dsp:spPr>
        <a:xfrm>
          <a:off x="554427" y="3111162"/>
          <a:ext cx="7761982" cy="53136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3384" tIns="0" rIns="293384" bIns="0" numCol="1" spcCol="1270" anchor="ctr" anchorCtr="0">
          <a:noAutofit/>
        </a:bodyPr>
        <a:lstStyle/>
        <a:p>
          <a:pPr lvl="0" algn="l" defTabSz="800100" rtl="0">
            <a:lnSpc>
              <a:spcPct val="90000"/>
            </a:lnSpc>
            <a:spcBef>
              <a:spcPct val="0"/>
            </a:spcBef>
            <a:spcAft>
              <a:spcPct val="35000"/>
            </a:spcAft>
          </a:pPr>
          <a:r>
            <a:rPr lang="uz-Cyrl-UZ" sz="1800" b="0" i="0" u="none" kern="1200" dirty="0" smtClean="0">
              <a:latin typeface="Times New Roman" pitchFamily="18" charset="0"/>
              <a:cs typeface="Times New Roman" pitchFamily="18" charset="0"/>
            </a:rPr>
            <a:t>3. </a:t>
          </a:r>
          <a:r>
            <a:rPr lang="uz-Cyrl-UZ" sz="1800" b="1" i="0" u="sng" kern="1200" dirty="0" smtClean="0">
              <a:latin typeface="Times New Roman" pitchFamily="18" charset="0"/>
              <a:cs typeface="Times New Roman" pitchFamily="18" charset="0"/>
            </a:rPr>
            <a:t>Аралаш компаниялар; </a:t>
          </a:r>
          <a:endParaRPr lang="ru-RU" sz="1800" b="0" i="0" u="none" kern="1200" dirty="0">
            <a:latin typeface="Times New Roman" pitchFamily="18" charset="0"/>
            <a:cs typeface="Times New Roman" pitchFamily="18" charset="0"/>
          </a:endParaRPr>
        </a:p>
      </dsp:txBody>
      <dsp:txXfrm>
        <a:off x="580366" y="3137101"/>
        <a:ext cx="7710104" cy="47948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BB56EC-BB3A-488C-8D10-12EF366752F3}">
      <dsp:nvSpPr>
        <dsp:cNvPr id="0" name=""/>
        <dsp:cNvSpPr/>
      </dsp:nvSpPr>
      <dsp:spPr>
        <a:xfrm>
          <a:off x="0" y="2714"/>
          <a:ext cx="11088547" cy="839474"/>
        </a:xfrm>
        <a:prstGeom prst="roundRect">
          <a:avLst/>
        </a:prstGeom>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3"/>
        </a:lnRef>
        <a:fillRef idx="3">
          <a:schemeClr val="accent3"/>
        </a:fillRef>
        <a:effectRef idx="3">
          <a:schemeClr val="accent3"/>
        </a:effectRef>
        <a:fontRef idx="minor">
          <a:schemeClr val="lt1"/>
        </a:fontRef>
      </dsp:style>
      <dsp:txBody>
        <a:bodyPr spcFirstLastPara="0" vert="horz" wrap="square" lIns="133350" tIns="133350" rIns="133350" bIns="133350" numCol="1" spcCol="1270" anchor="ctr" anchorCtr="0">
          <a:noAutofit/>
        </a:bodyPr>
        <a:lstStyle/>
        <a:p>
          <a:pPr lvl="0" algn="ctr" defTabSz="1555750" rtl="0">
            <a:lnSpc>
              <a:spcPct val="90000"/>
            </a:lnSpc>
            <a:spcBef>
              <a:spcPct val="0"/>
            </a:spcBef>
            <a:spcAft>
              <a:spcPct val="35000"/>
            </a:spcAft>
          </a:pPr>
          <a:r>
            <a:rPr lang="uz-Cyrl-UZ" sz="3500" kern="1200" dirty="0" smtClean="0">
              <a:latin typeface="Times New Roman" pitchFamily="18" charset="0"/>
              <a:cs typeface="Times New Roman" pitchFamily="18" charset="0"/>
            </a:rPr>
            <a:t>Давлат</a:t>
          </a:r>
          <a:r>
            <a:rPr lang="uz-Cyrl-UZ" sz="3500" kern="1200" dirty="0" smtClean="0"/>
            <a:t> </a:t>
          </a:r>
          <a:r>
            <a:rPr lang="uz-Cyrl-UZ" sz="3500" kern="1200" dirty="0" smtClean="0">
              <a:latin typeface="Times New Roman" pitchFamily="18" charset="0"/>
              <a:cs typeface="Times New Roman" pitchFamily="18" charset="0"/>
            </a:rPr>
            <a:t>корхоналарини учта гуруҳи:</a:t>
          </a:r>
          <a:endParaRPr lang="ru-RU" sz="3500" kern="1200" dirty="0">
            <a:latin typeface="Times New Roman" pitchFamily="18" charset="0"/>
            <a:cs typeface="Times New Roman" pitchFamily="18" charset="0"/>
          </a:endParaRPr>
        </a:p>
      </dsp:txBody>
      <dsp:txXfrm>
        <a:off x="40980" y="43694"/>
        <a:ext cx="11006587" cy="75751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475BD8-C260-45AA-B600-717778738846}">
      <dsp:nvSpPr>
        <dsp:cNvPr id="0" name=""/>
        <dsp:cNvSpPr/>
      </dsp:nvSpPr>
      <dsp:spPr>
        <a:xfrm>
          <a:off x="0" y="386146"/>
          <a:ext cx="11065398" cy="13923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8798" tIns="541528" rIns="858798" bIns="128016" numCol="1" spcCol="1270" anchor="t" anchorCtr="0">
          <a:noAutofit/>
        </a:bodyPr>
        <a:lstStyle/>
        <a:p>
          <a:pPr marL="171450" lvl="1" indent="-171450" algn="just" defTabSz="800100" rtl="0">
            <a:lnSpc>
              <a:spcPct val="90000"/>
            </a:lnSpc>
            <a:spcBef>
              <a:spcPct val="0"/>
            </a:spcBef>
            <a:spcAft>
              <a:spcPct val="15000"/>
            </a:spcAft>
            <a:buChar char="••"/>
          </a:pPr>
          <a:r>
            <a:rPr lang="uz-Cyrl-UZ" sz="1800" b="1" kern="1200" dirty="0" smtClean="0">
              <a:latin typeface="Times New Roman" pitchFamily="18" charset="0"/>
              <a:cs typeface="Times New Roman" pitchFamily="18" charset="0"/>
            </a:rPr>
            <a:t>– жамоа тадбиркорлигининг алоҳида шакли бўлиб, жамоа мулкига асосланади ва кооперация аъзоларининг унинг фаолиятида ўз меҳнати билан иштирок этишини тақозо қилади.</a:t>
          </a:r>
          <a:endParaRPr lang="ru-RU" sz="1800" kern="1200" dirty="0">
            <a:latin typeface="Times New Roman" pitchFamily="18" charset="0"/>
            <a:cs typeface="Times New Roman" pitchFamily="18" charset="0"/>
          </a:endParaRPr>
        </a:p>
      </dsp:txBody>
      <dsp:txXfrm>
        <a:off x="0" y="386146"/>
        <a:ext cx="11065398" cy="1392300"/>
      </dsp:txXfrm>
    </dsp:sp>
    <dsp:sp modelId="{8F947CC5-8A73-4FF7-AD87-9E6848622540}">
      <dsp:nvSpPr>
        <dsp:cNvPr id="0" name=""/>
        <dsp:cNvSpPr/>
      </dsp:nvSpPr>
      <dsp:spPr>
        <a:xfrm>
          <a:off x="553269" y="2386"/>
          <a:ext cx="8936924" cy="76752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772" tIns="0" rIns="292772" bIns="0" numCol="1" spcCol="1270" anchor="ctr" anchorCtr="0">
          <a:noAutofit/>
        </a:bodyPr>
        <a:lstStyle/>
        <a:p>
          <a:pPr lvl="0" algn="l" defTabSz="800100" rtl="0">
            <a:lnSpc>
              <a:spcPct val="90000"/>
            </a:lnSpc>
            <a:spcBef>
              <a:spcPct val="0"/>
            </a:spcBef>
            <a:spcAft>
              <a:spcPct val="35000"/>
            </a:spcAft>
          </a:pPr>
          <a:r>
            <a:rPr lang="uz-Cyrl-UZ" sz="1800" b="1" u="sng" kern="1200" dirty="0" smtClean="0">
              <a:latin typeface="Times New Roman" pitchFamily="18" charset="0"/>
              <a:cs typeface="Times New Roman" pitchFamily="18" charset="0"/>
            </a:rPr>
            <a:t>Кооператив тадбиркорлик</a:t>
          </a:r>
          <a:endParaRPr lang="ru-RU" sz="1800" kern="1200" dirty="0">
            <a:latin typeface="Times New Roman" pitchFamily="18" charset="0"/>
            <a:cs typeface="Times New Roman" pitchFamily="18" charset="0"/>
          </a:endParaRPr>
        </a:p>
      </dsp:txBody>
      <dsp:txXfrm>
        <a:off x="590736" y="39853"/>
        <a:ext cx="8861990" cy="692586"/>
      </dsp:txXfrm>
    </dsp:sp>
    <dsp:sp modelId="{BA6C4AA1-3794-423F-84D4-1979D3FFD88A}">
      <dsp:nvSpPr>
        <dsp:cNvPr id="0" name=""/>
        <dsp:cNvSpPr/>
      </dsp:nvSpPr>
      <dsp:spPr>
        <a:xfrm>
          <a:off x="0" y="2302606"/>
          <a:ext cx="11065398" cy="1392300"/>
        </a:xfrm>
        <a:prstGeom prst="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8798" tIns="541528" rIns="858798" bIns="128016" numCol="1" spcCol="1270" anchor="t" anchorCtr="0">
          <a:noAutofit/>
        </a:bodyPr>
        <a:lstStyle/>
        <a:p>
          <a:pPr marL="171450" lvl="1" indent="-171450" algn="just" defTabSz="800100" rtl="0">
            <a:lnSpc>
              <a:spcPct val="90000"/>
            </a:lnSpc>
            <a:spcBef>
              <a:spcPct val="0"/>
            </a:spcBef>
            <a:spcAft>
              <a:spcPct val="15000"/>
            </a:spcAft>
            <a:buChar char="••"/>
          </a:pPr>
          <a:r>
            <a:rPr lang="uz-Cyrl-UZ" sz="1800" b="1" kern="1200" dirty="0" smtClean="0">
              <a:latin typeface="Times New Roman" pitchFamily="18" charset="0"/>
              <a:cs typeface="Times New Roman" pitchFamily="18" charset="0"/>
            </a:rPr>
            <a:t>алоҳида шахс ёки корхона томонидан хусусий ташаббус асосида ташкил қилинади.</a:t>
          </a:r>
          <a:r>
            <a:rPr lang="uz-Cyrl-UZ" sz="1800" kern="1200" dirty="0" smtClean="0">
              <a:latin typeface="Times New Roman" pitchFamily="18" charset="0"/>
              <a:cs typeface="Times New Roman" pitchFamily="18" charset="0"/>
            </a:rPr>
            <a:t> Мулк ва ишлаб чиқариш натижалари хусусий шахсларга тегишли бўлиб, ишлаб чиқаришни ташкил қилиш ёлланма меҳнатга асосланади.</a:t>
          </a:r>
          <a:endParaRPr lang="ru-RU" sz="1800" kern="1200" dirty="0">
            <a:latin typeface="Times New Roman" pitchFamily="18" charset="0"/>
            <a:cs typeface="Times New Roman" pitchFamily="18" charset="0"/>
          </a:endParaRPr>
        </a:p>
      </dsp:txBody>
      <dsp:txXfrm>
        <a:off x="0" y="2302606"/>
        <a:ext cx="11065398" cy="1392300"/>
      </dsp:txXfrm>
    </dsp:sp>
    <dsp:sp modelId="{2D290FB7-38A1-423C-ABD2-AC20AC68B076}">
      <dsp:nvSpPr>
        <dsp:cNvPr id="0" name=""/>
        <dsp:cNvSpPr/>
      </dsp:nvSpPr>
      <dsp:spPr>
        <a:xfrm>
          <a:off x="553269" y="1918846"/>
          <a:ext cx="8936924" cy="767520"/>
        </a:xfrm>
        <a:prstGeom prst="roundRect">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772" tIns="0" rIns="292772" bIns="0" numCol="1" spcCol="1270" anchor="ctr" anchorCtr="0">
          <a:noAutofit/>
        </a:bodyPr>
        <a:lstStyle/>
        <a:p>
          <a:pPr lvl="0" algn="l" defTabSz="800100" rtl="0">
            <a:lnSpc>
              <a:spcPct val="90000"/>
            </a:lnSpc>
            <a:spcBef>
              <a:spcPct val="0"/>
            </a:spcBef>
            <a:spcAft>
              <a:spcPct val="35000"/>
            </a:spcAft>
          </a:pPr>
          <a:r>
            <a:rPr lang="uz-Cyrl-UZ" sz="1800" b="1" u="sng" kern="1200" dirty="0" smtClean="0">
              <a:latin typeface="Times New Roman" pitchFamily="18" charset="0"/>
              <a:cs typeface="Times New Roman" pitchFamily="18" charset="0"/>
            </a:rPr>
            <a:t>Хусусий тадбиркорлик</a:t>
          </a:r>
          <a:r>
            <a:rPr lang="uz-Cyrl-UZ" sz="1800" b="1"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a:off x="590736" y="1956313"/>
        <a:ext cx="8861990" cy="692586"/>
      </dsp:txXfrm>
    </dsp:sp>
    <dsp:sp modelId="{6913DA8F-4EBC-482A-A38B-C288E997924B}">
      <dsp:nvSpPr>
        <dsp:cNvPr id="0" name=""/>
        <dsp:cNvSpPr/>
      </dsp:nvSpPr>
      <dsp:spPr>
        <a:xfrm>
          <a:off x="0" y="4219066"/>
          <a:ext cx="11065398" cy="139230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8798" tIns="541528" rIns="858798" bIns="128016" numCol="1" spcCol="1270" anchor="t" anchorCtr="0">
          <a:noAutofit/>
        </a:bodyPr>
        <a:lstStyle/>
        <a:p>
          <a:pPr marL="171450" lvl="1" indent="-171450" algn="just" defTabSz="800100" rtl="0">
            <a:lnSpc>
              <a:spcPct val="90000"/>
            </a:lnSpc>
            <a:spcBef>
              <a:spcPct val="0"/>
            </a:spcBef>
            <a:spcAft>
              <a:spcPct val="15000"/>
            </a:spcAft>
            <a:buChar char="••"/>
          </a:pPr>
          <a:r>
            <a:rPr lang="uz-Cyrl-UZ" sz="1800" b="1" kern="1200" dirty="0" smtClean="0">
              <a:latin typeface="Times New Roman" pitchFamily="18" charset="0"/>
              <a:cs typeface="Times New Roman" pitchFamily="18" charset="0"/>
            </a:rPr>
            <a:t> - шахсий мулкка асосланади, ишлаб чиқаришни ташкил қилиш ўзи ёки оила аъзолари меҳнати асосида амалга оширилади,</a:t>
          </a:r>
          <a:r>
            <a:rPr lang="uz-Cyrl-UZ" sz="1800" kern="1200" dirty="0" smtClean="0">
              <a:latin typeface="Times New Roman" pitchFamily="18" charset="0"/>
              <a:cs typeface="Times New Roman" pitchFamily="18" charset="0"/>
            </a:rPr>
            <a:t> ҳуқуқий шахс ҳисобланмайди, унинг эгаси чекланмаган масъулиятга </a:t>
          </a:r>
          <a:r>
            <a:rPr lang="uz-Cyrl-UZ" sz="1800" kern="1200" dirty="0" smtClean="0">
              <a:latin typeface="Times New Roman" pitchFamily="18" charset="0"/>
              <a:cs typeface="Times New Roman" pitchFamily="18" charset="0"/>
            </a:rPr>
            <a:t>эга. </a:t>
          </a:r>
          <a:endParaRPr lang="ru-RU" sz="1800" kern="1200" dirty="0">
            <a:latin typeface="Times New Roman" pitchFamily="18" charset="0"/>
            <a:cs typeface="Times New Roman" pitchFamily="18" charset="0"/>
          </a:endParaRPr>
        </a:p>
      </dsp:txBody>
      <dsp:txXfrm>
        <a:off x="0" y="4219066"/>
        <a:ext cx="11065398" cy="1392300"/>
      </dsp:txXfrm>
    </dsp:sp>
    <dsp:sp modelId="{1FF36990-4A9A-48D9-8EA3-9F503D52FF59}">
      <dsp:nvSpPr>
        <dsp:cNvPr id="0" name=""/>
        <dsp:cNvSpPr/>
      </dsp:nvSpPr>
      <dsp:spPr>
        <a:xfrm>
          <a:off x="553269" y="3835306"/>
          <a:ext cx="8936924" cy="76752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772" tIns="0" rIns="292772" bIns="0" numCol="1" spcCol="1270" anchor="ctr" anchorCtr="0">
          <a:noAutofit/>
        </a:bodyPr>
        <a:lstStyle/>
        <a:p>
          <a:pPr lvl="0" algn="l" defTabSz="800100" rtl="0">
            <a:lnSpc>
              <a:spcPct val="90000"/>
            </a:lnSpc>
            <a:spcBef>
              <a:spcPct val="0"/>
            </a:spcBef>
            <a:spcAft>
              <a:spcPct val="35000"/>
            </a:spcAft>
          </a:pPr>
          <a:r>
            <a:rPr lang="uz-Cyrl-UZ" sz="1800" b="1" u="sng" kern="1200" dirty="0" smtClean="0">
              <a:latin typeface="Times New Roman" pitchFamily="18" charset="0"/>
              <a:cs typeface="Times New Roman" pitchFamily="18" charset="0"/>
            </a:rPr>
            <a:t>Якка тартибдаги тадбиркорлик</a:t>
          </a:r>
          <a:endParaRPr lang="ru-RU" sz="1800" kern="1200" dirty="0">
            <a:latin typeface="Times New Roman" pitchFamily="18" charset="0"/>
            <a:cs typeface="Times New Roman" pitchFamily="18" charset="0"/>
          </a:endParaRPr>
        </a:p>
      </dsp:txBody>
      <dsp:txXfrm>
        <a:off x="590736" y="3872773"/>
        <a:ext cx="8861990" cy="69258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1C62F9-3100-4C19-ACF4-60224AE26807}">
      <dsp:nvSpPr>
        <dsp:cNvPr id="0" name=""/>
        <dsp:cNvSpPr/>
      </dsp:nvSpPr>
      <dsp:spPr>
        <a:xfrm>
          <a:off x="0" y="459759"/>
          <a:ext cx="11053823" cy="1828575"/>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7899" tIns="562356" rIns="857899" bIns="192024" numCol="1" spcCol="1270" anchor="t" anchorCtr="0">
          <a:noAutofit/>
        </a:bodyPr>
        <a:lstStyle/>
        <a:p>
          <a:pPr marL="228600" lvl="1" indent="-228600" algn="just" defTabSz="1200150" rtl="0">
            <a:lnSpc>
              <a:spcPct val="90000"/>
            </a:lnSpc>
            <a:spcBef>
              <a:spcPct val="0"/>
            </a:spcBef>
            <a:spcAft>
              <a:spcPct val="15000"/>
            </a:spcAft>
            <a:buChar char="••"/>
          </a:pP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иштирокчилари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ўзларига</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тегишли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акцияларни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бошқа акциядорларнинг</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розилигисиз</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сотиб</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олиши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ва</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уларни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эркин</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сотиши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ҳуқуқига эга</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бўлган</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жамият</a:t>
          </a:r>
          <a:r>
            <a:rPr lang="ru-RU" sz="2700" b="0" kern="1200" dirty="0" smtClean="0">
              <a:latin typeface="Times New Roman" pitchFamily="18" charset="0"/>
              <a:cs typeface="Times New Roman" pitchFamily="18" charset="0"/>
            </a:rPr>
            <a:t>.</a:t>
          </a:r>
          <a:endParaRPr lang="en-US" sz="2700" b="0" kern="1200" dirty="0">
            <a:latin typeface="Times New Roman" pitchFamily="18" charset="0"/>
            <a:cs typeface="Times New Roman" pitchFamily="18" charset="0"/>
          </a:endParaRPr>
        </a:p>
      </dsp:txBody>
      <dsp:txXfrm>
        <a:off x="0" y="459759"/>
        <a:ext cx="11053823" cy="1828575"/>
      </dsp:txXfrm>
    </dsp:sp>
    <dsp:sp modelId="{F8CFCA46-FB6E-4D77-B844-A5E7246F96D3}">
      <dsp:nvSpPr>
        <dsp:cNvPr id="0" name=""/>
        <dsp:cNvSpPr/>
      </dsp:nvSpPr>
      <dsp:spPr>
        <a:xfrm>
          <a:off x="552691" y="61239"/>
          <a:ext cx="7737676" cy="79704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466" tIns="0" rIns="292466" bIns="0" numCol="1" spcCol="1270" anchor="ctr" anchorCtr="0">
          <a:noAutofit/>
        </a:bodyPr>
        <a:lstStyle/>
        <a:p>
          <a:pPr lvl="0" algn="l" defTabSz="1200150" rtl="0">
            <a:lnSpc>
              <a:spcPct val="90000"/>
            </a:lnSpc>
            <a:spcBef>
              <a:spcPct val="0"/>
            </a:spcBef>
            <a:spcAft>
              <a:spcPct val="35000"/>
            </a:spcAft>
          </a:pPr>
          <a:r>
            <a:rPr lang="ru-RU" sz="2700" b="1" kern="1200" dirty="0" err="1" smtClean="0">
              <a:latin typeface="Times New Roman" pitchFamily="18" charset="0"/>
              <a:cs typeface="Times New Roman" pitchFamily="18" charset="0"/>
            </a:rPr>
            <a:t>Очиқ турдаги</a:t>
          </a:r>
          <a:r>
            <a:rPr lang="ru-RU" sz="2700" b="1" kern="1200" dirty="0" smtClean="0">
              <a:latin typeface="Times New Roman" pitchFamily="18" charset="0"/>
              <a:cs typeface="Times New Roman" pitchFamily="18" charset="0"/>
            </a:rPr>
            <a:t> </a:t>
          </a:r>
          <a:r>
            <a:rPr lang="ru-RU" sz="2700" b="1" kern="1200" dirty="0" err="1" smtClean="0">
              <a:latin typeface="Times New Roman" pitchFamily="18" charset="0"/>
              <a:cs typeface="Times New Roman" pitchFamily="18" charset="0"/>
            </a:rPr>
            <a:t>акциядорлик</a:t>
          </a:r>
          <a:r>
            <a:rPr lang="ru-RU" sz="2700" b="1" kern="1200" dirty="0" smtClean="0">
              <a:latin typeface="Times New Roman" pitchFamily="18" charset="0"/>
              <a:cs typeface="Times New Roman" pitchFamily="18" charset="0"/>
            </a:rPr>
            <a:t> </a:t>
          </a:r>
          <a:r>
            <a:rPr lang="ru-RU" sz="2700" b="1" kern="1200" dirty="0" err="1" smtClean="0">
              <a:latin typeface="Times New Roman" pitchFamily="18" charset="0"/>
              <a:cs typeface="Times New Roman" pitchFamily="18" charset="0"/>
            </a:rPr>
            <a:t>жамияти</a:t>
          </a:r>
          <a:r>
            <a:rPr lang="ru-RU" sz="2700" b="1" kern="1200" dirty="0" smtClean="0">
              <a:latin typeface="Times New Roman" pitchFamily="18" charset="0"/>
              <a:cs typeface="Times New Roman" pitchFamily="18" charset="0"/>
            </a:rPr>
            <a:t> </a:t>
          </a:r>
          <a:endParaRPr lang="en-US" sz="2700" b="1" kern="1200" dirty="0">
            <a:latin typeface="Times New Roman" pitchFamily="18" charset="0"/>
            <a:cs typeface="Times New Roman" pitchFamily="18" charset="0"/>
          </a:endParaRPr>
        </a:p>
      </dsp:txBody>
      <dsp:txXfrm>
        <a:off x="591599" y="100147"/>
        <a:ext cx="7659860" cy="719224"/>
      </dsp:txXfrm>
    </dsp:sp>
    <dsp:sp modelId="{8843075B-F750-472B-8D03-E4BFC80B0C90}">
      <dsp:nvSpPr>
        <dsp:cNvPr id="0" name=""/>
        <dsp:cNvSpPr/>
      </dsp:nvSpPr>
      <dsp:spPr>
        <a:xfrm>
          <a:off x="0" y="2832654"/>
          <a:ext cx="11053823" cy="1828575"/>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7899" tIns="562356" rIns="857899" bIns="192024" numCol="1" spcCol="1270" anchor="t" anchorCtr="0">
          <a:noAutofit/>
        </a:bodyPr>
        <a:lstStyle/>
        <a:p>
          <a:pPr marL="228600" lvl="1" indent="-228600" algn="just" defTabSz="1200150" rtl="0">
            <a:lnSpc>
              <a:spcPct val="90000"/>
            </a:lnSpc>
            <a:spcBef>
              <a:spcPct val="0"/>
            </a:spcBef>
            <a:spcAft>
              <a:spcPct val="15000"/>
            </a:spcAft>
            <a:buChar char="••"/>
          </a:pP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акциялари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фақат унинг</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таъсисчилари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ёки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олдиндан</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белгиланган</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бошқа шахслар</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доирасида</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тақсимланувчи жамият</a:t>
          </a:r>
          <a:r>
            <a:rPr lang="ru-RU" sz="2700" b="0" kern="1200" dirty="0" smtClean="0">
              <a:latin typeface="Times New Roman" pitchFamily="18" charset="0"/>
              <a:cs typeface="Times New Roman" pitchFamily="18" charset="0"/>
            </a:rPr>
            <a:t>.</a:t>
          </a:r>
          <a:endParaRPr lang="ru-RU" sz="2700" b="0" kern="1200" dirty="0">
            <a:latin typeface="Times New Roman" pitchFamily="18" charset="0"/>
            <a:cs typeface="Times New Roman" pitchFamily="18" charset="0"/>
          </a:endParaRPr>
        </a:p>
      </dsp:txBody>
      <dsp:txXfrm>
        <a:off x="0" y="2832654"/>
        <a:ext cx="11053823" cy="1828575"/>
      </dsp:txXfrm>
    </dsp:sp>
    <dsp:sp modelId="{7CAD4923-7C2E-42FE-BE44-8FDA41F55C1B}">
      <dsp:nvSpPr>
        <dsp:cNvPr id="0" name=""/>
        <dsp:cNvSpPr/>
      </dsp:nvSpPr>
      <dsp:spPr>
        <a:xfrm>
          <a:off x="552691" y="2434135"/>
          <a:ext cx="7737676" cy="79704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466" tIns="0" rIns="292466" bIns="0" numCol="1" spcCol="1270" anchor="ctr" anchorCtr="0">
          <a:noAutofit/>
        </a:bodyPr>
        <a:lstStyle/>
        <a:p>
          <a:pPr lvl="0" algn="l" defTabSz="1200150" rtl="0">
            <a:lnSpc>
              <a:spcPct val="90000"/>
            </a:lnSpc>
            <a:spcBef>
              <a:spcPct val="0"/>
            </a:spcBef>
            <a:spcAft>
              <a:spcPct val="35000"/>
            </a:spcAft>
          </a:pPr>
          <a:r>
            <a:rPr lang="ru-RU" sz="2700" b="1" kern="1200" dirty="0" err="1" smtClean="0">
              <a:latin typeface="Times New Roman" pitchFamily="18" charset="0"/>
              <a:cs typeface="Times New Roman" pitchFamily="18" charset="0"/>
            </a:rPr>
            <a:t>Ёпиқ турдаги</a:t>
          </a:r>
          <a:r>
            <a:rPr lang="ru-RU" sz="2700" b="1" kern="1200" dirty="0" smtClean="0">
              <a:latin typeface="Times New Roman" pitchFamily="18" charset="0"/>
              <a:cs typeface="Times New Roman" pitchFamily="18" charset="0"/>
            </a:rPr>
            <a:t> </a:t>
          </a:r>
          <a:r>
            <a:rPr lang="ru-RU" sz="2700" b="1" kern="1200" dirty="0" err="1" smtClean="0">
              <a:latin typeface="Times New Roman" pitchFamily="18" charset="0"/>
              <a:cs typeface="Times New Roman" pitchFamily="18" charset="0"/>
            </a:rPr>
            <a:t>акциядорлик</a:t>
          </a:r>
          <a:r>
            <a:rPr lang="ru-RU" sz="2700" b="1" kern="1200" dirty="0" smtClean="0">
              <a:latin typeface="Times New Roman" pitchFamily="18" charset="0"/>
              <a:cs typeface="Times New Roman" pitchFamily="18" charset="0"/>
            </a:rPr>
            <a:t> </a:t>
          </a:r>
          <a:r>
            <a:rPr lang="ru-RU" sz="2700" b="1" kern="1200" dirty="0" err="1" smtClean="0">
              <a:latin typeface="Times New Roman" pitchFamily="18" charset="0"/>
              <a:cs typeface="Times New Roman" pitchFamily="18" charset="0"/>
            </a:rPr>
            <a:t>жамияти</a:t>
          </a:r>
          <a:r>
            <a:rPr lang="ru-RU" sz="2700" b="1" kern="1200" dirty="0" smtClean="0">
              <a:latin typeface="Times New Roman" pitchFamily="18" charset="0"/>
              <a:cs typeface="Times New Roman" pitchFamily="18" charset="0"/>
            </a:rPr>
            <a:t> </a:t>
          </a:r>
          <a:endParaRPr lang="en-US" sz="2700" b="1" kern="1200" dirty="0">
            <a:latin typeface="Times New Roman" pitchFamily="18" charset="0"/>
            <a:cs typeface="Times New Roman" pitchFamily="18" charset="0"/>
          </a:endParaRPr>
        </a:p>
      </dsp:txBody>
      <dsp:txXfrm>
        <a:off x="591599" y="2473043"/>
        <a:ext cx="7659860" cy="71922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29C8F9-5F0E-4BCA-BDF2-A9DEC15EE162}">
      <dsp:nvSpPr>
        <dsp:cNvPr id="0" name=""/>
        <dsp:cNvSpPr/>
      </dsp:nvSpPr>
      <dsp:spPr>
        <a:xfrm>
          <a:off x="0" y="170305"/>
          <a:ext cx="11053823" cy="81080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441325" algn="just" defTabSz="933450" rtl="0">
            <a:lnSpc>
              <a:spcPct val="90000"/>
            </a:lnSpc>
            <a:spcBef>
              <a:spcPct val="0"/>
            </a:spcBef>
            <a:spcAft>
              <a:spcPct val="35000"/>
            </a:spcAft>
          </a:pPr>
          <a:r>
            <a:rPr lang="ru-RU" sz="2100" b="1" kern="1200" dirty="0" err="1" smtClean="0">
              <a:latin typeface="Times New Roman" pitchFamily="18" charset="0"/>
              <a:cs typeface="Times New Roman" pitchFamily="18" charset="0"/>
            </a:rPr>
            <a:t>Акциядорлик</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жамияти</a:t>
          </a:r>
          <a:r>
            <a:rPr lang="ru-RU" sz="2100" b="1" kern="1200" dirty="0" smtClean="0">
              <a:latin typeface="Times New Roman" pitchFamily="18" charset="0"/>
              <a:cs typeface="Times New Roman" pitchFamily="18" charset="0"/>
            </a:rPr>
            <a:t> – капитали </a:t>
          </a:r>
          <a:r>
            <a:rPr lang="ru-RU" sz="2100" b="1" kern="1200" dirty="0" err="1" smtClean="0">
              <a:latin typeface="Times New Roman" pitchFamily="18" charset="0"/>
              <a:cs typeface="Times New Roman" pitchFamily="18" charset="0"/>
            </a:rPr>
            <a:t>қимматли қоғоз шаклида</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расмийлаштирилган</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турли</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омонатчиларнинг</a:t>
          </a:r>
          <a:r>
            <a:rPr lang="ru-RU" sz="2100" b="1" kern="1200" dirty="0" smtClean="0">
              <a:latin typeface="Times New Roman" pitchFamily="18" charset="0"/>
              <a:cs typeface="Times New Roman" pitchFamily="18" charset="0"/>
            </a:rPr>
            <a:t> пул </a:t>
          </a:r>
          <a:r>
            <a:rPr lang="ru-RU" sz="2100" b="1" kern="1200" dirty="0" err="1" smtClean="0">
              <a:latin typeface="Times New Roman" pitchFamily="18" charset="0"/>
              <a:cs typeface="Times New Roman" pitchFamily="18" charset="0"/>
            </a:rPr>
            <a:t>маблағларидан таркиб</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топувчи</a:t>
          </a:r>
          <a:r>
            <a:rPr lang="ru-RU" sz="2100" b="1" kern="1200" dirty="0" smtClean="0">
              <a:latin typeface="Times New Roman" pitchFamily="18" charset="0"/>
              <a:cs typeface="Times New Roman" pitchFamily="18" charset="0"/>
            </a:rPr>
            <a:t> </a:t>
          </a:r>
          <a:r>
            <a:rPr lang="ru-RU" sz="2100" b="1" kern="1200" dirty="0" err="1" smtClean="0">
              <a:latin typeface="Times New Roman" pitchFamily="18" charset="0"/>
              <a:cs typeface="Times New Roman" pitchFamily="18" charset="0"/>
            </a:rPr>
            <a:t>корхона</a:t>
          </a:r>
          <a:r>
            <a:rPr lang="ru-RU" sz="2100" b="1" kern="1200" dirty="0" smtClean="0">
              <a:latin typeface="Times New Roman" pitchFamily="18" charset="0"/>
              <a:cs typeface="Times New Roman" pitchFamily="18" charset="0"/>
            </a:rPr>
            <a:t>. </a:t>
          </a:r>
          <a:endParaRPr lang="ru-RU" sz="2100" b="1" kern="1200" dirty="0">
            <a:latin typeface="Times New Roman" pitchFamily="18" charset="0"/>
            <a:cs typeface="Times New Roman" pitchFamily="18" charset="0"/>
          </a:endParaRPr>
        </a:p>
      </dsp:txBody>
      <dsp:txXfrm>
        <a:off x="39580" y="209885"/>
        <a:ext cx="10974663" cy="73164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A16435-08C0-403F-B052-BA39A076EF71}">
      <dsp:nvSpPr>
        <dsp:cNvPr id="0" name=""/>
        <dsp:cNvSpPr/>
      </dsp:nvSpPr>
      <dsp:spPr>
        <a:xfrm>
          <a:off x="0" y="12556"/>
          <a:ext cx="11019098" cy="12960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341376" tIns="195072" rIns="341376" bIns="195072" numCol="1" spcCol="1270" anchor="ctr" anchorCtr="0">
          <a:noAutofit/>
        </a:bodyPr>
        <a:lstStyle/>
        <a:p>
          <a:pPr lvl="0" algn="ctr" defTabSz="2133600" rtl="0">
            <a:lnSpc>
              <a:spcPct val="90000"/>
            </a:lnSpc>
            <a:spcBef>
              <a:spcPct val="0"/>
            </a:spcBef>
            <a:spcAft>
              <a:spcPct val="35000"/>
            </a:spcAft>
          </a:pPr>
          <a:r>
            <a:rPr lang="uz-Cyrl-UZ" sz="4800" b="1" u="none" kern="1200" dirty="0" smtClean="0">
              <a:latin typeface="Times New Roman" pitchFamily="18" charset="0"/>
              <a:cs typeface="Times New Roman" pitchFamily="18" charset="0"/>
            </a:rPr>
            <a:t>АКЦИЯ</a:t>
          </a:r>
          <a:endParaRPr lang="uz-Cyrl-UZ" sz="4800" u="none" kern="1200" dirty="0" smtClean="0">
            <a:latin typeface="Times New Roman" pitchFamily="18" charset="0"/>
            <a:cs typeface="Times New Roman" pitchFamily="18" charset="0"/>
          </a:endParaRPr>
        </a:p>
      </dsp:txBody>
      <dsp:txXfrm>
        <a:off x="0" y="12556"/>
        <a:ext cx="11019098" cy="1296000"/>
      </dsp:txXfrm>
    </dsp:sp>
    <dsp:sp modelId="{8689A3B3-D441-4464-86A7-713E636FA47B}">
      <dsp:nvSpPr>
        <dsp:cNvPr id="0" name=""/>
        <dsp:cNvSpPr/>
      </dsp:nvSpPr>
      <dsp:spPr>
        <a:xfrm>
          <a:off x="0" y="1321112"/>
          <a:ext cx="11019098" cy="419985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0030" tIns="240030" rIns="320040" bIns="360045" numCol="1" spcCol="1270" anchor="t" anchorCtr="0">
          <a:noAutofit/>
        </a:bodyPr>
        <a:lstStyle/>
        <a:p>
          <a:pPr marL="285750" lvl="1" indent="-285750" algn="just" defTabSz="2000250" rtl="0">
            <a:lnSpc>
              <a:spcPct val="90000"/>
            </a:lnSpc>
            <a:spcBef>
              <a:spcPct val="0"/>
            </a:spcBef>
            <a:spcAft>
              <a:spcPct val="15000"/>
            </a:spcAft>
            <a:buChar char="••"/>
          </a:pPr>
          <a:r>
            <a:rPr lang="uz-Cyrl-UZ" sz="4500" b="1" kern="1200" dirty="0" smtClean="0">
              <a:latin typeface="Times New Roman" pitchFamily="18" charset="0"/>
              <a:cs typeface="Times New Roman" pitchFamily="18" charset="0"/>
            </a:rPr>
            <a:t> – бу унинг эгаси ҳиссадорлик жамияти капиталига ўзининг маълум ҳиссасини қўшганлигига ва унинг фойдасидан дивиденд шаклида даромад олиш ҳуқуқи борлигига гувоҳлик берувчи қимматли қоғоздир.</a:t>
          </a:r>
          <a:r>
            <a:rPr lang="uz-Cyrl-UZ" sz="4500" kern="1200" dirty="0" smtClean="0">
              <a:latin typeface="Times New Roman" pitchFamily="18" charset="0"/>
              <a:cs typeface="Times New Roman" pitchFamily="18" charset="0"/>
            </a:rPr>
            <a:t> </a:t>
          </a:r>
        </a:p>
      </dsp:txBody>
      <dsp:txXfrm>
        <a:off x="0" y="1321112"/>
        <a:ext cx="11019098" cy="419985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03498E-FB39-40D2-A28B-1CE86B4CE632}">
      <dsp:nvSpPr>
        <dsp:cNvPr id="0" name=""/>
        <dsp:cNvSpPr/>
      </dsp:nvSpPr>
      <dsp:spPr>
        <a:xfrm>
          <a:off x="0" y="270395"/>
          <a:ext cx="11065397" cy="9576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8798" tIns="333248" rIns="858798" bIns="128016" numCol="1" spcCol="1270" anchor="t" anchorCtr="0">
          <a:noAutofit/>
        </a:bodyPr>
        <a:lstStyle/>
        <a:p>
          <a:pPr marL="171450" lvl="1" indent="-171450" algn="l" defTabSz="800100" rtl="0">
            <a:lnSpc>
              <a:spcPct val="90000"/>
            </a:lnSpc>
            <a:spcBef>
              <a:spcPct val="0"/>
            </a:spcBef>
            <a:spcAft>
              <a:spcPct val="15000"/>
            </a:spcAft>
            <a:buChar char="••"/>
          </a:pPr>
          <a:r>
            <a:rPr lang="uz-Cyrl-UZ" sz="1800" b="0" kern="1200" dirty="0" smtClean="0">
              <a:latin typeface="Times New Roman" pitchFamily="18" charset="0"/>
              <a:cs typeface="Times New Roman" pitchFamily="18" charset="0"/>
            </a:rPr>
            <a:t>– акциядорлик жамияти реестрида акция эгасининг номига қайд қилиниб, фақатгина унинг ёзма рухсати билан олди-сотди қилиниши мумкин бўлган акция. </a:t>
          </a:r>
          <a:endParaRPr lang="ru-RU" sz="1800" b="0" kern="1200" dirty="0">
            <a:latin typeface="Times New Roman" pitchFamily="18" charset="0"/>
            <a:cs typeface="Times New Roman" pitchFamily="18" charset="0"/>
          </a:endParaRPr>
        </a:p>
      </dsp:txBody>
      <dsp:txXfrm>
        <a:off x="0" y="270395"/>
        <a:ext cx="11065397" cy="957600"/>
      </dsp:txXfrm>
    </dsp:sp>
    <dsp:sp modelId="{F239DA1C-11D9-4E9B-BC9D-709EECA8BA1E}">
      <dsp:nvSpPr>
        <dsp:cNvPr id="0" name=""/>
        <dsp:cNvSpPr/>
      </dsp:nvSpPr>
      <dsp:spPr>
        <a:xfrm>
          <a:off x="553269" y="34235"/>
          <a:ext cx="7745777" cy="47232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772" tIns="0" rIns="292772" bIns="0" numCol="1" spcCol="1270" anchor="ctr" anchorCtr="0">
          <a:noAutofit/>
        </a:bodyPr>
        <a:lstStyle/>
        <a:p>
          <a:pPr lvl="0" algn="l" defTabSz="800100" rtl="0">
            <a:lnSpc>
              <a:spcPct val="90000"/>
            </a:lnSpc>
            <a:spcBef>
              <a:spcPct val="0"/>
            </a:spcBef>
            <a:spcAft>
              <a:spcPct val="35000"/>
            </a:spcAft>
          </a:pPr>
          <a:r>
            <a:rPr lang="uz-Cyrl-UZ" sz="1800" b="1" kern="1200" dirty="0" smtClean="0">
              <a:latin typeface="Times New Roman" pitchFamily="18" charset="0"/>
              <a:cs typeface="Times New Roman" pitchFamily="18" charset="0"/>
            </a:rPr>
            <a:t>Эгаси ёзилган акция</a:t>
          </a:r>
          <a:endParaRPr lang="en-US" sz="1800" b="1" kern="1200" dirty="0">
            <a:latin typeface="Times New Roman" pitchFamily="18" charset="0"/>
            <a:cs typeface="Times New Roman" pitchFamily="18" charset="0"/>
          </a:endParaRPr>
        </a:p>
      </dsp:txBody>
      <dsp:txXfrm>
        <a:off x="576326" y="57292"/>
        <a:ext cx="7699663" cy="426206"/>
      </dsp:txXfrm>
    </dsp:sp>
    <dsp:sp modelId="{F7F8853B-495D-4FD1-9C31-A24B00E7270F}">
      <dsp:nvSpPr>
        <dsp:cNvPr id="0" name=""/>
        <dsp:cNvSpPr/>
      </dsp:nvSpPr>
      <dsp:spPr>
        <a:xfrm>
          <a:off x="0" y="1550555"/>
          <a:ext cx="11065397" cy="957600"/>
        </a:xfrm>
        <a:prstGeom prst="rect">
          <a:avLst/>
        </a:prstGeom>
        <a:solidFill>
          <a:schemeClr val="lt1">
            <a:alpha val="90000"/>
            <a:hueOff val="0"/>
            <a:satOff val="0"/>
            <a:lumOff val="0"/>
            <a:alphaOff val="0"/>
          </a:schemeClr>
        </a:solidFill>
        <a:ln w="6350" cap="flat" cmpd="sng" algn="ctr">
          <a:solidFill>
            <a:schemeClr val="accent3">
              <a:hueOff val="903533"/>
              <a:satOff val="33333"/>
              <a:lumOff val="-4902"/>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8798" tIns="333248" rIns="858798" bIns="128016" numCol="1" spcCol="1270" anchor="t" anchorCtr="0">
          <a:noAutofit/>
        </a:bodyPr>
        <a:lstStyle/>
        <a:p>
          <a:pPr marL="171450" lvl="1" indent="-171450" algn="l" defTabSz="800100" rtl="0">
            <a:lnSpc>
              <a:spcPct val="90000"/>
            </a:lnSpc>
            <a:spcBef>
              <a:spcPct val="0"/>
            </a:spcBef>
            <a:spcAft>
              <a:spcPct val="15000"/>
            </a:spcAft>
            <a:buChar char="••"/>
          </a:pPr>
          <a:r>
            <a:rPr lang="uz-Cyrl-UZ" sz="1800" b="0" kern="1200" dirty="0" smtClean="0">
              <a:latin typeface="Times New Roman" pitchFamily="18" charset="0"/>
              <a:cs typeface="Times New Roman" pitchFamily="18" charset="0"/>
            </a:rPr>
            <a:t>– жамият акциядорларининг реестрига киритилмаган ҳолда бошқа шахсларга мулк қилиб берилувчи ҳамда эркин тарзда олди-сотди қилинувчи акция. </a:t>
          </a:r>
          <a:endParaRPr lang="ru-RU" sz="1800" b="0" kern="1200" dirty="0">
            <a:latin typeface="Times New Roman" pitchFamily="18" charset="0"/>
            <a:cs typeface="Times New Roman" pitchFamily="18" charset="0"/>
          </a:endParaRPr>
        </a:p>
      </dsp:txBody>
      <dsp:txXfrm>
        <a:off x="0" y="1550555"/>
        <a:ext cx="11065397" cy="957600"/>
      </dsp:txXfrm>
    </dsp:sp>
    <dsp:sp modelId="{AF0FCC4F-B3A5-4775-8D9F-EF7E30E8E2B6}">
      <dsp:nvSpPr>
        <dsp:cNvPr id="0" name=""/>
        <dsp:cNvSpPr/>
      </dsp:nvSpPr>
      <dsp:spPr>
        <a:xfrm>
          <a:off x="553269" y="1314395"/>
          <a:ext cx="7745777" cy="472320"/>
        </a:xfrm>
        <a:prstGeom prst="roundRect">
          <a:avLst/>
        </a:prstGeom>
        <a:gradFill rotWithShape="0">
          <a:gsLst>
            <a:gs pos="0">
              <a:schemeClr val="accent3">
                <a:hueOff val="903533"/>
                <a:satOff val="33333"/>
                <a:lumOff val="-4902"/>
                <a:alphaOff val="0"/>
                <a:satMod val="103000"/>
                <a:lumMod val="102000"/>
                <a:tint val="94000"/>
              </a:schemeClr>
            </a:gs>
            <a:gs pos="50000">
              <a:schemeClr val="accent3">
                <a:hueOff val="903533"/>
                <a:satOff val="33333"/>
                <a:lumOff val="-4902"/>
                <a:alphaOff val="0"/>
                <a:satMod val="110000"/>
                <a:lumMod val="100000"/>
                <a:shade val="100000"/>
              </a:schemeClr>
            </a:gs>
            <a:gs pos="100000">
              <a:schemeClr val="accent3">
                <a:hueOff val="903533"/>
                <a:satOff val="33333"/>
                <a:lumOff val="-490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772" tIns="0" rIns="292772" bIns="0" numCol="1" spcCol="1270" anchor="ctr" anchorCtr="0">
          <a:noAutofit/>
        </a:bodyPr>
        <a:lstStyle/>
        <a:p>
          <a:pPr lvl="0" algn="l" defTabSz="800100" rtl="0">
            <a:lnSpc>
              <a:spcPct val="90000"/>
            </a:lnSpc>
            <a:spcBef>
              <a:spcPct val="0"/>
            </a:spcBef>
            <a:spcAft>
              <a:spcPct val="35000"/>
            </a:spcAft>
          </a:pPr>
          <a:r>
            <a:rPr lang="uz-Cyrl-UZ" sz="1800" b="1" kern="1200" dirty="0" smtClean="0">
              <a:latin typeface="Times New Roman" pitchFamily="18" charset="0"/>
              <a:cs typeface="Times New Roman" pitchFamily="18" charset="0"/>
            </a:rPr>
            <a:t>Эгаси ёзилмаган акция </a:t>
          </a:r>
          <a:endParaRPr lang="en-US" sz="1800" b="1" kern="1200" dirty="0">
            <a:latin typeface="Times New Roman" pitchFamily="18" charset="0"/>
            <a:cs typeface="Times New Roman" pitchFamily="18" charset="0"/>
          </a:endParaRPr>
        </a:p>
      </dsp:txBody>
      <dsp:txXfrm>
        <a:off x="576326" y="1337452"/>
        <a:ext cx="7699663" cy="426206"/>
      </dsp:txXfrm>
    </dsp:sp>
    <dsp:sp modelId="{15F4B4B2-8B17-4587-83B2-7173C81EA8E5}">
      <dsp:nvSpPr>
        <dsp:cNvPr id="0" name=""/>
        <dsp:cNvSpPr/>
      </dsp:nvSpPr>
      <dsp:spPr>
        <a:xfrm>
          <a:off x="0" y="2830715"/>
          <a:ext cx="11065397" cy="705600"/>
        </a:xfrm>
        <a:prstGeom prst="rect">
          <a:avLst/>
        </a:prstGeom>
        <a:solidFill>
          <a:schemeClr val="lt1">
            <a:alpha val="90000"/>
            <a:hueOff val="0"/>
            <a:satOff val="0"/>
            <a:lumOff val="0"/>
            <a:alphaOff val="0"/>
          </a:schemeClr>
        </a:solidFill>
        <a:ln w="6350" cap="flat" cmpd="sng" algn="ctr">
          <a:solidFill>
            <a:schemeClr val="accent3">
              <a:hueOff val="1807066"/>
              <a:satOff val="66667"/>
              <a:lumOff val="-9804"/>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8798" tIns="333248" rIns="858798" bIns="128016" numCol="1" spcCol="1270" anchor="t" anchorCtr="0">
          <a:noAutofit/>
        </a:bodyPr>
        <a:lstStyle/>
        <a:p>
          <a:pPr marL="171450" lvl="1" indent="-171450" algn="l" defTabSz="800100" rtl="0">
            <a:lnSpc>
              <a:spcPct val="90000"/>
            </a:lnSpc>
            <a:spcBef>
              <a:spcPct val="0"/>
            </a:spcBef>
            <a:spcAft>
              <a:spcPct val="15000"/>
            </a:spcAft>
            <a:buChar char="••"/>
          </a:pP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дивидендни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қўйилган маблағга мутаносиб</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равишда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тақсимлаш имконини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берувчи</a:t>
          </a:r>
          <a:r>
            <a:rPr lang="ru-RU" sz="1800" b="0" kern="1200" dirty="0" smtClean="0">
              <a:latin typeface="Times New Roman" pitchFamily="18" charset="0"/>
              <a:cs typeface="Times New Roman" pitchFamily="18" charset="0"/>
            </a:rPr>
            <a:t> акция. </a:t>
          </a:r>
          <a:endParaRPr lang="ru-RU" sz="1800" b="0" kern="1200" dirty="0">
            <a:latin typeface="Times New Roman" pitchFamily="18" charset="0"/>
            <a:cs typeface="Times New Roman" pitchFamily="18" charset="0"/>
          </a:endParaRPr>
        </a:p>
      </dsp:txBody>
      <dsp:txXfrm>
        <a:off x="0" y="2830715"/>
        <a:ext cx="11065397" cy="705600"/>
      </dsp:txXfrm>
    </dsp:sp>
    <dsp:sp modelId="{9E473251-C988-4409-855F-DF91A63C4A6E}">
      <dsp:nvSpPr>
        <dsp:cNvPr id="0" name=""/>
        <dsp:cNvSpPr/>
      </dsp:nvSpPr>
      <dsp:spPr>
        <a:xfrm>
          <a:off x="553269" y="2594555"/>
          <a:ext cx="7745777" cy="472320"/>
        </a:xfrm>
        <a:prstGeom prst="roundRect">
          <a:avLst/>
        </a:prstGeom>
        <a:gradFill rotWithShape="0">
          <a:gsLst>
            <a:gs pos="0">
              <a:schemeClr val="accent3">
                <a:hueOff val="1807066"/>
                <a:satOff val="66667"/>
                <a:lumOff val="-9804"/>
                <a:alphaOff val="0"/>
                <a:satMod val="103000"/>
                <a:lumMod val="102000"/>
                <a:tint val="94000"/>
              </a:schemeClr>
            </a:gs>
            <a:gs pos="50000">
              <a:schemeClr val="accent3">
                <a:hueOff val="1807066"/>
                <a:satOff val="66667"/>
                <a:lumOff val="-9804"/>
                <a:alphaOff val="0"/>
                <a:satMod val="110000"/>
                <a:lumMod val="100000"/>
                <a:shade val="100000"/>
              </a:schemeClr>
            </a:gs>
            <a:gs pos="100000">
              <a:schemeClr val="accent3">
                <a:hueOff val="1807066"/>
                <a:satOff val="66667"/>
                <a:lumOff val="-980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772" tIns="0" rIns="292772" bIns="0" numCol="1" spcCol="1270" anchor="ctr" anchorCtr="0">
          <a:noAutofit/>
        </a:bodyPr>
        <a:lstStyle/>
        <a:p>
          <a:pPr lvl="0" algn="l"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Оддий</a:t>
          </a:r>
          <a:r>
            <a:rPr lang="ru-RU" sz="1800" b="1" kern="1200" dirty="0" smtClean="0">
              <a:latin typeface="Times New Roman" pitchFamily="18" charset="0"/>
              <a:cs typeface="Times New Roman" pitchFamily="18" charset="0"/>
            </a:rPr>
            <a:t> акция </a:t>
          </a:r>
          <a:endParaRPr lang="en-US" sz="1800" b="1" kern="1200" dirty="0">
            <a:latin typeface="Times New Roman" pitchFamily="18" charset="0"/>
            <a:cs typeface="Times New Roman" pitchFamily="18" charset="0"/>
          </a:endParaRPr>
        </a:p>
      </dsp:txBody>
      <dsp:txXfrm>
        <a:off x="576326" y="2617612"/>
        <a:ext cx="7699663" cy="426206"/>
      </dsp:txXfrm>
    </dsp:sp>
    <dsp:sp modelId="{48A150ED-0469-490C-B99F-5B6A34BBF939}">
      <dsp:nvSpPr>
        <dsp:cNvPr id="0" name=""/>
        <dsp:cNvSpPr/>
      </dsp:nvSpPr>
      <dsp:spPr>
        <a:xfrm>
          <a:off x="0" y="3858876"/>
          <a:ext cx="11065397" cy="95760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8798" tIns="333248" rIns="858798" bIns="128016" numCol="1" spcCol="1270" anchor="t" anchorCtr="0">
          <a:noAutofit/>
        </a:bodyPr>
        <a:lstStyle/>
        <a:p>
          <a:pPr marL="171450" lvl="1" indent="-171450" algn="l" defTabSz="800100" rtl="0">
            <a:lnSpc>
              <a:spcPct val="90000"/>
            </a:lnSpc>
            <a:spcBef>
              <a:spcPct val="0"/>
            </a:spcBef>
            <a:spcAft>
              <a:spcPct val="15000"/>
            </a:spcAft>
            <a:buChar char="••"/>
          </a:pP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акциядорлик</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жамияти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дивиденди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ва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мол-мулкини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тақсимлашда оддий</a:t>
          </a:r>
          <a:r>
            <a:rPr lang="ru-RU" sz="1800" b="0" kern="1200" dirty="0" smtClean="0">
              <a:latin typeface="Times New Roman" pitchFamily="18" charset="0"/>
              <a:cs typeface="Times New Roman" pitchFamily="18" charset="0"/>
            </a:rPr>
            <a:t> акция </a:t>
          </a:r>
          <a:r>
            <a:rPr lang="ru-RU" sz="1800" b="0" kern="1200" dirty="0" err="1" smtClean="0">
              <a:latin typeface="Times New Roman" pitchFamily="18" charset="0"/>
              <a:cs typeface="Times New Roman" pitchFamily="18" charset="0"/>
            </a:rPr>
            <a:t>эгасига</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нисбатан</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устунлик</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берувчи</a:t>
          </a:r>
          <a:r>
            <a:rPr lang="ru-RU" sz="1800" b="0" kern="1200" dirty="0" smtClean="0">
              <a:latin typeface="Times New Roman" pitchFamily="18" charset="0"/>
              <a:cs typeface="Times New Roman" pitchFamily="18" charset="0"/>
            </a:rPr>
            <a:t> </a:t>
          </a:r>
          <a:r>
            <a:rPr lang="ru-RU" sz="1800" b="0" kern="1200" dirty="0" err="1" smtClean="0">
              <a:latin typeface="Times New Roman" pitchFamily="18" charset="0"/>
              <a:cs typeface="Times New Roman" pitchFamily="18" charset="0"/>
            </a:rPr>
            <a:t>акция</a:t>
          </a:r>
          <a:r>
            <a:rPr lang="ru-RU" sz="1800" b="0" kern="1200" dirty="0" smtClean="0">
              <a:latin typeface="Times New Roman" pitchFamily="18" charset="0"/>
              <a:cs typeface="Times New Roman" pitchFamily="18" charset="0"/>
            </a:rPr>
            <a:t>. </a:t>
          </a:r>
          <a:endParaRPr lang="ru-RU" sz="1800" b="0" kern="1200" dirty="0">
            <a:latin typeface="Times New Roman" pitchFamily="18" charset="0"/>
            <a:cs typeface="Times New Roman" pitchFamily="18" charset="0"/>
          </a:endParaRPr>
        </a:p>
      </dsp:txBody>
      <dsp:txXfrm>
        <a:off x="0" y="3858876"/>
        <a:ext cx="11065397" cy="957600"/>
      </dsp:txXfrm>
    </dsp:sp>
    <dsp:sp modelId="{1D9138FA-1DFA-42C9-9FC9-DF6FC719B581}">
      <dsp:nvSpPr>
        <dsp:cNvPr id="0" name=""/>
        <dsp:cNvSpPr/>
      </dsp:nvSpPr>
      <dsp:spPr>
        <a:xfrm>
          <a:off x="553269" y="3622716"/>
          <a:ext cx="7745777" cy="47232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2772" tIns="0" rIns="292772" bIns="0" numCol="1" spcCol="1270" anchor="ctr" anchorCtr="0">
          <a:noAutofit/>
        </a:bodyPr>
        <a:lstStyle/>
        <a:p>
          <a:pPr lvl="0" algn="l" defTabSz="800100" rtl="0">
            <a:lnSpc>
              <a:spcPct val="90000"/>
            </a:lnSpc>
            <a:spcBef>
              <a:spcPct val="0"/>
            </a:spcBef>
            <a:spcAft>
              <a:spcPct val="35000"/>
            </a:spcAft>
          </a:pPr>
          <a:r>
            <a:rPr lang="ru-RU" sz="1800" b="1" kern="1200" dirty="0" err="1" smtClean="0">
              <a:latin typeface="Times New Roman" pitchFamily="18" charset="0"/>
              <a:cs typeface="Times New Roman" pitchFamily="18" charset="0"/>
            </a:rPr>
            <a:t>Имтиёзли</a:t>
          </a:r>
          <a:r>
            <a:rPr lang="ru-RU" sz="1800" b="1" kern="1200" dirty="0" smtClean="0">
              <a:latin typeface="Times New Roman" pitchFamily="18" charset="0"/>
              <a:cs typeface="Times New Roman" pitchFamily="18" charset="0"/>
            </a:rPr>
            <a:t> акция </a:t>
          </a:r>
          <a:endParaRPr lang="en-US" sz="1800" b="1" kern="1200" dirty="0">
            <a:latin typeface="Times New Roman" pitchFamily="18" charset="0"/>
            <a:cs typeface="Times New Roman" pitchFamily="18" charset="0"/>
          </a:endParaRPr>
        </a:p>
      </dsp:txBody>
      <dsp:txXfrm>
        <a:off x="576326" y="3645773"/>
        <a:ext cx="7699663" cy="42620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661F9A-7AC6-454B-A5DF-FF862E3B9EC1}">
      <dsp:nvSpPr>
        <dsp:cNvPr id="0" name=""/>
        <dsp:cNvSpPr/>
      </dsp:nvSpPr>
      <dsp:spPr>
        <a:xfrm>
          <a:off x="0" y="378"/>
          <a:ext cx="11065397" cy="9594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lang="ru-RU" sz="4100" b="1" kern="1200" dirty="0" smtClean="0">
              <a:latin typeface="Times New Roman" pitchFamily="18" charset="0"/>
              <a:cs typeface="Times New Roman" pitchFamily="18" charset="0"/>
            </a:rPr>
            <a:t>Акция </a:t>
          </a:r>
          <a:r>
            <a:rPr lang="ru-RU" sz="4100" b="1" kern="1200" dirty="0" err="1" smtClean="0">
              <a:latin typeface="Times New Roman" pitchFamily="18" charset="0"/>
              <a:cs typeface="Times New Roman" pitchFamily="18" charset="0"/>
            </a:rPr>
            <a:t>турлари</a:t>
          </a:r>
          <a:endParaRPr lang="ru-RU" sz="4100" b="1" kern="1200" dirty="0">
            <a:latin typeface="Times New Roman" pitchFamily="18" charset="0"/>
            <a:cs typeface="Times New Roman" pitchFamily="18" charset="0"/>
          </a:endParaRPr>
        </a:p>
      </dsp:txBody>
      <dsp:txXfrm>
        <a:off x="46834" y="47212"/>
        <a:ext cx="10971729" cy="865732"/>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D1C964-6B1A-463C-B18C-FC372FC4F032}">
      <dsp:nvSpPr>
        <dsp:cNvPr id="0" name=""/>
        <dsp:cNvSpPr/>
      </dsp:nvSpPr>
      <dsp:spPr>
        <a:xfrm>
          <a:off x="0" y="12712"/>
          <a:ext cx="10972800" cy="194805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uz-Cyrl-UZ" sz="3700" b="1" kern="1200" dirty="0" smtClean="0">
              <a:latin typeface="Times New Roman" pitchFamily="18" charset="0"/>
              <a:cs typeface="Times New Roman" pitchFamily="18" charset="0"/>
            </a:rPr>
            <a:t>Акцияда ифодаланган пул суммаси унинг </a:t>
          </a:r>
          <a:r>
            <a:rPr lang="uz-Cyrl-UZ" sz="3700" b="1" u="sng" kern="1200" dirty="0" smtClean="0">
              <a:latin typeface="Times New Roman" pitchFamily="18" charset="0"/>
              <a:cs typeface="Times New Roman" pitchFamily="18" charset="0"/>
            </a:rPr>
            <a:t>номинал қиймати, </a:t>
          </a:r>
          <a:r>
            <a:rPr lang="uz-Cyrl-UZ" sz="3700" b="1" kern="1200" dirty="0" smtClean="0">
              <a:latin typeface="Times New Roman" pitchFamily="18" charset="0"/>
              <a:cs typeface="Times New Roman" pitchFamily="18" charset="0"/>
            </a:rPr>
            <a:t>акциянинг фонд бозорида сотиладиган нархи </a:t>
          </a:r>
          <a:r>
            <a:rPr lang="uz-Cyrl-UZ" sz="3700" b="1" u="sng" kern="1200" dirty="0" smtClean="0">
              <a:latin typeface="Times New Roman" pitchFamily="18" charset="0"/>
              <a:cs typeface="Times New Roman" pitchFamily="18" charset="0"/>
            </a:rPr>
            <a:t>акция курси</a:t>
          </a:r>
          <a:r>
            <a:rPr lang="uz-Cyrl-UZ" sz="3700" b="1" kern="1200" dirty="0" smtClean="0">
              <a:latin typeface="Times New Roman" pitchFamily="18" charset="0"/>
              <a:cs typeface="Times New Roman" pitchFamily="18" charset="0"/>
            </a:rPr>
            <a:t> дейилади. </a:t>
          </a:r>
          <a:endParaRPr lang="ru-RU" sz="3700" b="1" kern="1200" dirty="0">
            <a:latin typeface="Times New Roman" pitchFamily="18" charset="0"/>
            <a:cs typeface="Times New Roman" pitchFamily="18" charset="0"/>
          </a:endParaRPr>
        </a:p>
      </dsp:txBody>
      <dsp:txXfrm>
        <a:off x="95096" y="107808"/>
        <a:ext cx="10782608" cy="175785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83D72A-DA45-4D9C-8089-41D28FFDAD6F}">
      <dsp:nvSpPr>
        <dsp:cNvPr id="0" name=""/>
        <dsp:cNvSpPr/>
      </dsp:nvSpPr>
      <dsp:spPr>
        <a:xfrm>
          <a:off x="0" y="3788"/>
          <a:ext cx="10972800" cy="655200"/>
        </a:xfrm>
        <a:prstGeom prst="roundRect">
          <a:avLst/>
        </a:prstGeom>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3"/>
        </a:lnRef>
        <a:fillRef idx="3">
          <a:schemeClr val="accent3"/>
        </a:fillRef>
        <a:effectRef idx="3">
          <a:schemeClr val="accent3"/>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ru-RU" sz="2800" b="0" u="none" kern="1200" dirty="0" smtClean="0">
              <a:latin typeface="Times New Roman" pitchFamily="18" charset="0"/>
              <a:cs typeface="Times New Roman" pitchFamily="18" charset="0"/>
            </a:rPr>
            <a:t>Акция </a:t>
          </a:r>
          <a:r>
            <a:rPr lang="ru-RU" sz="2800" b="0" u="none" kern="1200" dirty="0" err="1" smtClean="0">
              <a:latin typeface="Times New Roman" pitchFamily="18" charset="0"/>
              <a:cs typeface="Times New Roman" pitchFamily="18" charset="0"/>
            </a:rPr>
            <a:t>курси</a:t>
          </a:r>
          <a:r>
            <a:rPr lang="ru-RU" sz="2800" b="0" u="none" kern="1200" dirty="0" smtClean="0">
              <a:latin typeface="Times New Roman" pitchFamily="18" charset="0"/>
              <a:cs typeface="Times New Roman" pitchFamily="18" charset="0"/>
            </a:rPr>
            <a:t> </a:t>
          </a:r>
          <a:r>
            <a:rPr lang="ru-RU" sz="2800" b="0" u="none" kern="1200" dirty="0" err="1" smtClean="0">
              <a:latin typeface="Times New Roman" pitchFamily="18" charset="0"/>
              <a:cs typeface="Times New Roman" pitchFamily="18" charset="0"/>
            </a:rPr>
            <a:t>қуйидагича аниқланади</a:t>
          </a:r>
          <a:r>
            <a:rPr lang="ru-RU" sz="2800" b="0" u="none" kern="1200" dirty="0" smtClean="0">
              <a:latin typeface="Times New Roman" pitchFamily="18" charset="0"/>
              <a:cs typeface="Times New Roman" pitchFamily="18" charset="0"/>
            </a:rPr>
            <a:t>:</a:t>
          </a:r>
          <a:endParaRPr lang="ru-RU" sz="2800" b="0" u="none" kern="1200" dirty="0">
            <a:latin typeface="Times New Roman" pitchFamily="18" charset="0"/>
            <a:cs typeface="Times New Roman" pitchFamily="18" charset="0"/>
          </a:endParaRPr>
        </a:p>
      </dsp:txBody>
      <dsp:txXfrm>
        <a:off x="31984" y="35772"/>
        <a:ext cx="10908832" cy="591232"/>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D4D940-DF07-498A-9987-3DEBD499FE71}">
      <dsp:nvSpPr>
        <dsp:cNvPr id="0" name=""/>
        <dsp:cNvSpPr/>
      </dsp:nvSpPr>
      <dsp:spPr>
        <a:xfrm>
          <a:off x="0" y="436"/>
          <a:ext cx="10972800" cy="445651"/>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ru-RU" sz="3200" b="0" i="0" kern="1200" baseline="0" dirty="0" err="1" smtClean="0">
              <a:latin typeface="Times New Roman" pitchFamily="18" charset="0"/>
              <a:cs typeface="Times New Roman" pitchFamily="18" charset="0"/>
            </a:rPr>
            <a:t>бу</a:t>
          </a:r>
          <a:r>
            <a:rPr lang="ru-RU" sz="3200" b="0" i="0" kern="1200" baseline="0" dirty="0" smtClean="0">
              <a:latin typeface="Times New Roman" pitchFamily="18" charset="0"/>
              <a:cs typeface="Times New Roman" pitchFamily="18" charset="0"/>
            </a:rPr>
            <a:t> </a:t>
          </a:r>
          <a:r>
            <a:rPr lang="ru-RU" sz="3200" b="0" i="0" kern="1200" baseline="0" dirty="0" err="1" smtClean="0">
              <a:latin typeface="Times New Roman" pitchFamily="18" charset="0"/>
              <a:cs typeface="Times New Roman" pitchFamily="18" charset="0"/>
            </a:rPr>
            <a:t>ерда</a:t>
          </a:r>
          <a:r>
            <a:rPr lang="ru-RU" sz="3200" b="0" i="0" kern="1200" baseline="0" dirty="0" smtClean="0">
              <a:latin typeface="Times New Roman" pitchFamily="18" charset="0"/>
              <a:cs typeface="Times New Roman" pitchFamily="18" charset="0"/>
            </a:rPr>
            <a:t>:</a:t>
          </a:r>
          <a:endParaRPr lang="en-US" sz="3200" b="0" i="0" kern="1200" baseline="0" dirty="0">
            <a:latin typeface="Times New Roman" pitchFamily="18" charset="0"/>
            <a:cs typeface="Times New Roman" pitchFamily="18" charset="0"/>
          </a:endParaRPr>
        </a:p>
      </dsp:txBody>
      <dsp:txXfrm>
        <a:off x="21755" y="22191"/>
        <a:ext cx="10929290" cy="402141"/>
      </dsp:txXfrm>
    </dsp:sp>
    <dsp:sp modelId="{8B489104-5F62-42B0-9911-53D349251D64}">
      <dsp:nvSpPr>
        <dsp:cNvPr id="0" name=""/>
        <dsp:cNvSpPr/>
      </dsp:nvSpPr>
      <dsp:spPr>
        <a:xfrm>
          <a:off x="0" y="446087"/>
          <a:ext cx="10972800" cy="6123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386" tIns="40640" rIns="227584" bIns="40640" numCol="1" spcCol="1270" anchor="t" anchorCtr="0">
          <a:noAutofit/>
        </a:bodyPr>
        <a:lstStyle/>
        <a:p>
          <a:pPr marL="285750" lvl="1" indent="-285750" algn="l" defTabSz="1422400" rtl="0">
            <a:lnSpc>
              <a:spcPct val="90000"/>
            </a:lnSpc>
            <a:spcBef>
              <a:spcPct val="0"/>
            </a:spcBef>
            <a:spcAft>
              <a:spcPct val="20000"/>
            </a:spcAft>
            <a:buChar char="••"/>
          </a:pPr>
          <a:r>
            <a:rPr lang="ru-RU" sz="3200" b="0" i="0" kern="1200" baseline="0" dirty="0" smtClean="0">
              <a:latin typeface="Times New Roman" pitchFamily="18" charset="0"/>
              <a:cs typeface="Times New Roman" pitchFamily="18" charset="0"/>
            </a:rPr>
            <a:t>АК – акция </a:t>
          </a:r>
          <a:r>
            <a:rPr lang="ru-RU" sz="3200" b="0" i="0" kern="1200" baseline="0" dirty="0" err="1" smtClean="0">
              <a:latin typeface="Times New Roman" pitchFamily="18" charset="0"/>
              <a:cs typeface="Times New Roman" pitchFamily="18" charset="0"/>
            </a:rPr>
            <a:t>курси</a:t>
          </a:r>
          <a:r>
            <a:rPr lang="ru-RU" sz="3200" b="0" i="0" kern="1200" baseline="0" dirty="0" smtClean="0">
              <a:latin typeface="Times New Roman" pitchFamily="18" charset="0"/>
              <a:cs typeface="Times New Roman" pitchFamily="18" charset="0"/>
            </a:rPr>
            <a:t>; Д – дивиденд; </a:t>
          </a:r>
          <a:r>
            <a:rPr lang="ru-RU" sz="3200" b="0" i="0" kern="1200" baseline="0" dirty="0" err="1" smtClean="0">
              <a:latin typeface="Times New Roman" pitchFamily="18" charset="0"/>
              <a:cs typeface="Times New Roman" pitchFamily="18" charset="0"/>
            </a:rPr>
            <a:t>Ф</a:t>
          </a:r>
          <a:r>
            <a:rPr lang="ru-RU" sz="3200" b="0" i="0" kern="1200" baseline="-30000" dirty="0" err="1" smtClean="0">
              <a:latin typeface="Times New Roman" pitchFamily="18" charset="0"/>
              <a:cs typeface="Times New Roman" pitchFamily="18" charset="0"/>
            </a:rPr>
            <a:t>с</a:t>
          </a:r>
          <a:r>
            <a:rPr lang="ru-RU" sz="3200" b="0" i="0" kern="1200" baseline="0" dirty="0" smtClean="0">
              <a:latin typeface="Times New Roman" pitchFamily="18" charset="0"/>
              <a:cs typeface="Times New Roman" pitchFamily="18" charset="0"/>
            </a:rPr>
            <a:t> – ссуда </a:t>
          </a:r>
          <a:r>
            <a:rPr lang="ru-RU" sz="3200" b="0" i="0" kern="1200" baseline="0" dirty="0" err="1" smtClean="0">
              <a:latin typeface="Times New Roman" pitchFamily="18" charset="0"/>
              <a:cs typeface="Times New Roman" pitchFamily="18" charset="0"/>
            </a:rPr>
            <a:t>фоизи</a:t>
          </a:r>
          <a:r>
            <a:rPr lang="ru-RU" sz="3200" b="0" i="0" kern="1200" baseline="0" dirty="0" smtClean="0">
              <a:latin typeface="Times New Roman" pitchFamily="18" charset="0"/>
              <a:cs typeface="Times New Roman" pitchFamily="18" charset="0"/>
            </a:rPr>
            <a:t>.</a:t>
          </a:r>
          <a:endParaRPr lang="en-US" sz="3200" b="0" i="0" kern="1200" baseline="0" dirty="0">
            <a:latin typeface="Times New Roman" pitchFamily="18" charset="0"/>
            <a:cs typeface="Times New Roman" pitchFamily="18" charset="0"/>
          </a:endParaRPr>
        </a:p>
      </dsp:txBody>
      <dsp:txXfrm>
        <a:off x="0" y="446087"/>
        <a:ext cx="10972800" cy="612376"/>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389702-A1C7-4CCD-8099-FB207CFE786B}">
      <dsp:nvSpPr>
        <dsp:cNvPr id="0" name=""/>
        <dsp:cNvSpPr/>
      </dsp:nvSpPr>
      <dsp:spPr>
        <a:xfrm>
          <a:off x="0" y="0"/>
          <a:ext cx="10914926" cy="1100694"/>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l" defTabSz="1155700" rtl="0">
            <a:lnSpc>
              <a:spcPct val="90000"/>
            </a:lnSpc>
            <a:spcBef>
              <a:spcPct val="0"/>
            </a:spcBef>
            <a:spcAft>
              <a:spcPct val="35000"/>
            </a:spcAft>
          </a:pPr>
          <a:r>
            <a:rPr lang="uz-Cyrl-UZ" sz="2600" kern="1200" dirty="0" smtClean="0">
              <a:latin typeface="Times New Roman" pitchFamily="18" charset="0"/>
              <a:cs typeface="Times New Roman" pitchFamily="18" charset="0"/>
            </a:rPr>
            <a:t>Облигация – унинг эгаси жамиятга қайд қилинган фоиз олиш шарти билан пул қўйганлигини тасдиқлайди. </a:t>
          </a:r>
          <a:endParaRPr lang="ru-RU" sz="2600" kern="1200" dirty="0">
            <a:latin typeface="Times New Roman" pitchFamily="18" charset="0"/>
            <a:cs typeface="Times New Roman" pitchFamily="18" charset="0"/>
          </a:endParaRPr>
        </a:p>
      </dsp:txBody>
      <dsp:txXfrm>
        <a:off x="53731" y="53731"/>
        <a:ext cx="10807464" cy="993232"/>
      </dsp:txXfrm>
    </dsp:sp>
    <dsp:sp modelId="{1EB64245-C2B7-4653-A6EF-0844FB322F7C}">
      <dsp:nvSpPr>
        <dsp:cNvPr id="0" name=""/>
        <dsp:cNvSpPr/>
      </dsp:nvSpPr>
      <dsp:spPr>
        <a:xfrm>
          <a:off x="0" y="1095909"/>
          <a:ext cx="10914926" cy="1178308"/>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l" defTabSz="1155700" rtl="0">
            <a:lnSpc>
              <a:spcPct val="90000"/>
            </a:lnSpc>
            <a:spcBef>
              <a:spcPct val="0"/>
            </a:spcBef>
            <a:spcAft>
              <a:spcPct val="35000"/>
            </a:spcAft>
          </a:pPr>
          <a:r>
            <a:rPr lang="ru-RU" sz="2600" kern="1200" dirty="0" smtClean="0">
              <a:latin typeface="Times New Roman" pitchFamily="18" charset="0"/>
              <a:cs typeface="Times New Roman" pitchFamily="18" charset="0"/>
            </a:rPr>
            <a:t>Акция </a:t>
          </a:r>
          <a:r>
            <a:rPr lang="ru-RU" sz="2600" kern="1200" dirty="0" err="1" smtClean="0">
              <a:latin typeface="Times New Roman" pitchFamily="18" charset="0"/>
              <a:cs typeface="Times New Roman" pitchFamily="18" charset="0"/>
            </a:rPr>
            <a:t>эгаси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корхона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мулкдори</a:t>
          </a:r>
          <a:r>
            <a:rPr lang="ru-RU" sz="2600" kern="1200" dirty="0" smtClean="0">
              <a:latin typeface="Times New Roman" pitchFamily="18" charset="0"/>
              <a:cs typeface="Times New Roman" pitchFamily="18" charset="0"/>
            </a:rPr>
            <a:t>, облигация </a:t>
          </a:r>
          <a:r>
            <a:rPr lang="ru-RU" sz="2600" kern="1200" dirty="0" err="1" smtClean="0">
              <a:latin typeface="Times New Roman" pitchFamily="18" charset="0"/>
              <a:cs typeface="Times New Roman" pitchFamily="18" charset="0"/>
            </a:rPr>
            <a:t>эгаси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эса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унинг</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кредитори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ҳисобланади</a:t>
          </a:r>
          <a:r>
            <a:rPr lang="ru-RU" sz="2600" kern="1200" dirty="0" smtClean="0">
              <a:latin typeface="Times New Roman" pitchFamily="18" charset="0"/>
              <a:cs typeface="Times New Roman" pitchFamily="18" charset="0"/>
            </a:rPr>
            <a:t>. </a:t>
          </a:r>
          <a:endParaRPr lang="uz-Cyrl-UZ" sz="2600" kern="1200" dirty="0">
            <a:latin typeface="Times New Roman" pitchFamily="18" charset="0"/>
            <a:cs typeface="Times New Roman" pitchFamily="18" charset="0"/>
          </a:endParaRPr>
        </a:p>
      </dsp:txBody>
      <dsp:txXfrm>
        <a:off x="57520" y="1153429"/>
        <a:ext cx="10799886" cy="1063268"/>
      </dsp:txXfrm>
    </dsp:sp>
    <dsp:sp modelId="{480AE98E-07A3-4C66-BDB8-8E349A4F128E}">
      <dsp:nvSpPr>
        <dsp:cNvPr id="0" name=""/>
        <dsp:cNvSpPr/>
      </dsp:nvSpPr>
      <dsp:spPr>
        <a:xfrm>
          <a:off x="0" y="2537787"/>
          <a:ext cx="10914926" cy="175675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l" defTabSz="1155700" rtl="0">
            <a:lnSpc>
              <a:spcPct val="90000"/>
            </a:lnSpc>
            <a:spcBef>
              <a:spcPct val="0"/>
            </a:spcBef>
            <a:spcAft>
              <a:spcPct val="35000"/>
            </a:spcAft>
          </a:pPr>
          <a:r>
            <a:rPr lang="uz-Cyrl-UZ" sz="2600" kern="1200" dirty="0" smtClean="0">
              <a:latin typeface="Times New Roman" pitchFamily="18" charset="0"/>
              <a:cs typeface="Times New Roman" pitchFamily="18" charset="0"/>
            </a:rPr>
            <a:t>Ҳиссадорлик жамиятининг ташкил топиши таъсисчилик фойдаси каби даромад турининг пайдо бўлиши билан боғлиқ. Таъсисчилик фойдаси - сотилган акциялар суммаси ва ҳиссадорлик корхонасига ҳақиқатда қўйилган маблағ миқдори ўртасидаги фарқдан иборат.</a:t>
          </a:r>
          <a:endParaRPr lang="ru-RU" sz="2600" kern="1200" dirty="0">
            <a:latin typeface="Times New Roman" pitchFamily="18" charset="0"/>
            <a:cs typeface="Times New Roman" pitchFamily="18" charset="0"/>
          </a:endParaRPr>
        </a:p>
      </dsp:txBody>
      <dsp:txXfrm>
        <a:off x="85758" y="2623545"/>
        <a:ext cx="10743410" cy="1585239"/>
      </dsp:txXfrm>
    </dsp:sp>
    <dsp:sp modelId="{300F80A4-AB25-49BD-BF4F-824BACF08636}">
      <dsp:nvSpPr>
        <dsp:cNvPr id="0" name=""/>
        <dsp:cNvSpPr/>
      </dsp:nvSpPr>
      <dsp:spPr>
        <a:xfrm>
          <a:off x="0" y="4289757"/>
          <a:ext cx="10914926" cy="1231397"/>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l" defTabSz="1155700" rtl="0">
            <a:lnSpc>
              <a:spcPct val="90000"/>
            </a:lnSpc>
            <a:spcBef>
              <a:spcPct val="0"/>
            </a:spcBef>
            <a:spcAft>
              <a:spcPct val="35000"/>
            </a:spcAft>
          </a:pPr>
          <a:r>
            <a:rPr lang="ru-RU" sz="2600" kern="1200" dirty="0" smtClean="0">
              <a:latin typeface="Times New Roman" pitchFamily="18" charset="0"/>
              <a:cs typeface="Times New Roman" pitchFamily="18" charset="0"/>
            </a:rPr>
            <a:t>Дивиденд (</a:t>
          </a:r>
          <a:r>
            <a:rPr lang="ru-RU" sz="2600" kern="1200" dirty="0" err="1" smtClean="0">
              <a:latin typeface="Times New Roman" pitchFamily="18" charset="0"/>
              <a:cs typeface="Times New Roman" pitchFamily="18" charset="0"/>
            </a:rPr>
            <a:t>лотинча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dividendus</a:t>
          </a:r>
          <a:r>
            <a:rPr lang="ru-RU" sz="2600" kern="1200" dirty="0" smtClean="0">
              <a:latin typeface="Times New Roman" pitchFamily="18" charset="0"/>
              <a:cs typeface="Times New Roman" pitchFamily="18" charset="0"/>
            </a:rPr>
            <a:t> - </a:t>
          </a:r>
          <a:r>
            <a:rPr lang="ru-RU" sz="2600" kern="1200" dirty="0" err="1" smtClean="0">
              <a:latin typeface="Times New Roman" pitchFamily="18" charset="0"/>
              <a:cs typeface="Times New Roman" pitchFamily="18" charset="0"/>
            </a:rPr>
            <a:t>бўлишга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тегишли</a:t>
          </a:r>
          <a:r>
            <a:rPr lang="ru-RU" sz="2600" kern="1200" dirty="0" smtClean="0">
              <a:latin typeface="Times New Roman" pitchFamily="18" charset="0"/>
              <a:cs typeface="Times New Roman" pitchFamily="18" charset="0"/>
            </a:rPr>
            <a:t>) – акция </a:t>
          </a:r>
          <a:r>
            <a:rPr lang="ru-RU" sz="2600" kern="1200" dirty="0" err="1" smtClean="0">
              <a:latin typeface="Times New Roman" pitchFamily="18" charset="0"/>
              <a:cs typeface="Times New Roman" pitchFamily="18" charset="0"/>
            </a:rPr>
            <a:t>эгасига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тўланадиган</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даромад</a:t>
          </a:r>
          <a:r>
            <a:rPr lang="ru-RU" sz="2600" kern="1200" dirty="0" smtClean="0">
              <a:latin typeface="Times New Roman" pitchFamily="18" charset="0"/>
              <a:cs typeface="Times New Roman" pitchFamily="18" charset="0"/>
            </a:rPr>
            <a:t>. </a:t>
          </a:r>
          <a:endParaRPr lang="ru-RU" sz="2600" kern="1200" dirty="0">
            <a:latin typeface="Times New Roman" pitchFamily="18" charset="0"/>
            <a:cs typeface="Times New Roman" pitchFamily="18" charset="0"/>
          </a:endParaRPr>
        </a:p>
      </dsp:txBody>
      <dsp:txXfrm>
        <a:off x="60112" y="4349869"/>
        <a:ext cx="10794702" cy="1111173"/>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F7CA6C-78EF-4776-BEF1-63B491B43E9F}">
      <dsp:nvSpPr>
        <dsp:cNvPr id="0" name=""/>
        <dsp:cNvSpPr/>
      </dsp:nvSpPr>
      <dsp:spPr>
        <a:xfrm>
          <a:off x="0" y="54459"/>
          <a:ext cx="11019098" cy="835200"/>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56032" tIns="146304" rIns="256032" bIns="146304" numCol="1" spcCol="1270" anchor="ctr" anchorCtr="0">
          <a:noAutofit/>
        </a:bodyPr>
        <a:lstStyle/>
        <a:p>
          <a:pPr lvl="0" algn="ctr" defTabSz="1600200" rtl="0">
            <a:lnSpc>
              <a:spcPct val="90000"/>
            </a:lnSpc>
            <a:spcBef>
              <a:spcPct val="0"/>
            </a:spcBef>
            <a:spcAft>
              <a:spcPct val="35000"/>
            </a:spcAft>
          </a:pPr>
          <a:r>
            <a:rPr lang="ru-RU" sz="3600" b="1" kern="1200" dirty="0" smtClean="0">
              <a:latin typeface="Times New Roman" pitchFamily="18" charset="0"/>
              <a:cs typeface="Times New Roman" pitchFamily="18" charset="0"/>
            </a:rPr>
            <a:t>МАРКЕТИНГ </a:t>
          </a:r>
          <a:endParaRPr lang="ru-RU" sz="3600" b="1" kern="1200" dirty="0">
            <a:latin typeface="Times New Roman" pitchFamily="18" charset="0"/>
            <a:cs typeface="Times New Roman" pitchFamily="18" charset="0"/>
          </a:endParaRPr>
        </a:p>
      </dsp:txBody>
      <dsp:txXfrm>
        <a:off x="0" y="54459"/>
        <a:ext cx="11019098" cy="835200"/>
      </dsp:txXfrm>
    </dsp:sp>
    <dsp:sp modelId="{1935E5B9-12DD-4D96-8AEF-8D639439D30B}">
      <dsp:nvSpPr>
        <dsp:cNvPr id="0" name=""/>
        <dsp:cNvSpPr/>
      </dsp:nvSpPr>
      <dsp:spPr>
        <a:xfrm>
          <a:off x="0" y="889659"/>
          <a:ext cx="11019098" cy="1950322"/>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4686" tIns="154686" rIns="206248" bIns="232029" numCol="1" spcCol="1270" anchor="t" anchorCtr="0">
          <a:noAutofit/>
        </a:bodyPr>
        <a:lstStyle/>
        <a:p>
          <a:pPr marL="285750" lvl="1" indent="-285750" algn="just" defTabSz="1289050" rtl="0">
            <a:lnSpc>
              <a:spcPct val="90000"/>
            </a:lnSpc>
            <a:spcBef>
              <a:spcPct val="0"/>
            </a:spcBef>
            <a:spcAft>
              <a:spcPct val="15000"/>
            </a:spcAft>
            <a:buChar char="••"/>
          </a:pPr>
          <a:r>
            <a:rPr lang="ru-RU" sz="2900" b="1" kern="1200" dirty="0" smtClean="0">
              <a:latin typeface="Times New Roman" pitchFamily="18" charset="0"/>
              <a:cs typeface="Times New Roman" pitchFamily="18" charset="0"/>
            </a:rPr>
            <a:t>– </a:t>
          </a:r>
          <a:r>
            <a:rPr lang="ru-RU" sz="2900" b="0" kern="1200" dirty="0" smtClean="0">
              <a:latin typeface="Times New Roman" pitchFamily="18" charset="0"/>
              <a:cs typeface="Times New Roman" pitchFamily="18" charset="0"/>
            </a:rPr>
            <a:t>товар-пул </a:t>
          </a:r>
          <a:r>
            <a:rPr lang="ru-RU" sz="2900" b="0" kern="1200" dirty="0" err="1" smtClean="0">
              <a:latin typeface="Times New Roman" pitchFamily="18" charset="0"/>
              <a:cs typeface="Times New Roman" pitchFamily="18" charset="0"/>
            </a:rPr>
            <a:t>муносабатлари</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шароитида</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тадбиркорлик</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фаолиятини</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ташкил</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этишнинг</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яхлит</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тизими</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бўлиб</a:t>
          </a:r>
          <a:r>
            <a:rPr lang="ru-RU" sz="2900" b="0" kern="1200" dirty="0" smtClean="0">
              <a:latin typeface="Times New Roman" pitchFamily="18" charset="0"/>
              <a:cs typeface="Times New Roman" pitchFamily="18" charset="0"/>
            </a:rPr>
            <a:t>, бунда </a:t>
          </a:r>
          <a:r>
            <a:rPr lang="ru-RU" sz="2900" b="0" kern="1200" dirty="0" err="1" smtClean="0">
              <a:latin typeface="Times New Roman" pitchFamily="18" charset="0"/>
              <a:cs typeface="Times New Roman" pitchFamily="18" charset="0"/>
            </a:rPr>
            <a:t>хўжалик</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муаммоларини</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ҳал этишда</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бозор</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талаблари</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харидорларнинг</a:t>
          </a:r>
          <a:r>
            <a:rPr lang="ru-RU" sz="2900" b="0" kern="1200" dirty="0" smtClean="0">
              <a:latin typeface="Times New Roman" pitchFamily="18" charset="0"/>
              <a:cs typeface="Times New Roman" pitchFamily="18" charset="0"/>
            </a:rPr>
            <a:t> товар </a:t>
          </a:r>
          <a:r>
            <a:rPr lang="ru-RU" sz="2900" b="0" kern="1200" dirty="0" err="1" smtClean="0">
              <a:latin typeface="Times New Roman" pitchFamily="18" charset="0"/>
              <a:cs typeface="Times New Roman" pitchFamily="18" charset="0"/>
            </a:rPr>
            <a:t>ва</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хизматларга</a:t>
          </a:r>
          <a:r>
            <a:rPr lang="ru-RU" sz="2900" b="0" kern="1200" dirty="0" smtClean="0">
              <a:latin typeface="Times New Roman" pitchFamily="18" charset="0"/>
              <a:cs typeface="Times New Roman" pitchFamily="18" charset="0"/>
            </a:rPr>
            <a:t> реал </a:t>
          </a:r>
          <a:r>
            <a:rPr lang="ru-RU" sz="2900" b="0" kern="1200" dirty="0" err="1" smtClean="0">
              <a:latin typeface="Times New Roman" pitchFamily="18" charset="0"/>
              <a:cs typeface="Times New Roman" pitchFamily="18" charset="0"/>
            </a:rPr>
            <a:t>талаблари</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ва</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эҳтиёжлари ётади</a:t>
          </a:r>
          <a:r>
            <a:rPr lang="ru-RU" sz="2900" b="0" kern="1200" dirty="0" smtClean="0">
              <a:latin typeface="Times New Roman" pitchFamily="18" charset="0"/>
              <a:cs typeface="Times New Roman" pitchFamily="18" charset="0"/>
            </a:rPr>
            <a:t>. </a:t>
          </a:r>
          <a:endParaRPr lang="ru-RU" sz="2900" b="0" kern="1200" dirty="0">
            <a:latin typeface="Times New Roman" pitchFamily="18" charset="0"/>
            <a:cs typeface="Times New Roman" pitchFamily="18" charset="0"/>
          </a:endParaRPr>
        </a:p>
      </dsp:txBody>
      <dsp:txXfrm>
        <a:off x="0" y="889659"/>
        <a:ext cx="11019098" cy="1950322"/>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65992B-CA95-4FB2-84A0-C48ADF2CB14C}">
      <dsp:nvSpPr>
        <dsp:cNvPr id="0" name=""/>
        <dsp:cNvSpPr/>
      </dsp:nvSpPr>
      <dsp:spPr>
        <a:xfrm>
          <a:off x="0" y="4838"/>
          <a:ext cx="11019098" cy="69120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rtl="0">
            <a:lnSpc>
              <a:spcPct val="90000"/>
            </a:lnSpc>
            <a:spcBef>
              <a:spcPct val="0"/>
            </a:spcBef>
            <a:spcAft>
              <a:spcPct val="35000"/>
            </a:spcAft>
          </a:pPr>
          <a:r>
            <a:rPr lang="ru-RU" sz="3200" b="1" kern="1200" dirty="0" smtClean="0">
              <a:latin typeface="Times New Roman" pitchFamily="18" charset="0"/>
              <a:cs typeface="Times New Roman" pitchFamily="18" charset="0"/>
            </a:rPr>
            <a:t>МАРКЕТИНГНИНГ МАҚСАДИ</a:t>
          </a:r>
          <a:r>
            <a:rPr lang="ru-RU" sz="3200" kern="1200" dirty="0" smtClean="0">
              <a:latin typeface="Times New Roman" pitchFamily="18" charset="0"/>
              <a:cs typeface="Times New Roman" pitchFamily="18" charset="0"/>
            </a:rPr>
            <a:t> </a:t>
          </a:r>
          <a:endParaRPr lang="ru-RU" sz="3200" kern="1200" dirty="0">
            <a:latin typeface="Times New Roman" pitchFamily="18" charset="0"/>
            <a:cs typeface="Times New Roman" pitchFamily="18" charset="0"/>
          </a:endParaRPr>
        </a:p>
      </dsp:txBody>
      <dsp:txXfrm>
        <a:off x="0" y="4838"/>
        <a:ext cx="11019098" cy="691200"/>
      </dsp:txXfrm>
    </dsp:sp>
    <dsp:sp modelId="{E0390ED9-3ECF-4E52-8F28-AE4C9713256B}">
      <dsp:nvSpPr>
        <dsp:cNvPr id="0" name=""/>
        <dsp:cNvSpPr/>
      </dsp:nvSpPr>
      <dsp:spPr>
        <a:xfrm>
          <a:off x="0" y="696038"/>
          <a:ext cx="11019098" cy="1614060"/>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28016" rIns="170688" bIns="192024" numCol="1" spcCol="1270" anchor="t" anchorCtr="0">
          <a:noAutofit/>
        </a:bodyPr>
        <a:lstStyle/>
        <a:p>
          <a:pPr marL="228600" lvl="1" indent="-228600" algn="just" defTabSz="1066800" rtl="0">
            <a:lnSpc>
              <a:spcPct val="90000"/>
            </a:lnSpc>
            <a:spcBef>
              <a:spcPct val="0"/>
            </a:spcBef>
            <a:spcAft>
              <a:spcPct val="15000"/>
            </a:spcAft>
            <a:buChar char="••"/>
          </a:pP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энг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юқори истеъмол</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қониқиши, истеъмол</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турмуш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сифатини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ошириш</a:t>
          </a:r>
          <a:r>
            <a:rPr lang="ru-RU" sz="2400" kern="1200" dirty="0" smtClean="0">
              <a:latin typeface="Times New Roman" pitchFamily="18" charset="0"/>
              <a:cs typeface="Times New Roman" pitchFamily="18" charset="0"/>
            </a:rPr>
            <a:t>, товар </a:t>
          </a:r>
          <a:r>
            <a:rPr lang="ru-RU" sz="2400" kern="1200" dirty="0" err="1" smtClean="0">
              <a:latin typeface="Times New Roman" pitchFamily="18" charset="0"/>
              <a:cs typeface="Times New Roman" pitchFamily="18" charset="0"/>
            </a:rPr>
            <a:t>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хизматларнинг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кенг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танловини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таъминловчи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корхона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маҳсулотини сотишнинг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зарур</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ҳажмига эришиш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учун</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ишлаб</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чиқаришнинг юқори даромадлилиги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самарадорлигини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таъминлаш</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a:off x="0" y="696038"/>
        <a:ext cx="11019098" cy="161406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E7EB10-A39F-4D6D-9F06-C3A7E560E197}">
      <dsp:nvSpPr>
        <dsp:cNvPr id="0" name=""/>
        <dsp:cNvSpPr/>
      </dsp:nvSpPr>
      <dsp:spPr>
        <a:xfrm rot="5400000">
          <a:off x="-157198" y="159780"/>
          <a:ext cx="1047988" cy="733592"/>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1</a:t>
          </a:r>
          <a:endParaRPr lang="ru-RU" sz="2100" kern="1200" dirty="0">
            <a:latin typeface="Times New Roman" pitchFamily="18" charset="0"/>
            <a:cs typeface="Times New Roman" pitchFamily="18" charset="0"/>
          </a:endParaRPr>
        </a:p>
      </dsp:txBody>
      <dsp:txXfrm rot="-5400000">
        <a:off x="0" y="369378"/>
        <a:ext cx="733592" cy="314396"/>
      </dsp:txXfrm>
    </dsp:sp>
    <dsp:sp modelId="{DE893D34-E94C-4BD4-A271-6CA86673D8BC}">
      <dsp:nvSpPr>
        <dsp:cNvPr id="0" name=""/>
        <dsp:cNvSpPr/>
      </dsp:nvSpPr>
      <dsp:spPr>
        <a:xfrm rot="5400000">
          <a:off x="5547324" y="-4811150"/>
          <a:ext cx="681192" cy="10308656"/>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dirty="0" err="1" smtClean="0">
              <a:latin typeface="Times New Roman" pitchFamily="18" charset="0"/>
              <a:cs typeface="Times New Roman" pitchFamily="18" charset="0"/>
            </a:rPr>
            <a:t>корхонанинг</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ички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ва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ташқи </a:t>
          </a:r>
          <a:r>
            <a:rPr lang="ru-RU" sz="2200" kern="1200" dirty="0" smtClean="0">
              <a:latin typeface="Times New Roman" pitchFamily="18" charset="0"/>
              <a:cs typeface="Times New Roman" pitchFamily="18" charset="0"/>
            </a:rPr>
            <a:t>маркетинг </a:t>
          </a:r>
          <a:r>
            <a:rPr lang="ru-RU" sz="2200" kern="1200" dirty="0" err="1" smtClean="0">
              <a:latin typeface="Times New Roman" pitchFamily="18" charset="0"/>
              <a:cs typeface="Times New Roman" pitchFamily="18" charset="0"/>
            </a:rPr>
            <a:t>муҳитини таҳлил қилиш</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rot="-5400000">
        <a:off x="733593" y="35834"/>
        <a:ext cx="10275403" cy="614686"/>
      </dsp:txXfrm>
    </dsp:sp>
    <dsp:sp modelId="{22626DAE-530A-4365-A6E4-C590A2F982E2}">
      <dsp:nvSpPr>
        <dsp:cNvPr id="0" name=""/>
        <dsp:cNvSpPr/>
      </dsp:nvSpPr>
      <dsp:spPr>
        <a:xfrm rot="5400000">
          <a:off x="-157198" y="1090196"/>
          <a:ext cx="1047988" cy="733592"/>
        </a:xfrm>
        <a:prstGeom prst="chevron">
          <a:avLst/>
        </a:prstGeom>
        <a:gradFill rotWithShape="0">
          <a:gsLst>
            <a:gs pos="0">
              <a:schemeClr val="accent3">
                <a:hueOff val="677650"/>
                <a:satOff val="25000"/>
                <a:lumOff val="-3676"/>
                <a:alphaOff val="0"/>
                <a:satMod val="103000"/>
                <a:lumMod val="102000"/>
                <a:tint val="94000"/>
              </a:schemeClr>
            </a:gs>
            <a:gs pos="50000">
              <a:schemeClr val="accent3">
                <a:hueOff val="677650"/>
                <a:satOff val="25000"/>
                <a:lumOff val="-3676"/>
                <a:alphaOff val="0"/>
                <a:satMod val="110000"/>
                <a:lumMod val="100000"/>
                <a:shade val="100000"/>
              </a:schemeClr>
            </a:gs>
            <a:gs pos="100000">
              <a:schemeClr val="accent3">
                <a:hueOff val="677650"/>
                <a:satOff val="25000"/>
                <a:lumOff val="-3676"/>
                <a:alphaOff val="0"/>
                <a:lumMod val="99000"/>
                <a:satMod val="120000"/>
                <a:shade val="78000"/>
              </a:schemeClr>
            </a:gs>
          </a:gsLst>
          <a:lin ang="5400000" scaled="0"/>
        </a:gra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2</a:t>
          </a:r>
          <a:endParaRPr lang="ru-RU" sz="2100" kern="1200" dirty="0">
            <a:latin typeface="Times New Roman" pitchFamily="18" charset="0"/>
            <a:cs typeface="Times New Roman" pitchFamily="18" charset="0"/>
          </a:endParaRPr>
        </a:p>
      </dsp:txBody>
      <dsp:txXfrm rot="-5400000">
        <a:off x="0" y="1299794"/>
        <a:ext cx="733592" cy="314396"/>
      </dsp:txXfrm>
    </dsp:sp>
    <dsp:sp modelId="{C08E63FC-26C5-4B6C-8E17-057FE7F53667}">
      <dsp:nvSpPr>
        <dsp:cNvPr id="0" name=""/>
        <dsp:cNvSpPr/>
      </dsp:nvSpPr>
      <dsp:spPr>
        <a:xfrm rot="5400000">
          <a:off x="5547324" y="-3880733"/>
          <a:ext cx="681192" cy="10308656"/>
        </a:xfrm>
        <a:prstGeom prst="round2SameRect">
          <a:avLst/>
        </a:prstGeom>
        <a:solidFill>
          <a:schemeClr val="lt1">
            <a:alpha val="90000"/>
            <a:hueOff val="0"/>
            <a:satOff val="0"/>
            <a:lumOff val="0"/>
            <a:alphaOff val="0"/>
          </a:schemeClr>
        </a:soli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dirty="0" smtClean="0">
              <a:latin typeface="Times New Roman" pitchFamily="18" charset="0"/>
              <a:cs typeface="Times New Roman" pitchFamily="18" charset="0"/>
            </a:rPr>
            <a:t>маркетинг </a:t>
          </a:r>
          <a:r>
            <a:rPr lang="ru-RU" sz="2200" kern="1200" dirty="0" err="1" smtClean="0">
              <a:latin typeface="Times New Roman" pitchFamily="18" charset="0"/>
              <a:cs typeface="Times New Roman" pitchFamily="18" charset="0"/>
            </a:rPr>
            <a:t>чора-тадбирларини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амалга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ошириш</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билан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боғлиқ бўлган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бозор</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ва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муаммоларни</a:t>
          </a:r>
          <a:r>
            <a:rPr lang="ru-RU" sz="2200" kern="1200" dirty="0" smtClean="0">
              <a:latin typeface="Times New Roman" pitchFamily="18" charset="0"/>
              <a:cs typeface="Times New Roman" pitchFamily="18" charset="0"/>
            </a:rPr>
            <a:t> комплекс </a:t>
          </a:r>
          <a:r>
            <a:rPr lang="ru-RU" sz="2200" kern="1200" dirty="0" err="1" smtClean="0">
              <a:latin typeface="Times New Roman" pitchFamily="18" charset="0"/>
              <a:cs typeface="Times New Roman" pitchFamily="18" charset="0"/>
            </a:rPr>
            <a:t>ўрганиш</a:t>
          </a:r>
          <a:r>
            <a:rPr lang="ru-RU" sz="2200" kern="1200" dirty="0" smtClean="0">
              <a:latin typeface="Times New Roman" pitchFamily="18" charset="0"/>
              <a:cs typeface="Times New Roman" pitchFamily="18" charset="0"/>
            </a:rPr>
            <a:t>;</a:t>
          </a:r>
          <a:endParaRPr lang="ru-RU" sz="2200" kern="1200" dirty="0">
            <a:latin typeface="Times New Roman" pitchFamily="18" charset="0"/>
            <a:cs typeface="Times New Roman" pitchFamily="18" charset="0"/>
          </a:endParaRPr>
        </a:p>
      </dsp:txBody>
      <dsp:txXfrm rot="-5400000">
        <a:off x="733593" y="966251"/>
        <a:ext cx="10275403" cy="614686"/>
      </dsp:txXfrm>
    </dsp:sp>
    <dsp:sp modelId="{A888CFA0-F791-4187-84F6-7E123D97041E}">
      <dsp:nvSpPr>
        <dsp:cNvPr id="0" name=""/>
        <dsp:cNvSpPr/>
      </dsp:nvSpPr>
      <dsp:spPr>
        <a:xfrm rot="5400000">
          <a:off x="-157198" y="2020612"/>
          <a:ext cx="1047988" cy="733592"/>
        </a:xfrm>
        <a:prstGeom prst="chevron">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3</a:t>
          </a:r>
          <a:endParaRPr lang="ru-RU" sz="2100" kern="1200" dirty="0">
            <a:latin typeface="Times New Roman" pitchFamily="18" charset="0"/>
            <a:cs typeface="Times New Roman" pitchFamily="18" charset="0"/>
          </a:endParaRPr>
        </a:p>
      </dsp:txBody>
      <dsp:txXfrm rot="-5400000">
        <a:off x="0" y="2230210"/>
        <a:ext cx="733592" cy="314396"/>
      </dsp:txXfrm>
    </dsp:sp>
    <dsp:sp modelId="{5F4299F1-398B-41E1-9C68-2B8E1125D3F8}">
      <dsp:nvSpPr>
        <dsp:cNvPr id="0" name=""/>
        <dsp:cNvSpPr/>
      </dsp:nvSpPr>
      <dsp:spPr>
        <a:xfrm rot="5400000">
          <a:off x="5547324" y="-2950317"/>
          <a:ext cx="681192" cy="10308656"/>
        </a:xfrm>
        <a:prstGeom prst="round2Same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dirty="0" err="1" smtClean="0">
              <a:latin typeface="Times New Roman" pitchFamily="18" charset="0"/>
              <a:cs typeface="Times New Roman" pitchFamily="18" charset="0"/>
            </a:rPr>
            <a:t>истеъмолчилар</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ва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талабнинг</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шаклланишини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таҳлил қилиш;</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rot="-5400000">
        <a:off x="733593" y="1896667"/>
        <a:ext cx="10275403" cy="614686"/>
      </dsp:txXfrm>
    </dsp:sp>
    <dsp:sp modelId="{723B8EA4-56D1-41E9-8E41-FEEB7AF06B1F}">
      <dsp:nvSpPr>
        <dsp:cNvPr id="0" name=""/>
        <dsp:cNvSpPr/>
      </dsp:nvSpPr>
      <dsp:spPr>
        <a:xfrm rot="5400000">
          <a:off x="-157198" y="2951029"/>
          <a:ext cx="1047988" cy="733592"/>
        </a:xfrm>
        <a:prstGeom prst="chevron">
          <a:avLst/>
        </a:prstGeom>
        <a:gradFill rotWithShape="0">
          <a:gsLst>
            <a:gs pos="0">
              <a:schemeClr val="accent3">
                <a:hueOff val="2032949"/>
                <a:satOff val="75000"/>
                <a:lumOff val="-11029"/>
                <a:alphaOff val="0"/>
                <a:satMod val="103000"/>
                <a:lumMod val="102000"/>
                <a:tint val="94000"/>
              </a:schemeClr>
            </a:gs>
            <a:gs pos="50000">
              <a:schemeClr val="accent3">
                <a:hueOff val="2032949"/>
                <a:satOff val="75000"/>
                <a:lumOff val="-11029"/>
                <a:alphaOff val="0"/>
                <a:satMod val="110000"/>
                <a:lumMod val="100000"/>
                <a:shade val="100000"/>
              </a:schemeClr>
            </a:gs>
            <a:gs pos="100000">
              <a:schemeClr val="accent3">
                <a:hueOff val="2032949"/>
                <a:satOff val="75000"/>
                <a:lumOff val="-11029"/>
                <a:alphaOff val="0"/>
                <a:lumMod val="99000"/>
                <a:satMod val="120000"/>
                <a:shade val="78000"/>
              </a:schemeClr>
            </a:gs>
          </a:gsLst>
          <a:lin ang="5400000" scaled="0"/>
        </a:gra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4</a:t>
          </a:r>
          <a:endParaRPr lang="ru-RU" sz="2100" kern="1200" dirty="0">
            <a:latin typeface="Times New Roman" pitchFamily="18" charset="0"/>
            <a:cs typeface="Times New Roman" pitchFamily="18" charset="0"/>
          </a:endParaRPr>
        </a:p>
      </dsp:txBody>
      <dsp:txXfrm rot="-5400000">
        <a:off x="0" y="3160627"/>
        <a:ext cx="733592" cy="314396"/>
      </dsp:txXfrm>
    </dsp:sp>
    <dsp:sp modelId="{E8B09925-CB26-443D-BA81-DB369983C005}">
      <dsp:nvSpPr>
        <dsp:cNvPr id="0" name=""/>
        <dsp:cNvSpPr/>
      </dsp:nvSpPr>
      <dsp:spPr>
        <a:xfrm rot="5400000">
          <a:off x="5547324" y="-2019901"/>
          <a:ext cx="681192" cy="10308656"/>
        </a:xfrm>
        <a:prstGeom prst="round2SameRect">
          <a:avLst/>
        </a:prstGeom>
        <a:solidFill>
          <a:schemeClr val="lt1">
            <a:alpha val="90000"/>
            <a:hueOff val="0"/>
            <a:satOff val="0"/>
            <a:lumOff val="0"/>
            <a:alphaOff val="0"/>
          </a:schemeClr>
        </a:soli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dirty="0" err="1" smtClean="0">
              <a:latin typeface="Times New Roman" pitchFamily="18" charset="0"/>
              <a:cs typeface="Times New Roman" pitchFamily="18" charset="0"/>
            </a:rPr>
            <a:t>рақобатчилар ва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рақобатни ўрганиш</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rot="-5400000">
        <a:off x="733593" y="2827083"/>
        <a:ext cx="10275403" cy="614686"/>
      </dsp:txXfrm>
    </dsp:sp>
    <dsp:sp modelId="{92543096-8431-482C-ADCC-AC6C3916B845}">
      <dsp:nvSpPr>
        <dsp:cNvPr id="0" name=""/>
        <dsp:cNvSpPr/>
      </dsp:nvSpPr>
      <dsp:spPr>
        <a:xfrm rot="5400000">
          <a:off x="-157198" y="3881445"/>
          <a:ext cx="1047988" cy="733592"/>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5</a:t>
          </a:r>
          <a:endParaRPr lang="ru-RU" sz="2100" kern="1200" dirty="0">
            <a:latin typeface="Times New Roman" pitchFamily="18" charset="0"/>
            <a:cs typeface="Times New Roman" pitchFamily="18" charset="0"/>
          </a:endParaRPr>
        </a:p>
      </dsp:txBody>
      <dsp:txXfrm rot="-5400000">
        <a:off x="0" y="4091043"/>
        <a:ext cx="733592" cy="314396"/>
      </dsp:txXfrm>
    </dsp:sp>
    <dsp:sp modelId="{E408F047-2A6B-4D67-8B5B-9397ED6D93BD}">
      <dsp:nvSpPr>
        <dsp:cNvPr id="0" name=""/>
        <dsp:cNvSpPr/>
      </dsp:nvSpPr>
      <dsp:spPr>
        <a:xfrm rot="5400000">
          <a:off x="5547324" y="-1089484"/>
          <a:ext cx="681192" cy="10308656"/>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dirty="0" err="1" smtClean="0">
              <a:latin typeface="Times New Roman" pitchFamily="18" charset="0"/>
              <a:cs typeface="Times New Roman" pitchFamily="18" charset="0"/>
            </a:rPr>
            <a:t>сотишни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жадаллаштириш</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бўйича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чора-тадбирларни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ишлаб</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чиқиш;</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rot="-5400000">
        <a:off x="733593" y="3757500"/>
        <a:ext cx="10275403" cy="614686"/>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F1C65F-4C77-4A21-9BCA-59D319E5AB78}">
      <dsp:nvSpPr>
        <dsp:cNvPr id="0" name=""/>
        <dsp:cNvSpPr/>
      </dsp:nvSpPr>
      <dsp:spPr>
        <a:xfrm>
          <a:off x="0" y="10077"/>
          <a:ext cx="11042249" cy="11196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ru-RU" sz="2900" b="1" kern="1200" dirty="0" err="1" smtClean="0">
              <a:latin typeface="Times New Roman" pitchFamily="18" charset="0"/>
              <a:cs typeface="Times New Roman" pitchFamily="18" charset="0"/>
            </a:rPr>
            <a:t>Бу</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мақсадга маркетингнинг</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қуйидаги вазифалари</a:t>
          </a:r>
          <a:r>
            <a:rPr lang="ru-RU" sz="2900" b="1" kern="1200" dirty="0" smtClean="0">
              <a:latin typeface="Times New Roman" pitchFamily="18" charset="0"/>
              <a:cs typeface="Times New Roman" pitchFamily="18" charset="0"/>
            </a:rPr>
            <a:t> </a:t>
          </a:r>
          <a:r>
            <a:rPr lang="ru-RU" sz="2900" b="1" kern="1200" dirty="0" err="1" smtClean="0">
              <a:latin typeface="Times New Roman" pitchFamily="18" charset="0"/>
              <a:cs typeface="Times New Roman" pitchFamily="18" charset="0"/>
            </a:rPr>
            <a:t>орқали эришилади</a:t>
          </a:r>
          <a:r>
            <a:rPr lang="ru-RU" sz="2900" b="1" kern="1200" dirty="0" smtClean="0">
              <a:latin typeface="Times New Roman" pitchFamily="18" charset="0"/>
              <a:cs typeface="Times New Roman" pitchFamily="18" charset="0"/>
            </a:rPr>
            <a:t>: </a:t>
          </a:r>
          <a:endParaRPr lang="ru-RU" sz="2900" b="1" kern="1200" dirty="0">
            <a:latin typeface="Times New Roman" pitchFamily="18" charset="0"/>
            <a:cs typeface="Times New Roman" pitchFamily="18" charset="0"/>
          </a:endParaRPr>
        </a:p>
      </dsp:txBody>
      <dsp:txXfrm>
        <a:off x="54659" y="64736"/>
        <a:ext cx="10932931" cy="1010372"/>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CAC615-FEB4-4A10-8DB3-60B567B1BB41}">
      <dsp:nvSpPr>
        <dsp:cNvPr id="0" name=""/>
        <dsp:cNvSpPr/>
      </dsp:nvSpPr>
      <dsp:spPr>
        <a:xfrm rot="5400000">
          <a:off x="-150024" y="152692"/>
          <a:ext cx="1000164" cy="700115"/>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6</a:t>
          </a:r>
          <a:endParaRPr lang="ru-RU" sz="2000" kern="1200" dirty="0">
            <a:latin typeface="Times New Roman" pitchFamily="18" charset="0"/>
            <a:cs typeface="Times New Roman" pitchFamily="18" charset="0"/>
          </a:endParaRPr>
        </a:p>
      </dsp:txBody>
      <dsp:txXfrm rot="-5400000">
        <a:off x="1" y="352726"/>
        <a:ext cx="700115" cy="300049"/>
      </dsp:txXfrm>
    </dsp:sp>
    <dsp:sp modelId="{EF439ECB-BA8A-4144-AD6F-4C89A76E2C38}">
      <dsp:nvSpPr>
        <dsp:cNvPr id="0" name=""/>
        <dsp:cNvSpPr/>
      </dsp:nvSpPr>
      <dsp:spPr>
        <a:xfrm rot="5400000">
          <a:off x="5528766" y="-4825983"/>
          <a:ext cx="650106" cy="10307408"/>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lang="ru-RU" sz="2400" kern="1200" dirty="0" err="1" smtClean="0">
              <a:latin typeface="Times New Roman" pitchFamily="18" charset="0"/>
              <a:cs typeface="Times New Roman" pitchFamily="18" charset="0"/>
            </a:rPr>
            <a:t>янги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товарнинг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концепциясини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шакллантириш</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rot="-5400000">
        <a:off x="700115" y="34404"/>
        <a:ext cx="10275672" cy="586634"/>
      </dsp:txXfrm>
    </dsp:sp>
    <dsp:sp modelId="{E8897BE1-0151-44B6-BE20-822464458507}">
      <dsp:nvSpPr>
        <dsp:cNvPr id="0" name=""/>
        <dsp:cNvSpPr/>
      </dsp:nvSpPr>
      <dsp:spPr>
        <a:xfrm rot="5400000">
          <a:off x="-150024" y="1055817"/>
          <a:ext cx="1000164" cy="700115"/>
        </a:xfrm>
        <a:prstGeom prst="chevron">
          <a:avLst/>
        </a:prstGeom>
        <a:gradFill rotWithShape="0">
          <a:gsLst>
            <a:gs pos="0">
              <a:schemeClr val="accent3">
                <a:hueOff val="542120"/>
                <a:satOff val="20000"/>
                <a:lumOff val="-2941"/>
                <a:alphaOff val="0"/>
                <a:satMod val="103000"/>
                <a:lumMod val="102000"/>
                <a:tint val="94000"/>
              </a:schemeClr>
            </a:gs>
            <a:gs pos="50000">
              <a:schemeClr val="accent3">
                <a:hueOff val="542120"/>
                <a:satOff val="20000"/>
                <a:lumOff val="-2941"/>
                <a:alphaOff val="0"/>
                <a:satMod val="110000"/>
                <a:lumMod val="100000"/>
                <a:shade val="100000"/>
              </a:schemeClr>
            </a:gs>
            <a:gs pos="100000">
              <a:schemeClr val="accent3">
                <a:hueOff val="542120"/>
                <a:satOff val="20000"/>
                <a:lumOff val="-2941"/>
                <a:alphaOff val="0"/>
                <a:lumMod val="99000"/>
                <a:satMod val="120000"/>
                <a:shade val="78000"/>
              </a:schemeClr>
            </a:gs>
          </a:gsLst>
          <a:lin ang="5400000" scaled="0"/>
        </a:gradFill>
        <a:ln w="6350" cap="flat" cmpd="sng" algn="ctr">
          <a:solidFill>
            <a:schemeClr val="accent3">
              <a:hueOff val="542120"/>
              <a:satOff val="20000"/>
              <a:lumOff val="-2941"/>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7</a:t>
          </a:r>
          <a:endParaRPr lang="ru-RU" sz="2000" kern="1200" dirty="0">
            <a:latin typeface="Times New Roman" pitchFamily="18" charset="0"/>
            <a:cs typeface="Times New Roman" pitchFamily="18" charset="0"/>
          </a:endParaRPr>
        </a:p>
      </dsp:txBody>
      <dsp:txXfrm rot="-5400000">
        <a:off x="1" y="1255851"/>
        <a:ext cx="700115" cy="300049"/>
      </dsp:txXfrm>
    </dsp:sp>
    <dsp:sp modelId="{A3CEE049-9752-43DD-86CE-026DA239BBC2}">
      <dsp:nvSpPr>
        <dsp:cNvPr id="0" name=""/>
        <dsp:cNvSpPr/>
      </dsp:nvSpPr>
      <dsp:spPr>
        <a:xfrm rot="5400000">
          <a:off x="5528766" y="-3922858"/>
          <a:ext cx="650106" cy="10307408"/>
        </a:xfrm>
        <a:prstGeom prst="round2SameRect">
          <a:avLst/>
        </a:prstGeom>
        <a:solidFill>
          <a:schemeClr val="lt1">
            <a:alpha val="90000"/>
            <a:hueOff val="0"/>
            <a:satOff val="0"/>
            <a:lumOff val="0"/>
            <a:alphaOff val="0"/>
          </a:schemeClr>
        </a:solidFill>
        <a:ln w="6350" cap="flat" cmpd="sng" algn="ctr">
          <a:solidFill>
            <a:schemeClr val="accent3">
              <a:hueOff val="542120"/>
              <a:satOff val="20000"/>
              <a:lumOff val="-2941"/>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lang="ru-RU" sz="2400" kern="1200" dirty="0" smtClean="0">
              <a:latin typeface="Times New Roman" pitchFamily="18" charset="0"/>
              <a:cs typeface="Times New Roman" pitchFamily="18" charset="0"/>
            </a:rPr>
            <a:t>маркетинг </a:t>
          </a:r>
          <a:r>
            <a:rPr lang="ru-RU" sz="2400" kern="1200" dirty="0" err="1" smtClean="0">
              <a:latin typeface="Times New Roman" pitchFamily="18" charset="0"/>
              <a:cs typeface="Times New Roman" pitchFamily="18" charset="0"/>
            </a:rPr>
            <a:t>тадқиқотлари асосида</a:t>
          </a:r>
          <a:r>
            <a:rPr lang="ru-RU" sz="2400" kern="1200" dirty="0" smtClean="0">
              <a:latin typeface="Times New Roman" pitchFamily="18" charset="0"/>
              <a:cs typeface="Times New Roman" pitchFamily="18" charset="0"/>
            </a:rPr>
            <a:t> товар </a:t>
          </a:r>
          <a:r>
            <a:rPr lang="ru-RU" sz="2400" kern="1200" dirty="0" err="1" smtClean="0">
              <a:latin typeface="Times New Roman" pitchFamily="18" charset="0"/>
              <a:cs typeface="Times New Roman" pitchFamily="18" charset="0"/>
            </a:rPr>
            <a:t>ишлаб</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чиқаришни режалаштириш</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rot="-5400000">
        <a:off x="700115" y="937529"/>
        <a:ext cx="10275672" cy="586634"/>
      </dsp:txXfrm>
    </dsp:sp>
    <dsp:sp modelId="{62A30E12-3A83-4A3C-A451-3158895FA955}">
      <dsp:nvSpPr>
        <dsp:cNvPr id="0" name=""/>
        <dsp:cNvSpPr/>
      </dsp:nvSpPr>
      <dsp:spPr>
        <a:xfrm rot="5400000">
          <a:off x="-150024" y="1958941"/>
          <a:ext cx="1000164" cy="700115"/>
        </a:xfrm>
        <a:prstGeom prst="chevron">
          <a:avLst/>
        </a:prstGeom>
        <a:gradFill rotWithShape="0">
          <a:gsLst>
            <a:gs pos="0">
              <a:schemeClr val="accent3">
                <a:hueOff val="1084240"/>
                <a:satOff val="40000"/>
                <a:lumOff val="-5882"/>
                <a:alphaOff val="0"/>
                <a:satMod val="103000"/>
                <a:lumMod val="102000"/>
                <a:tint val="94000"/>
              </a:schemeClr>
            </a:gs>
            <a:gs pos="50000">
              <a:schemeClr val="accent3">
                <a:hueOff val="1084240"/>
                <a:satOff val="40000"/>
                <a:lumOff val="-5882"/>
                <a:alphaOff val="0"/>
                <a:satMod val="110000"/>
                <a:lumMod val="100000"/>
                <a:shade val="100000"/>
              </a:schemeClr>
            </a:gs>
            <a:gs pos="100000">
              <a:schemeClr val="accent3">
                <a:hueOff val="1084240"/>
                <a:satOff val="40000"/>
                <a:lumOff val="-5882"/>
                <a:alphaOff val="0"/>
                <a:lumMod val="99000"/>
                <a:satMod val="120000"/>
                <a:shade val="78000"/>
              </a:schemeClr>
            </a:gs>
          </a:gsLst>
          <a:lin ang="5400000" scaled="0"/>
        </a:gradFill>
        <a:ln w="6350" cap="flat" cmpd="sng" algn="ctr">
          <a:solidFill>
            <a:schemeClr val="accent3">
              <a:hueOff val="1084240"/>
              <a:satOff val="40000"/>
              <a:lumOff val="-5882"/>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8</a:t>
          </a:r>
          <a:endParaRPr lang="ru-RU" sz="2000" kern="1200" dirty="0">
            <a:latin typeface="Times New Roman" pitchFamily="18" charset="0"/>
            <a:cs typeface="Times New Roman" pitchFamily="18" charset="0"/>
          </a:endParaRPr>
        </a:p>
      </dsp:txBody>
      <dsp:txXfrm rot="-5400000">
        <a:off x="1" y="2158975"/>
        <a:ext cx="700115" cy="300049"/>
      </dsp:txXfrm>
    </dsp:sp>
    <dsp:sp modelId="{021697E3-C0B0-4F48-A85F-47C85585BC7A}">
      <dsp:nvSpPr>
        <dsp:cNvPr id="0" name=""/>
        <dsp:cNvSpPr/>
      </dsp:nvSpPr>
      <dsp:spPr>
        <a:xfrm rot="5400000">
          <a:off x="5528766" y="-3019733"/>
          <a:ext cx="650106" cy="10307408"/>
        </a:xfrm>
        <a:prstGeom prst="round2SameRect">
          <a:avLst/>
        </a:prstGeom>
        <a:solidFill>
          <a:schemeClr val="lt1">
            <a:alpha val="90000"/>
            <a:hueOff val="0"/>
            <a:satOff val="0"/>
            <a:lumOff val="0"/>
            <a:alphaOff val="0"/>
          </a:schemeClr>
        </a:solidFill>
        <a:ln w="6350" cap="flat" cmpd="sng" algn="ctr">
          <a:solidFill>
            <a:schemeClr val="accent3">
              <a:hueOff val="1084240"/>
              <a:satOff val="40000"/>
              <a:lumOff val="-5882"/>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lang="ru-RU" sz="2400" kern="1200" dirty="0" err="1" smtClean="0">
              <a:latin typeface="Times New Roman" pitchFamily="18" charset="0"/>
              <a:cs typeface="Times New Roman" pitchFamily="18" charset="0"/>
            </a:rPr>
            <a:t>нарх</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сиёсатини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шакллантириш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амалга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ошириш</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rot="-5400000">
        <a:off x="700115" y="1840654"/>
        <a:ext cx="10275672" cy="586634"/>
      </dsp:txXfrm>
    </dsp:sp>
    <dsp:sp modelId="{13C9C2E1-E8FC-49D9-A588-8F64E3F6A10F}">
      <dsp:nvSpPr>
        <dsp:cNvPr id="0" name=""/>
        <dsp:cNvSpPr/>
      </dsp:nvSpPr>
      <dsp:spPr>
        <a:xfrm rot="5400000">
          <a:off x="-150024" y="2862066"/>
          <a:ext cx="1000164" cy="700115"/>
        </a:xfrm>
        <a:prstGeom prst="chevron">
          <a:avLst/>
        </a:prstGeom>
        <a:gradFill rotWithShape="0">
          <a:gsLst>
            <a:gs pos="0">
              <a:schemeClr val="accent3">
                <a:hueOff val="1626359"/>
                <a:satOff val="60000"/>
                <a:lumOff val="-8824"/>
                <a:alphaOff val="0"/>
                <a:satMod val="103000"/>
                <a:lumMod val="102000"/>
                <a:tint val="94000"/>
              </a:schemeClr>
            </a:gs>
            <a:gs pos="50000">
              <a:schemeClr val="accent3">
                <a:hueOff val="1626359"/>
                <a:satOff val="60000"/>
                <a:lumOff val="-8824"/>
                <a:alphaOff val="0"/>
                <a:satMod val="110000"/>
                <a:lumMod val="100000"/>
                <a:shade val="100000"/>
              </a:schemeClr>
            </a:gs>
            <a:gs pos="100000">
              <a:schemeClr val="accent3">
                <a:hueOff val="1626359"/>
                <a:satOff val="60000"/>
                <a:lumOff val="-8824"/>
                <a:alphaOff val="0"/>
                <a:lumMod val="99000"/>
                <a:satMod val="120000"/>
                <a:shade val="78000"/>
              </a:schemeClr>
            </a:gs>
          </a:gsLst>
          <a:lin ang="5400000" scaled="0"/>
        </a:gradFill>
        <a:ln w="6350" cap="flat" cmpd="sng" algn="ctr">
          <a:solidFill>
            <a:schemeClr val="accent3">
              <a:hueOff val="1626359"/>
              <a:satOff val="60000"/>
              <a:lumOff val="-8824"/>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9</a:t>
          </a:r>
          <a:endParaRPr lang="ru-RU" sz="2000" kern="1200" dirty="0">
            <a:latin typeface="Times New Roman" pitchFamily="18" charset="0"/>
            <a:cs typeface="Times New Roman" pitchFamily="18" charset="0"/>
          </a:endParaRPr>
        </a:p>
      </dsp:txBody>
      <dsp:txXfrm rot="-5400000">
        <a:off x="1" y="3062100"/>
        <a:ext cx="700115" cy="300049"/>
      </dsp:txXfrm>
    </dsp:sp>
    <dsp:sp modelId="{91693B74-0CA9-40FF-B663-609F73609D34}">
      <dsp:nvSpPr>
        <dsp:cNvPr id="0" name=""/>
        <dsp:cNvSpPr/>
      </dsp:nvSpPr>
      <dsp:spPr>
        <a:xfrm rot="5400000">
          <a:off x="5528766" y="-2116608"/>
          <a:ext cx="650106" cy="10307408"/>
        </a:xfrm>
        <a:prstGeom prst="round2SameRect">
          <a:avLst/>
        </a:prstGeom>
        <a:solidFill>
          <a:schemeClr val="lt1">
            <a:alpha val="90000"/>
            <a:hueOff val="0"/>
            <a:satOff val="0"/>
            <a:lumOff val="0"/>
            <a:alphaOff val="0"/>
          </a:schemeClr>
        </a:solidFill>
        <a:ln w="6350" cap="flat" cmpd="sng" algn="ctr">
          <a:solidFill>
            <a:schemeClr val="accent3">
              <a:hueOff val="1626359"/>
              <a:satOff val="60000"/>
              <a:lumOff val="-8824"/>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lang="ru-RU" sz="2400" kern="1200" dirty="0" smtClean="0">
              <a:latin typeface="Times New Roman" pitchFamily="18" charset="0"/>
              <a:cs typeface="Times New Roman" pitchFamily="18" charset="0"/>
            </a:rPr>
            <a:t>маркетинг </a:t>
          </a:r>
          <a:r>
            <a:rPr lang="ru-RU" sz="2400" kern="1200" dirty="0" err="1" smtClean="0">
              <a:latin typeface="Times New Roman" pitchFamily="18" charset="0"/>
              <a:cs typeface="Times New Roman" pitchFamily="18" charset="0"/>
            </a:rPr>
            <a:t>дастурларини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ишлаб</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чиқиш 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амалга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ошириш</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rot="-5400000">
        <a:off x="700115" y="2743779"/>
        <a:ext cx="10275672" cy="586634"/>
      </dsp:txXfrm>
    </dsp:sp>
    <dsp:sp modelId="{8E36227C-3A8E-4538-B43E-605EF217D22C}">
      <dsp:nvSpPr>
        <dsp:cNvPr id="0" name=""/>
        <dsp:cNvSpPr/>
      </dsp:nvSpPr>
      <dsp:spPr>
        <a:xfrm rot="5400000">
          <a:off x="-150024" y="3765191"/>
          <a:ext cx="1000164" cy="700115"/>
        </a:xfrm>
        <a:prstGeom prst="chevron">
          <a:avLst/>
        </a:prstGeom>
        <a:gradFill rotWithShape="0">
          <a:gsLst>
            <a:gs pos="0">
              <a:schemeClr val="accent3">
                <a:hueOff val="2168479"/>
                <a:satOff val="80000"/>
                <a:lumOff val="-11765"/>
                <a:alphaOff val="0"/>
                <a:satMod val="103000"/>
                <a:lumMod val="102000"/>
                <a:tint val="94000"/>
              </a:schemeClr>
            </a:gs>
            <a:gs pos="50000">
              <a:schemeClr val="accent3">
                <a:hueOff val="2168479"/>
                <a:satOff val="80000"/>
                <a:lumOff val="-11765"/>
                <a:alphaOff val="0"/>
                <a:satMod val="110000"/>
                <a:lumMod val="100000"/>
                <a:shade val="100000"/>
              </a:schemeClr>
            </a:gs>
            <a:gs pos="100000">
              <a:schemeClr val="accent3">
                <a:hueOff val="2168479"/>
                <a:satOff val="80000"/>
                <a:lumOff val="-11765"/>
                <a:alphaOff val="0"/>
                <a:lumMod val="99000"/>
                <a:satMod val="120000"/>
                <a:shade val="78000"/>
              </a:schemeClr>
            </a:gs>
          </a:gsLst>
          <a:lin ang="5400000" scaled="0"/>
        </a:gradFill>
        <a:ln w="6350" cap="flat" cmpd="sng" algn="ctr">
          <a:solidFill>
            <a:schemeClr val="accent3">
              <a:hueOff val="2168479"/>
              <a:satOff val="80000"/>
              <a:lumOff val="-11765"/>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10</a:t>
          </a:r>
          <a:endParaRPr lang="ru-RU" sz="2000" kern="1200" dirty="0">
            <a:latin typeface="Times New Roman" pitchFamily="18" charset="0"/>
            <a:cs typeface="Times New Roman" pitchFamily="18" charset="0"/>
          </a:endParaRPr>
        </a:p>
      </dsp:txBody>
      <dsp:txXfrm rot="-5400000">
        <a:off x="1" y="3965225"/>
        <a:ext cx="700115" cy="300049"/>
      </dsp:txXfrm>
    </dsp:sp>
    <dsp:sp modelId="{79373D0A-F348-4107-B781-965E696B36CC}">
      <dsp:nvSpPr>
        <dsp:cNvPr id="0" name=""/>
        <dsp:cNvSpPr/>
      </dsp:nvSpPr>
      <dsp:spPr>
        <a:xfrm rot="5400000">
          <a:off x="5528766" y="-1213483"/>
          <a:ext cx="650106" cy="10307408"/>
        </a:xfrm>
        <a:prstGeom prst="round2SameRect">
          <a:avLst/>
        </a:prstGeom>
        <a:solidFill>
          <a:schemeClr val="lt1">
            <a:alpha val="90000"/>
            <a:hueOff val="0"/>
            <a:satOff val="0"/>
            <a:lumOff val="0"/>
            <a:alphaOff val="0"/>
          </a:schemeClr>
        </a:solidFill>
        <a:ln w="6350" cap="flat" cmpd="sng" algn="ctr">
          <a:solidFill>
            <a:schemeClr val="accent3">
              <a:hueOff val="2168479"/>
              <a:satOff val="80000"/>
              <a:lumOff val="-11765"/>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lang="ru-RU" sz="2400" kern="1200" dirty="0" err="1" smtClean="0">
              <a:latin typeface="Times New Roman" pitchFamily="18" charset="0"/>
              <a:cs typeface="Times New Roman" pitchFamily="18" charset="0"/>
            </a:rPr>
            <a:t>маркетингни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ахборот</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билан</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таъминлаш</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rot="-5400000">
        <a:off x="700115" y="3646904"/>
        <a:ext cx="10275672" cy="586634"/>
      </dsp:txXfrm>
    </dsp:sp>
    <dsp:sp modelId="{7D24813B-4C11-4B16-8AF4-D597B3A9582A}">
      <dsp:nvSpPr>
        <dsp:cNvPr id="0" name=""/>
        <dsp:cNvSpPr/>
      </dsp:nvSpPr>
      <dsp:spPr>
        <a:xfrm rot="5400000">
          <a:off x="-150024" y="4668316"/>
          <a:ext cx="1000164" cy="700115"/>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11</a:t>
          </a:r>
          <a:endParaRPr lang="ru-RU" sz="2000" kern="1200" dirty="0">
            <a:latin typeface="Times New Roman" pitchFamily="18" charset="0"/>
            <a:cs typeface="Times New Roman" pitchFamily="18" charset="0"/>
          </a:endParaRPr>
        </a:p>
      </dsp:txBody>
      <dsp:txXfrm rot="-5400000">
        <a:off x="1" y="4868350"/>
        <a:ext cx="700115" cy="300049"/>
      </dsp:txXfrm>
    </dsp:sp>
    <dsp:sp modelId="{6129F472-658C-4871-AD0D-D28BF861FA29}">
      <dsp:nvSpPr>
        <dsp:cNvPr id="0" name=""/>
        <dsp:cNvSpPr/>
      </dsp:nvSpPr>
      <dsp:spPr>
        <a:xfrm rot="5400000">
          <a:off x="5528766" y="-310359"/>
          <a:ext cx="650106" cy="10307408"/>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lang="ru-RU" sz="2400" kern="1200" dirty="0" err="1" smtClean="0">
              <a:latin typeface="Times New Roman" pitchFamily="18" charset="0"/>
              <a:cs typeface="Times New Roman" pitchFamily="18" charset="0"/>
            </a:rPr>
            <a:t>маркетингни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бошқариш.</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rot="-5400000">
        <a:off x="700115" y="4550028"/>
        <a:ext cx="10275672" cy="586634"/>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6348B9-6943-4C94-8969-FCFAA867B055}">
      <dsp:nvSpPr>
        <dsp:cNvPr id="0" name=""/>
        <dsp:cNvSpPr/>
      </dsp:nvSpPr>
      <dsp:spPr>
        <a:xfrm rot="5400000">
          <a:off x="-151390" y="153426"/>
          <a:ext cx="1009271" cy="706490"/>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1</a:t>
          </a:r>
          <a:endParaRPr lang="ru-RU" sz="2100" kern="1200" dirty="0">
            <a:latin typeface="Times New Roman" pitchFamily="18" charset="0"/>
            <a:cs typeface="Times New Roman" pitchFamily="18" charset="0"/>
          </a:endParaRPr>
        </a:p>
      </dsp:txBody>
      <dsp:txXfrm rot="-5400000">
        <a:off x="1" y="355280"/>
        <a:ext cx="706490" cy="302781"/>
      </dsp:txXfrm>
    </dsp:sp>
    <dsp:sp modelId="{1F78BF9B-0789-4AF4-A466-EC2707F279FC}">
      <dsp:nvSpPr>
        <dsp:cNvPr id="0" name=""/>
        <dsp:cNvSpPr/>
      </dsp:nvSpPr>
      <dsp:spPr>
        <a:xfrm rot="5400000">
          <a:off x="5604229" y="-4895703"/>
          <a:ext cx="656026" cy="10451504"/>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юқори даражада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фойдали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самарали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хўжалик</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юритишни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таъминлаш</a:t>
          </a:r>
          <a:r>
            <a:rPr lang="ru-RU" sz="2100" kern="1200" dirty="0" smtClean="0">
              <a:latin typeface="Times New Roman" pitchFamily="18" charset="0"/>
              <a:cs typeface="Times New Roman" pitchFamily="18" charset="0"/>
            </a:rPr>
            <a:t>;</a:t>
          </a:r>
          <a:endParaRPr lang="ru-RU" sz="2100" kern="1200" dirty="0">
            <a:latin typeface="Times New Roman" pitchFamily="18" charset="0"/>
            <a:cs typeface="Times New Roman" pitchFamily="18" charset="0"/>
          </a:endParaRPr>
        </a:p>
      </dsp:txBody>
      <dsp:txXfrm rot="-5400000">
        <a:off x="706491" y="34060"/>
        <a:ext cx="10419479" cy="591976"/>
      </dsp:txXfrm>
    </dsp:sp>
    <dsp:sp modelId="{F28BF90B-BADF-4EDA-B04A-7F9285E0C6CB}">
      <dsp:nvSpPr>
        <dsp:cNvPr id="0" name=""/>
        <dsp:cNvSpPr/>
      </dsp:nvSpPr>
      <dsp:spPr>
        <a:xfrm rot="5400000">
          <a:off x="-151390" y="1044602"/>
          <a:ext cx="1009271" cy="706490"/>
        </a:xfrm>
        <a:prstGeom prst="chevron">
          <a:avLst/>
        </a:prstGeom>
        <a:gradFill rotWithShape="0">
          <a:gsLst>
            <a:gs pos="0">
              <a:schemeClr val="accent3">
                <a:hueOff val="677650"/>
                <a:satOff val="25000"/>
                <a:lumOff val="-3676"/>
                <a:alphaOff val="0"/>
                <a:satMod val="103000"/>
                <a:lumMod val="102000"/>
                <a:tint val="94000"/>
              </a:schemeClr>
            </a:gs>
            <a:gs pos="50000">
              <a:schemeClr val="accent3">
                <a:hueOff val="677650"/>
                <a:satOff val="25000"/>
                <a:lumOff val="-3676"/>
                <a:alphaOff val="0"/>
                <a:satMod val="110000"/>
                <a:lumMod val="100000"/>
                <a:shade val="100000"/>
              </a:schemeClr>
            </a:gs>
            <a:gs pos="100000">
              <a:schemeClr val="accent3">
                <a:hueOff val="677650"/>
                <a:satOff val="25000"/>
                <a:lumOff val="-3676"/>
                <a:alphaOff val="0"/>
                <a:lumMod val="99000"/>
                <a:satMod val="120000"/>
                <a:shade val="78000"/>
              </a:schemeClr>
            </a:gs>
          </a:gsLst>
          <a:lin ang="5400000" scaled="0"/>
        </a:gra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2</a:t>
          </a:r>
          <a:endParaRPr lang="ru-RU" sz="2100" kern="1200" dirty="0">
            <a:latin typeface="Times New Roman" pitchFamily="18" charset="0"/>
            <a:cs typeface="Times New Roman" pitchFamily="18" charset="0"/>
          </a:endParaRPr>
        </a:p>
      </dsp:txBody>
      <dsp:txXfrm rot="-5400000">
        <a:off x="1" y="1246456"/>
        <a:ext cx="706490" cy="302781"/>
      </dsp:txXfrm>
    </dsp:sp>
    <dsp:sp modelId="{32AE4488-C39E-4F71-A34C-01348BBB57C8}">
      <dsp:nvSpPr>
        <dsp:cNvPr id="0" name=""/>
        <dsp:cNvSpPr/>
      </dsp:nvSpPr>
      <dsp:spPr>
        <a:xfrm rot="5400000">
          <a:off x="5604229" y="-4004527"/>
          <a:ext cx="656026" cy="10451504"/>
        </a:xfrm>
        <a:prstGeom prst="round2SameRect">
          <a:avLst/>
        </a:prstGeom>
        <a:solidFill>
          <a:schemeClr val="lt1">
            <a:alpha val="90000"/>
            <a:hueOff val="0"/>
            <a:satOff val="0"/>
            <a:lumOff val="0"/>
            <a:alphaOff val="0"/>
          </a:schemeClr>
        </a:soli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ишлаб</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чиқариш-сотиш фаолиятини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бозор</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талаблари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асосида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йўналтириш</a:t>
          </a:r>
          <a:r>
            <a:rPr lang="ru-RU" sz="2100" kern="1200" dirty="0" smtClean="0">
              <a:latin typeface="Times New Roman" pitchFamily="18" charset="0"/>
              <a:cs typeface="Times New Roman" pitchFamily="18" charset="0"/>
            </a:rPr>
            <a:t>;</a:t>
          </a:r>
          <a:endParaRPr lang="ru-RU" sz="2100" kern="1200" dirty="0">
            <a:latin typeface="Times New Roman" pitchFamily="18" charset="0"/>
            <a:cs typeface="Times New Roman" pitchFamily="18" charset="0"/>
          </a:endParaRPr>
        </a:p>
      </dsp:txBody>
      <dsp:txXfrm rot="-5400000">
        <a:off x="706491" y="925236"/>
        <a:ext cx="10419479" cy="591976"/>
      </dsp:txXfrm>
    </dsp:sp>
    <dsp:sp modelId="{B2B5A924-AA8F-4BC1-87B9-741ED1616089}">
      <dsp:nvSpPr>
        <dsp:cNvPr id="0" name=""/>
        <dsp:cNvSpPr/>
      </dsp:nvSpPr>
      <dsp:spPr>
        <a:xfrm rot="5400000">
          <a:off x="-151390" y="1935778"/>
          <a:ext cx="1009271" cy="706490"/>
        </a:xfrm>
        <a:prstGeom prst="chevron">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3</a:t>
          </a:r>
          <a:endParaRPr lang="ru-RU" sz="2100" kern="1200" dirty="0">
            <a:latin typeface="Times New Roman" pitchFamily="18" charset="0"/>
            <a:cs typeface="Times New Roman" pitchFamily="18" charset="0"/>
          </a:endParaRPr>
        </a:p>
      </dsp:txBody>
      <dsp:txXfrm rot="-5400000">
        <a:off x="1" y="2137632"/>
        <a:ext cx="706490" cy="302781"/>
      </dsp:txXfrm>
    </dsp:sp>
    <dsp:sp modelId="{1B887EDD-C360-467C-AD2E-02F5588CE527}">
      <dsp:nvSpPr>
        <dsp:cNvPr id="0" name=""/>
        <dsp:cNvSpPr/>
      </dsp:nvSpPr>
      <dsp:spPr>
        <a:xfrm rot="5400000">
          <a:off x="5604229" y="-3113350"/>
          <a:ext cx="656026" cy="10451504"/>
        </a:xfrm>
        <a:prstGeom prst="round2Same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rtl="0">
            <a:lnSpc>
              <a:spcPct val="90000"/>
            </a:lnSpc>
            <a:spcBef>
              <a:spcPct val="0"/>
            </a:spcBef>
            <a:spcAft>
              <a:spcPct val="15000"/>
            </a:spcAft>
            <a:buChar char="••"/>
          </a:pPr>
          <a:r>
            <a:rPr lang="ru-RU" sz="2100" kern="1200" dirty="0" smtClean="0">
              <a:latin typeface="Times New Roman" pitchFamily="18" charset="0"/>
              <a:cs typeface="Times New Roman" pitchFamily="18" charset="0"/>
            </a:rPr>
            <a:t>товар </a:t>
          </a:r>
          <a:r>
            <a:rPr lang="ru-RU" sz="2100" kern="1200" dirty="0" err="1" smtClean="0">
              <a:latin typeface="Times New Roman" pitchFamily="18" charset="0"/>
              <a:cs typeface="Times New Roman" pitchFamily="18" charset="0"/>
            </a:rPr>
            <a:t>ишлаб</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чиқаришнинг харидорларнинг</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эҳтиёжларига </a:t>
          </a:r>
          <a:r>
            <a:rPr lang="ru-RU" sz="2100" kern="1200" dirty="0" smtClean="0">
              <a:latin typeface="Times New Roman" pitchFamily="18" charset="0"/>
              <a:cs typeface="Times New Roman" pitchFamily="18" charset="0"/>
            </a:rPr>
            <a:t>функционал </a:t>
          </a:r>
          <a:r>
            <a:rPr lang="ru-RU" sz="2100" kern="1200" dirty="0" err="1" smtClean="0">
              <a:latin typeface="Times New Roman" pitchFamily="18" charset="0"/>
              <a:cs typeface="Times New Roman" pitchFamily="18" charset="0"/>
            </a:rPr>
            <a:t>боғлиқлигини таъминлаш</a:t>
          </a:r>
          <a:r>
            <a:rPr lang="ru-RU" sz="2100" kern="1200" dirty="0" smtClean="0">
              <a:latin typeface="Times New Roman" pitchFamily="18" charset="0"/>
              <a:cs typeface="Times New Roman" pitchFamily="18" charset="0"/>
            </a:rPr>
            <a:t>;</a:t>
          </a:r>
          <a:endParaRPr lang="ru-RU" sz="2100" kern="1200" dirty="0">
            <a:latin typeface="Times New Roman" pitchFamily="18" charset="0"/>
            <a:cs typeface="Times New Roman" pitchFamily="18" charset="0"/>
          </a:endParaRPr>
        </a:p>
      </dsp:txBody>
      <dsp:txXfrm rot="-5400000">
        <a:off x="706491" y="1816413"/>
        <a:ext cx="10419479" cy="591976"/>
      </dsp:txXfrm>
    </dsp:sp>
    <dsp:sp modelId="{0AAD9C6B-B343-4630-A7C9-1EA65AB032AB}">
      <dsp:nvSpPr>
        <dsp:cNvPr id="0" name=""/>
        <dsp:cNvSpPr/>
      </dsp:nvSpPr>
      <dsp:spPr>
        <a:xfrm rot="5400000">
          <a:off x="-151390" y="2826955"/>
          <a:ext cx="1009271" cy="706490"/>
        </a:xfrm>
        <a:prstGeom prst="chevron">
          <a:avLst/>
        </a:prstGeom>
        <a:gradFill rotWithShape="0">
          <a:gsLst>
            <a:gs pos="0">
              <a:schemeClr val="accent3">
                <a:hueOff val="2032949"/>
                <a:satOff val="75000"/>
                <a:lumOff val="-11029"/>
                <a:alphaOff val="0"/>
                <a:satMod val="103000"/>
                <a:lumMod val="102000"/>
                <a:tint val="94000"/>
              </a:schemeClr>
            </a:gs>
            <a:gs pos="50000">
              <a:schemeClr val="accent3">
                <a:hueOff val="2032949"/>
                <a:satOff val="75000"/>
                <a:lumOff val="-11029"/>
                <a:alphaOff val="0"/>
                <a:satMod val="110000"/>
                <a:lumMod val="100000"/>
                <a:shade val="100000"/>
              </a:schemeClr>
            </a:gs>
            <a:gs pos="100000">
              <a:schemeClr val="accent3">
                <a:hueOff val="2032949"/>
                <a:satOff val="75000"/>
                <a:lumOff val="-11029"/>
                <a:alphaOff val="0"/>
                <a:lumMod val="99000"/>
                <a:satMod val="120000"/>
                <a:shade val="78000"/>
              </a:schemeClr>
            </a:gs>
          </a:gsLst>
          <a:lin ang="5400000" scaled="0"/>
        </a:gra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4</a:t>
          </a:r>
          <a:endParaRPr lang="ru-RU" sz="2100" kern="1200" dirty="0">
            <a:latin typeface="Times New Roman" pitchFamily="18" charset="0"/>
            <a:cs typeface="Times New Roman" pitchFamily="18" charset="0"/>
          </a:endParaRPr>
        </a:p>
      </dsp:txBody>
      <dsp:txXfrm rot="-5400000">
        <a:off x="1" y="3028809"/>
        <a:ext cx="706490" cy="302781"/>
      </dsp:txXfrm>
    </dsp:sp>
    <dsp:sp modelId="{74B24C5E-3770-4DAF-B989-316B3898D3BF}">
      <dsp:nvSpPr>
        <dsp:cNvPr id="0" name=""/>
        <dsp:cNvSpPr/>
      </dsp:nvSpPr>
      <dsp:spPr>
        <a:xfrm rot="5400000">
          <a:off x="5604229" y="-2222174"/>
          <a:ext cx="656026" cy="10451504"/>
        </a:xfrm>
        <a:prstGeom prst="round2SameRect">
          <a:avLst/>
        </a:prstGeom>
        <a:solidFill>
          <a:schemeClr val="lt1">
            <a:alpha val="90000"/>
            <a:hueOff val="0"/>
            <a:satOff val="0"/>
            <a:lumOff val="0"/>
            <a:alphaOff val="0"/>
          </a:schemeClr>
        </a:soli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фаолиятни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ишлаб</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чиқариш имкониятлари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асосида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эмас</a:t>
          </a:r>
          <a:r>
            <a:rPr lang="ru-RU" sz="2100" kern="1200" dirty="0" smtClean="0">
              <a:latin typeface="Times New Roman" pitchFamily="18" charset="0"/>
              <a:cs typeface="Times New Roman" pitchFamily="18" charset="0"/>
            </a:rPr>
            <a:t>, балки </a:t>
          </a:r>
          <a:r>
            <a:rPr lang="ru-RU" sz="2100" kern="1200" dirty="0" err="1" smtClean="0">
              <a:latin typeface="Times New Roman" pitchFamily="18" charset="0"/>
              <a:cs typeface="Times New Roman" pitchFamily="18" charset="0"/>
            </a:rPr>
            <a:t>бозор</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эҳтиёжларидан келиб</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чиққан ҳолда ташкил</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этиш</a:t>
          </a:r>
          <a:r>
            <a:rPr lang="ru-RU" sz="2100" kern="1200" dirty="0" smtClean="0">
              <a:latin typeface="Times New Roman" pitchFamily="18" charset="0"/>
              <a:cs typeface="Times New Roman" pitchFamily="18" charset="0"/>
            </a:rPr>
            <a:t>;</a:t>
          </a:r>
          <a:endParaRPr lang="ru-RU" sz="2100" kern="1200" dirty="0">
            <a:latin typeface="Times New Roman" pitchFamily="18" charset="0"/>
            <a:cs typeface="Times New Roman" pitchFamily="18" charset="0"/>
          </a:endParaRPr>
        </a:p>
      </dsp:txBody>
      <dsp:txXfrm rot="-5400000">
        <a:off x="706491" y="2707589"/>
        <a:ext cx="10419479" cy="591976"/>
      </dsp:txXfrm>
    </dsp:sp>
    <dsp:sp modelId="{EC2E77A1-E85B-415C-AE15-F62A586338E6}">
      <dsp:nvSpPr>
        <dsp:cNvPr id="0" name=""/>
        <dsp:cNvSpPr/>
      </dsp:nvSpPr>
      <dsp:spPr>
        <a:xfrm rot="5400000">
          <a:off x="-151390" y="3718131"/>
          <a:ext cx="1009271" cy="706490"/>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rtl="0">
            <a:lnSpc>
              <a:spcPct val="90000"/>
            </a:lnSpc>
            <a:spcBef>
              <a:spcPct val="0"/>
            </a:spcBef>
            <a:spcAft>
              <a:spcPct val="35000"/>
            </a:spcAft>
          </a:pPr>
          <a:r>
            <a:rPr lang="ru-RU" sz="2100" kern="1200" dirty="0" smtClean="0">
              <a:latin typeface="Times New Roman" pitchFamily="18" charset="0"/>
              <a:cs typeface="Times New Roman" pitchFamily="18" charset="0"/>
            </a:rPr>
            <a:t>5</a:t>
          </a:r>
          <a:endParaRPr lang="ru-RU" sz="2100" kern="1200" dirty="0">
            <a:latin typeface="Times New Roman" pitchFamily="18" charset="0"/>
            <a:cs typeface="Times New Roman" pitchFamily="18" charset="0"/>
          </a:endParaRPr>
        </a:p>
      </dsp:txBody>
      <dsp:txXfrm rot="-5400000">
        <a:off x="1" y="3919985"/>
        <a:ext cx="706490" cy="302781"/>
      </dsp:txXfrm>
    </dsp:sp>
    <dsp:sp modelId="{CCA1AB2E-03EE-46B7-89B8-53F158D2F897}">
      <dsp:nvSpPr>
        <dsp:cNvPr id="0" name=""/>
        <dsp:cNvSpPr/>
      </dsp:nvSpPr>
      <dsp:spPr>
        <a:xfrm rot="5400000">
          <a:off x="5604229" y="-1330998"/>
          <a:ext cx="656026" cy="10451504"/>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бозорда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юқори рақобатбардошликни таъминлаш</a:t>
          </a:r>
          <a:r>
            <a:rPr lang="ru-RU" sz="2100" kern="1200" dirty="0" smtClean="0">
              <a:latin typeface="Times New Roman" pitchFamily="18" charset="0"/>
              <a:cs typeface="Times New Roman" pitchFamily="18" charset="0"/>
            </a:rPr>
            <a:t>;</a:t>
          </a:r>
          <a:endParaRPr lang="ru-RU" sz="2100" kern="1200" dirty="0">
            <a:latin typeface="Times New Roman" pitchFamily="18" charset="0"/>
            <a:cs typeface="Times New Roman" pitchFamily="18" charset="0"/>
          </a:endParaRPr>
        </a:p>
      </dsp:txBody>
      <dsp:txXfrm rot="-5400000">
        <a:off x="706491" y="3598765"/>
        <a:ext cx="10419479" cy="591976"/>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518101-D807-4424-A045-AA48E68C0B84}">
      <dsp:nvSpPr>
        <dsp:cNvPr id="0" name=""/>
        <dsp:cNvSpPr/>
      </dsp:nvSpPr>
      <dsp:spPr>
        <a:xfrm>
          <a:off x="0" y="230372"/>
          <a:ext cx="11157995" cy="72539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ru-RU" sz="3100" b="1" kern="1200" dirty="0" smtClean="0">
              <a:latin typeface="Times New Roman" pitchFamily="18" charset="0"/>
              <a:cs typeface="Times New Roman" pitchFamily="18" charset="0"/>
            </a:rPr>
            <a:t>Маркетинг </a:t>
          </a:r>
          <a:r>
            <a:rPr lang="ru-RU" sz="3100" b="1" kern="1200" dirty="0" err="1" smtClean="0">
              <a:latin typeface="Times New Roman" pitchFamily="18" charset="0"/>
              <a:cs typeface="Times New Roman" pitchFamily="18" charset="0"/>
            </a:rPr>
            <a:t>тамойиллари</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бўлиб</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қуйидагилар ҳисобланади</a:t>
          </a:r>
          <a:r>
            <a:rPr lang="ru-RU" sz="3100" b="1" kern="1200" dirty="0" smtClean="0">
              <a:latin typeface="Times New Roman" pitchFamily="18" charset="0"/>
              <a:cs typeface="Times New Roman" pitchFamily="18" charset="0"/>
            </a:rPr>
            <a:t>:</a:t>
          </a:r>
          <a:endParaRPr lang="ru-RU" sz="3100" b="1" kern="1200" dirty="0">
            <a:latin typeface="Times New Roman" pitchFamily="18" charset="0"/>
            <a:cs typeface="Times New Roman" pitchFamily="18" charset="0"/>
          </a:endParaRPr>
        </a:p>
      </dsp:txBody>
      <dsp:txXfrm>
        <a:off x="35411" y="265783"/>
        <a:ext cx="11087173" cy="654577"/>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639C37-5FBC-4213-8769-1D44ACF5DEC0}">
      <dsp:nvSpPr>
        <dsp:cNvPr id="0" name=""/>
        <dsp:cNvSpPr/>
      </dsp:nvSpPr>
      <dsp:spPr>
        <a:xfrm rot="5400000">
          <a:off x="-150653" y="152315"/>
          <a:ext cx="1004358" cy="703050"/>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6</a:t>
          </a:r>
          <a:endParaRPr lang="ru-RU" sz="2000" kern="1200" dirty="0">
            <a:latin typeface="Times New Roman" pitchFamily="18" charset="0"/>
            <a:cs typeface="Times New Roman" pitchFamily="18" charset="0"/>
          </a:endParaRPr>
        </a:p>
      </dsp:txBody>
      <dsp:txXfrm rot="-5400000">
        <a:off x="1" y="353186"/>
        <a:ext cx="703050" cy="301308"/>
      </dsp:txXfrm>
    </dsp:sp>
    <dsp:sp modelId="{C765D965-BD95-4C37-8296-1B2069100F39}">
      <dsp:nvSpPr>
        <dsp:cNvPr id="0" name=""/>
        <dsp:cNvSpPr/>
      </dsp:nvSpPr>
      <dsp:spPr>
        <a:xfrm rot="5400000">
          <a:off x="5586744" y="-4882032"/>
          <a:ext cx="652832" cy="10420220"/>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just" defTabSz="711200" rtl="0">
            <a:lnSpc>
              <a:spcPct val="90000"/>
            </a:lnSpc>
            <a:spcBef>
              <a:spcPct val="0"/>
            </a:spcBef>
            <a:spcAft>
              <a:spcPct val="15000"/>
            </a:spcAft>
            <a:buChar char="••"/>
          </a:pPr>
          <a:r>
            <a:rPr lang="ru-RU" sz="1600" kern="1200" dirty="0" err="1" smtClean="0">
              <a:latin typeface="Times New Roman" pitchFamily="18" charset="0"/>
              <a:cs typeface="Times New Roman" pitchFamily="18" charset="0"/>
            </a:rPr>
            <a:t>харидорларнинг</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эҳтиёжларини қондирувчи товарларни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тайёрлаш</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ва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такомиллаштириш</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бўйича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илмий-тадқиқот, тажриба-конструкторлик</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ҳамда ишлаб</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чиқариш фаолиятини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ташкил</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этиш</a:t>
          </a:r>
          <a:r>
            <a:rPr lang="ru-RU" sz="1600" kern="1200" dirty="0" smtClean="0">
              <a:latin typeface="Times New Roman" pitchFamily="18" charset="0"/>
              <a:cs typeface="Times New Roman" pitchFamily="18" charset="0"/>
            </a:rPr>
            <a:t>;</a:t>
          </a:r>
          <a:endParaRPr lang="ru-RU" sz="1600" kern="1200" dirty="0">
            <a:latin typeface="Times New Roman" pitchFamily="18" charset="0"/>
            <a:cs typeface="Times New Roman" pitchFamily="18" charset="0"/>
          </a:endParaRPr>
        </a:p>
      </dsp:txBody>
      <dsp:txXfrm rot="-5400000">
        <a:off x="703051" y="33530"/>
        <a:ext cx="10388351" cy="589094"/>
      </dsp:txXfrm>
    </dsp:sp>
    <dsp:sp modelId="{B6B6A254-AFD2-4B03-9A62-260A92254348}">
      <dsp:nvSpPr>
        <dsp:cNvPr id="0" name=""/>
        <dsp:cNvSpPr/>
      </dsp:nvSpPr>
      <dsp:spPr>
        <a:xfrm rot="5400000">
          <a:off x="-150653" y="1059633"/>
          <a:ext cx="1004358" cy="703050"/>
        </a:xfrm>
        <a:prstGeom prst="chevron">
          <a:avLst/>
        </a:prstGeom>
        <a:gradFill rotWithShape="0">
          <a:gsLst>
            <a:gs pos="0">
              <a:schemeClr val="accent3">
                <a:hueOff val="542120"/>
                <a:satOff val="20000"/>
                <a:lumOff val="-2941"/>
                <a:alphaOff val="0"/>
                <a:satMod val="103000"/>
                <a:lumMod val="102000"/>
                <a:tint val="94000"/>
              </a:schemeClr>
            </a:gs>
            <a:gs pos="50000">
              <a:schemeClr val="accent3">
                <a:hueOff val="542120"/>
                <a:satOff val="20000"/>
                <a:lumOff val="-2941"/>
                <a:alphaOff val="0"/>
                <a:satMod val="110000"/>
                <a:lumMod val="100000"/>
                <a:shade val="100000"/>
              </a:schemeClr>
            </a:gs>
            <a:gs pos="100000">
              <a:schemeClr val="accent3">
                <a:hueOff val="542120"/>
                <a:satOff val="20000"/>
                <a:lumOff val="-2941"/>
                <a:alphaOff val="0"/>
                <a:lumMod val="99000"/>
                <a:satMod val="120000"/>
                <a:shade val="78000"/>
              </a:schemeClr>
            </a:gs>
          </a:gsLst>
          <a:lin ang="5400000" scaled="0"/>
        </a:gradFill>
        <a:ln w="6350" cap="flat" cmpd="sng" algn="ctr">
          <a:solidFill>
            <a:schemeClr val="accent3">
              <a:hueOff val="542120"/>
              <a:satOff val="20000"/>
              <a:lumOff val="-2941"/>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7</a:t>
          </a:r>
          <a:endParaRPr lang="ru-RU" sz="2000" kern="1200" dirty="0">
            <a:latin typeface="Times New Roman" pitchFamily="18" charset="0"/>
            <a:cs typeface="Times New Roman" pitchFamily="18" charset="0"/>
          </a:endParaRPr>
        </a:p>
      </dsp:txBody>
      <dsp:txXfrm rot="-5400000">
        <a:off x="1" y="1260504"/>
        <a:ext cx="703050" cy="301308"/>
      </dsp:txXfrm>
    </dsp:sp>
    <dsp:sp modelId="{78B1C025-B625-4C00-86DA-4DE09E39CA5E}">
      <dsp:nvSpPr>
        <dsp:cNvPr id="0" name=""/>
        <dsp:cNvSpPr/>
      </dsp:nvSpPr>
      <dsp:spPr>
        <a:xfrm rot="5400000">
          <a:off x="5586744" y="-3974713"/>
          <a:ext cx="652832" cy="10420220"/>
        </a:xfrm>
        <a:prstGeom prst="round2SameRect">
          <a:avLst/>
        </a:prstGeom>
        <a:solidFill>
          <a:schemeClr val="lt1">
            <a:alpha val="90000"/>
            <a:hueOff val="0"/>
            <a:satOff val="0"/>
            <a:lumOff val="0"/>
            <a:alphaOff val="0"/>
          </a:schemeClr>
        </a:solidFill>
        <a:ln w="6350" cap="flat" cmpd="sng" algn="ctr">
          <a:solidFill>
            <a:schemeClr val="accent3">
              <a:hueOff val="542120"/>
              <a:satOff val="20000"/>
              <a:lumOff val="-2941"/>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just" defTabSz="800100" rtl="0">
            <a:lnSpc>
              <a:spcPct val="90000"/>
            </a:lnSpc>
            <a:spcBef>
              <a:spcPct val="0"/>
            </a:spcBef>
            <a:spcAft>
              <a:spcPct val="15000"/>
            </a:spcAft>
            <a:buChar char="••"/>
          </a:pPr>
          <a:r>
            <a:rPr lang="ru-RU" sz="1800" kern="1200" dirty="0" err="1" smtClean="0">
              <a:latin typeface="Times New Roman" pitchFamily="18" charset="0"/>
              <a:cs typeface="Times New Roman" pitchFamily="18" charset="0"/>
            </a:rPr>
            <a:t>бозор</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ҳолатини, унинг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ривожланиш</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истиқболини, </a:t>
          </a:r>
          <a:r>
            <a:rPr lang="ru-RU" sz="1800" kern="1200" dirty="0" smtClean="0">
              <a:latin typeface="Times New Roman" pitchFamily="18" charset="0"/>
              <a:cs typeface="Times New Roman" pitchFamily="18" charset="0"/>
            </a:rPr>
            <a:t>товар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хизматларга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мавжуд</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потенциал </a:t>
          </a:r>
          <a:r>
            <a:rPr lang="ru-RU" sz="1800" kern="1200" dirty="0" err="1" smtClean="0">
              <a:latin typeface="Times New Roman" pitchFamily="18" charset="0"/>
              <a:cs typeface="Times New Roman" pitchFamily="18" charset="0"/>
            </a:rPr>
            <a:t>талабни</a:t>
          </a:r>
          <a:r>
            <a:rPr lang="ru-RU" sz="1800" kern="1200" dirty="0" smtClean="0">
              <a:latin typeface="Times New Roman" pitchFamily="18" charset="0"/>
              <a:cs typeface="Times New Roman" pitchFamily="18" charset="0"/>
            </a:rPr>
            <a:t> комплекс </a:t>
          </a:r>
          <a:r>
            <a:rPr lang="ru-RU" sz="1800" kern="1200" dirty="0" err="1" smtClean="0">
              <a:latin typeface="Times New Roman" pitchFamily="18" charset="0"/>
              <a:cs typeface="Times New Roman" pitchFamily="18" charset="0"/>
            </a:rPr>
            <a:t>ўрганиш</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rot="-5400000">
        <a:off x="703051" y="940849"/>
        <a:ext cx="10388351" cy="589094"/>
      </dsp:txXfrm>
    </dsp:sp>
    <dsp:sp modelId="{C26491DE-0EA9-49A6-A094-CF782B7974F2}">
      <dsp:nvSpPr>
        <dsp:cNvPr id="0" name=""/>
        <dsp:cNvSpPr/>
      </dsp:nvSpPr>
      <dsp:spPr>
        <a:xfrm rot="5400000">
          <a:off x="-150653" y="1966952"/>
          <a:ext cx="1004358" cy="703050"/>
        </a:xfrm>
        <a:prstGeom prst="chevron">
          <a:avLst/>
        </a:prstGeom>
        <a:gradFill rotWithShape="0">
          <a:gsLst>
            <a:gs pos="0">
              <a:schemeClr val="accent3">
                <a:hueOff val="1084240"/>
                <a:satOff val="40000"/>
                <a:lumOff val="-5882"/>
                <a:alphaOff val="0"/>
                <a:satMod val="103000"/>
                <a:lumMod val="102000"/>
                <a:tint val="94000"/>
              </a:schemeClr>
            </a:gs>
            <a:gs pos="50000">
              <a:schemeClr val="accent3">
                <a:hueOff val="1084240"/>
                <a:satOff val="40000"/>
                <a:lumOff val="-5882"/>
                <a:alphaOff val="0"/>
                <a:satMod val="110000"/>
                <a:lumMod val="100000"/>
                <a:shade val="100000"/>
              </a:schemeClr>
            </a:gs>
            <a:gs pos="100000">
              <a:schemeClr val="accent3">
                <a:hueOff val="1084240"/>
                <a:satOff val="40000"/>
                <a:lumOff val="-5882"/>
                <a:alphaOff val="0"/>
                <a:lumMod val="99000"/>
                <a:satMod val="120000"/>
                <a:shade val="78000"/>
              </a:schemeClr>
            </a:gs>
          </a:gsLst>
          <a:lin ang="5400000" scaled="0"/>
        </a:gradFill>
        <a:ln w="6350" cap="flat" cmpd="sng" algn="ctr">
          <a:solidFill>
            <a:schemeClr val="accent3">
              <a:hueOff val="1084240"/>
              <a:satOff val="40000"/>
              <a:lumOff val="-5882"/>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8</a:t>
          </a:r>
          <a:endParaRPr lang="ru-RU" sz="2000" kern="1200" dirty="0">
            <a:latin typeface="Times New Roman" pitchFamily="18" charset="0"/>
            <a:cs typeface="Times New Roman" pitchFamily="18" charset="0"/>
          </a:endParaRPr>
        </a:p>
      </dsp:txBody>
      <dsp:txXfrm rot="-5400000">
        <a:off x="1" y="2167823"/>
        <a:ext cx="703050" cy="301308"/>
      </dsp:txXfrm>
    </dsp:sp>
    <dsp:sp modelId="{391A6B35-DCD8-4DA0-81A3-47A1F35FC675}">
      <dsp:nvSpPr>
        <dsp:cNvPr id="0" name=""/>
        <dsp:cNvSpPr/>
      </dsp:nvSpPr>
      <dsp:spPr>
        <a:xfrm rot="5400000">
          <a:off x="5586744" y="-3067395"/>
          <a:ext cx="652832" cy="10420220"/>
        </a:xfrm>
        <a:prstGeom prst="round2SameRect">
          <a:avLst/>
        </a:prstGeom>
        <a:solidFill>
          <a:schemeClr val="lt1">
            <a:alpha val="90000"/>
            <a:hueOff val="0"/>
            <a:satOff val="0"/>
            <a:lumOff val="0"/>
            <a:alphaOff val="0"/>
          </a:schemeClr>
        </a:solidFill>
        <a:ln w="6350" cap="flat" cmpd="sng" algn="ctr">
          <a:solidFill>
            <a:schemeClr val="accent3">
              <a:hueOff val="1084240"/>
              <a:satOff val="40000"/>
              <a:lumOff val="-5882"/>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just" defTabSz="800100" rtl="0">
            <a:lnSpc>
              <a:spcPct val="90000"/>
            </a:lnSpc>
            <a:spcBef>
              <a:spcPct val="0"/>
            </a:spcBef>
            <a:spcAft>
              <a:spcPct val="15000"/>
            </a:spcAft>
            <a:buChar char="••"/>
          </a:pPr>
          <a:r>
            <a:rPr lang="ru-RU" sz="1800" kern="1200" dirty="0" err="1" smtClean="0">
              <a:latin typeface="Times New Roman" pitchFamily="18" charset="0"/>
              <a:cs typeface="Times New Roman" pitchFamily="18" charset="0"/>
            </a:rPr>
            <a:t>ишлаб</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чиқариш 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молиялаштиришни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мувофиқлаштириш 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режалаштириш</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rot="-5400000">
        <a:off x="703051" y="1848167"/>
        <a:ext cx="10388351" cy="589094"/>
      </dsp:txXfrm>
    </dsp:sp>
    <dsp:sp modelId="{52FCAC0C-E427-4826-BBE0-7109A09E3EBB}">
      <dsp:nvSpPr>
        <dsp:cNvPr id="0" name=""/>
        <dsp:cNvSpPr/>
      </dsp:nvSpPr>
      <dsp:spPr>
        <a:xfrm rot="5400000">
          <a:off x="-150653" y="2874270"/>
          <a:ext cx="1004358" cy="703050"/>
        </a:xfrm>
        <a:prstGeom prst="chevron">
          <a:avLst/>
        </a:prstGeom>
        <a:gradFill rotWithShape="0">
          <a:gsLst>
            <a:gs pos="0">
              <a:schemeClr val="accent3">
                <a:hueOff val="1626359"/>
                <a:satOff val="60000"/>
                <a:lumOff val="-8824"/>
                <a:alphaOff val="0"/>
                <a:satMod val="103000"/>
                <a:lumMod val="102000"/>
                <a:tint val="94000"/>
              </a:schemeClr>
            </a:gs>
            <a:gs pos="50000">
              <a:schemeClr val="accent3">
                <a:hueOff val="1626359"/>
                <a:satOff val="60000"/>
                <a:lumOff val="-8824"/>
                <a:alphaOff val="0"/>
                <a:satMod val="110000"/>
                <a:lumMod val="100000"/>
                <a:shade val="100000"/>
              </a:schemeClr>
            </a:gs>
            <a:gs pos="100000">
              <a:schemeClr val="accent3">
                <a:hueOff val="1626359"/>
                <a:satOff val="60000"/>
                <a:lumOff val="-8824"/>
                <a:alphaOff val="0"/>
                <a:lumMod val="99000"/>
                <a:satMod val="120000"/>
                <a:shade val="78000"/>
              </a:schemeClr>
            </a:gs>
          </a:gsLst>
          <a:lin ang="5400000" scaled="0"/>
        </a:gradFill>
        <a:ln w="6350" cap="flat" cmpd="sng" algn="ctr">
          <a:solidFill>
            <a:schemeClr val="accent3">
              <a:hueOff val="1626359"/>
              <a:satOff val="60000"/>
              <a:lumOff val="-8824"/>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9</a:t>
          </a:r>
          <a:endParaRPr lang="ru-RU" sz="2000" kern="1200" dirty="0">
            <a:latin typeface="Times New Roman" pitchFamily="18" charset="0"/>
            <a:cs typeface="Times New Roman" pitchFamily="18" charset="0"/>
          </a:endParaRPr>
        </a:p>
      </dsp:txBody>
      <dsp:txXfrm rot="-5400000">
        <a:off x="1" y="3075141"/>
        <a:ext cx="703050" cy="301308"/>
      </dsp:txXfrm>
    </dsp:sp>
    <dsp:sp modelId="{82F7E99F-AFE9-4D3B-B8E4-B72027274A24}">
      <dsp:nvSpPr>
        <dsp:cNvPr id="0" name=""/>
        <dsp:cNvSpPr/>
      </dsp:nvSpPr>
      <dsp:spPr>
        <a:xfrm rot="5400000">
          <a:off x="5586744" y="-2160077"/>
          <a:ext cx="652832" cy="10420220"/>
        </a:xfrm>
        <a:prstGeom prst="round2SameRect">
          <a:avLst/>
        </a:prstGeom>
        <a:solidFill>
          <a:schemeClr val="lt1">
            <a:alpha val="90000"/>
            <a:hueOff val="0"/>
            <a:satOff val="0"/>
            <a:lumOff val="0"/>
            <a:alphaOff val="0"/>
          </a:schemeClr>
        </a:solidFill>
        <a:ln w="6350" cap="flat" cmpd="sng" algn="ctr">
          <a:solidFill>
            <a:schemeClr val="accent3">
              <a:hueOff val="1626359"/>
              <a:satOff val="60000"/>
              <a:lumOff val="-8824"/>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just" defTabSz="800100" rtl="0">
            <a:lnSpc>
              <a:spcPct val="90000"/>
            </a:lnSpc>
            <a:spcBef>
              <a:spcPct val="0"/>
            </a:spcBef>
            <a:spcAft>
              <a:spcPct val="15000"/>
            </a:spcAft>
            <a:buChar char="••"/>
          </a:pPr>
          <a:r>
            <a:rPr lang="ru-RU" sz="1800" kern="1200" dirty="0" err="1" smtClean="0">
              <a:latin typeface="Times New Roman" pitchFamily="18" charset="0"/>
              <a:cs typeface="Times New Roman" pitchFamily="18" charset="0"/>
            </a:rPr>
            <a:t>маҳсулот тайёрлаш</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сотишнинг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анъанавий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шакл</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каналларини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такомиллаштириш</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шунингдек</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янгиларини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топиш</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rot="-5400000">
        <a:off x="703051" y="2755485"/>
        <a:ext cx="10388351" cy="589094"/>
      </dsp:txXfrm>
    </dsp:sp>
    <dsp:sp modelId="{50BBF4ED-CE61-4139-A932-B637F5DA4F64}">
      <dsp:nvSpPr>
        <dsp:cNvPr id="0" name=""/>
        <dsp:cNvSpPr/>
      </dsp:nvSpPr>
      <dsp:spPr>
        <a:xfrm rot="5400000">
          <a:off x="-150653" y="3781588"/>
          <a:ext cx="1004358" cy="703050"/>
        </a:xfrm>
        <a:prstGeom prst="chevron">
          <a:avLst/>
        </a:prstGeom>
        <a:gradFill rotWithShape="0">
          <a:gsLst>
            <a:gs pos="0">
              <a:schemeClr val="accent3">
                <a:hueOff val="2168479"/>
                <a:satOff val="80000"/>
                <a:lumOff val="-11765"/>
                <a:alphaOff val="0"/>
                <a:satMod val="103000"/>
                <a:lumMod val="102000"/>
                <a:tint val="94000"/>
              </a:schemeClr>
            </a:gs>
            <a:gs pos="50000">
              <a:schemeClr val="accent3">
                <a:hueOff val="2168479"/>
                <a:satOff val="80000"/>
                <a:lumOff val="-11765"/>
                <a:alphaOff val="0"/>
                <a:satMod val="110000"/>
                <a:lumMod val="100000"/>
                <a:shade val="100000"/>
              </a:schemeClr>
            </a:gs>
            <a:gs pos="100000">
              <a:schemeClr val="accent3">
                <a:hueOff val="2168479"/>
                <a:satOff val="80000"/>
                <a:lumOff val="-11765"/>
                <a:alphaOff val="0"/>
                <a:lumMod val="99000"/>
                <a:satMod val="120000"/>
                <a:shade val="78000"/>
              </a:schemeClr>
            </a:gs>
          </a:gsLst>
          <a:lin ang="5400000" scaled="0"/>
        </a:gradFill>
        <a:ln w="6350" cap="flat" cmpd="sng" algn="ctr">
          <a:solidFill>
            <a:schemeClr val="accent3">
              <a:hueOff val="2168479"/>
              <a:satOff val="80000"/>
              <a:lumOff val="-11765"/>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10</a:t>
          </a:r>
          <a:endParaRPr lang="ru-RU" sz="2000" kern="1200" dirty="0">
            <a:latin typeface="Times New Roman" pitchFamily="18" charset="0"/>
            <a:cs typeface="Times New Roman" pitchFamily="18" charset="0"/>
          </a:endParaRPr>
        </a:p>
      </dsp:txBody>
      <dsp:txXfrm rot="-5400000">
        <a:off x="1" y="3982459"/>
        <a:ext cx="703050" cy="301308"/>
      </dsp:txXfrm>
    </dsp:sp>
    <dsp:sp modelId="{A32C6FAC-0639-4022-BDFC-63141B6E9D71}">
      <dsp:nvSpPr>
        <dsp:cNvPr id="0" name=""/>
        <dsp:cNvSpPr/>
      </dsp:nvSpPr>
      <dsp:spPr>
        <a:xfrm rot="5400000">
          <a:off x="5586744" y="-1252758"/>
          <a:ext cx="652832" cy="10420220"/>
        </a:xfrm>
        <a:prstGeom prst="round2SameRect">
          <a:avLst/>
        </a:prstGeom>
        <a:solidFill>
          <a:schemeClr val="lt1">
            <a:alpha val="90000"/>
            <a:hueOff val="0"/>
            <a:satOff val="0"/>
            <a:lumOff val="0"/>
            <a:alphaOff val="0"/>
          </a:schemeClr>
        </a:solidFill>
        <a:ln w="6350" cap="flat" cmpd="sng" algn="ctr">
          <a:solidFill>
            <a:schemeClr val="accent3">
              <a:hueOff val="2168479"/>
              <a:satOff val="80000"/>
              <a:lumOff val="-11765"/>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just" defTabSz="800100" rtl="0">
            <a:lnSpc>
              <a:spcPct val="90000"/>
            </a:lnSpc>
            <a:spcBef>
              <a:spcPct val="0"/>
            </a:spcBef>
            <a:spcAft>
              <a:spcPct val="15000"/>
            </a:spcAft>
            <a:buChar char="••"/>
          </a:pPr>
          <a:r>
            <a:rPr lang="ru-RU" sz="1800" kern="1200" dirty="0" err="1" smtClean="0">
              <a:latin typeface="Times New Roman" pitchFamily="18" charset="0"/>
              <a:cs typeface="Times New Roman" pitchFamily="18" charset="0"/>
            </a:rPr>
            <a:t>бошқарув тизимининг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мослашувчан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самарали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ташкилий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тузилмаларини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жорий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этиш</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rot="-5400000">
        <a:off x="703051" y="3662804"/>
        <a:ext cx="10388351" cy="589094"/>
      </dsp:txXfrm>
    </dsp:sp>
    <dsp:sp modelId="{34122472-BF9B-4C63-BDD8-17E8A3992FAB}">
      <dsp:nvSpPr>
        <dsp:cNvPr id="0" name=""/>
        <dsp:cNvSpPr/>
      </dsp:nvSpPr>
      <dsp:spPr>
        <a:xfrm rot="5400000">
          <a:off x="-150653" y="4688907"/>
          <a:ext cx="1004358" cy="703050"/>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11</a:t>
          </a:r>
          <a:endParaRPr lang="ru-RU" sz="2000" kern="1200" dirty="0">
            <a:latin typeface="Times New Roman" pitchFamily="18" charset="0"/>
            <a:cs typeface="Times New Roman" pitchFamily="18" charset="0"/>
          </a:endParaRPr>
        </a:p>
      </dsp:txBody>
      <dsp:txXfrm rot="-5400000">
        <a:off x="1" y="4889778"/>
        <a:ext cx="703050" cy="301308"/>
      </dsp:txXfrm>
    </dsp:sp>
    <dsp:sp modelId="{8B77147D-D6CD-4DC1-8FC8-940BAC778BBD}">
      <dsp:nvSpPr>
        <dsp:cNvPr id="0" name=""/>
        <dsp:cNvSpPr/>
      </dsp:nvSpPr>
      <dsp:spPr>
        <a:xfrm rot="5400000">
          <a:off x="5586744" y="-345440"/>
          <a:ext cx="652832" cy="10420220"/>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just" defTabSz="800100" rtl="0">
            <a:lnSpc>
              <a:spcPct val="90000"/>
            </a:lnSpc>
            <a:spcBef>
              <a:spcPct val="0"/>
            </a:spcBef>
            <a:spcAft>
              <a:spcPct val="15000"/>
            </a:spcAft>
            <a:buChar char="••"/>
          </a:pPr>
          <a:r>
            <a:rPr lang="ru-RU" sz="1800" kern="1200" dirty="0" err="1" smtClean="0">
              <a:latin typeface="Times New Roman" pitchFamily="18" charset="0"/>
              <a:cs typeface="Times New Roman" pitchFamily="18" charset="0"/>
            </a:rPr>
            <a:t>ишлаб</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чиқариш 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сотиш</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жараёнларининг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ўзаро</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алоқаси ва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таъсирининг</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юқори даражасини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таъминлаш</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rot="-5400000">
        <a:off x="703051" y="4570122"/>
        <a:ext cx="10388351" cy="589094"/>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ED4375-626F-4AD6-9C1F-C34BBE997CF4}">
      <dsp:nvSpPr>
        <dsp:cNvPr id="0" name=""/>
        <dsp:cNvSpPr/>
      </dsp:nvSpPr>
      <dsp:spPr>
        <a:xfrm>
          <a:off x="0" y="3434"/>
          <a:ext cx="10938075" cy="8352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56032" tIns="146304" rIns="256032" bIns="146304" numCol="1" spcCol="1270" anchor="ctr" anchorCtr="0">
          <a:noAutofit/>
        </a:bodyPr>
        <a:lstStyle/>
        <a:p>
          <a:pPr lvl="0" algn="ctr" defTabSz="1600200" rtl="0">
            <a:lnSpc>
              <a:spcPct val="90000"/>
            </a:lnSpc>
            <a:spcBef>
              <a:spcPct val="0"/>
            </a:spcBef>
            <a:spcAft>
              <a:spcPct val="35000"/>
            </a:spcAft>
          </a:pPr>
          <a:r>
            <a:rPr lang="ru-RU" sz="3600" b="1" kern="1200" dirty="0" smtClean="0">
              <a:latin typeface="Times New Roman" pitchFamily="18" charset="0"/>
              <a:cs typeface="Times New Roman" pitchFamily="18" charset="0"/>
            </a:rPr>
            <a:t>МЕНЕЖМЕНТ </a:t>
          </a:r>
          <a:endParaRPr lang="ru-RU" sz="3600" b="1" kern="1200" dirty="0">
            <a:latin typeface="Times New Roman" pitchFamily="18" charset="0"/>
            <a:cs typeface="Times New Roman" pitchFamily="18" charset="0"/>
          </a:endParaRPr>
        </a:p>
      </dsp:txBody>
      <dsp:txXfrm>
        <a:off x="0" y="3434"/>
        <a:ext cx="10938075" cy="835200"/>
      </dsp:txXfrm>
    </dsp:sp>
    <dsp:sp modelId="{562456CB-F0CF-426D-976F-49D81FA4F8F1}">
      <dsp:nvSpPr>
        <dsp:cNvPr id="0" name=""/>
        <dsp:cNvSpPr/>
      </dsp:nvSpPr>
      <dsp:spPr>
        <a:xfrm>
          <a:off x="0" y="838634"/>
          <a:ext cx="10938075" cy="1950322"/>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4686" tIns="154686" rIns="206248" bIns="232029" numCol="1" spcCol="1270" anchor="t" anchorCtr="0">
          <a:noAutofit/>
        </a:bodyPr>
        <a:lstStyle/>
        <a:p>
          <a:pPr marL="285750" lvl="1" indent="-285750" algn="just" defTabSz="1289050" rtl="0">
            <a:lnSpc>
              <a:spcPct val="90000"/>
            </a:lnSpc>
            <a:spcBef>
              <a:spcPct val="0"/>
            </a:spcBef>
            <a:spcAft>
              <a:spcPct val="15000"/>
            </a:spcAft>
            <a:buChar char="••"/>
          </a:pPr>
          <a:r>
            <a:rPr lang="ru-RU" sz="2900" b="1"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ишлаб</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чиқариш самарадорлигини</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ошириш</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ва</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юқори натижаларга</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эришиш</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мақсадида қўлланилувчи ишлаб</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чиқаришни бошқаришнинг шакллари</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воситалари</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усуллари</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ва</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тамойилларининг</a:t>
          </a:r>
          <a:r>
            <a:rPr lang="ru-RU" sz="2900" b="0" kern="1200" dirty="0" smtClean="0">
              <a:latin typeface="Times New Roman" pitchFamily="18" charset="0"/>
              <a:cs typeface="Times New Roman" pitchFamily="18" charset="0"/>
            </a:rPr>
            <a:t> </a:t>
          </a:r>
          <a:r>
            <a:rPr lang="ru-RU" sz="2900" b="0" kern="1200" dirty="0" err="1" smtClean="0">
              <a:latin typeface="Times New Roman" pitchFamily="18" charset="0"/>
              <a:cs typeface="Times New Roman" pitchFamily="18" charset="0"/>
            </a:rPr>
            <a:t>мажмуи</a:t>
          </a:r>
          <a:r>
            <a:rPr lang="ru-RU" sz="2900" b="0" kern="1200" dirty="0" smtClean="0">
              <a:latin typeface="Times New Roman" pitchFamily="18" charset="0"/>
              <a:cs typeface="Times New Roman" pitchFamily="18" charset="0"/>
            </a:rPr>
            <a:t>. </a:t>
          </a:r>
          <a:endParaRPr lang="ru-RU" sz="2900" b="0" kern="1200" dirty="0">
            <a:latin typeface="Times New Roman" pitchFamily="18" charset="0"/>
            <a:cs typeface="Times New Roman" pitchFamily="18" charset="0"/>
          </a:endParaRPr>
        </a:p>
      </dsp:txBody>
      <dsp:txXfrm>
        <a:off x="0" y="838634"/>
        <a:ext cx="10938075" cy="1950322"/>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7C1DC2-787E-46C8-8B08-CB6033B9F1E5}">
      <dsp:nvSpPr>
        <dsp:cNvPr id="0" name=""/>
        <dsp:cNvSpPr/>
      </dsp:nvSpPr>
      <dsp:spPr>
        <a:xfrm>
          <a:off x="0" y="12957"/>
          <a:ext cx="10938075" cy="748800"/>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rtl="0">
            <a:lnSpc>
              <a:spcPct val="90000"/>
            </a:lnSpc>
            <a:spcBef>
              <a:spcPct val="0"/>
            </a:spcBef>
            <a:spcAft>
              <a:spcPct val="35000"/>
            </a:spcAft>
          </a:pPr>
          <a:r>
            <a:rPr lang="ru-RU" sz="2800" b="1" kern="1200" dirty="0" smtClean="0">
              <a:latin typeface="Times New Roman" pitchFamily="18" charset="0"/>
              <a:cs typeface="Times New Roman" pitchFamily="18" charset="0"/>
            </a:rPr>
            <a:t>МЕНЕЖМЕНТНИНГ АСОСИЙ МАҚСАДИ</a:t>
          </a:r>
          <a:r>
            <a:rPr lang="ru-RU" sz="2800" kern="1200" dirty="0" smtClean="0">
              <a:latin typeface="Times New Roman" pitchFamily="18" charset="0"/>
              <a:cs typeface="Times New Roman" pitchFamily="18" charset="0"/>
            </a:rPr>
            <a:t> </a:t>
          </a:r>
          <a:endParaRPr lang="ru-RU" sz="2800" kern="1200" dirty="0">
            <a:latin typeface="Times New Roman" pitchFamily="18" charset="0"/>
            <a:cs typeface="Times New Roman" pitchFamily="18" charset="0"/>
          </a:endParaRPr>
        </a:p>
      </dsp:txBody>
      <dsp:txXfrm>
        <a:off x="0" y="12957"/>
        <a:ext cx="10938075" cy="748800"/>
      </dsp:txXfrm>
    </dsp:sp>
    <dsp:sp modelId="{C35396B3-42CF-448B-B86D-5A8C45EF1B92}">
      <dsp:nvSpPr>
        <dsp:cNvPr id="0" name=""/>
        <dsp:cNvSpPr/>
      </dsp:nvSpPr>
      <dsp:spPr>
        <a:xfrm>
          <a:off x="0" y="761758"/>
          <a:ext cx="10938075" cy="1748565"/>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8684" tIns="138684" rIns="184912" bIns="208026" numCol="1" spcCol="1270" anchor="t" anchorCtr="0">
          <a:noAutofit/>
        </a:bodyPr>
        <a:lstStyle/>
        <a:p>
          <a:pPr marL="228600" lvl="1" indent="-228600" algn="just" defTabSz="1155700" rtl="0">
            <a:lnSpc>
              <a:spcPct val="90000"/>
            </a:lnSpc>
            <a:spcBef>
              <a:spcPct val="0"/>
            </a:spcBef>
            <a:spcAft>
              <a:spcPct val="15000"/>
            </a:spcAft>
            <a:buChar char="••"/>
          </a:pPr>
          <a:r>
            <a:rPr lang="ru-RU" sz="2600" kern="1200" dirty="0" err="1" smtClean="0">
              <a:latin typeface="Times New Roman" pitchFamily="18" charset="0"/>
              <a:cs typeface="Times New Roman" pitchFamily="18" charset="0"/>
            </a:rPr>
            <a:t>истеъмолчиларнинг</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эҳтиёжларини ҳисобга олган</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ҳолда мавжуд</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моддий</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ва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ишчи</a:t>
          </a:r>
          <a:r>
            <a:rPr lang="ru-RU" sz="2600" kern="1200" dirty="0" smtClean="0">
              <a:latin typeface="Times New Roman" pitchFamily="18" charset="0"/>
              <a:cs typeface="Times New Roman" pitchFamily="18" charset="0"/>
            </a:rPr>
            <a:t> кучи </a:t>
          </a:r>
          <a:r>
            <a:rPr lang="ru-RU" sz="2600" kern="1200" dirty="0" err="1" smtClean="0">
              <a:latin typeface="Times New Roman" pitchFamily="18" charset="0"/>
              <a:cs typeface="Times New Roman" pitchFamily="18" charset="0"/>
            </a:rPr>
            <a:t>ресурслари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асосида</a:t>
          </a:r>
          <a:r>
            <a:rPr lang="ru-RU" sz="2600" kern="1200" dirty="0" smtClean="0">
              <a:latin typeface="Times New Roman" pitchFamily="18" charset="0"/>
              <a:cs typeface="Times New Roman" pitchFamily="18" charset="0"/>
            </a:rPr>
            <a:t> товар </a:t>
          </a:r>
          <a:r>
            <a:rPr lang="ru-RU" sz="2600" kern="1200" dirty="0" err="1" smtClean="0">
              <a:latin typeface="Times New Roman" pitchFamily="18" charset="0"/>
              <a:cs typeface="Times New Roman" pitchFamily="18" charset="0"/>
            </a:rPr>
            <a:t>ишлаб</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чиқариш ва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хизмат</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кўрсатишни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ташкил</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этиш</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ҳамда корхона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фаолияти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рентабеллигини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ва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унинг</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бозордаги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барқарор ҳолатини таъминлаш</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ҳисобланади</a:t>
          </a:r>
          <a:r>
            <a:rPr lang="ru-RU" sz="2600" kern="1200" dirty="0" smtClean="0">
              <a:latin typeface="Times New Roman" pitchFamily="18" charset="0"/>
              <a:cs typeface="Times New Roman" pitchFamily="18" charset="0"/>
            </a:rPr>
            <a:t>. </a:t>
          </a:r>
          <a:endParaRPr lang="ru-RU" sz="2600" kern="1200" dirty="0">
            <a:latin typeface="Times New Roman" pitchFamily="18" charset="0"/>
            <a:cs typeface="Times New Roman" pitchFamily="18" charset="0"/>
          </a:endParaRPr>
        </a:p>
      </dsp:txBody>
      <dsp:txXfrm>
        <a:off x="0" y="761758"/>
        <a:ext cx="10938075" cy="1748565"/>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2637AD-3BAB-44DA-BA84-B99FA80E52FD}">
      <dsp:nvSpPr>
        <dsp:cNvPr id="0" name=""/>
        <dsp:cNvSpPr/>
      </dsp:nvSpPr>
      <dsp:spPr>
        <a:xfrm rot="5400000">
          <a:off x="-187858" y="189185"/>
          <a:ext cx="1252388" cy="876672"/>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rtl="0">
            <a:lnSpc>
              <a:spcPct val="90000"/>
            </a:lnSpc>
            <a:spcBef>
              <a:spcPct val="0"/>
            </a:spcBef>
            <a:spcAft>
              <a:spcPct val="35000"/>
            </a:spcAft>
          </a:pPr>
          <a:r>
            <a:rPr lang="ru-RU" sz="2600" kern="1200" dirty="0" smtClean="0">
              <a:latin typeface="Times New Roman" pitchFamily="18" charset="0"/>
              <a:cs typeface="Times New Roman" pitchFamily="18" charset="0"/>
            </a:rPr>
            <a:t>1</a:t>
          </a:r>
          <a:endParaRPr lang="ru-RU" sz="2600" kern="1200" dirty="0">
            <a:latin typeface="Times New Roman" pitchFamily="18" charset="0"/>
            <a:cs typeface="Times New Roman" pitchFamily="18" charset="0"/>
          </a:endParaRPr>
        </a:p>
      </dsp:txBody>
      <dsp:txXfrm rot="-5400000">
        <a:off x="0" y="439663"/>
        <a:ext cx="876672" cy="375716"/>
      </dsp:txXfrm>
    </dsp:sp>
    <dsp:sp modelId="{35E8AF40-8B58-4469-B58E-936561A060EC}">
      <dsp:nvSpPr>
        <dsp:cNvPr id="0" name=""/>
        <dsp:cNvSpPr/>
      </dsp:nvSpPr>
      <dsp:spPr>
        <a:xfrm rot="5400000">
          <a:off x="5645031" y="-4767031"/>
          <a:ext cx="814052" cy="10350770"/>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rtl="0">
            <a:lnSpc>
              <a:spcPct val="90000"/>
            </a:lnSpc>
            <a:spcBef>
              <a:spcPct val="0"/>
            </a:spcBef>
            <a:spcAft>
              <a:spcPct val="15000"/>
            </a:spcAft>
            <a:buChar char="••"/>
          </a:pPr>
          <a:r>
            <a:rPr lang="ru-RU" sz="2300" kern="1200" dirty="0" err="1" smtClean="0">
              <a:latin typeface="Times New Roman" pitchFamily="18" charset="0"/>
              <a:cs typeface="Times New Roman" pitchFamily="18" charset="0"/>
            </a:rPr>
            <a:t>ишлаб</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чиқаришни автоматлаштиришни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таъминлаш</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ва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юқори малакага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эга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бўлган</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ишчилардан</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фойдаланишга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ўтиш</a:t>
          </a:r>
          <a:r>
            <a:rPr lang="ru-RU" sz="2300" kern="1200" dirty="0" smtClean="0">
              <a:latin typeface="Times New Roman" pitchFamily="18" charset="0"/>
              <a:cs typeface="Times New Roman" pitchFamily="18" charset="0"/>
            </a:rPr>
            <a:t>;</a:t>
          </a:r>
          <a:endParaRPr lang="ru-RU" sz="2300" kern="1200" dirty="0">
            <a:latin typeface="Times New Roman" pitchFamily="18" charset="0"/>
            <a:cs typeface="Times New Roman" pitchFamily="18" charset="0"/>
          </a:endParaRPr>
        </a:p>
      </dsp:txBody>
      <dsp:txXfrm rot="-5400000">
        <a:off x="876673" y="41066"/>
        <a:ext cx="10311031" cy="734574"/>
      </dsp:txXfrm>
    </dsp:sp>
    <dsp:sp modelId="{D8F7A7C9-DF8C-4A31-98D2-AB3029A03FE0}">
      <dsp:nvSpPr>
        <dsp:cNvPr id="0" name=""/>
        <dsp:cNvSpPr/>
      </dsp:nvSpPr>
      <dsp:spPr>
        <a:xfrm rot="5400000">
          <a:off x="-187858" y="1294837"/>
          <a:ext cx="1252388" cy="876672"/>
        </a:xfrm>
        <a:prstGeom prst="chevron">
          <a:avLst/>
        </a:prstGeom>
        <a:gradFill rotWithShape="0">
          <a:gsLst>
            <a:gs pos="0">
              <a:schemeClr val="accent3">
                <a:hueOff val="903533"/>
                <a:satOff val="33333"/>
                <a:lumOff val="-4902"/>
                <a:alphaOff val="0"/>
                <a:satMod val="103000"/>
                <a:lumMod val="102000"/>
                <a:tint val="94000"/>
              </a:schemeClr>
            </a:gs>
            <a:gs pos="50000">
              <a:schemeClr val="accent3">
                <a:hueOff val="903533"/>
                <a:satOff val="33333"/>
                <a:lumOff val="-4902"/>
                <a:alphaOff val="0"/>
                <a:satMod val="110000"/>
                <a:lumMod val="100000"/>
                <a:shade val="100000"/>
              </a:schemeClr>
            </a:gs>
            <a:gs pos="100000">
              <a:schemeClr val="accent3">
                <a:hueOff val="903533"/>
                <a:satOff val="33333"/>
                <a:lumOff val="-4902"/>
                <a:alphaOff val="0"/>
                <a:lumMod val="99000"/>
                <a:satMod val="120000"/>
                <a:shade val="78000"/>
              </a:schemeClr>
            </a:gs>
          </a:gsLst>
          <a:lin ang="5400000" scaled="0"/>
        </a:gradFill>
        <a:ln w="6350" cap="flat" cmpd="sng" algn="ctr">
          <a:solidFill>
            <a:schemeClr val="accent3">
              <a:hueOff val="903533"/>
              <a:satOff val="33333"/>
              <a:lumOff val="-4902"/>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rtl="0">
            <a:lnSpc>
              <a:spcPct val="90000"/>
            </a:lnSpc>
            <a:spcBef>
              <a:spcPct val="0"/>
            </a:spcBef>
            <a:spcAft>
              <a:spcPct val="35000"/>
            </a:spcAft>
          </a:pPr>
          <a:r>
            <a:rPr lang="ru-RU" sz="2600" kern="1200" dirty="0" smtClean="0">
              <a:latin typeface="Times New Roman" pitchFamily="18" charset="0"/>
              <a:cs typeface="Times New Roman" pitchFamily="18" charset="0"/>
            </a:rPr>
            <a:t>2</a:t>
          </a:r>
          <a:endParaRPr lang="ru-RU" sz="2600" kern="1200" dirty="0">
            <a:latin typeface="Times New Roman" pitchFamily="18" charset="0"/>
            <a:cs typeface="Times New Roman" pitchFamily="18" charset="0"/>
          </a:endParaRPr>
        </a:p>
      </dsp:txBody>
      <dsp:txXfrm rot="-5400000">
        <a:off x="0" y="1545315"/>
        <a:ext cx="876672" cy="375716"/>
      </dsp:txXfrm>
    </dsp:sp>
    <dsp:sp modelId="{500D11CD-BBB4-4743-B822-B6077E97DEFC}">
      <dsp:nvSpPr>
        <dsp:cNvPr id="0" name=""/>
        <dsp:cNvSpPr/>
      </dsp:nvSpPr>
      <dsp:spPr>
        <a:xfrm rot="5400000">
          <a:off x="5645031" y="-3661379"/>
          <a:ext cx="814052" cy="10350770"/>
        </a:xfrm>
        <a:prstGeom prst="round2SameRect">
          <a:avLst/>
        </a:prstGeom>
        <a:solidFill>
          <a:schemeClr val="lt1">
            <a:alpha val="90000"/>
            <a:hueOff val="0"/>
            <a:satOff val="0"/>
            <a:lumOff val="0"/>
            <a:alphaOff val="0"/>
          </a:schemeClr>
        </a:solidFill>
        <a:ln w="6350" cap="flat" cmpd="sng" algn="ctr">
          <a:solidFill>
            <a:schemeClr val="accent3">
              <a:hueOff val="903533"/>
              <a:satOff val="33333"/>
              <a:lumOff val="-4902"/>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rtl="0">
            <a:lnSpc>
              <a:spcPct val="90000"/>
            </a:lnSpc>
            <a:spcBef>
              <a:spcPct val="0"/>
            </a:spcBef>
            <a:spcAft>
              <a:spcPct val="15000"/>
            </a:spcAft>
            <a:buChar char="••"/>
          </a:pPr>
          <a:r>
            <a:rPr lang="ru-RU" sz="2300" kern="1200" dirty="0" err="1" smtClean="0">
              <a:latin typeface="Times New Roman" pitchFamily="18" charset="0"/>
              <a:cs typeface="Times New Roman" pitchFamily="18" charset="0"/>
            </a:rPr>
            <a:t>корхона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ходимлари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учун</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меҳнатнинг қулай шароитларини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таъминлаш</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ва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нисбатан</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юқори иш</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ҳақи белгилаш</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орқали иш</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фаолиятини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рағбатлантириш;</a:t>
          </a:r>
          <a:endParaRPr lang="ru-RU" sz="2300" kern="1200" dirty="0">
            <a:latin typeface="Times New Roman" pitchFamily="18" charset="0"/>
            <a:cs typeface="Times New Roman" pitchFamily="18" charset="0"/>
          </a:endParaRPr>
        </a:p>
      </dsp:txBody>
      <dsp:txXfrm rot="-5400000">
        <a:off x="876673" y="1146718"/>
        <a:ext cx="10311031" cy="734574"/>
      </dsp:txXfrm>
    </dsp:sp>
    <dsp:sp modelId="{C52E9012-9E41-491B-9DF1-CF4728CBBF49}">
      <dsp:nvSpPr>
        <dsp:cNvPr id="0" name=""/>
        <dsp:cNvSpPr/>
      </dsp:nvSpPr>
      <dsp:spPr>
        <a:xfrm rot="5400000">
          <a:off x="-187858" y="2400490"/>
          <a:ext cx="1252388" cy="876672"/>
        </a:xfrm>
        <a:prstGeom prst="chevron">
          <a:avLst/>
        </a:prstGeom>
        <a:gradFill rotWithShape="0">
          <a:gsLst>
            <a:gs pos="0">
              <a:schemeClr val="accent3">
                <a:hueOff val="1807066"/>
                <a:satOff val="66667"/>
                <a:lumOff val="-9804"/>
                <a:alphaOff val="0"/>
                <a:satMod val="103000"/>
                <a:lumMod val="102000"/>
                <a:tint val="94000"/>
              </a:schemeClr>
            </a:gs>
            <a:gs pos="50000">
              <a:schemeClr val="accent3">
                <a:hueOff val="1807066"/>
                <a:satOff val="66667"/>
                <a:lumOff val="-9804"/>
                <a:alphaOff val="0"/>
                <a:satMod val="110000"/>
                <a:lumMod val="100000"/>
                <a:shade val="100000"/>
              </a:schemeClr>
            </a:gs>
            <a:gs pos="100000">
              <a:schemeClr val="accent3">
                <a:hueOff val="1807066"/>
                <a:satOff val="66667"/>
                <a:lumOff val="-9804"/>
                <a:alphaOff val="0"/>
                <a:lumMod val="99000"/>
                <a:satMod val="120000"/>
                <a:shade val="78000"/>
              </a:schemeClr>
            </a:gs>
          </a:gsLst>
          <a:lin ang="5400000" scaled="0"/>
        </a:gradFill>
        <a:ln w="6350" cap="flat" cmpd="sng" algn="ctr">
          <a:solidFill>
            <a:schemeClr val="accent3">
              <a:hueOff val="1807066"/>
              <a:satOff val="66667"/>
              <a:lumOff val="-9804"/>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rtl="0">
            <a:lnSpc>
              <a:spcPct val="90000"/>
            </a:lnSpc>
            <a:spcBef>
              <a:spcPct val="0"/>
            </a:spcBef>
            <a:spcAft>
              <a:spcPct val="35000"/>
            </a:spcAft>
          </a:pPr>
          <a:r>
            <a:rPr lang="ru-RU" sz="2600" kern="1200" dirty="0" smtClean="0">
              <a:latin typeface="Times New Roman" pitchFamily="18" charset="0"/>
              <a:cs typeface="Times New Roman" pitchFamily="18" charset="0"/>
            </a:rPr>
            <a:t>3</a:t>
          </a:r>
          <a:endParaRPr lang="ru-RU" sz="2600" kern="1200" dirty="0">
            <a:latin typeface="Times New Roman" pitchFamily="18" charset="0"/>
            <a:cs typeface="Times New Roman" pitchFamily="18" charset="0"/>
          </a:endParaRPr>
        </a:p>
      </dsp:txBody>
      <dsp:txXfrm rot="-5400000">
        <a:off x="0" y="2650968"/>
        <a:ext cx="876672" cy="375716"/>
      </dsp:txXfrm>
    </dsp:sp>
    <dsp:sp modelId="{8E16AC9A-7154-482B-B7BC-417450131CBB}">
      <dsp:nvSpPr>
        <dsp:cNvPr id="0" name=""/>
        <dsp:cNvSpPr/>
      </dsp:nvSpPr>
      <dsp:spPr>
        <a:xfrm rot="5400000">
          <a:off x="5645031" y="-2555727"/>
          <a:ext cx="814052" cy="10350770"/>
        </a:xfrm>
        <a:prstGeom prst="round2SameRect">
          <a:avLst/>
        </a:prstGeom>
        <a:solidFill>
          <a:schemeClr val="lt1">
            <a:alpha val="90000"/>
            <a:hueOff val="0"/>
            <a:satOff val="0"/>
            <a:lumOff val="0"/>
            <a:alphaOff val="0"/>
          </a:schemeClr>
        </a:solidFill>
        <a:ln w="6350" cap="flat" cmpd="sng" algn="ctr">
          <a:solidFill>
            <a:schemeClr val="accent3">
              <a:hueOff val="1807066"/>
              <a:satOff val="66667"/>
              <a:lumOff val="-9804"/>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rtl="0">
            <a:lnSpc>
              <a:spcPct val="90000"/>
            </a:lnSpc>
            <a:spcBef>
              <a:spcPct val="0"/>
            </a:spcBef>
            <a:spcAft>
              <a:spcPct val="15000"/>
            </a:spcAft>
            <a:buChar char="••"/>
          </a:pPr>
          <a:r>
            <a:rPr lang="ru-RU" sz="2300" kern="1200" dirty="0" err="1" smtClean="0">
              <a:latin typeface="Times New Roman" pitchFamily="18" charset="0"/>
              <a:cs typeface="Times New Roman" pitchFamily="18" charset="0"/>
            </a:rPr>
            <a:t>корхона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фаолияти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самарадорлиги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устидан</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мунтазам</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назорат</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ўрнатиш</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унинг</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барча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бўлинмалари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ишини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мувофиқлаштириш;</a:t>
          </a:r>
          <a:endParaRPr lang="ru-RU" sz="2300" kern="1200" dirty="0">
            <a:latin typeface="Times New Roman" pitchFamily="18" charset="0"/>
            <a:cs typeface="Times New Roman" pitchFamily="18" charset="0"/>
          </a:endParaRPr>
        </a:p>
      </dsp:txBody>
      <dsp:txXfrm rot="-5400000">
        <a:off x="876673" y="2252370"/>
        <a:ext cx="10311031" cy="734574"/>
      </dsp:txXfrm>
    </dsp:sp>
    <dsp:sp modelId="{797F53D8-FB98-415E-B628-867FA2024E9B}">
      <dsp:nvSpPr>
        <dsp:cNvPr id="0" name=""/>
        <dsp:cNvSpPr/>
      </dsp:nvSpPr>
      <dsp:spPr>
        <a:xfrm rot="5400000">
          <a:off x="-187858" y="3506142"/>
          <a:ext cx="1252388" cy="876672"/>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rtl="0">
            <a:lnSpc>
              <a:spcPct val="90000"/>
            </a:lnSpc>
            <a:spcBef>
              <a:spcPct val="0"/>
            </a:spcBef>
            <a:spcAft>
              <a:spcPct val="35000"/>
            </a:spcAft>
          </a:pPr>
          <a:r>
            <a:rPr lang="ru-RU" sz="2600" kern="1200" dirty="0" smtClean="0">
              <a:latin typeface="Times New Roman" pitchFamily="18" charset="0"/>
              <a:cs typeface="Times New Roman" pitchFamily="18" charset="0"/>
            </a:rPr>
            <a:t>4</a:t>
          </a:r>
          <a:endParaRPr lang="ru-RU" sz="2600" kern="1200" dirty="0">
            <a:latin typeface="Times New Roman" pitchFamily="18" charset="0"/>
            <a:cs typeface="Times New Roman" pitchFamily="18" charset="0"/>
          </a:endParaRPr>
        </a:p>
      </dsp:txBody>
      <dsp:txXfrm rot="-5400000">
        <a:off x="0" y="3756620"/>
        <a:ext cx="876672" cy="375716"/>
      </dsp:txXfrm>
    </dsp:sp>
    <dsp:sp modelId="{7D35E387-33C8-4BE2-AF7A-9DC1E2C39DA6}">
      <dsp:nvSpPr>
        <dsp:cNvPr id="0" name=""/>
        <dsp:cNvSpPr/>
      </dsp:nvSpPr>
      <dsp:spPr>
        <a:xfrm rot="5400000">
          <a:off x="5645031" y="-1450075"/>
          <a:ext cx="814052" cy="10350770"/>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rtl="0">
            <a:lnSpc>
              <a:spcPct val="90000"/>
            </a:lnSpc>
            <a:spcBef>
              <a:spcPct val="0"/>
            </a:spcBef>
            <a:spcAft>
              <a:spcPct val="15000"/>
            </a:spcAft>
            <a:buChar char="••"/>
          </a:pPr>
          <a:r>
            <a:rPr lang="ru-RU" sz="2300" kern="1200" dirty="0" err="1" smtClean="0">
              <a:latin typeface="Times New Roman" pitchFamily="18" charset="0"/>
              <a:cs typeface="Times New Roman" pitchFamily="18" charset="0"/>
            </a:rPr>
            <a:t>янги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бозорларни</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мунтазам</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излаш</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ва</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ўзлаштириш</a:t>
          </a:r>
          <a:r>
            <a:rPr lang="ru-RU" sz="2300" kern="1200" dirty="0" smtClean="0">
              <a:latin typeface="Times New Roman" pitchFamily="18" charset="0"/>
              <a:cs typeface="Times New Roman" pitchFamily="18" charset="0"/>
            </a:rPr>
            <a:t>;</a:t>
          </a:r>
          <a:endParaRPr lang="ru-RU" sz="2300" kern="1200" dirty="0">
            <a:latin typeface="Times New Roman" pitchFamily="18" charset="0"/>
            <a:cs typeface="Times New Roman" pitchFamily="18" charset="0"/>
          </a:endParaRPr>
        </a:p>
      </dsp:txBody>
      <dsp:txXfrm rot="-5400000">
        <a:off x="876673" y="3358022"/>
        <a:ext cx="10311031" cy="734574"/>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C7F832-6E1C-4B9A-BE46-E5013E05D689}">
      <dsp:nvSpPr>
        <dsp:cNvPr id="0" name=""/>
        <dsp:cNvSpPr/>
      </dsp:nvSpPr>
      <dsp:spPr>
        <a:xfrm>
          <a:off x="0" y="13922"/>
          <a:ext cx="11227443" cy="115829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ru-RU" sz="3000" b="1" kern="1200" dirty="0" err="1" smtClean="0">
              <a:latin typeface="Times New Roman" pitchFamily="18" charset="0"/>
              <a:cs typeface="Times New Roman" pitchFamily="18" charset="0"/>
            </a:rPr>
            <a:t>Менежмент</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қуйидаги вазифаларни</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бажаришга</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қаратилган бўлади</a:t>
          </a:r>
          <a:r>
            <a:rPr lang="ru-RU" sz="3000" b="1" kern="1200" dirty="0" smtClean="0">
              <a:latin typeface="Times New Roman" pitchFamily="18" charset="0"/>
              <a:cs typeface="Times New Roman" pitchFamily="18" charset="0"/>
            </a:rPr>
            <a:t>: </a:t>
          </a:r>
          <a:endParaRPr lang="ru-RU" sz="3000" b="1" kern="1200" dirty="0">
            <a:latin typeface="Times New Roman" pitchFamily="18" charset="0"/>
            <a:cs typeface="Times New Roman" pitchFamily="18" charset="0"/>
          </a:endParaRPr>
        </a:p>
      </dsp:txBody>
      <dsp:txXfrm>
        <a:off x="56543" y="70465"/>
        <a:ext cx="11114357" cy="1045213"/>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71E845-D154-4A3B-B7F1-3E476A433D01}">
      <dsp:nvSpPr>
        <dsp:cNvPr id="0" name=""/>
        <dsp:cNvSpPr/>
      </dsp:nvSpPr>
      <dsp:spPr>
        <a:xfrm rot="5400000">
          <a:off x="-183646" y="184623"/>
          <a:ext cx="1224310" cy="857017"/>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5</a:t>
          </a:r>
          <a:endParaRPr lang="ru-RU" sz="2500" kern="1200" dirty="0">
            <a:latin typeface="Times New Roman" pitchFamily="18" charset="0"/>
            <a:cs typeface="Times New Roman" pitchFamily="18" charset="0"/>
          </a:endParaRPr>
        </a:p>
      </dsp:txBody>
      <dsp:txXfrm rot="-5400000">
        <a:off x="1" y="429486"/>
        <a:ext cx="857017" cy="367293"/>
      </dsp:txXfrm>
    </dsp:sp>
    <dsp:sp modelId="{40B7AD0B-9F9A-4A09-930F-614F0F5C7373}">
      <dsp:nvSpPr>
        <dsp:cNvPr id="0" name=""/>
        <dsp:cNvSpPr/>
      </dsp:nvSpPr>
      <dsp:spPr>
        <a:xfrm rot="5400000">
          <a:off x="5603817" y="-4745823"/>
          <a:ext cx="795802" cy="10289402"/>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just" defTabSz="1155700" rtl="0">
            <a:lnSpc>
              <a:spcPct val="90000"/>
            </a:lnSpc>
            <a:spcBef>
              <a:spcPct val="0"/>
            </a:spcBef>
            <a:spcAft>
              <a:spcPct val="15000"/>
            </a:spcAft>
            <a:buChar char="••"/>
          </a:pPr>
          <a:r>
            <a:rPr lang="ru-RU" sz="2600" kern="1200" dirty="0" err="1" smtClean="0">
              <a:latin typeface="Times New Roman" pitchFamily="18" charset="0"/>
              <a:cs typeface="Times New Roman" pitchFamily="18" charset="0"/>
            </a:rPr>
            <a:t>корхона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ривожланиши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аниқ мақсадларини аниқлаш;</a:t>
          </a:r>
          <a:endParaRPr lang="ru-RU" sz="2600" kern="1200" dirty="0">
            <a:latin typeface="Times New Roman" pitchFamily="18" charset="0"/>
            <a:cs typeface="Times New Roman" pitchFamily="18" charset="0"/>
          </a:endParaRPr>
        </a:p>
      </dsp:txBody>
      <dsp:txXfrm rot="-5400000">
        <a:off x="857017" y="39825"/>
        <a:ext cx="10250554" cy="718106"/>
      </dsp:txXfrm>
    </dsp:sp>
    <dsp:sp modelId="{17BC9984-4910-435E-AE2E-58BCB1D104D3}">
      <dsp:nvSpPr>
        <dsp:cNvPr id="0" name=""/>
        <dsp:cNvSpPr/>
      </dsp:nvSpPr>
      <dsp:spPr>
        <a:xfrm rot="5400000">
          <a:off x="-183646" y="1293062"/>
          <a:ext cx="1224310" cy="857017"/>
        </a:xfrm>
        <a:prstGeom prst="chevron">
          <a:avLst/>
        </a:prstGeom>
        <a:gradFill rotWithShape="0">
          <a:gsLst>
            <a:gs pos="0">
              <a:schemeClr val="accent3">
                <a:hueOff val="677650"/>
                <a:satOff val="25000"/>
                <a:lumOff val="-3676"/>
                <a:alphaOff val="0"/>
                <a:satMod val="103000"/>
                <a:lumMod val="102000"/>
                <a:tint val="94000"/>
              </a:schemeClr>
            </a:gs>
            <a:gs pos="50000">
              <a:schemeClr val="accent3">
                <a:hueOff val="677650"/>
                <a:satOff val="25000"/>
                <a:lumOff val="-3676"/>
                <a:alphaOff val="0"/>
                <a:satMod val="110000"/>
                <a:lumMod val="100000"/>
                <a:shade val="100000"/>
              </a:schemeClr>
            </a:gs>
            <a:gs pos="100000">
              <a:schemeClr val="accent3">
                <a:hueOff val="677650"/>
                <a:satOff val="25000"/>
                <a:lumOff val="-3676"/>
                <a:alphaOff val="0"/>
                <a:lumMod val="99000"/>
                <a:satMod val="120000"/>
                <a:shade val="78000"/>
              </a:schemeClr>
            </a:gs>
          </a:gsLst>
          <a:lin ang="5400000" scaled="0"/>
        </a:gra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6</a:t>
          </a:r>
          <a:endParaRPr lang="ru-RU" sz="2500" kern="1200" dirty="0">
            <a:latin typeface="Times New Roman" pitchFamily="18" charset="0"/>
            <a:cs typeface="Times New Roman" pitchFamily="18" charset="0"/>
          </a:endParaRPr>
        </a:p>
      </dsp:txBody>
      <dsp:txXfrm rot="-5400000">
        <a:off x="1" y="1537925"/>
        <a:ext cx="857017" cy="367293"/>
      </dsp:txXfrm>
    </dsp:sp>
    <dsp:sp modelId="{F161444F-B573-4444-9DF8-8CE0D99488FB}">
      <dsp:nvSpPr>
        <dsp:cNvPr id="0" name=""/>
        <dsp:cNvSpPr/>
      </dsp:nvSpPr>
      <dsp:spPr>
        <a:xfrm rot="5400000">
          <a:off x="5603817" y="-3637384"/>
          <a:ext cx="795802" cy="10289402"/>
        </a:xfrm>
        <a:prstGeom prst="round2SameRect">
          <a:avLst/>
        </a:prstGeom>
        <a:solidFill>
          <a:schemeClr val="lt1">
            <a:alpha val="90000"/>
            <a:hueOff val="0"/>
            <a:satOff val="0"/>
            <a:lumOff val="0"/>
            <a:alphaOff val="0"/>
          </a:schemeClr>
        </a:soli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just" defTabSz="1155700" rtl="0">
            <a:lnSpc>
              <a:spcPct val="90000"/>
            </a:lnSpc>
            <a:spcBef>
              <a:spcPct val="0"/>
            </a:spcBef>
            <a:spcAft>
              <a:spcPct val="15000"/>
            </a:spcAft>
            <a:buChar char="••"/>
          </a:pPr>
          <a:r>
            <a:rPr lang="ru-RU" sz="2600" kern="1200" dirty="0" err="1" smtClean="0">
              <a:latin typeface="Times New Roman" pitchFamily="18" charset="0"/>
              <a:cs typeface="Times New Roman" pitchFamily="18" charset="0"/>
            </a:rPr>
            <a:t>мақсадларнинг устуворлиги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уларнинг</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кетма-кетлиги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ва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ечимнинг</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изчиллигини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очиб</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бериш</a:t>
          </a:r>
          <a:r>
            <a:rPr lang="ru-RU" sz="2600" kern="1200" dirty="0" smtClean="0">
              <a:latin typeface="Times New Roman" pitchFamily="18" charset="0"/>
              <a:cs typeface="Times New Roman" pitchFamily="18" charset="0"/>
            </a:rPr>
            <a:t>;</a:t>
          </a:r>
          <a:endParaRPr lang="ru-RU" sz="2600" kern="1200" dirty="0">
            <a:latin typeface="Times New Roman" pitchFamily="18" charset="0"/>
            <a:cs typeface="Times New Roman" pitchFamily="18" charset="0"/>
          </a:endParaRPr>
        </a:p>
      </dsp:txBody>
      <dsp:txXfrm rot="-5400000">
        <a:off x="857017" y="1148264"/>
        <a:ext cx="10250554" cy="718106"/>
      </dsp:txXfrm>
    </dsp:sp>
    <dsp:sp modelId="{3073D9C6-219F-4099-8C7F-9BE723BF233C}">
      <dsp:nvSpPr>
        <dsp:cNvPr id="0" name=""/>
        <dsp:cNvSpPr/>
      </dsp:nvSpPr>
      <dsp:spPr>
        <a:xfrm rot="5400000">
          <a:off x="-183646" y="2401501"/>
          <a:ext cx="1224310" cy="857017"/>
        </a:xfrm>
        <a:prstGeom prst="chevron">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7</a:t>
          </a:r>
          <a:endParaRPr lang="ru-RU" sz="2500" kern="1200" dirty="0">
            <a:latin typeface="Times New Roman" pitchFamily="18" charset="0"/>
            <a:cs typeface="Times New Roman" pitchFamily="18" charset="0"/>
          </a:endParaRPr>
        </a:p>
      </dsp:txBody>
      <dsp:txXfrm rot="-5400000">
        <a:off x="1" y="2646364"/>
        <a:ext cx="857017" cy="367293"/>
      </dsp:txXfrm>
    </dsp:sp>
    <dsp:sp modelId="{47AEA486-EF6B-4E01-A313-48183E24DA0B}">
      <dsp:nvSpPr>
        <dsp:cNvPr id="0" name=""/>
        <dsp:cNvSpPr/>
      </dsp:nvSpPr>
      <dsp:spPr>
        <a:xfrm rot="5400000">
          <a:off x="5603817" y="-2528945"/>
          <a:ext cx="795802" cy="10289402"/>
        </a:xfrm>
        <a:prstGeom prst="round2Same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just" defTabSz="1155700" rtl="0">
            <a:lnSpc>
              <a:spcPct val="90000"/>
            </a:lnSpc>
            <a:spcBef>
              <a:spcPct val="0"/>
            </a:spcBef>
            <a:spcAft>
              <a:spcPct val="15000"/>
            </a:spcAft>
            <a:buChar char="••"/>
          </a:pPr>
          <a:r>
            <a:rPr lang="ru-RU" sz="2600" kern="1200" dirty="0" err="1" smtClean="0">
              <a:latin typeface="Times New Roman" pitchFamily="18" charset="0"/>
              <a:cs typeface="Times New Roman" pitchFamily="18" charset="0"/>
            </a:rPr>
            <a:t>турли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даврларга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мўлжалланган</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муаммоларнинг</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ҳал этилиши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учун</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чора-тадбирлар</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тизимини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ишлаб</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чиқиш;</a:t>
          </a:r>
          <a:endParaRPr lang="ru-RU" sz="2600" kern="1200" dirty="0">
            <a:latin typeface="Times New Roman" pitchFamily="18" charset="0"/>
            <a:cs typeface="Times New Roman" pitchFamily="18" charset="0"/>
          </a:endParaRPr>
        </a:p>
      </dsp:txBody>
      <dsp:txXfrm rot="-5400000">
        <a:off x="857017" y="2256703"/>
        <a:ext cx="10250554" cy="718106"/>
      </dsp:txXfrm>
    </dsp:sp>
    <dsp:sp modelId="{B07C2FCE-5FDD-41EC-948B-FCDE7BA9691F}">
      <dsp:nvSpPr>
        <dsp:cNvPr id="0" name=""/>
        <dsp:cNvSpPr/>
      </dsp:nvSpPr>
      <dsp:spPr>
        <a:xfrm rot="5400000">
          <a:off x="-183646" y="3509939"/>
          <a:ext cx="1224310" cy="857017"/>
        </a:xfrm>
        <a:prstGeom prst="chevron">
          <a:avLst/>
        </a:prstGeom>
        <a:gradFill rotWithShape="0">
          <a:gsLst>
            <a:gs pos="0">
              <a:schemeClr val="accent3">
                <a:hueOff val="2032949"/>
                <a:satOff val="75000"/>
                <a:lumOff val="-11029"/>
                <a:alphaOff val="0"/>
                <a:satMod val="103000"/>
                <a:lumMod val="102000"/>
                <a:tint val="94000"/>
              </a:schemeClr>
            </a:gs>
            <a:gs pos="50000">
              <a:schemeClr val="accent3">
                <a:hueOff val="2032949"/>
                <a:satOff val="75000"/>
                <a:lumOff val="-11029"/>
                <a:alphaOff val="0"/>
                <a:satMod val="110000"/>
                <a:lumMod val="100000"/>
                <a:shade val="100000"/>
              </a:schemeClr>
            </a:gs>
            <a:gs pos="100000">
              <a:schemeClr val="accent3">
                <a:hueOff val="2032949"/>
                <a:satOff val="75000"/>
                <a:lumOff val="-11029"/>
                <a:alphaOff val="0"/>
                <a:lumMod val="99000"/>
                <a:satMod val="120000"/>
                <a:shade val="78000"/>
              </a:schemeClr>
            </a:gs>
          </a:gsLst>
          <a:lin ang="5400000" scaled="0"/>
        </a:gra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8</a:t>
          </a:r>
          <a:endParaRPr lang="ru-RU" sz="2500" kern="1200" dirty="0">
            <a:latin typeface="Times New Roman" pitchFamily="18" charset="0"/>
            <a:cs typeface="Times New Roman" pitchFamily="18" charset="0"/>
          </a:endParaRPr>
        </a:p>
      </dsp:txBody>
      <dsp:txXfrm rot="-5400000">
        <a:off x="1" y="3754802"/>
        <a:ext cx="857017" cy="367293"/>
      </dsp:txXfrm>
    </dsp:sp>
    <dsp:sp modelId="{FC8712DA-8BED-433E-95BF-E1E250F7669A}">
      <dsp:nvSpPr>
        <dsp:cNvPr id="0" name=""/>
        <dsp:cNvSpPr/>
      </dsp:nvSpPr>
      <dsp:spPr>
        <a:xfrm rot="5400000">
          <a:off x="5603817" y="-1420506"/>
          <a:ext cx="795802" cy="10289402"/>
        </a:xfrm>
        <a:prstGeom prst="round2SameRect">
          <a:avLst/>
        </a:prstGeom>
        <a:solidFill>
          <a:schemeClr val="lt1">
            <a:alpha val="90000"/>
            <a:hueOff val="0"/>
            <a:satOff val="0"/>
            <a:lumOff val="0"/>
            <a:alphaOff val="0"/>
          </a:schemeClr>
        </a:soli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just" defTabSz="1155700" rtl="0">
            <a:lnSpc>
              <a:spcPct val="90000"/>
            </a:lnSpc>
            <a:spcBef>
              <a:spcPct val="0"/>
            </a:spcBef>
            <a:spcAft>
              <a:spcPct val="15000"/>
            </a:spcAft>
            <a:buChar char="••"/>
          </a:pPr>
          <a:r>
            <a:rPr lang="ru-RU" sz="2600" kern="1200" dirty="0" err="1" smtClean="0">
              <a:latin typeface="Times New Roman" pitchFamily="18" charset="0"/>
              <a:cs typeface="Times New Roman" pitchFamily="18" charset="0"/>
            </a:rPr>
            <a:t>зарур</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ресурслар</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ва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уларни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таъминлаш</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манбаларини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аниқлаш;</a:t>
          </a:r>
          <a:endParaRPr lang="ru-RU" sz="2600" kern="1200" dirty="0">
            <a:latin typeface="Times New Roman" pitchFamily="18" charset="0"/>
            <a:cs typeface="Times New Roman" pitchFamily="18" charset="0"/>
          </a:endParaRPr>
        </a:p>
      </dsp:txBody>
      <dsp:txXfrm rot="-5400000">
        <a:off x="857017" y="3365142"/>
        <a:ext cx="10250554" cy="718106"/>
      </dsp:txXfrm>
    </dsp:sp>
    <dsp:sp modelId="{9909905E-9246-4F36-B810-0059F0B953BA}">
      <dsp:nvSpPr>
        <dsp:cNvPr id="0" name=""/>
        <dsp:cNvSpPr/>
      </dsp:nvSpPr>
      <dsp:spPr>
        <a:xfrm rot="5400000">
          <a:off x="-183646" y="4618378"/>
          <a:ext cx="1224310" cy="857017"/>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9</a:t>
          </a:r>
          <a:endParaRPr lang="ru-RU" sz="2500" kern="1200" dirty="0">
            <a:latin typeface="Times New Roman" pitchFamily="18" charset="0"/>
            <a:cs typeface="Times New Roman" pitchFamily="18" charset="0"/>
          </a:endParaRPr>
        </a:p>
      </dsp:txBody>
      <dsp:txXfrm rot="-5400000">
        <a:off x="1" y="4863241"/>
        <a:ext cx="857017" cy="367293"/>
      </dsp:txXfrm>
    </dsp:sp>
    <dsp:sp modelId="{420B209C-B5FA-4CE0-BED4-6EB5CF258D28}">
      <dsp:nvSpPr>
        <dsp:cNvPr id="0" name=""/>
        <dsp:cNvSpPr/>
      </dsp:nvSpPr>
      <dsp:spPr>
        <a:xfrm rot="5400000">
          <a:off x="5603817" y="-312068"/>
          <a:ext cx="795802" cy="10289402"/>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just" defTabSz="1155700" rtl="0">
            <a:lnSpc>
              <a:spcPct val="90000"/>
            </a:lnSpc>
            <a:spcBef>
              <a:spcPct val="0"/>
            </a:spcBef>
            <a:spcAft>
              <a:spcPct val="15000"/>
            </a:spcAft>
            <a:buChar char="••"/>
          </a:pPr>
          <a:r>
            <a:rPr lang="ru-RU" sz="2600" kern="1200" dirty="0" err="1" smtClean="0">
              <a:latin typeface="Times New Roman" pitchFamily="18" charset="0"/>
              <a:cs typeface="Times New Roman" pitchFamily="18" charset="0"/>
            </a:rPr>
            <a:t>белгиланган</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вазифаларнинг</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бажарилиши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устидан</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назоратни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ўрнатиш</a:t>
          </a:r>
          <a:endParaRPr lang="ru-RU" sz="2600" kern="1200" dirty="0">
            <a:latin typeface="Times New Roman" pitchFamily="18" charset="0"/>
            <a:cs typeface="Times New Roman" pitchFamily="18" charset="0"/>
          </a:endParaRPr>
        </a:p>
      </dsp:txBody>
      <dsp:txXfrm rot="-5400000">
        <a:off x="857017" y="4473580"/>
        <a:ext cx="10250554" cy="718106"/>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BA8530-08D6-4EAA-B0C6-6E59C1B77FA0}">
      <dsp:nvSpPr>
        <dsp:cNvPr id="0" name=""/>
        <dsp:cNvSpPr/>
      </dsp:nvSpPr>
      <dsp:spPr>
        <a:xfrm>
          <a:off x="0" y="693147"/>
          <a:ext cx="11019098" cy="393119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uz-Cyrl-UZ" sz="4800" b="0" kern="1200" dirty="0" smtClean="0">
              <a:latin typeface="Times New Roman" pitchFamily="18" charset="0"/>
              <a:cs typeface="Times New Roman" pitchFamily="18" charset="0"/>
            </a:rPr>
            <a:t>Тадбиркор ихтиёрида бўлиб, фойда олиш мақсадида ишлатиладиган барча моддий воситалар, товарлар ва пул маблағлари биргаликда </a:t>
          </a:r>
          <a:r>
            <a:rPr lang="uz-Cyrl-UZ" sz="4800" b="1" kern="1200" dirty="0" smtClean="0">
              <a:latin typeface="Times New Roman" pitchFamily="18" charset="0"/>
              <a:cs typeface="Times New Roman" pitchFamily="18" charset="0"/>
            </a:rPr>
            <a:t>тадбиркорлик капитали </a:t>
          </a:r>
          <a:r>
            <a:rPr lang="uz-Cyrl-UZ" sz="4800" b="0" kern="1200" dirty="0" smtClean="0">
              <a:latin typeface="Times New Roman" pitchFamily="18" charset="0"/>
              <a:cs typeface="Times New Roman" pitchFamily="18" charset="0"/>
            </a:rPr>
            <a:t>деб аталади. </a:t>
          </a:r>
          <a:endParaRPr lang="uz-Cyrl-UZ" sz="4800" b="0" u="sng" kern="1200" dirty="0">
            <a:latin typeface="Times New Roman" pitchFamily="18" charset="0"/>
            <a:cs typeface="Times New Roman" pitchFamily="18" charset="0"/>
          </a:endParaRPr>
        </a:p>
      </dsp:txBody>
      <dsp:txXfrm>
        <a:off x="191905" y="885052"/>
        <a:ext cx="10635288" cy="3547389"/>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F4F3C5-A1FA-483F-9525-990B80B669B0}">
      <dsp:nvSpPr>
        <dsp:cNvPr id="0" name=""/>
        <dsp:cNvSpPr/>
      </dsp:nvSpPr>
      <dsp:spPr>
        <a:xfrm>
          <a:off x="0" y="189861"/>
          <a:ext cx="11019098" cy="72539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uz-Cyrl-UZ" sz="3100" b="1" kern="1200" dirty="0" smtClean="0">
              <a:latin typeface="Times New Roman" pitchFamily="18" charset="0"/>
              <a:cs typeface="Times New Roman" pitchFamily="18" charset="0"/>
            </a:rPr>
            <a:t>3</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Тадбиркорлик</a:t>
          </a:r>
          <a:r>
            <a:rPr lang="ru-RU" sz="3100" b="1" kern="1200" dirty="0" smtClean="0">
              <a:latin typeface="Times New Roman" pitchFamily="18" charset="0"/>
              <a:cs typeface="Times New Roman" pitchFamily="18" charset="0"/>
            </a:rPr>
            <a:t> капитали </a:t>
          </a:r>
          <a:r>
            <a:rPr lang="ru-RU" sz="3100" b="1" kern="1200" dirty="0" err="1" smtClean="0">
              <a:latin typeface="Times New Roman" pitchFamily="18" charset="0"/>
              <a:cs typeface="Times New Roman" pitchFamily="18" charset="0"/>
            </a:rPr>
            <a:t>ва</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унинг</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ҳаракати босқичлари</a:t>
          </a:r>
          <a:r>
            <a:rPr lang="uz-Cyrl-UZ" sz="3100" b="1" kern="1200" dirty="0" smtClean="0">
              <a:latin typeface="Times New Roman" pitchFamily="18" charset="0"/>
              <a:cs typeface="Times New Roman" pitchFamily="18" charset="0"/>
            </a:rPr>
            <a:t>.</a:t>
          </a:r>
          <a:endParaRPr lang="ru-RU" sz="3100" b="1" kern="1200" dirty="0">
            <a:latin typeface="Times New Roman" pitchFamily="18" charset="0"/>
            <a:cs typeface="Times New Roman" pitchFamily="18" charset="0"/>
          </a:endParaRPr>
        </a:p>
      </dsp:txBody>
      <dsp:txXfrm>
        <a:off x="35411" y="225272"/>
        <a:ext cx="10948276" cy="654577"/>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4ADB9E-80F9-483B-B8F3-6D8EC64C2B06}">
      <dsp:nvSpPr>
        <dsp:cNvPr id="0" name=""/>
        <dsp:cNvSpPr/>
      </dsp:nvSpPr>
      <dsp:spPr>
        <a:xfrm rot="5400000">
          <a:off x="-150163" y="150997"/>
          <a:ext cx="1001087" cy="700760"/>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uz-Cyrl-UZ" sz="2000" kern="1200" dirty="0" smtClean="0">
              <a:latin typeface="Times New Roman" pitchFamily="18" charset="0"/>
              <a:cs typeface="Times New Roman" pitchFamily="18" charset="0"/>
            </a:rPr>
            <a:t>1</a:t>
          </a:r>
          <a:endParaRPr lang="ru-RU" sz="2000" kern="1200" dirty="0">
            <a:latin typeface="Times New Roman" pitchFamily="18" charset="0"/>
            <a:cs typeface="Times New Roman" pitchFamily="18" charset="0"/>
          </a:endParaRPr>
        </a:p>
      </dsp:txBody>
      <dsp:txXfrm rot="-5400000">
        <a:off x="1" y="351213"/>
        <a:ext cx="700760" cy="300327"/>
      </dsp:txXfrm>
    </dsp:sp>
    <dsp:sp modelId="{1CF9A090-D567-46F7-AD33-18F31BAD27A3}">
      <dsp:nvSpPr>
        <dsp:cNvPr id="0" name=""/>
        <dsp:cNvSpPr/>
      </dsp:nvSpPr>
      <dsp:spPr>
        <a:xfrm rot="5400000">
          <a:off x="5598237" y="-4896642"/>
          <a:ext cx="650706" cy="10445659"/>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uz-Cyrl-UZ" sz="2200" kern="1200" dirty="0" smtClean="0">
              <a:latin typeface="Times New Roman" pitchFamily="18" charset="0"/>
              <a:cs typeface="Times New Roman" pitchFamily="18" charset="0"/>
            </a:rPr>
            <a:t>кўплаб турдаги ва миқдордаги нафлиликларни (товар ва хизматларни) яратишда; </a:t>
          </a:r>
          <a:endParaRPr lang="en-US" sz="2200" kern="1200" dirty="0">
            <a:latin typeface="Times New Roman" pitchFamily="18" charset="0"/>
            <a:cs typeface="Times New Roman" pitchFamily="18" charset="0"/>
          </a:endParaRPr>
        </a:p>
      </dsp:txBody>
      <dsp:txXfrm rot="-5400000">
        <a:off x="700761" y="32599"/>
        <a:ext cx="10413894" cy="587176"/>
      </dsp:txXfrm>
    </dsp:sp>
    <dsp:sp modelId="{4DA3609D-E7D1-449F-9863-2027C6872648}">
      <dsp:nvSpPr>
        <dsp:cNvPr id="0" name=""/>
        <dsp:cNvSpPr/>
      </dsp:nvSpPr>
      <dsp:spPr>
        <a:xfrm rot="5400000">
          <a:off x="-150163" y="1001162"/>
          <a:ext cx="1001087" cy="700760"/>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uz-Cyrl-UZ" sz="2000" kern="1200" dirty="0" smtClean="0">
              <a:latin typeface="Times New Roman" pitchFamily="18" charset="0"/>
              <a:cs typeface="Times New Roman" pitchFamily="18" charset="0"/>
            </a:rPr>
            <a:t>2</a:t>
          </a:r>
          <a:endParaRPr lang="ru-RU" sz="2000" kern="1200" dirty="0">
            <a:latin typeface="Times New Roman" pitchFamily="18" charset="0"/>
            <a:cs typeface="Times New Roman" pitchFamily="18" charset="0"/>
          </a:endParaRPr>
        </a:p>
      </dsp:txBody>
      <dsp:txXfrm rot="-5400000">
        <a:off x="1" y="1201378"/>
        <a:ext cx="700760" cy="300327"/>
      </dsp:txXfrm>
    </dsp:sp>
    <dsp:sp modelId="{D6A3477A-0A09-471B-A423-186AAB590DA3}">
      <dsp:nvSpPr>
        <dsp:cNvPr id="0" name=""/>
        <dsp:cNvSpPr/>
      </dsp:nvSpPr>
      <dsp:spPr>
        <a:xfrm rot="5400000">
          <a:off x="5598237" y="-4046476"/>
          <a:ext cx="650706" cy="10445659"/>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uz-Cyrl-UZ" sz="2200" kern="1200" dirty="0" smtClean="0">
              <a:latin typeface="Times New Roman" pitchFamily="18" charset="0"/>
              <a:cs typeface="Times New Roman" pitchFamily="18" charset="0"/>
            </a:rPr>
            <a:t>ишчи кучининг иш билан бандлигини таъминлашда; </a:t>
          </a:r>
          <a:endParaRPr lang="en-US" sz="2200" kern="1200" dirty="0">
            <a:latin typeface="Times New Roman" pitchFamily="18" charset="0"/>
            <a:cs typeface="Times New Roman" pitchFamily="18" charset="0"/>
          </a:endParaRPr>
        </a:p>
      </dsp:txBody>
      <dsp:txXfrm rot="-5400000">
        <a:off x="700761" y="882765"/>
        <a:ext cx="10413894" cy="587176"/>
      </dsp:txXfrm>
    </dsp:sp>
    <dsp:sp modelId="{9FFDB745-3C73-4349-B2B9-37FAFB8AF7D5}">
      <dsp:nvSpPr>
        <dsp:cNvPr id="0" name=""/>
        <dsp:cNvSpPr/>
      </dsp:nvSpPr>
      <dsp:spPr>
        <a:xfrm rot="5400000">
          <a:off x="-150163" y="1851328"/>
          <a:ext cx="1001087" cy="700760"/>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uz-Cyrl-UZ" sz="2000" kern="1200" dirty="0" smtClean="0">
              <a:latin typeface="Times New Roman" pitchFamily="18" charset="0"/>
              <a:cs typeface="Times New Roman" pitchFamily="18" charset="0"/>
            </a:rPr>
            <a:t>3</a:t>
          </a:r>
          <a:endParaRPr lang="ru-RU" sz="2000" kern="1200" dirty="0">
            <a:latin typeface="Times New Roman" pitchFamily="18" charset="0"/>
            <a:cs typeface="Times New Roman" pitchFamily="18" charset="0"/>
          </a:endParaRPr>
        </a:p>
      </dsp:txBody>
      <dsp:txXfrm rot="-5400000">
        <a:off x="1" y="2051544"/>
        <a:ext cx="700760" cy="300327"/>
      </dsp:txXfrm>
    </dsp:sp>
    <dsp:sp modelId="{88255493-9341-4D63-9277-623E7E43DCA2}">
      <dsp:nvSpPr>
        <dsp:cNvPr id="0" name=""/>
        <dsp:cNvSpPr/>
      </dsp:nvSpPr>
      <dsp:spPr>
        <a:xfrm rot="5400000">
          <a:off x="5598237" y="-3196310"/>
          <a:ext cx="650706" cy="10445659"/>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uz-Cyrl-UZ" sz="2200" kern="1200" dirty="0" smtClean="0">
              <a:latin typeface="Times New Roman" pitchFamily="18" charset="0"/>
              <a:cs typeface="Times New Roman" pitchFamily="18" charset="0"/>
            </a:rPr>
            <a:t>қисман қийматнинг ташкил топишида, яъни шаклланишида; </a:t>
          </a:r>
          <a:endParaRPr lang="en-US" sz="2200" kern="1200" dirty="0">
            <a:latin typeface="Times New Roman" pitchFamily="18" charset="0"/>
            <a:cs typeface="Times New Roman" pitchFamily="18" charset="0"/>
          </a:endParaRPr>
        </a:p>
      </dsp:txBody>
      <dsp:txXfrm rot="-5400000">
        <a:off x="700761" y="1732931"/>
        <a:ext cx="10413894" cy="587176"/>
      </dsp:txXfrm>
    </dsp:sp>
    <dsp:sp modelId="{24924A34-D872-492C-BEE1-C445B0F539E1}">
      <dsp:nvSpPr>
        <dsp:cNvPr id="0" name=""/>
        <dsp:cNvSpPr/>
      </dsp:nvSpPr>
      <dsp:spPr>
        <a:xfrm rot="5400000">
          <a:off x="-150163" y="2701493"/>
          <a:ext cx="1001087" cy="700760"/>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uz-Cyrl-UZ" sz="2000" kern="1200" dirty="0" smtClean="0">
              <a:latin typeface="Times New Roman" pitchFamily="18" charset="0"/>
              <a:cs typeface="Times New Roman" pitchFamily="18" charset="0"/>
            </a:rPr>
            <a:t>4</a:t>
          </a:r>
          <a:endParaRPr lang="ru-RU" sz="2000" kern="1200" dirty="0">
            <a:latin typeface="Times New Roman" pitchFamily="18" charset="0"/>
            <a:cs typeface="Times New Roman" pitchFamily="18" charset="0"/>
          </a:endParaRPr>
        </a:p>
      </dsp:txBody>
      <dsp:txXfrm rot="-5400000">
        <a:off x="1" y="2901709"/>
        <a:ext cx="700760" cy="300327"/>
      </dsp:txXfrm>
    </dsp:sp>
    <dsp:sp modelId="{35D13DBC-3A8A-4CF3-AE0A-791F53E91B44}">
      <dsp:nvSpPr>
        <dsp:cNvPr id="0" name=""/>
        <dsp:cNvSpPr/>
      </dsp:nvSpPr>
      <dsp:spPr>
        <a:xfrm rot="5400000">
          <a:off x="5598237" y="-2346145"/>
          <a:ext cx="650706" cy="10445659"/>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uz-Cyrl-UZ" sz="2200" kern="1200" dirty="0" smtClean="0">
              <a:latin typeface="Times New Roman" pitchFamily="18" charset="0"/>
              <a:cs typeface="Times New Roman" pitchFamily="18" charset="0"/>
            </a:rPr>
            <a:t>энг муҳими, қўшимча маҳсулотни яратишда ва ўзлаштиришда.</a:t>
          </a:r>
          <a:endParaRPr lang="ru-RU" sz="2200" kern="1200" dirty="0">
            <a:latin typeface="Times New Roman" pitchFamily="18" charset="0"/>
            <a:cs typeface="Times New Roman" pitchFamily="18" charset="0"/>
          </a:endParaRPr>
        </a:p>
      </dsp:txBody>
      <dsp:txXfrm rot="-5400000">
        <a:off x="700761" y="2583096"/>
        <a:ext cx="10413894" cy="587176"/>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0956B7-EE90-4E29-9B69-0FFC744A6839}">
      <dsp:nvSpPr>
        <dsp:cNvPr id="0" name=""/>
        <dsp:cNvSpPr/>
      </dsp:nvSpPr>
      <dsp:spPr>
        <a:xfrm>
          <a:off x="0" y="2347"/>
          <a:ext cx="11146420" cy="1158300"/>
        </a:xfrm>
        <a:prstGeom prst="roundRect">
          <a:avLst/>
        </a:prstGeom>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6"/>
        </a:lnRef>
        <a:fillRef idx="3">
          <a:schemeClr val="accent6"/>
        </a:fillRef>
        <a:effectRef idx="3">
          <a:schemeClr val="accent6"/>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uz-Cyrl-UZ" sz="2200" b="1" kern="1200" dirty="0" smtClean="0">
              <a:latin typeface="Times New Roman" pitchFamily="18" charset="0"/>
              <a:cs typeface="Times New Roman" pitchFamily="18" charset="0"/>
            </a:rPr>
            <a:t>Капитал икки хил хусусиятга эга бўлиб, унинг қиймати – кўпчиликка маълум бўлганидек, ушбу капитални ишлаб чиқаришга сарфланган ижтимоий зарурий меҳнат сарфидан иборатдир.</a:t>
          </a:r>
          <a:endParaRPr lang="ru-RU" sz="2200" b="1" kern="1200" dirty="0">
            <a:latin typeface="Times New Roman" pitchFamily="18" charset="0"/>
            <a:cs typeface="Times New Roman" pitchFamily="18" charset="0"/>
          </a:endParaRPr>
        </a:p>
      </dsp:txBody>
      <dsp:txXfrm>
        <a:off x="56544" y="58891"/>
        <a:ext cx="11033332" cy="1045212"/>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DB4964-F78F-457C-AA28-96193E7ABC98}">
      <dsp:nvSpPr>
        <dsp:cNvPr id="0" name=""/>
        <dsp:cNvSpPr/>
      </dsp:nvSpPr>
      <dsp:spPr>
        <a:xfrm>
          <a:off x="0" y="0"/>
          <a:ext cx="11146420" cy="702000"/>
        </a:xfrm>
        <a:prstGeom prst="round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4"/>
        </a:lnRef>
        <a:fillRef idx="3">
          <a:schemeClr val="accent4"/>
        </a:fillRef>
        <a:effectRef idx="3">
          <a:schemeClr val="accent4"/>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uz-Cyrl-UZ" sz="3000" kern="1200" dirty="0" smtClean="0">
              <a:latin typeface="Times New Roman" pitchFamily="18" charset="0"/>
              <a:cs typeface="Times New Roman" pitchFamily="18" charset="0"/>
            </a:rPr>
            <a:t>Капиталнинг нафлилиги эса қуйидагилар орқали намоён бўлади. </a:t>
          </a:r>
          <a:endParaRPr lang="en-US" sz="3000" kern="1200" dirty="0">
            <a:latin typeface="Times New Roman" pitchFamily="18" charset="0"/>
            <a:cs typeface="Times New Roman" pitchFamily="18" charset="0"/>
          </a:endParaRPr>
        </a:p>
      </dsp:txBody>
      <dsp:txXfrm>
        <a:off x="34269" y="34269"/>
        <a:ext cx="11077882" cy="633462"/>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0F49D-D645-424D-A155-E99B3F029148}">
      <dsp:nvSpPr>
        <dsp:cNvPr id="0" name=""/>
        <dsp:cNvSpPr/>
      </dsp:nvSpPr>
      <dsp:spPr>
        <a:xfrm>
          <a:off x="0" y="19203"/>
          <a:ext cx="11169570" cy="10810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b="1" kern="1200" dirty="0" smtClean="0">
              <a:latin typeface="Times New Roman" pitchFamily="18" charset="0"/>
              <a:cs typeface="Times New Roman" pitchFamily="18" charset="0"/>
            </a:rPr>
            <a:t>Тадбиркорлик капитали ва унинг ҳаракатидаги икки </a:t>
          </a:r>
          <a:r>
            <a:rPr lang="ru-RU" sz="2800" b="1" kern="1200" dirty="0" err="1" smtClean="0">
              <a:latin typeface="Times New Roman" pitchFamily="18" charset="0"/>
              <a:cs typeface="Times New Roman" pitchFamily="18" charset="0"/>
            </a:rPr>
            <a:t>томонлама</a:t>
          </a:r>
          <a:r>
            <a:rPr lang="uz-Cyrl-UZ" sz="2800" b="1" kern="1200" dirty="0" smtClean="0">
              <a:latin typeface="Times New Roman" pitchFamily="18" charset="0"/>
              <a:cs typeface="Times New Roman" pitchFamily="18" charset="0"/>
            </a:rPr>
            <a:t> хусусият</a:t>
          </a:r>
          <a:r>
            <a:rPr lang="ru-RU" sz="2800" b="1" kern="1200" dirty="0" err="1" smtClean="0">
              <a:latin typeface="Times New Roman" pitchFamily="18" charset="0"/>
              <a:cs typeface="Times New Roman" pitchFamily="18" charset="0"/>
            </a:rPr>
            <a:t>нинг</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намоён</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бўлиши</a:t>
          </a:r>
          <a:r>
            <a:rPr lang="ru-RU" sz="2800" b="1" kern="1200" dirty="0" smtClean="0">
              <a:latin typeface="Times New Roman" pitchFamily="18" charset="0"/>
              <a:cs typeface="Times New Roman" pitchFamily="18" charset="0"/>
            </a:rPr>
            <a:t> </a:t>
          </a:r>
          <a:endParaRPr lang="ru-RU" sz="2800" b="1" kern="1200" dirty="0">
            <a:latin typeface="Times New Roman" pitchFamily="18" charset="0"/>
            <a:cs typeface="Times New Roman" pitchFamily="18" charset="0"/>
          </a:endParaRPr>
        </a:p>
      </dsp:txBody>
      <dsp:txXfrm>
        <a:off x="52774" y="71977"/>
        <a:ext cx="11064022" cy="975532"/>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76AE3D-B95E-4C0E-AEF2-E32994D38B60}">
      <dsp:nvSpPr>
        <dsp:cNvPr id="0" name=""/>
        <dsp:cNvSpPr/>
      </dsp:nvSpPr>
      <dsp:spPr>
        <a:xfrm>
          <a:off x="0" y="53918"/>
          <a:ext cx="11088547" cy="5559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uz-Cyrl-UZ" sz="4400" kern="1200" dirty="0" smtClean="0">
              <a:latin typeface="Times New Roman" panose="02020603050405020304" pitchFamily="18" charset="0"/>
              <a:cs typeface="Times New Roman" panose="02020603050405020304" pitchFamily="18" charset="0"/>
            </a:rPr>
            <a:t>Тадбиркорлик капитали ва унинг ҳаракатидаги икки томонлама хусусият пировардида янгидан яратилган товарнинг икки томони, биринчидан, сифат жиҳатдан янги турдаги ва кўринишдаги, миқдор жиҳатдан эса кўпайган нафлилик, иккинчидан эса, ўтказилган ва қўшилган қийматда намоён бўлади</a:t>
          </a:r>
          <a:endParaRPr lang="ru-RU" sz="4400" kern="1200" dirty="0">
            <a:latin typeface="Times New Roman" panose="02020603050405020304" pitchFamily="18" charset="0"/>
            <a:cs typeface="Times New Roman" panose="02020603050405020304" pitchFamily="18" charset="0"/>
          </a:endParaRPr>
        </a:p>
      </dsp:txBody>
      <dsp:txXfrm>
        <a:off x="271409" y="325327"/>
        <a:ext cx="10545729" cy="5017022"/>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9D8F0C-AFEE-48B0-A532-CEEDDBF01FC0}">
      <dsp:nvSpPr>
        <dsp:cNvPr id="0" name=""/>
        <dsp:cNvSpPr/>
      </dsp:nvSpPr>
      <dsp:spPr>
        <a:xfrm>
          <a:off x="0" y="14421"/>
          <a:ext cx="11111697" cy="1087852"/>
        </a:xfrm>
        <a:prstGeom prst="round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hemeClr val="accent4"/>
        </a:lnRef>
        <a:fillRef idx="3">
          <a:schemeClr val="accent4"/>
        </a:fillRef>
        <a:effectRef idx="3">
          <a:schemeClr val="accent4"/>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uz-Cyrl-UZ" sz="3300" b="0" u="none" kern="1200" dirty="0" smtClean="0">
              <a:latin typeface="Times New Roman" pitchFamily="18" charset="0"/>
              <a:cs typeface="Times New Roman" pitchFamily="18" charset="0"/>
            </a:rPr>
            <a:t>К</a:t>
          </a:r>
          <a:r>
            <a:rPr lang="ru-RU" sz="3300" b="0" u="none" kern="1200" dirty="0" err="1" smtClean="0">
              <a:latin typeface="Times New Roman" pitchFamily="18" charset="0"/>
              <a:cs typeface="Times New Roman" pitchFamily="18" charset="0"/>
            </a:rPr>
            <a:t>апитал</a:t>
          </a:r>
          <a:r>
            <a:rPr lang="ru-RU" sz="3300" b="0" u="none" kern="1200" dirty="0" smtClean="0">
              <a:latin typeface="Times New Roman" pitchFamily="18" charset="0"/>
              <a:cs typeface="Times New Roman" pitchFamily="18" charset="0"/>
            </a:rPr>
            <a:t>  </a:t>
          </a:r>
          <a:r>
            <a:rPr lang="ru-RU" sz="3300" b="0" u="none" kern="1200" dirty="0" err="1" smtClean="0">
              <a:latin typeface="Times New Roman" pitchFamily="18" charset="0"/>
              <a:cs typeface="Times New Roman" pitchFamily="18" charset="0"/>
            </a:rPr>
            <a:t>ҳаракатининг биринчи</a:t>
          </a:r>
          <a:r>
            <a:rPr lang="ru-RU" sz="3300" b="0" u="none" kern="1200" dirty="0" smtClean="0">
              <a:latin typeface="Times New Roman" pitchFamily="18" charset="0"/>
              <a:cs typeface="Times New Roman" pitchFamily="18" charset="0"/>
            </a:rPr>
            <a:t> </a:t>
          </a:r>
          <a:r>
            <a:rPr lang="ru-RU" sz="3300" b="0" u="none" kern="1200" dirty="0" err="1" smtClean="0">
              <a:latin typeface="Times New Roman" pitchFamily="18" charset="0"/>
              <a:cs typeface="Times New Roman" pitchFamily="18" charset="0"/>
            </a:rPr>
            <a:t>босқичи:</a:t>
          </a:r>
          <a:endParaRPr lang="ru-RU" sz="3300" b="0" u="none" kern="1200" dirty="0">
            <a:latin typeface="Times New Roman" pitchFamily="18" charset="0"/>
            <a:cs typeface="Times New Roman" pitchFamily="18" charset="0"/>
          </a:endParaRPr>
        </a:p>
      </dsp:txBody>
      <dsp:txXfrm>
        <a:off x="53105" y="67526"/>
        <a:ext cx="11005487" cy="981642"/>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3C61BF-3780-4EA7-A854-72725C105D03}">
      <dsp:nvSpPr>
        <dsp:cNvPr id="0" name=""/>
        <dsp:cNvSpPr/>
      </dsp:nvSpPr>
      <dsp:spPr>
        <a:xfrm>
          <a:off x="0" y="13493"/>
          <a:ext cx="11250592" cy="108970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l" defTabSz="1733550" rtl="0">
            <a:lnSpc>
              <a:spcPct val="90000"/>
            </a:lnSpc>
            <a:spcBef>
              <a:spcPct val="0"/>
            </a:spcBef>
            <a:spcAft>
              <a:spcPct val="35000"/>
            </a:spcAft>
          </a:pPr>
          <a:r>
            <a:rPr lang="ru-RU" sz="3900" b="0" u="none" kern="1200" dirty="0" smtClean="0">
              <a:latin typeface="Times New Roman" pitchFamily="18" charset="0"/>
              <a:cs typeface="Times New Roman" pitchFamily="18" charset="0"/>
            </a:rPr>
            <a:t>Капитал </a:t>
          </a:r>
          <a:r>
            <a:rPr lang="ru-RU" sz="3900" b="0" u="none" kern="1200" dirty="0" err="1" smtClean="0">
              <a:latin typeface="Times New Roman" pitchFamily="18" charset="0"/>
              <a:cs typeface="Times New Roman" pitchFamily="18" charset="0"/>
            </a:rPr>
            <a:t>ҳаракати</a:t>
          </a:r>
          <a:r>
            <a:rPr lang="uz-Cyrl-UZ" sz="3900" b="0" u="none" kern="1200" dirty="0" smtClean="0">
              <a:latin typeface="Times New Roman" pitchFamily="18" charset="0"/>
              <a:cs typeface="Times New Roman" pitchFamily="18" charset="0"/>
            </a:rPr>
            <a:t>нинг </a:t>
          </a:r>
          <a:r>
            <a:rPr lang="ru-RU" sz="3900" b="0" u="none" kern="1200" dirty="0" err="1" smtClean="0">
              <a:latin typeface="Times New Roman" pitchFamily="18" charset="0"/>
              <a:cs typeface="Times New Roman" pitchFamily="18" charset="0"/>
            </a:rPr>
            <a:t>иккинчи</a:t>
          </a:r>
          <a:r>
            <a:rPr lang="ru-RU" sz="3900" b="0" u="none" kern="1200" dirty="0" smtClean="0">
              <a:latin typeface="Times New Roman" pitchFamily="18" charset="0"/>
              <a:cs typeface="Times New Roman" pitchFamily="18" charset="0"/>
            </a:rPr>
            <a:t> </a:t>
          </a:r>
          <a:r>
            <a:rPr lang="ru-RU" sz="3900" b="0" u="none" kern="1200" dirty="0" err="1" smtClean="0">
              <a:latin typeface="Times New Roman" pitchFamily="18" charset="0"/>
              <a:cs typeface="Times New Roman" pitchFamily="18" charset="0"/>
            </a:rPr>
            <a:t>босқич</a:t>
          </a:r>
          <a:r>
            <a:rPr lang="uz-Cyrl-UZ" sz="3900" b="0" u="none" kern="1200" dirty="0" smtClean="0">
              <a:latin typeface="Times New Roman" pitchFamily="18" charset="0"/>
              <a:cs typeface="Times New Roman" pitchFamily="18" charset="0"/>
            </a:rPr>
            <a:t>и:</a:t>
          </a:r>
          <a:endParaRPr lang="ru-RU" sz="3900" b="0" u="none" kern="1200" dirty="0">
            <a:latin typeface="Times New Roman" pitchFamily="18" charset="0"/>
            <a:cs typeface="Times New Roman" pitchFamily="18" charset="0"/>
          </a:endParaRPr>
        </a:p>
      </dsp:txBody>
      <dsp:txXfrm>
        <a:off x="53195" y="66688"/>
        <a:ext cx="11144202" cy="983318"/>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6EE989-D8A7-4303-A02F-0343BF77A8B6}">
      <dsp:nvSpPr>
        <dsp:cNvPr id="0" name=""/>
        <dsp:cNvSpPr/>
      </dsp:nvSpPr>
      <dsp:spPr>
        <a:xfrm>
          <a:off x="0" y="11623"/>
          <a:ext cx="11215868" cy="103721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l" defTabSz="1555750" rtl="0">
            <a:lnSpc>
              <a:spcPct val="90000"/>
            </a:lnSpc>
            <a:spcBef>
              <a:spcPct val="0"/>
            </a:spcBef>
            <a:spcAft>
              <a:spcPct val="35000"/>
            </a:spcAft>
          </a:pPr>
          <a:r>
            <a:rPr lang="ru-RU" sz="3500" b="1" u="none" kern="1200" dirty="0" smtClean="0">
              <a:latin typeface="Times New Roman" pitchFamily="18" charset="0"/>
              <a:cs typeface="Times New Roman" pitchFamily="18" charset="0"/>
            </a:rPr>
            <a:t>Капитал </a:t>
          </a:r>
          <a:r>
            <a:rPr lang="ru-RU" sz="3500" b="1" u="none" kern="1200" dirty="0" err="1" smtClean="0">
              <a:latin typeface="Times New Roman" pitchFamily="18" charset="0"/>
              <a:cs typeface="Times New Roman" pitchFamily="18" charset="0"/>
            </a:rPr>
            <a:t>ҳаракати</a:t>
          </a:r>
          <a:r>
            <a:rPr lang="uz-Cyrl-UZ" sz="3500" b="1" u="none" kern="1200" dirty="0" smtClean="0">
              <a:latin typeface="Times New Roman" pitchFamily="18" charset="0"/>
              <a:cs typeface="Times New Roman" pitchFamily="18" charset="0"/>
            </a:rPr>
            <a:t>нинг учинчи</a:t>
          </a:r>
          <a:r>
            <a:rPr lang="ru-RU" sz="3500" b="1" u="none" kern="1200" dirty="0" smtClean="0">
              <a:latin typeface="Times New Roman" pitchFamily="18" charset="0"/>
              <a:cs typeface="Times New Roman" pitchFamily="18" charset="0"/>
            </a:rPr>
            <a:t> </a:t>
          </a:r>
          <a:r>
            <a:rPr lang="ru-RU" sz="3500" b="1" u="none" kern="1200" dirty="0" err="1" smtClean="0">
              <a:latin typeface="Times New Roman" pitchFamily="18" charset="0"/>
              <a:cs typeface="Times New Roman" pitchFamily="18" charset="0"/>
            </a:rPr>
            <a:t>босқич</a:t>
          </a:r>
          <a:r>
            <a:rPr lang="uz-Cyrl-UZ" sz="3500" b="1" u="none" kern="1200" dirty="0" smtClean="0">
              <a:latin typeface="Times New Roman" pitchFamily="18" charset="0"/>
              <a:cs typeface="Times New Roman" pitchFamily="18" charset="0"/>
            </a:rPr>
            <a:t>и: </a:t>
          </a:r>
          <a:endParaRPr lang="ru-RU" sz="3500" b="1" u="none" kern="1200" dirty="0">
            <a:latin typeface="Times New Roman" pitchFamily="18" charset="0"/>
            <a:cs typeface="Times New Roman" pitchFamily="18" charset="0"/>
          </a:endParaRPr>
        </a:p>
      </dsp:txBody>
      <dsp:txXfrm>
        <a:off x="50633" y="62256"/>
        <a:ext cx="11114602" cy="935948"/>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DEA28D-57F7-42F1-B1B1-418D79FB2A72}">
      <dsp:nvSpPr>
        <dsp:cNvPr id="0" name=""/>
        <dsp:cNvSpPr/>
      </dsp:nvSpPr>
      <dsp:spPr>
        <a:xfrm>
          <a:off x="0" y="227899"/>
          <a:ext cx="10961224" cy="2193717"/>
        </a:xfrm>
        <a:prstGeom prst="roundRect">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5125" algn="just" defTabSz="1333500" rtl="0">
            <a:lnSpc>
              <a:spcPct val="90000"/>
            </a:lnSpc>
            <a:spcBef>
              <a:spcPct val="0"/>
            </a:spcBef>
            <a:spcAft>
              <a:spcPct val="35000"/>
            </a:spcAft>
          </a:pPr>
          <a:r>
            <a:rPr lang="ru-RU" sz="3000" b="1" kern="1200" dirty="0" err="1" smtClean="0">
              <a:latin typeface="Times New Roman" pitchFamily="18" charset="0"/>
              <a:cs typeface="Times New Roman" pitchFamily="18" charset="0"/>
            </a:rPr>
            <a:t>Тадбиркорлик</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капиталининг</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ўз</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ҳаракатида уч</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босқични изчил</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босиб</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ўтиб</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мунтазам</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равишда</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бир</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шаклдан</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бошқа бир</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шаклга</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айланиб</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яна</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дастлабки</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шаклига</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қайтиб келиши</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унинг</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доиравий</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айланиши</a:t>
          </a:r>
          <a:r>
            <a:rPr lang="ru-RU" sz="3000" b="1" kern="1200" dirty="0" smtClean="0">
              <a:latin typeface="Times New Roman" pitchFamily="18" charset="0"/>
              <a:cs typeface="Times New Roman" pitchFamily="18" charset="0"/>
            </a:rPr>
            <a:t> </a:t>
          </a:r>
          <a:r>
            <a:rPr lang="ru-RU" sz="3000" b="1" kern="1200" dirty="0" err="1" smtClean="0">
              <a:latin typeface="Times New Roman" pitchFamily="18" charset="0"/>
              <a:cs typeface="Times New Roman" pitchFamily="18" charset="0"/>
            </a:rPr>
            <a:t>дейилади</a:t>
          </a:r>
          <a:r>
            <a:rPr lang="ru-RU" sz="3000" b="1" kern="1200" dirty="0" smtClean="0">
              <a:latin typeface="Times New Roman" pitchFamily="18" charset="0"/>
              <a:cs typeface="Times New Roman" pitchFamily="18" charset="0"/>
            </a:rPr>
            <a:t>.</a:t>
          </a:r>
          <a:endParaRPr lang="ru-RU" sz="3000" b="0" kern="1200" dirty="0">
            <a:latin typeface="Times New Roman" pitchFamily="18" charset="0"/>
            <a:cs typeface="Times New Roman" pitchFamily="18" charset="0"/>
          </a:endParaRPr>
        </a:p>
      </dsp:txBody>
      <dsp:txXfrm>
        <a:off x="107088" y="334987"/>
        <a:ext cx="10747048" cy="1979541"/>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29002-C773-4AF2-801D-0547BD34F8D4}">
      <dsp:nvSpPr>
        <dsp:cNvPr id="0" name=""/>
        <dsp:cNvSpPr/>
      </dsp:nvSpPr>
      <dsp:spPr>
        <a:xfrm>
          <a:off x="0" y="15988"/>
          <a:ext cx="10961224" cy="285011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uz-Cyrl-UZ" sz="4200" b="0" i="0" kern="1200" baseline="0" dirty="0" smtClean="0">
              <a:latin typeface="Times New Roman" pitchFamily="18" charset="0"/>
              <a:cs typeface="Times New Roman" pitchFamily="18" charset="0"/>
            </a:rPr>
            <a:t>Капитал доиравий айланиш жараёнида унинг ҳар бир шакли алоҳида вазифани бажаради ва шунга кўра улар </a:t>
          </a:r>
          <a:r>
            <a:rPr lang="uz-Cyrl-UZ" sz="4200" b="1" i="0" kern="1200" baseline="0" dirty="0" smtClean="0">
              <a:latin typeface="Times New Roman" pitchFamily="18" charset="0"/>
              <a:cs typeface="Times New Roman" pitchFamily="18" charset="0"/>
            </a:rPr>
            <a:t>капиталнинг ҳаракати шакллари</a:t>
          </a:r>
          <a:r>
            <a:rPr lang="uz-Cyrl-UZ" sz="4200" b="0" i="0" kern="1200" baseline="0" dirty="0" smtClean="0">
              <a:latin typeface="Times New Roman" pitchFamily="18" charset="0"/>
              <a:cs typeface="Times New Roman" pitchFamily="18" charset="0"/>
            </a:rPr>
            <a:t> дейилади.</a:t>
          </a:r>
          <a:endParaRPr lang="uz-Cyrl-UZ" sz="4200" b="0" i="0" kern="1200" baseline="0" dirty="0">
            <a:latin typeface="Times New Roman" pitchFamily="18" charset="0"/>
            <a:cs typeface="Times New Roman" pitchFamily="18" charset="0"/>
          </a:endParaRPr>
        </a:p>
      </dsp:txBody>
      <dsp:txXfrm>
        <a:off x="139131" y="155119"/>
        <a:ext cx="10682962" cy="2571857"/>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0243ED-CEBF-4EAE-B723-6158815F5EB3}">
      <dsp:nvSpPr>
        <dsp:cNvPr id="0" name=""/>
        <dsp:cNvSpPr/>
      </dsp:nvSpPr>
      <dsp:spPr>
        <a:xfrm>
          <a:off x="0" y="495"/>
          <a:ext cx="10972800" cy="80640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Капитал </a:t>
          </a:r>
          <a:r>
            <a:rPr lang="uz-Cyrl-UZ" sz="2800" b="1" kern="1200" dirty="0" smtClean="0">
              <a:latin typeface="Times New Roman" pitchFamily="18" charset="0"/>
              <a:cs typeface="Times New Roman" pitchFamily="18" charset="0"/>
            </a:rPr>
            <a:t>унумли шаклининг ҳаракати</a:t>
          </a:r>
          <a:r>
            <a:rPr lang="uz-Cyrl-UZ" sz="2800" kern="1200" dirty="0" smtClean="0">
              <a:latin typeface="Times New Roman" pitchFamily="18" charset="0"/>
              <a:cs typeface="Times New Roman" pitchFamily="18" charset="0"/>
            </a:rPr>
            <a:t> </a:t>
          </a:r>
          <a:endParaRPr lang="uz-Cyrl-UZ" sz="2800" kern="1200" dirty="0">
            <a:latin typeface="Times New Roman" pitchFamily="18" charset="0"/>
            <a:cs typeface="Times New Roman" pitchFamily="18" charset="0"/>
          </a:endParaRPr>
        </a:p>
      </dsp:txBody>
      <dsp:txXfrm>
        <a:off x="0" y="495"/>
        <a:ext cx="10972800" cy="806400"/>
      </dsp:txXfrm>
    </dsp:sp>
    <dsp:sp modelId="{3533FEB1-B32B-4B6D-ADD8-280B2573AD8A}">
      <dsp:nvSpPr>
        <dsp:cNvPr id="0" name=""/>
        <dsp:cNvSpPr/>
      </dsp:nvSpPr>
      <dsp:spPr>
        <a:xfrm>
          <a:off x="0" y="806896"/>
          <a:ext cx="10972800" cy="1229759"/>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49352" rIns="199136" bIns="224028" numCol="1" spcCol="1270" anchor="t" anchorCtr="0">
          <a:noAutofit/>
        </a:bodyPr>
        <a:lstStyle/>
        <a:p>
          <a:pPr marL="285750" lvl="1" indent="-285750" algn="just" defTabSz="1244600" rtl="0">
            <a:lnSpc>
              <a:spcPct val="90000"/>
            </a:lnSpc>
            <a:spcBef>
              <a:spcPct val="0"/>
            </a:spcBef>
            <a:spcAft>
              <a:spcPct val="15000"/>
            </a:spcAft>
            <a:buChar char="••"/>
          </a:pPr>
          <a:r>
            <a:rPr lang="uz-Cyrl-UZ" sz="2800" kern="1200" dirty="0" smtClean="0">
              <a:latin typeface="Times New Roman" pitchFamily="18" charset="0"/>
              <a:cs typeface="Times New Roman" pitchFamily="18" charset="0"/>
            </a:rPr>
            <a:t>товарлар ишлаб чиқариш ва худди шу жараёнда қийматнинг ўсишига эришишни таъминлаш вазифасига қаратилади.</a:t>
          </a:r>
          <a:endParaRPr lang="ru-RU" sz="2800" kern="1200" dirty="0">
            <a:latin typeface="Times New Roman" pitchFamily="18" charset="0"/>
            <a:cs typeface="Times New Roman" pitchFamily="18" charset="0"/>
          </a:endParaRPr>
        </a:p>
      </dsp:txBody>
      <dsp:txXfrm>
        <a:off x="0" y="806896"/>
        <a:ext cx="10972800" cy="1229759"/>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5BA7B8-14CD-4C2B-8C92-8D2F5DF2DD14}">
      <dsp:nvSpPr>
        <dsp:cNvPr id="0" name=""/>
        <dsp:cNvSpPr/>
      </dsp:nvSpPr>
      <dsp:spPr>
        <a:xfrm>
          <a:off x="0" y="16170"/>
          <a:ext cx="10972800" cy="69120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rtl="0">
            <a:lnSpc>
              <a:spcPct val="90000"/>
            </a:lnSpc>
            <a:spcBef>
              <a:spcPct val="0"/>
            </a:spcBef>
            <a:spcAft>
              <a:spcPct val="35000"/>
            </a:spcAft>
          </a:pPr>
          <a:r>
            <a:rPr lang="uz-Cyrl-UZ" sz="2400" b="1" kern="1200" dirty="0" smtClean="0">
              <a:latin typeface="Times New Roman" pitchFamily="18" charset="0"/>
              <a:cs typeface="Times New Roman" pitchFamily="18" charset="0"/>
            </a:rPr>
            <a:t>Капитал пул шаклининг ҳаракати</a:t>
          </a:r>
          <a:endParaRPr lang="ru-RU" sz="2400" b="1" kern="1200" dirty="0">
            <a:latin typeface="Times New Roman" pitchFamily="18" charset="0"/>
            <a:cs typeface="Times New Roman" pitchFamily="18" charset="0"/>
          </a:endParaRPr>
        </a:p>
      </dsp:txBody>
      <dsp:txXfrm>
        <a:off x="0" y="16170"/>
        <a:ext cx="10972800" cy="691200"/>
      </dsp:txXfrm>
    </dsp:sp>
    <dsp:sp modelId="{765AD96F-2F37-43E7-889A-B606BEB63D6E}">
      <dsp:nvSpPr>
        <dsp:cNvPr id="0" name=""/>
        <dsp:cNvSpPr/>
      </dsp:nvSpPr>
      <dsp:spPr>
        <a:xfrm>
          <a:off x="0" y="707370"/>
          <a:ext cx="10972800" cy="1284659"/>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rtl="0">
            <a:lnSpc>
              <a:spcPct val="90000"/>
            </a:lnSpc>
            <a:spcBef>
              <a:spcPct val="0"/>
            </a:spcBef>
            <a:spcAft>
              <a:spcPct val="15000"/>
            </a:spcAft>
            <a:buChar char="••"/>
          </a:pPr>
          <a:r>
            <a:rPr lang="uz-Cyrl-UZ" sz="2400" b="1" kern="1200" dirty="0" smtClean="0">
              <a:latin typeface="Times New Roman" pitchFamily="18" charset="0"/>
              <a:cs typeface="Times New Roman" pitchFamily="18" charset="0"/>
            </a:rPr>
            <a:t>иқтисодий фаолият учун зарур бўлган шарт-шароитларни яратишдан иборат. Бунга пулни ишлаб чиқариш воситалари ва ишчи кучи сотиб олишга аванслаш орқали эришилади.	</a:t>
          </a:r>
          <a:endParaRPr lang="ru-RU" sz="2400" b="1" kern="1200" dirty="0">
            <a:latin typeface="Times New Roman" pitchFamily="18" charset="0"/>
            <a:cs typeface="Times New Roman" pitchFamily="18" charset="0"/>
          </a:endParaRPr>
        </a:p>
      </dsp:txBody>
      <dsp:txXfrm>
        <a:off x="0" y="707370"/>
        <a:ext cx="10972800" cy="1284659"/>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E51018-5943-4452-9537-50F983C72DC4}">
      <dsp:nvSpPr>
        <dsp:cNvPr id="0" name=""/>
        <dsp:cNvSpPr/>
      </dsp:nvSpPr>
      <dsp:spPr>
        <a:xfrm>
          <a:off x="0" y="162862"/>
          <a:ext cx="10972800" cy="141374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itchFamily="18" charset="0"/>
              <a:cs typeface="Times New Roman" pitchFamily="18" charset="0"/>
            </a:rPr>
            <a:t>Капитал </a:t>
          </a:r>
          <a:r>
            <a:rPr lang="uz-Cyrl-UZ" sz="2500" b="1" kern="1200" dirty="0" smtClean="0">
              <a:latin typeface="Times New Roman" pitchFamily="18" charset="0"/>
              <a:cs typeface="Times New Roman" pitchFamily="18" charset="0"/>
            </a:rPr>
            <a:t>товар шаклининг ҳаракати</a:t>
          </a:r>
          <a:r>
            <a:rPr lang="uz-Cyrl-UZ" sz="2500" kern="1200" dirty="0" smtClean="0">
              <a:latin typeface="Times New Roman" pitchFamily="18" charset="0"/>
              <a:cs typeface="Times New Roman" pitchFamily="18" charset="0"/>
            </a:rPr>
            <a:t> орқали ишлаб чиқарилган товарлар қийматининг нарх шаклида рўёбга чиқиши содир бўлади ва ўсган қийматнинг пулга айланиши билан тадбиркорнинг фойда олиш мақсади таъминланади.</a:t>
          </a:r>
          <a:endParaRPr lang="ru-RU" sz="2500" kern="1200" dirty="0">
            <a:latin typeface="Times New Roman" pitchFamily="18" charset="0"/>
            <a:cs typeface="Times New Roman" pitchFamily="18" charset="0"/>
          </a:endParaRPr>
        </a:p>
      </dsp:txBody>
      <dsp:txXfrm>
        <a:off x="69013" y="231875"/>
        <a:ext cx="10834774" cy="1275720"/>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CCEC8C-3FF5-4C56-A13A-ABDB8E22CE86}">
      <dsp:nvSpPr>
        <dsp:cNvPr id="0" name=""/>
        <dsp:cNvSpPr/>
      </dsp:nvSpPr>
      <dsp:spPr>
        <a:xfrm>
          <a:off x="0" y="232992"/>
          <a:ext cx="11100121" cy="678600"/>
        </a:xfrm>
        <a:prstGeom prst="roundRect">
          <a:avLst/>
        </a:prstGeom>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3"/>
        </a:lnRef>
        <a:fillRef idx="3">
          <a:schemeClr val="accent3"/>
        </a:fillRef>
        <a:effectRef idx="3">
          <a:schemeClr val="accent3"/>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uz-Cyrl-UZ" sz="2900" b="1" u="none" kern="1200" dirty="0" smtClean="0">
              <a:latin typeface="Times New Roman" pitchFamily="18" charset="0"/>
              <a:cs typeface="Times New Roman" pitchFamily="18" charset="0"/>
            </a:rPr>
            <a:t>Т</a:t>
          </a:r>
          <a:r>
            <a:rPr lang="ru-RU" sz="2900" b="1" u="none" kern="1200" dirty="0" err="1" smtClean="0">
              <a:latin typeface="Times New Roman" pitchFamily="18" charset="0"/>
              <a:cs typeface="Times New Roman" pitchFamily="18" charset="0"/>
            </a:rPr>
            <a:t>адбиркорлик</a:t>
          </a:r>
          <a:r>
            <a:rPr lang="ru-RU" sz="2900" b="1" u="none" kern="1200" dirty="0" smtClean="0">
              <a:latin typeface="Times New Roman" pitchFamily="18" charset="0"/>
              <a:cs typeface="Times New Roman" pitchFamily="18" charset="0"/>
            </a:rPr>
            <a:t> капитали пул </a:t>
          </a:r>
          <a:r>
            <a:rPr lang="ru-RU" sz="2900" b="1" u="none" kern="1200" dirty="0" err="1" smtClean="0">
              <a:latin typeface="Times New Roman" pitchFamily="18" charset="0"/>
              <a:cs typeface="Times New Roman" pitchFamily="18" charset="0"/>
            </a:rPr>
            <a:t>шаклининг</a:t>
          </a:r>
          <a:r>
            <a:rPr lang="ru-RU" sz="2900" b="1" u="none" kern="1200" dirty="0" smtClean="0">
              <a:latin typeface="Times New Roman" pitchFamily="18" charset="0"/>
              <a:cs typeface="Times New Roman" pitchFamily="18" charset="0"/>
            </a:rPr>
            <a:t> </a:t>
          </a:r>
          <a:r>
            <a:rPr lang="ru-RU" sz="2900" b="1" u="none" kern="1200" dirty="0" err="1" smtClean="0">
              <a:latin typeface="Times New Roman" pitchFamily="18" charset="0"/>
              <a:cs typeface="Times New Roman" pitchFamily="18" charset="0"/>
            </a:rPr>
            <a:t>доиравий</a:t>
          </a:r>
          <a:r>
            <a:rPr lang="ru-RU" sz="2900" b="1" u="none" kern="1200" dirty="0" smtClean="0">
              <a:latin typeface="Times New Roman" pitchFamily="18" charset="0"/>
              <a:cs typeface="Times New Roman" pitchFamily="18" charset="0"/>
            </a:rPr>
            <a:t> </a:t>
          </a:r>
          <a:r>
            <a:rPr lang="ru-RU" sz="2900" b="1" u="none" kern="1200" dirty="0" err="1" smtClean="0">
              <a:latin typeface="Times New Roman" pitchFamily="18" charset="0"/>
              <a:cs typeface="Times New Roman" pitchFamily="18" charset="0"/>
            </a:rPr>
            <a:t>айланиши</a:t>
          </a:r>
          <a:r>
            <a:rPr lang="ru-RU" sz="2900" b="1" u="none" kern="1200" dirty="0" smtClean="0">
              <a:latin typeface="Times New Roman" pitchFamily="18" charset="0"/>
              <a:cs typeface="Times New Roman" pitchFamily="18" charset="0"/>
            </a:rPr>
            <a:t>:</a:t>
          </a:r>
          <a:r>
            <a:rPr lang="uz-Cyrl-UZ" sz="2900" b="1" u="none" kern="1200" dirty="0" smtClean="0">
              <a:latin typeface="Times New Roman" pitchFamily="18" charset="0"/>
              <a:cs typeface="Times New Roman" pitchFamily="18" charset="0"/>
            </a:rPr>
            <a:t> </a:t>
          </a:r>
          <a:endParaRPr lang="ru-RU" sz="2900" b="1" u="none" kern="1200" dirty="0">
            <a:latin typeface="Times New Roman" pitchFamily="18" charset="0"/>
            <a:cs typeface="Times New Roman" pitchFamily="18" charset="0"/>
          </a:endParaRPr>
        </a:p>
      </dsp:txBody>
      <dsp:txXfrm>
        <a:off x="33127" y="266119"/>
        <a:ext cx="11033867" cy="612346"/>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F00077-62B4-4ABC-9ACE-5EA761A70262}">
      <dsp:nvSpPr>
        <dsp:cNvPr id="0" name=""/>
        <dsp:cNvSpPr/>
      </dsp:nvSpPr>
      <dsp:spPr>
        <a:xfrm>
          <a:off x="0" y="3314"/>
          <a:ext cx="11204293" cy="1120817"/>
        </a:xfrm>
        <a:prstGeom prst="roundRect">
          <a:avLst/>
        </a:prstGeom>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3"/>
        </a:lnRef>
        <a:fillRef idx="3">
          <a:schemeClr val="accent3"/>
        </a:fillRef>
        <a:effectRef idx="3">
          <a:schemeClr val="accent3"/>
        </a:effectRef>
        <a:fontRef idx="minor">
          <a:schemeClr val="lt1"/>
        </a:fontRef>
      </dsp:style>
      <dsp:txBody>
        <a:bodyPr spcFirstLastPara="0" vert="horz" wrap="square" lIns="129540" tIns="129540" rIns="129540" bIns="129540" numCol="1" spcCol="1270" anchor="ctr" anchorCtr="0">
          <a:noAutofit/>
        </a:bodyPr>
        <a:lstStyle/>
        <a:p>
          <a:pPr lvl="0" algn="l" defTabSz="1511300" rtl="0">
            <a:lnSpc>
              <a:spcPct val="90000"/>
            </a:lnSpc>
            <a:spcBef>
              <a:spcPct val="0"/>
            </a:spcBef>
            <a:spcAft>
              <a:spcPct val="35000"/>
            </a:spcAft>
          </a:pPr>
          <a:r>
            <a:rPr lang="ru-RU" sz="3400" b="0" u="none" kern="1200" dirty="0" err="1" smtClean="0">
              <a:latin typeface="Times New Roman" pitchFamily="18" charset="0"/>
              <a:cs typeface="Times New Roman" pitchFamily="18" charset="0"/>
            </a:rPr>
            <a:t>Унумли</a:t>
          </a:r>
          <a:r>
            <a:rPr lang="ru-RU" sz="3400" b="0" u="none" kern="1200" dirty="0" smtClean="0">
              <a:latin typeface="Times New Roman" pitchFamily="18" charset="0"/>
              <a:cs typeface="Times New Roman" pitchFamily="18" charset="0"/>
            </a:rPr>
            <a:t> </a:t>
          </a:r>
          <a:r>
            <a:rPr lang="ru-RU" sz="3400" b="0" u="none" kern="1200" dirty="0" err="1" smtClean="0">
              <a:latin typeface="Times New Roman" pitchFamily="18" charset="0"/>
              <a:cs typeface="Times New Roman" pitchFamily="18" charset="0"/>
            </a:rPr>
            <a:t>капиталнинг</a:t>
          </a:r>
          <a:r>
            <a:rPr lang="ru-RU" sz="3400" b="0" u="none" kern="1200" dirty="0" smtClean="0">
              <a:latin typeface="Times New Roman" pitchFamily="18" charset="0"/>
              <a:cs typeface="Times New Roman" pitchFamily="18" charset="0"/>
            </a:rPr>
            <a:t> </a:t>
          </a:r>
          <a:r>
            <a:rPr lang="ru-RU" sz="3400" b="0" u="none" kern="1200" dirty="0" err="1" smtClean="0">
              <a:latin typeface="Times New Roman" pitchFamily="18" charset="0"/>
              <a:cs typeface="Times New Roman" pitchFamily="18" charset="0"/>
            </a:rPr>
            <a:t>доиравий</a:t>
          </a:r>
          <a:r>
            <a:rPr lang="ru-RU" sz="3400" b="0" u="none" kern="1200" dirty="0" smtClean="0">
              <a:latin typeface="Times New Roman" pitchFamily="18" charset="0"/>
              <a:cs typeface="Times New Roman" pitchFamily="18" charset="0"/>
            </a:rPr>
            <a:t> </a:t>
          </a:r>
          <a:r>
            <a:rPr lang="ru-RU" sz="3400" b="0" u="none" kern="1200" dirty="0" err="1" smtClean="0">
              <a:latin typeface="Times New Roman" pitchFamily="18" charset="0"/>
              <a:cs typeface="Times New Roman" pitchFamily="18" charset="0"/>
            </a:rPr>
            <a:t>айланиши</a:t>
          </a:r>
          <a:r>
            <a:rPr lang="ru-RU" sz="3400" b="0" u="none" kern="1200" dirty="0" smtClean="0">
              <a:latin typeface="Times New Roman" pitchFamily="18" charset="0"/>
              <a:cs typeface="Times New Roman" pitchFamily="18" charset="0"/>
            </a:rPr>
            <a:t>:</a:t>
          </a:r>
          <a:endParaRPr lang="ru-RU" sz="3400" b="0" u="none" kern="1200" dirty="0">
            <a:latin typeface="Times New Roman" pitchFamily="18" charset="0"/>
            <a:cs typeface="Times New Roman" pitchFamily="18" charset="0"/>
          </a:endParaRPr>
        </a:p>
      </dsp:txBody>
      <dsp:txXfrm>
        <a:off x="54714" y="58028"/>
        <a:ext cx="11094865" cy="1011389"/>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A47B39-4E42-404E-A158-A999398774F5}">
      <dsp:nvSpPr>
        <dsp:cNvPr id="0" name=""/>
        <dsp:cNvSpPr/>
      </dsp:nvSpPr>
      <dsp:spPr>
        <a:xfrm>
          <a:off x="0" y="1678"/>
          <a:ext cx="11088547" cy="1067040"/>
        </a:xfrm>
        <a:prstGeom prst="roundRect">
          <a:avLst/>
        </a:prstGeom>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3"/>
        </a:lnRef>
        <a:fillRef idx="3">
          <a:schemeClr val="accent3"/>
        </a:fillRef>
        <a:effectRef idx="3">
          <a:schemeClr val="accent3"/>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ru-RU" sz="2800" b="0" u="none" kern="1200" dirty="0" err="1" smtClean="0">
              <a:latin typeface="Times New Roman" pitchFamily="18" charset="0"/>
              <a:cs typeface="Times New Roman" pitchFamily="18" charset="0"/>
            </a:rPr>
            <a:t>Тадбиркорлик</a:t>
          </a:r>
          <a:r>
            <a:rPr lang="ru-RU" sz="2800" b="0" u="none" kern="1200" dirty="0" smtClean="0">
              <a:latin typeface="Times New Roman" pitchFamily="18" charset="0"/>
              <a:cs typeface="Times New Roman" pitchFamily="18" charset="0"/>
            </a:rPr>
            <a:t> капитали товар </a:t>
          </a:r>
          <a:r>
            <a:rPr lang="ru-RU" sz="2800" b="0" u="none" kern="1200" dirty="0" err="1" smtClean="0">
              <a:latin typeface="Times New Roman" pitchFamily="18" charset="0"/>
              <a:cs typeface="Times New Roman" pitchFamily="18" charset="0"/>
            </a:rPr>
            <a:t>шаклининг</a:t>
          </a:r>
          <a:r>
            <a:rPr lang="ru-RU" sz="2800" b="0" u="none" kern="1200" dirty="0" smtClean="0">
              <a:latin typeface="Times New Roman" pitchFamily="18" charset="0"/>
              <a:cs typeface="Times New Roman" pitchFamily="18" charset="0"/>
            </a:rPr>
            <a:t> </a:t>
          </a:r>
          <a:r>
            <a:rPr lang="ru-RU" sz="2800" b="0" u="none" kern="1200" dirty="0" err="1" smtClean="0">
              <a:latin typeface="Times New Roman" pitchFamily="18" charset="0"/>
              <a:cs typeface="Times New Roman" pitchFamily="18" charset="0"/>
            </a:rPr>
            <a:t>доиравий</a:t>
          </a:r>
          <a:r>
            <a:rPr lang="ru-RU" sz="2800" b="0" u="none" kern="1200" dirty="0" smtClean="0">
              <a:latin typeface="Times New Roman" pitchFamily="18" charset="0"/>
              <a:cs typeface="Times New Roman" pitchFamily="18" charset="0"/>
            </a:rPr>
            <a:t> </a:t>
          </a:r>
          <a:r>
            <a:rPr lang="ru-RU" sz="2800" b="0" u="none" kern="1200" dirty="0" err="1" smtClean="0">
              <a:latin typeface="Times New Roman" pitchFamily="18" charset="0"/>
              <a:cs typeface="Times New Roman" pitchFamily="18" charset="0"/>
            </a:rPr>
            <a:t>айланиши</a:t>
          </a:r>
          <a:r>
            <a:rPr lang="ru-RU" sz="2800" b="0" u="none" kern="1200" dirty="0" smtClean="0">
              <a:latin typeface="Times New Roman" pitchFamily="18" charset="0"/>
              <a:cs typeface="Times New Roman" pitchFamily="18" charset="0"/>
            </a:rPr>
            <a:t>:</a:t>
          </a:r>
          <a:endParaRPr lang="ru-RU" sz="2800" b="0" u="none" kern="1200" dirty="0">
            <a:latin typeface="Times New Roman" pitchFamily="18" charset="0"/>
            <a:cs typeface="Times New Roman" pitchFamily="18" charset="0"/>
          </a:endParaRPr>
        </a:p>
      </dsp:txBody>
      <dsp:txXfrm>
        <a:off x="52089" y="53767"/>
        <a:ext cx="10984369" cy="962862"/>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FA896E-DBCA-4718-B2F5-EA4186232122}">
      <dsp:nvSpPr>
        <dsp:cNvPr id="0" name=""/>
        <dsp:cNvSpPr/>
      </dsp:nvSpPr>
      <dsp:spPr>
        <a:xfrm>
          <a:off x="0" y="611008"/>
          <a:ext cx="11030674" cy="324848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b="0" kern="1200" dirty="0" err="1" smtClean="0">
              <a:latin typeface="Times New Roman" pitchFamily="18" charset="0"/>
              <a:cs typeface="Times New Roman" pitchFamily="18" charset="0"/>
            </a:rPr>
            <a:t>Доиравий</a:t>
          </a:r>
          <a:r>
            <a:rPr lang="ru-RU" sz="3600" b="0" kern="1200" dirty="0" smtClean="0">
              <a:latin typeface="Times New Roman" pitchFamily="18" charset="0"/>
              <a:cs typeface="Times New Roman" pitchFamily="18" charset="0"/>
            </a:rPr>
            <a:t> </a:t>
          </a:r>
          <a:r>
            <a:rPr lang="ru-RU" sz="3600" b="0" kern="1200" dirty="0" err="1" smtClean="0">
              <a:latin typeface="Times New Roman" pitchFamily="18" charset="0"/>
              <a:cs typeface="Times New Roman" pitchFamily="18" charset="0"/>
            </a:rPr>
            <a:t>айланишларнинг</a:t>
          </a:r>
          <a:r>
            <a:rPr lang="ru-RU" sz="3600" b="0" kern="1200" dirty="0" smtClean="0">
              <a:latin typeface="Times New Roman" pitchFamily="18" charset="0"/>
              <a:cs typeface="Times New Roman" pitchFamily="18" charset="0"/>
            </a:rPr>
            <a:t> </a:t>
          </a:r>
          <a:r>
            <a:rPr lang="ru-RU" sz="3600" b="0" kern="1200" dirty="0" err="1" smtClean="0">
              <a:latin typeface="Times New Roman" pitchFamily="18" charset="0"/>
              <a:cs typeface="Times New Roman" pitchFamily="18" charset="0"/>
            </a:rPr>
            <a:t>узлуксиз</a:t>
          </a:r>
          <a:r>
            <a:rPr lang="ru-RU" sz="3600" b="0" kern="1200" dirty="0" smtClean="0">
              <a:latin typeface="Times New Roman" pitchFamily="18" charset="0"/>
              <a:cs typeface="Times New Roman" pitchFamily="18" charset="0"/>
            </a:rPr>
            <a:t> </a:t>
          </a:r>
          <a:r>
            <a:rPr lang="ru-RU" sz="3600" b="0" kern="1200" dirty="0" err="1" smtClean="0">
              <a:latin typeface="Times New Roman" pitchFamily="18" charset="0"/>
              <a:cs typeface="Times New Roman" pitchFamily="18" charset="0"/>
            </a:rPr>
            <a:t>такрорланиб</a:t>
          </a:r>
          <a:r>
            <a:rPr lang="ru-RU" sz="3600" b="0" kern="1200" dirty="0" smtClean="0">
              <a:latin typeface="Times New Roman" pitchFamily="18" charset="0"/>
              <a:cs typeface="Times New Roman" pitchFamily="18" charset="0"/>
            </a:rPr>
            <a:t>, </a:t>
          </a:r>
          <a:r>
            <a:rPr lang="ru-RU" sz="3600" b="0" kern="1200" dirty="0" err="1" smtClean="0">
              <a:latin typeface="Times New Roman" pitchFamily="18" charset="0"/>
              <a:cs typeface="Times New Roman" pitchFamily="18" charset="0"/>
            </a:rPr>
            <a:t>янгиланиб</a:t>
          </a:r>
          <a:r>
            <a:rPr lang="ru-RU" sz="3600" b="0" kern="1200" dirty="0" smtClean="0">
              <a:latin typeface="Times New Roman" pitchFamily="18" charset="0"/>
              <a:cs typeface="Times New Roman" pitchFamily="18" charset="0"/>
            </a:rPr>
            <a:t> </a:t>
          </a:r>
          <a:r>
            <a:rPr lang="ru-RU" sz="3600" b="0" kern="1200" dirty="0" err="1" smtClean="0">
              <a:latin typeface="Times New Roman" pitchFamily="18" charset="0"/>
              <a:cs typeface="Times New Roman" pitchFamily="18" charset="0"/>
            </a:rPr>
            <a:t>туриши</a:t>
          </a:r>
          <a:r>
            <a:rPr lang="ru-RU" sz="3600" b="0" kern="1200" dirty="0" smtClean="0">
              <a:latin typeface="Times New Roman" pitchFamily="18" charset="0"/>
              <a:cs typeface="Times New Roman" pitchFamily="18" charset="0"/>
            </a:rPr>
            <a:t> </a:t>
          </a:r>
          <a:r>
            <a:rPr lang="ru-RU" sz="3600" b="0" kern="1200" dirty="0" err="1" smtClean="0">
              <a:latin typeface="Times New Roman" pitchFamily="18" charset="0"/>
              <a:cs typeface="Times New Roman" pitchFamily="18" charset="0"/>
            </a:rPr>
            <a:t>тадбиркорлик</a:t>
          </a:r>
          <a:r>
            <a:rPr lang="ru-RU" sz="3600" b="0" kern="1200" dirty="0" smtClean="0">
              <a:latin typeface="Times New Roman" pitchFamily="18" charset="0"/>
              <a:cs typeface="Times New Roman" pitchFamily="18" charset="0"/>
            </a:rPr>
            <a:t> </a:t>
          </a:r>
          <a:r>
            <a:rPr lang="ru-RU" sz="3600" b="0" kern="1200" dirty="0" err="1" smtClean="0">
              <a:latin typeface="Times New Roman" pitchFamily="18" charset="0"/>
              <a:cs typeface="Times New Roman" pitchFamily="18" charset="0"/>
            </a:rPr>
            <a:t>капиталининг</a:t>
          </a:r>
          <a:r>
            <a:rPr lang="ru-RU" sz="3600" b="0" kern="1200" dirty="0" smtClean="0">
              <a:latin typeface="Times New Roman" pitchFamily="18" charset="0"/>
              <a:cs typeface="Times New Roman" pitchFamily="18" charset="0"/>
            </a:rPr>
            <a:t> </a:t>
          </a:r>
          <a:r>
            <a:rPr lang="ru-RU" sz="3600" b="0" kern="1200" dirty="0" err="1" smtClean="0">
              <a:latin typeface="Times New Roman" pitchFamily="18" charset="0"/>
              <a:cs typeface="Times New Roman" pitchFamily="18" charset="0"/>
            </a:rPr>
            <a:t>айланиши</a:t>
          </a:r>
          <a:r>
            <a:rPr lang="ru-RU" sz="3600" b="0" kern="1200" dirty="0" smtClean="0">
              <a:latin typeface="Times New Roman" pitchFamily="18" charset="0"/>
              <a:cs typeface="Times New Roman" pitchFamily="18" charset="0"/>
            </a:rPr>
            <a:t> </a:t>
          </a:r>
          <a:r>
            <a:rPr lang="ru-RU" sz="3600" b="0" kern="1200" dirty="0" err="1" smtClean="0">
              <a:latin typeface="Times New Roman" pitchFamily="18" charset="0"/>
              <a:cs typeface="Times New Roman" pitchFamily="18" charset="0"/>
            </a:rPr>
            <a:t>дейилади</a:t>
          </a:r>
          <a:r>
            <a:rPr lang="ru-RU" sz="3600" b="0" kern="1200" dirty="0" smtClean="0">
              <a:latin typeface="Times New Roman" pitchFamily="18" charset="0"/>
              <a:cs typeface="Times New Roman" pitchFamily="18" charset="0"/>
            </a:rPr>
            <a:t>.</a:t>
          </a:r>
          <a:endParaRPr lang="ru-RU" sz="3600" b="0" kern="1200" dirty="0">
            <a:latin typeface="Times New Roman" pitchFamily="18" charset="0"/>
            <a:cs typeface="Times New Roman" pitchFamily="18" charset="0"/>
          </a:endParaRPr>
        </a:p>
      </dsp:txBody>
      <dsp:txXfrm>
        <a:off x="158578" y="769586"/>
        <a:ext cx="10713518" cy="2931329"/>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4608EF-70BC-4981-8ED7-E36F6E83067E}">
      <dsp:nvSpPr>
        <dsp:cNvPr id="0" name=""/>
        <dsp:cNvSpPr/>
      </dsp:nvSpPr>
      <dsp:spPr>
        <a:xfrm>
          <a:off x="0" y="320"/>
          <a:ext cx="11030674" cy="1104480"/>
        </a:xfrm>
        <a:prstGeom prst="round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hemeClr val="accent4"/>
        </a:lnRef>
        <a:fillRef idx="3">
          <a:schemeClr val="accent4"/>
        </a:fillRef>
        <a:effectRef idx="3">
          <a:schemeClr val="accent4"/>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ru-RU" sz="2800" b="1" kern="1200" dirty="0" smtClean="0">
              <a:latin typeface="Times New Roman" pitchFamily="18" charset="0"/>
              <a:cs typeface="Times New Roman" pitchFamily="18" charset="0"/>
            </a:rPr>
            <a:t>2. </a:t>
          </a:r>
          <a:r>
            <a:rPr lang="ru-RU" sz="2800" b="1" kern="1200" dirty="0" err="1" smtClean="0">
              <a:latin typeface="Times New Roman" pitchFamily="18" charset="0"/>
              <a:cs typeface="Times New Roman" pitchFamily="18" charset="0"/>
            </a:rPr>
            <a:t>Тадбиркорлик</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капиталининг</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айланиши</a:t>
          </a:r>
          <a:r>
            <a:rPr lang="ru-RU" sz="2800" b="1" kern="1200" dirty="0" smtClean="0">
              <a:latin typeface="Times New Roman" pitchFamily="18" charset="0"/>
              <a:cs typeface="Times New Roman" pitchFamily="18" charset="0"/>
            </a:rPr>
            <a:t>. </a:t>
          </a:r>
          <a:br>
            <a:rPr lang="ru-RU" sz="2800" b="1" kern="1200" dirty="0" smtClean="0">
              <a:latin typeface="Times New Roman" pitchFamily="18" charset="0"/>
              <a:cs typeface="Times New Roman" pitchFamily="18" charset="0"/>
            </a:rPr>
          </a:br>
          <a:r>
            <a:rPr lang="ru-RU" sz="2800" b="1" kern="1200" dirty="0" err="1" smtClean="0">
              <a:latin typeface="Times New Roman" pitchFamily="18" charset="0"/>
              <a:cs typeface="Times New Roman" pitchFamily="18" charset="0"/>
            </a:rPr>
            <a:t>Асосий</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ва</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айланма</a:t>
          </a:r>
          <a:r>
            <a:rPr lang="ru-RU" sz="2800" b="1" kern="1200" dirty="0" smtClean="0">
              <a:latin typeface="Times New Roman" pitchFamily="18" charset="0"/>
              <a:cs typeface="Times New Roman" pitchFamily="18" charset="0"/>
            </a:rPr>
            <a:t> капитал. </a:t>
          </a:r>
          <a:endParaRPr lang="ru-RU" sz="2800" b="1" kern="1200" dirty="0">
            <a:latin typeface="Times New Roman" pitchFamily="18" charset="0"/>
            <a:cs typeface="Times New Roman" pitchFamily="18" charset="0"/>
          </a:endParaRPr>
        </a:p>
      </dsp:txBody>
      <dsp:txXfrm>
        <a:off x="53916" y="54236"/>
        <a:ext cx="10922842" cy="996648"/>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D453F8-DCA3-4AB7-A3E4-F7B5481B712D}">
      <dsp:nvSpPr>
        <dsp:cNvPr id="0" name=""/>
        <dsp:cNvSpPr/>
      </dsp:nvSpPr>
      <dsp:spPr>
        <a:xfrm>
          <a:off x="0" y="535613"/>
          <a:ext cx="11030674" cy="155295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6103" tIns="708152" rIns="856103" bIns="128016" numCol="1" spcCol="1270" anchor="t" anchorCtr="0">
          <a:noAutofit/>
        </a:bodyPr>
        <a:lstStyle/>
        <a:p>
          <a:pPr marL="171450" lvl="1" indent="-171450" algn="l" defTabSz="800100" rtl="0">
            <a:lnSpc>
              <a:spcPct val="90000"/>
            </a:lnSpc>
            <a:spcBef>
              <a:spcPct val="0"/>
            </a:spcBef>
            <a:spcAft>
              <a:spcPct val="15000"/>
            </a:spcAft>
            <a:buChar char="••"/>
          </a:pPr>
          <a:r>
            <a:rPr lang="uz-Cyrl-UZ" sz="1800" b="1" kern="1200" dirty="0" smtClean="0">
              <a:latin typeface="Times New Roman" pitchFamily="18" charset="0"/>
              <a:cs typeface="Times New Roman" pitchFamily="18" charset="0"/>
            </a:rPr>
            <a:t>ишлаб чиқариш жараёнида бир қатор доиравий айланишлар давомида қатнашади, ўзининг қийматини тайёрланаётган маҳсулотга (хизматга) бўлиб-бўлиб ўтказиб боради ва ашёвий-буюм шаклини ўзгартирмайди.</a:t>
          </a:r>
          <a:r>
            <a:rPr lang="uz-Cyrl-UZ" sz="1800" kern="1200" dirty="0" smtClean="0">
              <a:latin typeface="Times New Roman" pitchFamily="18" charset="0"/>
              <a:cs typeface="Times New Roman" pitchFamily="18" charset="0"/>
            </a:rPr>
            <a:t> </a:t>
          </a:r>
          <a:endParaRPr lang="ru-RU" sz="1800" kern="1200" dirty="0">
            <a:latin typeface="Times New Roman" pitchFamily="18" charset="0"/>
            <a:cs typeface="Times New Roman" pitchFamily="18" charset="0"/>
          </a:endParaRPr>
        </a:p>
      </dsp:txBody>
      <dsp:txXfrm>
        <a:off x="0" y="535613"/>
        <a:ext cx="11030674" cy="1552950"/>
      </dsp:txXfrm>
    </dsp:sp>
    <dsp:sp modelId="{0BA85033-1A2D-4989-B012-E0B920D8A218}">
      <dsp:nvSpPr>
        <dsp:cNvPr id="0" name=""/>
        <dsp:cNvSpPr/>
      </dsp:nvSpPr>
      <dsp:spPr>
        <a:xfrm>
          <a:off x="551533" y="33773"/>
          <a:ext cx="9674849" cy="100368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1853" tIns="0" rIns="291853" bIns="0" numCol="1" spcCol="1270" anchor="ctr" anchorCtr="0">
          <a:noAutofit/>
        </a:bodyPr>
        <a:lstStyle/>
        <a:p>
          <a:pPr lvl="0" algn="l" defTabSz="1600200" rtl="0">
            <a:lnSpc>
              <a:spcPct val="90000"/>
            </a:lnSpc>
            <a:spcBef>
              <a:spcPct val="0"/>
            </a:spcBef>
            <a:spcAft>
              <a:spcPct val="35000"/>
            </a:spcAft>
          </a:pPr>
          <a:r>
            <a:rPr lang="uz-Cyrl-UZ" sz="3600" b="1" i="1" kern="1200" dirty="0" smtClean="0">
              <a:latin typeface="Times New Roman" pitchFamily="18" charset="0"/>
              <a:cs typeface="Times New Roman" pitchFamily="18" charset="0"/>
            </a:rPr>
            <a:t>Асосий капитал</a:t>
          </a:r>
          <a:endParaRPr lang="ru-RU" sz="3600" kern="1200" dirty="0">
            <a:latin typeface="Times New Roman" pitchFamily="18" charset="0"/>
            <a:cs typeface="Times New Roman" pitchFamily="18" charset="0"/>
          </a:endParaRPr>
        </a:p>
      </dsp:txBody>
      <dsp:txXfrm>
        <a:off x="600529" y="82769"/>
        <a:ext cx="9576857" cy="905688"/>
      </dsp:txXfrm>
    </dsp:sp>
    <dsp:sp modelId="{D6696926-66B2-4DED-8EF0-8C1A4EF178BB}">
      <dsp:nvSpPr>
        <dsp:cNvPr id="0" name=""/>
        <dsp:cNvSpPr/>
      </dsp:nvSpPr>
      <dsp:spPr>
        <a:xfrm>
          <a:off x="0" y="2774004"/>
          <a:ext cx="11030674" cy="166005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6103" tIns="708152" rIns="856103" bIns="142240" numCol="1" spcCol="1270" anchor="t" anchorCtr="0">
          <a:noAutofit/>
        </a:bodyPr>
        <a:lstStyle/>
        <a:p>
          <a:pPr marL="228600" lvl="1" indent="-228600" algn="l" defTabSz="889000" rtl="0">
            <a:lnSpc>
              <a:spcPct val="90000"/>
            </a:lnSpc>
            <a:spcBef>
              <a:spcPct val="0"/>
            </a:spcBef>
            <a:spcAft>
              <a:spcPct val="15000"/>
            </a:spcAft>
            <a:buChar char="••"/>
          </a:pPr>
          <a:r>
            <a:rPr lang="uz-Cyrl-UZ" sz="2000" b="1" kern="1200" dirty="0" smtClean="0">
              <a:latin typeface="Times New Roman" pitchFamily="18" charset="0"/>
              <a:cs typeface="Times New Roman" pitchFamily="18" charset="0"/>
            </a:rPr>
            <a:t>бир доиравий айланиш давомида тўлиқ истеъмол қилинади, ўзининг қийматини ишлаб чиқариш натижаларига тўлиқ ўтказади ва ашёвий-буюм шаклини ҳам йўқотади. </a:t>
          </a:r>
          <a:endParaRPr lang="ru-RU" sz="2000" kern="1200" dirty="0">
            <a:latin typeface="Times New Roman" pitchFamily="18" charset="0"/>
            <a:cs typeface="Times New Roman" pitchFamily="18" charset="0"/>
          </a:endParaRPr>
        </a:p>
      </dsp:txBody>
      <dsp:txXfrm>
        <a:off x="0" y="2774004"/>
        <a:ext cx="11030674" cy="1660050"/>
      </dsp:txXfrm>
    </dsp:sp>
    <dsp:sp modelId="{DA61C5EB-C592-4F99-8D13-444CBF289B5C}">
      <dsp:nvSpPr>
        <dsp:cNvPr id="0" name=""/>
        <dsp:cNvSpPr/>
      </dsp:nvSpPr>
      <dsp:spPr>
        <a:xfrm>
          <a:off x="551533" y="2272164"/>
          <a:ext cx="9674849" cy="100368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1853" tIns="0" rIns="291853" bIns="0" numCol="1" spcCol="1270" anchor="ctr" anchorCtr="0">
          <a:noAutofit/>
        </a:bodyPr>
        <a:lstStyle/>
        <a:p>
          <a:pPr lvl="0" algn="l" defTabSz="1600200" rtl="0">
            <a:lnSpc>
              <a:spcPct val="90000"/>
            </a:lnSpc>
            <a:spcBef>
              <a:spcPct val="0"/>
            </a:spcBef>
            <a:spcAft>
              <a:spcPct val="35000"/>
            </a:spcAft>
          </a:pPr>
          <a:r>
            <a:rPr lang="uz-Cyrl-UZ" sz="3600" b="1" i="1" kern="1200" dirty="0" smtClean="0">
              <a:latin typeface="Times New Roman" pitchFamily="18" charset="0"/>
              <a:cs typeface="Times New Roman" pitchFamily="18" charset="0"/>
            </a:rPr>
            <a:t>Айланма капитал</a:t>
          </a:r>
          <a:endParaRPr lang="ru-RU" sz="3600" kern="1200" dirty="0">
            <a:latin typeface="Times New Roman" pitchFamily="18" charset="0"/>
            <a:cs typeface="Times New Roman" pitchFamily="18" charset="0"/>
          </a:endParaRPr>
        </a:p>
      </dsp:txBody>
      <dsp:txXfrm>
        <a:off x="600529" y="2321160"/>
        <a:ext cx="9576857" cy="905688"/>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CE711C-102A-424E-B0E5-23D3FE484CAD}">
      <dsp:nvSpPr>
        <dsp:cNvPr id="0" name=""/>
        <dsp:cNvSpPr/>
      </dsp:nvSpPr>
      <dsp:spPr>
        <a:xfrm>
          <a:off x="0" y="8509"/>
          <a:ext cx="11030674" cy="1111251"/>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ru-RU" sz="2800" b="1" kern="1200" dirty="0" err="1" smtClean="0">
              <a:latin typeface="Times New Roman" pitchFamily="18" charset="0"/>
              <a:cs typeface="Times New Roman" pitchFamily="18" charset="0"/>
            </a:rPr>
            <a:t>Капиталнинг</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айланиш</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тавсифига</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кўра</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икки</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қисм</a:t>
          </a:r>
          <a:r>
            <a:rPr lang="uz-Cyrl-UZ" sz="2800" b="1" kern="1200" dirty="0" smtClean="0">
              <a:latin typeface="Times New Roman" pitchFamily="18" charset="0"/>
              <a:cs typeface="Times New Roman" pitchFamily="18" charset="0"/>
            </a:rPr>
            <a:t>и</a:t>
          </a:r>
          <a:r>
            <a:rPr lang="ru-RU" sz="2800" b="1" kern="1200" dirty="0" smtClean="0">
              <a:latin typeface="Times New Roman" pitchFamily="18" charset="0"/>
              <a:cs typeface="Times New Roman" pitchFamily="18" charset="0"/>
            </a:rPr>
            <a:t>:</a:t>
          </a:r>
          <a:endParaRPr lang="ru-RU" sz="2800" b="1" kern="1200" dirty="0">
            <a:latin typeface="Times New Roman" pitchFamily="18" charset="0"/>
            <a:cs typeface="Times New Roman" pitchFamily="18" charset="0"/>
          </a:endParaRPr>
        </a:p>
      </dsp:txBody>
      <dsp:txXfrm>
        <a:off x="54247" y="62756"/>
        <a:ext cx="10922180" cy="1002757"/>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543C2-5693-4DE5-802E-F657F4CC67EB}">
      <dsp:nvSpPr>
        <dsp:cNvPr id="0" name=""/>
        <dsp:cNvSpPr/>
      </dsp:nvSpPr>
      <dsp:spPr>
        <a:xfrm>
          <a:off x="0" y="378505"/>
          <a:ext cx="11169570" cy="21420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6883" tIns="416560" rIns="866883" bIns="142240" numCol="1" spcCol="1270" anchor="t"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Асосий</a:t>
          </a:r>
          <a:r>
            <a:rPr lang="ru-RU" sz="2000" kern="1200" dirty="0" smtClean="0">
              <a:latin typeface="Times New Roman" pitchFamily="18" charset="0"/>
              <a:cs typeface="Times New Roman" pitchFamily="18" charset="0"/>
            </a:rPr>
            <a:t> капитал </a:t>
          </a:r>
          <a:r>
            <a:rPr lang="ru-RU" sz="2000" kern="1200" dirty="0" err="1" smtClean="0">
              <a:latin typeface="Times New Roman" pitchFamily="18" charset="0"/>
              <a:cs typeface="Times New Roman" pitchFamily="18" charset="0"/>
            </a:rPr>
            <a:t>тайёрланаётган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маҳсулот моддий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таркибига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буюм</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жиҳатдан кирмайди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узоқ давр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масалан</a:t>
          </a:r>
          <a:r>
            <a:rPr lang="ru-RU" sz="2000" kern="1200" dirty="0" smtClean="0">
              <a:latin typeface="Times New Roman" pitchFamily="18" charset="0"/>
              <a:cs typeface="Times New Roman" pitchFamily="18" charset="0"/>
            </a:rPr>
            <a:t> станок 10 </a:t>
          </a:r>
          <a:r>
            <a:rPr lang="ru-RU" sz="2000" kern="1200" dirty="0" err="1" smtClean="0">
              <a:latin typeface="Times New Roman" pitchFamily="18" charset="0"/>
              <a:cs typeface="Times New Roman" pitchFamily="18" charset="0"/>
            </a:rPr>
            <a:t>йил</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бино</a:t>
          </a:r>
          <a:r>
            <a:rPr lang="ru-RU" sz="2000" kern="1200" dirty="0" smtClean="0">
              <a:latin typeface="Times New Roman" pitchFamily="18" charset="0"/>
              <a:cs typeface="Times New Roman" pitchFamily="18" charset="0"/>
            </a:rPr>
            <a:t> 50-100 </a:t>
          </a:r>
          <a:r>
            <a:rPr lang="ru-RU" sz="2000" kern="1200" dirty="0" err="1" smtClean="0">
              <a:latin typeface="Times New Roman" pitchFamily="18" charset="0"/>
              <a:cs typeface="Times New Roman" pitchFamily="18" charset="0"/>
            </a:rPr>
            <a:t>йил</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давомида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фаолият</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қилади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ўзининг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олдинги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натурал-буюм</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шаклини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бир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нечта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доиравий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айланишлар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давомида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сақлаб қолади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Аксинча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айланма</a:t>
          </a:r>
          <a:r>
            <a:rPr lang="ru-RU" sz="2000" kern="1200" dirty="0" smtClean="0">
              <a:latin typeface="Times New Roman" pitchFamily="18" charset="0"/>
              <a:cs typeface="Times New Roman" pitchFamily="18" charset="0"/>
            </a:rPr>
            <a:t> капитал (</a:t>
          </a:r>
          <a:r>
            <a:rPr lang="ru-RU" sz="2000" kern="1200" dirty="0" err="1" smtClean="0">
              <a:latin typeface="Times New Roman" pitchFamily="18" charset="0"/>
              <a:cs typeface="Times New Roman" pitchFamily="18" charset="0"/>
            </a:rPr>
            <a:t>масалан</a:t>
          </a:r>
          <a:r>
            <a:rPr lang="ru-RU" sz="2000" kern="1200" dirty="0" smtClean="0">
              <a:latin typeface="Times New Roman" pitchFamily="18" charset="0"/>
              <a:cs typeface="Times New Roman" pitchFamily="18" charset="0"/>
            </a:rPr>
            <a:t> пахта, </a:t>
          </a:r>
          <a:r>
            <a:rPr lang="ru-RU" sz="2000" kern="1200" dirty="0" err="1" smtClean="0">
              <a:latin typeface="Times New Roman" pitchFamily="18" charset="0"/>
              <a:cs typeface="Times New Roman" pitchFamily="18" charset="0"/>
            </a:rPr>
            <a:t>жун</a:t>
          </a:r>
          <a:r>
            <a:rPr lang="ru-RU" sz="2000" kern="1200" dirty="0" smtClean="0">
              <a:latin typeface="Times New Roman" pitchFamily="18" charset="0"/>
              <a:cs typeface="Times New Roman" pitchFamily="18" charset="0"/>
            </a:rPr>
            <a:t>, металл) </a:t>
          </a:r>
          <a:r>
            <a:rPr lang="ru-RU" sz="2000" kern="1200" dirty="0" err="1" smtClean="0">
              <a:latin typeface="Times New Roman" pitchFamily="18" charset="0"/>
              <a:cs typeface="Times New Roman" pitchFamily="18" charset="0"/>
            </a:rPr>
            <a:t>ҳар бир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доиравий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айланишда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тўлиқ унумли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истеъмол</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қилинади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ўзининг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ашёвий-буюм</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шаклини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йўқотади ва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янги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турлари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билан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алмашинади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a:off x="0" y="378505"/>
        <a:ext cx="11169570" cy="2142000"/>
      </dsp:txXfrm>
    </dsp:sp>
    <dsp:sp modelId="{06316124-47E2-4BE8-9FCF-70482D66F371}">
      <dsp:nvSpPr>
        <dsp:cNvPr id="0" name=""/>
        <dsp:cNvSpPr/>
      </dsp:nvSpPr>
      <dsp:spPr>
        <a:xfrm>
          <a:off x="558478" y="83305"/>
          <a:ext cx="7818699" cy="59040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5528" tIns="0" rIns="295528" bIns="0" numCol="1" spcCol="1270" anchor="ctr" anchorCtr="0">
          <a:noAutofit/>
        </a:bodyPr>
        <a:lstStyle/>
        <a:p>
          <a:pPr lvl="0" algn="l" defTabSz="889000" rtl="0">
            <a:lnSpc>
              <a:spcPct val="90000"/>
            </a:lnSpc>
            <a:spcBef>
              <a:spcPct val="0"/>
            </a:spcBef>
            <a:spcAft>
              <a:spcPct val="35000"/>
            </a:spcAft>
          </a:pPr>
          <a:r>
            <a:rPr lang="ru-RU" sz="2000" b="1" kern="1200" dirty="0" err="1" smtClean="0">
              <a:latin typeface="Times New Roman" pitchFamily="18" charset="0"/>
              <a:cs typeface="Times New Roman" pitchFamily="18" charset="0"/>
            </a:rPr>
            <a:t>Ишлаб</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чиқариш жараёнида</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ҳаракат қилиш хусусиятлари</a:t>
          </a:r>
          <a:r>
            <a:rPr lang="ru-RU" sz="2000" b="1" kern="1200" dirty="0" smtClean="0">
              <a:latin typeface="Times New Roman" pitchFamily="18" charset="0"/>
              <a:cs typeface="Times New Roman" pitchFamily="18" charset="0"/>
            </a:rPr>
            <a:t>.</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587299" y="112126"/>
        <a:ext cx="7761057" cy="532758"/>
      </dsp:txXfrm>
    </dsp:sp>
    <dsp:sp modelId="{5051F78F-4270-4D83-9A42-8F4DD4505EA4}">
      <dsp:nvSpPr>
        <dsp:cNvPr id="0" name=""/>
        <dsp:cNvSpPr/>
      </dsp:nvSpPr>
      <dsp:spPr>
        <a:xfrm>
          <a:off x="0" y="2923705"/>
          <a:ext cx="11169570" cy="189000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66883" tIns="416560" rIns="866883" bIns="142240" numCol="1" spcCol="1270" anchor="t"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Асосий</a:t>
          </a:r>
          <a:r>
            <a:rPr lang="ru-RU" sz="2000" kern="1200" dirty="0" smtClean="0">
              <a:latin typeface="Times New Roman" pitchFamily="18" charset="0"/>
              <a:cs typeface="Times New Roman" pitchFamily="18" charset="0"/>
            </a:rPr>
            <a:t> капитал </a:t>
          </a:r>
          <a:r>
            <a:rPr lang="ru-RU" sz="2000" kern="1200" dirty="0" err="1" smtClean="0">
              <a:latin typeface="Times New Roman" pitchFamily="18" charset="0"/>
              <a:cs typeface="Times New Roman" pitchFamily="18" charset="0"/>
            </a:rPr>
            <a:t>ишлаб</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чиқариш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жараёнида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қатор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йиллар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давомида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фаолият</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қилиб</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уларнинг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қиймати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товарларга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қисман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ўтиб</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боради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Хом</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ашё</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ва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материаллар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ёқилғи ва</a:t>
          </a:r>
          <a:r>
            <a:rPr lang="ru-RU" sz="2000" kern="1200" dirty="0" smtClean="0">
              <a:latin typeface="Times New Roman" pitchFamily="18" charset="0"/>
              <a:cs typeface="Times New Roman" pitchFamily="18" charset="0"/>
            </a:rPr>
            <a:t> энергия </a:t>
          </a:r>
          <a:r>
            <a:rPr lang="ru-RU" sz="2000" kern="1200" dirty="0" err="1" smtClean="0">
              <a:latin typeface="Times New Roman" pitchFamily="18" charset="0"/>
              <a:cs typeface="Times New Roman" pitchFamily="18" charset="0"/>
            </a:rPr>
            <a:t>каби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айланма</a:t>
          </a:r>
          <a:r>
            <a:rPr lang="ru-RU" sz="2000" kern="1200" dirty="0" smtClean="0">
              <a:latin typeface="Times New Roman" pitchFamily="18" charset="0"/>
              <a:cs typeface="Times New Roman" pitchFamily="18" charset="0"/>
            </a:rPr>
            <a:t> капитал </a:t>
          </a:r>
          <a:r>
            <a:rPr lang="ru-RU" sz="2000" kern="1200" dirty="0" err="1" smtClean="0">
              <a:latin typeface="Times New Roman" pitchFamily="18" charset="0"/>
              <a:cs typeface="Times New Roman" pitchFamily="18" charset="0"/>
            </a:rPr>
            <a:t>элементлари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ҳар бир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доиравий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айланишда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тўлиғича унумли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истеъмол</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қилинади ва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уларнинг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қиймати маҳсулот ва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хизматлар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қийматига тўлиғича ўтади</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0" y="2923705"/>
        <a:ext cx="11169570" cy="1890000"/>
      </dsp:txXfrm>
    </dsp:sp>
    <dsp:sp modelId="{273146C8-B3E5-49B5-B808-1C6B30F1DBB9}">
      <dsp:nvSpPr>
        <dsp:cNvPr id="0" name=""/>
        <dsp:cNvSpPr/>
      </dsp:nvSpPr>
      <dsp:spPr>
        <a:xfrm>
          <a:off x="558478" y="2628505"/>
          <a:ext cx="7818699" cy="59040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5528" tIns="0" rIns="295528" bIns="0" numCol="1" spcCol="1270" anchor="ctr" anchorCtr="0">
          <a:noAutofit/>
        </a:bodyPr>
        <a:lstStyle/>
        <a:p>
          <a:pPr lvl="0" algn="l" defTabSz="889000" rtl="0">
            <a:lnSpc>
              <a:spcPct val="90000"/>
            </a:lnSpc>
            <a:spcBef>
              <a:spcPct val="0"/>
            </a:spcBef>
            <a:spcAft>
              <a:spcPct val="35000"/>
            </a:spcAft>
          </a:pPr>
          <a:r>
            <a:rPr lang="ru-RU" sz="2000" b="1" kern="1200" dirty="0" err="1" smtClean="0">
              <a:latin typeface="Times New Roman" pitchFamily="18" charset="0"/>
              <a:cs typeface="Times New Roman" pitchFamily="18" charset="0"/>
            </a:rPr>
            <a:t>Қийматини ишлаб</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чиқариш натижаларига</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ўтказиш</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хусусияти</a:t>
          </a:r>
          <a:r>
            <a:rPr lang="ru-RU" sz="2000" b="1" kern="1200" dirty="0" smtClean="0">
              <a:latin typeface="Times New Roman" pitchFamily="18" charset="0"/>
              <a:cs typeface="Times New Roman" pitchFamily="18" charset="0"/>
            </a:rPr>
            <a:t>.</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a:off x="587299" y="2657326"/>
        <a:ext cx="7761057" cy="532758"/>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92E5FA-2012-4F1B-A6BE-C894B80CF1D5}">
      <dsp:nvSpPr>
        <dsp:cNvPr id="0" name=""/>
        <dsp:cNvSpPr/>
      </dsp:nvSpPr>
      <dsp:spPr>
        <a:xfrm>
          <a:off x="0" y="1307"/>
          <a:ext cx="11169570" cy="934015"/>
        </a:xfrm>
        <a:prstGeom prst="roundRect">
          <a:avLst/>
        </a:prstGeom>
        <a:solidFill>
          <a:srgbClr val="00B050"/>
        </a:solidFill>
        <a:ln>
          <a:noFill/>
        </a:ln>
        <a:effectLst>
          <a:outerShdw blurRad="57150" dist="19050" dir="5400000" algn="ctr" rotWithShape="0">
            <a:srgbClr val="000000">
              <a:alpha val="63000"/>
            </a:srgbClr>
          </a:outerShdw>
        </a:effectLst>
      </dsp:spPr>
      <dsp:style>
        <a:lnRef idx="0">
          <a:schemeClr val="accent4"/>
        </a:lnRef>
        <a:fillRef idx="3">
          <a:schemeClr val="accent4"/>
        </a:fillRef>
        <a:effectRef idx="3">
          <a:schemeClr val="accent4"/>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ru-RU" sz="2700" b="0" u="none" kern="1200" dirty="0" err="1" smtClean="0">
              <a:latin typeface="Times New Roman" pitchFamily="18" charset="0"/>
              <a:cs typeface="Times New Roman" pitchFamily="18" charset="0"/>
            </a:rPr>
            <a:t>Асосий</a:t>
          </a:r>
          <a:r>
            <a:rPr lang="ru-RU" sz="2700" b="0" u="none" kern="1200" dirty="0" smtClean="0">
              <a:latin typeface="Times New Roman" pitchFamily="18" charset="0"/>
              <a:cs typeface="Times New Roman" pitchFamily="18" charset="0"/>
            </a:rPr>
            <a:t> </a:t>
          </a:r>
          <a:r>
            <a:rPr lang="ru-RU" sz="2700" b="0" u="none" kern="1200" dirty="0" err="1" smtClean="0">
              <a:latin typeface="Times New Roman" pitchFamily="18" charset="0"/>
              <a:cs typeface="Times New Roman" pitchFamily="18" charset="0"/>
            </a:rPr>
            <a:t>ва</a:t>
          </a:r>
          <a:r>
            <a:rPr lang="ru-RU" sz="2700" b="0" u="none" kern="1200" dirty="0" smtClean="0">
              <a:latin typeface="Times New Roman" pitchFamily="18" charset="0"/>
              <a:cs typeface="Times New Roman" pitchFamily="18" charset="0"/>
            </a:rPr>
            <a:t> </a:t>
          </a:r>
          <a:r>
            <a:rPr lang="ru-RU" sz="2700" b="0" u="none" kern="1200" dirty="0" err="1" smtClean="0">
              <a:latin typeface="Times New Roman" pitchFamily="18" charset="0"/>
              <a:cs typeface="Times New Roman" pitchFamily="18" charset="0"/>
            </a:rPr>
            <a:t>айланма</a:t>
          </a:r>
          <a:r>
            <a:rPr lang="ru-RU" sz="2700" b="0" u="none" kern="1200" dirty="0" smtClean="0">
              <a:latin typeface="Times New Roman" pitchFamily="18" charset="0"/>
              <a:cs typeface="Times New Roman" pitchFamily="18" charset="0"/>
            </a:rPr>
            <a:t> </a:t>
          </a:r>
          <a:r>
            <a:rPr lang="ru-RU" sz="2700" b="0" u="none" kern="1200" dirty="0" err="1" smtClean="0">
              <a:latin typeface="Times New Roman" pitchFamily="18" charset="0"/>
              <a:cs typeface="Times New Roman" pitchFamily="18" charset="0"/>
            </a:rPr>
            <a:t>капиталлар</a:t>
          </a:r>
          <a:r>
            <a:rPr lang="ru-RU" sz="2700" b="0" u="none" kern="1200" dirty="0" smtClean="0">
              <a:latin typeface="Times New Roman" pitchFamily="18" charset="0"/>
              <a:cs typeface="Times New Roman" pitchFamily="18" charset="0"/>
            </a:rPr>
            <a:t> </a:t>
          </a:r>
          <a:r>
            <a:rPr lang="ru-RU" sz="2700" b="0" u="none" kern="1200" dirty="0" err="1" smtClean="0">
              <a:latin typeface="Times New Roman" pitchFamily="18" charset="0"/>
              <a:cs typeface="Times New Roman" pitchFamily="18" charset="0"/>
            </a:rPr>
            <a:t>фарқланиши</a:t>
          </a:r>
          <a:r>
            <a:rPr lang="ru-RU" sz="2700" b="0" u="none" kern="1200" dirty="0" smtClean="0">
              <a:latin typeface="Times New Roman" pitchFamily="18" charset="0"/>
              <a:cs typeface="Times New Roman" pitchFamily="18" charset="0"/>
            </a:rPr>
            <a:t> </a:t>
          </a:r>
          <a:r>
            <a:rPr lang="uz-Cyrl-UZ" sz="2700" b="0" u="none" kern="1200" dirty="0" smtClean="0">
              <a:latin typeface="Times New Roman" pitchFamily="18" charset="0"/>
              <a:cs typeface="Times New Roman" pitchFamily="18" charset="0"/>
            </a:rPr>
            <a:t>:</a:t>
          </a:r>
          <a:endParaRPr lang="ru-RU" sz="2700" b="0" u="none" kern="1200" dirty="0">
            <a:latin typeface="Times New Roman" pitchFamily="18" charset="0"/>
            <a:cs typeface="Times New Roman" pitchFamily="18" charset="0"/>
          </a:endParaRPr>
        </a:p>
      </dsp:txBody>
      <dsp:txXfrm>
        <a:off x="45595" y="46902"/>
        <a:ext cx="11078380" cy="842825"/>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62CA0C-07B3-4F2C-976A-AA869B94E762}">
      <dsp:nvSpPr>
        <dsp:cNvPr id="0" name=""/>
        <dsp:cNvSpPr/>
      </dsp:nvSpPr>
      <dsp:spPr>
        <a:xfrm rot="5400000">
          <a:off x="-184375" y="186159"/>
          <a:ext cx="1229166" cy="860416"/>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b="1" kern="1200" dirty="0" smtClean="0">
              <a:latin typeface="Times New Roman" pitchFamily="18" charset="0"/>
              <a:cs typeface="Times New Roman" pitchFamily="18" charset="0"/>
            </a:rPr>
            <a:t>1</a:t>
          </a:r>
          <a:endParaRPr lang="ru-RU" sz="2500" kern="1200" dirty="0">
            <a:latin typeface="Times New Roman" pitchFamily="18" charset="0"/>
            <a:cs typeface="Times New Roman" pitchFamily="18" charset="0"/>
          </a:endParaRPr>
        </a:p>
      </dsp:txBody>
      <dsp:txXfrm rot="-5400000">
        <a:off x="0" y="431992"/>
        <a:ext cx="860416" cy="368750"/>
      </dsp:txXfrm>
    </dsp:sp>
    <dsp:sp modelId="{D954B1CA-0C53-42C9-9F16-1F699BD7192B}">
      <dsp:nvSpPr>
        <dsp:cNvPr id="0" name=""/>
        <dsp:cNvSpPr/>
      </dsp:nvSpPr>
      <dsp:spPr>
        <a:xfrm rot="5400000">
          <a:off x="5563428" y="-4701227"/>
          <a:ext cx="798958" cy="10204981"/>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rtl="0">
            <a:lnSpc>
              <a:spcPct val="90000"/>
            </a:lnSpc>
            <a:spcBef>
              <a:spcPct val="0"/>
            </a:spcBef>
            <a:spcAft>
              <a:spcPct val="15000"/>
            </a:spcAft>
            <a:buChar char="••"/>
          </a:pPr>
          <a:r>
            <a:rPr lang="ru-RU" sz="2600" b="1" kern="1200" dirty="0" err="1" smtClean="0">
              <a:latin typeface="Times New Roman" pitchFamily="18" charset="0"/>
              <a:cs typeface="Times New Roman" pitchFamily="18" charset="0"/>
            </a:rPr>
            <a:t>Ишлаб</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чиқариш жараёнида</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ҳаракат қилиш хусусиятлари</a:t>
          </a:r>
          <a:r>
            <a:rPr lang="ru-RU" sz="2600" b="1" kern="1200" dirty="0" smtClean="0">
              <a:latin typeface="Times New Roman" pitchFamily="18" charset="0"/>
              <a:cs typeface="Times New Roman" pitchFamily="18" charset="0"/>
            </a:rPr>
            <a:t>.</a:t>
          </a:r>
          <a:r>
            <a:rPr lang="ru-RU" sz="2600" kern="1200" dirty="0" smtClean="0">
              <a:latin typeface="Times New Roman" pitchFamily="18" charset="0"/>
              <a:cs typeface="Times New Roman" pitchFamily="18" charset="0"/>
            </a:rPr>
            <a:t> </a:t>
          </a:r>
          <a:endParaRPr lang="ru-RU" sz="2600" kern="1200" dirty="0">
            <a:latin typeface="Times New Roman" pitchFamily="18" charset="0"/>
            <a:cs typeface="Times New Roman" pitchFamily="18" charset="0"/>
          </a:endParaRPr>
        </a:p>
      </dsp:txBody>
      <dsp:txXfrm rot="-5400000">
        <a:off x="860417" y="40786"/>
        <a:ext cx="10165979" cy="720954"/>
      </dsp:txXfrm>
    </dsp:sp>
    <dsp:sp modelId="{8C024A30-83C6-4B48-B6FD-CECD01142238}">
      <dsp:nvSpPr>
        <dsp:cNvPr id="0" name=""/>
        <dsp:cNvSpPr/>
      </dsp:nvSpPr>
      <dsp:spPr>
        <a:xfrm rot="5400000">
          <a:off x="-184375" y="1268328"/>
          <a:ext cx="1229166" cy="860416"/>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b="1" kern="1200" dirty="0" smtClean="0">
              <a:latin typeface="Times New Roman" pitchFamily="18" charset="0"/>
              <a:cs typeface="Times New Roman" pitchFamily="18" charset="0"/>
            </a:rPr>
            <a:t>2</a:t>
          </a:r>
          <a:endParaRPr lang="ru-RU" sz="2500" kern="1200" dirty="0">
            <a:latin typeface="Times New Roman" pitchFamily="18" charset="0"/>
            <a:cs typeface="Times New Roman" pitchFamily="18" charset="0"/>
          </a:endParaRPr>
        </a:p>
      </dsp:txBody>
      <dsp:txXfrm rot="-5400000">
        <a:off x="0" y="1514161"/>
        <a:ext cx="860416" cy="368750"/>
      </dsp:txXfrm>
    </dsp:sp>
    <dsp:sp modelId="{6C496B1C-ADD7-4BE9-B708-EE4C41C4C605}">
      <dsp:nvSpPr>
        <dsp:cNvPr id="0" name=""/>
        <dsp:cNvSpPr/>
      </dsp:nvSpPr>
      <dsp:spPr>
        <a:xfrm rot="5400000">
          <a:off x="5563428" y="-3619058"/>
          <a:ext cx="798958" cy="10204981"/>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rtl="0">
            <a:lnSpc>
              <a:spcPct val="90000"/>
            </a:lnSpc>
            <a:spcBef>
              <a:spcPct val="0"/>
            </a:spcBef>
            <a:spcAft>
              <a:spcPct val="15000"/>
            </a:spcAft>
            <a:buChar char="••"/>
          </a:pPr>
          <a:r>
            <a:rPr lang="ru-RU" sz="2600" b="1" kern="1200" dirty="0" err="1" smtClean="0">
              <a:latin typeface="Times New Roman" pitchFamily="18" charset="0"/>
              <a:cs typeface="Times New Roman" pitchFamily="18" charset="0"/>
            </a:rPr>
            <a:t>Қийматини ишлаб</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чиқариш натижаларига</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ўтказиш</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хусусияти</a:t>
          </a:r>
          <a:r>
            <a:rPr lang="ru-RU" sz="2600" b="1" kern="1200" dirty="0" smtClean="0">
              <a:latin typeface="Times New Roman" pitchFamily="18" charset="0"/>
              <a:cs typeface="Times New Roman" pitchFamily="18" charset="0"/>
            </a:rPr>
            <a:t>.</a:t>
          </a:r>
          <a:r>
            <a:rPr lang="ru-RU" sz="2600" kern="1200" dirty="0" smtClean="0">
              <a:latin typeface="Times New Roman" pitchFamily="18" charset="0"/>
              <a:cs typeface="Times New Roman" pitchFamily="18" charset="0"/>
            </a:rPr>
            <a:t> </a:t>
          </a:r>
          <a:endParaRPr lang="ru-RU" sz="2600" kern="1200" dirty="0">
            <a:latin typeface="Times New Roman" pitchFamily="18" charset="0"/>
            <a:cs typeface="Times New Roman" pitchFamily="18" charset="0"/>
          </a:endParaRPr>
        </a:p>
      </dsp:txBody>
      <dsp:txXfrm rot="-5400000">
        <a:off x="860417" y="1122955"/>
        <a:ext cx="10165979" cy="720954"/>
      </dsp:txXfrm>
    </dsp:sp>
    <dsp:sp modelId="{E4F88ABF-6AB6-4542-92B2-1352F76D09C0}">
      <dsp:nvSpPr>
        <dsp:cNvPr id="0" name=""/>
        <dsp:cNvSpPr/>
      </dsp:nvSpPr>
      <dsp:spPr>
        <a:xfrm rot="5400000">
          <a:off x="-184375" y="2350496"/>
          <a:ext cx="1229166" cy="860416"/>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b="1" kern="1200" dirty="0" smtClean="0">
              <a:latin typeface="Times New Roman" pitchFamily="18" charset="0"/>
              <a:cs typeface="Times New Roman" pitchFamily="18" charset="0"/>
            </a:rPr>
            <a:t>3</a:t>
          </a:r>
          <a:endParaRPr lang="ru-RU" sz="2500" kern="1200" dirty="0">
            <a:latin typeface="Times New Roman" pitchFamily="18" charset="0"/>
            <a:cs typeface="Times New Roman" pitchFamily="18" charset="0"/>
          </a:endParaRPr>
        </a:p>
      </dsp:txBody>
      <dsp:txXfrm rot="-5400000">
        <a:off x="0" y="2596329"/>
        <a:ext cx="860416" cy="368750"/>
      </dsp:txXfrm>
    </dsp:sp>
    <dsp:sp modelId="{8AC9E0B7-F3D3-464D-A0FD-3FF8EB6DEC2B}">
      <dsp:nvSpPr>
        <dsp:cNvPr id="0" name=""/>
        <dsp:cNvSpPr/>
      </dsp:nvSpPr>
      <dsp:spPr>
        <a:xfrm rot="5400000">
          <a:off x="5563428" y="-2536889"/>
          <a:ext cx="798958" cy="10204981"/>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rtl="0">
            <a:lnSpc>
              <a:spcPct val="90000"/>
            </a:lnSpc>
            <a:spcBef>
              <a:spcPct val="0"/>
            </a:spcBef>
            <a:spcAft>
              <a:spcPct val="15000"/>
            </a:spcAft>
            <a:buChar char="••"/>
          </a:pPr>
          <a:r>
            <a:rPr lang="ru-RU" sz="2600" b="1" kern="1200" dirty="0" smtClean="0">
              <a:latin typeface="Times New Roman" pitchFamily="18" charset="0"/>
              <a:cs typeface="Times New Roman" pitchFamily="18" charset="0"/>
            </a:rPr>
            <a:t>Капитал </a:t>
          </a:r>
          <a:r>
            <a:rPr lang="ru-RU" sz="2600" b="1" kern="1200" dirty="0" err="1" smtClean="0">
              <a:latin typeface="Times New Roman" pitchFamily="18" charset="0"/>
              <a:cs typeface="Times New Roman" pitchFamily="18" charset="0"/>
            </a:rPr>
            <a:t>қийматининг айланиш</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усули</a:t>
          </a:r>
          <a:r>
            <a:rPr lang="ru-RU" sz="2600" b="1" kern="1200" dirty="0" smtClean="0">
              <a:latin typeface="Times New Roman" pitchFamily="18" charset="0"/>
              <a:cs typeface="Times New Roman" pitchFamily="18" charset="0"/>
            </a:rPr>
            <a:t>.</a:t>
          </a:r>
          <a:r>
            <a:rPr lang="ru-RU" sz="2600" kern="1200" dirty="0" smtClean="0">
              <a:latin typeface="Times New Roman" pitchFamily="18" charset="0"/>
              <a:cs typeface="Times New Roman" pitchFamily="18" charset="0"/>
            </a:rPr>
            <a:t> </a:t>
          </a:r>
          <a:endParaRPr lang="ru-RU" sz="2600" kern="1200" dirty="0">
            <a:latin typeface="Times New Roman" pitchFamily="18" charset="0"/>
            <a:cs typeface="Times New Roman" pitchFamily="18" charset="0"/>
          </a:endParaRPr>
        </a:p>
      </dsp:txBody>
      <dsp:txXfrm rot="-5400000">
        <a:off x="860417" y="2205124"/>
        <a:ext cx="10165979" cy="720954"/>
      </dsp:txXfrm>
    </dsp:sp>
    <dsp:sp modelId="{12CE954B-84FB-4CE1-809A-7E8468318A16}">
      <dsp:nvSpPr>
        <dsp:cNvPr id="0" name=""/>
        <dsp:cNvSpPr/>
      </dsp:nvSpPr>
      <dsp:spPr>
        <a:xfrm rot="5400000">
          <a:off x="-184375" y="3432665"/>
          <a:ext cx="1229166" cy="860416"/>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b="1" kern="1200" dirty="0" smtClean="0">
              <a:latin typeface="Times New Roman" pitchFamily="18" charset="0"/>
              <a:cs typeface="Times New Roman" pitchFamily="18" charset="0"/>
            </a:rPr>
            <a:t>4</a:t>
          </a:r>
          <a:endParaRPr lang="ru-RU" sz="2500" kern="1200" dirty="0">
            <a:latin typeface="Times New Roman" pitchFamily="18" charset="0"/>
            <a:cs typeface="Times New Roman" pitchFamily="18" charset="0"/>
          </a:endParaRPr>
        </a:p>
      </dsp:txBody>
      <dsp:txXfrm rot="-5400000">
        <a:off x="0" y="3678498"/>
        <a:ext cx="860416" cy="368750"/>
      </dsp:txXfrm>
    </dsp:sp>
    <dsp:sp modelId="{DDF5378E-AFF6-45EF-87D7-2BF40DDF860C}">
      <dsp:nvSpPr>
        <dsp:cNvPr id="0" name=""/>
        <dsp:cNvSpPr/>
      </dsp:nvSpPr>
      <dsp:spPr>
        <a:xfrm rot="5400000">
          <a:off x="5563428" y="-1454720"/>
          <a:ext cx="798958" cy="10204981"/>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rtl="0">
            <a:lnSpc>
              <a:spcPct val="90000"/>
            </a:lnSpc>
            <a:spcBef>
              <a:spcPct val="0"/>
            </a:spcBef>
            <a:spcAft>
              <a:spcPct val="15000"/>
            </a:spcAft>
            <a:buChar char="••"/>
          </a:pPr>
          <a:r>
            <a:rPr lang="ru-RU" sz="2600" b="1" kern="1200" dirty="0" err="1" smtClean="0">
              <a:latin typeface="Times New Roman" pitchFamily="18" charset="0"/>
              <a:cs typeface="Times New Roman" pitchFamily="18" charset="0"/>
            </a:rPr>
            <a:t>Қайта тикланиш</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усули</a:t>
          </a:r>
          <a:r>
            <a:rPr lang="ru-RU" sz="2600" b="1" kern="1200" dirty="0" smtClean="0">
              <a:latin typeface="Times New Roman" pitchFamily="18" charset="0"/>
              <a:cs typeface="Times New Roman" pitchFamily="18" charset="0"/>
            </a:rPr>
            <a:t>.</a:t>
          </a:r>
          <a:r>
            <a:rPr lang="ru-RU" sz="2600" kern="1200" dirty="0" smtClean="0">
              <a:latin typeface="Times New Roman" pitchFamily="18" charset="0"/>
              <a:cs typeface="Times New Roman" pitchFamily="18" charset="0"/>
            </a:rPr>
            <a:t> </a:t>
          </a:r>
          <a:endParaRPr lang="ru-RU" sz="2600" kern="1200" dirty="0">
            <a:latin typeface="Times New Roman" pitchFamily="18" charset="0"/>
            <a:cs typeface="Times New Roman" pitchFamily="18" charset="0"/>
          </a:endParaRPr>
        </a:p>
      </dsp:txBody>
      <dsp:txXfrm rot="-5400000">
        <a:off x="860417" y="3287293"/>
        <a:ext cx="10165979" cy="720954"/>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42544F-E7A3-4A46-9615-64ECA4E0B935}">
      <dsp:nvSpPr>
        <dsp:cNvPr id="0" name=""/>
        <dsp:cNvSpPr/>
      </dsp:nvSpPr>
      <dsp:spPr>
        <a:xfrm>
          <a:off x="0" y="12021"/>
          <a:ext cx="11065398" cy="1081080"/>
        </a:xfrm>
        <a:prstGeom prst="round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4"/>
        </a:lnRef>
        <a:fillRef idx="3">
          <a:schemeClr val="accent4"/>
        </a:fillRef>
        <a:effectRef idx="3">
          <a:schemeClr val="accent4"/>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ru-RU" sz="2800" b="1" kern="1200" dirty="0" err="1" smtClean="0">
              <a:latin typeface="Times New Roman" pitchFamily="18" charset="0"/>
              <a:cs typeface="Times New Roman" pitchFamily="18" charset="0"/>
            </a:rPr>
            <a:t>Асосий</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ва</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айланма</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капиталлар</a:t>
          </a:r>
          <a:r>
            <a:rPr lang="ru-RU" sz="2800" b="1" kern="1200" dirty="0" smtClean="0">
              <a:latin typeface="Times New Roman" pitchFamily="18" charset="0"/>
              <a:cs typeface="Times New Roman" pitchFamily="18" charset="0"/>
            </a:rPr>
            <a:t> </a:t>
          </a:r>
          <a:r>
            <a:rPr lang="uz-Cyrl-UZ" sz="2800" b="1" kern="1200" dirty="0" smtClean="0">
              <a:latin typeface="Times New Roman" pitchFamily="18" charset="0"/>
              <a:cs typeface="Times New Roman" pitchFamily="18" charset="0"/>
            </a:rPr>
            <a:t>бир-биридан </a:t>
          </a:r>
          <a:r>
            <a:rPr lang="ru-RU" sz="2800" b="1" kern="1200" dirty="0" err="1" smtClean="0">
              <a:latin typeface="Times New Roman" pitchFamily="18" charset="0"/>
              <a:cs typeface="Times New Roman" pitchFamily="18" charset="0"/>
            </a:rPr>
            <a:t>қуйидаги белгилар</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асосида</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фарқла</a:t>
          </a:r>
          <a:r>
            <a:rPr lang="uz-Cyrl-UZ" sz="2800" b="1" kern="1200" dirty="0" smtClean="0">
              <a:latin typeface="Times New Roman" pitchFamily="18" charset="0"/>
              <a:cs typeface="Times New Roman" pitchFamily="18" charset="0"/>
            </a:rPr>
            <a:t>на</a:t>
          </a:r>
          <a:r>
            <a:rPr lang="ru-RU" sz="2800" b="1" kern="1200" dirty="0" err="1" smtClean="0">
              <a:latin typeface="Times New Roman" pitchFamily="18" charset="0"/>
              <a:cs typeface="Times New Roman" pitchFamily="18" charset="0"/>
            </a:rPr>
            <a:t>ди</a:t>
          </a:r>
          <a:r>
            <a:rPr lang="ru-RU" sz="2800" b="1" kern="1200" dirty="0" smtClean="0">
              <a:latin typeface="Times New Roman" pitchFamily="18" charset="0"/>
              <a:cs typeface="Times New Roman" pitchFamily="18" charset="0"/>
            </a:rPr>
            <a:t>.</a:t>
          </a:r>
          <a:endParaRPr lang="ru-RU" sz="2800" b="1" kern="1200" dirty="0">
            <a:latin typeface="Times New Roman" pitchFamily="18" charset="0"/>
            <a:cs typeface="Times New Roman" pitchFamily="18" charset="0"/>
          </a:endParaRPr>
        </a:p>
      </dsp:txBody>
      <dsp:txXfrm>
        <a:off x="52774" y="64795"/>
        <a:ext cx="10959850" cy="975532"/>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FBB909-1283-4759-8038-F8397177334C}">
      <dsp:nvSpPr>
        <dsp:cNvPr id="0" name=""/>
        <dsp:cNvSpPr/>
      </dsp:nvSpPr>
      <dsp:spPr>
        <a:xfrm>
          <a:off x="0" y="8278"/>
          <a:ext cx="10515600" cy="124020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1930" tIns="201930" rIns="201930" bIns="201930" numCol="1" spcCol="1270" anchor="ctr" anchorCtr="0">
          <a:noAutofit/>
        </a:bodyPr>
        <a:lstStyle/>
        <a:p>
          <a:pPr lvl="0" algn="l" defTabSz="2355850" rtl="0">
            <a:lnSpc>
              <a:spcPct val="90000"/>
            </a:lnSpc>
            <a:spcBef>
              <a:spcPct val="0"/>
            </a:spcBef>
            <a:spcAft>
              <a:spcPct val="35000"/>
            </a:spcAft>
          </a:pPr>
          <a:r>
            <a:rPr lang="uz-Cyrl-UZ" sz="5300" b="1" kern="1200" dirty="0" smtClean="0">
              <a:latin typeface="Times New Roman" pitchFamily="18" charset="0"/>
              <a:cs typeface="Times New Roman" pitchFamily="18" charset="0"/>
            </a:rPr>
            <a:t>(Ив) - ишлаб чиқариш вақти; </a:t>
          </a:r>
          <a:endParaRPr lang="ru-RU" sz="5300" kern="1200" dirty="0">
            <a:latin typeface="Times New Roman" pitchFamily="18" charset="0"/>
            <a:cs typeface="Times New Roman" pitchFamily="18" charset="0"/>
          </a:endParaRPr>
        </a:p>
      </dsp:txBody>
      <dsp:txXfrm>
        <a:off x="60542" y="68820"/>
        <a:ext cx="10394516" cy="1119116"/>
      </dsp:txXfrm>
    </dsp:sp>
    <dsp:sp modelId="{BD9A5848-7639-4910-BF29-E817C5AEF200}">
      <dsp:nvSpPr>
        <dsp:cNvPr id="0" name=""/>
        <dsp:cNvSpPr/>
      </dsp:nvSpPr>
      <dsp:spPr>
        <a:xfrm>
          <a:off x="0" y="1401118"/>
          <a:ext cx="10515600" cy="124020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1930" tIns="201930" rIns="201930" bIns="201930" numCol="1" spcCol="1270" anchor="ctr" anchorCtr="0">
          <a:noAutofit/>
        </a:bodyPr>
        <a:lstStyle/>
        <a:p>
          <a:pPr lvl="0" algn="l" defTabSz="2355850" rtl="0">
            <a:lnSpc>
              <a:spcPct val="90000"/>
            </a:lnSpc>
            <a:spcBef>
              <a:spcPct val="0"/>
            </a:spcBef>
            <a:spcAft>
              <a:spcPct val="35000"/>
            </a:spcAft>
          </a:pPr>
          <a:r>
            <a:rPr lang="uz-Cyrl-UZ" sz="5300" b="1" kern="1200" dirty="0" smtClean="0">
              <a:latin typeface="Times New Roman" pitchFamily="18" charset="0"/>
              <a:cs typeface="Times New Roman" pitchFamily="18" charset="0"/>
            </a:rPr>
            <a:t>(Мв) - муомала вақти</a:t>
          </a:r>
          <a:endParaRPr lang="ru-RU" sz="5300" kern="1200" dirty="0">
            <a:latin typeface="Times New Roman" pitchFamily="18" charset="0"/>
            <a:cs typeface="Times New Roman" pitchFamily="18" charset="0"/>
          </a:endParaRPr>
        </a:p>
      </dsp:txBody>
      <dsp:txXfrm>
        <a:off x="60542" y="1461660"/>
        <a:ext cx="10394516" cy="1119116"/>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DBCBDD-1883-4F8E-A936-0A1D1606A283}">
      <dsp:nvSpPr>
        <dsp:cNvPr id="0" name=""/>
        <dsp:cNvSpPr/>
      </dsp:nvSpPr>
      <dsp:spPr>
        <a:xfrm>
          <a:off x="0" y="48450"/>
          <a:ext cx="8229600" cy="104609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uz-Cyrl-UZ" sz="2800" b="1" i="1" kern="1200" dirty="0" smtClean="0">
              <a:latin typeface="Times New Roman" pitchFamily="18" charset="0"/>
              <a:cs typeface="Times New Roman" pitchFamily="18" charset="0"/>
            </a:rPr>
            <a:t>Тадбиркорлик капиталининг айланиш </a:t>
          </a:r>
          <a:r>
            <a:rPr lang="uz-Cyrl-UZ" sz="2800" b="1" i="1" kern="1200" dirty="0" smtClean="0">
              <a:latin typeface="Times New Roman" pitchFamily="18" charset="0"/>
              <a:cs typeface="Times New Roman" pitchFamily="18" charset="0"/>
            </a:rPr>
            <a:t>вақти (</a:t>
          </a:r>
          <a:r>
            <a:rPr lang="uz-Cyrl-UZ" sz="2800" b="1" i="1" kern="1200" dirty="0" smtClean="0">
              <a:latin typeface="Times New Roman" pitchFamily="18" charset="0"/>
              <a:cs typeface="Times New Roman" pitchFamily="18" charset="0"/>
            </a:rPr>
            <a:t>Ав)</a:t>
          </a:r>
          <a:endParaRPr lang="ru-RU" sz="2800" b="1" kern="1200" dirty="0">
            <a:latin typeface="Times New Roman" pitchFamily="18" charset="0"/>
            <a:cs typeface="Times New Roman" pitchFamily="18" charset="0"/>
          </a:endParaRPr>
        </a:p>
      </dsp:txBody>
      <dsp:txXfrm>
        <a:off x="51066" y="99516"/>
        <a:ext cx="8127468" cy="943966"/>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955E08-0C56-4115-ADB4-11B93289CDCE}">
      <dsp:nvSpPr>
        <dsp:cNvPr id="0" name=""/>
        <dsp:cNvSpPr/>
      </dsp:nvSpPr>
      <dsp:spPr>
        <a:xfrm rot="5400000">
          <a:off x="-172003" y="173186"/>
          <a:ext cx="1146689" cy="802682"/>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rtl="0">
            <a:lnSpc>
              <a:spcPct val="90000"/>
            </a:lnSpc>
            <a:spcBef>
              <a:spcPct val="0"/>
            </a:spcBef>
            <a:spcAft>
              <a:spcPct val="35000"/>
            </a:spcAft>
          </a:pPr>
          <a:r>
            <a:rPr lang="ru-RU" sz="2300" b="0" i="0" kern="1200" dirty="0" smtClean="0">
              <a:latin typeface="Times New Roman" pitchFamily="18" charset="0"/>
              <a:cs typeface="Times New Roman" pitchFamily="18" charset="0"/>
            </a:rPr>
            <a:t>1</a:t>
          </a:r>
          <a:endParaRPr lang="ru-RU" sz="2300" b="0" i="0" kern="1200" dirty="0">
            <a:latin typeface="Times New Roman" pitchFamily="18" charset="0"/>
            <a:cs typeface="Times New Roman" pitchFamily="18" charset="0"/>
          </a:endParaRPr>
        </a:p>
      </dsp:txBody>
      <dsp:txXfrm rot="-5400000">
        <a:off x="1" y="402523"/>
        <a:ext cx="802682" cy="344007"/>
      </dsp:txXfrm>
    </dsp:sp>
    <dsp:sp modelId="{0EA88D0A-BE03-4A93-96C7-EE7E0371A85B}">
      <dsp:nvSpPr>
        <dsp:cNvPr id="0" name=""/>
        <dsp:cNvSpPr/>
      </dsp:nvSpPr>
      <dsp:spPr>
        <a:xfrm rot="5400000">
          <a:off x="5607664" y="-4803798"/>
          <a:ext cx="745348" cy="10355312"/>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ru-RU" sz="2400" b="0" i="0" kern="1200" dirty="0" err="1" smtClean="0">
              <a:latin typeface="Times New Roman" pitchFamily="18" charset="0"/>
              <a:cs typeface="Times New Roman" pitchFamily="18" charset="0"/>
            </a:rPr>
            <a:t>бевосита</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меҳнат жараёни</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ёки</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иш</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даври</a:t>
          </a:r>
          <a:r>
            <a:rPr lang="ru-RU" sz="2400" b="0" i="0" kern="1200" dirty="0" smtClean="0">
              <a:latin typeface="Times New Roman" pitchFamily="18" charset="0"/>
              <a:cs typeface="Times New Roman" pitchFamily="18" charset="0"/>
            </a:rPr>
            <a:t> (Ид);</a:t>
          </a:r>
          <a:endParaRPr lang="ru-RU" sz="2400" b="0" i="0" kern="1200" dirty="0">
            <a:latin typeface="Times New Roman" pitchFamily="18" charset="0"/>
            <a:cs typeface="Times New Roman" pitchFamily="18" charset="0"/>
          </a:endParaRPr>
        </a:p>
      </dsp:txBody>
      <dsp:txXfrm rot="-5400000">
        <a:off x="802683" y="37568"/>
        <a:ext cx="10318927" cy="672578"/>
      </dsp:txXfrm>
    </dsp:sp>
    <dsp:sp modelId="{60646CA4-9C15-4939-8777-C6BCE80C16A1}">
      <dsp:nvSpPr>
        <dsp:cNvPr id="0" name=""/>
        <dsp:cNvSpPr/>
      </dsp:nvSpPr>
      <dsp:spPr>
        <a:xfrm rot="5400000">
          <a:off x="-172003" y="1117688"/>
          <a:ext cx="1146689" cy="802682"/>
        </a:xfrm>
        <a:prstGeom prst="chevron">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rtl="0">
            <a:lnSpc>
              <a:spcPct val="90000"/>
            </a:lnSpc>
            <a:spcBef>
              <a:spcPct val="0"/>
            </a:spcBef>
            <a:spcAft>
              <a:spcPct val="35000"/>
            </a:spcAft>
          </a:pPr>
          <a:r>
            <a:rPr lang="ru-RU" sz="2300" b="0" i="0" kern="1200" dirty="0" smtClean="0">
              <a:latin typeface="Times New Roman" pitchFamily="18" charset="0"/>
              <a:cs typeface="Times New Roman" pitchFamily="18" charset="0"/>
            </a:rPr>
            <a:t>2</a:t>
          </a:r>
          <a:endParaRPr lang="ru-RU" sz="2300" b="0" i="0" kern="1200" dirty="0">
            <a:latin typeface="Times New Roman" pitchFamily="18" charset="0"/>
            <a:cs typeface="Times New Roman" pitchFamily="18" charset="0"/>
          </a:endParaRPr>
        </a:p>
      </dsp:txBody>
      <dsp:txXfrm rot="-5400000">
        <a:off x="1" y="1347025"/>
        <a:ext cx="802682" cy="344007"/>
      </dsp:txXfrm>
    </dsp:sp>
    <dsp:sp modelId="{31411C19-46C3-49A5-BA09-79A3F4BE1131}">
      <dsp:nvSpPr>
        <dsp:cNvPr id="0" name=""/>
        <dsp:cNvSpPr/>
      </dsp:nvSpPr>
      <dsp:spPr>
        <a:xfrm rot="5400000">
          <a:off x="5607664" y="-3859297"/>
          <a:ext cx="745348" cy="10355312"/>
        </a:xfrm>
        <a:prstGeom prst="round2Same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ru-RU" sz="2400" b="0" i="0" kern="1200" dirty="0" err="1" smtClean="0">
              <a:latin typeface="Times New Roman" pitchFamily="18" charset="0"/>
              <a:cs typeface="Times New Roman" pitchFamily="18" charset="0"/>
            </a:rPr>
            <a:t>турли</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танаффуслар</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даври</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Тд</a:t>
          </a:r>
          <a:r>
            <a:rPr lang="ru-RU" sz="2400" b="0" i="0" kern="1200" dirty="0" smtClean="0">
              <a:latin typeface="Times New Roman" pitchFamily="18" charset="0"/>
              <a:cs typeface="Times New Roman" pitchFamily="18" charset="0"/>
            </a:rPr>
            <a:t>);</a:t>
          </a:r>
          <a:endParaRPr lang="ru-RU" sz="2400" b="0" i="0" kern="1200" dirty="0">
            <a:latin typeface="Times New Roman" pitchFamily="18" charset="0"/>
            <a:cs typeface="Times New Roman" pitchFamily="18" charset="0"/>
          </a:endParaRPr>
        </a:p>
      </dsp:txBody>
      <dsp:txXfrm rot="-5400000">
        <a:off x="802683" y="982069"/>
        <a:ext cx="10318927" cy="672578"/>
      </dsp:txXfrm>
    </dsp:sp>
    <dsp:sp modelId="{E6E2D743-3306-4359-AC6F-DD716433C3B2}">
      <dsp:nvSpPr>
        <dsp:cNvPr id="0" name=""/>
        <dsp:cNvSpPr/>
      </dsp:nvSpPr>
      <dsp:spPr>
        <a:xfrm rot="5400000">
          <a:off x="-172003" y="2062189"/>
          <a:ext cx="1146689" cy="802682"/>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rtl="0">
            <a:lnSpc>
              <a:spcPct val="90000"/>
            </a:lnSpc>
            <a:spcBef>
              <a:spcPct val="0"/>
            </a:spcBef>
            <a:spcAft>
              <a:spcPct val="35000"/>
            </a:spcAft>
          </a:pPr>
          <a:r>
            <a:rPr lang="ru-RU" sz="2300" b="0" i="0" kern="1200" dirty="0" smtClean="0">
              <a:latin typeface="Times New Roman" pitchFamily="18" charset="0"/>
              <a:cs typeface="Times New Roman" pitchFamily="18" charset="0"/>
            </a:rPr>
            <a:t>3</a:t>
          </a:r>
          <a:endParaRPr lang="ru-RU" sz="2300" b="0" i="0" kern="1200" dirty="0">
            <a:latin typeface="Times New Roman" pitchFamily="18" charset="0"/>
            <a:cs typeface="Times New Roman" pitchFamily="18" charset="0"/>
          </a:endParaRPr>
        </a:p>
      </dsp:txBody>
      <dsp:txXfrm rot="-5400000">
        <a:off x="1" y="2291526"/>
        <a:ext cx="802682" cy="344007"/>
      </dsp:txXfrm>
    </dsp:sp>
    <dsp:sp modelId="{774D16E9-A20F-4806-9E92-DDCE84C011EE}">
      <dsp:nvSpPr>
        <dsp:cNvPr id="0" name=""/>
        <dsp:cNvSpPr/>
      </dsp:nvSpPr>
      <dsp:spPr>
        <a:xfrm rot="5400000">
          <a:off x="5607664" y="-2914795"/>
          <a:ext cx="745348" cy="10355312"/>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ru-RU" sz="2400" b="0" i="0" kern="1200" dirty="0" err="1" smtClean="0">
              <a:latin typeface="Times New Roman" pitchFamily="18" charset="0"/>
              <a:cs typeface="Times New Roman" pitchFamily="18" charset="0"/>
            </a:rPr>
            <a:t>ишлаб</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чиқариш воситаларининг</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ишлаб</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чиқариш заҳираларида бўлиш</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даври</a:t>
          </a:r>
          <a:r>
            <a:rPr lang="ru-RU" sz="2400" b="0" i="0" kern="1200" dirty="0" smtClean="0">
              <a:latin typeface="Times New Roman" pitchFamily="18" charset="0"/>
              <a:cs typeface="Times New Roman" pitchFamily="18" charset="0"/>
            </a:rPr>
            <a:t> (</a:t>
          </a:r>
          <a:r>
            <a:rPr lang="ru-RU" sz="2400" b="0" i="0" kern="1200" dirty="0" err="1" smtClean="0">
              <a:latin typeface="Times New Roman" pitchFamily="18" charset="0"/>
              <a:cs typeface="Times New Roman" pitchFamily="18" charset="0"/>
            </a:rPr>
            <a:t>Зд</a:t>
          </a:r>
          <a:r>
            <a:rPr lang="ru-RU" sz="2400" b="0" i="0" kern="1200" dirty="0" smtClean="0">
              <a:latin typeface="Times New Roman" pitchFamily="18" charset="0"/>
              <a:cs typeface="Times New Roman" pitchFamily="18" charset="0"/>
            </a:rPr>
            <a:t>).</a:t>
          </a:r>
          <a:endParaRPr lang="ru-RU" sz="2400" b="0" i="0" kern="1200" dirty="0">
            <a:latin typeface="Times New Roman" pitchFamily="18" charset="0"/>
            <a:cs typeface="Times New Roman" pitchFamily="18" charset="0"/>
          </a:endParaRPr>
        </a:p>
      </dsp:txBody>
      <dsp:txXfrm rot="-5400000">
        <a:off x="802683" y="1926571"/>
        <a:ext cx="10318927" cy="672578"/>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F596C4-74E6-407B-9208-2B0E9EBF5D49}">
      <dsp:nvSpPr>
        <dsp:cNvPr id="0" name=""/>
        <dsp:cNvSpPr/>
      </dsp:nvSpPr>
      <dsp:spPr>
        <a:xfrm>
          <a:off x="0" y="10946"/>
          <a:ext cx="11157995" cy="104850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uz-Cyrl-UZ" sz="2900" b="1" u="none" kern="1200" dirty="0" smtClean="0">
              <a:latin typeface="Times New Roman" pitchFamily="18" charset="0"/>
              <a:cs typeface="Times New Roman" pitchFamily="18" charset="0"/>
            </a:rPr>
            <a:t>Ишлаб чиқариш вақти уч қисмдан иборат:</a:t>
          </a:r>
          <a:endParaRPr lang="ru-RU" sz="2900" b="1" u="none" kern="1200" dirty="0">
            <a:latin typeface="Times New Roman" pitchFamily="18" charset="0"/>
            <a:cs typeface="Times New Roman" pitchFamily="18" charset="0"/>
          </a:endParaRPr>
        </a:p>
      </dsp:txBody>
      <dsp:txXfrm>
        <a:off x="51184" y="62130"/>
        <a:ext cx="11055627" cy="946136"/>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4854A7-173E-4104-91D8-4128816A3337}">
      <dsp:nvSpPr>
        <dsp:cNvPr id="0" name=""/>
        <dsp:cNvSpPr/>
      </dsp:nvSpPr>
      <dsp:spPr>
        <a:xfrm>
          <a:off x="0" y="5792"/>
          <a:ext cx="10995949" cy="92160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rtl="0">
            <a:lnSpc>
              <a:spcPct val="90000"/>
            </a:lnSpc>
            <a:spcBef>
              <a:spcPct val="0"/>
            </a:spcBef>
            <a:spcAft>
              <a:spcPct val="35000"/>
            </a:spcAft>
          </a:pPr>
          <a:r>
            <a:rPr lang="ru-RU" sz="3200" b="1" kern="1200" dirty="0" err="1" smtClean="0">
              <a:latin typeface="Times New Roman" pitchFamily="18" charset="0"/>
              <a:cs typeface="Times New Roman" pitchFamily="18" charset="0"/>
            </a:rPr>
            <a:t>Иш</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даври</a:t>
          </a:r>
          <a:r>
            <a:rPr lang="ru-RU" sz="3200" kern="1200" dirty="0" smtClean="0">
              <a:latin typeface="Times New Roman" pitchFamily="18" charset="0"/>
              <a:cs typeface="Times New Roman" pitchFamily="18" charset="0"/>
            </a:rPr>
            <a:t> </a:t>
          </a:r>
          <a:endParaRPr lang="ru-RU" sz="3200" b="1" kern="1200" dirty="0">
            <a:latin typeface="Times New Roman" pitchFamily="18" charset="0"/>
            <a:cs typeface="Times New Roman" pitchFamily="18" charset="0"/>
          </a:endParaRPr>
        </a:p>
      </dsp:txBody>
      <dsp:txXfrm>
        <a:off x="0" y="5792"/>
        <a:ext cx="10995949" cy="921600"/>
      </dsp:txXfrm>
    </dsp:sp>
    <dsp:sp modelId="{FD7206E8-5C82-4ACD-B6C2-22247B1508F6}">
      <dsp:nvSpPr>
        <dsp:cNvPr id="0" name=""/>
        <dsp:cNvSpPr/>
      </dsp:nvSpPr>
      <dsp:spPr>
        <a:xfrm>
          <a:off x="0" y="927392"/>
          <a:ext cx="10995949" cy="1405440"/>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70688" rIns="227584" bIns="256032" numCol="1" spcCol="1270" anchor="t" anchorCtr="0">
          <a:noAutofit/>
        </a:bodyPr>
        <a:lstStyle/>
        <a:p>
          <a:pPr marL="285750" lvl="1" indent="-285750" algn="just" defTabSz="1422400" rtl="0">
            <a:lnSpc>
              <a:spcPct val="90000"/>
            </a:lnSpc>
            <a:spcBef>
              <a:spcPct val="0"/>
            </a:spcBef>
            <a:spcAft>
              <a:spcPct val="15000"/>
            </a:spcAft>
            <a:buChar char="••"/>
          </a:pPr>
          <a:r>
            <a:rPr lang="ru-RU" sz="3200" b="1" kern="1200" dirty="0" err="1" smtClean="0">
              <a:latin typeface="Times New Roman" pitchFamily="18" charset="0"/>
              <a:cs typeface="Times New Roman" pitchFamily="18" charset="0"/>
            </a:rPr>
            <a:t>ишлаб</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чиқариш вақтининг асосий</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таркибий</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қисмидир</a:t>
          </a:r>
          <a:r>
            <a:rPr lang="ru-RU" sz="3200" kern="1200" dirty="0" err="1" smtClean="0">
              <a:latin typeface="Times New Roman" pitchFamily="18" charset="0"/>
              <a:cs typeface="Times New Roman" pitchFamily="18" charset="0"/>
            </a:rPr>
            <a:t>.</a:t>
          </a:r>
          <a:r>
            <a:rPr lang="ru-RU" sz="3200" kern="1200" dirty="0" smtClean="0">
              <a:latin typeface="Times New Roman" pitchFamily="18" charset="0"/>
              <a:cs typeface="Times New Roman" pitchFamily="18" charset="0"/>
            </a:rPr>
            <a:t> </a:t>
          </a:r>
          <a:endParaRPr lang="ru-RU" sz="3200" kern="1200" dirty="0">
            <a:latin typeface="Times New Roman" pitchFamily="18" charset="0"/>
            <a:cs typeface="Times New Roman" pitchFamily="18" charset="0"/>
          </a:endParaRPr>
        </a:p>
      </dsp:txBody>
      <dsp:txXfrm>
        <a:off x="0" y="927392"/>
        <a:ext cx="10995949" cy="1405440"/>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A6C2F4-D55D-4461-BD87-A59C9994E6A0}">
      <dsp:nvSpPr>
        <dsp:cNvPr id="0" name=""/>
        <dsp:cNvSpPr/>
      </dsp:nvSpPr>
      <dsp:spPr>
        <a:xfrm>
          <a:off x="0" y="79817"/>
          <a:ext cx="10995949" cy="1138898"/>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rtl="0">
            <a:lnSpc>
              <a:spcPct val="90000"/>
            </a:lnSpc>
            <a:spcBef>
              <a:spcPct val="0"/>
            </a:spcBef>
            <a:spcAft>
              <a:spcPct val="35000"/>
            </a:spcAft>
          </a:pPr>
          <a:r>
            <a:rPr lang="ru-RU" sz="3200" b="1" kern="1200" dirty="0" err="1" smtClean="0">
              <a:latin typeface="Times New Roman" pitchFamily="18" charset="0"/>
              <a:cs typeface="Times New Roman" pitchFamily="18" charset="0"/>
            </a:rPr>
            <a:t>Ишлаб</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чиқариш</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воситаларнинг</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заҳира</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ва</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эҳтиётлар</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сифатида</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бўлиш</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вақти</a:t>
          </a:r>
          <a:r>
            <a:rPr lang="ru-RU" sz="3200" b="1" kern="1200" dirty="0" smtClean="0">
              <a:latin typeface="Times New Roman" pitchFamily="18" charset="0"/>
              <a:cs typeface="Times New Roman" pitchFamily="18" charset="0"/>
            </a:rPr>
            <a:t> </a:t>
          </a:r>
          <a:endParaRPr lang="ru-RU" sz="3200" kern="1200" dirty="0">
            <a:latin typeface="Times New Roman" pitchFamily="18" charset="0"/>
            <a:cs typeface="Times New Roman" pitchFamily="18" charset="0"/>
          </a:endParaRPr>
        </a:p>
      </dsp:txBody>
      <dsp:txXfrm>
        <a:off x="0" y="79817"/>
        <a:ext cx="10995949" cy="1138898"/>
      </dsp:txXfrm>
    </dsp:sp>
    <dsp:sp modelId="{D7178E2D-B096-4FC0-BCE7-BF28EBB06176}">
      <dsp:nvSpPr>
        <dsp:cNvPr id="0" name=""/>
        <dsp:cNvSpPr/>
      </dsp:nvSpPr>
      <dsp:spPr>
        <a:xfrm>
          <a:off x="0" y="1218715"/>
          <a:ext cx="10995949" cy="1405440"/>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70688" rIns="227584" bIns="256032" numCol="1" spcCol="1270" anchor="t" anchorCtr="0">
          <a:noAutofit/>
        </a:bodyPr>
        <a:lstStyle/>
        <a:p>
          <a:pPr marL="285750" lvl="1" indent="-285750" algn="just" defTabSz="1422400" rtl="0">
            <a:lnSpc>
              <a:spcPct val="90000"/>
            </a:lnSpc>
            <a:spcBef>
              <a:spcPct val="0"/>
            </a:spcBef>
            <a:spcAft>
              <a:spcPct val="15000"/>
            </a:spcAft>
            <a:buChar char="••"/>
          </a:pPr>
          <a:r>
            <a:rPr lang="ru-RU" sz="3200" b="1" kern="1200" dirty="0" err="1" smtClean="0">
              <a:latin typeface="Times New Roman" pitchFamily="18" charset="0"/>
              <a:cs typeface="Times New Roman" pitchFamily="18" charset="0"/>
            </a:rPr>
            <a:t>бу</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уларнинг</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ишлаб</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чиқариш жараёнининг</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узлуксизлигини</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таъминлаш</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учун</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зарур</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бўлган</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даврдир</a:t>
          </a:r>
          <a:endParaRPr lang="ru-RU" sz="3200" kern="1200" dirty="0">
            <a:latin typeface="Times New Roman" pitchFamily="18" charset="0"/>
            <a:cs typeface="Times New Roman" pitchFamily="18" charset="0"/>
          </a:endParaRPr>
        </a:p>
      </dsp:txBody>
      <dsp:txXfrm>
        <a:off x="0" y="1218715"/>
        <a:ext cx="10995949" cy="1405440"/>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6EEFB5-C7DB-40AC-B049-10AB5EB90D56}">
      <dsp:nvSpPr>
        <dsp:cNvPr id="0" name=""/>
        <dsp:cNvSpPr/>
      </dsp:nvSpPr>
      <dsp:spPr>
        <a:xfrm>
          <a:off x="0" y="315336"/>
          <a:ext cx="10914926" cy="30537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ru-RU" sz="4500" b="1" i="1" kern="1200" dirty="0" err="1" smtClean="0">
              <a:latin typeface="Times New Roman" pitchFamily="18" charset="0"/>
              <a:cs typeface="Times New Roman" pitchFamily="18" charset="0"/>
            </a:rPr>
            <a:t>Капиталнинг</a:t>
          </a:r>
          <a:r>
            <a:rPr lang="ru-RU" sz="4500" b="1" i="1" kern="1200" dirty="0" smtClean="0">
              <a:latin typeface="Times New Roman" pitchFamily="18" charset="0"/>
              <a:cs typeface="Times New Roman" pitchFamily="18" charset="0"/>
            </a:rPr>
            <a:t> </a:t>
          </a:r>
          <a:r>
            <a:rPr lang="uz-Cyrl-UZ" sz="4500" b="1" i="1" kern="1200" dirty="0" smtClean="0">
              <a:latin typeface="Times New Roman" pitchFamily="18" charset="0"/>
              <a:cs typeface="Times New Roman" pitchFamily="18" charset="0"/>
            </a:rPr>
            <a:t>а</a:t>
          </a:r>
          <a:r>
            <a:rPr lang="ru-RU" sz="4500" b="1" i="1" kern="1200" dirty="0" err="1" smtClean="0">
              <a:latin typeface="Times New Roman" pitchFamily="18" charset="0"/>
              <a:cs typeface="Times New Roman" pitchFamily="18" charset="0"/>
            </a:rPr>
            <a:t>йланиш</a:t>
          </a:r>
          <a:r>
            <a:rPr lang="ru-RU" sz="4500" b="1" i="1" kern="1200" dirty="0" smtClean="0">
              <a:latin typeface="Times New Roman" pitchFamily="18" charset="0"/>
              <a:cs typeface="Times New Roman" pitchFamily="18" charset="0"/>
            </a:rPr>
            <a:t> </a:t>
          </a:r>
          <a:r>
            <a:rPr lang="ru-RU" sz="4500" b="1" i="1" kern="1200" dirty="0" err="1" smtClean="0">
              <a:latin typeface="Times New Roman" pitchFamily="18" charset="0"/>
              <a:cs typeface="Times New Roman" pitchFamily="18" charset="0"/>
            </a:rPr>
            <a:t>тезлиги</a:t>
          </a:r>
          <a:r>
            <a:rPr lang="ru-RU" sz="4500" b="1" i="1" kern="1200" dirty="0" smtClean="0">
              <a:latin typeface="Times New Roman" pitchFamily="18" charset="0"/>
              <a:cs typeface="Times New Roman" pitchFamily="18" charset="0"/>
            </a:rPr>
            <a:t> (</a:t>
          </a:r>
          <a:r>
            <a:rPr lang="ru-RU" sz="4500" b="1" i="1" kern="1200" dirty="0" smtClean="0">
              <a:latin typeface="Times New Roman" pitchFamily="18" charset="0"/>
              <a:cs typeface="Times New Roman" pitchFamily="18" charset="0"/>
            </a:rPr>
            <a:t>А)</a:t>
          </a:r>
          <a:r>
            <a:rPr lang="ru-RU" sz="4500" kern="1200" dirty="0" smtClean="0">
              <a:latin typeface="Times New Roman" pitchFamily="18" charset="0"/>
              <a:cs typeface="Times New Roman" pitchFamily="18" charset="0"/>
            </a:rPr>
            <a:t> </a:t>
          </a:r>
          <a:r>
            <a:rPr lang="uz-Cyrl-UZ" sz="4500" kern="1200" dirty="0" smtClean="0">
              <a:latin typeface="Times New Roman" pitchFamily="18" charset="0"/>
              <a:cs typeface="Times New Roman" pitchFamily="18" charset="0"/>
            </a:rPr>
            <a:t>-</a:t>
          </a:r>
          <a:r>
            <a:rPr lang="ru-RU" sz="4500" kern="1200" dirty="0" smtClean="0">
              <a:latin typeface="Times New Roman" pitchFamily="18" charset="0"/>
              <a:cs typeface="Times New Roman" pitchFamily="18" charset="0"/>
            </a:rPr>
            <a:t> </a:t>
          </a:r>
          <a:r>
            <a:rPr lang="ru-RU" sz="4500" kern="1200" dirty="0" err="1" smtClean="0">
              <a:latin typeface="Times New Roman" pitchFamily="18" charset="0"/>
              <a:cs typeface="Times New Roman" pitchFamily="18" charset="0"/>
            </a:rPr>
            <a:t>муайян</a:t>
          </a:r>
          <a:r>
            <a:rPr lang="ru-RU" sz="4500" kern="1200" dirty="0" smtClean="0">
              <a:latin typeface="Times New Roman" pitchFamily="18" charset="0"/>
              <a:cs typeface="Times New Roman" pitchFamily="18" charset="0"/>
            </a:rPr>
            <a:t> </a:t>
          </a:r>
          <a:r>
            <a:rPr lang="ru-RU" sz="4500" kern="1200" dirty="0" err="1" smtClean="0">
              <a:latin typeface="Times New Roman" pitchFamily="18" charset="0"/>
              <a:cs typeface="Times New Roman" pitchFamily="18" charset="0"/>
            </a:rPr>
            <a:t>давр</a:t>
          </a:r>
          <a:r>
            <a:rPr lang="ru-RU" sz="4500" kern="1200" dirty="0" smtClean="0">
              <a:latin typeface="Times New Roman" pitchFamily="18" charset="0"/>
              <a:cs typeface="Times New Roman" pitchFamily="18" charset="0"/>
            </a:rPr>
            <a:t> </a:t>
          </a:r>
          <a:r>
            <a:rPr lang="ru-RU" sz="4500" kern="1200" dirty="0" err="1" smtClean="0">
              <a:latin typeface="Times New Roman" pitchFamily="18" charset="0"/>
              <a:cs typeface="Times New Roman" pitchFamily="18" charset="0"/>
            </a:rPr>
            <a:t>ичида</a:t>
          </a:r>
          <a:r>
            <a:rPr lang="ru-RU" sz="4500" kern="1200" dirty="0" smtClean="0">
              <a:latin typeface="Times New Roman" pitchFamily="18" charset="0"/>
              <a:cs typeface="Times New Roman" pitchFamily="18" charset="0"/>
            </a:rPr>
            <a:t> </a:t>
          </a:r>
          <a:r>
            <a:rPr lang="ru-RU" sz="4500" kern="1200" dirty="0" err="1" smtClean="0">
              <a:latin typeface="Times New Roman" pitchFamily="18" charset="0"/>
              <a:cs typeface="Times New Roman" pitchFamily="18" charset="0"/>
            </a:rPr>
            <a:t>қилинган айланишлар</a:t>
          </a:r>
          <a:r>
            <a:rPr lang="ru-RU" sz="4500" kern="1200" dirty="0" smtClean="0">
              <a:latin typeface="Times New Roman" pitchFamily="18" charset="0"/>
              <a:cs typeface="Times New Roman" pitchFamily="18" charset="0"/>
            </a:rPr>
            <a:t> сони (</a:t>
          </a:r>
          <a:r>
            <a:rPr lang="en-US" sz="4500" kern="1200" dirty="0" smtClean="0">
              <a:latin typeface="Times New Roman" pitchFamily="18" charset="0"/>
              <a:cs typeface="Times New Roman" pitchFamily="18" charset="0"/>
            </a:rPr>
            <a:t>n</a:t>
          </a:r>
          <a:r>
            <a:rPr lang="ru-RU" sz="4500" kern="1200" dirty="0" smtClean="0">
              <a:latin typeface="Times New Roman" pitchFamily="18" charset="0"/>
              <a:cs typeface="Times New Roman" pitchFamily="18" charset="0"/>
            </a:rPr>
            <a:t>) </a:t>
          </a:r>
          <a:r>
            <a:rPr lang="ru-RU" sz="4500" kern="1200" dirty="0" err="1" smtClean="0">
              <a:latin typeface="Times New Roman" pitchFamily="18" charset="0"/>
              <a:cs typeface="Times New Roman" pitchFamily="18" charset="0"/>
            </a:rPr>
            <a:t>ёки</a:t>
          </a:r>
          <a:r>
            <a:rPr lang="ru-RU" sz="4500" kern="1200" dirty="0" smtClean="0">
              <a:latin typeface="Times New Roman" pitchFamily="18" charset="0"/>
              <a:cs typeface="Times New Roman" pitchFamily="18" charset="0"/>
            </a:rPr>
            <a:t> </a:t>
          </a:r>
          <a:r>
            <a:rPr lang="ru-RU" sz="4500" kern="1200" dirty="0" err="1" smtClean="0">
              <a:latin typeface="Times New Roman" pitchFamily="18" charset="0"/>
              <a:cs typeface="Times New Roman" pitchFamily="18" charset="0"/>
            </a:rPr>
            <a:t>бир</a:t>
          </a:r>
          <a:r>
            <a:rPr lang="ru-RU" sz="4500" kern="1200" dirty="0" smtClean="0">
              <a:latin typeface="Times New Roman" pitchFamily="18" charset="0"/>
              <a:cs typeface="Times New Roman" pitchFamily="18" charset="0"/>
            </a:rPr>
            <a:t> </a:t>
          </a:r>
          <a:r>
            <a:rPr lang="ru-RU" sz="4500" kern="1200" dirty="0" err="1" smtClean="0">
              <a:latin typeface="Times New Roman" pitchFamily="18" charset="0"/>
              <a:cs typeface="Times New Roman" pitchFamily="18" charset="0"/>
            </a:rPr>
            <a:t>айланишнинг</a:t>
          </a:r>
          <a:r>
            <a:rPr lang="ru-RU" sz="4500" kern="1200" dirty="0" smtClean="0">
              <a:latin typeface="Times New Roman" pitchFamily="18" charset="0"/>
              <a:cs typeface="Times New Roman" pitchFamily="18" charset="0"/>
            </a:rPr>
            <a:t> </a:t>
          </a:r>
          <a:r>
            <a:rPr lang="ru-RU" sz="4500" kern="1200" dirty="0" err="1" smtClean="0">
              <a:latin typeface="Times New Roman" pitchFamily="18" charset="0"/>
              <a:cs typeface="Times New Roman" pitchFamily="18" charset="0"/>
            </a:rPr>
            <a:t>узун</a:t>
          </a:r>
          <a:r>
            <a:rPr lang="uz-Cyrl-UZ" sz="4500" kern="1200" dirty="0" smtClean="0">
              <a:latin typeface="Times New Roman" pitchFamily="18" charset="0"/>
              <a:cs typeface="Times New Roman" pitchFamily="18" charset="0"/>
            </a:rPr>
            <a:t>-</a:t>
          </a:r>
          <a:r>
            <a:rPr lang="ru-RU" sz="4500" kern="1200" dirty="0" err="1" smtClean="0">
              <a:latin typeface="Times New Roman" pitchFamily="18" charset="0"/>
              <a:cs typeface="Times New Roman" pitchFamily="18" charset="0"/>
            </a:rPr>
            <a:t>қисқалиги </a:t>
          </a:r>
          <a:r>
            <a:rPr lang="ru-RU" sz="4500" kern="1200" dirty="0" smtClean="0">
              <a:latin typeface="Times New Roman" pitchFamily="18" charset="0"/>
              <a:cs typeface="Times New Roman" pitchFamily="18" charset="0"/>
            </a:rPr>
            <a:t>(а) </a:t>
          </a:r>
          <a:r>
            <a:rPr lang="ru-RU" sz="4500" kern="1200" dirty="0" err="1" smtClean="0">
              <a:latin typeface="Times New Roman" pitchFamily="18" charset="0"/>
              <a:cs typeface="Times New Roman" pitchFamily="18" charset="0"/>
            </a:rPr>
            <a:t>билан</a:t>
          </a:r>
          <a:r>
            <a:rPr lang="ru-RU" sz="4500" kern="1200" dirty="0" smtClean="0">
              <a:latin typeface="Times New Roman" pitchFamily="18" charset="0"/>
              <a:cs typeface="Times New Roman" pitchFamily="18" charset="0"/>
            </a:rPr>
            <a:t> </a:t>
          </a:r>
          <a:r>
            <a:rPr lang="ru-RU" sz="4500" kern="1200" dirty="0" err="1" smtClean="0">
              <a:latin typeface="Times New Roman" pitchFamily="18" charset="0"/>
              <a:cs typeface="Times New Roman" pitchFamily="18" charset="0"/>
            </a:rPr>
            <a:t>белгиланади</a:t>
          </a:r>
          <a:r>
            <a:rPr lang="ru-RU" sz="4500" kern="1200" dirty="0" smtClean="0">
              <a:latin typeface="Times New Roman" pitchFamily="18" charset="0"/>
              <a:cs typeface="Times New Roman" pitchFamily="18" charset="0"/>
            </a:rPr>
            <a:t>: </a:t>
          </a:r>
          <a:r>
            <a:rPr lang="uz-Cyrl-UZ" sz="4500" kern="1200" dirty="0" smtClean="0">
              <a:latin typeface="Times New Roman" pitchFamily="18" charset="0"/>
              <a:cs typeface="Times New Roman" pitchFamily="18" charset="0"/>
            </a:rPr>
            <a:t>   </a:t>
          </a:r>
          <a:endParaRPr lang="uz-Cyrl-UZ" sz="4500" kern="1200" dirty="0">
            <a:latin typeface="Times New Roman" pitchFamily="18" charset="0"/>
            <a:cs typeface="Times New Roman" pitchFamily="18" charset="0"/>
          </a:endParaRPr>
        </a:p>
      </dsp:txBody>
      <dsp:txXfrm>
        <a:off x="149069" y="464405"/>
        <a:ext cx="10616788" cy="2755562"/>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E047AE-2F41-4832-812E-D59FFCE4E832}">
      <dsp:nvSpPr>
        <dsp:cNvPr id="0" name=""/>
        <dsp:cNvSpPr/>
      </dsp:nvSpPr>
      <dsp:spPr>
        <a:xfrm>
          <a:off x="0" y="0"/>
          <a:ext cx="11042248" cy="163215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ru-RU" sz="3100" kern="1200" dirty="0" err="1" smtClean="0">
              <a:latin typeface="Times New Roman" pitchFamily="18" charset="0"/>
              <a:cs typeface="Times New Roman" pitchFamily="18" charset="0"/>
            </a:rPr>
            <a:t>Капиталнинг</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самарадорлик</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даражаси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турли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омиллар</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таъсири</a:t>
          </a:r>
          <a:r>
            <a:rPr lang="uz-Cyrl-UZ" sz="3100" kern="1200" dirty="0" smtClean="0">
              <a:latin typeface="Times New Roman" pitchFamily="18" charset="0"/>
              <a:cs typeface="Times New Roman" pitchFamily="18" charset="0"/>
            </a:rPr>
            <a:t>да </a:t>
          </a:r>
          <a:r>
            <a:rPr lang="ru-RU" sz="3100" kern="1200" dirty="0" err="1" smtClean="0">
              <a:latin typeface="Times New Roman" pitchFamily="18" charset="0"/>
              <a:cs typeface="Times New Roman" pitchFamily="18" charset="0"/>
            </a:rPr>
            <a:t>шаклланади</a:t>
          </a:r>
          <a:r>
            <a:rPr lang="ru-RU" sz="3100" kern="1200" dirty="0" smtClean="0">
              <a:latin typeface="Times New Roman" pitchFamily="18" charset="0"/>
              <a:cs typeface="Times New Roman" pitchFamily="18" charset="0"/>
            </a:rPr>
            <a:t>. Улар </a:t>
          </a:r>
          <a:r>
            <a:rPr lang="ru-RU" sz="3100" kern="1200" dirty="0" err="1" smtClean="0">
              <a:latin typeface="Times New Roman" pitchFamily="18" charset="0"/>
              <a:cs typeface="Times New Roman" pitchFamily="18" charset="0"/>
            </a:rPr>
            <a:t>орасида</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қуйидагилар муҳим аҳамиятга эга</a:t>
          </a:r>
          <a:r>
            <a:rPr lang="ru-RU" sz="3100" kern="1200" dirty="0" smtClean="0">
              <a:latin typeface="Times New Roman" pitchFamily="18" charset="0"/>
              <a:cs typeface="Times New Roman" pitchFamily="18" charset="0"/>
            </a:rPr>
            <a:t>. </a:t>
          </a:r>
          <a:endParaRPr lang="ru-RU" sz="3100" kern="1200" dirty="0">
            <a:latin typeface="Times New Roman" pitchFamily="18" charset="0"/>
            <a:cs typeface="Times New Roman" pitchFamily="18" charset="0"/>
          </a:endParaRPr>
        </a:p>
      </dsp:txBody>
      <dsp:txXfrm>
        <a:off x="79675" y="79675"/>
        <a:ext cx="10882898" cy="1472800"/>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5BAD18-8F13-4B19-9CEA-6E0B153457B7}">
      <dsp:nvSpPr>
        <dsp:cNvPr id="0" name=""/>
        <dsp:cNvSpPr/>
      </dsp:nvSpPr>
      <dsp:spPr>
        <a:xfrm>
          <a:off x="0" y="446"/>
          <a:ext cx="11042248" cy="1081080"/>
        </a:xfrm>
        <a:prstGeom prst="roundRect">
          <a:avLst/>
        </a:prstGeom>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3"/>
        </a:lnRef>
        <a:fillRef idx="3">
          <a:schemeClr val="accent3"/>
        </a:fillRef>
        <a:effectRef idx="3">
          <a:schemeClr val="accent3"/>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ru-RU" sz="2800" b="1" kern="1200" dirty="0" smtClean="0">
              <a:latin typeface="Times New Roman" pitchFamily="18" charset="0"/>
              <a:cs typeface="Times New Roman" pitchFamily="18" charset="0"/>
            </a:rPr>
            <a:t>5. </a:t>
          </a:r>
          <a:r>
            <a:rPr lang="ru-RU" sz="2800" b="1" kern="1200" dirty="0" err="1" smtClean="0">
              <a:latin typeface="Times New Roman" pitchFamily="18" charset="0"/>
              <a:cs typeface="Times New Roman" pitchFamily="18" charset="0"/>
            </a:rPr>
            <a:t>Асосий</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капитални</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такрор</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ишлаб</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чиқариш ва</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ундан</a:t>
          </a:r>
          <a:r>
            <a:rPr lang="ru-RU" sz="2800" b="1" kern="1200" dirty="0" smtClean="0">
              <a:latin typeface="Times New Roman" pitchFamily="18" charset="0"/>
              <a:cs typeface="Times New Roman" pitchFamily="18" charset="0"/>
            </a:rPr>
            <a:t/>
          </a:r>
          <a:br>
            <a:rPr lang="ru-RU" sz="2800" b="1" kern="1200" dirty="0" smtClean="0">
              <a:latin typeface="Times New Roman" pitchFamily="18" charset="0"/>
              <a:cs typeface="Times New Roman" pitchFamily="18" charset="0"/>
            </a:rPr>
          </a:br>
          <a:r>
            <a:rPr lang="ru-RU" sz="2800" b="1" kern="1200" dirty="0" err="1" smtClean="0">
              <a:latin typeface="Times New Roman" pitchFamily="18" charset="0"/>
              <a:cs typeface="Times New Roman" pitchFamily="18" charset="0"/>
            </a:rPr>
            <a:t>фойдаланиш</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самарадорлиги</a:t>
          </a:r>
          <a:r>
            <a:rPr lang="ru-RU" sz="2800" b="1" kern="1200" dirty="0" smtClean="0">
              <a:latin typeface="Times New Roman" pitchFamily="18" charset="0"/>
              <a:cs typeface="Times New Roman" pitchFamily="18" charset="0"/>
            </a:rPr>
            <a:t>.</a:t>
          </a:r>
          <a:endParaRPr lang="ru-RU" sz="2800" b="1" kern="1200" dirty="0">
            <a:latin typeface="Times New Roman" pitchFamily="18" charset="0"/>
            <a:cs typeface="Times New Roman" pitchFamily="18" charset="0"/>
          </a:endParaRPr>
        </a:p>
      </dsp:txBody>
      <dsp:txXfrm>
        <a:off x="52774" y="53220"/>
        <a:ext cx="10936700" cy="975532"/>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DB0B3E-511E-475D-A2E4-3490E283BA6A}">
      <dsp:nvSpPr>
        <dsp:cNvPr id="0" name=""/>
        <dsp:cNvSpPr/>
      </dsp:nvSpPr>
      <dsp:spPr>
        <a:xfrm rot="5400000">
          <a:off x="-150208" y="151382"/>
          <a:ext cx="1001390" cy="700973"/>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1</a:t>
          </a:r>
          <a:endParaRPr lang="ru-RU" sz="2000" kern="1200" dirty="0">
            <a:latin typeface="Times New Roman" pitchFamily="18" charset="0"/>
            <a:cs typeface="Times New Roman" pitchFamily="18" charset="0"/>
          </a:endParaRPr>
        </a:p>
      </dsp:txBody>
      <dsp:txXfrm rot="-5400000">
        <a:off x="1" y="351661"/>
        <a:ext cx="700973" cy="300417"/>
      </dsp:txXfrm>
    </dsp:sp>
    <dsp:sp modelId="{451400F6-B128-4692-9D48-96DFDB2722D5}">
      <dsp:nvSpPr>
        <dsp:cNvPr id="0" name=""/>
        <dsp:cNvSpPr/>
      </dsp:nvSpPr>
      <dsp:spPr>
        <a:xfrm rot="5400000">
          <a:off x="5546158" y="-4844011"/>
          <a:ext cx="650903" cy="10341274"/>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dirty="0" err="1" smtClean="0">
              <a:latin typeface="Times New Roman" pitchFamily="18" charset="0"/>
              <a:cs typeface="Times New Roman" pitchFamily="18" charset="0"/>
            </a:rPr>
            <a:t>асосий</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капиталнинг</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таркиби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(тармоқ таркиби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турлар</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бўйича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таркиби</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rot="-5400000">
        <a:off x="700973" y="32948"/>
        <a:ext cx="10309500" cy="587355"/>
      </dsp:txXfrm>
    </dsp:sp>
    <dsp:sp modelId="{89E8F0E4-45EF-4693-8925-A540917CCEE6}">
      <dsp:nvSpPr>
        <dsp:cNvPr id="0" name=""/>
        <dsp:cNvSpPr/>
      </dsp:nvSpPr>
      <dsp:spPr>
        <a:xfrm rot="5400000">
          <a:off x="-150208" y="945877"/>
          <a:ext cx="1001390" cy="700973"/>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2</a:t>
          </a:r>
          <a:endParaRPr lang="ru-RU" sz="2000" kern="1200" dirty="0">
            <a:latin typeface="Times New Roman" pitchFamily="18" charset="0"/>
            <a:cs typeface="Times New Roman" pitchFamily="18" charset="0"/>
          </a:endParaRPr>
        </a:p>
      </dsp:txBody>
      <dsp:txXfrm rot="-5400000">
        <a:off x="1" y="1146156"/>
        <a:ext cx="700973" cy="300417"/>
      </dsp:txXfrm>
    </dsp:sp>
    <dsp:sp modelId="{C207C2A0-8486-4723-B898-A696B732F5D7}">
      <dsp:nvSpPr>
        <dsp:cNvPr id="0" name=""/>
        <dsp:cNvSpPr/>
      </dsp:nvSpPr>
      <dsp:spPr>
        <a:xfrm rot="5400000">
          <a:off x="5546158" y="-4049516"/>
          <a:ext cx="650903" cy="10341274"/>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dirty="0" err="1" smtClean="0">
              <a:latin typeface="Times New Roman" pitchFamily="18" charset="0"/>
              <a:cs typeface="Times New Roman" pitchFamily="18" charset="0"/>
            </a:rPr>
            <a:t>асосий</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капиталдан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фойдаланиш</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ва</a:t>
          </a:r>
          <a:r>
            <a:rPr lang="ru-RU" sz="2200" kern="1200" dirty="0" smtClean="0">
              <a:latin typeface="Times New Roman" pitchFamily="18" charset="0"/>
              <a:cs typeface="Times New Roman" pitchFamily="18" charset="0"/>
            </a:rPr>
            <a:t> уни </a:t>
          </a:r>
          <a:r>
            <a:rPr lang="ru-RU" sz="2200" kern="1200" dirty="0" err="1" smtClean="0">
              <a:latin typeface="Times New Roman" pitchFamily="18" charset="0"/>
              <a:cs typeface="Times New Roman" pitchFamily="18" charset="0"/>
            </a:rPr>
            <a:t>тақсимлаш самарадорлиги</a:t>
          </a:r>
          <a:r>
            <a:rPr lang="ru-RU" sz="2200" kern="1200" dirty="0" smtClean="0">
              <a:latin typeface="Times New Roman" pitchFamily="18" charset="0"/>
              <a:cs typeface="Times New Roman" pitchFamily="18" charset="0"/>
            </a:rPr>
            <a:t>; </a:t>
          </a:r>
          <a:endParaRPr lang="ru-RU" sz="2200" kern="1200" dirty="0">
            <a:latin typeface="Times New Roman" pitchFamily="18" charset="0"/>
            <a:cs typeface="Times New Roman" pitchFamily="18" charset="0"/>
          </a:endParaRPr>
        </a:p>
      </dsp:txBody>
      <dsp:txXfrm rot="-5400000">
        <a:off x="700973" y="827443"/>
        <a:ext cx="10309500" cy="587355"/>
      </dsp:txXfrm>
    </dsp:sp>
    <dsp:sp modelId="{84DF9EAA-522B-4EF7-923A-586AA5508CDB}">
      <dsp:nvSpPr>
        <dsp:cNvPr id="0" name=""/>
        <dsp:cNvSpPr/>
      </dsp:nvSpPr>
      <dsp:spPr>
        <a:xfrm rot="5400000">
          <a:off x="-150208" y="1740371"/>
          <a:ext cx="1001390" cy="700973"/>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3</a:t>
          </a:r>
          <a:endParaRPr lang="ru-RU" sz="2000" kern="1200" dirty="0">
            <a:latin typeface="Times New Roman" pitchFamily="18" charset="0"/>
            <a:cs typeface="Times New Roman" pitchFamily="18" charset="0"/>
          </a:endParaRPr>
        </a:p>
      </dsp:txBody>
      <dsp:txXfrm rot="-5400000">
        <a:off x="1" y="1940650"/>
        <a:ext cx="700973" cy="300417"/>
      </dsp:txXfrm>
    </dsp:sp>
    <dsp:sp modelId="{30C61681-55C4-443D-B592-84A5E33169D3}">
      <dsp:nvSpPr>
        <dsp:cNvPr id="0" name=""/>
        <dsp:cNvSpPr/>
      </dsp:nvSpPr>
      <dsp:spPr>
        <a:xfrm rot="5400000">
          <a:off x="5546158" y="-3255022"/>
          <a:ext cx="650903" cy="10341274"/>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ru-RU" sz="2200" kern="1200" dirty="0" err="1" smtClean="0">
              <a:latin typeface="Times New Roman" pitchFamily="18" charset="0"/>
              <a:cs typeface="Times New Roman" pitchFamily="18" charset="0"/>
            </a:rPr>
            <a:t>эскирган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меҳнат воситаларини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янгилари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билан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амаштириш</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йўллари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ва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усуллари</a:t>
          </a:r>
          <a:endParaRPr lang="ru-RU" sz="2200" kern="1200" dirty="0">
            <a:latin typeface="Times New Roman" pitchFamily="18" charset="0"/>
            <a:cs typeface="Times New Roman" pitchFamily="18" charset="0"/>
          </a:endParaRPr>
        </a:p>
      </dsp:txBody>
      <dsp:txXfrm rot="-5400000">
        <a:off x="700973" y="1621937"/>
        <a:ext cx="10309500" cy="587355"/>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F6E012-6044-4420-A980-8376925A9E35}">
      <dsp:nvSpPr>
        <dsp:cNvPr id="0" name=""/>
        <dsp:cNvSpPr/>
      </dsp:nvSpPr>
      <dsp:spPr>
        <a:xfrm>
          <a:off x="0" y="360908"/>
          <a:ext cx="11134846" cy="947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358775" algn="just" defTabSz="800100" rtl="0">
            <a:lnSpc>
              <a:spcPct val="90000"/>
            </a:lnSpc>
            <a:spcBef>
              <a:spcPct val="0"/>
            </a:spcBef>
            <a:spcAft>
              <a:spcPct val="35000"/>
            </a:spcAft>
          </a:pPr>
          <a:r>
            <a:rPr lang="uz-Cyrl-UZ" sz="1800" b="1" kern="1200" dirty="0" smtClean="0">
              <a:latin typeface="Times New Roman" panose="02020603050405020304" pitchFamily="18" charset="0"/>
              <a:cs typeface="Times New Roman" panose="02020603050405020304" pitchFamily="18" charset="0"/>
            </a:rPr>
            <a:t>Асосий капитални шакллантиришда чет эл инвестицияларининг иштирокини барқарорлаштириш ташқи иқтисодий фаолиятни эркинлаштириш, инвестиция муҳитини ривожлантириш ва инвестиция фаолиятини давлат томонидан тартибга солишда қуйидаги ўзгаришларни тақозо этади:</a:t>
          </a:r>
          <a:endParaRPr lang="ru-RU" sz="1800" b="1" kern="1200" dirty="0">
            <a:latin typeface="Times New Roman" panose="02020603050405020304" pitchFamily="18" charset="0"/>
            <a:cs typeface="Times New Roman" panose="02020603050405020304" pitchFamily="18" charset="0"/>
          </a:endParaRPr>
        </a:p>
      </dsp:txBody>
      <dsp:txXfrm>
        <a:off x="46263" y="407171"/>
        <a:ext cx="11042320" cy="855173"/>
      </dsp:txXfrm>
    </dsp:sp>
    <dsp:sp modelId="{48D744DA-CFB5-4E19-A9E6-B24E250B7991}">
      <dsp:nvSpPr>
        <dsp:cNvPr id="0" name=""/>
        <dsp:cNvSpPr/>
      </dsp:nvSpPr>
      <dsp:spPr>
        <a:xfrm>
          <a:off x="0" y="1360448"/>
          <a:ext cx="11134846" cy="947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rtl="0">
            <a:lnSpc>
              <a:spcPct val="90000"/>
            </a:lnSpc>
            <a:spcBef>
              <a:spcPct val="0"/>
            </a:spcBef>
            <a:spcAft>
              <a:spcPct val="35000"/>
            </a:spcAft>
          </a:pPr>
          <a:r>
            <a:rPr lang="uz-Cyrl-UZ" sz="1800" kern="1200" smtClean="0">
              <a:latin typeface="Times New Roman" panose="02020603050405020304" pitchFamily="18" charset="0"/>
              <a:cs typeface="Times New Roman" panose="02020603050405020304" pitchFamily="18" charset="0"/>
            </a:rPr>
            <a:t>- ишлаб чиқариш технологияларини сотиб олиш, глобал илмларни эгаллаш, солиқларнинг тартибловчи ролини такомиллаштириш, уларнинг рағбатлантирувчилик ролини кучайтириш;</a:t>
          </a:r>
          <a:endParaRPr lang="ru-RU" sz="1800" kern="1200">
            <a:latin typeface="Times New Roman" panose="02020603050405020304" pitchFamily="18" charset="0"/>
            <a:cs typeface="Times New Roman" panose="02020603050405020304" pitchFamily="18" charset="0"/>
          </a:endParaRPr>
        </a:p>
      </dsp:txBody>
      <dsp:txXfrm>
        <a:off x="46263" y="1406711"/>
        <a:ext cx="11042320" cy="855173"/>
      </dsp:txXfrm>
    </dsp:sp>
    <dsp:sp modelId="{A10D2870-474B-4104-978E-26535B564480}">
      <dsp:nvSpPr>
        <dsp:cNvPr id="0" name=""/>
        <dsp:cNvSpPr/>
      </dsp:nvSpPr>
      <dsp:spPr>
        <a:xfrm>
          <a:off x="0" y="2359988"/>
          <a:ext cx="11134846" cy="947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rtl="0">
            <a:lnSpc>
              <a:spcPct val="90000"/>
            </a:lnSpc>
            <a:spcBef>
              <a:spcPct val="0"/>
            </a:spcBef>
            <a:spcAft>
              <a:spcPct val="35000"/>
            </a:spcAft>
          </a:pPr>
          <a:r>
            <a:rPr lang="uz-Cyrl-UZ" sz="1800" kern="1200" smtClean="0">
              <a:latin typeface="Times New Roman" panose="02020603050405020304" pitchFamily="18" charset="0"/>
              <a:cs typeface="Times New Roman" panose="02020603050405020304" pitchFamily="18" charset="0"/>
            </a:rPr>
            <a:t>- тўғридан-тўғри хорижий инвестицияларни жалб этишни узоқ муддатли ҳудудий, мақсадли дастурларга мувофиқ олиб бориш; </a:t>
          </a:r>
          <a:endParaRPr lang="ru-RU" sz="1800" kern="1200">
            <a:latin typeface="Times New Roman" panose="02020603050405020304" pitchFamily="18" charset="0"/>
            <a:cs typeface="Times New Roman" panose="02020603050405020304" pitchFamily="18" charset="0"/>
          </a:endParaRPr>
        </a:p>
      </dsp:txBody>
      <dsp:txXfrm>
        <a:off x="46263" y="2406251"/>
        <a:ext cx="11042320" cy="855173"/>
      </dsp:txXfrm>
    </dsp:sp>
    <dsp:sp modelId="{76D0A77F-4368-4878-BA36-F723B48AC63C}">
      <dsp:nvSpPr>
        <dsp:cNvPr id="0" name=""/>
        <dsp:cNvSpPr/>
      </dsp:nvSpPr>
      <dsp:spPr>
        <a:xfrm>
          <a:off x="0" y="3359528"/>
          <a:ext cx="11134846" cy="947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rtl="0">
            <a:lnSpc>
              <a:spcPct val="90000"/>
            </a:lnSpc>
            <a:spcBef>
              <a:spcPct val="0"/>
            </a:spcBef>
            <a:spcAft>
              <a:spcPct val="35000"/>
            </a:spcAft>
          </a:pPr>
          <a:r>
            <a:rPr lang="uz-Cyrl-UZ" sz="1800" kern="1200" smtClean="0">
              <a:latin typeface="Times New Roman" panose="02020603050405020304" pitchFamily="18" charset="0"/>
              <a:cs typeface="Times New Roman" panose="02020603050405020304" pitchFamily="18" charset="0"/>
            </a:rPr>
            <a:t>-  импортга чекловларни иқтисодиётда импорт ўрнини босувчи ишлаб  чиқариш тармоқларини ривожлантириш билан мутаносиб равишда киритиб бориш, мазкур тармоқларни асосан хорижий инвестициялари ҳисобидан молиялаштириш;  </a:t>
          </a:r>
          <a:endParaRPr lang="ru-RU" sz="1800" kern="1200">
            <a:latin typeface="Times New Roman" panose="02020603050405020304" pitchFamily="18" charset="0"/>
            <a:cs typeface="Times New Roman" panose="02020603050405020304" pitchFamily="18" charset="0"/>
          </a:endParaRPr>
        </a:p>
      </dsp:txBody>
      <dsp:txXfrm>
        <a:off x="46263" y="3405791"/>
        <a:ext cx="11042320" cy="855173"/>
      </dsp:txXfrm>
    </dsp:sp>
    <dsp:sp modelId="{E0A07B71-583C-4A0D-B2F8-03D8FB523E5F}">
      <dsp:nvSpPr>
        <dsp:cNvPr id="0" name=""/>
        <dsp:cNvSpPr/>
      </dsp:nvSpPr>
      <dsp:spPr>
        <a:xfrm>
          <a:off x="0" y="4359068"/>
          <a:ext cx="11134846" cy="947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rtl="0">
            <a:lnSpc>
              <a:spcPct val="90000"/>
            </a:lnSpc>
            <a:spcBef>
              <a:spcPct val="0"/>
            </a:spcBef>
            <a:spcAft>
              <a:spcPct val="35000"/>
            </a:spcAft>
          </a:pPr>
          <a:r>
            <a:rPr lang="uz-Cyrl-UZ" sz="1800" kern="1200" dirty="0" smtClean="0">
              <a:latin typeface="Times New Roman" panose="02020603050405020304" pitchFamily="18" charset="0"/>
              <a:cs typeface="Times New Roman" panose="02020603050405020304" pitchFamily="18" charset="0"/>
            </a:rPr>
            <a:t>- мамлакатга хорижий капитални кенг миқёсда жалб қилишда кредитлар ҳиссасини камайтириш ва бевосита хорижий инвестициялар ҳиссасини ўстиришга эришиш лозим</a:t>
          </a:r>
          <a:endParaRPr lang="ru-RU" sz="1800" kern="1200" dirty="0">
            <a:latin typeface="Times New Roman" panose="02020603050405020304" pitchFamily="18" charset="0"/>
            <a:cs typeface="Times New Roman" panose="02020603050405020304" pitchFamily="18" charset="0"/>
          </a:endParaRPr>
        </a:p>
      </dsp:txBody>
      <dsp:txXfrm>
        <a:off x="46263" y="4405331"/>
        <a:ext cx="11042320" cy="855173"/>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1FEFF-3D92-463A-9F45-B0D213EF11A9}">
      <dsp:nvSpPr>
        <dsp:cNvPr id="0" name=""/>
        <dsp:cNvSpPr/>
      </dsp:nvSpPr>
      <dsp:spPr>
        <a:xfrm>
          <a:off x="0" y="1816"/>
          <a:ext cx="5757874" cy="77220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uz-Cyrl-UZ" sz="3300" b="1" kern="1200" dirty="0" smtClean="0">
              <a:latin typeface="Times New Roman" pitchFamily="18" charset="0"/>
              <a:cs typeface="Times New Roman" pitchFamily="18" charset="0"/>
            </a:rPr>
            <a:t>Жисмоний          </a:t>
          </a:r>
          <a:endParaRPr lang="ru-RU" sz="3300" kern="1200" dirty="0">
            <a:latin typeface="Times New Roman" pitchFamily="18" charset="0"/>
            <a:cs typeface="Times New Roman" pitchFamily="18" charset="0"/>
          </a:endParaRPr>
        </a:p>
      </dsp:txBody>
      <dsp:txXfrm>
        <a:off x="37696" y="39512"/>
        <a:ext cx="5682482" cy="696808"/>
      </dsp:txXfrm>
    </dsp:sp>
    <dsp:sp modelId="{8F82BEAE-47FC-4F99-8DA2-36374AE81616}">
      <dsp:nvSpPr>
        <dsp:cNvPr id="0" name=""/>
        <dsp:cNvSpPr/>
      </dsp:nvSpPr>
      <dsp:spPr>
        <a:xfrm>
          <a:off x="0" y="869056"/>
          <a:ext cx="5757874" cy="77220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uz-Cyrl-UZ" sz="3300" b="1" kern="1200" dirty="0" smtClean="0">
              <a:latin typeface="Times New Roman" pitchFamily="18" charset="0"/>
              <a:cs typeface="Times New Roman" pitchFamily="18" charset="0"/>
            </a:rPr>
            <a:t>маънавий</a:t>
          </a:r>
          <a:endParaRPr lang="ru-RU" sz="3300" kern="1200" dirty="0">
            <a:latin typeface="Times New Roman" pitchFamily="18" charset="0"/>
            <a:cs typeface="Times New Roman" pitchFamily="18" charset="0"/>
          </a:endParaRPr>
        </a:p>
      </dsp:txBody>
      <dsp:txXfrm>
        <a:off x="37696" y="906752"/>
        <a:ext cx="5682482" cy="696808"/>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1854B7-56C6-4F5A-A646-34D99EC747F2}">
      <dsp:nvSpPr>
        <dsp:cNvPr id="0" name=""/>
        <dsp:cNvSpPr/>
      </dsp:nvSpPr>
      <dsp:spPr>
        <a:xfrm>
          <a:off x="0" y="8698"/>
          <a:ext cx="10938075" cy="1053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uz-Cyrl-UZ" sz="4500" b="1" kern="1200" dirty="0" smtClean="0">
              <a:latin typeface="Times New Roman" pitchFamily="18" charset="0"/>
              <a:cs typeface="Times New Roman" pitchFamily="18" charset="0"/>
            </a:rPr>
            <a:t>Меҳнат воситалари</a:t>
          </a:r>
          <a:r>
            <a:rPr lang="ru-RU" sz="4500" b="1" kern="1200" dirty="0" err="1" smtClean="0">
              <a:latin typeface="Times New Roman" pitchFamily="18" charset="0"/>
              <a:cs typeface="Times New Roman" pitchFamily="18" charset="0"/>
            </a:rPr>
            <a:t>нинг</a:t>
          </a:r>
          <a:r>
            <a:rPr lang="uz-Cyrl-UZ" sz="4500" b="1" kern="1200" dirty="0" smtClean="0">
              <a:latin typeface="Times New Roman" pitchFamily="18" charset="0"/>
              <a:cs typeface="Times New Roman" pitchFamily="18" charset="0"/>
            </a:rPr>
            <a:t> эскириши</a:t>
          </a:r>
          <a:endParaRPr lang="ru-RU" sz="4500" b="1" kern="1200" dirty="0">
            <a:latin typeface="Times New Roman" pitchFamily="18" charset="0"/>
            <a:cs typeface="Times New Roman" pitchFamily="18" charset="0"/>
          </a:endParaRPr>
        </a:p>
      </dsp:txBody>
      <dsp:txXfrm>
        <a:off x="51403" y="60101"/>
        <a:ext cx="10835269" cy="950194"/>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9A019D-10BD-44CF-97C8-127FC11A4D11}">
      <dsp:nvSpPr>
        <dsp:cNvPr id="0" name=""/>
        <dsp:cNvSpPr/>
      </dsp:nvSpPr>
      <dsp:spPr>
        <a:xfrm rot="5400000">
          <a:off x="4306293" y="146554"/>
          <a:ext cx="977032" cy="683922"/>
        </a:xfrm>
        <a:prstGeom prst="chevron">
          <a:avLst/>
        </a:prstGeom>
        <a:no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endParaRPr lang="ru-RU" sz="2000" b="0" i="0" kern="1200" dirty="0">
            <a:latin typeface="Times New Roman" pitchFamily="18" charset="0"/>
            <a:cs typeface="Times New Roman" pitchFamily="18" charset="0"/>
          </a:endParaRPr>
        </a:p>
      </dsp:txBody>
      <dsp:txXfrm rot="-5400000">
        <a:off x="4452848" y="341960"/>
        <a:ext cx="683922" cy="293110"/>
      </dsp:txXfrm>
    </dsp:sp>
    <dsp:sp modelId="{28369799-61F4-4BC3-9907-43C101AAE895}">
      <dsp:nvSpPr>
        <dsp:cNvPr id="0" name=""/>
        <dsp:cNvSpPr/>
      </dsp:nvSpPr>
      <dsp:spPr>
        <a:xfrm rot="5400000">
          <a:off x="5493463" y="-4808271"/>
          <a:ext cx="635070" cy="10254152"/>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uz-Cyrl-UZ" sz="2800" b="1" i="0" u="sng" kern="1200" dirty="0" smtClean="0">
              <a:latin typeface="Times New Roman" pitchFamily="18" charset="0"/>
              <a:cs typeface="Times New Roman" pitchFamily="18" charset="0"/>
            </a:rPr>
            <a:t>Меҳнат воситалари жисмоний эскиришининг икки </a:t>
          </a:r>
          <a:r>
            <a:rPr lang="uz-Cyrl-UZ" sz="2800" b="1" i="0" u="sng" kern="1200" dirty="0" smtClean="0">
              <a:latin typeface="Times New Roman" pitchFamily="18" charset="0"/>
              <a:cs typeface="Times New Roman" pitchFamily="18" charset="0"/>
            </a:rPr>
            <a:t>шакли: </a:t>
          </a:r>
          <a:endParaRPr lang="ru-RU" sz="2800" b="1" i="0" kern="1200" dirty="0">
            <a:latin typeface="Times New Roman" pitchFamily="18" charset="0"/>
            <a:cs typeface="Times New Roman" pitchFamily="18" charset="0"/>
          </a:endParaRPr>
        </a:p>
      </dsp:txBody>
      <dsp:txXfrm rot="-5400000">
        <a:off x="683922" y="32272"/>
        <a:ext cx="10223150" cy="573066"/>
      </dsp:txXfrm>
    </dsp:sp>
    <dsp:sp modelId="{1F06A42D-C722-4205-8996-8E03B55D4482}">
      <dsp:nvSpPr>
        <dsp:cNvPr id="0" name=""/>
        <dsp:cNvSpPr/>
      </dsp:nvSpPr>
      <dsp:spPr>
        <a:xfrm rot="5400000">
          <a:off x="-146554" y="919679"/>
          <a:ext cx="977032" cy="683922"/>
        </a:xfrm>
        <a:prstGeom prst="chevron">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uz-Cyrl-UZ" sz="2000" b="0" i="0" kern="1200" dirty="0" smtClean="0">
              <a:latin typeface="Times New Roman" pitchFamily="18" charset="0"/>
              <a:cs typeface="Times New Roman" pitchFamily="18" charset="0"/>
            </a:rPr>
            <a:t>1</a:t>
          </a:r>
          <a:endParaRPr lang="ru-RU" sz="2000" b="0" i="0" kern="1200" dirty="0">
            <a:latin typeface="Times New Roman" pitchFamily="18" charset="0"/>
            <a:cs typeface="Times New Roman" pitchFamily="18" charset="0"/>
          </a:endParaRPr>
        </a:p>
      </dsp:txBody>
      <dsp:txXfrm rot="-5400000">
        <a:off x="1" y="1115085"/>
        <a:ext cx="683922" cy="293110"/>
      </dsp:txXfrm>
    </dsp:sp>
    <dsp:sp modelId="{5111F658-BE1B-4AA0-BBBD-51F8B9F3CC5F}">
      <dsp:nvSpPr>
        <dsp:cNvPr id="0" name=""/>
        <dsp:cNvSpPr/>
      </dsp:nvSpPr>
      <dsp:spPr>
        <a:xfrm rot="5400000">
          <a:off x="5493463" y="-4036416"/>
          <a:ext cx="635070" cy="10254152"/>
        </a:xfrm>
        <a:prstGeom prst="round2Same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uz-Cyrl-UZ" sz="2800" b="0" i="0" kern="1200" dirty="0" smtClean="0">
              <a:latin typeface="Times New Roman" pitchFamily="18" charset="0"/>
              <a:cs typeface="Times New Roman" pitchFamily="18" charset="0"/>
            </a:rPr>
            <a:t>ишлаб чиқариш жараёнида фойдаланиш натижасида</a:t>
          </a:r>
          <a:endParaRPr lang="ru-RU" sz="2800" b="0" i="0" kern="1200" dirty="0">
            <a:latin typeface="Times New Roman" pitchFamily="18" charset="0"/>
            <a:cs typeface="Times New Roman" pitchFamily="18" charset="0"/>
          </a:endParaRPr>
        </a:p>
      </dsp:txBody>
      <dsp:txXfrm rot="-5400000">
        <a:off x="683922" y="804127"/>
        <a:ext cx="10223150" cy="573066"/>
      </dsp:txXfrm>
    </dsp:sp>
    <dsp:sp modelId="{32BE5C94-8A31-49B4-B468-24754AFCE38C}">
      <dsp:nvSpPr>
        <dsp:cNvPr id="0" name=""/>
        <dsp:cNvSpPr/>
      </dsp:nvSpPr>
      <dsp:spPr>
        <a:xfrm rot="5400000">
          <a:off x="-146554" y="1691534"/>
          <a:ext cx="977032" cy="683922"/>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uz-Cyrl-UZ" sz="2000" b="0" i="0" kern="1200" dirty="0" smtClean="0">
              <a:latin typeface="Times New Roman" pitchFamily="18" charset="0"/>
              <a:cs typeface="Times New Roman" pitchFamily="18" charset="0"/>
            </a:rPr>
            <a:t>2</a:t>
          </a:r>
          <a:endParaRPr lang="ru-RU" sz="2000" b="0" i="0" kern="1200" dirty="0">
            <a:latin typeface="Times New Roman" pitchFamily="18" charset="0"/>
            <a:cs typeface="Times New Roman" pitchFamily="18" charset="0"/>
          </a:endParaRPr>
        </a:p>
      </dsp:txBody>
      <dsp:txXfrm rot="-5400000">
        <a:off x="1" y="1886940"/>
        <a:ext cx="683922" cy="293110"/>
      </dsp:txXfrm>
    </dsp:sp>
    <dsp:sp modelId="{65F69100-242E-432C-BAED-89415FC0DE97}">
      <dsp:nvSpPr>
        <dsp:cNvPr id="0" name=""/>
        <dsp:cNvSpPr/>
      </dsp:nvSpPr>
      <dsp:spPr>
        <a:xfrm rot="5400000">
          <a:off x="5493463" y="-3264560"/>
          <a:ext cx="635070" cy="10254152"/>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uz-Cyrl-UZ" sz="2800" b="0" i="0" kern="1200" dirty="0" smtClean="0">
              <a:latin typeface="Times New Roman" pitchFamily="18" charset="0"/>
              <a:cs typeface="Times New Roman" pitchFamily="18" charset="0"/>
            </a:rPr>
            <a:t>табиий кучларнинг таъсирида жисмоний эскириш.</a:t>
          </a:r>
          <a:endParaRPr lang="ru-RU" sz="2800" b="0" i="0" kern="1200" dirty="0">
            <a:latin typeface="Times New Roman" pitchFamily="18" charset="0"/>
            <a:cs typeface="Times New Roman" pitchFamily="18" charset="0"/>
          </a:endParaRPr>
        </a:p>
      </dsp:txBody>
      <dsp:txXfrm rot="-5400000">
        <a:off x="683922" y="1575983"/>
        <a:ext cx="10223150" cy="573066"/>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FBDA3E-E149-4A15-9752-0A085FC6F80F}">
      <dsp:nvSpPr>
        <dsp:cNvPr id="0" name=""/>
        <dsp:cNvSpPr/>
      </dsp:nvSpPr>
      <dsp:spPr>
        <a:xfrm rot="5400000">
          <a:off x="-172949" y="175009"/>
          <a:ext cx="1152995" cy="807096"/>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1</a:t>
          </a:r>
          <a:endParaRPr lang="ru-RU" sz="2400" kern="1200" dirty="0">
            <a:latin typeface="Times New Roman" pitchFamily="18" charset="0"/>
            <a:cs typeface="Times New Roman" pitchFamily="18" charset="0"/>
          </a:endParaRPr>
        </a:p>
      </dsp:txBody>
      <dsp:txXfrm rot="-5400000">
        <a:off x="1" y="405607"/>
        <a:ext cx="807096" cy="345899"/>
      </dsp:txXfrm>
    </dsp:sp>
    <dsp:sp modelId="{DBD39C03-CBA8-4811-81D7-315F9C5C77B5}">
      <dsp:nvSpPr>
        <dsp:cNvPr id="0" name=""/>
        <dsp:cNvSpPr/>
      </dsp:nvSpPr>
      <dsp:spPr>
        <a:xfrm rot="5400000">
          <a:off x="5549949" y="-4740792"/>
          <a:ext cx="749446" cy="10235152"/>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uz-Cyrl-UZ" sz="1600" kern="1200" dirty="0" smtClean="0">
              <a:latin typeface="Times New Roman" pitchFamily="18" charset="0"/>
              <a:cs typeface="Times New Roman" pitchFamily="18" charset="0"/>
            </a:rPr>
            <a:t>ишлаб чиқариш технологияларини сотиб олиш, глобал илмларни эгаллаш, солиқларнинг тартибловчи ролини такомиллаштириш, уларнинг рағбатлантирувчилик ролини кучайтириш;</a:t>
          </a:r>
          <a:endParaRPr lang="ru-RU" sz="1600" kern="1200" dirty="0">
            <a:latin typeface="Times New Roman" pitchFamily="18" charset="0"/>
            <a:cs typeface="Times New Roman" pitchFamily="18" charset="0"/>
          </a:endParaRPr>
        </a:p>
      </dsp:txBody>
      <dsp:txXfrm rot="-5400000">
        <a:off x="807097" y="38645"/>
        <a:ext cx="10198567" cy="676276"/>
      </dsp:txXfrm>
    </dsp:sp>
    <dsp:sp modelId="{807BB133-C8FA-41E9-8836-F03F91C9B016}">
      <dsp:nvSpPr>
        <dsp:cNvPr id="0" name=""/>
        <dsp:cNvSpPr/>
      </dsp:nvSpPr>
      <dsp:spPr>
        <a:xfrm rot="5400000">
          <a:off x="-172949" y="1179960"/>
          <a:ext cx="1152995" cy="807096"/>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2</a:t>
          </a:r>
          <a:endParaRPr lang="ru-RU" sz="2400" kern="1200" dirty="0">
            <a:latin typeface="Times New Roman" pitchFamily="18" charset="0"/>
            <a:cs typeface="Times New Roman" pitchFamily="18" charset="0"/>
          </a:endParaRPr>
        </a:p>
      </dsp:txBody>
      <dsp:txXfrm rot="-5400000">
        <a:off x="1" y="1410558"/>
        <a:ext cx="807096" cy="345899"/>
      </dsp:txXfrm>
    </dsp:sp>
    <dsp:sp modelId="{28672453-8E61-40DD-92B1-279C15D1E5E3}">
      <dsp:nvSpPr>
        <dsp:cNvPr id="0" name=""/>
        <dsp:cNvSpPr/>
      </dsp:nvSpPr>
      <dsp:spPr>
        <a:xfrm rot="5400000">
          <a:off x="5549949" y="-3735841"/>
          <a:ext cx="749446" cy="10235152"/>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uz-Cyrl-UZ" sz="1600" kern="1200" dirty="0" smtClean="0">
              <a:latin typeface="Times New Roman" pitchFamily="18" charset="0"/>
              <a:cs typeface="Times New Roman" pitchFamily="18" charset="0"/>
            </a:rPr>
            <a:t>тўғридан-тўғри хорижий инвестицияларни жалб этишни узоқ муддатли ҳудудий, мақсадли дастурларга мувофиқ олиб бориш; </a:t>
          </a:r>
          <a:endParaRPr lang="ru-RU" sz="1600" kern="1200" dirty="0">
            <a:latin typeface="Times New Roman" pitchFamily="18" charset="0"/>
            <a:cs typeface="Times New Roman" pitchFamily="18" charset="0"/>
          </a:endParaRPr>
        </a:p>
      </dsp:txBody>
      <dsp:txXfrm rot="-5400000">
        <a:off x="807097" y="1043596"/>
        <a:ext cx="10198567" cy="676276"/>
      </dsp:txXfrm>
    </dsp:sp>
    <dsp:sp modelId="{2183A457-7686-41BB-9D62-9AD6B4660724}">
      <dsp:nvSpPr>
        <dsp:cNvPr id="0" name=""/>
        <dsp:cNvSpPr/>
      </dsp:nvSpPr>
      <dsp:spPr>
        <a:xfrm rot="5400000">
          <a:off x="-172949" y="2184911"/>
          <a:ext cx="1152995" cy="807096"/>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3</a:t>
          </a:r>
          <a:endParaRPr lang="ru-RU" sz="2400" kern="1200" dirty="0">
            <a:latin typeface="Times New Roman" pitchFamily="18" charset="0"/>
            <a:cs typeface="Times New Roman" pitchFamily="18" charset="0"/>
          </a:endParaRPr>
        </a:p>
      </dsp:txBody>
      <dsp:txXfrm rot="-5400000">
        <a:off x="1" y="2415509"/>
        <a:ext cx="807096" cy="345899"/>
      </dsp:txXfrm>
    </dsp:sp>
    <dsp:sp modelId="{3F2C95FB-F83C-40C7-84B9-0498F500FF0D}">
      <dsp:nvSpPr>
        <dsp:cNvPr id="0" name=""/>
        <dsp:cNvSpPr/>
      </dsp:nvSpPr>
      <dsp:spPr>
        <a:xfrm rot="5400000">
          <a:off x="5549949" y="-2730891"/>
          <a:ext cx="749446" cy="10235152"/>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uz-Cyrl-UZ" sz="1600" kern="1200" dirty="0" smtClean="0">
              <a:latin typeface="Times New Roman" pitchFamily="18" charset="0"/>
              <a:cs typeface="Times New Roman" pitchFamily="18" charset="0"/>
            </a:rPr>
            <a:t>импортга чекловларни иқтисодиётда импорт ўрнини босувчи ишлаб  чиқариш тармоқларини ривожлантириш билан мутаносиб равишда киритиб бориш, мазкур тармоқларни асосан хорижий инвестициялар ҳисобидан молиялаштириш;  </a:t>
          </a:r>
          <a:endParaRPr lang="ru-RU" sz="1600" kern="1200" dirty="0">
            <a:latin typeface="Times New Roman" pitchFamily="18" charset="0"/>
            <a:cs typeface="Times New Roman" pitchFamily="18" charset="0"/>
          </a:endParaRPr>
        </a:p>
      </dsp:txBody>
      <dsp:txXfrm rot="-5400000">
        <a:off x="807097" y="2048546"/>
        <a:ext cx="10198567" cy="676276"/>
      </dsp:txXfrm>
    </dsp:sp>
    <dsp:sp modelId="{4353FDD4-F8CC-48E9-BF8A-BBB3F3F12799}">
      <dsp:nvSpPr>
        <dsp:cNvPr id="0" name=""/>
        <dsp:cNvSpPr/>
      </dsp:nvSpPr>
      <dsp:spPr>
        <a:xfrm rot="5400000">
          <a:off x="-172949" y="3189861"/>
          <a:ext cx="1152995" cy="807096"/>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4</a:t>
          </a:r>
          <a:endParaRPr lang="ru-RU" sz="2400" kern="1200" dirty="0">
            <a:latin typeface="Times New Roman" pitchFamily="18" charset="0"/>
            <a:cs typeface="Times New Roman" pitchFamily="18" charset="0"/>
          </a:endParaRPr>
        </a:p>
      </dsp:txBody>
      <dsp:txXfrm rot="-5400000">
        <a:off x="1" y="3420459"/>
        <a:ext cx="807096" cy="345899"/>
      </dsp:txXfrm>
    </dsp:sp>
    <dsp:sp modelId="{DADF7F27-2D7C-464A-AD10-5710C7C4BC20}">
      <dsp:nvSpPr>
        <dsp:cNvPr id="0" name=""/>
        <dsp:cNvSpPr/>
      </dsp:nvSpPr>
      <dsp:spPr>
        <a:xfrm rot="5400000">
          <a:off x="5549949" y="-1725940"/>
          <a:ext cx="749446" cy="10235152"/>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uz-Cyrl-UZ" sz="1600" kern="1200" dirty="0" smtClean="0">
              <a:latin typeface="Times New Roman" pitchFamily="18" charset="0"/>
              <a:cs typeface="Times New Roman" pitchFamily="18" charset="0"/>
            </a:rPr>
            <a:t>мамлакатга хорижий капитални кенг миқёсда жалб қилишда кредитлар ҳиссасини камайтириш ва бевосита хорижий инвестициялар ҳиссасини ўстиришга эришиш лозим. </a:t>
          </a:r>
          <a:endParaRPr lang="ru-RU" sz="1600" kern="1200" dirty="0">
            <a:latin typeface="Times New Roman" pitchFamily="18" charset="0"/>
            <a:cs typeface="Times New Roman" pitchFamily="18" charset="0"/>
          </a:endParaRPr>
        </a:p>
      </dsp:txBody>
      <dsp:txXfrm rot="-5400000">
        <a:off x="807097" y="3053497"/>
        <a:ext cx="10198567" cy="676276"/>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00CEE9-4C9E-4208-8D6B-EA52FABC6C06}">
      <dsp:nvSpPr>
        <dsp:cNvPr id="0" name=""/>
        <dsp:cNvSpPr/>
      </dsp:nvSpPr>
      <dsp:spPr>
        <a:xfrm>
          <a:off x="0" y="9815"/>
          <a:ext cx="11042249" cy="13572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uz-Cyrl-UZ" sz="2000" b="1" kern="1200" dirty="0" smtClean="0">
              <a:latin typeface="Times New Roman" pitchFamily="18" charset="0"/>
              <a:cs typeface="Times New Roman" pitchFamily="18" charset="0"/>
            </a:rPr>
            <a:t>Асосий капитални шакллантиришда чет эл инвестицияларининг иштирокини барқарорлаштириш ташқи иқтисодий фаолиятни эркинлаштириш, инвестиция муҳитини ривожлантириш ва инвестиция фаолиятини давлат томонидан тартибга солишда қуйидаги ўзгаришларни тақозо этади:</a:t>
          </a:r>
          <a:endParaRPr lang="ru-RU" sz="2000" b="1" kern="1200" dirty="0">
            <a:latin typeface="Times New Roman" pitchFamily="18" charset="0"/>
            <a:cs typeface="Times New Roman" pitchFamily="18" charset="0"/>
          </a:endParaRPr>
        </a:p>
      </dsp:txBody>
      <dsp:txXfrm>
        <a:off x="66253" y="76068"/>
        <a:ext cx="10909743" cy="1224694"/>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24ABEB-0AD1-462F-AD34-6A0B2E66692D}">
      <dsp:nvSpPr>
        <dsp:cNvPr id="0" name=""/>
        <dsp:cNvSpPr/>
      </dsp:nvSpPr>
      <dsp:spPr>
        <a:xfrm>
          <a:off x="0" y="816111"/>
          <a:ext cx="11030673" cy="13356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B8E320FF-8650-477A-8B44-FDB61F3E1371}">
      <dsp:nvSpPr>
        <dsp:cNvPr id="0" name=""/>
        <dsp:cNvSpPr/>
      </dsp:nvSpPr>
      <dsp:spPr>
        <a:xfrm>
          <a:off x="551533" y="33831"/>
          <a:ext cx="9674926" cy="156456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1853" tIns="0" rIns="291853" bIns="0" numCol="1" spcCol="1270" anchor="ctr" anchorCtr="0">
          <a:noAutofit/>
        </a:bodyPr>
        <a:lstStyle/>
        <a:p>
          <a:pPr lvl="0" algn="just" defTabSz="800100" rtl="0">
            <a:lnSpc>
              <a:spcPct val="90000"/>
            </a:lnSpc>
            <a:spcBef>
              <a:spcPct val="0"/>
            </a:spcBef>
            <a:spcAft>
              <a:spcPct val="35000"/>
            </a:spcAft>
          </a:pPr>
          <a:r>
            <a:rPr lang="uz-Cyrl-UZ" sz="1800" b="1" i="1" kern="1200" dirty="0" smtClean="0">
              <a:latin typeface="Times New Roman" pitchFamily="18" charset="0"/>
              <a:cs typeface="Times New Roman" pitchFamily="18" charset="0"/>
            </a:rPr>
            <a:t>- меҳнат воситалари тайёрланадиган тармоқларда меҳнат унумдорлиги ошганлиги натижасида анча паст қийматга эга бўлган меҳнат воситаларининг кенг қўлланиши, илгари сотиб олинган меҳнат воситалари қийматининг бир қисми йўқолади..</a:t>
          </a:r>
          <a:endParaRPr lang="ru-RU" sz="1800" kern="1200" dirty="0">
            <a:latin typeface="Times New Roman" pitchFamily="18" charset="0"/>
            <a:cs typeface="Times New Roman" pitchFamily="18" charset="0"/>
          </a:endParaRPr>
        </a:p>
      </dsp:txBody>
      <dsp:txXfrm>
        <a:off x="627909" y="110207"/>
        <a:ext cx="9522174" cy="1411808"/>
      </dsp:txXfrm>
    </dsp:sp>
    <dsp:sp modelId="{496A7EF1-86AB-4E3C-9D16-847063369AD2}">
      <dsp:nvSpPr>
        <dsp:cNvPr id="0" name=""/>
        <dsp:cNvSpPr/>
      </dsp:nvSpPr>
      <dsp:spPr>
        <a:xfrm>
          <a:off x="0" y="3220191"/>
          <a:ext cx="11030673" cy="1335600"/>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EE86255A-CE62-4810-AF1E-7BCC2062C93A}">
      <dsp:nvSpPr>
        <dsp:cNvPr id="0" name=""/>
        <dsp:cNvSpPr/>
      </dsp:nvSpPr>
      <dsp:spPr>
        <a:xfrm>
          <a:off x="551533" y="2437911"/>
          <a:ext cx="9674926" cy="156456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91853" tIns="0" rIns="291853" bIns="0" numCol="1" spcCol="1270" anchor="ctr" anchorCtr="0">
          <a:noAutofit/>
        </a:bodyPr>
        <a:lstStyle/>
        <a:p>
          <a:pPr lvl="0" algn="just" defTabSz="711200" rtl="0">
            <a:lnSpc>
              <a:spcPct val="90000"/>
            </a:lnSpc>
            <a:spcBef>
              <a:spcPct val="0"/>
            </a:spcBef>
            <a:spcAft>
              <a:spcPct val="35000"/>
            </a:spcAft>
          </a:pPr>
          <a:r>
            <a:rPr lang="uz-Cyrl-UZ" sz="1600" b="1" i="1" kern="1200" dirty="0" smtClean="0">
              <a:latin typeface="Times New Roman" pitchFamily="18" charset="0"/>
              <a:cs typeface="Times New Roman" pitchFamily="18" charset="0"/>
            </a:rPr>
            <a:t>- мукаммал, арзон ва унумли машиналарнинг ишлаб чиқаришга кириб келиши билан илгари ўрнатилган меҳнат воситаларидан фойдаланиш мақсадга мувофиқ бўлмай қолади ва улар янгилари билан алмаштирилади. Асосий капитални такрор ишлаб чиқариш учун қилинган харажатларнинг бир қисми амортизация фонди ёрдамида қопланади. </a:t>
          </a:r>
          <a:endParaRPr lang="ru-RU" sz="1600" kern="1200" dirty="0">
            <a:latin typeface="Times New Roman" pitchFamily="18" charset="0"/>
            <a:cs typeface="Times New Roman" pitchFamily="18" charset="0"/>
          </a:endParaRPr>
        </a:p>
      </dsp:txBody>
      <dsp:txXfrm>
        <a:off x="627909" y="2514287"/>
        <a:ext cx="9522174" cy="1411808"/>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ECF944-71B4-4D49-A3ED-884519BA59DC}">
      <dsp:nvSpPr>
        <dsp:cNvPr id="0" name=""/>
        <dsp:cNvSpPr/>
      </dsp:nvSpPr>
      <dsp:spPr>
        <a:xfrm>
          <a:off x="0" y="154885"/>
          <a:ext cx="11030673" cy="772200"/>
        </a:xfrm>
        <a:prstGeom prst="roundRect">
          <a:avLst/>
        </a:prstGeom>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6"/>
        </a:lnRef>
        <a:fillRef idx="3">
          <a:schemeClr val="accent6"/>
        </a:fillRef>
        <a:effectRef idx="3">
          <a:schemeClr val="accent6"/>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b="0" u="none" kern="1200" dirty="0" smtClean="0">
              <a:latin typeface="Times New Roman" pitchFamily="18" charset="0"/>
              <a:cs typeface="Times New Roman" pitchFamily="18" charset="0"/>
            </a:rPr>
            <a:t>Меҳнат воситалари маънавий эскиришининг икки </a:t>
          </a:r>
          <a:r>
            <a:rPr lang="uz-Cyrl-UZ" sz="3300" b="0" u="none" kern="1200" dirty="0" smtClean="0">
              <a:latin typeface="Times New Roman" pitchFamily="18" charset="0"/>
              <a:cs typeface="Times New Roman" pitchFamily="18" charset="0"/>
            </a:rPr>
            <a:t>шакли:</a:t>
          </a:r>
          <a:endParaRPr lang="ru-RU" sz="3300" b="0" u="none" kern="1200" dirty="0">
            <a:latin typeface="Times New Roman" pitchFamily="18" charset="0"/>
            <a:cs typeface="Times New Roman" pitchFamily="18" charset="0"/>
          </a:endParaRPr>
        </a:p>
      </dsp:txBody>
      <dsp:txXfrm>
        <a:off x="37696" y="192581"/>
        <a:ext cx="10955281" cy="696808"/>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77C008-807C-4C8B-8170-E711EC9588C5}">
      <dsp:nvSpPr>
        <dsp:cNvPr id="0" name=""/>
        <dsp:cNvSpPr/>
      </dsp:nvSpPr>
      <dsp:spPr>
        <a:xfrm>
          <a:off x="0" y="10273"/>
          <a:ext cx="11019098" cy="118080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341376" tIns="195072" rIns="341376" bIns="195072" numCol="1" spcCol="1270" anchor="ctr" anchorCtr="0">
          <a:noAutofit/>
        </a:bodyPr>
        <a:lstStyle/>
        <a:p>
          <a:pPr lvl="0" algn="ctr" defTabSz="2133600" rtl="0">
            <a:lnSpc>
              <a:spcPct val="90000"/>
            </a:lnSpc>
            <a:spcBef>
              <a:spcPct val="0"/>
            </a:spcBef>
            <a:spcAft>
              <a:spcPct val="35000"/>
            </a:spcAft>
          </a:pPr>
          <a:r>
            <a:rPr lang="uz-Cyrl-UZ" sz="4800" b="1" u="none" kern="1200" dirty="0" smtClean="0">
              <a:latin typeface="Times New Roman" pitchFamily="18" charset="0"/>
              <a:cs typeface="Times New Roman" pitchFamily="18" charset="0"/>
            </a:rPr>
            <a:t>АМОРТИЗАЦИЯ</a:t>
          </a:r>
          <a:endParaRPr lang="ru-RU" sz="4800" b="0" u="none" kern="1200" dirty="0">
            <a:latin typeface="Times New Roman" pitchFamily="18" charset="0"/>
            <a:cs typeface="Times New Roman" pitchFamily="18" charset="0"/>
          </a:endParaRPr>
        </a:p>
      </dsp:txBody>
      <dsp:txXfrm>
        <a:off x="0" y="10273"/>
        <a:ext cx="11019098" cy="1180800"/>
      </dsp:txXfrm>
    </dsp:sp>
    <dsp:sp modelId="{61AD7657-8E6F-4BD8-8CB3-7DD4370FB8AE}">
      <dsp:nvSpPr>
        <dsp:cNvPr id="0" name=""/>
        <dsp:cNvSpPr/>
      </dsp:nvSpPr>
      <dsp:spPr>
        <a:xfrm>
          <a:off x="0" y="1191073"/>
          <a:ext cx="11019098" cy="4389255"/>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18694" tIns="218694" rIns="291592" bIns="328041" numCol="1" spcCol="1270" anchor="t" anchorCtr="0">
          <a:noAutofit/>
        </a:bodyPr>
        <a:lstStyle/>
        <a:p>
          <a:pPr marL="285750" lvl="1" indent="-285750" algn="just" defTabSz="1822450" rtl="0">
            <a:lnSpc>
              <a:spcPct val="90000"/>
            </a:lnSpc>
            <a:spcBef>
              <a:spcPct val="0"/>
            </a:spcBef>
            <a:spcAft>
              <a:spcPct val="15000"/>
            </a:spcAft>
            <a:buChar char="••"/>
          </a:pPr>
          <a:r>
            <a:rPr lang="uz-Cyrl-UZ" sz="4100" b="0" kern="1200" dirty="0" smtClean="0">
              <a:latin typeface="Times New Roman" pitchFamily="18" charset="0"/>
              <a:cs typeface="Times New Roman" pitchFamily="18" charset="0"/>
            </a:rPr>
            <a:t>асосий капитал эскириб боришига қараб, унинг қийматини аста-секин  ишлаб чиқарилган маҳсулотга ўтказиш, асосий капитални кейинчалик қайта тиклаш мақсадларида маҳсулотнинг  амортизация миқдорига тенг қисмини жамғариш жараёнидан иборат. </a:t>
          </a:r>
          <a:endParaRPr lang="ru-RU" sz="4100" b="0" kern="1200" dirty="0">
            <a:latin typeface="Times New Roman" pitchFamily="18" charset="0"/>
            <a:cs typeface="Times New Roman" pitchFamily="18" charset="0"/>
          </a:endParaRPr>
        </a:p>
      </dsp:txBody>
      <dsp:txXfrm>
        <a:off x="0" y="1191073"/>
        <a:ext cx="11019098" cy="4389255"/>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7295EB-FFC8-474E-9E99-60D503D5998C}">
      <dsp:nvSpPr>
        <dsp:cNvPr id="0" name=""/>
        <dsp:cNvSpPr/>
      </dsp:nvSpPr>
      <dsp:spPr>
        <a:xfrm>
          <a:off x="0" y="0"/>
          <a:ext cx="11065398" cy="491399"/>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ru-RU" sz="2100" b="1" kern="1200" dirty="0" smtClean="0">
              <a:latin typeface="Times New Roman" pitchFamily="18" charset="0"/>
              <a:cs typeface="Times New Roman" pitchFamily="18" charset="0"/>
            </a:rPr>
            <a:t>(А</a:t>
          </a:r>
          <a:r>
            <a:rPr lang="ru-RU" sz="2100" b="1" kern="1200" baseline="-25000" dirty="0" smtClean="0">
              <a:latin typeface="Times New Roman" pitchFamily="18" charset="0"/>
              <a:cs typeface="Times New Roman" pitchFamily="18" charset="0"/>
            </a:rPr>
            <a:t>н</a:t>
          </a:r>
          <a:r>
            <a:rPr lang="ru-RU" sz="2100" b="1" kern="1200" dirty="0" smtClean="0">
              <a:latin typeface="Times New Roman" pitchFamily="18" charset="0"/>
              <a:cs typeface="Times New Roman" pitchFamily="18" charset="0"/>
            </a:rPr>
            <a:t>)</a:t>
          </a:r>
          <a:r>
            <a:rPr lang="uz-Cyrl-UZ" sz="2100" kern="1200" dirty="0" smtClean="0">
              <a:latin typeface="Times New Roman" pitchFamily="18" charset="0"/>
              <a:cs typeface="Times New Roman" pitchFamily="18" charset="0"/>
            </a:rPr>
            <a:t> -</a:t>
          </a:r>
          <a:r>
            <a:rPr lang="uz-Cyrl-UZ" sz="2100" b="1" kern="1200" dirty="0" smtClean="0">
              <a:latin typeface="Times New Roman" pitchFamily="18" charset="0"/>
              <a:cs typeface="Times New Roman" pitchFamily="18" charset="0"/>
            </a:rPr>
            <a:t>  </a:t>
          </a:r>
          <a:r>
            <a:rPr lang="ru-RU" sz="2100" b="1" kern="1200" dirty="0" smtClean="0">
              <a:latin typeface="Times New Roman" pitchFamily="18" charset="0"/>
              <a:cs typeface="Times New Roman" pitchFamily="18" charset="0"/>
            </a:rPr>
            <a:t>амортизация норма</a:t>
          </a:r>
          <a:r>
            <a:rPr lang="uz-Cyrl-UZ" sz="2100" b="1" kern="1200" dirty="0" smtClean="0">
              <a:latin typeface="Times New Roman" pitchFamily="18" charset="0"/>
              <a:cs typeface="Times New Roman" pitchFamily="18" charset="0"/>
            </a:rPr>
            <a:t>си; </a:t>
          </a:r>
          <a:endParaRPr lang="ru-RU" sz="2100" kern="1200" dirty="0">
            <a:latin typeface="Times New Roman" pitchFamily="18" charset="0"/>
            <a:cs typeface="Times New Roman" pitchFamily="18" charset="0"/>
          </a:endParaRPr>
        </a:p>
      </dsp:txBody>
      <dsp:txXfrm>
        <a:off x="23988" y="23988"/>
        <a:ext cx="11017422" cy="443423"/>
      </dsp:txXfrm>
    </dsp:sp>
    <dsp:sp modelId="{95DDD026-8343-442C-842A-885D00EBFE3F}">
      <dsp:nvSpPr>
        <dsp:cNvPr id="0" name=""/>
        <dsp:cNvSpPr/>
      </dsp:nvSpPr>
      <dsp:spPr>
        <a:xfrm>
          <a:off x="0" y="353108"/>
          <a:ext cx="11065398" cy="491399"/>
        </a:xfrm>
        <a:prstGeom prst="roundRect">
          <a:avLst/>
        </a:prstGeom>
        <a:gradFill rotWithShape="0">
          <a:gsLst>
            <a:gs pos="0">
              <a:schemeClr val="accent5">
                <a:hueOff val="-1838336"/>
                <a:satOff val="-2557"/>
                <a:lumOff val="-981"/>
                <a:alphaOff val="0"/>
                <a:satMod val="103000"/>
                <a:lumMod val="102000"/>
                <a:tint val="94000"/>
              </a:schemeClr>
            </a:gs>
            <a:gs pos="50000">
              <a:schemeClr val="accent5">
                <a:hueOff val="-1838336"/>
                <a:satOff val="-2557"/>
                <a:lumOff val="-981"/>
                <a:alphaOff val="0"/>
                <a:satMod val="110000"/>
                <a:lumMod val="100000"/>
                <a:shade val="100000"/>
              </a:schemeClr>
            </a:gs>
            <a:gs pos="100000">
              <a:schemeClr val="accent5">
                <a:hueOff val="-1838336"/>
                <a:satOff val="-2557"/>
                <a:lumOff val="-98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ru-RU" sz="2100" b="1" kern="1200" dirty="0" smtClean="0">
              <a:latin typeface="Times New Roman" pitchFamily="18" charset="0"/>
              <a:cs typeface="Times New Roman" pitchFamily="18" charset="0"/>
            </a:rPr>
            <a:t>(</a:t>
          </a:r>
          <a:r>
            <a:rPr lang="ru-RU" sz="2100" b="1" kern="1200" dirty="0" err="1" smtClean="0">
              <a:latin typeface="Times New Roman" pitchFamily="18" charset="0"/>
              <a:cs typeface="Times New Roman" pitchFamily="18" charset="0"/>
            </a:rPr>
            <a:t>К</a:t>
          </a:r>
          <a:r>
            <a:rPr lang="ru-RU" sz="2100" b="1" kern="1200" baseline="-25000" dirty="0" err="1" smtClean="0">
              <a:latin typeface="Times New Roman" pitchFamily="18" charset="0"/>
              <a:cs typeface="Times New Roman" pitchFamily="18" charset="0"/>
            </a:rPr>
            <a:t>ас</a:t>
          </a:r>
          <a:r>
            <a:rPr lang="ru-RU" sz="2100" b="1" kern="1200" dirty="0" smtClean="0">
              <a:latin typeface="Times New Roman" pitchFamily="18" charset="0"/>
              <a:cs typeface="Times New Roman" pitchFamily="18" charset="0"/>
            </a:rPr>
            <a:t>)</a:t>
          </a:r>
          <a:r>
            <a:rPr lang="uz-Cyrl-UZ" sz="2100" b="1" kern="1200" dirty="0" smtClean="0">
              <a:latin typeface="Times New Roman" pitchFamily="18" charset="0"/>
              <a:cs typeface="Times New Roman" pitchFamily="18" charset="0"/>
            </a:rPr>
            <a:t> - </a:t>
          </a:r>
          <a:r>
            <a:rPr lang="ru-RU" sz="2100" b="1" kern="1200" dirty="0" err="1" smtClean="0">
              <a:latin typeface="Times New Roman" pitchFamily="18" charset="0"/>
              <a:cs typeface="Times New Roman" pitchFamily="18" charset="0"/>
            </a:rPr>
            <a:t>асосий</a:t>
          </a:r>
          <a:r>
            <a:rPr lang="ru-RU" sz="2100" b="1" kern="1200" dirty="0" smtClean="0">
              <a:latin typeface="Times New Roman" pitchFamily="18" charset="0"/>
              <a:cs typeface="Times New Roman" pitchFamily="18" charset="0"/>
            </a:rPr>
            <a:t> капитал </a:t>
          </a:r>
          <a:r>
            <a:rPr lang="ru-RU" sz="2100" b="1" kern="1200" dirty="0" err="1" smtClean="0">
              <a:latin typeface="Times New Roman" pitchFamily="18" charset="0"/>
              <a:cs typeface="Times New Roman" pitchFamily="18" charset="0"/>
            </a:rPr>
            <a:t>қиймати</a:t>
          </a:r>
          <a:r>
            <a:rPr lang="uz-Cyrl-UZ" sz="2100" b="1" kern="1200" dirty="0" smtClean="0">
              <a:latin typeface="Times New Roman" pitchFamily="18" charset="0"/>
              <a:cs typeface="Times New Roman" pitchFamily="18" charset="0"/>
            </a:rPr>
            <a:t>; </a:t>
          </a:r>
          <a:endParaRPr lang="ru-RU" sz="2100" kern="1200" dirty="0">
            <a:latin typeface="Times New Roman" pitchFamily="18" charset="0"/>
            <a:cs typeface="Times New Roman" pitchFamily="18" charset="0"/>
          </a:endParaRPr>
        </a:p>
      </dsp:txBody>
      <dsp:txXfrm>
        <a:off x="23988" y="377096"/>
        <a:ext cx="11017422" cy="443423"/>
      </dsp:txXfrm>
    </dsp:sp>
    <dsp:sp modelId="{948AA4C2-9CC1-40F3-BF19-68C4430664DA}">
      <dsp:nvSpPr>
        <dsp:cNvPr id="0" name=""/>
        <dsp:cNvSpPr/>
      </dsp:nvSpPr>
      <dsp:spPr>
        <a:xfrm>
          <a:off x="0" y="996054"/>
          <a:ext cx="11065398" cy="491399"/>
        </a:xfrm>
        <a:prstGeom prst="roundRect">
          <a:avLst/>
        </a:prstGeom>
        <a:gradFill rotWithShape="0">
          <a:gsLst>
            <a:gs pos="0">
              <a:schemeClr val="accent5">
                <a:hueOff val="-3676672"/>
                <a:satOff val="-5114"/>
                <a:lumOff val="-1961"/>
                <a:alphaOff val="0"/>
                <a:satMod val="103000"/>
                <a:lumMod val="102000"/>
                <a:tint val="94000"/>
              </a:schemeClr>
            </a:gs>
            <a:gs pos="50000">
              <a:schemeClr val="accent5">
                <a:hueOff val="-3676672"/>
                <a:satOff val="-5114"/>
                <a:lumOff val="-1961"/>
                <a:alphaOff val="0"/>
                <a:satMod val="110000"/>
                <a:lumMod val="100000"/>
                <a:shade val="100000"/>
              </a:schemeClr>
            </a:gs>
            <a:gs pos="100000">
              <a:schemeClr val="accent5">
                <a:hueOff val="-3676672"/>
                <a:satOff val="-5114"/>
                <a:lumOff val="-196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uz-Cyrl-UZ" sz="2100" b="1" kern="1200" dirty="0" smtClean="0">
              <a:latin typeface="Times New Roman" pitchFamily="18" charset="0"/>
              <a:cs typeface="Times New Roman" pitchFamily="18" charset="0"/>
            </a:rPr>
            <a:t>(Т</a:t>
          </a:r>
          <a:r>
            <a:rPr lang="uz-Cyrl-UZ" sz="2100" b="1" kern="1200" baseline="-25000" dirty="0" smtClean="0">
              <a:latin typeface="Times New Roman" pitchFamily="18" charset="0"/>
              <a:cs typeface="Times New Roman" pitchFamily="18" charset="0"/>
            </a:rPr>
            <a:t>к</a:t>
          </a:r>
          <a:r>
            <a:rPr lang="uz-Cyrl-UZ" sz="2100" b="1" kern="1200" dirty="0" smtClean="0">
              <a:latin typeface="Times New Roman" pitchFamily="18" charset="0"/>
              <a:cs typeface="Times New Roman" pitchFamily="18" charset="0"/>
            </a:rPr>
            <a:t>) - капитал таъмирлаш учун сарфлар;</a:t>
          </a:r>
          <a:endParaRPr lang="ru-RU" sz="2100" kern="1200" dirty="0">
            <a:latin typeface="Times New Roman" pitchFamily="18" charset="0"/>
            <a:cs typeface="Times New Roman" pitchFamily="18" charset="0"/>
          </a:endParaRPr>
        </a:p>
      </dsp:txBody>
      <dsp:txXfrm>
        <a:off x="23988" y="1020042"/>
        <a:ext cx="11017422" cy="443423"/>
      </dsp:txXfrm>
    </dsp:sp>
    <dsp:sp modelId="{0581A517-335E-4475-B4B6-3D07AD8ECBA2}">
      <dsp:nvSpPr>
        <dsp:cNvPr id="0" name=""/>
        <dsp:cNvSpPr/>
      </dsp:nvSpPr>
      <dsp:spPr>
        <a:xfrm>
          <a:off x="0" y="1638994"/>
          <a:ext cx="11065398" cy="491399"/>
        </a:xfrm>
        <a:prstGeom prst="roundRect">
          <a:avLst/>
        </a:prstGeom>
        <a:gradFill rotWithShape="0">
          <a:gsLst>
            <a:gs pos="0">
              <a:schemeClr val="accent5">
                <a:hueOff val="-5515009"/>
                <a:satOff val="-7671"/>
                <a:lumOff val="-2942"/>
                <a:alphaOff val="0"/>
                <a:satMod val="103000"/>
                <a:lumMod val="102000"/>
                <a:tint val="94000"/>
              </a:schemeClr>
            </a:gs>
            <a:gs pos="50000">
              <a:schemeClr val="accent5">
                <a:hueOff val="-5515009"/>
                <a:satOff val="-7671"/>
                <a:lumOff val="-2942"/>
                <a:alphaOff val="0"/>
                <a:satMod val="110000"/>
                <a:lumMod val="100000"/>
                <a:shade val="100000"/>
              </a:schemeClr>
            </a:gs>
            <a:gs pos="100000">
              <a:schemeClr val="accent5">
                <a:hueOff val="-5515009"/>
                <a:satOff val="-7671"/>
                <a:lumOff val="-294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uz-Cyrl-UZ" sz="2100" b="1" kern="1200" dirty="0" smtClean="0">
              <a:latin typeface="Times New Roman" pitchFamily="18" charset="0"/>
              <a:cs typeface="Times New Roman" pitchFamily="18" charset="0"/>
            </a:rPr>
            <a:t>(М</a:t>
          </a:r>
          <a:r>
            <a:rPr lang="uz-Cyrl-UZ" sz="2100" b="1" kern="1200" baseline="-25000" dirty="0" smtClean="0">
              <a:latin typeface="Times New Roman" pitchFamily="18" charset="0"/>
              <a:cs typeface="Times New Roman" pitchFamily="18" charset="0"/>
            </a:rPr>
            <a:t>т</a:t>
          </a:r>
          <a:r>
            <a:rPr lang="uz-Cyrl-UZ" sz="2100" b="1" kern="1200" dirty="0" smtClean="0">
              <a:latin typeface="Times New Roman" pitchFamily="18" charset="0"/>
              <a:cs typeface="Times New Roman" pitchFamily="18" charset="0"/>
            </a:rPr>
            <a:t>) - эскирган меҳнат воситаларини тугатишдан олинган маблағ; </a:t>
          </a:r>
          <a:endParaRPr lang="ru-RU" sz="2100" kern="1200" dirty="0">
            <a:latin typeface="Times New Roman" pitchFamily="18" charset="0"/>
            <a:cs typeface="Times New Roman" pitchFamily="18" charset="0"/>
          </a:endParaRPr>
        </a:p>
      </dsp:txBody>
      <dsp:txXfrm>
        <a:off x="23988" y="1662982"/>
        <a:ext cx="11017422" cy="443423"/>
      </dsp:txXfrm>
    </dsp:sp>
    <dsp:sp modelId="{E383FD65-3987-4EE2-9B08-AD0B23CFAF18}">
      <dsp:nvSpPr>
        <dsp:cNvPr id="0" name=""/>
        <dsp:cNvSpPr/>
      </dsp:nvSpPr>
      <dsp:spPr>
        <a:xfrm>
          <a:off x="0" y="2281937"/>
          <a:ext cx="11065398" cy="491399"/>
        </a:xfrm>
        <a:prstGeom prst="roundRect">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uz-Cyrl-UZ" sz="2100" b="1" kern="1200" dirty="0" smtClean="0">
              <a:latin typeface="Times New Roman" pitchFamily="18" charset="0"/>
              <a:cs typeface="Times New Roman" pitchFamily="18" charset="0"/>
            </a:rPr>
            <a:t>(Х</a:t>
          </a:r>
          <a:r>
            <a:rPr lang="uz-Cyrl-UZ" sz="2100" b="1" kern="1200" baseline="-25000" dirty="0" smtClean="0">
              <a:latin typeface="Times New Roman" pitchFamily="18" charset="0"/>
              <a:cs typeface="Times New Roman" pitchFamily="18" charset="0"/>
            </a:rPr>
            <a:t>д</a:t>
          </a:r>
          <a:r>
            <a:rPr lang="uz-Cyrl-UZ" sz="2100" b="1" kern="1200" dirty="0" smtClean="0">
              <a:latin typeface="Times New Roman" pitchFamily="18" charset="0"/>
              <a:cs typeface="Times New Roman" pitchFamily="18" charset="0"/>
            </a:rPr>
            <a:t>) </a:t>
          </a:r>
          <a:r>
            <a:rPr lang="uz-Cyrl-UZ" sz="2100" kern="1200" dirty="0" smtClean="0">
              <a:latin typeface="Times New Roman" pitchFamily="18" charset="0"/>
              <a:cs typeface="Times New Roman" pitchFamily="18" charset="0"/>
            </a:rPr>
            <a:t>- </a:t>
          </a:r>
          <a:r>
            <a:rPr lang="uz-Cyrl-UZ" sz="2100" b="1" kern="1200" dirty="0" smtClean="0">
              <a:latin typeface="Times New Roman" pitchFamily="18" charset="0"/>
              <a:cs typeface="Times New Roman" pitchFamily="18" charset="0"/>
            </a:rPr>
            <a:t>воситанинг хизмат даври .</a:t>
          </a:r>
          <a:endParaRPr lang="ru-RU" sz="2100" kern="1200" dirty="0">
            <a:latin typeface="Times New Roman" pitchFamily="18" charset="0"/>
            <a:cs typeface="Times New Roman" pitchFamily="18" charset="0"/>
          </a:endParaRPr>
        </a:p>
      </dsp:txBody>
      <dsp:txXfrm>
        <a:off x="23988" y="2305925"/>
        <a:ext cx="11017422" cy="443423"/>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E2636E-98DF-4A92-9392-FFE551F23D89}">
      <dsp:nvSpPr>
        <dsp:cNvPr id="0" name=""/>
        <dsp:cNvSpPr/>
      </dsp:nvSpPr>
      <dsp:spPr>
        <a:xfrm>
          <a:off x="0" y="8573"/>
          <a:ext cx="11065398" cy="1076400"/>
        </a:xfrm>
        <a:prstGeom prst="round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4"/>
        </a:lnRef>
        <a:fillRef idx="3">
          <a:schemeClr val="accent4"/>
        </a:fillRef>
        <a:effectRef idx="3">
          <a:schemeClr val="accent4"/>
        </a:effectRef>
        <a:fontRef idx="minor">
          <a:schemeClr val="lt1"/>
        </a:fontRef>
      </dsp:style>
      <dsp:txBody>
        <a:bodyPr spcFirstLastPara="0" vert="horz" wrap="square" lIns="175260" tIns="175260" rIns="175260" bIns="175260" numCol="1" spcCol="1270" anchor="ctr" anchorCtr="0">
          <a:noAutofit/>
        </a:bodyPr>
        <a:lstStyle/>
        <a:p>
          <a:pPr lvl="0" algn="l" defTabSz="2044700" rtl="0">
            <a:lnSpc>
              <a:spcPct val="90000"/>
            </a:lnSpc>
            <a:spcBef>
              <a:spcPct val="0"/>
            </a:spcBef>
            <a:spcAft>
              <a:spcPct val="35000"/>
            </a:spcAft>
          </a:pPr>
          <a:r>
            <a:rPr lang="ru-RU" sz="4600" b="0" u="none" kern="1200" dirty="0" smtClean="0">
              <a:latin typeface="Times New Roman" pitchFamily="18" charset="0"/>
              <a:cs typeface="Times New Roman" pitchFamily="18" charset="0"/>
            </a:rPr>
            <a:t>Амортизация </a:t>
          </a:r>
          <a:r>
            <a:rPr lang="ru-RU" sz="4600" b="0" u="none" kern="1200" dirty="0" err="1" smtClean="0">
              <a:latin typeface="Times New Roman" pitchFamily="18" charset="0"/>
              <a:cs typeface="Times New Roman" pitchFamily="18" charset="0"/>
            </a:rPr>
            <a:t>нормаси</a:t>
          </a:r>
          <a:r>
            <a:rPr lang="uz-Cyrl-UZ" sz="4600" b="0" u="none" kern="1200" dirty="0" smtClean="0">
              <a:latin typeface="Times New Roman" pitchFamily="18" charset="0"/>
              <a:cs typeface="Times New Roman" pitchFamily="18" charset="0"/>
            </a:rPr>
            <a:t>ни ҳисоблаш</a:t>
          </a:r>
          <a:endParaRPr lang="ru-RU" sz="4600" b="0" u="none" kern="1200" dirty="0">
            <a:latin typeface="Times New Roman" pitchFamily="18" charset="0"/>
            <a:cs typeface="Times New Roman" pitchFamily="18" charset="0"/>
          </a:endParaRPr>
        </a:p>
      </dsp:txBody>
      <dsp:txXfrm>
        <a:off x="52546" y="61119"/>
        <a:ext cx="10960306" cy="971308"/>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2EA83F-0E48-4767-B3C1-C690A0D04785}">
      <dsp:nvSpPr>
        <dsp:cNvPr id="0" name=""/>
        <dsp:cNvSpPr/>
      </dsp:nvSpPr>
      <dsp:spPr>
        <a:xfrm>
          <a:off x="0" y="320"/>
          <a:ext cx="11053823" cy="1104480"/>
        </a:xfrm>
        <a:prstGeom prst="round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4"/>
        </a:lnRef>
        <a:fillRef idx="3">
          <a:schemeClr val="accent4"/>
        </a:fillRef>
        <a:effectRef idx="3">
          <a:schemeClr val="accent4"/>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b="0" u="none" kern="1200" dirty="0" smtClean="0">
              <a:latin typeface="Times New Roman" pitchFamily="18" charset="0"/>
              <a:cs typeface="Times New Roman" pitchFamily="18" charset="0"/>
            </a:rPr>
            <a:t>Миллий иқтисодиёт миқёсида асосий капиталдан олинадиган самара даражаси</a:t>
          </a:r>
          <a:endParaRPr lang="ru-RU" sz="2400" b="0" u="none" kern="1200" dirty="0"/>
        </a:p>
      </dsp:txBody>
      <dsp:txXfrm>
        <a:off x="53916" y="54236"/>
        <a:ext cx="10945991" cy="996648"/>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1937B4-2104-46AA-A414-74C98AA44E90}">
      <dsp:nvSpPr>
        <dsp:cNvPr id="0" name=""/>
        <dsp:cNvSpPr/>
      </dsp:nvSpPr>
      <dsp:spPr>
        <a:xfrm>
          <a:off x="0" y="284572"/>
          <a:ext cx="11076972" cy="12168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b="1" u="none" kern="1200" dirty="0" smtClean="0">
              <a:latin typeface="Times New Roman" pitchFamily="18" charset="0"/>
              <a:cs typeface="Times New Roman" pitchFamily="18" charset="0"/>
            </a:rPr>
            <a:t>Айланма капиталдан фойдаланишнинг умумлашувчи кўрсаткичи</a:t>
          </a:r>
          <a:endParaRPr lang="ru-RU" sz="2400" u="none" kern="1200" dirty="0">
            <a:latin typeface="Times New Roman" pitchFamily="18" charset="0"/>
            <a:cs typeface="Times New Roman" pitchFamily="18" charset="0"/>
          </a:endParaRPr>
        </a:p>
      </dsp:txBody>
      <dsp:txXfrm>
        <a:off x="59399" y="343971"/>
        <a:ext cx="10958174" cy="1098002"/>
      </dsp:txXfrm>
    </dsp:sp>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001E2B-ACD8-425B-B8FB-8A6121C31524}">
      <dsp:nvSpPr>
        <dsp:cNvPr id="0" name=""/>
        <dsp:cNvSpPr/>
      </dsp:nvSpPr>
      <dsp:spPr>
        <a:xfrm>
          <a:off x="0" y="0"/>
          <a:ext cx="11076972" cy="11793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b="1" u="none" kern="1200" dirty="0" err="1" smtClean="0">
              <a:latin typeface="Times New Roman" pitchFamily="18" charset="0"/>
              <a:cs typeface="Times New Roman" pitchFamily="18" charset="0"/>
            </a:rPr>
            <a:t>Корхона</a:t>
          </a:r>
          <a:r>
            <a:rPr lang="ru-RU" sz="2400" b="1" u="none" kern="1200" dirty="0" smtClean="0">
              <a:latin typeface="Times New Roman" pitchFamily="18" charset="0"/>
              <a:cs typeface="Times New Roman" pitchFamily="18" charset="0"/>
            </a:rPr>
            <a:t> </a:t>
          </a:r>
          <a:r>
            <a:rPr lang="ru-RU" sz="2400" b="1" u="none" kern="1200" dirty="0" err="1" smtClean="0">
              <a:latin typeface="Times New Roman" pitchFamily="18" charset="0"/>
              <a:cs typeface="Times New Roman" pitchFamily="18" charset="0"/>
            </a:rPr>
            <a:t>миқёсида</a:t>
          </a:r>
          <a:r>
            <a:rPr lang="ru-RU" sz="2400" b="1" u="none" kern="1200" dirty="0" smtClean="0">
              <a:latin typeface="Times New Roman" pitchFamily="18" charset="0"/>
              <a:cs typeface="Times New Roman" pitchFamily="18" charset="0"/>
            </a:rPr>
            <a:t> </a:t>
          </a:r>
          <a:r>
            <a:rPr lang="uz-Cyrl-UZ" sz="2400" b="1" u="none" kern="1200" dirty="0" smtClean="0">
              <a:latin typeface="Times New Roman" pitchFamily="18" charset="0"/>
              <a:cs typeface="Times New Roman" pitchFamily="18" charset="0"/>
            </a:rPr>
            <a:t>асосий </a:t>
          </a:r>
          <a:r>
            <a:rPr lang="ru-RU" sz="2400" b="1" u="none" kern="1200" dirty="0" err="1" smtClean="0">
              <a:latin typeface="Times New Roman" pitchFamily="18" charset="0"/>
              <a:cs typeface="Times New Roman" pitchFamily="18" charset="0"/>
            </a:rPr>
            <a:t>капиталдан</a:t>
          </a:r>
          <a:r>
            <a:rPr lang="ru-RU" sz="2400" b="1" u="none" kern="1200" dirty="0" smtClean="0">
              <a:latin typeface="Times New Roman" pitchFamily="18" charset="0"/>
              <a:cs typeface="Times New Roman" pitchFamily="18" charset="0"/>
            </a:rPr>
            <a:t> </a:t>
          </a:r>
          <a:r>
            <a:rPr lang="ru-RU" sz="2400" b="1" u="none" kern="1200" dirty="0" err="1" smtClean="0">
              <a:latin typeface="Times New Roman" pitchFamily="18" charset="0"/>
              <a:cs typeface="Times New Roman" pitchFamily="18" charset="0"/>
            </a:rPr>
            <a:t>олинадиган</a:t>
          </a:r>
          <a:r>
            <a:rPr lang="ru-RU" sz="2400" b="1" u="none" kern="1200" dirty="0" smtClean="0">
              <a:latin typeface="Times New Roman" pitchFamily="18" charset="0"/>
              <a:cs typeface="Times New Roman" pitchFamily="18" charset="0"/>
            </a:rPr>
            <a:t>  </a:t>
          </a:r>
          <a:r>
            <a:rPr lang="ru-RU" sz="2400" b="1" u="none" kern="1200" dirty="0" err="1" smtClean="0">
              <a:latin typeface="Times New Roman" pitchFamily="18" charset="0"/>
              <a:cs typeface="Times New Roman" pitchFamily="18" charset="0"/>
            </a:rPr>
            <a:t>самара</a:t>
          </a:r>
          <a:r>
            <a:rPr lang="ru-RU" sz="2400" b="1" u="none" kern="1200" dirty="0" smtClean="0">
              <a:latin typeface="Times New Roman" pitchFamily="18" charset="0"/>
              <a:cs typeface="Times New Roman" pitchFamily="18" charset="0"/>
            </a:rPr>
            <a:t> </a:t>
          </a:r>
          <a:r>
            <a:rPr lang="ru-RU" sz="2400" b="1" u="none" kern="1200" dirty="0" err="1" smtClean="0">
              <a:latin typeface="Times New Roman" pitchFamily="18" charset="0"/>
              <a:cs typeface="Times New Roman" pitchFamily="18" charset="0"/>
            </a:rPr>
            <a:t>даражаси</a:t>
          </a:r>
          <a:endParaRPr lang="ru-RU" sz="2100" b="1" u="none" kern="1200" dirty="0">
            <a:latin typeface="Times New Roman" pitchFamily="18" charset="0"/>
            <a:cs typeface="Times New Roman" pitchFamily="18" charset="0"/>
          </a:endParaRPr>
        </a:p>
      </dsp:txBody>
      <dsp:txXfrm>
        <a:off x="57572" y="57572"/>
        <a:ext cx="10961828" cy="1064216"/>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45F0BC-1A02-43E0-B359-5A495AF93984}">
      <dsp:nvSpPr>
        <dsp:cNvPr id="0" name=""/>
        <dsp:cNvSpPr/>
      </dsp:nvSpPr>
      <dsp:spPr>
        <a:xfrm>
          <a:off x="0" y="11184"/>
          <a:ext cx="11088546" cy="1038083"/>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uz-Cyrl-UZ" sz="3100" b="0" u="none" kern="1200" dirty="0" smtClean="0">
              <a:latin typeface="Times New Roman" pitchFamily="18" charset="0"/>
              <a:cs typeface="Times New Roman" pitchFamily="18" charset="0"/>
            </a:rPr>
            <a:t>Айланма капиталнингайланиш даври (а) </a:t>
          </a:r>
          <a:endParaRPr lang="ru-RU" sz="3100" b="0" u="none" kern="1200" dirty="0">
            <a:latin typeface="Times New Roman" pitchFamily="18" charset="0"/>
            <a:cs typeface="Times New Roman" pitchFamily="18" charset="0"/>
          </a:endParaRPr>
        </a:p>
      </dsp:txBody>
      <dsp:txXfrm>
        <a:off x="50675" y="61859"/>
        <a:ext cx="10987196" cy="936733"/>
      </dsp:txXfrm>
    </dsp:sp>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9550D4-E05E-4693-A7E9-2A5A4C1F774D}">
      <dsp:nvSpPr>
        <dsp:cNvPr id="0" name=""/>
        <dsp:cNvSpPr/>
      </dsp:nvSpPr>
      <dsp:spPr>
        <a:xfrm>
          <a:off x="0" y="3722"/>
          <a:ext cx="11088546" cy="1179360"/>
        </a:xfrm>
        <a:prstGeom prst="roundRect">
          <a:avLst/>
        </a:prstGeom>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a:sp3d/>
      </dsp:spPr>
      <dsp:style>
        <a:lnRef idx="0">
          <a:schemeClr val="accent3"/>
        </a:lnRef>
        <a:fillRef idx="3">
          <a:schemeClr val="accent3"/>
        </a:fillRef>
        <a:effectRef idx="3">
          <a:schemeClr val="accent3"/>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b="1" u="none" kern="1200" dirty="0" smtClean="0">
              <a:latin typeface="Times New Roman" pitchFamily="18" charset="0"/>
              <a:cs typeface="Times New Roman" pitchFamily="18" charset="0"/>
            </a:rPr>
            <a:t>Айланма капиталнинг корхона  миқёсидаги материал сиғими</a:t>
          </a:r>
          <a:endParaRPr lang="ru-RU" sz="2400" b="1" u="none" kern="1200" dirty="0">
            <a:latin typeface="Times New Roman" pitchFamily="18" charset="0"/>
            <a:cs typeface="Times New Roman" pitchFamily="18" charset="0"/>
          </a:endParaRPr>
        </a:p>
      </dsp:txBody>
      <dsp:txXfrm>
        <a:off x="57572" y="61294"/>
        <a:ext cx="10973402" cy="1064216"/>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EBB0B-84FD-4F44-9A5A-DA823C67F8BF}">
      <dsp:nvSpPr>
        <dsp:cNvPr id="0" name=""/>
        <dsp:cNvSpPr/>
      </dsp:nvSpPr>
      <dsp:spPr>
        <a:xfrm>
          <a:off x="0" y="2233"/>
          <a:ext cx="11019098" cy="982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ctr" defTabSz="1866900" rtl="0">
            <a:lnSpc>
              <a:spcPct val="90000"/>
            </a:lnSpc>
            <a:spcBef>
              <a:spcPct val="0"/>
            </a:spcBef>
            <a:spcAft>
              <a:spcPct val="35000"/>
            </a:spcAft>
          </a:pPr>
          <a:r>
            <a:rPr lang="uz-Cyrl-UZ" sz="42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200" b="1" kern="1200" dirty="0">
            <a:latin typeface="Times New Roman" panose="02020603050405020304" pitchFamily="18" charset="0"/>
            <a:cs typeface="Times New Roman" panose="02020603050405020304" pitchFamily="18" charset="0"/>
          </a:endParaRPr>
        </a:p>
      </dsp:txBody>
      <dsp:txXfrm>
        <a:off x="47976" y="50209"/>
        <a:ext cx="10923146" cy="886847"/>
      </dsp:txXfrm>
    </dsp:sp>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DB9B0-5F3B-49A8-B726-C00E49CEECB1}">
      <dsp:nvSpPr>
        <dsp:cNvPr id="0" name=""/>
        <dsp:cNvSpPr/>
      </dsp:nvSpPr>
      <dsp:spPr>
        <a:xfrm>
          <a:off x="0" y="85971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1. Shodmonov Sh.Sh., G’afurov U.V. Iqtisodiyot nazariyasi (darslik). – T., «Fan va texnologiya» nashriyoti, 2005.</a:t>
          </a:r>
          <a:r>
            <a:rPr lang="ms-MY" sz="1200" kern="1200" dirty="0" smtClean="0">
              <a:latin typeface="Times New Roman" panose="02020603050405020304" pitchFamily="18" charset="0"/>
              <a:cs typeface="Times New Roman" panose="02020603050405020304" pitchFamily="18" charset="0"/>
            </a:rPr>
            <a:t> </a:t>
          </a:r>
          <a:endParaRPr lang="ru-RU" sz="1200" kern="1200" dirty="0">
            <a:latin typeface="Times New Roman" panose="02020603050405020304" pitchFamily="18" charset="0"/>
            <a:cs typeface="Times New Roman" panose="02020603050405020304" pitchFamily="18" charset="0"/>
          </a:endParaRPr>
        </a:p>
      </dsp:txBody>
      <dsp:txXfrm>
        <a:off x="13707" y="873425"/>
        <a:ext cx="10991684" cy="253385"/>
      </dsp:txXfrm>
    </dsp:sp>
    <dsp:sp modelId="{20198682-2390-4C68-BF11-D610A97D3969}">
      <dsp:nvSpPr>
        <dsp:cNvPr id="0" name=""/>
        <dsp:cNvSpPr/>
      </dsp:nvSpPr>
      <dsp:spPr>
        <a:xfrm>
          <a:off x="0" y="117507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2. </a:t>
          </a:r>
          <a:r>
            <a:rPr lang="en-US" sz="1200" kern="1200" dirty="0" err="1" smtClean="0">
              <a:latin typeface="Times New Roman" panose="02020603050405020304" pitchFamily="18" charset="0"/>
              <a:cs typeface="Times New Roman" panose="02020603050405020304" pitchFamily="18" charset="0"/>
            </a:rPr>
            <a:t>Razzoqov</a:t>
          </a:r>
          <a:r>
            <a:rPr lang="en-US" sz="1200" kern="1200" dirty="0" smtClean="0">
              <a:latin typeface="Times New Roman" panose="02020603050405020304" pitchFamily="18" charset="0"/>
              <a:cs typeface="Times New Roman" panose="02020603050405020304" pitchFamily="18" charset="0"/>
            </a:rPr>
            <a:t> A. </a:t>
          </a:r>
          <a:r>
            <a:rPr lang="en-US" sz="1200" kern="1200" dirty="0" err="1" smtClean="0">
              <a:latin typeface="Times New Roman" panose="02020603050405020304" pitchFamily="18" charset="0"/>
              <a:cs typeface="Times New Roman" panose="02020603050405020304" pitchFamily="18" charset="0"/>
            </a:rPr>
            <a:t>Iqtisodiy</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ta’limotlar</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tarixi</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Oliy</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ta’lim</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muassasalarining</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talabalari</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uchun</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darslik</a:t>
          </a:r>
          <a:r>
            <a:rPr lang="en-US" sz="1200" kern="1200" dirty="0" smtClean="0">
              <a:latin typeface="Times New Roman" panose="02020603050405020304" pitchFamily="18" charset="0"/>
              <a:cs typeface="Times New Roman" panose="02020603050405020304" pitchFamily="18" charset="0"/>
            </a:rPr>
            <a:t> / </a:t>
          </a:r>
          <a:r>
            <a:rPr lang="en-US" sz="1200" kern="1200" dirty="0" err="1" smtClean="0">
              <a:latin typeface="Times New Roman" panose="02020603050405020304" pitchFamily="18" charset="0"/>
              <a:cs typeface="Times New Roman" panose="02020603050405020304" pitchFamily="18" charset="0"/>
            </a:rPr>
            <a:t>A.A.Razzoqov</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Sh.H.Tashmatov</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N.T.O’rmonov</a:t>
          </a:r>
          <a:r>
            <a:rPr lang="en-US" sz="1200" kern="1200" dirty="0" smtClean="0">
              <a:latin typeface="Times New Roman" panose="02020603050405020304" pitchFamily="18" charset="0"/>
              <a:cs typeface="Times New Roman" panose="02020603050405020304" pitchFamily="18" charset="0"/>
            </a:rPr>
            <a:t>. – T.: </a:t>
          </a:r>
          <a:r>
            <a:rPr lang="en-US" sz="1200" kern="1200" dirty="0" err="1" smtClean="0">
              <a:latin typeface="Times New Roman" panose="02020603050405020304" pitchFamily="18" charset="0"/>
              <a:cs typeface="Times New Roman" panose="02020603050405020304" pitchFamily="18" charset="0"/>
            </a:rPr>
            <a:t>Iqtisod-moliya</a:t>
          </a:r>
          <a:r>
            <a:rPr lang="en-US" sz="1200" kern="1200" dirty="0" smtClean="0">
              <a:latin typeface="Times New Roman" panose="02020603050405020304" pitchFamily="18" charset="0"/>
              <a:cs typeface="Times New Roman" panose="02020603050405020304" pitchFamily="18" charset="0"/>
            </a:rPr>
            <a:t>, 2007.</a:t>
          </a:r>
          <a:r>
            <a:rPr lang="ms-MY" sz="1200" kern="1200" dirty="0" smtClean="0">
              <a:latin typeface="Times New Roman" panose="02020603050405020304" pitchFamily="18" charset="0"/>
              <a:cs typeface="Times New Roman" panose="02020603050405020304" pitchFamily="18" charset="0"/>
            </a:rPr>
            <a:t> </a:t>
          </a:r>
          <a:endParaRPr lang="ru-RU" sz="1200" kern="1200" dirty="0">
            <a:latin typeface="Times New Roman" panose="02020603050405020304" pitchFamily="18" charset="0"/>
            <a:cs typeface="Times New Roman" panose="02020603050405020304" pitchFamily="18" charset="0"/>
          </a:endParaRPr>
        </a:p>
      </dsp:txBody>
      <dsp:txXfrm>
        <a:off x="13707" y="1188785"/>
        <a:ext cx="10991684" cy="253385"/>
      </dsp:txXfrm>
    </dsp:sp>
    <dsp:sp modelId="{B3A74D21-630C-4070-84C4-7248284F5907}">
      <dsp:nvSpPr>
        <dsp:cNvPr id="0" name=""/>
        <dsp:cNvSpPr/>
      </dsp:nvSpPr>
      <dsp:spPr>
        <a:xfrm>
          <a:off x="0" y="149043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sz="1200" kern="1200" dirty="0">
            <a:latin typeface="Times New Roman" panose="02020603050405020304" pitchFamily="18" charset="0"/>
            <a:cs typeface="Times New Roman" panose="02020603050405020304" pitchFamily="18" charset="0"/>
          </a:endParaRPr>
        </a:p>
      </dsp:txBody>
      <dsp:txXfrm>
        <a:off x="13707" y="1504145"/>
        <a:ext cx="10991684" cy="253385"/>
      </dsp:txXfrm>
    </dsp:sp>
    <dsp:sp modelId="{78F82FDC-B8A7-4B8F-A94E-1181A43A4744}">
      <dsp:nvSpPr>
        <dsp:cNvPr id="0" name=""/>
        <dsp:cNvSpPr/>
      </dsp:nvSpPr>
      <dsp:spPr>
        <a:xfrm>
          <a:off x="0" y="180579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4. </a:t>
          </a:r>
          <a:r>
            <a:rPr lang="ru-RU" sz="1200" kern="1200" dirty="0" smtClean="0">
              <a:latin typeface="Times New Roman" panose="02020603050405020304" pitchFamily="18" charset="0"/>
              <a:cs typeface="Times New Roman" panose="02020603050405020304" pitchFamily="18" charset="0"/>
            </a:rPr>
            <a:t>Симкина Л.Г. Экономическая теория. 2-е изд. – СПб.: Питер, 2008.</a:t>
          </a:r>
          <a:r>
            <a:rPr lang="ms-MY" sz="1200" kern="1200" dirty="0" smtClean="0">
              <a:latin typeface="Times New Roman" panose="02020603050405020304" pitchFamily="18" charset="0"/>
              <a:cs typeface="Times New Roman" panose="02020603050405020304" pitchFamily="18" charset="0"/>
            </a:rPr>
            <a:t> </a:t>
          </a:r>
          <a:endParaRPr lang="ru-RU" sz="1200" kern="1200" dirty="0">
            <a:latin typeface="Times New Roman" panose="02020603050405020304" pitchFamily="18" charset="0"/>
            <a:cs typeface="Times New Roman" panose="02020603050405020304" pitchFamily="18" charset="0"/>
          </a:endParaRPr>
        </a:p>
      </dsp:txBody>
      <dsp:txXfrm>
        <a:off x="13707" y="1819505"/>
        <a:ext cx="10991684" cy="253385"/>
      </dsp:txXfrm>
    </dsp:sp>
    <dsp:sp modelId="{A7E388BC-C0DA-457B-AB86-7AAF736E7014}">
      <dsp:nvSpPr>
        <dsp:cNvPr id="0" name=""/>
        <dsp:cNvSpPr/>
      </dsp:nvSpPr>
      <dsp:spPr>
        <a:xfrm>
          <a:off x="0" y="212115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5. </a:t>
          </a:r>
          <a:r>
            <a:rPr lang="ru-RU" sz="1200" kern="1200" dirty="0" err="1" smtClean="0">
              <a:latin typeface="Times New Roman" panose="02020603050405020304" pitchFamily="18" charset="0"/>
              <a:cs typeface="Times New Roman" panose="02020603050405020304" pitchFamily="18" charset="0"/>
            </a:rPr>
            <a:t>Станковская</a:t>
          </a:r>
          <a:r>
            <a:rPr lang="ru-RU" sz="1200" kern="1200" dirty="0" smtClean="0">
              <a:latin typeface="Times New Roman" panose="02020603050405020304" pitchFamily="18" charset="0"/>
              <a:cs typeface="Times New Roman" panose="02020603050405020304" pitchFamily="18" charset="0"/>
            </a:rPr>
            <a:t> И.К., Стрелец И.А. Экономическая теория: учебник / </a:t>
          </a:r>
          <a:r>
            <a:rPr lang="ru-RU" sz="1200" kern="1200" dirty="0" err="1" smtClean="0">
              <a:latin typeface="Times New Roman" panose="02020603050405020304" pitchFamily="18" charset="0"/>
              <a:cs typeface="Times New Roman" panose="02020603050405020304" pitchFamily="18" charset="0"/>
            </a:rPr>
            <a:t>И.А.Стрелец</a:t>
          </a:r>
          <a:r>
            <a:rPr lang="ru-RU" sz="1200" kern="1200" dirty="0" smtClean="0">
              <a:latin typeface="Times New Roman" panose="02020603050405020304" pitchFamily="18" charset="0"/>
              <a:cs typeface="Times New Roman" panose="02020603050405020304" pitchFamily="18" charset="0"/>
            </a:rPr>
            <a:t>. – 3-е изд., </a:t>
          </a:r>
          <a:r>
            <a:rPr lang="ru-RU" sz="1200" kern="1200" dirty="0" err="1" smtClean="0">
              <a:latin typeface="Times New Roman" panose="02020603050405020304" pitchFamily="18" charset="0"/>
              <a:cs typeface="Times New Roman" panose="02020603050405020304" pitchFamily="18" charset="0"/>
            </a:rPr>
            <a:t>испр</a:t>
          </a:r>
          <a:r>
            <a:rPr lang="ru-RU" sz="1200" kern="1200" dirty="0" smtClean="0">
              <a:latin typeface="Times New Roman" panose="02020603050405020304" pitchFamily="18" charset="0"/>
              <a:cs typeface="Times New Roman" panose="02020603050405020304" pitchFamily="18" charset="0"/>
            </a:rPr>
            <a:t>. – М.: </a:t>
          </a:r>
          <a:r>
            <a:rPr lang="ru-RU" sz="1200" kern="1200" dirty="0" err="1" smtClean="0">
              <a:latin typeface="Times New Roman" panose="02020603050405020304" pitchFamily="18" charset="0"/>
              <a:cs typeface="Times New Roman" panose="02020603050405020304" pitchFamily="18" charset="0"/>
            </a:rPr>
            <a:t>Эксмо</a:t>
          </a:r>
          <a:r>
            <a:rPr lang="ru-RU" sz="1200" kern="1200" dirty="0" smtClean="0">
              <a:latin typeface="Times New Roman" panose="02020603050405020304" pitchFamily="18" charset="0"/>
              <a:cs typeface="Times New Roman" panose="02020603050405020304" pitchFamily="18" charset="0"/>
            </a:rPr>
            <a:t>, 2008.</a:t>
          </a:r>
          <a:endParaRPr lang="ru-RU" sz="1200" kern="1200" dirty="0">
            <a:latin typeface="Times New Roman" panose="02020603050405020304" pitchFamily="18" charset="0"/>
            <a:cs typeface="Times New Roman" panose="02020603050405020304" pitchFamily="18" charset="0"/>
          </a:endParaRPr>
        </a:p>
      </dsp:txBody>
      <dsp:txXfrm>
        <a:off x="13707" y="2134865"/>
        <a:ext cx="10991684" cy="253385"/>
      </dsp:txXfrm>
    </dsp:sp>
    <dsp:sp modelId="{3B170F8B-FF42-48E7-AF70-BFBBEE7BE6A4}">
      <dsp:nvSpPr>
        <dsp:cNvPr id="0" name=""/>
        <dsp:cNvSpPr/>
      </dsp:nvSpPr>
      <dsp:spPr>
        <a:xfrm>
          <a:off x="0" y="243651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6. Экономическая теория / Под ред. </a:t>
          </a:r>
          <a:r>
            <a:rPr lang="ru-RU" sz="1200" kern="1200" dirty="0" err="1" smtClean="0">
              <a:latin typeface="Times New Roman" panose="02020603050405020304" pitchFamily="18" charset="0"/>
              <a:cs typeface="Times New Roman" panose="02020603050405020304" pitchFamily="18" charset="0"/>
            </a:rPr>
            <a:t>А.И.Добрынина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Л.С.Тарасевича</a:t>
          </a:r>
          <a:r>
            <a:rPr lang="ru-RU" sz="1200" kern="1200" dirty="0" smtClean="0">
              <a:latin typeface="Times New Roman" panose="02020603050405020304" pitchFamily="18" charset="0"/>
              <a:cs typeface="Times New Roman" panose="02020603050405020304" pitchFamily="18" charset="0"/>
            </a:rPr>
            <a:t>, 3-е изд. – СПб.: Изд. </a:t>
          </a:r>
          <a:r>
            <a:rPr lang="ru-RU" sz="1200" kern="1200" dirty="0" err="1" smtClean="0">
              <a:latin typeface="Times New Roman" panose="02020603050405020304" pitchFamily="18" charset="0"/>
              <a:cs typeface="Times New Roman" panose="02020603050405020304" pitchFamily="18" charset="0"/>
            </a:rPr>
            <a:t>СПбГУЭФ</a:t>
          </a:r>
          <a:r>
            <a:rPr lang="ru-RU" sz="1200" kern="1200" dirty="0" smtClean="0">
              <a:latin typeface="Times New Roman" panose="02020603050405020304" pitchFamily="18" charset="0"/>
              <a:cs typeface="Times New Roman" panose="02020603050405020304" pitchFamily="18" charset="0"/>
            </a:rPr>
            <a:t>; Питер, 2008.</a:t>
          </a:r>
          <a:endParaRPr lang="ru-RU" sz="1200" kern="1200" dirty="0">
            <a:latin typeface="Times New Roman" panose="02020603050405020304" pitchFamily="18" charset="0"/>
            <a:cs typeface="Times New Roman" panose="02020603050405020304" pitchFamily="18" charset="0"/>
          </a:endParaRPr>
        </a:p>
      </dsp:txBody>
      <dsp:txXfrm>
        <a:off x="13707" y="2450225"/>
        <a:ext cx="10991684" cy="253385"/>
      </dsp:txXfrm>
    </dsp:sp>
    <dsp:sp modelId="{8E1EE6FB-4C07-40EA-95D7-0F61620E03B0}">
      <dsp:nvSpPr>
        <dsp:cNvPr id="0" name=""/>
        <dsp:cNvSpPr/>
      </dsp:nvSpPr>
      <dsp:spPr>
        <a:xfrm>
          <a:off x="0" y="275187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7. </a:t>
          </a:r>
          <a:r>
            <a:rPr lang="ru-RU" sz="1200" kern="1200" dirty="0" err="1" smtClean="0">
              <a:latin typeface="Times New Roman" panose="02020603050405020304" pitchFamily="18" charset="0"/>
              <a:cs typeface="Times New Roman" panose="02020603050405020304" pitchFamily="18" charset="0"/>
            </a:rPr>
            <a:t>Камаев</a:t>
          </a:r>
          <a:r>
            <a:rPr lang="ru-RU" sz="1200" kern="1200" dirty="0" smtClean="0">
              <a:latin typeface="Times New Roman" panose="02020603050405020304" pitchFamily="18" charset="0"/>
              <a:cs typeface="Times New Roman" panose="02020603050405020304" pitchFamily="18" charset="0"/>
            </a:rPr>
            <a:t> В.Д. Экономическая теория: Краткий курс: учебник / </a:t>
          </a:r>
          <a:r>
            <a:rPr lang="ru-RU" sz="1200" kern="1200" dirty="0" err="1" smtClean="0">
              <a:latin typeface="Times New Roman" panose="02020603050405020304" pitchFamily="18" charset="0"/>
              <a:cs typeface="Times New Roman" panose="02020603050405020304" pitchFamily="18" charset="0"/>
            </a:rPr>
            <a:t>В.Д.Камаев</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М.З.Ильчиков</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Т.А.Борисовская</a:t>
          </a:r>
          <a:r>
            <a:rPr lang="ru-RU" sz="1200" kern="1200" dirty="0" smtClean="0">
              <a:latin typeface="Times New Roman" panose="02020603050405020304" pitchFamily="18" charset="0"/>
              <a:cs typeface="Times New Roman" panose="02020603050405020304" pitchFamily="18" charset="0"/>
            </a:rPr>
            <a:t>. – 2-е изд., стер. – М.: КНОРУС, 2007.</a:t>
          </a:r>
          <a:endParaRPr lang="ru-RU" sz="1200" kern="1200" dirty="0">
            <a:latin typeface="Times New Roman" panose="02020603050405020304" pitchFamily="18" charset="0"/>
            <a:cs typeface="Times New Roman" panose="02020603050405020304" pitchFamily="18" charset="0"/>
          </a:endParaRPr>
        </a:p>
      </dsp:txBody>
      <dsp:txXfrm>
        <a:off x="13707" y="2765585"/>
        <a:ext cx="10991684" cy="253385"/>
      </dsp:txXfrm>
    </dsp:sp>
    <dsp:sp modelId="{CE8C773F-56AF-4881-BE9B-AF88F1D4A1EF}">
      <dsp:nvSpPr>
        <dsp:cNvPr id="0" name=""/>
        <dsp:cNvSpPr/>
      </dsp:nvSpPr>
      <dsp:spPr>
        <a:xfrm>
          <a:off x="0" y="306723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8. </a:t>
          </a:r>
          <a:r>
            <a:rPr lang="ru-RU" sz="1200" kern="1200" dirty="0" smtClean="0">
              <a:latin typeface="Times New Roman" panose="02020603050405020304" pitchFamily="18" charset="0"/>
              <a:cs typeface="Times New Roman" panose="02020603050405020304" pitchFamily="18" charset="0"/>
            </a:rPr>
            <a:t>Экономическая теория (политэкономия): Учебник/ Под общ. ред. акад. </a:t>
          </a:r>
          <a:r>
            <a:rPr lang="ru-RU" sz="1200" kern="1200" dirty="0" err="1" smtClean="0">
              <a:latin typeface="Times New Roman" panose="02020603050405020304" pitchFamily="18" charset="0"/>
              <a:cs typeface="Times New Roman" panose="02020603050405020304" pitchFamily="18" charset="0"/>
            </a:rPr>
            <a:t>В.И.Видяпина</a:t>
          </a:r>
          <a:r>
            <a:rPr lang="ru-RU" sz="1200" kern="1200" dirty="0" smtClean="0">
              <a:latin typeface="Times New Roman" panose="02020603050405020304" pitchFamily="18" charset="0"/>
              <a:cs typeface="Times New Roman" panose="02020603050405020304" pitchFamily="18" charset="0"/>
            </a:rPr>
            <a:t>, акад. </a:t>
          </a:r>
          <a:r>
            <a:rPr lang="ru-RU" sz="1200" kern="1200" dirty="0" err="1" smtClean="0">
              <a:latin typeface="Times New Roman" panose="02020603050405020304" pitchFamily="18" charset="0"/>
              <a:cs typeface="Times New Roman" panose="02020603050405020304" pitchFamily="18" charset="0"/>
            </a:rPr>
            <a:t>Г.П.Журавлевой</a:t>
          </a:r>
          <a:r>
            <a:rPr lang="ru-RU" sz="1200" kern="1200" dirty="0" smtClean="0">
              <a:latin typeface="Times New Roman" panose="02020603050405020304" pitchFamily="18" charset="0"/>
              <a:cs typeface="Times New Roman" panose="02020603050405020304" pitchFamily="18" charset="0"/>
            </a:rPr>
            <a:t>. – 4-е изд. - М.: ИНФРА-М, 2004.</a:t>
          </a:r>
          <a:endParaRPr lang="ru-RU" sz="1200" kern="1200" dirty="0">
            <a:latin typeface="Times New Roman" panose="02020603050405020304" pitchFamily="18" charset="0"/>
            <a:cs typeface="Times New Roman" panose="02020603050405020304" pitchFamily="18" charset="0"/>
          </a:endParaRPr>
        </a:p>
      </dsp:txBody>
      <dsp:txXfrm>
        <a:off x="13707" y="3080945"/>
        <a:ext cx="10991684" cy="253385"/>
      </dsp:txXfrm>
    </dsp:sp>
    <dsp:sp modelId="{BE408142-A62D-49B5-BAA8-F4DC1C60351A}">
      <dsp:nvSpPr>
        <dsp:cNvPr id="0" name=""/>
        <dsp:cNvSpPr/>
      </dsp:nvSpPr>
      <dsp:spPr>
        <a:xfrm>
          <a:off x="0" y="338259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9. </a:t>
          </a:r>
          <a:r>
            <a:rPr lang="ru-RU" sz="1200" kern="1200" dirty="0" err="1" smtClean="0">
              <a:latin typeface="Times New Roman" panose="02020603050405020304" pitchFamily="18" charset="0"/>
              <a:cs typeface="Times New Roman" panose="02020603050405020304" pitchFamily="18" charset="0"/>
            </a:rPr>
            <a:t>Макконнелл</a:t>
          </a:r>
          <a:r>
            <a:rPr lang="ru-RU" sz="1200" kern="1200" dirty="0" smtClean="0">
              <a:latin typeface="Times New Roman" panose="02020603050405020304" pitchFamily="18" charset="0"/>
              <a:cs typeface="Times New Roman" panose="02020603050405020304" pitchFamily="18" charset="0"/>
            </a:rPr>
            <a:t> К., </a:t>
          </a:r>
          <a:r>
            <a:rPr lang="ru-RU" sz="1200" kern="1200" dirty="0" err="1" smtClean="0">
              <a:latin typeface="Times New Roman" panose="02020603050405020304" pitchFamily="18" charset="0"/>
              <a:cs typeface="Times New Roman" panose="02020603050405020304" pitchFamily="18" charset="0"/>
            </a:rPr>
            <a:t>Брю</a:t>
          </a:r>
          <a:r>
            <a:rPr lang="ru-RU" sz="1200" kern="1200" dirty="0" smtClean="0">
              <a:latin typeface="Times New Roman" panose="02020603050405020304" pitchFamily="18" charset="0"/>
              <a:cs typeface="Times New Roman" panose="02020603050405020304" pitchFamily="18" charset="0"/>
            </a:rPr>
            <a:t> С. Экономика. Принципы, проблемы и политика. -М.: Республика, 1992.</a:t>
          </a:r>
          <a:endParaRPr lang="ru-RU" sz="1200" kern="1200" dirty="0">
            <a:latin typeface="Times New Roman" panose="02020603050405020304" pitchFamily="18" charset="0"/>
            <a:cs typeface="Times New Roman" panose="02020603050405020304" pitchFamily="18" charset="0"/>
          </a:endParaRPr>
        </a:p>
      </dsp:txBody>
      <dsp:txXfrm>
        <a:off x="13707" y="3396305"/>
        <a:ext cx="10991684" cy="253385"/>
      </dsp:txXfrm>
    </dsp:sp>
    <dsp:sp modelId="{5C5DB55C-3493-4EBC-8490-EDC4F193B569}">
      <dsp:nvSpPr>
        <dsp:cNvPr id="0" name=""/>
        <dsp:cNvSpPr/>
      </dsp:nvSpPr>
      <dsp:spPr>
        <a:xfrm>
          <a:off x="0" y="369795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10. </a:t>
          </a:r>
          <a:r>
            <a:rPr lang="ru-RU" sz="1200" kern="1200" dirty="0" err="1" smtClean="0">
              <a:latin typeface="Times New Roman" panose="02020603050405020304" pitchFamily="18" charset="0"/>
              <a:cs typeface="Times New Roman" panose="02020603050405020304" pitchFamily="18" charset="0"/>
            </a:rPr>
            <a:t>Хажиев</a:t>
          </a:r>
          <a:r>
            <a:rPr lang="ru-RU" sz="1200" kern="1200" dirty="0" smtClean="0">
              <a:latin typeface="Times New Roman" panose="02020603050405020304" pitchFamily="18" charset="0"/>
              <a:cs typeface="Times New Roman" panose="02020603050405020304" pitchFamily="18" charset="0"/>
            </a:rPr>
            <a:t> Б.Д. </a:t>
          </a:r>
          <a:r>
            <a:rPr lang="ru-RU" sz="1200" kern="1200" dirty="0" err="1" smtClean="0">
              <a:latin typeface="Times New Roman" panose="02020603050405020304" pitchFamily="18" charset="0"/>
              <a:cs typeface="Times New Roman" panose="02020603050405020304" pitchFamily="18" charset="0"/>
            </a:rPr>
            <a:t>Тадбиркорлик</a:t>
          </a:r>
          <a:r>
            <a:rPr lang="ru-RU" sz="1200" kern="1200" dirty="0" smtClean="0">
              <a:latin typeface="Times New Roman" panose="02020603050405020304" pitchFamily="18" charset="0"/>
              <a:cs typeface="Times New Roman" panose="02020603050405020304" pitchFamily="18" charset="0"/>
            </a:rPr>
            <a:t> капитали </a:t>
          </a:r>
          <a:r>
            <a:rPr lang="ru-RU" sz="1200" kern="1200" dirty="0" err="1" smtClean="0">
              <a:latin typeface="Times New Roman" panose="02020603050405020304" pitchFamily="18" charset="0"/>
              <a:cs typeface="Times New Roman" panose="02020603050405020304" pitchFamily="18" charset="0"/>
            </a:rPr>
            <a:t>ва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унинг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самарали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амал</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қилиши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И.ф.н</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илмий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даражасини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олиш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учун</a:t>
          </a:r>
          <a:r>
            <a:rPr lang="ru-RU" sz="1200" kern="1200" dirty="0" smtClean="0">
              <a:latin typeface="Times New Roman" panose="02020603050405020304" pitchFamily="18" charset="0"/>
              <a:cs typeface="Times New Roman" panose="02020603050405020304" pitchFamily="18" charset="0"/>
            </a:rPr>
            <a:t> </a:t>
          </a:r>
          <a:r>
            <a:rPr lang="uz-Cyrl-UZ" sz="1200" kern="1200" dirty="0" smtClean="0">
              <a:latin typeface="Times New Roman" panose="02020603050405020304" pitchFamily="18" charset="0"/>
              <a:cs typeface="Times New Roman" panose="02020603050405020304" pitchFamily="18" charset="0"/>
            </a:rPr>
            <a:t>тақдим этилган</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дисс</a:t>
          </a:r>
          <a:r>
            <a:rPr lang="uz-Cyrl-UZ" sz="1200" kern="1200" dirty="0" smtClean="0">
              <a:latin typeface="Times New Roman" panose="02020603050405020304" pitchFamily="18" charset="0"/>
              <a:cs typeface="Times New Roman" panose="02020603050405020304" pitchFamily="18" charset="0"/>
            </a:rPr>
            <a:t>ертация</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автореф</a:t>
          </a:r>
          <a:r>
            <a:rPr lang="uz-Cyrl-UZ" sz="1200" kern="1200" dirty="0" smtClean="0">
              <a:latin typeface="Times New Roman" panose="02020603050405020304" pitchFamily="18" charset="0"/>
              <a:cs typeface="Times New Roman" panose="02020603050405020304" pitchFamily="18" charset="0"/>
            </a:rPr>
            <a:t>ерати,</a:t>
          </a:r>
          <a:r>
            <a:rPr lang="ru-RU" sz="1200" kern="1200" dirty="0" smtClean="0">
              <a:latin typeface="Times New Roman" panose="02020603050405020304" pitchFamily="18" charset="0"/>
              <a:cs typeface="Times New Roman" panose="02020603050405020304" pitchFamily="18" charset="0"/>
            </a:rPr>
            <a:t> –Т., 2008.</a:t>
          </a:r>
          <a:endParaRPr lang="ru-RU" sz="1200" kern="1200" dirty="0">
            <a:latin typeface="Times New Roman" panose="02020603050405020304" pitchFamily="18" charset="0"/>
            <a:cs typeface="Times New Roman" panose="02020603050405020304" pitchFamily="18" charset="0"/>
          </a:endParaRPr>
        </a:p>
      </dsp:txBody>
      <dsp:txXfrm>
        <a:off x="13707" y="3711665"/>
        <a:ext cx="10991684" cy="253385"/>
      </dsp:txXfrm>
    </dsp:sp>
  </dsp:spTree>
</dsp:drawing>
</file>

<file path=ppt/diagrams/drawing9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8633FD-E340-4448-827A-55F81BAAB27F}">
      <dsp:nvSpPr>
        <dsp:cNvPr id="0" name=""/>
        <dsp:cNvSpPr/>
      </dsp:nvSpPr>
      <dsp:spPr>
        <a:xfrm>
          <a:off x="0" y="953445"/>
          <a:ext cx="11019098" cy="3718406"/>
        </a:xfrm>
        <a:prstGeom prst="roundRect">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rtl="0">
            <a:lnSpc>
              <a:spcPct val="90000"/>
            </a:lnSpc>
            <a:spcBef>
              <a:spcPct val="0"/>
            </a:spcBef>
            <a:spcAft>
              <a:spcPct val="35000"/>
            </a:spcAft>
          </a:pPr>
          <a:r>
            <a:rPr lang="ru-RU" sz="4000" i="1" kern="1200" dirty="0" err="1" smtClean="0">
              <a:latin typeface="Times New Roman" pitchFamily="18" charset="0"/>
              <a:cs typeface="Times New Roman" pitchFamily="18" charset="0"/>
            </a:rPr>
            <a:t>Эътиборингиз</a:t>
          </a:r>
          <a:r>
            <a:rPr lang="ru-RU" sz="4000" i="1" kern="1200" dirty="0" smtClean="0">
              <a:latin typeface="Times New Roman" pitchFamily="18" charset="0"/>
              <a:cs typeface="Times New Roman" pitchFamily="18" charset="0"/>
            </a:rPr>
            <a:t> </a:t>
          </a:r>
          <a:r>
            <a:rPr lang="ru-RU" sz="4000" i="1" kern="1200" dirty="0" err="1" smtClean="0">
              <a:latin typeface="Times New Roman" pitchFamily="18" charset="0"/>
              <a:cs typeface="Times New Roman" pitchFamily="18" charset="0"/>
            </a:rPr>
            <a:t>учун</a:t>
          </a:r>
          <a:r>
            <a:rPr lang="ru-RU" sz="4000" i="1" kern="1200" dirty="0" smtClean="0">
              <a:latin typeface="Times New Roman" pitchFamily="18" charset="0"/>
              <a:cs typeface="Times New Roman" pitchFamily="18" charset="0"/>
            </a:rPr>
            <a:t> </a:t>
          </a:r>
          <a:r>
            <a:rPr lang="ru-RU" sz="4000" i="1" kern="1200" dirty="0" err="1" smtClean="0">
              <a:latin typeface="Times New Roman" pitchFamily="18" charset="0"/>
              <a:cs typeface="Times New Roman" pitchFamily="18" charset="0"/>
            </a:rPr>
            <a:t>ра</a:t>
          </a:r>
          <a:r>
            <a:rPr lang="uz-Cyrl-UZ" sz="4000" i="1" kern="1200" dirty="0" smtClean="0">
              <a:latin typeface="Times New Roman" pitchFamily="18" charset="0"/>
              <a:cs typeface="Times New Roman" pitchFamily="18" charset="0"/>
            </a:rPr>
            <a:t>х</a:t>
          </a:r>
          <a:r>
            <a:rPr lang="ru-RU" sz="4000" i="1" kern="1200" dirty="0" smtClean="0">
              <a:latin typeface="Times New Roman" pitchFamily="18" charset="0"/>
              <a:cs typeface="Times New Roman" pitchFamily="18" charset="0"/>
            </a:rPr>
            <a:t>мат!!!</a:t>
          </a:r>
          <a:endParaRPr lang="ru-RU" sz="4000" i="1" kern="1200" dirty="0">
            <a:latin typeface="Times New Roman" pitchFamily="18" charset="0"/>
            <a:cs typeface="Times New Roman" pitchFamily="18" charset="0"/>
          </a:endParaRPr>
        </a:p>
      </dsp:txBody>
      <dsp:txXfrm>
        <a:off x="181518" y="1134963"/>
        <a:ext cx="10656062" cy="33553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 Id="rId4"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CC7369-C686-4F81-B687-26DCE942844D}" type="datetimeFigureOut">
              <a:rPr lang="ru-RU" smtClean="0"/>
              <a:t>30.03.2022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BABF16-C9B5-43D0-B6B2-1753C59CC3F5}" type="slidenum">
              <a:rPr lang="ru-RU" smtClean="0"/>
              <a:t>‹#›</a:t>
            </a:fld>
            <a:endParaRPr lang="ru-RU"/>
          </a:p>
        </p:txBody>
      </p:sp>
    </p:spTree>
    <p:extLst>
      <p:ext uri="{BB962C8B-B14F-4D97-AF65-F5344CB8AC3E}">
        <p14:creationId xmlns:p14="http://schemas.microsoft.com/office/powerpoint/2010/main" val="1472647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066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A3FE0B59-3C89-451C-B8A5-76B5EBE4DB06}" type="slidenum">
              <a:rPr lang="ru-RU" altLang="ru-RU" sz="1200"/>
              <a:pPr eaLnBrk="1" hangingPunct="1"/>
              <a:t>2</a:t>
            </a:fld>
            <a:endParaRPr lang="ru-RU" altLang="ru-RU" sz="1200"/>
          </a:p>
        </p:txBody>
      </p:sp>
    </p:spTree>
    <p:extLst>
      <p:ext uri="{BB962C8B-B14F-4D97-AF65-F5344CB8AC3E}">
        <p14:creationId xmlns:p14="http://schemas.microsoft.com/office/powerpoint/2010/main" val="2377854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smtClean="0"/>
          </a:p>
        </p:txBody>
      </p:sp>
      <p:sp>
        <p:nvSpPr>
          <p:cNvPr id="7168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A5790851-A6B8-4D3A-8AC1-3BD232127783}" type="slidenum">
              <a:rPr lang="ru-RU" altLang="ru-RU" sz="1200"/>
              <a:pPr eaLnBrk="1" hangingPunct="1"/>
              <a:t>4</a:t>
            </a:fld>
            <a:endParaRPr lang="ru-RU" altLang="ru-RU" sz="1200"/>
          </a:p>
        </p:txBody>
      </p:sp>
    </p:spTree>
    <p:extLst>
      <p:ext uri="{BB962C8B-B14F-4D97-AF65-F5344CB8AC3E}">
        <p14:creationId xmlns:p14="http://schemas.microsoft.com/office/powerpoint/2010/main" val="30393186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smtClean="0"/>
          </a:p>
        </p:txBody>
      </p:sp>
      <p:sp>
        <p:nvSpPr>
          <p:cNvPr id="7270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FD2188E-CE27-4ACD-9776-AADF7E0CDF0A}" type="slidenum">
              <a:rPr lang="ru-RU" altLang="ru-RU" sz="1200"/>
              <a:pPr eaLnBrk="1" hangingPunct="1"/>
              <a:t>5</a:t>
            </a:fld>
            <a:endParaRPr lang="ru-RU" altLang="ru-RU" sz="1200"/>
          </a:p>
        </p:txBody>
      </p:sp>
    </p:spTree>
    <p:extLst>
      <p:ext uri="{BB962C8B-B14F-4D97-AF65-F5344CB8AC3E}">
        <p14:creationId xmlns:p14="http://schemas.microsoft.com/office/powerpoint/2010/main" val="1031102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373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2E15D9E4-564D-46C3-AAFC-C86D6F9DF849}" type="slidenum">
              <a:rPr lang="ru-RU" altLang="ru-RU" sz="1200"/>
              <a:pPr eaLnBrk="1" hangingPunct="1"/>
              <a:t>7</a:t>
            </a:fld>
            <a:endParaRPr lang="ru-RU" altLang="ru-RU" sz="1200"/>
          </a:p>
        </p:txBody>
      </p:sp>
    </p:spTree>
    <p:extLst>
      <p:ext uri="{BB962C8B-B14F-4D97-AF65-F5344CB8AC3E}">
        <p14:creationId xmlns:p14="http://schemas.microsoft.com/office/powerpoint/2010/main" val="1836202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680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7926958-8FFE-48DB-9178-0B7D4401E4CD}" type="slidenum">
              <a:rPr lang="ru-RU" altLang="ru-RU" sz="1200"/>
              <a:pPr eaLnBrk="1" hangingPunct="1"/>
              <a:t>37</a:t>
            </a:fld>
            <a:endParaRPr lang="ru-RU" altLang="ru-RU" sz="1200"/>
          </a:p>
        </p:txBody>
      </p:sp>
    </p:spTree>
    <p:extLst>
      <p:ext uri="{BB962C8B-B14F-4D97-AF65-F5344CB8AC3E}">
        <p14:creationId xmlns:p14="http://schemas.microsoft.com/office/powerpoint/2010/main" val="3798650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smtClean="0"/>
          </a:p>
        </p:txBody>
      </p:sp>
      <p:sp>
        <p:nvSpPr>
          <p:cNvPr id="7782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D1729524-62CE-4E3B-A49B-DAA39410E34D}" type="slidenum">
              <a:rPr lang="ru-RU" altLang="ru-RU" sz="1200"/>
              <a:pPr eaLnBrk="1" hangingPunct="1"/>
              <a:t>38</a:t>
            </a:fld>
            <a:endParaRPr lang="ru-RU" altLang="ru-RU" sz="1200"/>
          </a:p>
        </p:txBody>
      </p:sp>
    </p:spTree>
    <p:extLst>
      <p:ext uri="{BB962C8B-B14F-4D97-AF65-F5344CB8AC3E}">
        <p14:creationId xmlns:p14="http://schemas.microsoft.com/office/powerpoint/2010/main" val="3169841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885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CEC75F6-0990-4635-884A-6A2FFE1DB6DB}" type="slidenum">
              <a:rPr lang="ru-RU" altLang="ru-RU" sz="1200"/>
              <a:pPr eaLnBrk="1" hangingPunct="1"/>
              <a:t>45</a:t>
            </a:fld>
            <a:endParaRPr lang="ru-RU" altLang="ru-RU" sz="1200"/>
          </a:p>
        </p:txBody>
      </p:sp>
    </p:spTree>
    <p:extLst>
      <p:ext uri="{BB962C8B-B14F-4D97-AF65-F5344CB8AC3E}">
        <p14:creationId xmlns:p14="http://schemas.microsoft.com/office/powerpoint/2010/main" val="4207550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987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83917CA0-44FE-4750-8893-2AA169302A39}" type="slidenum">
              <a:rPr lang="ru-RU" altLang="ru-RU" sz="1200"/>
              <a:pPr eaLnBrk="1" hangingPunct="1"/>
              <a:t>47</a:t>
            </a:fld>
            <a:endParaRPr lang="ru-RU" altLang="ru-RU" sz="1200"/>
          </a:p>
        </p:txBody>
      </p:sp>
    </p:spTree>
    <p:extLst>
      <p:ext uri="{BB962C8B-B14F-4D97-AF65-F5344CB8AC3E}">
        <p14:creationId xmlns:p14="http://schemas.microsoft.com/office/powerpoint/2010/main" val="4217421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8090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079AE688-04A8-49C9-8468-BB3E0193BC6B}" type="slidenum">
              <a:rPr lang="ru-RU" altLang="ru-RU" sz="1200"/>
              <a:pPr eaLnBrk="1" hangingPunct="1"/>
              <a:t>50</a:t>
            </a:fld>
            <a:endParaRPr lang="ru-RU" altLang="ru-RU" sz="1200"/>
          </a:p>
        </p:txBody>
      </p:sp>
    </p:spTree>
    <p:extLst>
      <p:ext uri="{BB962C8B-B14F-4D97-AF65-F5344CB8AC3E}">
        <p14:creationId xmlns:p14="http://schemas.microsoft.com/office/powerpoint/2010/main" val="2692324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48EEE21-C0A0-442A-A925-2C8B3B259BD2}" type="datetimeFigureOut">
              <a:rPr lang="ru-RU" smtClean="0"/>
              <a:t>30.03.2022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3280208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48EEE21-C0A0-442A-A925-2C8B3B259BD2}" type="datetimeFigureOut">
              <a:rPr lang="ru-RU" smtClean="0"/>
              <a:t>30.03.2022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1557066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48EEE21-C0A0-442A-A925-2C8B3B259BD2}" type="datetimeFigureOut">
              <a:rPr lang="ru-RU" smtClean="0"/>
              <a:t>30.03.2022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186825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48EEE21-C0A0-442A-A925-2C8B3B259BD2}" type="datetimeFigureOut">
              <a:rPr lang="ru-RU" smtClean="0"/>
              <a:t>30.03.2022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1886324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48EEE21-C0A0-442A-A925-2C8B3B259BD2}" type="datetimeFigureOut">
              <a:rPr lang="ru-RU" smtClean="0"/>
              <a:t>30.03.2022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2410898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48EEE21-C0A0-442A-A925-2C8B3B259BD2}" type="datetimeFigureOut">
              <a:rPr lang="ru-RU" smtClean="0"/>
              <a:t>30.03.2022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547822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48EEE21-C0A0-442A-A925-2C8B3B259BD2}" type="datetimeFigureOut">
              <a:rPr lang="ru-RU" smtClean="0"/>
              <a:t>30.03.2022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3122900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48EEE21-C0A0-442A-A925-2C8B3B259BD2}" type="datetimeFigureOut">
              <a:rPr lang="ru-RU" smtClean="0"/>
              <a:t>30.03.2022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2913265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48EEE21-C0A0-442A-A925-2C8B3B259BD2}" type="datetimeFigureOut">
              <a:rPr lang="ru-RU" smtClean="0"/>
              <a:t>30.03.2022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36539040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48EEE21-C0A0-442A-A925-2C8B3B259BD2}" type="datetimeFigureOut">
              <a:rPr lang="ru-RU" smtClean="0"/>
              <a:t>30.03.2022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2878098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48EEE21-C0A0-442A-A925-2C8B3B259BD2}" type="datetimeFigureOut">
              <a:rPr lang="ru-RU" smtClean="0"/>
              <a:t>30.03.2022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3E08161-9607-423A-B4C8-476C26B059F7}" type="slidenum">
              <a:rPr lang="ru-RU" smtClean="0"/>
              <a:t>‹#›</a:t>
            </a:fld>
            <a:endParaRPr lang="ru-RU"/>
          </a:p>
        </p:txBody>
      </p:sp>
    </p:spTree>
    <p:extLst>
      <p:ext uri="{BB962C8B-B14F-4D97-AF65-F5344CB8AC3E}">
        <p14:creationId xmlns:p14="http://schemas.microsoft.com/office/powerpoint/2010/main" val="198381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8EEE21-C0A0-442A-A925-2C8B3B259BD2}" type="datetimeFigureOut">
              <a:rPr lang="ru-RU" smtClean="0"/>
              <a:t>30.03.2022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E08161-9607-423A-B4C8-476C26B059F7}" type="slidenum">
              <a:rPr lang="ru-RU" smtClean="0"/>
              <a:t>‹#›</a:t>
            </a:fld>
            <a:endParaRPr lang="ru-RU"/>
          </a:p>
        </p:txBody>
      </p:sp>
    </p:spTree>
    <p:extLst>
      <p:ext uri="{BB962C8B-B14F-4D97-AF65-F5344CB8AC3E}">
        <p14:creationId xmlns:p14="http://schemas.microsoft.com/office/powerpoint/2010/main" val="4266018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9.xml"/><Relationship Id="rId3" Type="http://schemas.openxmlformats.org/officeDocument/2006/relationships/diagramData" Target="../diagrams/data8.xml"/><Relationship Id="rId7" Type="http://schemas.microsoft.com/office/2007/relationships/diagramDrawing" Target="../diagrams/drawing8.xml"/><Relationship Id="rId12" Type="http://schemas.microsoft.com/office/2007/relationships/diagramDrawing" Target="../diagrams/drawing9.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8.xml"/><Relationship Id="rId11" Type="http://schemas.openxmlformats.org/officeDocument/2006/relationships/diagramColors" Target="../diagrams/colors9.xml"/><Relationship Id="rId5" Type="http://schemas.openxmlformats.org/officeDocument/2006/relationships/diagramQuickStyle" Target="../diagrams/quickStyle8.xml"/><Relationship Id="rId10" Type="http://schemas.openxmlformats.org/officeDocument/2006/relationships/diagramQuickStyle" Target="../diagrams/quickStyle9.xml"/><Relationship Id="rId4" Type="http://schemas.openxmlformats.org/officeDocument/2006/relationships/diagramLayout" Target="../diagrams/layout8.xml"/><Relationship Id="rId9" Type="http://schemas.openxmlformats.org/officeDocument/2006/relationships/diagramLayout" Target="../diagrams/layout9.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13.xml"/><Relationship Id="rId3" Type="http://schemas.openxmlformats.org/officeDocument/2006/relationships/diagramData" Target="../diagrams/data12.xml"/><Relationship Id="rId7" Type="http://schemas.microsoft.com/office/2007/relationships/diagramDrawing" Target="../diagrams/drawing12.xml"/><Relationship Id="rId12" Type="http://schemas.microsoft.com/office/2007/relationships/diagramDrawing" Target="../diagrams/drawing1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2.xml"/><Relationship Id="rId11" Type="http://schemas.openxmlformats.org/officeDocument/2006/relationships/diagramColors" Target="../diagrams/colors13.xml"/><Relationship Id="rId5" Type="http://schemas.openxmlformats.org/officeDocument/2006/relationships/diagramQuickStyle" Target="../diagrams/quickStyle12.xml"/><Relationship Id="rId10" Type="http://schemas.openxmlformats.org/officeDocument/2006/relationships/diagramQuickStyle" Target="../diagrams/quickStyle13.xml"/><Relationship Id="rId4" Type="http://schemas.openxmlformats.org/officeDocument/2006/relationships/diagramLayout" Target="../diagrams/layout12.xml"/><Relationship Id="rId9" Type="http://schemas.openxmlformats.org/officeDocument/2006/relationships/diagramLayout" Target="../diagrams/layout1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16.xml"/><Relationship Id="rId3" Type="http://schemas.openxmlformats.org/officeDocument/2006/relationships/diagramLayout" Target="../diagrams/layout15.xml"/><Relationship Id="rId7" Type="http://schemas.openxmlformats.org/officeDocument/2006/relationships/diagramData" Target="../diagrams/data16.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11" Type="http://schemas.microsoft.com/office/2007/relationships/diagramDrawing" Target="../diagrams/drawing16.xml"/><Relationship Id="rId5" Type="http://schemas.openxmlformats.org/officeDocument/2006/relationships/diagramColors" Target="../diagrams/colors15.xml"/><Relationship Id="rId10" Type="http://schemas.openxmlformats.org/officeDocument/2006/relationships/diagramColors" Target="../diagrams/colors16.xml"/><Relationship Id="rId4" Type="http://schemas.openxmlformats.org/officeDocument/2006/relationships/diagramQuickStyle" Target="../diagrams/quickStyle15.xml"/><Relationship Id="rId9" Type="http://schemas.openxmlformats.org/officeDocument/2006/relationships/diagramQuickStyle" Target="../diagrams/quickStyle16.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18.xml"/><Relationship Id="rId3" Type="http://schemas.openxmlformats.org/officeDocument/2006/relationships/diagramLayout" Target="../diagrams/layout17.xml"/><Relationship Id="rId7" Type="http://schemas.openxmlformats.org/officeDocument/2006/relationships/diagramData" Target="../diagrams/data18.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11" Type="http://schemas.microsoft.com/office/2007/relationships/diagramDrawing" Target="../diagrams/drawing18.xml"/><Relationship Id="rId5" Type="http://schemas.openxmlformats.org/officeDocument/2006/relationships/diagramColors" Target="../diagrams/colors17.xml"/><Relationship Id="rId10" Type="http://schemas.openxmlformats.org/officeDocument/2006/relationships/diagramColors" Target="../diagrams/colors18.xml"/><Relationship Id="rId4" Type="http://schemas.openxmlformats.org/officeDocument/2006/relationships/diagramQuickStyle" Target="../diagrams/quickStyle17.xml"/><Relationship Id="rId9" Type="http://schemas.openxmlformats.org/officeDocument/2006/relationships/diagramQuickStyle" Target="../diagrams/quickStyle1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21.xml"/><Relationship Id="rId3" Type="http://schemas.openxmlformats.org/officeDocument/2006/relationships/diagramLayout" Target="../diagrams/layout20.xml"/><Relationship Id="rId7" Type="http://schemas.openxmlformats.org/officeDocument/2006/relationships/diagramData" Target="../diagrams/data21.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11" Type="http://schemas.microsoft.com/office/2007/relationships/diagramDrawing" Target="../diagrams/drawing21.xml"/><Relationship Id="rId5" Type="http://schemas.openxmlformats.org/officeDocument/2006/relationships/diagramColors" Target="../diagrams/colors20.xml"/><Relationship Id="rId10" Type="http://schemas.openxmlformats.org/officeDocument/2006/relationships/diagramColors" Target="../diagrams/colors21.xml"/><Relationship Id="rId4" Type="http://schemas.openxmlformats.org/officeDocument/2006/relationships/diagramQuickStyle" Target="../diagrams/quickStyle20.xml"/><Relationship Id="rId9" Type="http://schemas.openxmlformats.org/officeDocument/2006/relationships/diagramQuickStyle" Target="../diagrams/quickStyle2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24.xml"/><Relationship Id="rId3" Type="http://schemas.openxmlformats.org/officeDocument/2006/relationships/diagramLayout" Target="../diagrams/layout23.xml"/><Relationship Id="rId7" Type="http://schemas.openxmlformats.org/officeDocument/2006/relationships/diagramData" Target="../diagrams/data24.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11" Type="http://schemas.microsoft.com/office/2007/relationships/diagramDrawing" Target="../diagrams/drawing24.xml"/><Relationship Id="rId5" Type="http://schemas.openxmlformats.org/officeDocument/2006/relationships/diagramColors" Target="../diagrams/colors23.xml"/><Relationship Id="rId10" Type="http://schemas.openxmlformats.org/officeDocument/2006/relationships/diagramColors" Target="../diagrams/colors24.xml"/><Relationship Id="rId4" Type="http://schemas.openxmlformats.org/officeDocument/2006/relationships/diagramQuickStyle" Target="../diagrams/quickStyle23.xml"/><Relationship Id="rId9" Type="http://schemas.openxmlformats.org/officeDocument/2006/relationships/diagramQuickStyle" Target="../diagrams/quickStyle24.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26.xml"/><Relationship Id="rId13" Type="http://schemas.openxmlformats.org/officeDocument/2006/relationships/oleObject" Target="../embeddings/oleObject1.bin"/><Relationship Id="rId18" Type="http://schemas.openxmlformats.org/officeDocument/2006/relationships/diagramColors" Target="../diagrams/colors27.xml"/><Relationship Id="rId3" Type="http://schemas.openxmlformats.org/officeDocument/2006/relationships/diagramData" Target="../diagrams/data25.xml"/><Relationship Id="rId7" Type="http://schemas.microsoft.com/office/2007/relationships/diagramDrawing" Target="../diagrams/drawing25.xml"/><Relationship Id="rId12" Type="http://schemas.microsoft.com/office/2007/relationships/diagramDrawing" Target="../diagrams/drawing26.xml"/><Relationship Id="rId17" Type="http://schemas.openxmlformats.org/officeDocument/2006/relationships/diagramQuickStyle" Target="../diagrams/quickStyle27.xml"/><Relationship Id="rId2" Type="http://schemas.openxmlformats.org/officeDocument/2006/relationships/slideLayout" Target="../slideLayouts/slideLayout2.xml"/><Relationship Id="rId16" Type="http://schemas.openxmlformats.org/officeDocument/2006/relationships/diagramLayout" Target="../diagrams/layout27.xml"/><Relationship Id="rId1" Type="http://schemas.openxmlformats.org/officeDocument/2006/relationships/vmlDrawing" Target="../drawings/vmlDrawing1.vml"/><Relationship Id="rId6" Type="http://schemas.openxmlformats.org/officeDocument/2006/relationships/diagramColors" Target="../diagrams/colors25.xml"/><Relationship Id="rId11" Type="http://schemas.openxmlformats.org/officeDocument/2006/relationships/diagramColors" Target="../diagrams/colors26.xml"/><Relationship Id="rId5" Type="http://schemas.openxmlformats.org/officeDocument/2006/relationships/diagramQuickStyle" Target="../diagrams/quickStyle25.xml"/><Relationship Id="rId15" Type="http://schemas.openxmlformats.org/officeDocument/2006/relationships/diagramData" Target="../diagrams/data27.xml"/><Relationship Id="rId10" Type="http://schemas.openxmlformats.org/officeDocument/2006/relationships/diagramQuickStyle" Target="../diagrams/quickStyle26.xml"/><Relationship Id="rId19" Type="http://schemas.microsoft.com/office/2007/relationships/diagramDrawing" Target="../diagrams/drawing27.xml"/><Relationship Id="rId4" Type="http://schemas.openxmlformats.org/officeDocument/2006/relationships/diagramLayout" Target="../diagrams/layout25.xml"/><Relationship Id="rId9" Type="http://schemas.openxmlformats.org/officeDocument/2006/relationships/diagramLayout" Target="../diagrams/layout26.xml"/><Relationship Id="rId14" Type="http://schemas.openxmlformats.org/officeDocument/2006/relationships/image" Target="../media/image1.wmf"/></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30.xml"/><Relationship Id="rId3" Type="http://schemas.openxmlformats.org/officeDocument/2006/relationships/diagramLayout" Target="../diagrams/layout29.xml"/><Relationship Id="rId7" Type="http://schemas.openxmlformats.org/officeDocument/2006/relationships/diagramData" Target="../diagrams/data30.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11" Type="http://schemas.microsoft.com/office/2007/relationships/diagramDrawing" Target="../diagrams/drawing30.xml"/><Relationship Id="rId5" Type="http://schemas.openxmlformats.org/officeDocument/2006/relationships/diagramColors" Target="../diagrams/colors29.xml"/><Relationship Id="rId10" Type="http://schemas.openxmlformats.org/officeDocument/2006/relationships/diagramColors" Target="../diagrams/colors30.xml"/><Relationship Id="rId4" Type="http://schemas.openxmlformats.org/officeDocument/2006/relationships/diagramQuickStyle" Target="../diagrams/quickStyle29.xml"/><Relationship Id="rId9" Type="http://schemas.openxmlformats.org/officeDocument/2006/relationships/diagramQuickStyle" Target="../diagrams/quickStyle30.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32.xml"/><Relationship Id="rId3" Type="http://schemas.openxmlformats.org/officeDocument/2006/relationships/diagramLayout" Target="../diagrams/layout31.xml"/><Relationship Id="rId7" Type="http://schemas.openxmlformats.org/officeDocument/2006/relationships/diagramData" Target="../diagrams/data32.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11" Type="http://schemas.microsoft.com/office/2007/relationships/diagramDrawing" Target="../diagrams/drawing32.xml"/><Relationship Id="rId5" Type="http://schemas.openxmlformats.org/officeDocument/2006/relationships/diagramColors" Target="../diagrams/colors31.xml"/><Relationship Id="rId10" Type="http://schemas.openxmlformats.org/officeDocument/2006/relationships/diagramColors" Target="../diagrams/colors32.xml"/><Relationship Id="rId4" Type="http://schemas.openxmlformats.org/officeDocument/2006/relationships/diagramQuickStyle" Target="../diagrams/quickStyle31.xml"/><Relationship Id="rId9" Type="http://schemas.openxmlformats.org/officeDocument/2006/relationships/diagramQuickStyle" Target="../diagrams/quickStyle3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20.xml.rels><?xml version="1.0" encoding="UTF-8" standalone="yes"?>
<Relationships xmlns="http://schemas.openxmlformats.org/package/2006/relationships"><Relationship Id="rId8" Type="http://schemas.openxmlformats.org/officeDocument/2006/relationships/diagramLayout" Target="../diagrams/layout35.xml"/><Relationship Id="rId3" Type="http://schemas.openxmlformats.org/officeDocument/2006/relationships/diagramLayout" Target="../diagrams/layout34.xml"/><Relationship Id="rId7" Type="http://schemas.openxmlformats.org/officeDocument/2006/relationships/diagramData" Target="../diagrams/data35.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11" Type="http://schemas.microsoft.com/office/2007/relationships/diagramDrawing" Target="../diagrams/drawing35.xml"/><Relationship Id="rId5" Type="http://schemas.openxmlformats.org/officeDocument/2006/relationships/diagramColors" Target="../diagrams/colors34.xml"/><Relationship Id="rId10" Type="http://schemas.openxmlformats.org/officeDocument/2006/relationships/diagramColors" Target="../diagrams/colors35.xml"/><Relationship Id="rId4" Type="http://schemas.openxmlformats.org/officeDocument/2006/relationships/diagramQuickStyle" Target="../diagrams/quickStyle34.xml"/><Relationship Id="rId9" Type="http://schemas.openxmlformats.org/officeDocument/2006/relationships/diagramQuickStyle" Target="../diagrams/quickStyle3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22.xml.rels><?xml version="1.0" encoding="UTF-8" standalone="yes"?>
<Relationships xmlns="http://schemas.openxmlformats.org/package/2006/relationships"><Relationship Id="rId8" Type="http://schemas.openxmlformats.org/officeDocument/2006/relationships/diagramLayout" Target="../diagrams/layout38.xml"/><Relationship Id="rId3" Type="http://schemas.openxmlformats.org/officeDocument/2006/relationships/diagramLayout" Target="../diagrams/layout37.xml"/><Relationship Id="rId7" Type="http://schemas.openxmlformats.org/officeDocument/2006/relationships/diagramData" Target="../diagrams/data38.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11" Type="http://schemas.microsoft.com/office/2007/relationships/diagramDrawing" Target="../diagrams/drawing38.xml"/><Relationship Id="rId5" Type="http://schemas.openxmlformats.org/officeDocument/2006/relationships/diagramColors" Target="../diagrams/colors37.xml"/><Relationship Id="rId10" Type="http://schemas.openxmlformats.org/officeDocument/2006/relationships/diagramColors" Target="../diagrams/colors38.xml"/><Relationship Id="rId4" Type="http://schemas.openxmlformats.org/officeDocument/2006/relationships/diagramQuickStyle" Target="../diagrams/quickStyle37.xml"/><Relationship Id="rId9" Type="http://schemas.openxmlformats.org/officeDocument/2006/relationships/diagramQuickStyle" Target="../diagrams/quickStyle38.xml"/></Relationships>
</file>

<file path=ppt/slides/_rels/slide23.xml.rels><?xml version="1.0" encoding="UTF-8" standalone="yes"?>
<Relationships xmlns="http://schemas.openxmlformats.org/package/2006/relationships"><Relationship Id="rId8" Type="http://schemas.openxmlformats.org/officeDocument/2006/relationships/diagramLayout" Target="../diagrams/layout40.xml"/><Relationship Id="rId3" Type="http://schemas.openxmlformats.org/officeDocument/2006/relationships/diagramLayout" Target="../diagrams/layout39.xml"/><Relationship Id="rId7" Type="http://schemas.openxmlformats.org/officeDocument/2006/relationships/diagramData" Target="../diagrams/data40.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43.xml"/><Relationship Id="rId3" Type="http://schemas.openxmlformats.org/officeDocument/2006/relationships/diagramLayout" Target="../diagrams/layout42.xml"/><Relationship Id="rId7" Type="http://schemas.openxmlformats.org/officeDocument/2006/relationships/diagramData" Target="../diagrams/data43.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11" Type="http://schemas.microsoft.com/office/2007/relationships/diagramDrawing" Target="../diagrams/drawing43.xml"/><Relationship Id="rId5" Type="http://schemas.openxmlformats.org/officeDocument/2006/relationships/diagramColors" Target="../diagrams/colors42.xml"/><Relationship Id="rId10" Type="http://schemas.openxmlformats.org/officeDocument/2006/relationships/diagramColors" Target="../diagrams/colors43.xml"/><Relationship Id="rId4" Type="http://schemas.openxmlformats.org/officeDocument/2006/relationships/diagramQuickStyle" Target="../diagrams/quickStyle42.xml"/><Relationship Id="rId9" Type="http://schemas.openxmlformats.org/officeDocument/2006/relationships/diagramQuickStyle" Target="../diagrams/quickStyle43.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45.xml"/><Relationship Id="rId13" Type="http://schemas.openxmlformats.org/officeDocument/2006/relationships/diagramLayout" Target="../diagrams/layout46.xml"/><Relationship Id="rId3" Type="http://schemas.openxmlformats.org/officeDocument/2006/relationships/diagramLayout" Target="../diagrams/layout44.xml"/><Relationship Id="rId7" Type="http://schemas.openxmlformats.org/officeDocument/2006/relationships/diagramData" Target="../diagrams/data45.xml"/><Relationship Id="rId12" Type="http://schemas.openxmlformats.org/officeDocument/2006/relationships/diagramData" Target="../diagrams/data46.xml"/><Relationship Id="rId2" Type="http://schemas.openxmlformats.org/officeDocument/2006/relationships/diagramData" Target="../diagrams/data44.xml"/><Relationship Id="rId16" Type="http://schemas.microsoft.com/office/2007/relationships/diagramDrawing" Target="../diagrams/drawing46.xml"/><Relationship Id="rId1" Type="http://schemas.openxmlformats.org/officeDocument/2006/relationships/slideLayout" Target="../slideLayouts/slideLayout2.xml"/><Relationship Id="rId6" Type="http://schemas.microsoft.com/office/2007/relationships/diagramDrawing" Target="../diagrams/drawing44.xml"/><Relationship Id="rId11" Type="http://schemas.microsoft.com/office/2007/relationships/diagramDrawing" Target="../diagrams/drawing45.xml"/><Relationship Id="rId5" Type="http://schemas.openxmlformats.org/officeDocument/2006/relationships/diagramColors" Target="../diagrams/colors44.xml"/><Relationship Id="rId15" Type="http://schemas.openxmlformats.org/officeDocument/2006/relationships/diagramColors" Target="../diagrams/colors46.xml"/><Relationship Id="rId10" Type="http://schemas.openxmlformats.org/officeDocument/2006/relationships/diagramColors" Target="../diagrams/colors45.xml"/><Relationship Id="rId4" Type="http://schemas.openxmlformats.org/officeDocument/2006/relationships/diagramQuickStyle" Target="../diagrams/quickStyle44.xml"/><Relationship Id="rId9" Type="http://schemas.openxmlformats.org/officeDocument/2006/relationships/diagramQuickStyle" Target="../diagrams/quickStyle45.xml"/><Relationship Id="rId14" Type="http://schemas.openxmlformats.org/officeDocument/2006/relationships/diagramQuickStyle" Target="../diagrams/quickStyle46.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53.xml"/><Relationship Id="rId3" Type="http://schemas.openxmlformats.org/officeDocument/2006/relationships/diagramLayout" Target="../diagrams/layout52.xml"/><Relationship Id="rId7" Type="http://schemas.openxmlformats.org/officeDocument/2006/relationships/diagramData" Target="../diagrams/data53.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11" Type="http://schemas.microsoft.com/office/2007/relationships/diagramDrawing" Target="../diagrams/drawing53.xml"/><Relationship Id="rId5" Type="http://schemas.openxmlformats.org/officeDocument/2006/relationships/diagramColors" Target="../diagrams/colors52.xml"/><Relationship Id="rId10" Type="http://schemas.openxmlformats.org/officeDocument/2006/relationships/diagramColors" Target="../diagrams/colors53.xml"/><Relationship Id="rId4" Type="http://schemas.openxmlformats.org/officeDocument/2006/relationships/diagramQuickStyle" Target="../diagrams/quickStyle52.xml"/><Relationship Id="rId9" Type="http://schemas.openxmlformats.org/officeDocument/2006/relationships/diagramQuickStyle" Target="../diagrams/quickStyle53.xml"/></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55.xml"/><Relationship Id="rId13" Type="http://schemas.openxmlformats.org/officeDocument/2006/relationships/diagramLayout" Target="../diagrams/layout56.xml"/><Relationship Id="rId3" Type="http://schemas.openxmlformats.org/officeDocument/2006/relationships/diagramLayout" Target="../diagrams/layout54.xml"/><Relationship Id="rId7" Type="http://schemas.openxmlformats.org/officeDocument/2006/relationships/diagramData" Target="../diagrams/data55.xml"/><Relationship Id="rId12" Type="http://schemas.openxmlformats.org/officeDocument/2006/relationships/diagramData" Target="../diagrams/data56.xml"/><Relationship Id="rId2" Type="http://schemas.openxmlformats.org/officeDocument/2006/relationships/diagramData" Target="../diagrams/data54.xml"/><Relationship Id="rId16" Type="http://schemas.microsoft.com/office/2007/relationships/diagramDrawing" Target="../diagrams/drawing56.xml"/><Relationship Id="rId1" Type="http://schemas.openxmlformats.org/officeDocument/2006/relationships/slideLayout" Target="../slideLayouts/slideLayout2.xml"/><Relationship Id="rId6" Type="http://schemas.microsoft.com/office/2007/relationships/diagramDrawing" Target="../diagrams/drawing54.xml"/><Relationship Id="rId11" Type="http://schemas.microsoft.com/office/2007/relationships/diagramDrawing" Target="../diagrams/drawing55.xml"/><Relationship Id="rId5" Type="http://schemas.openxmlformats.org/officeDocument/2006/relationships/diagramColors" Target="../diagrams/colors54.xml"/><Relationship Id="rId15" Type="http://schemas.openxmlformats.org/officeDocument/2006/relationships/diagramColors" Target="../diagrams/colors56.xml"/><Relationship Id="rId10" Type="http://schemas.openxmlformats.org/officeDocument/2006/relationships/diagramColors" Target="../diagrams/colors55.xml"/><Relationship Id="rId4" Type="http://schemas.openxmlformats.org/officeDocument/2006/relationships/diagramQuickStyle" Target="../diagrams/quickStyle54.xml"/><Relationship Id="rId9" Type="http://schemas.openxmlformats.org/officeDocument/2006/relationships/diagramQuickStyle" Target="../diagrams/quickStyle55.xml"/><Relationship Id="rId14" Type="http://schemas.openxmlformats.org/officeDocument/2006/relationships/diagramQuickStyle" Target="../diagrams/quickStyle56.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37.xml.rels><?xml version="1.0" encoding="UTF-8" standalone="yes"?>
<Relationships xmlns="http://schemas.openxmlformats.org/package/2006/relationships"><Relationship Id="rId8" Type="http://schemas.openxmlformats.org/officeDocument/2006/relationships/diagramData" Target="../diagrams/data61.xml"/><Relationship Id="rId3" Type="http://schemas.openxmlformats.org/officeDocument/2006/relationships/diagramData" Target="../diagrams/data60.xml"/><Relationship Id="rId7" Type="http://schemas.microsoft.com/office/2007/relationships/diagramDrawing" Target="../diagrams/drawing60.xml"/><Relationship Id="rId12" Type="http://schemas.microsoft.com/office/2007/relationships/diagramDrawing" Target="../diagrams/drawing6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60.xml"/><Relationship Id="rId11" Type="http://schemas.openxmlformats.org/officeDocument/2006/relationships/diagramColors" Target="../diagrams/colors61.xml"/><Relationship Id="rId5" Type="http://schemas.openxmlformats.org/officeDocument/2006/relationships/diagramQuickStyle" Target="../diagrams/quickStyle60.xml"/><Relationship Id="rId10" Type="http://schemas.openxmlformats.org/officeDocument/2006/relationships/diagramQuickStyle" Target="../diagrams/quickStyle61.xml"/><Relationship Id="rId4" Type="http://schemas.openxmlformats.org/officeDocument/2006/relationships/diagramLayout" Target="../diagrams/layout60.xml"/><Relationship Id="rId9" Type="http://schemas.openxmlformats.org/officeDocument/2006/relationships/diagramLayout" Target="../diagrams/layout61.xml"/></Relationships>
</file>

<file path=ppt/slides/_rels/slide38.xml.rels><?xml version="1.0" encoding="UTF-8" standalone="yes"?>
<Relationships xmlns="http://schemas.openxmlformats.org/package/2006/relationships"><Relationship Id="rId8" Type="http://schemas.openxmlformats.org/officeDocument/2006/relationships/diagramData" Target="../diagrams/data63.xml"/><Relationship Id="rId3" Type="http://schemas.openxmlformats.org/officeDocument/2006/relationships/diagramData" Target="../diagrams/data62.xml"/><Relationship Id="rId7" Type="http://schemas.microsoft.com/office/2007/relationships/diagramDrawing" Target="../diagrams/drawing62.xml"/><Relationship Id="rId12" Type="http://schemas.microsoft.com/office/2007/relationships/diagramDrawing" Target="../diagrams/drawing6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2.xml"/><Relationship Id="rId11" Type="http://schemas.openxmlformats.org/officeDocument/2006/relationships/diagramColors" Target="../diagrams/colors63.xml"/><Relationship Id="rId5" Type="http://schemas.openxmlformats.org/officeDocument/2006/relationships/diagramQuickStyle" Target="../diagrams/quickStyle62.xml"/><Relationship Id="rId10" Type="http://schemas.openxmlformats.org/officeDocument/2006/relationships/diagramQuickStyle" Target="../diagrams/quickStyle63.xml"/><Relationship Id="rId4" Type="http://schemas.openxmlformats.org/officeDocument/2006/relationships/diagramLayout" Target="../diagrams/layout62.xml"/><Relationship Id="rId9" Type="http://schemas.openxmlformats.org/officeDocument/2006/relationships/diagramLayout" Target="../diagrams/layout63.xml"/></Relationships>
</file>

<file path=ppt/slides/_rels/slide39.xml.rels><?xml version="1.0" encoding="UTF-8" standalone="yes"?>
<Relationships xmlns="http://schemas.openxmlformats.org/package/2006/relationships"><Relationship Id="rId8" Type="http://schemas.openxmlformats.org/officeDocument/2006/relationships/diagramLayout" Target="../diagrams/layout65.xml"/><Relationship Id="rId3" Type="http://schemas.openxmlformats.org/officeDocument/2006/relationships/diagramLayout" Target="../diagrams/layout64.xml"/><Relationship Id="rId7" Type="http://schemas.openxmlformats.org/officeDocument/2006/relationships/diagramData" Target="../diagrams/data65.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11" Type="http://schemas.microsoft.com/office/2007/relationships/diagramDrawing" Target="../diagrams/drawing65.xml"/><Relationship Id="rId5" Type="http://schemas.openxmlformats.org/officeDocument/2006/relationships/diagramColors" Target="../diagrams/colors64.xml"/><Relationship Id="rId10" Type="http://schemas.openxmlformats.org/officeDocument/2006/relationships/diagramColors" Target="../diagrams/colors65.xml"/><Relationship Id="rId4" Type="http://schemas.openxmlformats.org/officeDocument/2006/relationships/diagramQuickStyle" Target="../diagrams/quickStyle64.xml"/><Relationship Id="rId9" Type="http://schemas.openxmlformats.org/officeDocument/2006/relationships/diagramQuickStyle" Target="../diagrams/quickStyle65.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67.xml"/><Relationship Id="rId3" Type="http://schemas.openxmlformats.org/officeDocument/2006/relationships/diagramLayout" Target="../diagrams/layout66.xml"/><Relationship Id="rId7" Type="http://schemas.openxmlformats.org/officeDocument/2006/relationships/diagramData" Target="../diagrams/data67.xml"/><Relationship Id="rId2" Type="http://schemas.openxmlformats.org/officeDocument/2006/relationships/diagramData" Target="../diagrams/data66.xml"/><Relationship Id="rId1" Type="http://schemas.openxmlformats.org/officeDocument/2006/relationships/slideLayout" Target="../slideLayouts/slideLayout2.xml"/><Relationship Id="rId6" Type="http://schemas.microsoft.com/office/2007/relationships/diagramDrawing" Target="../diagrams/drawing66.xml"/><Relationship Id="rId11" Type="http://schemas.microsoft.com/office/2007/relationships/diagramDrawing" Target="../diagrams/drawing67.xml"/><Relationship Id="rId5" Type="http://schemas.openxmlformats.org/officeDocument/2006/relationships/diagramColors" Target="../diagrams/colors66.xml"/><Relationship Id="rId10" Type="http://schemas.openxmlformats.org/officeDocument/2006/relationships/diagramColors" Target="../diagrams/colors67.xml"/><Relationship Id="rId4" Type="http://schemas.openxmlformats.org/officeDocument/2006/relationships/diagramQuickStyle" Target="../diagrams/quickStyle66.xml"/><Relationship Id="rId9" Type="http://schemas.openxmlformats.org/officeDocument/2006/relationships/diagramQuickStyle" Target="../diagrams/quickStyle67.xml"/></Relationships>
</file>

<file path=ppt/slides/_rels/slide41.xml.rels><?xml version="1.0" encoding="UTF-8" standalone="yes"?>
<Relationships xmlns="http://schemas.openxmlformats.org/package/2006/relationships"><Relationship Id="rId8" Type="http://schemas.openxmlformats.org/officeDocument/2006/relationships/diagramLayout" Target="../diagrams/layout69.xml"/><Relationship Id="rId3" Type="http://schemas.openxmlformats.org/officeDocument/2006/relationships/diagramLayout" Target="../diagrams/layout68.xml"/><Relationship Id="rId7" Type="http://schemas.openxmlformats.org/officeDocument/2006/relationships/diagramData" Target="../diagrams/data69.xml"/><Relationship Id="rId2" Type="http://schemas.openxmlformats.org/officeDocument/2006/relationships/diagramData" Target="../diagrams/data68.xml"/><Relationship Id="rId1" Type="http://schemas.openxmlformats.org/officeDocument/2006/relationships/slideLayout" Target="../slideLayouts/slideLayout2.xml"/><Relationship Id="rId6" Type="http://schemas.microsoft.com/office/2007/relationships/diagramDrawing" Target="../diagrams/drawing68.xml"/><Relationship Id="rId11" Type="http://schemas.microsoft.com/office/2007/relationships/diagramDrawing" Target="../diagrams/drawing69.xml"/><Relationship Id="rId5" Type="http://schemas.openxmlformats.org/officeDocument/2006/relationships/diagramColors" Target="../diagrams/colors68.xml"/><Relationship Id="rId10" Type="http://schemas.openxmlformats.org/officeDocument/2006/relationships/diagramColors" Target="../diagrams/colors69.xml"/><Relationship Id="rId4" Type="http://schemas.openxmlformats.org/officeDocument/2006/relationships/diagramQuickStyle" Target="../diagrams/quickStyle68.xml"/><Relationship Id="rId9" Type="http://schemas.openxmlformats.org/officeDocument/2006/relationships/diagramQuickStyle" Target="../diagrams/quickStyle69.xml"/></Relationships>
</file>

<file path=ppt/slides/_rels/slide42.xml.rels><?xml version="1.0" encoding="UTF-8" standalone="yes"?>
<Relationships xmlns="http://schemas.openxmlformats.org/package/2006/relationships"><Relationship Id="rId8" Type="http://schemas.openxmlformats.org/officeDocument/2006/relationships/diagramData" Target="../diagrams/data71.xml"/><Relationship Id="rId13" Type="http://schemas.openxmlformats.org/officeDocument/2006/relationships/oleObject" Target="../embeddings/oleObject2.bin"/><Relationship Id="rId3" Type="http://schemas.openxmlformats.org/officeDocument/2006/relationships/diagramData" Target="../diagrams/data70.xml"/><Relationship Id="rId7" Type="http://schemas.microsoft.com/office/2007/relationships/diagramDrawing" Target="../diagrams/drawing70.xml"/><Relationship Id="rId12" Type="http://schemas.microsoft.com/office/2007/relationships/diagramDrawing" Target="../diagrams/drawing71.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diagramColors" Target="../diagrams/colors70.xml"/><Relationship Id="rId11" Type="http://schemas.openxmlformats.org/officeDocument/2006/relationships/diagramColors" Target="../diagrams/colors71.xml"/><Relationship Id="rId5" Type="http://schemas.openxmlformats.org/officeDocument/2006/relationships/diagramQuickStyle" Target="../diagrams/quickStyle70.xml"/><Relationship Id="rId10" Type="http://schemas.openxmlformats.org/officeDocument/2006/relationships/diagramQuickStyle" Target="../diagrams/quickStyle71.xml"/><Relationship Id="rId4" Type="http://schemas.openxmlformats.org/officeDocument/2006/relationships/diagramLayout" Target="../diagrams/layout70.xml"/><Relationship Id="rId9" Type="http://schemas.openxmlformats.org/officeDocument/2006/relationships/diagramLayout" Target="../diagrams/layout71.xml"/><Relationship Id="rId14" Type="http://schemas.openxmlformats.org/officeDocument/2006/relationships/image" Target="../media/image2.wmf"/></Relationships>
</file>

<file path=ppt/slides/_rels/slide43.xml.rels><?xml version="1.0" encoding="UTF-8" standalone="yes"?>
<Relationships xmlns="http://schemas.openxmlformats.org/package/2006/relationships"><Relationship Id="rId8" Type="http://schemas.openxmlformats.org/officeDocument/2006/relationships/diagramLayout" Target="../diagrams/layout73.xml"/><Relationship Id="rId3" Type="http://schemas.openxmlformats.org/officeDocument/2006/relationships/diagramLayout" Target="../diagrams/layout72.xml"/><Relationship Id="rId7" Type="http://schemas.openxmlformats.org/officeDocument/2006/relationships/diagramData" Target="../diagrams/data73.xml"/><Relationship Id="rId2" Type="http://schemas.openxmlformats.org/officeDocument/2006/relationships/diagramData" Target="../diagrams/data72.xml"/><Relationship Id="rId1" Type="http://schemas.openxmlformats.org/officeDocument/2006/relationships/slideLayout" Target="../slideLayouts/slideLayout2.xml"/><Relationship Id="rId6" Type="http://schemas.microsoft.com/office/2007/relationships/diagramDrawing" Target="../diagrams/drawing72.xml"/><Relationship Id="rId11" Type="http://schemas.microsoft.com/office/2007/relationships/diagramDrawing" Target="../diagrams/drawing73.xml"/><Relationship Id="rId5" Type="http://schemas.openxmlformats.org/officeDocument/2006/relationships/diagramColors" Target="../diagrams/colors72.xml"/><Relationship Id="rId10" Type="http://schemas.openxmlformats.org/officeDocument/2006/relationships/diagramColors" Target="../diagrams/colors73.xml"/><Relationship Id="rId4" Type="http://schemas.openxmlformats.org/officeDocument/2006/relationships/diagramQuickStyle" Target="../diagrams/quickStyle72.xml"/><Relationship Id="rId9" Type="http://schemas.openxmlformats.org/officeDocument/2006/relationships/diagramQuickStyle" Target="../diagrams/quickStyle73.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74.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74.xml"/><Relationship Id="rId5" Type="http://schemas.openxmlformats.org/officeDocument/2006/relationships/diagramColors" Target="../diagrams/colors74.xml"/><Relationship Id="rId4" Type="http://schemas.openxmlformats.org/officeDocument/2006/relationships/diagramQuickStyle" Target="../diagrams/quickStyle74.xml"/></Relationships>
</file>

<file path=ppt/slides/_rels/slide45.xml.rels><?xml version="1.0" encoding="UTF-8" standalone="yes"?>
<Relationships xmlns="http://schemas.openxmlformats.org/package/2006/relationships"><Relationship Id="rId8" Type="http://schemas.openxmlformats.org/officeDocument/2006/relationships/diagramData" Target="../diagrams/data76.xml"/><Relationship Id="rId13" Type="http://schemas.openxmlformats.org/officeDocument/2006/relationships/diagramData" Target="../diagrams/data77.xml"/><Relationship Id="rId3" Type="http://schemas.openxmlformats.org/officeDocument/2006/relationships/diagramData" Target="../diagrams/data75.xml"/><Relationship Id="rId7" Type="http://schemas.microsoft.com/office/2007/relationships/diagramDrawing" Target="../diagrams/drawing75.xml"/><Relationship Id="rId12" Type="http://schemas.microsoft.com/office/2007/relationships/diagramDrawing" Target="../diagrams/drawing76.xml"/><Relationship Id="rId17" Type="http://schemas.microsoft.com/office/2007/relationships/diagramDrawing" Target="../diagrams/drawing77.xml"/><Relationship Id="rId2" Type="http://schemas.openxmlformats.org/officeDocument/2006/relationships/notesSlide" Target="../notesSlides/notesSlide7.xml"/><Relationship Id="rId16" Type="http://schemas.openxmlformats.org/officeDocument/2006/relationships/diagramColors" Target="../diagrams/colors77.xml"/><Relationship Id="rId1" Type="http://schemas.openxmlformats.org/officeDocument/2006/relationships/slideLayout" Target="../slideLayouts/slideLayout2.xml"/><Relationship Id="rId6" Type="http://schemas.openxmlformats.org/officeDocument/2006/relationships/diagramColors" Target="../diagrams/colors75.xml"/><Relationship Id="rId11" Type="http://schemas.openxmlformats.org/officeDocument/2006/relationships/diagramColors" Target="../diagrams/colors76.xml"/><Relationship Id="rId5" Type="http://schemas.openxmlformats.org/officeDocument/2006/relationships/diagramQuickStyle" Target="../diagrams/quickStyle75.xml"/><Relationship Id="rId15" Type="http://schemas.openxmlformats.org/officeDocument/2006/relationships/diagramQuickStyle" Target="../diagrams/quickStyle77.xml"/><Relationship Id="rId10" Type="http://schemas.openxmlformats.org/officeDocument/2006/relationships/diagramQuickStyle" Target="../diagrams/quickStyle76.xml"/><Relationship Id="rId4" Type="http://schemas.openxmlformats.org/officeDocument/2006/relationships/diagramLayout" Target="../diagrams/layout75.xml"/><Relationship Id="rId9" Type="http://schemas.openxmlformats.org/officeDocument/2006/relationships/diagramLayout" Target="../diagrams/layout76.xml"/><Relationship Id="rId14" Type="http://schemas.openxmlformats.org/officeDocument/2006/relationships/diagramLayout" Target="../diagrams/layout77.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78.xml"/><Relationship Id="rId2" Type="http://schemas.openxmlformats.org/officeDocument/2006/relationships/diagramData" Target="../diagrams/data78.xml"/><Relationship Id="rId1" Type="http://schemas.openxmlformats.org/officeDocument/2006/relationships/slideLayout" Target="../slideLayouts/slideLayout2.xml"/><Relationship Id="rId6" Type="http://schemas.microsoft.com/office/2007/relationships/diagramDrawing" Target="../diagrams/drawing78.xml"/><Relationship Id="rId5" Type="http://schemas.openxmlformats.org/officeDocument/2006/relationships/diagramColors" Target="../diagrams/colors78.xml"/><Relationship Id="rId4" Type="http://schemas.openxmlformats.org/officeDocument/2006/relationships/diagramQuickStyle" Target="../diagrams/quickStyle78.xml"/></Relationships>
</file>

<file path=ppt/slides/_rels/slide47.xml.rels><?xml version="1.0" encoding="UTF-8" standalone="yes"?>
<Relationships xmlns="http://schemas.openxmlformats.org/package/2006/relationships"><Relationship Id="rId8" Type="http://schemas.openxmlformats.org/officeDocument/2006/relationships/diagramData" Target="../diagrams/data80.xml"/><Relationship Id="rId13" Type="http://schemas.openxmlformats.org/officeDocument/2006/relationships/diagramData" Target="../diagrams/data81.xml"/><Relationship Id="rId3" Type="http://schemas.openxmlformats.org/officeDocument/2006/relationships/diagramData" Target="../diagrams/data79.xml"/><Relationship Id="rId7" Type="http://schemas.microsoft.com/office/2007/relationships/diagramDrawing" Target="../diagrams/drawing79.xml"/><Relationship Id="rId12" Type="http://schemas.microsoft.com/office/2007/relationships/diagramDrawing" Target="../diagrams/drawing80.xml"/><Relationship Id="rId17" Type="http://schemas.microsoft.com/office/2007/relationships/diagramDrawing" Target="../diagrams/drawing81.xml"/><Relationship Id="rId2" Type="http://schemas.openxmlformats.org/officeDocument/2006/relationships/notesSlide" Target="../notesSlides/notesSlide8.xml"/><Relationship Id="rId16" Type="http://schemas.openxmlformats.org/officeDocument/2006/relationships/diagramColors" Target="../diagrams/colors81.xml"/><Relationship Id="rId1" Type="http://schemas.openxmlformats.org/officeDocument/2006/relationships/slideLayout" Target="../slideLayouts/slideLayout2.xml"/><Relationship Id="rId6" Type="http://schemas.openxmlformats.org/officeDocument/2006/relationships/diagramColors" Target="../diagrams/colors79.xml"/><Relationship Id="rId11" Type="http://schemas.openxmlformats.org/officeDocument/2006/relationships/diagramColors" Target="../diagrams/colors80.xml"/><Relationship Id="rId5" Type="http://schemas.openxmlformats.org/officeDocument/2006/relationships/diagramQuickStyle" Target="../diagrams/quickStyle79.xml"/><Relationship Id="rId15" Type="http://schemas.openxmlformats.org/officeDocument/2006/relationships/diagramQuickStyle" Target="../diagrams/quickStyle81.xml"/><Relationship Id="rId10" Type="http://schemas.openxmlformats.org/officeDocument/2006/relationships/diagramQuickStyle" Target="../diagrams/quickStyle80.xml"/><Relationship Id="rId4" Type="http://schemas.openxmlformats.org/officeDocument/2006/relationships/diagramLayout" Target="../diagrams/layout79.xml"/><Relationship Id="rId9" Type="http://schemas.openxmlformats.org/officeDocument/2006/relationships/diagramLayout" Target="../diagrams/layout80.xml"/><Relationship Id="rId14" Type="http://schemas.openxmlformats.org/officeDocument/2006/relationships/diagramLayout" Target="../diagrams/layout81.xml"/></Relationships>
</file>

<file path=ppt/slides/_rels/slide48.xml.rels><?xml version="1.0" encoding="UTF-8" standalone="yes"?>
<Relationships xmlns="http://schemas.openxmlformats.org/package/2006/relationships"><Relationship Id="rId8" Type="http://schemas.openxmlformats.org/officeDocument/2006/relationships/diagramLayout" Target="../diagrams/layout83.xml"/><Relationship Id="rId3" Type="http://schemas.openxmlformats.org/officeDocument/2006/relationships/diagramLayout" Target="../diagrams/layout82.xml"/><Relationship Id="rId7" Type="http://schemas.openxmlformats.org/officeDocument/2006/relationships/diagramData" Target="../diagrams/data83.xml"/><Relationship Id="rId2" Type="http://schemas.openxmlformats.org/officeDocument/2006/relationships/diagramData" Target="../diagrams/data82.xml"/><Relationship Id="rId1" Type="http://schemas.openxmlformats.org/officeDocument/2006/relationships/slideLayout" Target="../slideLayouts/slideLayout2.xml"/><Relationship Id="rId6" Type="http://schemas.microsoft.com/office/2007/relationships/diagramDrawing" Target="../diagrams/drawing82.xml"/><Relationship Id="rId11" Type="http://schemas.microsoft.com/office/2007/relationships/diagramDrawing" Target="../diagrams/drawing83.xml"/><Relationship Id="rId5" Type="http://schemas.openxmlformats.org/officeDocument/2006/relationships/diagramColors" Target="../diagrams/colors82.xml"/><Relationship Id="rId10" Type="http://schemas.openxmlformats.org/officeDocument/2006/relationships/diagramColors" Target="../diagrams/colors83.xml"/><Relationship Id="rId4" Type="http://schemas.openxmlformats.org/officeDocument/2006/relationships/diagramQuickStyle" Target="../diagrams/quickStyle82.xml"/><Relationship Id="rId9" Type="http://schemas.openxmlformats.org/officeDocument/2006/relationships/diagramQuickStyle" Target="../diagrams/quickStyle83.xml"/></Relationships>
</file>

<file path=ppt/slides/_rels/slide49.xml.rels><?xml version="1.0" encoding="UTF-8" standalone="yes"?>
<Relationships xmlns="http://schemas.openxmlformats.org/package/2006/relationships"><Relationship Id="rId8" Type="http://schemas.openxmlformats.org/officeDocument/2006/relationships/diagramLayout" Target="../diagrams/layout85.xml"/><Relationship Id="rId3" Type="http://schemas.openxmlformats.org/officeDocument/2006/relationships/diagramLayout" Target="../diagrams/layout84.xml"/><Relationship Id="rId7" Type="http://schemas.openxmlformats.org/officeDocument/2006/relationships/diagramData" Target="../diagrams/data85.xml"/><Relationship Id="rId2" Type="http://schemas.openxmlformats.org/officeDocument/2006/relationships/diagramData" Target="../diagrams/data84.xml"/><Relationship Id="rId1" Type="http://schemas.openxmlformats.org/officeDocument/2006/relationships/slideLayout" Target="../slideLayouts/slideLayout2.xml"/><Relationship Id="rId6" Type="http://schemas.microsoft.com/office/2007/relationships/diagramDrawing" Target="../diagrams/drawing84.xml"/><Relationship Id="rId11" Type="http://schemas.microsoft.com/office/2007/relationships/diagramDrawing" Target="../diagrams/drawing85.xml"/><Relationship Id="rId5" Type="http://schemas.openxmlformats.org/officeDocument/2006/relationships/diagramColors" Target="../diagrams/colors84.xml"/><Relationship Id="rId10" Type="http://schemas.openxmlformats.org/officeDocument/2006/relationships/diagramColors" Target="../diagrams/colors85.xml"/><Relationship Id="rId4" Type="http://schemas.openxmlformats.org/officeDocument/2006/relationships/diagramQuickStyle" Target="../diagrams/quickStyle84.xml"/><Relationship Id="rId9" Type="http://schemas.openxmlformats.org/officeDocument/2006/relationships/diagramQuickStyle" Target="../diagrams/quickStyle85.xml"/></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86.xml"/><Relationship Id="rId7" Type="http://schemas.microsoft.com/office/2007/relationships/diagramDrawing" Target="../diagrams/drawing86.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6.xml"/><Relationship Id="rId5" Type="http://schemas.openxmlformats.org/officeDocument/2006/relationships/diagramQuickStyle" Target="../diagrams/quickStyle86.xml"/><Relationship Id="rId4" Type="http://schemas.openxmlformats.org/officeDocument/2006/relationships/diagramLayout" Target="../diagrams/layout86.xml"/></Relationships>
</file>

<file path=ppt/slides/_rels/slide51.xml.rels><?xml version="1.0" encoding="UTF-8" standalone="yes"?>
<Relationships xmlns="http://schemas.openxmlformats.org/package/2006/relationships"><Relationship Id="rId8" Type="http://schemas.openxmlformats.org/officeDocument/2006/relationships/diagramData" Target="../diagrams/data88.xml"/><Relationship Id="rId13" Type="http://schemas.openxmlformats.org/officeDocument/2006/relationships/oleObject" Target="../embeddings/oleObject3.bin"/><Relationship Id="rId3" Type="http://schemas.openxmlformats.org/officeDocument/2006/relationships/diagramData" Target="../diagrams/data87.xml"/><Relationship Id="rId7" Type="http://schemas.microsoft.com/office/2007/relationships/diagramDrawing" Target="../diagrams/drawing87.xml"/><Relationship Id="rId12" Type="http://schemas.microsoft.com/office/2007/relationships/diagramDrawing" Target="../diagrams/drawing88.xm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diagramColors" Target="../diagrams/colors87.xml"/><Relationship Id="rId11" Type="http://schemas.openxmlformats.org/officeDocument/2006/relationships/diagramColors" Target="../diagrams/colors88.xml"/><Relationship Id="rId5" Type="http://schemas.openxmlformats.org/officeDocument/2006/relationships/diagramQuickStyle" Target="../diagrams/quickStyle87.xml"/><Relationship Id="rId10" Type="http://schemas.openxmlformats.org/officeDocument/2006/relationships/diagramQuickStyle" Target="../diagrams/quickStyle88.xml"/><Relationship Id="rId4" Type="http://schemas.openxmlformats.org/officeDocument/2006/relationships/diagramLayout" Target="../diagrams/layout87.xml"/><Relationship Id="rId9" Type="http://schemas.openxmlformats.org/officeDocument/2006/relationships/diagramLayout" Target="../diagrams/layout88.xml"/><Relationship Id="rId14" Type="http://schemas.openxmlformats.org/officeDocument/2006/relationships/image" Target="../media/image3.wmf"/></Relationships>
</file>

<file path=ppt/slides/_rels/slide52.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image" Target="../media/image6.wmf"/><Relationship Id="rId3" Type="http://schemas.openxmlformats.org/officeDocument/2006/relationships/diagramData" Target="../diagrams/data89.xml"/><Relationship Id="rId7" Type="http://schemas.microsoft.com/office/2007/relationships/diagramDrawing" Target="../diagrams/drawing89.xml"/><Relationship Id="rId12"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diagramColors" Target="../diagrams/colors89.xml"/><Relationship Id="rId11" Type="http://schemas.openxmlformats.org/officeDocument/2006/relationships/image" Target="../media/image5.wmf"/><Relationship Id="rId5" Type="http://schemas.openxmlformats.org/officeDocument/2006/relationships/diagramQuickStyle" Target="../diagrams/quickStyle89.xml"/><Relationship Id="rId15" Type="http://schemas.openxmlformats.org/officeDocument/2006/relationships/image" Target="../media/image7.wmf"/><Relationship Id="rId10" Type="http://schemas.openxmlformats.org/officeDocument/2006/relationships/oleObject" Target="../embeddings/oleObject5.bin"/><Relationship Id="rId4" Type="http://schemas.openxmlformats.org/officeDocument/2006/relationships/diagramLayout" Target="../diagrams/layout89.xml"/><Relationship Id="rId9" Type="http://schemas.openxmlformats.org/officeDocument/2006/relationships/image" Target="../media/image4.wmf"/><Relationship Id="rId14" Type="http://schemas.openxmlformats.org/officeDocument/2006/relationships/oleObject" Target="../embeddings/oleObject7.bin"/></Relationships>
</file>

<file path=ppt/slides/_rels/slide53.xml.rels><?xml version="1.0" encoding="UTF-8" standalone="yes"?>
<Relationships xmlns="http://schemas.openxmlformats.org/package/2006/relationships"><Relationship Id="rId8" Type="http://schemas.openxmlformats.org/officeDocument/2006/relationships/diagramData" Target="../diagrams/data91.xml"/><Relationship Id="rId13" Type="http://schemas.openxmlformats.org/officeDocument/2006/relationships/oleObject" Target="../embeddings/oleObject8.bin"/><Relationship Id="rId18" Type="http://schemas.openxmlformats.org/officeDocument/2006/relationships/image" Target="../media/image10.wmf"/><Relationship Id="rId3" Type="http://schemas.openxmlformats.org/officeDocument/2006/relationships/diagramData" Target="../diagrams/data90.xml"/><Relationship Id="rId7" Type="http://schemas.microsoft.com/office/2007/relationships/diagramDrawing" Target="../diagrams/drawing90.xml"/><Relationship Id="rId12" Type="http://schemas.microsoft.com/office/2007/relationships/diagramDrawing" Target="../diagrams/drawing91.xml"/><Relationship Id="rId17" Type="http://schemas.openxmlformats.org/officeDocument/2006/relationships/oleObject" Target="../embeddings/oleObject10.bin"/><Relationship Id="rId2" Type="http://schemas.openxmlformats.org/officeDocument/2006/relationships/slideLayout" Target="../slideLayouts/slideLayout2.xml"/><Relationship Id="rId16" Type="http://schemas.openxmlformats.org/officeDocument/2006/relationships/image" Target="../media/image9.wmf"/><Relationship Id="rId1" Type="http://schemas.openxmlformats.org/officeDocument/2006/relationships/vmlDrawing" Target="../drawings/vmlDrawing5.vml"/><Relationship Id="rId6" Type="http://schemas.openxmlformats.org/officeDocument/2006/relationships/diagramColors" Target="../diagrams/colors90.xml"/><Relationship Id="rId11" Type="http://schemas.openxmlformats.org/officeDocument/2006/relationships/diagramColors" Target="../diagrams/colors91.xml"/><Relationship Id="rId5" Type="http://schemas.openxmlformats.org/officeDocument/2006/relationships/diagramQuickStyle" Target="../diagrams/quickStyle90.xml"/><Relationship Id="rId15" Type="http://schemas.openxmlformats.org/officeDocument/2006/relationships/oleObject" Target="../embeddings/oleObject9.bin"/><Relationship Id="rId10" Type="http://schemas.openxmlformats.org/officeDocument/2006/relationships/diagramQuickStyle" Target="../diagrams/quickStyle91.xml"/><Relationship Id="rId4" Type="http://schemas.openxmlformats.org/officeDocument/2006/relationships/diagramLayout" Target="../diagrams/layout90.xml"/><Relationship Id="rId9" Type="http://schemas.openxmlformats.org/officeDocument/2006/relationships/diagramLayout" Target="../diagrams/layout91.xml"/><Relationship Id="rId14" Type="http://schemas.openxmlformats.org/officeDocument/2006/relationships/image" Target="../media/image8.wmf"/></Relationships>
</file>

<file path=ppt/slides/_rels/slide54.xml.rels><?xml version="1.0" encoding="UTF-8" standalone="yes"?>
<Relationships xmlns="http://schemas.openxmlformats.org/package/2006/relationships"><Relationship Id="rId8" Type="http://schemas.openxmlformats.org/officeDocument/2006/relationships/diagramData" Target="../diagrams/data93.xml"/><Relationship Id="rId13" Type="http://schemas.openxmlformats.org/officeDocument/2006/relationships/oleObject" Target="../embeddings/oleObject11.bin"/><Relationship Id="rId3" Type="http://schemas.openxmlformats.org/officeDocument/2006/relationships/diagramData" Target="../diagrams/data92.xml"/><Relationship Id="rId7" Type="http://schemas.microsoft.com/office/2007/relationships/diagramDrawing" Target="../diagrams/drawing92.xml"/><Relationship Id="rId12" Type="http://schemas.microsoft.com/office/2007/relationships/diagramDrawing" Target="../diagrams/drawing93.xml"/><Relationship Id="rId2" Type="http://schemas.openxmlformats.org/officeDocument/2006/relationships/slideLayout" Target="../slideLayouts/slideLayout2.xml"/><Relationship Id="rId16" Type="http://schemas.openxmlformats.org/officeDocument/2006/relationships/image" Target="../media/image12.wmf"/><Relationship Id="rId1" Type="http://schemas.openxmlformats.org/officeDocument/2006/relationships/vmlDrawing" Target="../drawings/vmlDrawing6.vml"/><Relationship Id="rId6" Type="http://schemas.openxmlformats.org/officeDocument/2006/relationships/diagramColors" Target="../diagrams/colors92.xml"/><Relationship Id="rId11" Type="http://schemas.openxmlformats.org/officeDocument/2006/relationships/diagramColors" Target="../diagrams/colors93.xml"/><Relationship Id="rId5" Type="http://schemas.openxmlformats.org/officeDocument/2006/relationships/diagramQuickStyle" Target="../diagrams/quickStyle92.xml"/><Relationship Id="rId15" Type="http://schemas.openxmlformats.org/officeDocument/2006/relationships/oleObject" Target="../embeddings/oleObject12.bin"/><Relationship Id="rId10" Type="http://schemas.openxmlformats.org/officeDocument/2006/relationships/diagramQuickStyle" Target="../diagrams/quickStyle93.xml"/><Relationship Id="rId4" Type="http://schemas.openxmlformats.org/officeDocument/2006/relationships/diagramLayout" Target="../diagrams/layout92.xml"/><Relationship Id="rId9" Type="http://schemas.openxmlformats.org/officeDocument/2006/relationships/diagramLayout" Target="../diagrams/layout93.xml"/><Relationship Id="rId14" Type="http://schemas.openxmlformats.org/officeDocument/2006/relationships/image" Target="../media/image11.wmf"/></Relationships>
</file>

<file path=ppt/slides/_rels/slide55.xml.rels><?xml version="1.0" encoding="UTF-8" standalone="yes"?>
<Relationships xmlns="http://schemas.openxmlformats.org/package/2006/relationships"><Relationship Id="rId8" Type="http://schemas.openxmlformats.org/officeDocument/2006/relationships/diagramLayout" Target="../diagrams/layout95.xml"/><Relationship Id="rId3" Type="http://schemas.openxmlformats.org/officeDocument/2006/relationships/diagramLayout" Target="../diagrams/layout94.xml"/><Relationship Id="rId7" Type="http://schemas.openxmlformats.org/officeDocument/2006/relationships/diagramData" Target="../diagrams/data95.xml"/><Relationship Id="rId2" Type="http://schemas.openxmlformats.org/officeDocument/2006/relationships/diagramData" Target="../diagrams/data94.xml"/><Relationship Id="rId1" Type="http://schemas.openxmlformats.org/officeDocument/2006/relationships/slideLayout" Target="../slideLayouts/slideLayout2.xml"/><Relationship Id="rId6" Type="http://schemas.microsoft.com/office/2007/relationships/diagramDrawing" Target="../diagrams/drawing94.xml"/><Relationship Id="rId11" Type="http://schemas.microsoft.com/office/2007/relationships/diagramDrawing" Target="../diagrams/drawing95.xml"/><Relationship Id="rId5" Type="http://schemas.openxmlformats.org/officeDocument/2006/relationships/diagramColors" Target="../diagrams/colors94.xml"/><Relationship Id="rId10" Type="http://schemas.openxmlformats.org/officeDocument/2006/relationships/diagramColors" Target="../diagrams/colors95.xml"/><Relationship Id="rId4" Type="http://schemas.openxmlformats.org/officeDocument/2006/relationships/diagramQuickStyle" Target="../diagrams/quickStyle94.xml"/><Relationship Id="rId9" Type="http://schemas.openxmlformats.org/officeDocument/2006/relationships/diagramQuickStyle" Target="../diagrams/quickStyle95.xml"/></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96.xml"/><Relationship Id="rId7" Type="http://schemas.microsoft.com/office/2007/relationships/diagramDrawing" Target="../diagrams/drawing96.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96.xml"/><Relationship Id="rId5" Type="http://schemas.openxmlformats.org/officeDocument/2006/relationships/diagramQuickStyle" Target="../diagrams/quickStyle96.xml"/><Relationship Id="rId4" Type="http://schemas.openxmlformats.org/officeDocument/2006/relationships/diagramLayout" Target="../diagrams/layout9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574702421"/>
              </p:ext>
            </p:extLst>
          </p:nvPr>
        </p:nvGraphicFramePr>
        <p:xfrm>
          <a:off x="509285" y="520861"/>
          <a:ext cx="11123271" cy="5788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83460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nvGraphicFramePr>
        <p:xfrm>
          <a:off x="451413" y="208344"/>
          <a:ext cx="11215868" cy="934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Схема 7"/>
          <p:cNvGraphicFramePr/>
          <p:nvPr/>
        </p:nvGraphicFramePr>
        <p:xfrm>
          <a:off x="451413" y="1142985"/>
          <a:ext cx="11215868" cy="521497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0959098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1437122622"/>
              </p:ext>
            </p:extLst>
          </p:nvPr>
        </p:nvGraphicFramePr>
        <p:xfrm>
          <a:off x="509286" y="1417638"/>
          <a:ext cx="11181144" cy="46127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ext uri="{D42A27DB-BD31-4B8C-83A1-F6EECF244321}">
                <p14:modId xmlns:p14="http://schemas.microsoft.com/office/powerpoint/2010/main" val="3821908298"/>
              </p:ext>
            </p:extLst>
          </p:nvPr>
        </p:nvGraphicFramePr>
        <p:xfrm>
          <a:off x="509286" y="243068"/>
          <a:ext cx="11181144" cy="117457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218-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106735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2268266187"/>
              </p:ext>
            </p:extLst>
          </p:nvPr>
        </p:nvGraphicFramePr>
        <p:xfrm>
          <a:off x="578733" y="1417638"/>
          <a:ext cx="11088547" cy="47516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Схема 3"/>
          <p:cNvGraphicFramePr/>
          <p:nvPr>
            <p:extLst>
              <p:ext uri="{D42A27DB-BD31-4B8C-83A1-F6EECF244321}">
                <p14:modId xmlns:p14="http://schemas.microsoft.com/office/powerpoint/2010/main" val="3623576098"/>
              </p:ext>
            </p:extLst>
          </p:nvPr>
        </p:nvGraphicFramePr>
        <p:xfrm>
          <a:off x="578733" y="266218"/>
          <a:ext cx="11088547" cy="115142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Прямоугольник 5"/>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219-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8468774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4033588362"/>
              </p:ext>
            </p:extLst>
          </p:nvPr>
        </p:nvGraphicFramePr>
        <p:xfrm>
          <a:off x="532435" y="1214422"/>
          <a:ext cx="11169570" cy="50720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Схема 3"/>
          <p:cNvGraphicFramePr/>
          <p:nvPr>
            <p:extLst>
              <p:ext uri="{D42A27DB-BD31-4B8C-83A1-F6EECF244321}">
                <p14:modId xmlns:p14="http://schemas.microsoft.com/office/powerpoint/2010/main" val="1434417754"/>
              </p:ext>
            </p:extLst>
          </p:nvPr>
        </p:nvGraphicFramePr>
        <p:xfrm>
          <a:off x="532435" y="231494"/>
          <a:ext cx="11169570" cy="98292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Прямоугольник 5"/>
          <p:cNvSpPr/>
          <p:nvPr/>
        </p:nvSpPr>
        <p:spPr>
          <a:xfrm>
            <a:off x="509286" y="6250337"/>
            <a:ext cx="11181144" cy="246221"/>
          </a:xfrm>
          <a:prstGeom prst="rect">
            <a:avLst/>
          </a:prstGeom>
        </p:spPr>
        <p:txBody>
          <a:bodyPr wrap="square">
            <a:spAutoFit/>
          </a:bodyPr>
          <a:lstStyle/>
          <a:p>
            <a:r>
              <a:rPr lang="ru-RU" sz="1000" dirty="0" err="1">
                <a:latin typeface="Times New Roman" panose="02020603050405020304" pitchFamily="18" charset="0"/>
                <a:cs typeface="Times New Roman" panose="02020603050405020304" pitchFamily="18" charset="0"/>
              </a:rPr>
              <a:t>Макконнелл</a:t>
            </a:r>
            <a:r>
              <a:rPr lang="ru-RU" sz="1000" dirty="0">
                <a:latin typeface="Times New Roman" panose="02020603050405020304" pitchFamily="18" charset="0"/>
                <a:cs typeface="Times New Roman" panose="02020603050405020304" pitchFamily="18" charset="0"/>
              </a:rPr>
              <a:t> К., </a:t>
            </a:r>
            <a:r>
              <a:rPr lang="ru-RU" sz="1000" dirty="0" err="1">
                <a:latin typeface="Times New Roman" panose="02020603050405020304" pitchFamily="18" charset="0"/>
                <a:cs typeface="Times New Roman" panose="02020603050405020304" pitchFamily="18" charset="0"/>
              </a:rPr>
              <a:t>Брю</a:t>
            </a:r>
            <a:r>
              <a:rPr lang="ru-RU" sz="1000" dirty="0">
                <a:latin typeface="Times New Roman" panose="02020603050405020304" pitchFamily="18" charset="0"/>
                <a:cs typeface="Times New Roman" panose="02020603050405020304" pitchFamily="18" charset="0"/>
              </a:rPr>
              <a:t> С. Экономика. Принципы, проблемы и политика. -М.: Республика, 1992, с.38.</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04494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132991509"/>
              </p:ext>
            </p:extLst>
          </p:nvPr>
        </p:nvGraphicFramePr>
        <p:xfrm>
          <a:off x="567159" y="1417638"/>
          <a:ext cx="11076973" cy="47632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300003235"/>
              </p:ext>
            </p:extLst>
          </p:nvPr>
        </p:nvGraphicFramePr>
        <p:xfrm>
          <a:off x="567159" y="312516"/>
          <a:ext cx="11076973" cy="110512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250337"/>
            <a:ext cx="11181144" cy="246221"/>
          </a:xfrm>
          <a:prstGeom prst="rect">
            <a:avLst/>
          </a:prstGeom>
        </p:spPr>
        <p:txBody>
          <a:bodyPr wrap="square">
            <a:spAutoFit/>
          </a:bodyPr>
          <a:lstStyle/>
          <a:p>
            <a:r>
              <a:rPr lang="ru-RU" sz="1000" dirty="0" err="1">
                <a:latin typeface="Times New Roman" panose="02020603050405020304" pitchFamily="18" charset="0"/>
                <a:cs typeface="Times New Roman" panose="02020603050405020304" pitchFamily="18" charset="0"/>
              </a:rPr>
              <a:t>Макконнелл</a:t>
            </a:r>
            <a:r>
              <a:rPr lang="ru-RU" sz="1000" dirty="0">
                <a:latin typeface="Times New Roman" panose="02020603050405020304" pitchFamily="18" charset="0"/>
                <a:cs typeface="Times New Roman" panose="02020603050405020304" pitchFamily="18" charset="0"/>
              </a:rPr>
              <a:t> К., </a:t>
            </a:r>
            <a:r>
              <a:rPr lang="ru-RU" sz="1000" dirty="0" err="1">
                <a:latin typeface="Times New Roman" panose="02020603050405020304" pitchFamily="18" charset="0"/>
                <a:cs typeface="Times New Roman" panose="02020603050405020304" pitchFamily="18" charset="0"/>
              </a:rPr>
              <a:t>Брю</a:t>
            </a:r>
            <a:r>
              <a:rPr lang="ru-RU" sz="1000" dirty="0">
                <a:latin typeface="Times New Roman" panose="02020603050405020304" pitchFamily="18" charset="0"/>
                <a:cs typeface="Times New Roman" panose="02020603050405020304" pitchFamily="18" charset="0"/>
              </a:rPr>
              <a:t> С. Экономика. Принципы, проблемы и политика. -М.: Республика, 1992, с.38.</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29539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Содержимое 8"/>
          <p:cNvGraphicFramePr>
            <a:graphicFrameLocks noGrp="1"/>
          </p:cNvGraphicFramePr>
          <p:nvPr>
            <p:ph idx="1"/>
            <p:extLst>
              <p:ext uri="{D42A27DB-BD31-4B8C-83A1-F6EECF244321}">
                <p14:modId xmlns:p14="http://schemas.microsoft.com/office/powerpoint/2010/main" val="2269892031"/>
              </p:ext>
            </p:extLst>
          </p:nvPr>
        </p:nvGraphicFramePr>
        <p:xfrm>
          <a:off x="532435" y="1196977"/>
          <a:ext cx="11134846" cy="48681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Схема 5"/>
          <p:cNvGraphicFramePr/>
          <p:nvPr>
            <p:extLst>
              <p:ext uri="{D42A27DB-BD31-4B8C-83A1-F6EECF244321}">
                <p14:modId xmlns:p14="http://schemas.microsoft.com/office/powerpoint/2010/main" val="1689289350"/>
              </p:ext>
            </p:extLst>
          </p:nvPr>
        </p:nvGraphicFramePr>
        <p:xfrm>
          <a:off x="532435" y="254643"/>
          <a:ext cx="11134846" cy="94233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 name="Прямоугольник 3"/>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1229029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2643440148"/>
              </p:ext>
            </p:extLst>
          </p:nvPr>
        </p:nvGraphicFramePr>
        <p:xfrm>
          <a:off x="520861" y="393539"/>
          <a:ext cx="11076972" cy="57178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822917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одержимое 7"/>
          <p:cNvGraphicFramePr>
            <a:graphicFrameLocks noGrp="1"/>
          </p:cNvGraphicFramePr>
          <p:nvPr>
            <p:ph idx="1"/>
            <p:extLst>
              <p:ext uri="{D42A27DB-BD31-4B8C-83A1-F6EECF244321}">
                <p14:modId xmlns:p14="http://schemas.microsoft.com/office/powerpoint/2010/main" val="3351637616"/>
              </p:ext>
            </p:extLst>
          </p:nvPr>
        </p:nvGraphicFramePr>
        <p:xfrm>
          <a:off x="567159" y="1417639"/>
          <a:ext cx="11088547" cy="4589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1000248875"/>
              </p:ext>
            </p:extLst>
          </p:nvPr>
        </p:nvGraphicFramePr>
        <p:xfrm>
          <a:off x="567159" y="266218"/>
          <a:ext cx="11088547" cy="115142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Прямоугольник 4"/>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994177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одержимое 7"/>
          <p:cNvGraphicFramePr>
            <a:graphicFrameLocks noGrp="1"/>
          </p:cNvGraphicFramePr>
          <p:nvPr>
            <p:ph idx="1"/>
            <p:extLst>
              <p:ext uri="{D42A27DB-BD31-4B8C-83A1-F6EECF244321}">
                <p14:modId xmlns:p14="http://schemas.microsoft.com/office/powerpoint/2010/main" val="361125264"/>
              </p:ext>
            </p:extLst>
          </p:nvPr>
        </p:nvGraphicFramePr>
        <p:xfrm>
          <a:off x="497712" y="1341438"/>
          <a:ext cx="11088546" cy="47699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7650" name="Rectangle 2"/>
          <p:cNvSpPr>
            <a:spLocks noGrp="1" noChangeArrowheads="1"/>
          </p:cNvSpPr>
          <p:nvPr>
            <p:ph type="title"/>
          </p:nvPr>
        </p:nvSpPr>
        <p:spPr>
          <a:xfrm>
            <a:off x="2208213" y="260350"/>
            <a:ext cx="7848600" cy="1081088"/>
          </a:xfrm>
        </p:spPr>
        <p:txBody>
          <a:bodyPr/>
          <a:lstStyle/>
          <a:p>
            <a:pPr>
              <a:defRPr/>
            </a:pPr>
            <a:r>
              <a:rPr lang="uz-Cyrl-UZ" sz="2000" dirty="0"/>
              <a:t/>
            </a:r>
            <a:br>
              <a:rPr lang="uz-Cyrl-UZ" sz="2000" dirty="0"/>
            </a:br>
            <a:endParaRPr lang="ru-RU" sz="2000" u="sng" dirty="0"/>
          </a:p>
        </p:txBody>
      </p:sp>
      <p:graphicFrame>
        <p:nvGraphicFramePr>
          <p:cNvPr id="7" name="Схема 6"/>
          <p:cNvGraphicFramePr/>
          <p:nvPr>
            <p:extLst>
              <p:ext uri="{D42A27DB-BD31-4B8C-83A1-F6EECF244321}">
                <p14:modId xmlns:p14="http://schemas.microsoft.com/office/powerpoint/2010/main" val="1767482832"/>
              </p:ext>
            </p:extLst>
          </p:nvPr>
        </p:nvGraphicFramePr>
        <p:xfrm>
          <a:off x="497711" y="486137"/>
          <a:ext cx="11088547" cy="8449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Прямоугольник 4"/>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3088321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046210025"/>
              </p:ext>
            </p:extLst>
          </p:nvPr>
        </p:nvGraphicFramePr>
        <p:xfrm>
          <a:off x="497711" y="393539"/>
          <a:ext cx="11065398" cy="56137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85864725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357497622"/>
              </p:ext>
            </p:extLst>
          </p:nvPr>
        </p:nvGraphicFramePr>
        <p:xfrm>
          <a:off x="509285" y="1284791"/>
          <a:ext cx="11053823" cy="4722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1408835799"/>
              </p:ext>
            </p:extLst>
          </p:nvPr>
        </p:nvGraphicFramePr>
        <p:xfrm>
          <a:off x="509285" y="266218"/>
          <a:ext cx="11053823" cy="115142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875083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одержимое 7"/>
          <p:cNvGraphicFramePr>
            <a:graphicFrameLocks noGrp="1"/>
          </p:cNvGraphicFramePr>
          <p:nvPr>
            <p:ph idx="1"/>
            <p:extLst>
              <p:ext uri="{D42A27DB-BD31-4B8C-83A1-F6EECF244321}">
                <p14:modId xmlns:p14="http://schemas.microsoft.com/office/powerpoint/2010/main" val="2022167030"/>
              </p:ext>
            </p:extLst>
          </p:nvPr>
        </p:nvGraphicFramePr>
        <p:xfrm>
          <a:off x="555585" y="486137"/>
          <a:ext cx="11019099" cy="5520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641182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566480764"/>
              </p:ext>
            </p:extLst>
          </p:nvPr>
        </p:nvGraphicFramePr>
        <p:xfrm>
          <a:off x="555585" y="1214422"/>
          <a:ext cx="11065397" cy="4850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ext uri="{D42A27DB-BD31-4B8C-83A1-F6EECF244321}">
                <p14:modId xmlns:p14="http://schemas.microsoft.com/office/powerpoint/2010/main" val="1032181443"/>
              </p:ext>
            </p:extLst>
          </p:nvPr>
        </p:nvGraphicFramePr>
        <p:xfrm>
          <a:off x="555585" y="254643"/>
          <a:ext cx="11065397" cy="95977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6697164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150062870"/>
              </p:ext>
            </p:extLst>
          </p:nvPr>
        </p:nvGraphicFramePr>
        <p:xfrm>
          <a:off x="567159" y="312516"/>
          <a:ext cx="10972800" cy="19734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хема 4"/>
          <p:cNvGraphicFramePr/>
          <p:nvPr>
            <p:extLst>
              <p:ext uri="{D42A27DB-BD31-4B8C-83A1-F6EECF244321}">
                <p14:modId xmlns:p14="http://schemas.microsoft.com/office/powerpoint/2010/main" val="867218830"/>
              </p:ext>
            </p:extLst>
          </p:nvPr>
        </p:nvGraphicFramePr>
        <p:xfrm>
          <a:off x="567159" y="2500133"/>
          <a:ext cx="10972800" cy="65898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026" name="Object 5"/>
          <p:cNvGraphicFramePr>
            <a:graphicFrameLocks noChangeAspect="1"/>
          </p:cNvGraphicFramePr>
          <p:nvPr/>
        </p:nvGraphicFramePr>
        <p:xfrm>
          <a:off x="4381501" y="3571875"/>
          <a:ext cx="3108325" cy="1214438"/>
        </p:xfrm>
        <a:graphic>
          <a:graphicData uri="http://schemas.openxmlformats.org/presentationml/2006/ole">
            <mc:AlternateContent xmlns:mc="http://schemas.openxmlformats.org/markup-compatibility/2006">
              <mc:Choice xmlns:v="urn:schemas-microsoft-com:vml" Requires="v">
                <p:oleObj spid="_x0000_s1034" name="Формула" r:id="rId13" imgW="1104900" imgH="431800" progId="Equation.3">
                  <p:embed/>
                </p:oleObj>
              </mc:Choice>
              <mc:Fallback>
                <p:oleObj name="Формула" r:id="rId13" imgW="1104900" imgH="431800" progId="Equation.3">
                  <p:embed/>
                  <p:pic>
                    <p:nvPicPr>
                      <p:cNvPr id="1026" name="Object 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381501" y="3571875"/>
                        <a:ext cx="3108325" cy="12144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Схема 7"/>
          <p:cNvGraphicFramePr/>
          <p:nvPr>
            <p:extLst>
              <p:ext uri="{D42A27DB-BD31-4B8C-83A1-F6EECF244321}">
                <p14:modId xmlns:p14="http://schemas.microsoft.com/office/powerpoint/2010/main" val="3992375032"/>
              </p:ext>
            </p:extLst>
          </p:nvPr>
        </p:nvGraphicFramePr>
        <p:xfrm>
          <a:off x="567159" y="4786314"/>
          <a:ext cx="10972800" cy="1058901"/>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sp>
        <p:nvSpPr>
          <p:cNvPr id="6" name="Прямоугольник 5"/>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8373313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Содержимое 10"/>
          <p:cNvGraphicFramePr>
            <a:graphicFrameLocks noGrp="1"/>
          </p:cNvGraphicFramePr>
          <p:nvPr>
            <p:ph idx="1"/>
            <p:extLst>
              <p:ext uri="{D42A27DB-BD31-4B8C-83A1-F6EECF244321}">
                <p14:modId xmlns:p14="http://schemas.microsoft.com/office/powerpoint/2010/main" val="1456643666"/>
              </p:ext>
            </p:extLst>
          </p:nvPr>
        </p:nvGraphicFramePr>
        <p:xfrm>
          <a:off x="590309" y="486137"/>
          <a:ext cx="10914926" cy="55211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0723" name="Rectangle 5"/>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sp>
        <p:nvSpPr>
          <p:cNvPr id="4" name="Прямоугольник 3"/>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5351901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4067451683"/>
              </p:ext>
            </p:extLst>
          </p:nvPr>
        </p:nvGraphicFramePr>
        <p:xfrm>
          <a:off x="590309" y="625033"/>
          <a:ext cx="11019099" cy="28944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Схема 5"/>
          <p:cNvGraphicFramePr/>
          <p:nvPr>
            <p:extLst>
              <p:ext uri="{D42A27DB-BD31-4B8C-83A1-F6EECF244321}">
                <p14:modId xmlns:p14="http://schemas.microsoft.com/office/powerpoint/2010/main" val="3206123439"/>
              </p:ext>
            </p:extLst>
          </p:nvPr>
        </p:nvGraphicFramePr>
        <p:xfrm>
          <a:off x="590309" y="3703900"/>
          <a:ext cx="11019099" cy="231493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Прямоугольник 3"/>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1068966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4059974995"/>
              </p:ext>
            </p:extLst>
          </p:nvPr>
        </p:nvGraphicFramePr>
        <p:xfrm>
          <a:off x="567159" y="1417638"/>
          <a:ext cx="11042249" cy="4774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3222307084"/>
              </p:ext>
            </p:extLst>
          </p:nvPr>
        </p:nvGraphicFramePr>
        <p:xfrm>
          <a:off x="567159" y="277792"/>
          <a:ext cx="11042249" cy="113984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4219336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2741668712"/>
              </p:ext>
            </p:extLst>
          </p:nvPr>
        </p:nvGraphicFramePr>
        <p:xfrm>
          <a:off x="555585" y="520862"/>
          <a:ext cx="11007524" cy="5521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20403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7042958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451183395"/>
              </p:ext>
            </p:extLst>
          </p:nvPr>
        </p:nvGraphicFramePr>
        <p:xfrm>
          <a:off x="520861" y="1417638"/>
          <a:ext cx="11157995" cy="45780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1089270268"/>
              </p:ext>
            </p:extLst>
          </p:nvPr>
        </p:nvGraphicFramePr>
        <p:xfrm>
          <a:off x="520861" y="231494"/>
          <a:ext cx="11157995" cy="118614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204035"/>
            <a:ext cx="11181144" cy="246221"/>
          </a:xfrm>
          <a:prstGeom prst="rect">
            <a:avLst/>
          </a:prstGeom>
        </p:spPr>
        <p:txBody>
          <a:bodyPr wrap="square">
            <a:spAutoFit/>
          </a:bodyPr>
          <a:lstStyle/>
          <a:p>
            <a:pPr algn="just"/>
            <a:r>
              <a:rPr lang="ru-RU" sz="1000" dirty="0">
                <a:latin typeface="Times New Roman" panose="02020603050405020304" pitchFamily="18" charset="0"/>
                <a:cs typeface="Times New Roman" panose="02020603050405020304" pitchFamily="18" charset="0"/>
              </a:rPr>
              <a:t>Экономическая теория: Учебник. / Под </a:t>
            </a:r>
            <a:r>
              <a:rPr lang="ru-RU" sz="1000" dirty="0" err="1">
                <a:latin typeface="Times New Roman" panose="02020603050405020304" pitchFamily="18" charset="0"/>
                <a:cs typeface="Times New Roman" panose="02020603050405020304" pitchFamily="18" charset="0"/>
              </a:rPr>
              <a:t>общ.ред</a:t>
            </a:r>
            <a:r>
              <a:rPr lang="ru-RU" sz="1000" dirty="0">
                <a:latin typeface="Times New Roman" panose="02020603050405020304" pitchFamily="18" charset="0"/>
                <a:cs typeface="Times New Roman" panose="02020603050405020304" pitchFamily="18" charset="0"/>
              </a:rPr>
              <a:t>. акад. </a:t>
            </a:r>
            <a:r>
              <a:rPr lang="ru-RU" sz="1000" dirty="0" err="1">
                <a:latin typeface="Times New Roman" panose="02020603050405020304" pitchFamily="18" charset="0"/>
                <a:cs typeface="Times New Roman" panose="02020603050405020304" pitchFamily="18" charset="0"/>
              </a:rPr>
              <a:t>В.И.Видяпина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А.И.Добрынина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Г.П.Журавлевой</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Л.С.Тарасевича</a:t>
            </a:r>
            <a:r>
              <a:rPr lang="ru-RU" sz="1000" dirty="0">
                <a:latin typeface="Times New Roman" panose="02020603050405020304" pitchFamily="18" charset="0"/>
                <a:cs typeface="Times New Roman" panose="02020603050405020304" pitchFamily="18" charset="0"/>
              </a:rPr>
              <a:t>. – М.: ИНФРА-М, 2005, с.199.</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03603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3424085851"/>
              </p:ext>
            </p:extLst>
          </p:nvPr>
        </p:nvGraphicFramePr>
        <p:xfrm>
          <a:off x="590308" y="509286"/>
          <a:ext cx="11123271" cy="55442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204035"/>
            <a:ext cx="11181144" cy="246221"/>
          </a:xfrm>
          <a:prstGeom prst="rect">
            <a:avLst/>
          </a:prstGeom>
        </p:spPr>
        <p:txBody>
          <a:bodyPr wrap="square">
            <a:spAutoFit/>
          </a:bodyPr>
          <a:lstStyle/>
          <a:p>
            <a:pPr algn="just"/>
            <a:r>
              <a:rPr lang="ru-RU" sz="1000" dirty="0">
                <a:latin typeface="Times New Roman" panose="02020603050405020304" pitchFamily="18" charset="0"/>
                <a:cs typeface="Times New Roman" panose="02020603050405020304" pitchFamily="18" charset="0"/>
              </a:rPr>
              <a:t>Экономическая теория: Учебник. / Под </a:t>
            </a:r>
            <a:r>
              <a:rPr lang="ru-RU" sz="1000" dirty="0" err="1">
                <a:latin typeface="Times New Roman" panose="02020603050405020304" pitchFamily="18" charset="0"/>
                <a:cs typeface="Times New Roman" panose="02020603050405020304" pitchFamily="18" charset="0"/>
              </a:rPr>
              <a:t>общ.ред</a:t>
            </a:r>
            <a:r>
              <a:rPr lang="ru-RU" sz="1000" dirty="0">
                <a:latin typeface="Times New Roman" panose="02020603050405020304" pitchFamily="18" charset="0"/>
                <a:cs typeface="Times New Roman" panose="02020603050405020304" pitchFamily="18" charset="0"/>
              </a:rPr>
              <a:t>. акад. </a:t>
            </a:r>
            <a:r>
              <a:rPr lang="ru-RU" sz="1000" dirty="0" err="1">
                <a:latin typeface="Times New Roman" panose="02020603050405020304" pitchFamily="18" charset="0"/>
                <a:cs typeface="Times New Roman" panose="02020603050405020304" pitchFamily="18" charset="0"/>
              </a:rPr>
              <a:t>В.И.Видяпина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А.И.Добрынина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Г.П.Журавлевой</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Л.С.Тарасевича</a:t>
            </a:r>
            <a:r>
              <a:rPr lang="ru-RU" sz="1000" dirty="0">
                <a:latin typeface="Times New Roman" panose="02020603050405020304" pitchFamily="18" charset="0"/>
                <a:cs typeface="Times New Roman" panose="02020603050405020304" pitchFamily="18" charset="0"/>
              </a:rPr>
              <a:t>. – М.: ИНФРА-М, 2005, с.199.</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35546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483448422"/>
              </p:ext>
            </p:extLst>
          </p:nvPr>
        </p:nvGraphicFramePr>
        <p:xfrm>
          <a:off x="613458" y="636608"/>
          <a:ext cx="10938076" cy="2792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Схема 5"/>
          <p:cNvGraphicFramePr/>
          <p:nvPr>
            <p:extLst>
              <p:ext uri="{D42A27DB-BD31-4B8C-83A1-F6EECF244321}">
                <p14:modId xmlns:p14="http://schemas.microsoft.com/office/powerpoint/2010/main" val="3091386583"/>
              </p:ext>
            </p:extLst>
          </p:nvPr>
        </p:nvGraphicFramePr>
        <p:xfrm>
          <a:off x="613458" y="3553428"/>
          <a:ext cx="10938076" cy="252328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Прямоугольник 3"/>
          <p:cNvSpPr/>
          <p:nvPr/>
        </p:nvSpPr>
        <p:spPr>
          <a:xfrm>
            <a:off x="509286" y="6250334"/>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351259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647118285"/>
              </p:ext>
            </p:extLst>
          </p:nvPr>
        </p:nvGraphicFramePr>
        <p:xfrm>
          <a:off x="462987" y="1516284"/>
          <a:ext cx="11227443"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3814389889"/>
              </p:ext>
            </p:extLst>
          </p:nvPr>
        </p:nvGraphicFramePr>
        <p:xfrm>
          <a:off x="462987" y="231494"/>
          <a:ext cx="11227443" cy="118614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204037"/>
            <a:ext cx="11181144" cy="246221"/>
          </a:xfrm>
          <a:prstGeom prst="rect">
            <a:avLst/>
          </a:prstGeom>
        </p:spPr>
        <p:txBody>
          <a:bodyPr wrap="square">
            <a:spAutoFit/>
          </a:bodyPr>
          <a:lstStyle/>
          <a:p>
            <a:pPr algn="just"/>
            <a:r>
              <a:rPr lang="ru-RU" sz="1000" dirty="0">
                <a:latin typeface="Times New Roman" panose="02020603050405020304" pitchFamily="18" charset="0"/>
                <a:cs typeface="Times New Roman" panose="02020603050405020304" pitchFamily="18" charset="0"/>
              </a:rPr>
              <a:t>Экономическая теория: Учебник. / Под </a:t>
            </a:r>
            <a:r>
              <a:rPr lang="ru-RU" sz="1000" dirty="0" err="1">
                <a:latin typeface="Times New Roman" panose="02020603050405020304" pitchFamily="18" charset="0"/>
                <a:cs typeface="Times New Roman" panose="02020603050405020304" pitchFamily="18" charset="0"/>
              </a:rPr>
              <a:t>общ.ред</a:t>
            </a:r>
            <a:r>
              <a:rPr lang="ru-RU" sz="1000" dirty="0">
                <a:latin typeface="Times New Roman" panose="02020603050405020304" pitchFamily="18" charset="0"/>
                <a:cs typeface="Times New Roman" panose="02020603050405020304" pitchFamily="18" charset="0"/>
              </a:rPr>
              <a:t>. акад. </a:t>
            </a:r>
            <a:r>
              <a:rPr lang="ru-RU" sz="1000" dirty="0" err="1">
                <a:latin typeface="Times New Roman" panose="02020603050405020304" pitchFamily="18" charset="0"/>
                <a:cs typeface="Times New Roman" panose="02020603050405020304" pitchFamily="18" charset="0"/>
              </a:rPr>
              <a:t>В.И.Видяпина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А.И.Добрынина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Г.П.Журавлевой</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Л.С.Тарасевича</a:t>
            </a:r>
            <a:r>
              <a:rPr lang="ru-RU" sz="1000" dirty="0">
                <a:latin typeface="Times New Roman" panose="02020603050405020304" pitchFamily="18" charset="0"/>
                <a:cs typeface="Times New Roman" panose="02020603050405020304" pitchFamily="18" charset="0"/>
              </a:rPr>
              <a:t>. – М.: ИНФРА-М, 2005, с.212.</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76225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3963822547"/>
              </p:ext>
            </p:extLst>
          </p:nvPr>
        </p:nvGraphicFramePr>
        <p:xfrm>
          <a:off x="509286" y="451414"/>
          <a:ext cx="11146420" cy="56600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509286" y="6204037"/>
            <a:ext cx="11181144" cy="246221"/>
          </a:xfrm>
          <a:prstGeom prst="rect">
            <a:avLst/>
          </a:prstGeom>
        </p:spPr>
        <p:txBody>
          <a:bodyPr wrap="square">
            <a:spAutoFit/>
          </a:bodyPr>
          <a:lstStyle/>
          <a:p>
            <a:pPr algn="just"/>
            <a:r>
              <a:rPr lang="ru-RU" sz="1000" dirty="0">
                <a:latin typeface="Times New Roman" panose="02020603050405020304" pitchFamily="18" charset="0"/>
                <a:cs typeface="Times New Roman" panose="02020603050405020304" pitchFamily="18" charset="0"/>
              </a:rPr>
              <a:t>Экономическая теория: Учебник. / Под </a:t>
            </a:r>
            <a:r>
              <a:rPr lang="ru-RU" sz="1000" dirty="0" err="1">
                <a:latin typeface="Times New Roman" panose="02020603050405020304" pitchFamily="18" charset="0"/>
                <a:cs typeface="Times New Roman" panose="02020603050405020304" pitchFamily="18" charset="0"/>
              </a:rPr>
              <a:t>общ.ред</a:t>
            </a:r>
            <a:r>
              <a:rPr lang="ru-RU" sz="1000" dirty="0">
                <a:latin typeface="Times New Roman" panose="02020603050405020304" pitchFamily="18" charset="0"/>
                <a:cs typeface="Times New Roman" panose="02020603050405020304" pitchFamily="18" charset="0"/>
              </a:rPr>
              <a:t>. акад. </a:t>
            </a:r>
            <a:r>
              <a:rPr lang="ru-RU" sz="1000" dirty="0" err="1">
                <a:latin typeface="Times New Roman" panose="02020603050405020304" pitchFamily="18" charset="0"/>
                <a:cs typeface="Times New Roman" panose="02020603050405020304" pitchFamily="18" charset="0"/>
              </a:rPr>
              <a:t>В.И.Видяпина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А.И.Добрынина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Г.П.Журавлевой</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Л.С.Тарасевича</a:t>
            </a:r>
            <a:r>
              <a:rPr lang="ru-RU" sz="1000" dirty="0">
                <a:latin typeface="Times New Roman" panose="02020603050405020304" pitchFamily="18" charset="0"/>
                <a:cs typeface="Times New Roman" panose="02020603050405020304" pitchFamily="18" charset="0"/>
              </a:rPr>
              <a:t>. – М.: ИНФРА-М, 2005, с.212.</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04523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2431905092"/>
              </p:ext>
            </p:extLst>
          </p:nvPr>
        </p:nvGraphicFramePr>
        <p:xfrm>
          <a:off x="567159" y="1417637"/>
          <a:ext cx="11019099" cy="4624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3" name="Схема 32"/>
          <p:cNvGraphicFramePr/>
          <p:nvPr>
            <p:extLst>
              <p:ext uri="{D42A27DB-BD31-4B8C-83A1-F6EECF244321}">
                <p14:modId xmlns:p14="http://schemas.microsoft.com/office/powerpoint/2010/main" val="4186691897"/>
              </p:ext>
            </p:extLst>
          </p:nvPr>
        </p:nvGraphicFramePr>
        <p:xfrm>
          <a:off x="567159" y="312516"/>
          <a:ext cx="11019099" cy="110512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Прямоугольник 4"/>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226</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3000319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одержимое 6"/>
          <p:cNvGraphicFramePr>
            <a:graphicFrameLocks noGrp="1"/>
          </p:cNvGraphicFramePr>
          <p:nvPr>
            <p:ph idx="1"/>
            <p:extLst>
              <p:ext uri="{D42A27DB-BD31-4B8C-83A1-F6EECF244321}">
                <p14:modId xmlns:p14="http://schemas.microsoft.com/office/powerpoint/2010/main" val="523829063"/>
              </p:ext>
            </p:extLst>
          </p:nvPr>
        </p:nvGraphicFramePr>
        <p:xfrm>
          <a:off x="509286" y="2500308"/>
          <a:ext cx="11146420" cy="35532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1846053650"/>
              </p:ext>
            </p:extLst>
          </p:nvPr>
        </p:nvGraphicFramePr>
        <p:xfrm>
          <a:off x="509286" y="254643"/>
          <a:ext cx="11146420" cy="116299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Схема 5"/>
          <p:cNvGraphicFramePr/>
          <p:nvPr>
            <p:extLst>
              <p:ext uri="{D42A27DB-BD31-4B8C-83A1-F6EECF244321}">
                <p14:modId xmlns:p14="http://schemas.microsoft.com/office/powerpoint/2010/main" val="2736381067"/>
              </p:ext>
            </p:extLst>
          </p:nvPr>
        </p:nvGraphicFramePr>
        <p:xfrm>
          <a:off x="509286" y="1643605"/>
          <a:ext cx="11146420" cy="85670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5" name="Прямоугольник 4"/>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226</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4390550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468988511"/>
              </p:ext>
            </p:extLst>
          </p:nvPr>
        </p:nvGraphicFramePr>
        <p:xfrm>
          <a:off x="509286" y="298152"/>
          <a:ext cx="11169570" cy="11194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6083" name="Group 2"/>
          <p:cNvGrpSpPr>
            <a:grpSpLocks/>
          </p:cNvGrpSpPr>
          <p:nvPr/>
        </p:nvGrpSpPr>
        <p:grpSpPr bwMode="auto">
          <a:xfrm>
            <a:off x="590309" y="1571628"/>
            <a:ext cx="11088547" cy="4539806"/>
            <a:chOff x="1701" y="10531"/>
            <a:chExt cx="9387" cy="3439"/>
          </a:xfrm>
        </p:grpSpPr>
        <p:sp>
          <p:nvSpPr>
            <p:cNvPr id="63491" name="Rectangle 3"/>
            <p:cNvSpPr>
              <a:spLocks noChangeArrowheads="1"/>
            </p:cNvSpPr>
            <p:nvPr/>
          </p:nvSpPr>
          <p:spPr bwMode="auto">
            <a:xfrm>
              <a:off x="1701" y="10545"/>
              <a:ext cx="1260" cy="106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lstStyle/>
            <a:p>
              <a:pPr algn="ctr">
                <a:defRPr/>
              </a:pPr>
              <a:endParaRPr lang="ru-RU" sz="1600">
                <a:ln w="0"/>
                <a:solidFill>
                  <a:schemeClr val="tx1"/>
                </a:solidFill>
                <a:effectLst>
                  <a:outerShdw blurRad="38100" dist="19050" dir="2700000" algn="tl" rotWithShape="0">
                    <a:schemeClr val="dk1">
                      <a:alpha val="40000"/>
                    </a:schemeClr>
                  </a:outerShdw>
                </a:effectLst>
                <a:latin typeface="Times New Roman" pitchFamily="18" charset="0"/>
              </a:endParaRPr>
            </a:p>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Аниқ меҳнат</a:t>
              </a:r>
            </a:p>
          </p:txBody>
        </p:sp>
        <p:sp>
          <p:nvSpPr>
            <p:cNvPr id="63492" name="Rectangle 4"/>
            <p:cNvSpPr>
              <a:spLocks noChangeArrowheads="1"/>
            </p:cNvSpPr>
            <p:nvPr/>
          </p:nvSpPr>
          <p:spPr bwMode="auto">
            <a:xfrm>
              <a:off x="1701" y="13141"/>
              <a:ext cx="1260" cy="787"/>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a:lstStyle/>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Абстракт меҳнат</a:t>
              </a:r>
            </a:p>
          </p:txBody>
        </p:sp>
        <p:sp>
          <p:nvSpPr>
            <p:cNvPr id="63493" name="Rectangle 5"/>
            <p:cNvSpPr>
              <a:spLocks noChangeArrowheads="1"/>
            </p:cNvSpPr>
            <p:nvPr/>
          </p:nvSpPr>
          <p:spPr bwMode="auto">
            <a:xfrm>
              <a:off x="1701" y="11985"/>
              <a:ext cx="1260" cy="796"/>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lstStyle/>
            <a:p>
              <a:pPr algn="ctr">
                <a:defRPr/>
              </a:pPr>
              <a:endParaRPr lang="ru-RU" sz="1600">
                <a:ln w="0"/>
                <a:solidFill>
                  <a:schemeClr val="tx1"/>
                </a:solidFill>
                <a:effectLst>
                  <a:outerShdw blurRad="38100" dist="19050" dir="2700000" algn="tl" rotWithShape="0">
                    <a:schemeClr val="dk1">
                      <a:alpha val="40000"/>
                    </a:schemeClr>
                  </a:outerShdw>
                </a:effectLst>
                <a:latin typeface="Times New Roman" pitchFamily="18" charset="0"/>
              </a:endParaRPr>
            </a:p>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Меҳнат</a:t>
              </a:r>
            </a:p>
          </p:txBody>
        </p:sp>
        <p:sp>
          <p:nvSpPr>
            <p:cNvPr id="63494" name="Line 6"/>
            <p:cNvSpPr>
              <a:spLocks noChangeShapeType="1"/>
            </p:cNvSpPr>
            <p:nvPr/>
          </p:nvSpPr>
          <p:spPr bwMode="auto">
            <a:xfrm flipV="1">
              <a:off x="2421" y="11625"/>
              <a:ext cx="0" cy="360"/>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495" name="Line 7"/>
            <p:cNvSpPr>
              <a:spLocks noChangeShapeType="1"/>
            </p:cNvSpPr>
            <p:nvPr/>
          </p:nvSpPr>
          <p:spPr bwMode="auto">
            <a:xfrm>
              <a:off x="2421" y="12781"/>
              <a:ext cx="0" cy="357"/>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496" name="Line 8"/>
            <p:cNvSpPr>
              <a:spLocks noChangeShapeType="1"/>
            </p:cNvSpPr>
            <p:nvPr/>
          </p:nvSpPr>
          <p:spPr bwMode="auto">
            <a:xfrm>
              <a:off x="2961" y="11085"/>
              <a:ext cx="359" cy="0"/>
            </a:xfrm>
            <a:prstGeom prst="line">
              <a:avLst/>
            </a:prstGeom>
            <a:ln>
              <a:headEnd/>
              <a:tailEnd type="triangle" w="med" len="med"/>
            </a:ln>
          </p:spPr>
          <p:style>
            <a:lnRef idx="2">
              <a:schemeClr val="accent4"/>
            </a:lnRef>
            <a:fillRef idx="0">
              <a:schemeClr val="accent4"/>
            </a:fillRef>
            <a:effectRef idx="1">
              <a:schemeClr val="accent4"/>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497" name="Line 9"/>
            <p:cNvSpPr>
              <a:spLocks noChangeShapeType="1"/>
            </p:cNvSpPr>
            <p:nvPr/>
          </p:nvSpPr>
          <p:spPr bwMode="auto">
            <a:xfrm>
              <a:off x="2961" y="12345"/>
              <a:ext cx="359" cy="0"/>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498" name="Line 10"/>
            <p:cNvSpPr>
              <a:spLocks noChangeShapeType="1"/>
            </p:cNvSpPr>
            <p:nvPr/>
          </p:nvSpPr>
          <p:spPr bwMode="auto">
            <a:xfrm>
              <a:off x="2961" y="13501"/>
              <a:ext cx="359" cy="0"/>
            </a:xfrm>
            <a:prstGeom prst="line">
              <a:avLst/>
            </a:prstGeom>
            <a:ln>
              <a:headEnd/>
              <a:tailEnd type="triangle" w="med" len="med"/>
            </a:ln>
          </p:spPr>
          <p:style>
            <a:lnRef idx="2">
              <a:schemeClr val="accent1"/>
            </a:lnRef>
            <a:fillRef idx="0">
              <a:schemeClr val="accent1"/>
            </a:fillRef>
            <a:effectRef idx="1">
              <a:schemeClr val="accent1"/>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499" name="Rectangle 11"/>
            <p:cNvSpPr>
              <a:spLocks noChangeArrowheads="1"/>
            </p:cNvSpPr>
            <p:nvPr/>
          </p:nvSpPr>
          <p:spPr bwMode="auto">
            <a:xfrm>
              <a:off x="3321" y="10545"/>
              <a:ext cx="1260" cy="106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lstStyle/>
            <a:p>
              <a:pPr algn="ctr">
                <a:defRPr/>
              </a:pPr>
              <a:r>
                <a:rPr lang="ru-RU" sz="1600" dirty="0" err="1" smtClean="0">
                  <a:ln w="0"/>
                  <a:solidFill>
                    <a:schemeClr val="tx1"/>
                  </a:solidFill>
                  <a:effectLst>
                    <a:outerShdw blurRad="38100" dist="19050" dir="2700000" algn="tl" rotWithShape="0">
                      <a:schemeClr val="dk1">
                        <a:alpha val="40000"/>
                      </a:schemeClr>
                    </a:outerShdw>
                  </a:effectLst>
                  <a:latin typeface="Times New Roman" pitchFamily="18" charset="0"/>
                </a:rPr>
                <a:t>Нафлилиги</a:t>
              </a:r>
              <a:r>
                <a:rPr lang="ru-RU" sz="1600" dirty="0" smtClean="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истеъмол</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қиймати</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a:t>
              </a:r>
            </a:p>
          </p:txBody>
        </p:sp>
        <p:sp>
          <p:nvSpPr>
            <p:cNvPr id="63500" name="Rectangle 12"/>
            <p:cNvSpPr>
              <a:spLocks noChangeArrowheads="1"/>
            </p:cNvSpPr>
            <p:nvPr/>
          </p:nvSpPr>
          <p:spPr bwMode="auto">
            <a:xfrm>
              <a:off x="3321" y="13141"/>
              <a:ext cx="1260" cy="787"/>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a:lstStyle/>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Қиймати</a:t>
              </a:r>
            </a:p>
          </p:txBody>
        </p:sp>
        <p:sp>
          <p:nvSpPr>
            <p:cNvPr id="63501" name="Rectangle 13"/>
            <p:cNvSpPr>
              <a:spLocks noChangeArrowheads="1"/>
            </p:cNvSpPr>
            <p:nvPr/>
          </p:nvSpPr>
          <p:spPr bwMode="auto">
            <a:xfrm>
              <a:off x="3321" y="11985"/>
              <a:ext cx="1260" cy="796"/>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lstStyle/>
            <a:p>
              <a:pPr algn="ctr">
                <a:defRPr/>
              </a:pPr>
              <a:endParaRPr lang="ru-RU" sz="1600">
                <a:ln w="0"/>
                <a:solidFill>
                  <a:schemeClr val="tx1"/>
                </a:solidFill>
                <a:effectLst>
                  <a:outerShdw blurRad="38100" dist="19050" dir="2700000" algn="tl" rotWithShape="0">
                    <a:schemeClr val="dk1">
                      <a:alpha val="40000"/>
                    </a:schemeClr>
                  </a:outerShdw>
                </a:effectLst>
                <a:latin typeface="Times New Roman" pitchFamily="18" charset="0"/>
              </a:endParaRPr>
            </a:p>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Товар</a:t>
              </a:r>
            </a:p>
          </p:txBody>
        </p:sp>
        <p:sp>
          <p:nvSpPr>
            <p:cNvPr id="63502" name="Line 14"/>
            <p:cNvSpPr>
              <a:spLocks noChangeShapeType="1"/>
            </p:cNvSpPr>
            <p:nvPr/>
          </p:nvSpPr>
          <p:spPr bwMode="auto">
            <a:xfrm flipV="1">
              <a:off x="4041" y="11625"/>
              <a:ext cx="0" cy="360"/>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03" name="Line 15"/>
            <p:cNvSpPr>
              <a:spLocks noChangeShapeType="1"/>
            </p:cNvSpPr>
            <p:nvPr/>
          </p:nvSpPr>
          <p:spPr bwMode="auto">
            <a:xfrm>
              <a:off x="4041" y="12781"/>
              <a:ext cx="0" cy="357"/>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04" name="Line 16"/>
            <p:cNvSpPr>
              <a:spLocks noChangeShapeType="1"/>
            </p:cNvSpPr>
            <p:nvPr/>
          </p:nvSpPr>
          <p:spPr bwMode="auto">
            <a:xfrm>
              <a:off x="4581" y="11085"/>
              <a:ext cx="359" cy="0"/>
            </a:xfrm>
            <a:prstGeom prst="line">
              <a:avLst/>
            </a:prstGeom>
            <a:ln>
              <a:headEnd/>
              <a:tailEnd type="triangle" w="med" len="med"/>
            </a:ln>
          </p:spPr>
          <p:style>
            <a:lnRef idx="2">
              <a:schemeClr val="accent4"/>
            </a:lnRef>
            <a:fillRef idx="0">
              <a:schemeClr val="accent4"/>
            </a:fillRef>
            <a:effectRef idx="1">
              <a:schemeClr val="accent4"/>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05" name="Line 17"/>
            <p:cNvSpPr>
              <a:spLocks noChangeShapeType="1"/>
            </p:cNvSpPr>
            <p:nvPr/>
          </p:nvSpPr>
          <p:spPr bwMode="auto">
            <a:xfrm>
              <a:off x="4581" y="12345"/>
              <a:ext cx="359" cy="0"/>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06" name="Line 18"/>
            <p:cNvSpPr>
              <a:spLocks noChangeShapeType="1"/>
            </p:cNvSpPr>
            <p:nvPr/>
          </p:nvSpPr>
          <p:spPr bwMode="auto">
            <a:xfrm>
              <a:off x="4581" y="13501"/>
              <a:ext cx="359" cy="0"/>
            </a:xfrm>
            <a:prstGeom prst="line">
              <a:avLst/>
            </a:prstGeom>
            <a:ln>
              <a:headEnd/>
              <a:tailEnd type="triangle" w="med" len="med"/>
            </a:ln>
          </p:spPr>
          <p:style>
            <a:lnRef idx="2">
              <a:schemeClr val="accent1"/>
            </a:lnRef>
            <a:fillRef idx="0">
              <a:schemeClr val="accent1"/>
            </a:fillRef>
            <a:effectRef idx="1">
              <a:schemeClr val="accent1"/>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07" name="Rectangle 19"/>
            <p:cNvSpPr>
              <a:spLocks noChangeArrowheads="1"/>
            </p:cNvSpPr>
            <p:nvPr/>
          </p:nvSpPr>
          <p:spPr bwMode="auto">
            <a:xfrm>
              <a:off x="4930" y="10531"/>
              <a:ext cx="1620" cy="109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lstStyle/>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Ишлаб чиқариш воситалари ва ишчи кучи</a:t>
              </a:r>
            </a:p>
          </p:txBody>
        </p:sp>
        <p:sp>
          <p:nvSpPr>
            <p:cNvPr id="63508" name="Rectangle 20"/>
            <p:cNvSpPr>
              <a:spLocks noChangeArrowheads="1"/>
            </p:cNvSpPr>
            <p:nvPr/>
          </p:nvSpPr>
          <p:spPr bwMode="auto">
            <a:xfrm>
              <a:off x="4930" y="13125"/>
              <a:ext cx="1620" cy="845"/>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a:lstStyle/>
            <a:p>
              <a:pPr algn="ctr">
                <a:defRPr/>
              </a:pP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Ўсиш</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хусусиятига</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эга</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бўлган</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қиймат</a:t>
              </a:r>
              <a:endParaRPr lang="ru-RU" sz="1600" dirty="0">
                <a:ln w="0"/>
                <a:solidFill>
                  <a:schemeClr val="tx1"/>
                </a:solidFill>
                <a:effectLst>
                  <a:outerShdw blurRad="38100" dist="19050" dir="2700000" algn="tl" rotWithShape="0">
                    <a:schemeClr val="dk1">
                      <a:alpha val="40000"/>
                    </a:schemeClr>
                  </a:outerShdw>
                </a:effectLst>
                <a:latin typeface="Times New Roman" pitchFamily="18" charset="0"/>
              </a:endParaRPr>
            </a:p>
          </p:txBody>
        </p:sp>
        <p:sp>
          <p:nvSpPr>
            <p:cNvPr id="63509" name="Rectangle 21"/>
            <p:cNvSpPr>
              <a:spLocks noChangeArrowheads="1"/>
            </p:cNvSpPr>
            <p:nvPr/>
          </p:nvSpPr>
          <p:spPr bwMode="auto">
            <a:xfrm>
              <a:off x="4930" y="11969"/>
              <a:ext cx="1620" cy="796"/>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lstStyle/>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Тадбиркорлик капитали</a:t>
              </a:r>
            </a:p>
          </p:txBody>
        </p:sp>
        <p:sp>
          <p:nvSpPr>
            <p:cNvPr id="63510" name="Line 22"/>
            <p:cNvSpPr>
              <a:spLocks noChangeShapeType="1"/>
            </p:cNvSpPr>
            <p:nvPr/>
          </p:nvSpPr>
          <p:spPr bwMode="auto">
            <a:xfrm flipV="1">
              <a:off x="5650" y="11607"/>
              <a:ext cx="0" cy="360"/>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11" name="Line 23"/>
            <p:cNvSpPr>
              <a:spLocks noChangeShapeType="1"/>
            </p:cNvSpPr>
            <p:nvPr/>
          </p:nvSpPr>
          <p:spPr bwMode="auto">
            <a:xfrm>
              <a:off x="5650" y="12765"/>
              <a:ext cx="0" cy="357"/>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12" name="Line 24"/>
            <p:cNvSpPr>
              <a:spLocks noChangeShapeType="1"/>
            </p:cNvSpPr>
            <p:nvPr/>
          </p:nvSpPr>
          <p:spPr bwMode="auto">
            <a:xfrm>
              <a:off x="6553" y="11085"/>
              <a:ext cx="368" cy="1"/>
            </a:xfrm>
            <a:prstGeom prst="line">
              <a:avLst/>
            </a:prstGeom>
            <a:ln>
              <a:headEnd/>
              <a:tailEnd type="triangle" w="med" len="med"/>
            </a:ln>
          </p:spPr>
          <p:style>
            <a:lnRef idx="2">
              <a:schemeClr val="accent4"/>
            </a:lnRef>
            <a:fillRef idx="0">
              <a:schemeClr val="accent4"/>
            </a:fillRef>
            <a:effectRef idx="1">
              <a:schemeClr val="accent4"/>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13" name="Line 25"/>
            <p:cNvSpPr>
              <a:spLocks noChangeShapeType="1"/>
            </p:cNvSpPr>
            <p:nvPr/>
          </p:nvSpPr>
          <p:spPr bwMode="auto">
            <a:xfrm>
              <a:off x="6553" y="12345"/>
              <a:ext cx="368" cy="1"/>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14" name="Line 26"/>
            <p:cNvSpPr>
              <a:spLocks noChangeShapeType="1"/>
            </p:cNvSpPr>
            <p:nvPr/>
          </p:nvSpPr>
          <p:spPr bwMode="auto">
            <a:xfrm>
              <a:off x="6553" y="13501"/>
              <a:ext cx="368" cy="0"/>
            </a:xfrm>
            <a:prstGeom prst="line">
              <a:avLst/>
            </a:prstGeom>
            <a:ln>
              <a:headEnd/>
              <a:tailEnd type="triangle" w="med" len="med"/>
            </a:ln>
          </p:spPr>
          <p:style>
            <a:lnRef idx="2">
              <a:schemeClr val="accent1"/>
            </a:lnRef>
            <a:fillRef idx="0">
              <a:schemeClr val="accent1"/>
            </a:fillRef>
            <a:effectRef idx="1">
              <a:schemeClr val="accent1"/>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15" name="Rectangle 27"/>
            <p:cNvSpPr>
              <a:spLocks noChangeArrowheads="1"/>
            </p:cNvSpPr>
            <p:nvPr/>
          </p:nvSpPr>
          <p:spPr bwMode="auto">
            <a:xfrm>
              <a:off x="6906" y="10546"/>
              <a:ext cx="2084" cy="1061"/>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lstStyle/>
            <a:p>
              <a:pPr algn="ctr">
                <a:defRPr/>
              </a:pP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Бир</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турдаги</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smtClean="0">
                  <a:ln w="0"/>
                  <a:solidFill>
                    <a:schemeClr val="tx1"/>
                  </a:solidFill>
                  <a:effectLst>
                    <a:outerShdw blurRad="38100" dist="19050" dir="2700000" algn="tl" rotWithShape="0">
                      <a:schemeClr val="dk1">
                        <a:alpha val="40000"/>
                      </a:schemeClr>
                    </a:outerShdw>
                  </a:effectLst>
                  <a:latin typeface="Times New Roman" pitchFamily="18" charset="0"/>
                </a:rPr>
                <a:t>нафлиликнинг</a:t>
              </a:r>
              <a:r>
                <a:rPr lang="ru-RU" sz="1600" dirty="0" smtClean="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бошқа</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турдаги</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нафлиликка</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ўтиши</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ва</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кўпайиши</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жараёни</a:t>
              </a:r>
              <a:endParaRPr lang="ru-RU" sz="1600" dirty="0">
                <a:ln w="0"/>
                <a:solidFill>
                  <a:schemeClr val="tx1"/>
                </a:solidFill>
                <a:effectLst>
                  <a:outerShdw blurRad="38100" dist="19050" dir="2700000" algn="tl" rotWithShape="0">
                    <a:schemeClr val="dk1">
                      <a:alpha val="40000"/>
                    </a:schemeClr>
                  </a:outerShdw>
                </a:effectLst>
                <a:latin typeface="Times New Roman" pitchFamily="18" charset="0"/>
              </a:endParaRPr>
            </a:p>
          </p:txBody>
        </p:sp>
        <p:sp>
          <p:nvSpPr>
            <p:cNvPr id="63516" name="Rectangle 28"/>
            <p:cNvSpPr>
              <a:spLocks noChangeArrowheads="1"/>
            </p:cNvSpPr>
            <p:nvPr/>
          </p:nvSpPr>
          <p:spPr bwMode="auto">
            <a:xfrm>
              <a:off x="6906" y="13141"/>
              <a:ext cx="2084" cy="787"/>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a:lstStyle/>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Қийматнинг ўсиш </a:t>
              </a:r>
            </a:p>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жараёни</a:t>
              </a:r>
            </a:p>
          </p:txBody>
        </p:sp>
        <p:sp>
          <p:nvSpPr>
            <p:cNvPr id="63517" name="Rectangle 29"/>
            <p:cNvSpPr>
              <a:spLocks noChangeArrowheads="1"/>
            </p:cNvSpPr>
            <p:nvPr/>
          </p:nvSpPr>
          <p:spPr bwMode="auto">
            <a:xfrm>
              <a:off x="6906" y="11985"/>
              <a:ext cx="2084" cy="796"/>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lstStyle/>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Тадбиркорлик капиталининг ҳаракати жараёни</a:t>
              </a:r>
            </a:p>
          </p:txBody>
        </p:sp>
        <p:sp>
          <p:nvSpPr>
            <p:cNvPr id="63518" name="Line 30"/>
            <p:cNvSpPr>
              <a:spLocks noChangeShapeType="1"/>
            </p:cNvSpPr>
            <p:nvPr/>
          </p:nvSpPr>
          <p:spPr bwMode="auto">
            <a:xfrm flipV="1">
              <a:off x="7845" y="11625"/>
              <a:ext cx="0" cy="360"/>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19" name="Line 31"/>
            <p:cNvSpPr>
              <a:spLocks noChangeShapeType="1"/>
            </p:cNvSpPr>
            <p:nvPr/>
          </p:nvSpPr>
          <p:spPr bwMode="auto">
            <a:xfrm>
              <a:off x="7845" y="12781"/>
              <a:ext cx="0" cy="357"/>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20" name="Line 32"/>
            <p:cNvSpPr>
              <a:spLocks noChangeShapeType="1"/>
            </p:cNvSpPr>
            <p:nvPr/>
          </p:nvSpPr>
          <p:spPr bwMode="auto">
            <a:xfrm>
              <a:off x="8976" y="11085"/>
              <a:ext cx="361" cy="0"/>
            </a:xfrm>
            <a:prstGeom prst="line">
              <a:avLst/>
            </a:prstGeom>
            <a:ln>
              <a:headEnd/>
              <a:tailEnd type="triangle" w="med" len="med"/>
            </a:ln>
          </p:spPr>
          <p:style>
            <a:lnRef idx="2">
              <a:schemeClr val="accent4"/>
            </a:lnRef>
            <a:fillRef idx="0">
              <a:schemeClr val="accent4"/>
            </a:fillRef>
            <a:effectRef idx="1">
              <a:schemeClr val="accent4"/>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21" name="Line 33"/>
            <p:cNvSpPr>
              <a:spLocks noChangeShapeType="1"/>
            </p:cNvSpPr>
            <p:nvPr/>
          </p:nvSpPr>
          <p:spPr bwMode="auto">
            <a:xfrm>
              <a:off x="8976" y="12345"/>
              <a:ext cx="361" cy="0"/>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22" name="Line 34"/>
            <p:cNvSpPr>
              <a:spLocks noChangeShapeType="1"/>
            </p:cNvSpPr>
            <p:nvPr/>
          </p:nvSpPr>
          <p:spPr bwMode="auto">
            <a:xfrm>
              <a:off x="8976" y="13501"/>
              <a:ext cx="361" cy="0"/>
            </a:xfrm>
            <a:prstGeom prst="line">
              <a:avLst/>
            </a:prstGeom>
            <a:ln>
              <a:headEnd/>
              <a:tailEnd type="triangle" w="med" len="med"/>
            </a:ln>
          </p:spPr>
          <p:style>
            <a:lnRef idx="2">
              <a:schemeClr val="accent1"/>
            </a:lnRef>
            <a:fillRef idx="0">
              <a:schemeClr val="accent1"/>
            </a:fillRef>
            <a:effectRef idx="1">
              <a:schemeClr val="accent1"/>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23" name="Rectangle 35"/>
            <p:cNvSpPr>
              <a:spLocks noChangeArrowheads="1"/>
            </p:cNvSpPr>
            <p:nvPr/>
          </p:nvSpPr>
          <p:spPr bwMode="auto">
            <a:xfrm>
              <a:off x="9336" y="10548"/>
              <a:ext cx="1725" cy="93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lstStyle/>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Янги турдаги ва кўринишдаги нафлилик</a:t>
              </a:r>
            </a:p>
          </p:txBody>
        </p:sp>
        <p:sp>
          <p:nvSpPr>
            <p:cNvPr id="63524" name="Rectangle 36"/>
            <p:cNvSpPr>
              <a:spLocks noChangeArrowheads="1"/>
            </p:cNvSpPr>
            <p:nvPr/>
          </p:nvSpPr>
          <p:spPr bwMode="auto">
            <a:xfrm>
              <a:off x="9336" y="12991"/>
              <a:ext cx="1725" cy="953"/>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a:lstStyle/>
            <a:p>
              <a:pPr algn="ctr">
                <a:defRPr/>
              </a:pPr>
              <a:r>
                <a:rPr lang="ru-RU" sz="1600">
                  <a:ln w="0"/>
                  <a:solidFill>
                    <a:schemeClr val="tx1"/>
                  </a:solidFill>
                  <a:effectLst>
                    <a:outerShdw blurRad="38100" dist="19050" dir="2700000" algn="tl" rotWithShape="0">
                      <a:schemeClr val="dk1">
                        <a:alpha val="40000"/>
                      </a:schemeClr>
                    </a:outerShdw>
                  </a:effectLst>
                  <a:latin typeface="Times New Roman" pitchFamily="18" charset="0"/>
                </a:rPr>
                <a:t>Ўтказилган ва қўшилган қиймат</a:t>
              </a:r>
            </a:p>
          </p:txBody>
        </p:sp>
        <p:sp>
          <p:nvSpPr>
            <p:cNvPr id="63525" name="Rectangle 37"/>
            <p:cNvSpPr>
              <a:spLocks noChangeArrowheads="1"/>
            </p:cNvSpPr>
            <p:nvPr/>
          </p:nvSpPr>
          <p:spPr bwMode="auto">
            <a:xfrm>
              <a:off x="9363" y="11949"/>
              <a:ext cx="1725" cy="720"/>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lstStyle/>
            <a:p>
              <a:pPr algn="ctr">
                <a:defRPr/>
              </a:pPr>
              <a:r>
                <a:rPr lang="ru-RU" sz="1600" dirty="0" err="1">
                  <a:ln w="0"/>
                  <a:solidFill>
                    <a:schemeClr val="tx1"/>
                  </a:solidFill>
                  <a:effectLst>
                    <a:outerShdw blurRad="38100" dist="19050" dir="2700000" algn="tl" rotWithShape="0">
                      <a:schemeClr val="dk1">
                        <a:alpha val="40000"/>
                      </a:schemeClr>
                    </a:outerShdw>
                  </a:effectLst>
                  <a:latin typeface="Times New Roman" pitchFamily="18" charset="0"/>
                </a:rPr>
                <a:t>Янгидан</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err="1" smtClean="0">
                  <a:ln w="0"/>
                  <a:solidFill>
                    <a:schemeClr val="tx1"/>
                  </a:solidFill>
                  <a:effectLst>
                    <a:outerShdw blurRad="38100" dist="19050" dir="2700000" algn="tl" rotWithShape="0">
                      <a:schemeClr val="dk1">
                        <a:alpha val="40000"/>
                      </a:schemeClr>
                    </a:outerShdw>
                  </a:effectLst>
                  <a:latin typeface="Times New Roman" pitchFamily="18" charset="0"/>
                </a:rPr>
                <a:t>яратилган</a:t>
              </a:r>
              <a:r>
                <a:rPr lang="ru-RU" sz="1600" dirty="0" smtClean="0">
                  <a:ln w="0"/>
                  <a:solidFill>
                    <a:schemeClr val="tx1"/>
                  </a:solidFill>
                  <a:effectLst>
                    <a:outerShdw blurRad="38100" dist="19050" dir="2700000" algn="tl" rotWithShape="0">
                      <a:schemeClr val="dk1">
                        <a:alpha val="40000"/>
                      </a:schemeClr>
                    </a:outerShdw>
                  </a:effectLst>
                  <a:latin typeface="Times New Roman" pitchFamily="18" charset="0"/>
                </a:rPr>
                <a:t> </a:t>
              </a:r>
              <a:r>
                <a:rPr lang="ru-RU" sz="1600" dirty="0">
                  <a:ln w="0"/>
                  <a:solidFill>
                    <a:schemeClr val="tx1"/>
                  </a:solidFill>
                  <a:effectLst>
                    <a:outerShdw blurRad="38100" dist="19050" dir="2700000" algn="tl" rotWithShape="0">
                      <a:schemeClr val="dk1">
                        <a:alpha val="40000"/>
                      </a:schemeClr>
                    </a:outerShdw>
                  </a:effectLst>
                  <a:latin typeface="Times New Roman" pitchFamily="18" charset="0"/>
                </a:rPr>
                <a:t>товар</a:t>
              </a:r>
            </a:p>
          </p:txBody>
        </p:sp>
        <p:sp>
          <p:nvSpPr>
            <p:cNvPr id="63526" name="Line 38"/>
            <p:cNvSpPr>
              <a:spLocks noChangeShapeType="1"/>
            </p:cNvSpPr>
            <p:nvPr/>
          </p:nvSpPr>
          <p:spPr bwMode="auto">
            <a:xfrm flipV="1">
              <a:off x="10096" y="11485"/>
              <a:ext cx="0" cy="463"/>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sp>
          <p:nvSpPr>
            <p:cNvPr id="63527" name="Line 39"/>
            <p:cNvSpPr>
              <a:spLocks noChangeShapeType="1"/>
            </p:cNvSpPr>
            <p:nvPr/>
          </p:nvSpPr>
          <p:spPr bwMode="auto">
            <a:xfrm>
              <a:off x="10096" y="12662"/>
              <a:ext cx="0" cy="367"/>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sz="1600">
                <a:ln w="0"/>
                <a:effectLst>
                  <a:outerShdw blurRad="38100" dist="19050" dir="2700000" algn="tl" rotWithShape="0">
                    <a:schemeClr val="dk1">
                      <a:alpha val="40000"/>
                    </a:schemeClr>
                  </a:outerShdw>
                </a:effectLst>
              </a:endParaRPr>
            </a:p>
          </p:txBody>
        </p:sp>
      </p:grpSp>
      <p:sp>
        <p:nvSpPr>
          <p:cNvPr id="41" name="Прямоугольник 40"/>
          <p:cNvSpPr/>
          <p:nvPr/>
        </p:nvSpPr>
        <p:spPr>
          <a:xfrm>
            <a:off x="509286" y="630820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227</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7133122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65790828"/>
              </p:ext>
            </p:extLst>
          </p:nvPr>
        </p:nvGraphicFramePr>
        <p:xfrm>
          <a:off x="520861" y="509285"/>
          <a:ext cx="11088547" cy="5667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509286" y="6215610"/>
            <a:ext cx="11181144" cy="246221"/>
          </a:xfrm>
          <a:prstGeom prst="rect">
            <a:avLst/>
          </a:prstGeom>
        </p:spPr>
        <p:txBody>
          <a:bodyPr wrap="square">
            <a:spAutoFit/>
          </a:bodyPr>
          <a:lstStyle/>
          <a:p>
            <a:pPr algn="just"/>
            <a:r>
              <a:rPr lang="ru-RU" sz="1000" dirty="0" err="1">
                <a:latin typeface="Times New Roman" panose="02020603050405020304" pitchFamily="18" charset="0"/>
                <a:cs typeface="Times New Roman" panose="02020603050405020304" pitchFamily="18" charset="0"/>
              </a:rPr>
              <a:t>Хажиев</a:t>
            </a:r>
            <a:r>
              <a:rPr lang="ru-RU" sz="1000" dirty="0">
                <a:latin typeface="Times New Roman" panose="02020603050405020304" pitchFamily="18" charset="0"/>
                <a:cs typeface="Times New Roman" panose="02020603050405020304" pitchFamily="18" charset="0"/>
              </a:rPr>
              <a:t> Б.Д. </a:t>
            </a:r>
            <a:r>
              <a:rPr lang="ru-RU" sz="1000" dirty="0" err="1">
                <a:latin typeface="Times New Roman" panose="02020603050405020304" pitchFamily="18" charset="0"/>
                <a:cs typeface="Times New Roman" panose="02020603050405020304" pitchFamily="18" charset="0"/>
              </a:rPr>
              <a:t>Тадбиркорлик</a:t>
            </a:r>
            <a:r>
              <a:rPr lang="ru-RU" sz="1000" dirty="0">
                <a:latin typeface="Times New Roman" panose="02020603050405020304" pitchFamily="18" charset="0"/>
                <a:cs typeface="Times New Roman" panose="02020603050405020304" pitchFamily="18" charset="0"/>
              </a:rPr>
              <a:t> капитали </a:t>
            </a:r>
            <a:r>
              <a:rPr lang="ru-RU" sz="1000" dirty="0" err="1">
                <a:latin typeface="Times New Roman" panose="02020603050405020304" pitchFamily="18" charset="0"/>
                <a:cs typeface="Times New Roman" panose="02020603050405020304" pitchFamily="18" charset="0"/>
              </a:rPr>
              <a:t>ва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унинг</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самарали</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амал</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қилиши</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И.ф.н</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илмий</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даражасини</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олиш</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учун</a:t>
            </a:r>
            <a:r>
              <a:rPr lang="ru-RU" sz="1000" dirty="0">
                <a:latin typeface="Times New Roman" panose="02020603050405020304" pitchFamily="18" charset="0"/>
                <a:cs typeface="Times New Roman" panose="02020603050405020304" pitchFamily="18" charset="0"/>
              </a:rPr>
              <a:t> </a:t>
            </a:r>
            <a:r>
              <a:rPr lang="uz-Cyrl-UZ" sz="1000" dirty="0">
                <a:latin typeface="Times New Roman" panose="02020603050405020304" pitchFamily="18" charset="0"/>
                <a:cs typeface="Times New Roman" panose="02020603050405020304" pitchFamily="18" charset="0"/>
              </a:rPr>
              <a:t>тақдим этилган</a:t>
            </a:r>
            <a:r>
              <a:rPr lang="ru-RU" sz="1000" dirty="0">
                <a:latin typeface="Times New Roman" panose="02020603050405020304" pitchFamily="18" charset="0"/>
                <a:cs typeface="Times New Roman" panose="02020603050405020304" pitchFamily="18" charset="0"/>
              </a:rPr>
              <a:t> </a:t>
            </a:r>
            <a:r>
              <a:rPr lang="ru-RU" sz="1000" dirty="0" err="1" smtClean="0">
                <a:latin typeface="Times New Roman" panose="02020603050405020304" pitchFamily="18" charset="0"/>
                <a:cs typeface="Times New Roman" panose="02020603050405020304" pitchFamily="18" charset="0"/>
              </a:rPr>
              <a:t>дисс</a:t>
            </a:r>
            <a:r>
              <a:rPr lang="uz-Cyrl-UZ" sz="1000" dirty="0" smtClean="0">
                <a:latin typeface="Times New Roman" panose="02020603050405020304" pitchFamily="18" charset="0"/>
                <a:cs typeface="Times New Roman" panose="02020603050405020304" pitchFamily="18" charset="0"/>
              </a:rPr>
              <a:t>ертация</a:t>
            </a:r>
            <a:r>
              <a:rPr lang="ru-RU" sz="1000" dirty="0" smtClean="0">
                <a:latin typeface="Times New Roman" panose="02020603050405020304" pitchFamily="18" charset="0"/>
                <a:cs typeface="Times New Roman" panose="02020603050405020304" pitchFamily="18" charset="0"/>
              </a:rPr>
              <a:t> </a:t>
            </a:r>
            <a:r>
              <a:rPr lang="ru-RU" sz="1000" dirty="0" err="1" smtClean="0">
                <a:latin typeface="Times New Roman" panose="02020603050405020304" pitchFamily="18" charset="0"/>
                <a:cs typeface="Times New Roman" panose="02020603050405020304" pitchFamily="18" charset="0"/>
              </a:rPr>
              <a:t>автореферати</a:t>
            </a:r>
            <a:r>
              <a:rPr lang="ru-RU" sz="1000" dirty="0" smtClean="0">
                <a:latin typeface="Times New Roman" panose="02020603050405020304" pitchFamily="18" charset="0"/>
                <a:cs typeface="Times New Roman" panose="02020603050405020304" pitchFamily="18" charset="0"/>
              </a:rPr>
              <a:t> </a:t>
            </a:r>
            <a:r>
              <a:rPr lang="ru-RU" sz="1000" dirty="0">
                <a:latin typeface="Times New Roman" panose="02020603050405020304" pitchFamily="18" charset="0"/>
                <a:cs typeface="Times New Roman" panose="02020603050405020304" pitchFamily="18" charset="0"/>
              </a:rPr>
              <a:t>– Т., 2008, </a:t>
            </a:r>
            <a:r>
              <a:rPr lang="ru-RU" sz="1000" dirty="0" smtClean="0">
                <a:latin typeface="Times New Roman" panose="02020603050405020304" pitchFamily="18" charset="0"/>
                <a:cs typeface="Times New Roman" panose="02020603050405020304" pitchFamily="18" charset="0"/>
              </a:rPr>
              <a:t>13-14-б</a:t>
            </a:r>
            <a:r>
              <a:rPr lang="ru-RU" sz="1000" dirty="0">
                <a:latin typeface="Times New Roman" panose="02020603050405020304" pitchFamily="18" charset="0"/>
                <a:cs typeface="Times New Roman" panose="02020603050405020304" pitchFamily="18" charset="0"/>
              </a:rPr>
              <a:t>.</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16980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Схема 10"/>
          <p:cNvGraphicFramePr/>
          <p:nvPr>
            <p:extLst>
              <p:ext uri="{D42A27DB-BD31-4B8C-83A1-F6EECF244321}">
                <p14:modId xmlns:p14="http://schemas.microsoft.com/office/powerpoint/2010/main" val="2170303437"/>
              </p:ext>
            </p:extLst>
          </p:nvPr>
        </p:nvGraphicFramePr>
        <p:xfrm>
          <a:off x="497711" y="300942"/>
          <a:ext cx="11111697" cy="1116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AutoShape 5"/>
          <p:cNvSpPr>
            <a:spLocks noChangeArrowheads="1"/>
          </p:cNvSpPr>
          <p:nvPr/>
        </p:nvSpPr>
        <p:spPr bwMode="auto">
          <a:xfrm>
            <a:off x="8096251" y="1714500"/>
            <a:ext cx="779463" cy="1035050"/>
          </a:xfrm>
          <a:prstGeom prst="roundRect">
            <a:avLst>
              <a:gd name="adj" fmla="val 16667"/>
            </a:avLst>
          </a:prstGeom>
          <a:ln>
            <a:headEnd/>
            <a:tailEnd/>
          </a:ln>
        </p:spPr>
        <p:style>
          <a:lnRef idx="1">
            <a:schemeClr val="accent3"/>
          </a:lnRef>
          <a:fillRef idx="3">
            <a:schemeClr val="accent3"/>
          </a:fillRef>
          <a:effectRef idx="2">
            <a:schemeClr val="accent3"/>
          </a:effectRef>
          <a:fontRef idx="minor">
            <a:schemeClr val="lt1"/>
          </a:fontRef>
        </p:style>
        <p:txBody>
          <a:bodyPr wrap="none" anchor="ctr"/>
          <a:lstStyle/>
          <a:p>
            <a:pPr algn="ctr">
              <a:defRPr/>
            </a:pPr>
            <a:r>
              <a:rPr lang="ru-RU" sz="3200" dirty="0">
                <a:latin typeface="Times New Roman" pitchFamily="18" charset="0"/>
                <a:cs typeface="Times New Roman" pitchFamily="18" charset="0"/>
              </a:rPr>
              <a:t>Ив</a:t>
            </a:r>
          </a:p>
        </p:txBody>
      </p:sp>
      <p:sp>
        <p:nvSpPr>
          <p:cNvPr id="13" name="Rectangle 6"/>
          <p:cNvSpPr>
            <a:spLocks noChangeArrowheads="1"/>
          </p:cNvSpPr>
          <p:nvPr/>
        </p:nvSpPr>
        <p:spPr bwMode="auto">
          <a:xfrm>
            <a:off x="6096000" y="2714620"/>
            <a:ext cx="1269980" cy="1643074"/>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sz="7200" dirty="0">
                <a:latin typeface="Times New Roman" pitchFamily="18" charset="0"/>
                <a:cs typeface="Times New Roman" pitchFamily="18" charset="0"/>
              </a:rPr>
              <a:t>Т</a:t>
            </a:r>
          </a:p>
        </p:txBody>
      </p:sp>
      <p:sp>
        <p:nvSpPr>
          <p:cNvPr id="14" name="AutoShape 7"/>
          <p:cNvSpPr>
            <a:spLocks noChangeArrowheads="1"/>
          </p:cNvSpPr>
          <p:nvPr/>
        </p:nvSpPr>
        <p:spPr bwMode="auto">
          <a:xfrm>
            <a:off x="8100792" y="4285676"/>
            <a:ext cx="781290" cy="1035477"/>
          </a:xfrm>
          <a:prstGeom prst="roundRect">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ru-RU" sz="3200" dirty="0">
                <a:latin typeface="Times New Roman" pitchFamily="18" charset="0"/>
                <a:cs typeface="Times New Roman" pitchFamily="18" charset="0"/>
              </a:rPr>
              <a:t>Ик</a:t>
            </a:r>
          </a:p>
        </p:txBody>
      </p:sp>
      <p:sp>
        <p:nvSpPr>
          <p:cNvPr id="47114" name="Line 10"/>
          <p:cNvSpPr>
            <a:spLocks noChangeShapeType="1"/>
          </p:cNvSpPr>
          <p:nvPr/>
        </p:nvSpPr>
        <p:spPr bwMode="auto">
          <a:xfrm flipV="1">
            <a:off x="7381876" y="2286001"/>
            <a:ext cx="682625" cy="428625"/>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47115" name="Line 11"/>
          <p:cNvSpPr>
            <a:spLocks noChangeShapeType="1"/>
          </p:cNvSpPr>
          <p:nvPr/>
        </p:nvSpPr>
        <p:spPr bwMode="auto">
          <a:xfrm>
            <a:off x="7310438" y="4357688"/>
            <a:ext cx="779462" cy="550862"/>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7" name="Rectangle 6"/>
          <p:cNvSpPr>
            <a:spLocks noChangeArrowheads="1"/>
          </p:cNvSpPr>
          <p:nvPr/>
        </p:nvSpPr>
        <p:spPr bwMode="auto">
          <a:xfrm>
            <a:off x="3524232" y="2714620"/>
            <a:ext cx="1408328" cy="1658276"/>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defRPr/>
            </a:pPr>
            <a:r>
              <a:rPr lang="ru-RU" sz="7200" dirty="0">
                <a:latin typeface="Times New Roman" pitchFamily="18" charset="0"/>
                <a:cs typeface="Times New Roman" pitchFamily="18" charset="0"/>
              </a:rPr>
              <a:t>П</a:t>
            </a:r>
          </a:p>
        </p:txBody>
      </p:sp>
      <p:cxnSp>
        <p:nvCxnSpPr>
          <p:cNvPr id="19" name="Прямая со стрелкой 18"/>
          <p:cNvCxnSpPr/>
          <p:nvPr/>
        </p:nvCxnSpPr>
        <p:spPr>
          <a:xfrm>
            <a:off x="4953001" y="3602039"/>
            <a:ext cx="1071563" cy="1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10" name="Прямоугольник 9"/>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465638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noChangeArrowheads="1"/>
          </p:cNvSpPr>
          <p:nvPr>
            <p:ph idx="1"/>
          </p:nvPr>
        </p:nvSpPr>
        <p:spPr>
          <a:xfrm>
            <a:off x="2667000" y="2286001"/>
            <a:ext cx="7772400" cy="3889375"/>
          </a:xfrm>
        </p:spPr>
        <p:txBody>
          <a:bodyPr/>
          <a:lstStyle/>
          <a:p>
            <a:pPr eaLnBrk="1" hangingPunct="1">
              <a:buFontTx/>
              <a:buNone/>
            </a:pPr>
            <a:r>
              <a:rPr lang="ru-RU" altLang="ru-RU" smtClean="0">
                <a:latin typeface="Times New Roman" panose="02020603050405020304" pitchFamily="18" charset="0"/>
                <a:cs typeface="Times New Roman" panose="02020603050405020304" pitchFamily="18" charset="0"/>
              </a:rPr>
              <a:t>                                  </a:t>
            </a:r>
          </a:p>
          <a:p>
            <a:pPr eaLnBrk="1" hangingPunct="1">
              <a:buFontTx/>
              <a:buNone/>
            </a:pPr>
            <a:endParaRPr lang="ru-RU" altLang="ru-RU" smtClean="0">
              <a:latin typeface="Times New Roman" panose="02020603050405020304" pitchFamily="18" charset="0"/>
              <a:cs typeface="Times New Roman" panose="02020603050405020304" pitchFamily="18" charset="0"/>
            </a:endParaRPr>
          </a:p>
          <a:p>
            <a:pPr eaLnBrk="1" hangingPunct="1">
              <a:buFontTx/>
              <a:buNone/>
            </a:pPr>
            <a:r>
              <a:rPr lang="ru-RU" altLang="ru-RU" smtClean="0">
                <a:latin typeface="Times New Roman" panose="02020603050405020304" pitchFamily="18" charset="0"/>
                <a:cs typeface="Times New Roman" panose="02020603050405020304" pitchFamily="18" charset="0"/>
              </a:rPr>
              <a:t>                                     ……                 ….</a:t>
            </a:r>
          </a:p>
        </p:txBody>
      </p:sp>
      <p:graphicFrame>
        <p:nvGraphicFramePr>
          <p:cNvPr id="13" name="Схема 12"/>
          <p:cNvGraphicFramePr/>
          <p:nvPr>
            <p:extLst>
              <p:ext uri="{D42A27DB-BD31-4B8C-83A1-F6EECF244321}">
                <p14:modId xmlns:p14="http://schemas.microsoft.com/office/powerpoint/2010/main" val="1887657351"/>
              </p:ext>
            </p:extLst>
          </p:nvPr>
        </p:nvGraphicFramePr>
        <p:xfrm>
          <a:off x="439838" y="300942"/>
          <a:ext cx="11250592" cy="1116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2773" name="AutoShape 5"/>
          <p:cNvSpPr>
            <a:spLocks noChangeArrowheads="1"/>
          </p:cNvSpPr>
          <p:nvPr/>
        </p:nvSpPr>
        <p:spPr bwMode="auto">
          <a:xfrm>
            <a:off x="4648201" y="2020888"/>
            <a:ext cx="574675" cy="576262"/>
          </a:xfrm>
          <a:prstGeom prst="roundRect">
            <a:avLst>
              <a:gd name="adj" fmla="val 16667"/>
            </a:avLst>
          </a:prstGeom>
          <a:ln>
            <a:headEnd/>
            <a:tailEnd/>
          </a:ln>
        </p:spPr>
        <p:style>
          <a:lnRef idx="1">
            <a:schemeClr val="accent3"/>
          </a:lnRef>
          <a:fillRef idx="3">
            <a:schemeClr val="accent3"/>
          </a:fillRef>
          <a:effectRef idx="2">
            <a:schemeClr val="accent3"/>
          </a:effectRef>
          <a:fontRef idx="minor">
            <a:schemeClr val="lt1"/>
          </a:fontRef>
        </p:style>
        <p:txBody>
          <a:bodyPr wrap="none" anchor="ctr"/>
          <a:lstStyle/>
          <a:p>
            <a:pPr algn="ctr">
              <a:defRPr/>
            </a:pPr>
            <a:r>
              <a:rPr lang="ru-RU" dirty="0">
                <a:latin typeface="Times New Roman" pitchFamily="18" charset="0"/>
                <a:cs typeface="Times New Roman" pitchFamily="18" charset="0"/>
              </a:rPr>
              <a:t>Ив</a:t>
            </a:r>
          </a:p>
        </p:txBody>
      </p:sp>
      <p:sp>
        <p:nvSpPr>
          <p:cNvPr id="32774" name="Rectangle 6"/>
          <p:cNvSpPr>
            <a:spLocks noChangeArrowheads="1"/>
          </p:cNvSpPr>
          <p:nvPr/>
        </p:nvSpPr>
        <p:spPr bwMode="auto">
          <a:xfrm>
            <a:off x="3309918" y="3168966"/>
            <a:ext cx="914400" cy="91440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a:latin typeface="Times New Roman" pitchFamily="18" charset="0"/>
                <a:cs typeface="Times New Roman" pitchFamily="18" charset="0"/>
              </a:rPr>
              <a:t>Т</a:t>
            </a:r>
          </a:p>
        </p:txBody>
      </p:sp>
      <p:sp>
        <p:nvSpPr>
          <p:cNvPr id="32775" name="AutoShape 7"/>
          <p:cNvSpPr>
            <a:spLocks noChangeArrowheads="1"/>
          </p:cNvSpPr>
          <p:nvPr/>
        </p:nvSpPr>
        <p:spPr bwMode="auto">
          <a:xfrm>
            <a:off x="4708199" y="4694882"/>
            <a:ext cx="576263" cy="576262"/>
          </a:xfrm>
          <a:prstGeom prst="roundRect">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ru-RU" dirty="0">
                <a:latin typeface="Times New Roman" pitchFamily="18" charset="0"/>
                <a:cs typeface="Times New Roman" pitchFamily="18" charset="0"/>
              </a:rPr>
              <a:t>Ик</a:t>
            </a:r>
          </a:p>
        </p:txBody>
      </p:sp>
      <p:sp>
        <p:nvSpPr>
          <p:cNvPr id="32776" name="Rectangle 8"/>
          <p:cNvSpPr>
            <a:spLocks noChangeArrowheads="1"/>
          </p:cNvSpPr>
          <p:nvPr/>
        </p:nvSpPr>
        <p:spPr bwMode="auto">
          <a:xfrm>
            <a:off x="7024694" y="3123246"/>
            <a:ext cx="914400" cy="91440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a:defRPr/>
            </a:pPr>
            <a:r>
              <a:rPr lang="ru-RU" dirty="0">
                <a:latin typeface="Times New Roman" pitchFamily="18" charset="0"/>
                <a:cs typeface="Times New Roman" pitchFamily="18" charset="0"/>
              </a:rPr>
              <a:t>И</a:t>
            </a:r>
          </a:p>
        </p:txBody>
      </p:sp>
      <p:sp>
        <p:nvSpPr>
          <p:cNvPr id="32777" name="Rectangle 9"/>
          <p:cNvSpPr>
            <a:spLocks noChangeArrowheads="1"/>
          </p:cNvSpPr>
          <p:nvPr/>
        </p:nvSpPr>
        <p:spPr bwMode="auto">
          <a:xfrm>
            <a:off x="8810644" y="3108006"/>
            <a:ext cx="914400" cy="91440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a:latin typeface="Times New Roman" pitchFamily="18" charset="0"/>
                <a:cs typeface="Times New Roman" pitchFamily="18" charset="0"/>
              </a:rPr>
              <a:t>Т’</a:t>
            </a:r>
          </a:p>
        </p:txBody>
      </p:sp>
      <p:sp>
        <p:nvSpPr>
          <p:cNvPr id="48145" name="Line 10"/>
          <p:cNvSpPr>
            <a:spLocks noChangeShapeType="1"/>
          </p:cNvSpPr>
          <p:nvPr/>
        </p:nvSpPr>
        <p:spPr bwMode="auto">
          <a:xfrm flipV="1">
            <a:off x="4167188" y="2571751"/>
            <a:ext cx="500062" cy="574675"/>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48146" name="Line 11"/>
          <p:cNvSpPr>
            <a:spLocks noChangeShapeType="1"/>
          </p:cNvSpPr>
          <p:nvPr/>
        </p:nvSpPr>
        <p:spPr bwMode="auto">
          <a:xfrm>
            <a:off x="4167188" y="4071939"/>
            <a:ext cx="571500" cy="642937"/>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1" name="Прямоугольник 10"/>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1801987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3039257131"/>
              </p:ext>
            </p:extLst>
          </p:nvPr>
        </p:nvGraphicFramePr>
        <p:xfrm>
          <a:off x="520861" y="357176"/>
          <a:ext cx="11215868" cy="10604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Скругленный прямоугольник 3"/>
          <p:cNvSpPr/>
          <p:nvPr/>
        </p:nvSpPr>
        <p:spPr>
          <a:xfrm>
            <a:off x="4095736" y="2071678"/>
            <a:ext cx="1214446" cy="1285884"/>
          </a:xfrm>
          <a:prstGeom prst="roundRect">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r>
              <a:rPr lang="uz-Cyrl-UZ" sz="4800" dirty="0">
                <a:latin typeface="Times New Roman" pitchFamily="18" charset="0"/>
                <a:cs typeface="Times New Roman" pitchFamily="18" charset="0"/>
              </a:rPr>
              <a:t>Т</a:t>
            </a:r>
            <a:endParaRPr lang="ru-RU" sz="4800" dirty="0">
              <a:latin typeface="Times New Roman" pitchFamily="18" charset="0"/>
              <a:cs typeface="Times New Roman" pitchFamily="18" charset="0"/>
            </a:endParaRPr>
          </a:p>
        </p:txBody>
      </p:sp>
      <p:sp>
        <p:nvSpPr>
          <p:cNvPr id="5" name="Скругленный прямоугольник 4"/>
          <p:cNvSpPr/>
          <p:nvPr/>
        </p:nvSpPr>
        <p:spPr>
          <a:xfrm>
            <a:off x="6596066" y="2071678"/>
            <a:ext cx="1214446" cy="1285884"/>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a:defRPr/>
            </a:pPr>
            <a:r>
              <a:rPr lang="uz-Cyrl-UZ" sz="4800" dirty="0">
                <a:latin typeface="Times New Roman" pitchFamily="18" charset="0"/>
                <a:cs typeface="Times New Roman" pitchFamily="18" charset="0"/>
              </a:rPr>
              <a:t>П</a:t>
            </a:r>
            <a:endParaRPr lang="ru-RU" sz="4800" dirty="0">
              <a:latin typeface="Times New Roman" pitchFamily="18" charset="0"/>
              <a:cs typeface="Times New Roman" pitchFamily="18" charset="0"/>
            </a:endParaRPr>
          </a:p>
        </p:txBody>
      </p:sp>
      <p:sp>
        <p:nvSpPr>
          <p:cNvPr id="7" name="Скругленный прямоугольник 6"/>
          <p:cNvSpPr/>
          <p:nvPr/>
        </p:nvSpPr>
        <p:spPr>
          <a:xfrm>
            <a:off x="4095736" y="4286256"/>
            <a:ext cx="1214446" cy="1285884"/>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a:defRPr/>
            </a:pPr>
            <a:r>
              <a:rPr lang="uz-Cyrl-UZ" sz="4800" dirty="0">
                <a:latin typeface="Times New Roman" pitchFamily="18" charset="0"/>
                <a:cs typeface="Times New Roman" pitchFamily="18" charset="0"/>
              </a:rPr>
              <a:t>П</a:t>
            </a:r>
            <a:endParaRPr lang="ru-RU" sz="4800" dirty="0">
              <a:latin typeface="Times New Roman" pitchFamily="18" charset="0"/>
              <a:cs typeface="Times New Roman" pitchFamily="18" charset="0"/>
            </a:endParaRPr>
          </a:p>
        </p:txBody>
      </p:sp>
      <p:sp>
        <p:nvSpPr>
          <p:cNvPr id="8" name="Скругленный прямоугольник 7"/>
          <p:cNvSpPr/>
          <p:nvPr/>
        </p:nvSpPr>
        <p:spPr>
          <a:xfrm>
            <a:off x="6167438" y="4286256"/>
            <a:ext cx="1214446" cy="1285884"/>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r>
              <a:rPr lang="uz-Cyrl-UZ" sz="4800" dirty="0">
                <a:latin typeface="Times New Roman" pitchFamily="18" charset="0"/>
                <a:cs typeface="Times New Roman" pitchFamily="18" charset="0"/>
              </a:rPr>
              <a:t>П</a:t>
            </a:r>
            <a:endParaRPr lang="ru-RU" sz="4800" dirty="0">
              <a:latin typeface="Times New Roman" pitchFamily="18" charset="0"/>
              <a:cs typeface="Times New Roman" pitchFamily="18" charset="0"/>
            </a:endParaRPr>
          </a:p>
        </p:txBody>
      </p:sp>
      <p:cxnSp>
        <p:nvCxnSpPr>
          <p:cNvPr id="10" name="Прямая соединительная линия 9"/>
          <p:cNvCxnSpPr/>
          <p:nvPr/>
        </p:nvCxnSpPr>
        <p:spPr>
          <a:xfrm rot="5400000">
            <a:off x="4916488" y="2392363"/>
            <a:ext cx="214313" cy="1588"/>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p:nvPr/>
        </p:nvCxnSpPr>
        <p:spPr>
          <a:xfrm rot="5400000">
            <a:off x="7418388" y="2392363"/>
            <a:ext cx="214313" cy="1588"/>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Стрелка вправо 12"/>
          <p:cNvSpPr/>
          <p:nvPr/>
        </p:nvSpPr>
        <p:spPr>
          <a:xfrm>
            <a:off x="5453058" y="2500306"/>
            <a:ext cx="1000132" cy="428628"/>
          </a:xfrm>
          <a:prstGeom prst="rightArrow">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cxnSp>
        <p:nvCxnSpPr>
          <p:cNvPr id="14" name="Прямая соединительная линия 13"/>
          <p:cNvCxnSpPr/>
          <p:nvPr/>
        </p:nvCxnSpPr>
        <p:spPr>
          <a:xfrm rot="5400000">
            <a:off x="4916488" y="4679950"/>
            <a:ext cx="2159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5524501" y="4857750"/>
            <a:ext cx="428625" cy="1588"/>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2" name="Прямая соединительная линия 21"/>
          <p:cNvCxnSpPr/>
          <p:nvPr/>
        </p:nvCxnSpPr>
        <p:spPr>
          <a:xfrm>
            <a:off x="5524501" y="5072064"/>
            <a:ext cx="428625" cy="1587"/>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3" name="Прямая соединительная линия 22"/>
          <p:cNvCxnSpPr/>
          <p:nvPr/>
        </p:nvCxnSpPr>
        <p:spPr>
          <a:xfrm>
            <a:off x="7596189" y="5000625"/>
            <a:ext cx="428625" cy="1588"/>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4" name="Прямая соединительная линия 23"/>
          <p:cNvCxnSpPr/>
          <p:nvPr/>
        </p:nvCxnSpPr>
        <p:spPr>
          <a:xfrm rot="5400000">
            <a:off x="7609682" y="4988719"/>
            <a:ext cx="403225" cy="1588"/>
          </a:xfrm>
          <a:prstGeom prst="line">
            <a:avLst/>
          </a:prstGeom>
          <a:ln/>
        </p:spPr>
        <p:style>
          <a:lnRef idx="3">
            <a:schemeClr val="accent2"/>
          </a:lnRef>
          <a:fillRef idx="0">
            <a:schemeClr val="accent2"/>
          </a:fillRef>
          <a:effectRef idx="2">
            <a:schemeClr val="accent2"/>
          </a:effectRef>
          <a:fontRef idx="minor">
            <a:schemeClr val="tx1"/>
          </a:fontRef>
        </p:style>
      </p:cxnSp>
      <p:sp>
        <p:nvSpPr>
          <p:cNvPr id="27" name="Скругленный прямоугольник 26"/>
          <p:cNvSpPr/>
          <p:nvPr/>
        </p:nvSpPr>
        <p:spPr>
          <a:xfrm>
            <a:off x="8239140" y="4714884"/>
            <a:ext cx="723904" cy="795342"/>
          </a:xfrm>
          <a:prstGeom prst="roundRect">
            <a:avLst/>
          </a:prstGeom>
          <a:solidFill>
            <a:srgbClr val="0070C0"/>
          </a:solidFill>
        </p:spPr>
        <p:style>
          <a:lnRef idx="0">
            <a:schemeClr val="accent4"/>
          </a:lnRef>
          <a:fillRef idx="3">
            <a:schemeClr val="accent4"/>
          </a:fillRef>
          <a:effectRef idx="3">
            <a:schemeClr val="accent4"/>
          </a:effectRef>
          <a:fontRef idx="minor">
            <a:schemeClr val="lt1"/>
          </a:fontRef>
        </p:style>
        <p:txBody>
          <a:bodyPr anchor="ctr"/>
          <a:lstStyle/>
          <a:p>
            <a:pPr algn="ctr">
              <a:defRPr/>
            </a:pPr>
            <a:r>
              <a:rPr lang="uz-Cyrl-UZ" sz="4800" dirty="0">
                <a:latin typeface="Times New Roman" pitchFamily="18" charset="0"/>
                <a:cs typeface="Times New Roman" pitchFamily="18" charset="0"/>
              </a:rPr>
              <a:t>П</a:t>
            </a:r>
            <a:endParaRPr lang="ru-RU" sz="4800" dirty="0">
              <a:latin typeface="Times New Roman" pitchFamily="18" charset="0"/>
              <a:cs typeface="Times New Roman" pitchFamily="18" charset="0"/>
            </a:endParaRPr>
          </a:p>
        </p:txBody>
      </p:sp>
      <p:sp>
        <p:nvSpPr>
          <p:cNvPr id="16" name="Прямоугольник 15"/>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3344356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одержимое 6"/>
          <p:cNvGraphicFramePr>
            <a:graphicFrameLocks noGrp="1"/>
          </p:cNvGraphicFramePr>
          <p:nvPr>
            <p:ph idx="1"/>
            <p:extLst>
              <p:ext uri="{D42A27DB-BD31-4B8C-83A1-F6EECF244321}">
                <p14:modId xmlns:p14="http://schemas.microsoft.com/office/powerpoint/2010/main" val="4112905280"/>
              </p:ext>
            </p:extLst>
          </p:nvPr>
        </p:nvGraphicFramePr>
        <p:xfrm>
          <a:off x="590309" y="636608"/>
          <a:ext cx="10961225" cy="26495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ext uri="{D42A27DB-BD31-4B8C-83A1-F6EECF244321}">
                <p14:modId xmlns:p14="http://schemas.microsoft.com/office/powerpoint/2010/main" val="3221842489"/>
              </p:ext>
            </p:extLst>
          </p:nvPr>
        </p:nvGraphicFramePr>
        <p:xfrm>
          <a:off x="590309" y="3159889"/>
          <a:ext cx="10961225" cy="288209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Прямоугольник 3"/>
          <p:cNvSpPr/>
          <p:nvPr/>
        </p:nvSpPr>
        <p:spPr>
          <a:xfrm>
            <a:off x="509286" y="61461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65380654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одержимое 6"/>
          <p:cNvGraphicFramePr>
            <a:graphicFrameLocks noGrp="1"/>
          </p:cNvGraphicFramePr>
          <p:nvPr>
            <p:ph idx="1"/>
            <p:extLst>
              <p:ext uri="{D42A27DB-BD31-4B8C-83A1-F6EECF244321}">
                <p14:modId xmlns:p14="http://schemas.microsoft.com/office/powerpoint/2010/main" val="1096267486"/>
              </p:ext>
            </p:extLst>
          </p:nvPr>
        </p:nvGraphicFramePr>
        <p:xfrm>
          <a:off x="590309" y="2534856"/>
          <a:ext cx="10972800" cy="2037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1246367484"/>
              </p:ext>
            </p:extLst>
          </p:nvPr>
        </p:nvGraphicFramePr>
        <p:xfrm>
          <a:off x="590309" y="277792"/>
          <a:ext cx="10972800" cy="2008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Схема 5"/>
          <p:cNvGraphicFramePr/>
          <p:nvPr>
            <p:extLst>
              <p:ext uri="{D42A27DB-BD31-4B8C-83A1-F6EECF244321}">
                <p14:modId xmlns:p14="http://schemas.microsoft.com/office/powerpoint/2010/main" val="128320302"/>
              </p:ext>
            </p:extLst>
          </p:nvPr>
        </p:nvGraphicFramePr>
        <p:xfrm>
          <a:off x="590309" y="4572008"/>
          <a:ext cx="10972800" cy="165517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5" name="Прямоугольник 4"/>
          <p:cNvSpPr/>
          <p:nvPr/>
        </p:nvSpPr>
        <p:spPr>
          <a:xfrm>
            <a:off x="509286" y="6342928"/>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1462783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Схема 16"/>
          <p:cNvGraphicFramePr/>
          <p:nvPr>
            <p:extLst>
              <p:ext uri="{D42A27DB-BD31-4B8C-83A1-F6EECF244321}">
                <p14:modId xmlns:p14="http://schemas.microsoft.com/office/powerpoint/2010/main" val="3398111291"/>
              </p:ext>
            </p:extLst>
          </p:nvPr>
        </p:nvGraphicFramePr>
        <p:xfrm>
          <a:off x="520861" y="273052"/>
          <a:ext cx="11100121" cy="11445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2227" name="Rectangle 4"/>
          <p:cNvSpPr>
            <a:spLocks noChangeArrowheads="1"/>
          </p:cNvSpPr>
          <p:nvPr/>
        </p:nvSpPr>
        <p:spPr bwMode="auto">
          <a:xfrm>
            <a:off x="3009900" y="2349500"/>
            <a:ext cx="7772400" cy="374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20000"/>
              </a:spcBef>
            </a:pPr>
            <a:r>
              <a:rPr lang="ru-RU" altLang="ru-RU" sz="3200"/>
              <a:t>                                  </a:t>
            </a:r>
          </a:p>
          <a:p>
            <a:pPr eaLnBrk="1" hangingPunct="1">
              <a:spcBef>
                <a:spcPct val="20000"/>
              </a:spcBef>
            </a:pPr>
            <a:endParaRPr lang="ru-RU" altLang="ru-RU" sz="3200"/>
          </a:p>
          <a:p>
            <a:pPr eaLnBrk="1" hangingPunct="1">
              <a:spcBef>
                <a:spcPct val="20000"/>
              </a:spcBef>
            </a:pPr>
            <a:r>
              <a:rPr lang="ru-RU" altLang="ru-RU" sz="3200"/>
              <a:t>                           …           …</a:t>
            </a:r>
          </a:p>
        </p:txBody>
      </p:sp>
      <p:sp>
        <p:nvSpPr>
          <p:cNvPr id="35845" name="AutoShape 5"/>
          <p:cNvSpPr>
            <a:spLocks noChangeArrowheads="1"/>
          </p:cNvSpPr>
          <p:nvPr/>
        </p:nvSpPr>
        <p:spPr bwMode="auto">
          <a:xfrm>
            <a:off x="5100639" y="2478088"/>
            <a:ext cx="574675" cy="576262"/>
          </a:xfrm>
          <a:prstGeom prst="roundRect">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ru-RU" dirty="0"/>
              <a:t>Ив</a:t>
            </a:r>
          </a:p>
        </p:txBody>
      </p:sp>
      <p:sp>
        <p:nvSpPr>
          <p:cNvPr id="35846" name="Rectangle 6"/>
          <p:cNvSpPr>
            <a:spLocks noChangeArrowheads="1"/>
          </p:cNvSpPr>
          <p:nvPr/>
        </p:nvSpPr>
        <p:spPr bwMode="auto">
          <a:xfrm>
            <a:off x="3790950" y="3429000"/>
            <a:ext cx="914400" cy="91440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dirty="0"/>
              <a:t>Т</a:t>
            </a:r>
          </a:p>
        </p:txBody>
      </p:sp>
      <p:sp>
        <p:nvSpPr>
          <p:cNvPr id="35847" name="AutoShape 7"/>
          <p:cNvSpPr>
            <a:spLocks noChangeArrowheads="1"/>
          </p:cNvSpPr>
          <p:nvPr/>
        </p:nvSpPr>
        <p:spPr bwMode="auto">
          <a:xfrm>
            <a:off x="5159376" y="4652963"/>
            <a:ext cx="576263" cy="576262"/>
          </a:xfrm>
          <a:prstGeom prst="roundRect">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ru-RU"/>
              <a:t>Ик</a:t>
            </a:r>
          </a:p>
        </p:txBody>
      </p:sp>
      <p:sp>
        <p:nvSpPr>
          <p:cNvPr id="35848" name="Rectangle 8"/>
          <p:cNvSpPr>
            <a:spLocks noChangeArrowheads="1"/>
          </p:cNvSpPr>
          <p:nvPr/>
        </p:nvSpPr>
        <p:spPr bwMode="auto">
          <a:xfrm>
            <a:off x="6311900" y="3500438"/>
            <a:ext cx="914400" cy="91440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a:defRPr/>
            </a:pPr>
            <a:r>
              <a:rPr lang="ru-RU" dirty="0"/>
              <a:t>И</a:t>
            </a:r>
          </a:p>
        </p:txBody>
      </p:sp>
      <p:sp>
        <p:nvSpPr>
          <p:cNvPr id="35849" name="Rectangle 9"/>
          <p:cNvSpPr>
            <a:spLocks noChangeArrowheads="1"/>
          </p:cNvSpPr>
          <p:nvPr/>
        </p:nvSpPr>
        <p:spPr bwMode="auto">
          <a:xfrm>
            <a:off x="7824788" y="3500438"/>
            <a:ext cx="914400" cy="91440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a:t>Т’</a:t>
            </a:r>
          </a:p>
        </p:txBody>
      </p:sp>
      <p:sp>
        <p:nvSpPr>
          <p:cNvPr id="52243" name="Line 10"/>
          <p:cNvSpPr>
            <a:spLocks noChangeShapeType="1"/>
          </p:cNvSpPr>
          <p:nvPr/>
        </p:nvSpPr>
        <p:spPr bwMode="auto">
          <a:xfrm>
            <a:off x="4727575" y="4335463"/>
            <a:ext cx="431800" cy="360362"/>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35851" name="Rectangle 11"/>
          <p:cNvSpPr>
            <a:spLocks noChangeArrowheads="1"/>
          </p:cNvSpPr>
          <p:nvPr/>
        </p:nvSpPr>
        <p:spPr bwMode="auto">
          <a:xfrm>
            <a:off x="2208213" y="3429000"/>
            <a:ext cx="914400" cy="914400"/>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defRPr/>
            </a:pPr>
            <a:r>
              <a:rPr lang="ru-RU" dirty="0"/>
              <a:t>П </a:t>
            </a:r>
          </a:p>
        </p:txBody>
      </p:sp>
      <p:sp>
        <p:nvSpPr>
          <p:cNvPr id="35853" name="Rectangle 13"/>
          <p:cNvSpPr>
            <a:spLocks noChangeArrowheads="1"/>
          </p:cNvSpPr>
          <p:nvPr/>
        </p:nvSpPr>
        <p:spPr bwMode="auto">
          <a:xfrm>
            <a:off x="9409113" y="3500438"/>
            <a:ext cx="914400" cy="914400"/>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defRPr/>
            </a:pPr>
            <a:r>
              <a:rPr lang="ru-RU"/>
              <a:t>П’ </a:t>
            </a:r>
          </a:p>
        </p:txBody>
      </p:sp>
      <p:sp>
        <p:nvSpPr>
          <p:cNvPr id="52250" name="Line 14"/>
          <p:cNvSpPr>
            <a:spLocks noChangeShapeType="1"/>
          </p:cNvSpPr>
          <p:nvPr/>
        </p:nvSpPr>
        <p:spPr bwMode="auto">
          <a:xfrm>
            <a:off x="3157538" y="3890963"/>
            <a:ext cx="576262"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52251" name="Line 15"/>
          <p:cNvSpPr>
            <a:spLocks noChangeShapeType="1"/>
          </p:cNvSpPr>
          <p:nvPr/>
        </p:nvSpPr>
        <p:spPr bwMode="auto">
          <a:xfrm>
            <a:off x="8759825" y="3976688"/>
            <a:ext cx="649288"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52252" name="Line 16"/>
          <p:cNvSpPr>
            <a:spLocks noChangeShapeType="1"/>
          </p:cNvSpPr>
          <p:nvPr/>
        </p:nvSpPr>
        <p:spPr bwMode="auto">
          <a:xfrm flipV="1">
            <a:off x="4727576" y="2997200"/>
            <a:ext cx="360363" cy="431800"/>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5" name="Прямоугольник 14"/>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9726567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2467775887"/>
              </p:ext>
            </p:extLst>
          </p:nvPr>
        </p:nvGraphicFramePr>
        <p:xfrm>
          <a:off x="520861" y="290192"/>
          <a:ext cx="11204293" cy="11274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AutoShape 5"/>
          <p:cNvSpPr>
            <a:spLocks noChangeArrowheads="1"/>
          </p:cNvSpPr>
          <p:nvPr/>
        </p:nvSpPr>
        <p:spPr bwMode="auto">
          <a:xfrm>
            <a:off x="2979482" y="2678127"/>
            <a:ext cx="579664" cy="576262"/>
          </a:xfrm>
          <a:prstGeom prst="roundRect">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ru-RU" dirty="0"/>
              <a:t>Ив</a:t>
            </a:r>
          </a:p>
        </p:txBody>
      </p:sp>
      <p:sp>
        <p:nvSpPr>
          <p:cNvPr id="8" name="Rectangle 6"/>
          <p:cNvSpPr>
            <a:spLocks noChangeArrowheads="1"/>
          </p:cNvSpPr>
          <p:nvPr/>
        </p:nvSpPr>
        <p:spPr bwMode="auto">
          <a:xfrm>
            <a:off x="1666844" y="3629039"/>
            <a:ext cx="922338" cy="91440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dirty="0"/>
              <a:t>Т</a:t>
            </a:r>
          </a:p>
        </p:txBody>
      </p:sp>
      <p:sp>
        <p:nvSpPr>
          <p:cNvPr id="9" name="AutoShape 7"/>
          <p:cNvSpPr>
            <a:spLocks noChangeArrowheads="1"/>
          </p:cNvSpPr>
          <p:nvPr/>
        </p:nvSpPr>
        <p:spPr bwMode="auto">
          <a:xfrm>
            <a:off x="3038206" y="4853002"/>
            <a:ext cx="581265" cy="576262"/>
          </a:xfrm>
          <a:prstGeom prst="roundRect">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ru-RU"/>
              <a:t>Ик</a:t>
            </a:r>
          </a:p>
        </p:txBody>
      </p:sp>
      <p:sp>
        <p:nvSpPr>
          <p:cNvPr id="10" name="Rectangle 8"/>
          <p:cNvSpPr>
            <a:spLocks noChangeArrowheads="1"/>
          </p:cNvSpPr>
          <p:nvPr/>
        </p:nvSpPr>
        <p:spPr bwMode="auto">
          <a:xfrm>
            <a:off x="4187794" y="3700477"/>
            <a:ext cx="922338" cy="91440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a:defRPr/>
            </a:pPr>
            <a:r>
              <a:rPr lang="ru-RU" dirty="0"/>
              <a:t>И</a:t>
            </a:r>
          </a:p>
        </p:txBody>
      </p:sp>
      <p:sp>
        <p:nvSpPr>
          <p:cNvPr id="11" name="Rectangle 9"/>
          <p:cNvSpPr>
            <a:spLocks noChangeArrowheads="1"/>
          </p:cNvSpPr>
          <p:nvPr/>
        </p:nvSpPr>
        <p:spPr bwMode="auto">
          <a:xfrm>
            <a:off x="5700682" y="3700477"/>
            <a:ext cx="922338" cy="91440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a:t>Т’</a:t>
            </a:r>
          </a:p>
        </p:txBody>
      </p:sp>
      <p:sp>
        <p:nvSpPr>
          <p:cNvPr id="53266" name="Line 10"/>
          <p:cNvSpPr>
            <a:spLocks noChangeShapeType="1"/>
          </p:cNvSpPr>
          <p:nvPr/>
        </p:nvSpPr>
        <p:spPr bwMode="auto">
          <a:xfrm>
            <a:off x="2608264" y="4535488"/>
            <a:ext cx="434975" cy="360362"/>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4" name="Rectangle 13"/>
          <p:cNvSpPr>
            <a:spLocks noChangeArrowheads="1"/>
          </p:cNvSpPr>
          <p:nvPr/>
        </p:nvSpPr>
        <p:spPr bwMode="auto">
          <a:xfrm>
            <a:off x="7285007" y="3700477"/>
            <a:ext cx="922338" cy="914400"/>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defRPr/>
            </a:pPr>
            <a:r>
              <a:rPr lang="ru-RU"/>
              <a:t>П’ </a:t>
            </a:r>
          </a:p>
        </p:txBody>
      </p:sp>
      <p:sp>
        <p:nvSpPr>
          <p:cNvPr id="53270" name="Line 14"/>
          <p:cNvSpPr>
            <a:spLocks noChangeShapeType="1"/>
          </p:cNvSpPr>
          <p:nvPr/>
        </p:nvSpPr>
        <p:spPr bwMode="auto">
          <a:xfrm>
            <a:off x="8167688" y="4129088"/>
            <a:ext cx="576262"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53271" name="Line 15"/>
          <p:cNvSpPr>
            <a:spLocks noChangeShapeType="1"/>
          </p:cNvSpPr>
          <p:nvPr/>
        </p:nvSpPr>
        <p:spPr bwMode="auto">
          <a:xfrm>
            <a:off x="6637339" y="4176713"/>
            <a:ext cx="655637"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53272" name="Line 16"/>
          <p:cNvSpPr>
            <a:spLocks noChangeShapeType="1"/>
          </p:cNvSpPr>
          <p:nvPr/>
        </p:nvSpPr>
        <p:spPr bwMode="auto">
          <a:xfrm flipV="1">
            <a:off x="2608264" y="3197225"/>
            <a:ext cx="363537" cy="431800"/>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8" name="AutoShape 5"/>
          <p:cNvSpPr>
            <a:spLocks noChangeArrowheads="1"/>
          </p:cNvSpPr>
          <p:nvPr/>
        </p:nvSpPr>
        <p:spPr bwMode="auto">
          <a:xfrm>
            <a:off x="10028044" y="2746065"/>
            <a:ext cx="579664" cy="576262"/>
          </a:xfrm>
          <a:prstGeom prst="roundRect">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ru-RU" dirty="0"/>
              <a:t>Ив</a:t>
            </a:r>
          </a:p>
        </p:txBody>
      </p:sp>
      <p:sp>
        <p:nvSpPr>
          <p:cNvPr id="19" name="Rectangle 6"/>
          <p:cNvSpPr>
            <a:spLocks noChangeArrowheads="1"/>
          </p:cNvSpPr>
          <p:nvPr/>
        </p:nvSpPr>
        <p:spPr bwMode="auto">
          <a:xfrm>
            <a:off x="8715406" y="3696977"/>
            <a:ext cx="922338" cy="91440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dirty="0"/>
              <a:t>Т</a:t>
            </a:r>
          </a:p>
        </p:txBody>
      </p:sp>
      <p:sp>
        <p:nvSpPr>
          <p:cNvPr id="20" name="AutoShape 7"/>
          <p:cNvSpPr>
            <a:spLocks noChangeArrowheads="1"/>
          </p:cNvSpPr>
          <p:nvPr/>
        </p:nvSpPr>
        <p:spPr bwMode="auto">
          <a:xfrm>
            <a:off x="10086768" y="4857760"/>
            <a:ext cx="581265" cy="576262"/>
          </a:xfrm>
          <a:prstGeom prst="roundRect">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ru-RU"/>
              <a:t>Ик</a:t>
            </a:r>
          </a:p>
        </p:txBody>
      </p:sp>
      <p:sp>
        <p:nvSpPr>
          <p:cNvPr id="53282" name="Line 10"/>
          <p:cNvSpPr>
            <a:spLocks noChangeShapeType="1"/>
          </p:cNvSpPr>
          <p:nvPr/>
        </p:nvSpPr>
        <p:spPr bwMode="auto">
          <a:xfrm>
            <a:off x="9656764" y="4603751"/>
            <a:ext cx="434975" cy="360363"/>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53283" name="Line 16"/>
          <p:cNvSpPr>
            <a:spLocks noChangeShapeType="1"/>
          </p:cNvSpPr>
          <p:nvPr/>
        </p:nvSpPr>
        <p:spPr bwMode="auto">
          <a:xfrm flipV="1">
            <a:off x="9656764" y="3265488"/>
            <a:ext cx="363537" cy="431800"/>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53284" name="Содержимое 23"/>
          <p:cNvSpPr>
            <a:spLocks noGrp="1"/>
          </p:cNvSpPr>
          <p:nvPr>
            <p:ph idx="1"/>
          </p:nvPr>
        </p:nvSpPr>
        <p:spPr/>
        <p:txBody>
          <a:bodyPr/>
          <a:lstStyle/>
          <a:p>
            <a:pPr eaLnBrk="1" hangingPunct="1"/>
            <a:endParaRPr lang="ru-RU" altLang="ru-RU" smtClean="0"/>
          </a:p>
          <a:p>
            <a:pPr eaLnBrk="1" hangingPunct="1"/>
            <a:endParaRPr lang="ru-RU" altLang="ru-RU" smtClean="0"/>
          </a:p>
          <a:p>
            <a:pPr eaLnBrk="1" hangingPunct="1"/>
            <a:endParaRPr lang="ru-RU" altLang="ru-RU" smtClean="0"/>
          </a:p>
          <a:p>
            <a:pPr eaLnBrk="1" hangingPunct="1"/>
            <a:endParaRPr lang="ru-RU" altLang="ru-RU" smtClean="0"/>
          </a:p>
          <a:p>
            <a:pPr eaLnBrk="1" hangingPunct="1"/>
            <a:endParaRPr lang="ru-RU" altLang="ru-RU" smtClean="0"/>
          </a:p>
          <a:p>
            <a:pPr eaLnBrk="1" hangingPunct="1"/>
            <a:r>
              <a:rPr lang="ru-RU" altLang="ru-RU" smtClean="0"/>
              <a:t>            </a:t>
            </a:r>
            <a:r>
              <a:rPr lang="ru-RU" altLang="ru-RU" sz="3200">
                <a:latin typeface="Times New Roman" panose="02020603050405020304" pitchFamily="18" charset="0"/>
                <a:cs typeface="Times New Roman" panose="02020603050405020304" pitchFamily="18" charset="0"/>
              </a:rPr>
              <a:t>…          ….</a:t>
            </a:r>
          </a:p>
        </p:txBody>
      </p:sp>
      <p:sp>
        <p:nvSpPr>
          <p:cNvPr id="21" name="Прямоугольник 20"/>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9239743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noChangeArrowheads="1"/>
          </p:cNvSpPr>
          <p:nvPr>
            <p:ph idx="1"/>
          </p:nvPr>
        </p:nvSpPr>
        <p:spPr/>
        <p:txBody>
          <a:bodyPr/>
          <a:lstStyle/>
          <a:p>
            <a:pPr eaLnBrk="1" hangingPunct="1"/>
            <a:endParaRPr lang="ru-RU" altLang="ru-RU" smtClean="0"/>
          </a:p>
          <a:p>
            <a:pPr eaLnBrk="1" hangingPunct="1"/>
            <a:endParaRPr lang="ru-RU" altLang="ru-RU" smtClean="0"/>
          </a:p>
          <a:p>
            <a:pPr eaLnBrk="1" hangingPunct="1"/>
            <a:endParaRPr lang="ru-RU" altLang="ru-RU" smtClean="0"/>
          </a:p>
          <a:p>
            <a:pPr eaLnBrk="1" hangingPunct="1"/>
            <a:endParaRPr lang="ru-RU" altLang="ru-RU" smtClean="0"/>
          </a:p>
          <a:p>
            <a:pPr eaLnBrk="1" hangingPunct="1"/>
            <a:endParaRPr lang="ru-RU" altLang="ru-RU" smtClean="0"/>
          </a:p>
          <a:p>
            <a:pPr eaLnBrk="1" hangingPunct="1"/>
            <a:r>
              <a:rPr lang="ru-RU" altLang="ru-RU" sz="3200">
                <a:latin typeface="Times New Roman" panose="02020603050405020304" pitchFamily="18" charset="0"/>
                <a:cs typeface="Times New Roman" panose="02020603050405020304" pitchFamily="18" charset="0"/>
              </a:rPr>
              <a:t>                                          …..            …</a:t>
            </a:r>
          </a:p>
        </p:txBody>
      </p:sp>
      <p:graphicFrame>
        <p:nvGraphicFramePr>
          <p:cNvPr id="6" name="Схема 5"/>
          <p:cNvGraphicFramePr/>
          <p:nvPr>
            <p:extLst>
              <p:ext uri="{D42A27DB-BD31-4B8C-83A1-F6EECF244321}">
                <p14:modId xmlns:p14="http://schemas.microsoft.com/office/powerpoint/2010/main" val="759355763"/>
              </p:ext>
            </p:extLst>
          </p:nvPr>
        </p:nvGraphicFramePr>
        <p:xfrm>
          <a:off x="578733" y="347240"/>
          <a:ext cx="11088547" cy="10703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AutoShape 5"/>
          <p:cNvSpPr>
            <a:spLocks noChangeArrowheads="1"/>
          </p:cNvSpPr>
          <p:nvPr/>
        </p:nvSpPr>
        <p:spPr bwMode="auto">
          <a:xfrm>
            <a:off x="6381752" y="2714620"/>
            <a:ext cx="579664" cy="576262"/>
          </a:xfrm>
          <a:prstGeom prst="roundRect">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ru-RU" dirty="0"/>
              <a:t>Ив</a:t>
            </a:r>
          </a:p>
        </p:txBody>
      </p:sp>
      <p:sp>
        <p:nvSpPr>
          <p:cNvPr id="8" name="Rectangle 6"/>
          <p:cNvSpPr>
            <a:spLocks noChangeArrowheads="1"/>
          </p:cNvSpPr>
          <p:nvPr/>
        </p:nvSpPr>
        <p:spPr bwMode="auto">
          <a:xfrm>
            <a:off x="5119396" y="3629039"/>
            <a:ext cx="922338" cy="91440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dirty="0"/>
              <a:t>Т</a:t>
            </a:r>
          </a:p>
        </p:txBody>
      </p:sp>
      <p:sp>
        <p:nvSpPr>
          <p:cNvPr id="9" name="AutoShape 7"/>
          <p:cNvSpPr>
            <a:spLocks noChangeArrowheads="1"/>
          </p:cNvSpPr>
          <p:nvPr/>
        </p:nvSpPr>
        <p:spPr bwMode="auto">
          <a:xfrm>
            <a:off x="6453191" y="4857760"/>
            <a:ext cx="581265" cy="576262"/>
          </a:xfrm>
          <a:prstGeom prst="roundRect">
            <a:avLst>
              <a:gd name="adj" fmla="val 16667"/>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ru-RU"/>
              <a:t>Ик</a:t>
            </a:r>
          </a:p>
        </p:txBody>
      </p:sp>
      <p:sp>
        <p:nvSpPr>
          <p:cNvPr id="10" name="Rectangle 8"/>
          <p:cNvSpPr>
            <a:spLocks noChangeArrowheads="1"/>
          </p:cNvSpPr>
          <p:nvPr/>
        </p:nvSpPr>
        <p:spPr bwMode="auto">
          <a:xfrm>
            <a:off x="7518426" y="3700477"/>
            <a:ext cx="922338" cy="91440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a:defRPr/>
            </a:pPr>
            <a:r>
              <a:rPr lang="ru-RU" dirty="0"/>
              <a:t>И</a:t>
            </a:r>
          </a:p>
        </p:txBody>
      </p:sp>
      <p:sp>
        <p:nvSpPr>
          <p:cNvPr id="11" name="Rectangle 9"/>
          <p:cNvSpPr>
            <a:spLocks noChangeArrowheads="1"/>
          </p:cNvSpPr>
          <p:nvPr/>
        </p:nvSpPr>
        <p:spPr bwMode="auto">
          <a:xfrm>
            <a:off x="9031314" y="3700477"/>
            <a:ext cx="922338" cy="91440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a:t>Т’</a:t>
            </a:r>
          </a:p>
        </p:txBody>
      </p:sp>
      <p:sp>
        <p:nvSpPr>
          <p:cNvPr id="54291" name="Line 10"/>
          <p:cNvSpPr>
            <a:spLocks noChangeShapeType="1"/>
          </p:cNvSpPr>
          <p:nvPr/>
        </p:nvSpPr>
        <p:spPr bwMode="auto">
          <a:xfrm>
            <a:off x="6015039" y="4535488"/>
            <a:ext cx="434975" cy="360362"/>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3" name="Rectangle 13"/>
          <p:cNvSpPr>
            <a:spLocks noChangeArrowheads="1"/>
          </p:cNvSpPr>
          <p:nvPr/>
        </p:nvSpPr>
        <p:spPr bwMode="auto">
          <a:xfrm>
            <a:off x="3528994" y="3643314"/>
            <a:ext cx="922338" cy="914400"/>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defRPr/>
            </a:pPr>
            <a:r>
              <a:rPr lang="ru-RU" dirty="0"/>
              <a:t>П </a:t>
            </a:r>
          </a:p>
        </p:txBody>
      </p:sp>
      <p:sp>
        <p:nvSpPr>
          <p:cNvPr id="15" name="Line 15"/>
          <p:cNvSpPr>
            <a:spLocks noChangeShapeType="1"/>
          </p:cNvSpPr>
          <p:nvPr/>
        </p:nvSpPr>
        <p:spPr bwMode="auto">
          <a:xfrm>
            <a:off x="2881314" y="4071938"/>
            <a:ext cx="655637" cy="0"/>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a:p>
        </p:txBody>
      </p:sp>
      <p:sp>
        <p:nvSpPr>
          <p:cNvPr id="54296" name="Line 16"/>
          <p:cNvSpPr>
            <a:spLocks noChangeShapeType="1"/>
          </p:cNvSpPr>
          <p:nvPr/>
        </p:nvSpPr>
        <p:spPr bwMode="auto">
          <a:xfrm flipV="1">
            <a:off x="6024564" y="3214688"/>
            <a:ext cx="363537" cy="431800"/>
          </a:xfrm>
          <a:prstGeom prst="line">
            <a:avLst/>
          </a:prstGeom>
          <a:noFill/>
          <a:ln w="2857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8" name="Rectangle 6"/>
          <p:cNvSpPr>
            <a:spLocks noChangeArrowheads="1"/>
          </p:cNvSpPr>
          <p:nvPr/>
        </p:nvSpPr>
        <p:spPr bwMode="auto">
          <a:xfrm>
            <a:off x="1952596" y="3643314"/>
            <a:ext cx="922338" cy="91440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lgn="ctr">
              <a:defRPr/>
            </a:pPr>
            <a:r>
              <a:rPr lang="ru-RU" dirty="0"/>
              <a:t>Т</a:t>
            </a:r>
          </a:p>
        </p:txBody>
      </p:sp>
      <p:sp>
        <p:nvSpPr>
          <p:cNvPr id="22" name="Line 15"/>
          <p:cNvSpPr>
            <a:spLocks noChangeShapeType="1"/>
          </p:cNvSpPr>
          <p:nvPr/>
        </p:nvSpPr>
        <p:spPr bwMode="auto">
          <a:xfrm>
            <a:off x="4457700" y="4071938"/>
            <a:ext cx="655638" cy="0"/>
          </a:xfrm>
          <a:prstGeom prst="line">
            <a:avLst/>
          </a:prstGeom>
          <a:ln>
            <a:headEnd/>
            <a:tailEnd type="triangle" w="med" len="med"/>
          </a:ln>
        </p:spPr>
        <p:style>
          <a:lnRef idx="2">
            <a:schemeClr val="accent2"/>
          </a:lnRef>
          <a:fillRef idx="0">
            <a:schemeClr val="accent2"/>
          </a:fillRef>
          <a:effectRef idx="1">
            <a:schemeClr val="accent2"/>
          </a:effectRef>
          <a:fontRef idx="minor">
            <a:schemeClr val="tx1"/>
          </a:fontRef>
        </p:style>
        <p:txBody>
          <a:bodyPr/>
          <a:lstStyle/>
          <a:p>
            <a:pPr>
              <a:defRPr/>
            </a:pPr>
            <a:endParaRPr lang="ru-RU"/>
          </a:p>
        </p:txBody>
      </p:sp>
      <p:sp>
        <p:nvSpPr>
          <p:cNvPr id="16" name="Прямоугольник 15"/>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4846185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одержимое 6"/>
          <p:cNvGraphicFramePr>
            <a:graphicFrameLocks noGrp="1"/>
          </p:cNvGraphicFramePr>
          <p:nvPr>
            <p:ph idx="1"/>
            <p:extLst>
              <p:ext uri="{D42A27DB-BD31-4B8C-83A1-F6EECF244321}">
                <p14:modId xmlns:p14="http://schemas.microsoft.com/office/powerpoint/2010/main" val="2267546776"/>
              </p:ext>
            </p:extLst>
          </p:nvPr>
        </p:nvGraphicFramePr>
        <p:xfrm>
          <a:off x="578734" y="1527858"/>
          <a:ext cx="11030674" cy="45141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Схема 5"/>
          <p:cNvGraphicFramePr/>
          <p:nvPr>
            <p:extLst>
              <p:ext uri="{D42A27DB-BD31-4B8C-83A1-F6EECF244321}">
                <p14:modId xmlns:p14="http://schemas.microsoft.com/office/powerpoint/2010/main" val="338679597"/>
              </p:ext>
            </p:extLst>
          </p:nvPr>
        </p:nvGraphicFramePr>
        <p:xfrm>
          <a:off x="578734" y="312516"/>
          <a:ext cx="11030674" cy="110512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 name="Прямоугольник 3"/>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0839548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908732287"/>
              </p:ext>
            </p:extLst>
          </p:nvPr>
        </p:nvGraphicFramePr>
        <p:xfrm>
          <a:off x="567159" y="1562582"/>
          <a:ext cx="11030674" cy="4467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Схема 3"/>
          <p:cNvGraphicFramePr/>
          <p:nvPr>
            <p:extLst>
              <p:ext uri="{D42A27DB-BD31-4B8C-83A1-F6EECF244321}">
                <p14:modId xmlns:p14="http://schemas.microsoft.com/office/powerpoint/2010/main" val="3382214511"/>
              </p:ext>
            </p:extLst>
          </p:nvPr>
        </p:nvGraphicFramePr>
        <p:xfrm>
          <a:off x="567159" y="289366"/>
          <a:ext cx="11030674" cy="112827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Прямоугольник 5"/>
          <p:cNvSpPr/>
          <p:nvPr/>
        </p:nvSpPr>
        <p:spPr>
          <a:xfrm>
            <a:off x="509286" y="6157737"/>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7954998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04747058"/>
              </p:ext>
            </p:extLst>
          </p:nvPr>
        </p:nvGraphicFramePr>
        <p:xfrm>
          <a:off x="532435" y="1214422"/>
          <a:ext cx="11169570" cy="48970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2507622313"/>
              </p:ext>
            </p:extLst>
          </p:nvPr>
        </p:nvGraphicFramePr>
        <p:xfrm>
          <a:off x="532435" y="277792"/>
          <a:ext cx="11169570" cy="93663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Прямоугольник 4"/>
          <p:cNvSpPr/>
          <p:nvPr/>
        </p:nvSpPr>
        <p:spPr>
          <a:xfrm>
            <a:off x="509286" y="6180885"/>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229-230-</a:t>
            </a:r>
            <a:r>
              <a:rPr lang="en-US" sz="1000" dirty="0" err="1" smtClean="0">
                <a:latin typeface="Times New Roman" panose="02020603050405020304" pitchFamily="18" charset="0"/>
                <a:ea typeface="Times New Roman" panose="02020603050405020304" pitchFamily="18" charset="0"/>
              </a:rPr>
              <a:t>betlar</a:t>
            </a:r>
            <a:r>
              <a:rPr lang="en-US" sz="1000" dirty="0" smtClean="0">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10591765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596868474"/>
              </p:ext>
            </p:extLst>
          </p:nvPr>
        </p:nvGraphicFramePr>
        <p:xfrm>
          <a:off x="544010" y="1527858"/>
          <a:ext cx="11065398" cy="44792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1804674220"/>
              </p:ext>
            </p:extLst>
          </p:nvPr>
        </p:nvGraphicFramePr>
        <p:xfrm>
          <a:off x="544010" y="312516"/>
          <a:ext cx="11065398" cy="110512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111437"/>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230</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9274792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одержимое 6"/>
          <p:cNvGraphicFramePr>
            <a:graphicFrameLocks noGrp="1"/>
          </p:cNvGraphicFramePr>
          <p:nvPr>
            <p:ph idx="1"/>
            <p:extLst>
              <p:ext uri="{D42A27DB-BD31-4B8C-83A1-F6EECF244321}">
                <p14:modId xmlns:p14="http://schemas.microsoft.com/office/powerpoint/2010/main" val="197866640"/>
              </p:ext>
            </p:extLst>
          </p:nvPr>
        </p:nvGraphicFramePr>
        <p:xfrm>
          <a:off x="838200" y="3172468"/>
          <a:ext cx="10515600" cy="26495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988772337"/>
              </p:ext>
            </p:extLst>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077" name="Rectangle 2"/>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pSp>
        <p:nvGrpSpPr>
          <p:cNvPr id="6" name="Группа 5"/>
          <p:cNvGrpSpPr/>
          <p:nvPr/>
        </p:nvGrpSpPr>
        <p:grpSpPr>
          <a:xfrm>
            <a:off x="838200" y="1755227"/>
            <a:ext cx="10515600" cy="1310400"/>
            <a:chOff x="0" y="7581"/>
            <a:chExt cx="10515600" cy="1310400"/>
          </a:xfrm>
        </p:grpSpPr>
        <p:sp>
          <p:nvSpPr>
            <p:cNvPr id="8" name="Скругленный прямоугольник 7"/>
            <p:cNvSpPr/>
            <p:nvPr/>
          </p:nvSpPr>
          <p:spPr>
            <a:xfrm>
              <a:off x="0" y="7581"/>
              <a:ext cx="10515600" cy="1310400"/>
            </a:xfrm>
            <a:prstGeom prst="roundRect">
              <a:avLst/>
            </a:prstGeom>
          </p:spPr>
          <p:style>
            <a:lnRef idx="2">
              <a:schemeClr val="accent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9" name="Скругленный прямоугольник 4"/>
            <p:cNvSpPr txBox="1"/>
            <p:nvPr/>
          </p:nvSpPr>
          <p:spPr>
            <a:xfrm>
              <a:off x="63968" y="71549"/>
              <a:ext cx="10387664" cy="118246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13360" tIns="213360" rIns="213360" bIns="213360" numCol="1" spcCol="1270" anchor="ctr" anchorCtr="0">
              <a:noAutofit/>
            </a:bodyPr>
            <a:lstStyle/>
            <a:p>
              <a:pPr lvl="0" algn="ctr" defTabSz="2489200" rtl="0">
                <a:lnSpc>
                  <a:spcPct val="90000"/>
                </a:lnSpc>
                <a:spcBef>
                  <a:spcPct val="0"/>
                </a:spcBef>
                <a:spcAft>
                  <a:spcPct val="35000"/>
                </a:spcAft>
              </a:pPr>
              <a:r>
                <a:rPr lang="uz-Cyrl-UZ" sz="5600" b="1" kern="1200" dirty="0" smtClean="0">
                  <a:latin typeface="Times New Roman" panose="02020603050405020304" pitchFamily="18" charset="0"/>
                  <a:cs typeface="Times New Roman" panose="02020603050405020304" pitchFamily="18" charset="0"/>
                </a:rPr>
                <a:t>Ав = Ив + Мв</a:t>
              </a:r>
              <a:endParaRPr lang="ru-RU" sz="5600" b="1" kern="1200" dirty="0">
                <a:latin typeface="Times New Roman" panose="02020603050405020304" pitchFamily="18" charset="0"/>
                <a:cs typeface="Times New Roman" panose="02020603050405020304" pitchFamily="18" charset="0"/>
              </a:endParaRPr>
            </a:p>
          </p:txBody>
        </p:sp>
      </p:grpSp>
      <p:sp>
        <p:nvSpPr>
          <p:cNvPr id="10" name="Прямоугольник 9"/>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230</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2972177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025039347"/>
              </p:ext>
            </p:extLst>
          </p:nvPr>
        </p:nvGraphicFramePr>
        <p:xfrm>
          <a:off x="474561" y="1767109"/>
          <a:ext cx="11157995" cy="30380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Схема 3"/>
          <p:cNvGraphicFramePr/>
          <p:nvPr>
            <p:extLst>
              <p:ext uri="{D42A27DB-BD31-4B8C-83A1-F6EECF244321}">
                <p14:modId xmlns:p14="http://schemas.microsoft.com/office/powerpoint/2010/main" val="761368082"/>
              </p:ext>
            </p:extLst>
          </p:nvPr>
        </p:nvGraphicFramePr>
        <p:xfrm>
          <a:off x="474561" y="347240"/>
          <a:ext cx="11157995" cy="107039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101" name="Rectangle 2"/>
          <p:cNvSpPr>
            <a:spLocks noChangeArrowheads="1"/>
          </p:cNvSpPr>
          <p:nvPr/>
        </p:nvSpPr>
        <p:spPr bwMode="auto">
          <a:xfrm>
            <a:off x="1524001" y="-22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4098" name="Object 1"/>
          <p:cNvGraphicFramePr>
            <a:graphicFrameLocks noChangeAspect="1"/>
          </p:cNvGraphicFramePr>
          <p:nvPr/>
        </p:nvGraphicFramePr>
        <p:xfrm>
          <a:off x="5381625" y="5072063"/>
          <a:ext cx="3786188" cy="565150"/>
        </p:xfrm>
        <a:graphic>
          <a:graphicData uri="http://schemas.openxmlformats.org/presentationml/2006/ole">
            <mc:AlternateContent xmlns:mc="http://schemas.openxmlformats.org/markup-compatibility/2006">
              <mc:Choice xmlns:v="urn:schemas-microsoft-com:vml" Requires="v">
                <p:oleObj spid="_x0000_s4106" name="Формула" r:id="rId13" imgW="1193282" imgH="177723" progId="Equation.3">
                  <p:embed/>
                </p:oleObj>
              </mc:Choice>
              <mc:Fallback>
                <p:oleObj name="Формула" r:id="rId13" imgW="1193282" imgH="177723" progId="Equation.3">
                  <p:embed/>
                  <p:pic>
                    <p:nvPicPr>
                      <p:cNvPr id="4098" name="Object 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81625" y="5072063"/>
                        <a:ext cx="3786188" cy="565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Скругленный прямоугольник 7"/>
          <p:cNvSpPr/>
          <p:nvPr/>
        </p:nvSpPr>
        <p:spPr>
          <a:xfrm>
            <a:off x="2666976" y="5143512"/>
            <a:ext cx="2000264" cy="500066"/>
          </a:xfrm>
          <a:prstGeom prst="roundRect">
            <a:avLst/>
          </a:prstGeom>
        </p:spPr>
        <p:style>
          <a:lnRef idx="0">
            <a:schemeClr val="accent3"/>
          </a:lnRef>
          <a:fillRef idx="3">
            <a:schemeClr val="accent3"/>
          </a:fillRef>
          <a:effectRef idx="3">
            <a:schemeClr val="accent3"/>
          </a:effectRef>
          <a:fontRef idx="minor">
            <a:schemeClr val="lt1"/>
          </a:fontRef>
        </p:style>
        <p:txBody>
          <a:bodyPr anchor="ctr"/>
          <a:lstStyle/>
          <a:p>
            <a:pPr algn="ctr">
              <a:defRPr/>
            </a:pPr>
            <a:r>
              <a:rPr lang="ru-RU" dirty="0" err="1">
                <a:latin typeface="Times New Roman" pitchFamily="18" charset="0"/>
                <a:cs typeface="Times New Roman" pitchFamily="18" charset="0"/>
              </a:rPr>
              <a:t>Демак</a:t>
            </a:r>
            <a:r>
              <a:rPr lang="uz-Cyrl-UZ"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7" name="Прямоугольник 6"/>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231</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6905733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3166173663"/>
              </p:ext>
            </p:extLst>
          </p:nvPr>
        </p:nvGraphicFramePr>
        <p:xfrm>
          <a:off x="601883" y="590308"/>
          <a:ext cx="10995949" cy="2338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2" name="Схема 11"/>
          <p:cNvGraphicFramePr/>
          <p:nvPr>
            <p:extLst>
              <p:ext uri="{D42A27DB-BD31-4B8C-83A1-F6EECF244321}">
                <p14:modId xmlns:p14="http://schemas.microsoft.com/office/powerpoint/2010/main" val="3940708661"/>
              </p:ext>
            </p:extLst>
          </p:nvPr>
        </p:nvGraphicFramePr>
        <p:xfrm>
          <a:off x="601883" y="3368232"/>
          <a:ext cx="10995949" cy="270397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Прямоугольник 4"/>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231</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9848500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461182770"/>
              </p:ext>
            </p:extLst>
          </p:nvPr>
        </p:nvGraphicFramePr>
        <p:xfrm>
          <a:off x="555585" y="601884"/>
          <a:ext cx="10914926" cy="36843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Скругленный прямоугольник 3"/>
          <p:cNvSpPr/>
          <p:nvPr/>
        </p:nvSpPr>
        <p:spPr>
          <a:xfrm>
            <a:off x="2952728" y="4357694"/>
            <a:ext cx="2500330" cy="1214446"/>
          </a:xfrm>
          <a:prstGeom prst="roundRect">
            <a:avLst/>
          </a:prstGeom>
        </p:spPr>
        <p:style>
          <a:lnRef idx="0">
            <a:schemeClr val="accent3"/>
          </a:lnRef>
          <a:fillRef idx="3">
            <a:schemeClr val="accent3"/>
          </a:fillRef>
          <a:effectRef idx="3">
            <a:schemeClr val="accent3"/>
          </a:effectRef>
          <a:fontRef idx="minor">
            <a:schemeClr val="lt1"/>
          </a:fontRef>
        </p:style>
        <p:txBody>
          <a:bodyPr anchor="ctr"/>
          <a:lstStyle/>
          <a:p>
            <a:pPr algn="ctr">
              <a:lnSpc>
                <a:spcPct val="250000"/>
              </a:lnSpc>
              <a:defRPr/>
            </a:pPr>
            <a:r>
              <a:rPr lang="en-US" sz="3600" dirty="0">
                <a:latin typeface="Times New Roman" pitchFamily="18" charset="0"/>
                <a:cs typeface="Times New Roman" pitchFamily="18" charset="0"/>
              </a:rPr>
              <a:t>n</a:t>
            </a:r>
            <a:r>
              <a:rPr lang="ru-RU" sz="3600" dirty="0">
                <a:latin typeface="Times New Roman" pitchFamily="18" charset="0"/>
                <a:cs typeface="Times New Roman" pitchFamily="18" charset="0"/>
              </a:rPr>
              <a:t>=А/</a:t>
            </a:r>
            <a:r>
              <a:rPr lang="en-US" sz="3600" dirty="0">
                <a:latin typeface="Times New Roman" pitchFamily="18" charset="0"/>
                <a:cs typeface="Times New Roman" pitchFamily="18" charset="0"/>
              </a:rPr>
              <a:t>a</a:t>
            </a:r>
            <a:r>
              <a:rPr lang="ru-RU" sz="3600" dirty="0">
                <a:latin typeface="Times New Roman" pitchFamily="18" charset="0"/>
                <a:cs typeface="Times New Roman" pitchFamily="18" charset="0"/>
              </a:rPr>
              <a:t>; </a:t>
            </a:r>
          </a:p>
          <a:p>
            <a:pPr algn="ctr">
              <a:defRPr/>
            </a:pPr>
            <a:endParaRPr lang="ru-RU" sz="3600" dirty="0">
              <a:latin typeface="Times New Roman" pitchFamily="18" charset="0"/>
              <a:cs typeface="Times New Roman" pitchFamily="18" charset="0"/>
            </a:endParaRPr>
          </a:p>
        </p:txBody>
      </p:sp>
      <p:sp>
        <p:nvSpPr>
          <p:cNvPr id="5" name="Скругленный прямоугольник 4"/>
          <p:cNvSpPr/>
          <p:nvPr/>
        </p:nvSpPr>
        <p:spPr>
          <a:xfrm>
            <a:off x="6738942" y="4357694"/>
            <a:ext cx="2500330" cy="1214446"/>
          </a:xfrm>
          <a:prstGeom prst="roundRect">
            <a:avLst/>
          </a:prstGeom>
        </p:spPr>
        <p:style>
          <a:lnRef idx="0">
            <a:schemeClr val="accent5"/>
          </a:lnRef>
          <a:fillRef idx="3">
            <a:schemeClr val="accent5"/>
          </a:fillRef>
          <a:effectRef idx="3">
            <a:schemeClr val="accent5"/>
          </a:effectRef>
          <a:fontRef idx="minor">
            <a:schemeClr val="lt1"/>
          </a:fontRef>
        </p:style>
        <p:txBody>
          <a:bodyPr anchor="ctr"/>
          <a:lstStyle/>
          <a:p>
            <a:pPr algn="ctr">
              <a:lnSpc>
                <a:spcPct val="250000"/>
              </a:lnSpc>
              <a:defRPr/>
            </a:pPr>
            <a:r>
              <a:rPr lang="en-US" sz="3600" dirty="0">
                <a:latin typeface="Times New Roman" pitchFamily="18" charset="0"/>
                <a:cs typeface="Times New Roman" pitchFamily="18" charset="0"/>
              </a:rPr>
              <a:t>a</a:t>
            </a:r>
            <a:r>
              <a:rPr lang="ru-RU" sz="3600" dirty="0">
                <a:latin typeface="Times New Roman" pitchFamily="18" charset="0"/>
                <a:cs typeface="Times New Roman" pitchFamily="18" charset="0"/>
              </a:rPr>
              <a:t>=</a:t>
            </a:r>
            <a:r>
              <a:rPr lang="en-US" sz="3600" dirty="0">
                <a:latin typeface="Times New Roman" pitchFamily="18" charset="0"/>
                <a:cs typeface="Times New Roman" pitchFamily="18" charset="0"/>
              </a:rPr>
              <a:t>A</a:t>
            </a:r>
            <a:r>
              <a:rPr lang="ru-RU" sz="3600" dirty="0">
                <a:latin typeface="Times New Roman" pitchFamily="18" charset="0"/>
                <a:cs typeface="Times New Roman" pitchFamily="18" charset="0"/>
              </a:rPr>
              <a:t>/</a:t>
            </a:r>
            <a:r>
              <a:rPr lang="en-US" sz="3600" dirty="0">
                <a:latin typeface="Times New Roman" pitchFamily="18" charset="0"/>
                <a:cs typeface="Times New Roman" pitchFamily="18" charset="0"/>
              </a:rPr>
              <a:t>n</a:t>
            </a:r>
            <a:r>
              <a:rPr lang="uz-Cyrl-UZ"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a:p>
            <a:pPr algn="ctr">
              <a:defRPr/>
            </a:pPr>
            <a:endParaRPr lang="ru-RU" sz="3600" dirty="0">
              <a:latin typeface="Times New Roman" pitchFamily="18" charset="0"/>
              <a:cs typeface="Times New Roman" pitchFamily="18" charset="0"/>
            </a:endParaRPr>
          </a:p>
        </p:txBody>
      </p:sp>
      <p:sp>
        <p:nvSpPr>
          <p:cNvPr id="7" name="Прямоугольник 6"/>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231</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629064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242044290"/>
              </p:ext>
            </p:extLst>
          </p:nvPr>
        </p:nvGraphicFramePr>
        <p:xfrm>
          <a:off x="590309" y="1701478"/>
          <a:ext cx="11042248" cy="16560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Схема 3"/>
          <p:cNvGraphicFramePr/>
          <p:nvPr>
            <p:extLst>
              <p:ext uri="{D42A27DB-BD31-4B8C-83A1-F6EECF244321}">
                <p14:modId xmlns:p14="http://schemas.microsoft.com/office/powerpoint/2010/main" val="2822436339"/>
              </p:ext>
            </p:extLst>
          </p:nvPr>
        </p:nvGraphicFramePr>
        <p:xfrm>
          <a:off x="590309" y="335666"/>
          <a:ext cx="11042248" cy="108197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7" name="Схема 6"/>
          <p:cNvGraphicFramePr/>
          <p:nvPr>
            <p:extLst>
              <p:ext uri="{D42A27DB-BD31-4B8C-83A1-F6EECF244321}">
                <p14:modId xmlns:p14="http://schemas.microsoft.com/office/powerpoint/2010/main" val="1624125067"/>
              </p:ext>
            </p:extLst>
          </p:nvPr>
        </p:nvGraphicFramePr>
        <p:xfrm>
          <a:off x="590309" y="3483982"/>
          <a:ext cx="11042248" cy="259272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6" name="Прямоугольник 5"/>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231</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1433030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81405777"/>
              </p:ext>
            </p:extLst>
          </p:nvPr>
        </p:nvGraphicFramePr>
        <p:xfrm>
          <a:off x="532435" y="509285"/>
          <a:ext cx="11134846" cy="5667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509286" y="6157735"/>
            <a:ext cx="11181144" cy="246221"/>
          </a:xfrm>
          <a:prstGeom prst="rect">
            <a:avLst/>
          </a:prstGeom>
        </p:spPr>
        <p:txBody>
          <a:bodyPr wrap="square">
            <a:spAutoFit/>
          </a:bodyPr>
          <a:lstStyle/>
          <a:p>
            <a:pPr algn="just"/>
            <a:r>
              <a:rPr lang="ru-RU" sz="1000" dirty="0" err="1">
                <a:latin typeface="Times New Roman" panose="02020603050405020304" pitchFamily="18" charset="0"/>
                <a:cs typeface="Times New Roman" panose="02020603050405020304" pitchFamily="18" charset="0"/>
              </a:rPr>
              <a:t>Хажиев</a:t>
            </a:r>
            <a:r>
              <a:rPr lang="ru-RU" sz="1000" dirty="0">
                <a:latin typeface="Times New Roman" panose="02020603050405020304" pitchFamily="18" charset="0"/>
                <a:cs typeface="Times New Roman" panose="02020603050405020304" pitchFamily="18" charset="0"/>
              </a:rPr>
              <a:t> Б.Д. </a:t>
            </a:r>
            <a:r>
              <a:rPr lang="ru-RU" sz="1000" dirty="0" err="1">
                <a:latin typeface="Times New Roman" panose="02020603050405020304" pitchFamily="18" charset="0"/>
                <a:cs typeface="Times New Roman" panose="02020603050405020304" pitchFamily="18" charset="0"/>
              </a:rPr>
              <a:t>Тадбиркорлик</a:t>
            </a:r>
            <a:r>
              <a:rPr lang="ru-RU" sz="1000" dirty="0">
                <a:latin typeface="Times New Roman" panose="02020603050405020304" pitchFamily="18" charset="0"/>
                <a:cs typeface="Times New Roman" panose="02020603050405020304" pitchFamily="18" charset="0"/>
              </a:rPr>
              <a:t> капитали </a:t>
            </a:r>
            <a:r>
              <a:rPr lang="ru-RU" sz="1000" dirty="0" err="1">
                <a:latin typeface="Times New Roman" panose="02020603050405020304" pitchFamily="18" charset="0"/>
                <a:cs typeface="Times New Roman" panose="02020603050405020304" pitchFamily="18" charset="0"/>
              </a:rPr>
              <a:t>ва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унинг</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самарали</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амал</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қилиши</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И.ф.н</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илмий</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даражасини</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олиш</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учун</a:t>
            </a:r>
            <a:r>
              <a:rPr lang="ru-RU" sz="1000" dirty="0">
                <a:latin typeface="Times New Roman" panose="02020603050405020304" pitchFamily="18" charset="0"/>
                <a:cs typeface="Times New Roman" panose="02020603050405020304" pitchFamily="18" charset="0"/>
              </a:rPr>
              <a:t> </a:t>
            </a:r>
            <a:r>
              <a:rPr lang="uz-Cyrl-UZ" sz="1000" dirty="0">
                <a:latin typeface="Times New Roman" panose="02020603050405020304" pitchFamily="18" charset="0"/>
                <a:cs typeface="Times New Roman" panose="02020603050405020304" pitchFamily="18" charset="0"/>
              </a:rPr>
              <a:t>тақдим этилган</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дисс</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автореф</a:t>
            </a:r>
            <a:r>
              <a:rPr lang="ru-RU" sz="1000" dirty="0">
                <a:latin typeface="Times New Roman" panose="02020603050405020304" pitchFamily="18" charset="0"/>
                <a:cs typeface="Times New Roman" panose="02020603050405020304" pitchFamily="18" charset="0"/>
              </a:rPr>
              <a:t>. – Т., 2008, 17-20-б.</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01222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одержимое 7"/>
          <p:cNvGraphicFramePr>
            <a:graphicFrameLocks noGrp="1"/>
          </p:cNvGraphicFramePr>
          <p:nvPr>
            <p:ph idx="1"/>
          </p:nvPr>
        </p:nvGraphicFramePr>
        <p:xfrm>
          <a:off x="2952728" y="1500176"/>
          <a:ext cx="5757874" cy="16430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Схема 6"/>
          <p:cNvGraphicFramePr/>
          <p:nvPr>
            <p:extLst>
              <p:ext uri="{D42A27DB-BD31-4B8C-83A1-F6EECF244321}">
                <p14:modId xmlns:p14="http://schemas.microsoft.com/office/powerpoint/2010/main" val="84631344"/>
              </p:ext>
            </p:extLst>
          </p:nvPr>
        </p:nvGraphicFramePr>
        <p:xfrm>
          <a:off x="601883" y="347240"/>
          <a:ext cx="10938075" cy="107039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9" name="Схема 8"/>
          <p:cNvGraphicFramePr/>
          <p:nvPr>
            <p:extLst>
              <p:ext uri="{D42A27DB-BD31-4B8C-83A1-F6EECF244321}">
                <p14:modId xmlns:p14="http://schemas.microsoft.com/office/powerpoint/2010/main" val="1329117987"/>
              </p:ext>
            </p:extLst>
          </p:nvPr>
        </p:nvGraphicFramePr>
        <p:xfrm>
          <a:off x="601883" y="3495554"/>
          <a:ext cx="10938075" cy="2523281"/>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5" name="Прямоугольник 4"/>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232</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9357431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790769902"/>
              </p:ext>
            </p:extLst>
          </p:nvPr>
        </p:nvGraphicFramePr>
        <p:xfrm>
          <a:off x="567159" y="1828800"/>
          <a:ext cx="11042249" cy="4171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3980163542"/>
              </p:ext>
            </p:extLst>
          </p:nvPr>
        </p:nvGraphicFramePr>
        <p:xfrm>
          <a:off x="567159" y="266218"/>
          <a:ext cx="11042249" cy="137683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157735"/>
            <a:ext cx="11181144" cy="246221"/>
          </a:xfrm>
          <a:prstGeom prst="rect">
            <a:avLst/>
          </a:prstGeom>
        </p:spPr>
        <p:txBody>
          <a:bodyPr wrap="square">
            <a:spAutoFit/>
          </a:bodyPr>
          <a:lstStyle/>
          <a:p>
            <a:pPr algn="just"/>
            <a:r>
              <a:rPr lang="ru-RU" sz="1000" dirty="0" err="1">
                <a:latin typeface="Times New Roman" panose="02020603050405020304" pitchFamily="18" charset="0"/>
                <a:cs typeface="Times New Roman" panose="02020603050405020304" pitchFamily="18" charset="0"/>
              </a:rPr>
              <a:t>Хажиев</a:t>
            </a:r>
            <a:r>
              <a:rPr lang="ru-RU" sz="1000" dirty="0">
                <a:latin typeface="Times New Roman" panose="02020603050405020304" pitchFamily="18" charset="0"/>
                <a:cs typeface="Times New Roman" panose="02020603050405020304" pitchFamily="18" charset="0"/>
              </a:rPr>
              <a:t> Б.Д. </a:t>
            </a:r>
            <a:r>
              <a:rPr lang="ru-RU" sz="1000" dirty="0" err="1">
                <a:latin typeface="Times New Roman" panose="02020603050405020304" pitchFamily="18" charset="0"/>
                <a:cs typeface="Times New Roman" panose="02020603050405020304" pitchFamily="18" charset="0"/>
              </a:rPr>
              <a:t>Тадбиркорлик</a:t>
            </a:r>
            <a:r>
              <a:rPr lang="ru-RU" sz="1000" dirty="0">
                <a:latin typeface="Times New Roman" panose="02020603050405020304" pitchFamily="18" charset="0"/>
                <a:cs typeface="Times New Roman" panose="02020603050405020304" pitchFamily="18" charset="0"/>
              </a:rPr>
              <a:t> капитали </a:t>
            </a:r>
            <a:r>
              <a:rPr lang="ru-RU" sz="1000" dirty="0" err="1">
                <a:latin typeface="Times New Roman" panose="02020603050405020304" pitchFamily="18" charset="0"/>
                <a:cs typeface="Times New Roman" panose="02020603050405020304" pitchFamily="18" charset="0"/>
              </a:rPr>
              <a:t>ва</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унинг</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самарали</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амал</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қилиши</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И.ф.н</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илмий</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даражасини</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олиш</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учун</a:t>
            </a:r>
            <a:r>
              <a:rPr lang="ru-RU" sz="1000" dirty="0">
                <a:latin typeface="Times New Roman" panose="02020603050405020304" pitchFamily="18" charset="0"/>
                <a:cs typeface="Times New Roman" panose="02020603050405020304" pitchFamily="18" charset="0"/>
              </a:rPr>
              <a:t> </a:t>
            </a:r>
            <a:r>
              <a:rPr lang="uz-Cyrl-UZ" sz="1000" dirty="0">
                <a:latin typeface="Times New Roman" panose="02020603050405020304" pitchFamily="18" charset="0"/>
                <a:cs typeface="Times New Roman" panose="02020603050405020304" pitchFamily="18" charset="0"/>
              </a:rPr>
              <a:t>тақдим этилган</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дисс</a:t>
            </a:r>
            <a:r>
              <a:rPr lang="ru-RU" sz="1000" dirty="0">
                <a:latin typeface="Times New Roman" panose="02020603050405020304" pitchFamily="18" charset="0"/>
                <a:cs typeface="Times New Roman" panose="02020603050405020304" pitchFamily="18" charset="0"/>
              </a:rPr>
              <a:t>. </a:t>
            </a:r>
            <a:r>
              <a:rPr lang="ru-RU" sz="1000" dirty="0" err="1">
                <a:latin typeface="Times New Roman" panose="02020603050405020304" pitchFamily="18" charset="0"/>
                <a:cs typeface="Times New Roman" panose="02020603050405020304" pitchFamily="18" charset="0"/>
              </a:rPr>
              <a:t>автореф</a:t>
            </a:r>
            <a:r>
              <a:rPr lang="ru-RU" sz="1000" dirty="0">
                <a:latin typeface="Times New Roman" panose="02020603050405020304" pitchFamily="18" charset="0"/>
                <a:cs typeface="Times New Roman" panose="02020603050405020304" pitchFamily="18" charset="0"/>
              </a:rPr>
              <a:t>. – Т., 2008, 17-20-б.</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76195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789300448"/>
              </p:ext>
            </p:extLst>
          </p:nvPr>
        </p:nvGraphicFramePr>
        <p:xfrm>
          <a:off x="555585" y="1417638"/>
          <a:ext cx="11030673" cy="45896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хема 3"/>
          <p:cNvGraphicFramePr/>
          <p:nvPr>
            <p:extLst>
              <p:ext uri="{D42A27DB-BD31-4B8C-83A1-F6EECF244321}">
                <p14:modId xmlns:p14="http://schemas.microsoft.com/office/powerpoint/2010/main" val="722992857"/>
              </p:ext>
            </p:extLst>
          </p:nvPr>
        </p:nvGraphicFramePr>
        <p:xfrm>
          <a:off x="555585" y="335666"/>
          <a:ext cx="11030673" cy="108197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233</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57494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2072635113"/>
              </p:ext>
            </p:extLst>
          </p:nvPr>
        </p:nvGraphicFramePr>
        <p:xfrm>
          <a:off x="567159" y="416689"/>
          <a:ext cx="11019099" cy="55906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Прямоугольник 2"/>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233</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6264907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одержимое 6"/>
          <p:cNvGraphicFramePr>
            <a:graphicFrameLocks noGrp="1"/>
          </p:cNvGraphicFramePr>
          <p:nvPr>
            <p:ph idx="1"/>
            <p:extLst>
              <p:ext uri="{D42A27DB-BD31-4B8C-83A1-F6EECF244321}">
                <p14:modId xmlns:p14="http://schemas.microsoft.com/office/powerpoint/2010/main" val="4144543966"/>
              </p:ext>
            </p:extLst>
          </p:nvPr>
        </p:nvGraphicFramePr>
        <p:xfrm>
          <a:off x="544010" y="3183039"/>
          <a:ext cx="11065398" cy="27779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Схема 3"/>
          <p:cNvGraphicFramePr/>
          <p:nvPr>
            <p:extLst>
              <p:ext uri="{D42A27DB-BD31-4B8C-83A1-F6EECF244321}">
                <p14:modId xmlns:p14="http://schemas.microsoft.com/office/powerpoint/2010/main" val="1409590395"/>
              </p:ext>
            </p:extLst>
          </p:nvPr>
        </p:nvGraphicFramePr>
        <p:xfrm>
          <a:off x="544010" y="324090"/>
          <a:ext cx="11065398" cy="109354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5125" name="Rectangle 2"/>
          <p:cNvSpPr>
            <a:spLocks noChangeArrowheads="1"/>
          </p:cNvSpPr>
          <p:nvPr/>
        </p:nvSpPr>
        <p:spPr bwMode="auto">
          <a:xfrm>
            <a:off x="1524001" y="-22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sp>
        <p:nvSpPr>
          <p:cNvPr id="5126" name="Rectangle 8"/>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5122" name="Object 7"/>
          <p:cNvGraphicFramePr>
            <a:graphicFrameLocks noChangeAspect="1"/>
          </p:cNvGraphicFramePr>
          <p:nvPr/>
        </p:nvGraphicFramePr>
        <p:xfrm>
          <a:off x="3881438" y="1643064"/>
          <a:ext cx="4811712" cy="1214437"/>
        </p:xfrm>
        <a:graphic>
          <a:graphicData uri="http://schemas.openxmlformats.org/presentationml/2006/ole">
            <mc:AlternateContent xmlns:mc="http://schemas.openxmlformats.org/markup-compatibility/2006">
              <mc:Choice xmlns:v="urn:schemas-microsoft-com:vml" Requires="v">
                <p:oleObj spid="_x0000_s5131" name="Формула" r:id="rId13" imgW="1727200" imgH="431800" progId="Equation.3">
                  <p:embed/>
                </p:oleObj>
              </mc:Choice>
              <mc:Fallback>
                <p:oleObj name="Формула" r:id="rId13" imgW="1727200" imgH="431800" progId="Equation.3">
                  <p:embed/>
                  <p:pic>
                    <p:nvPicPr>
                      <p:cNvPr id="5122" name="Object 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881438" y="1643064"/>
                        <a:ext cx="4811712" cy="1214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27" name="Rectangle 8"/>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sp>
        <p:nvSpPr>
          <p:cNvPr id="8" name="Прямоугольник 7"/>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234</a:t>
            </a:r>
            <a:r>
              <a:rPr lang="uz-Cyrl-UZ" sz="1000" dirty="0" smtClean="0">
                <a:latin typeface="Times New Roman" panose="02020603050405020304" pitchFamily="18" charset="0"/>
                <a:ea typeface="Times New Roman" panose="02020603050405020304" pitchFamily="18" charset="0"/>
              </a:rPr>
              <a:t>-</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19201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018737573"/>
              </p:ext>
            </p:extLst>
          </p:nvPr>
        </p:nvGraphicFramePr>
        <p:xfrm>
          <a:off x="520861" y="312516"/>
          <a:ext cx="11053823" cy="11051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151" name="Rectangle 2"/>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6146" name="Object 1"/>
          <p:cNvGraphicFramePr>
            <a:graphicFrameLocks noChangeAspect="1"/>
          </p:cNvGraphicFramePr>
          <p:nvPr/>
        </p:nvGraphicFramePr>
        <p:xfrm>
          <a:off x="2809876" y="2214564"/>
          <a:ext cx="2193925" cy="1214437"/>
        </p:xfrm>
        <a:graphic>
          <a:graphicData uri="http://schemas.openxmlformats.org/presentationml/2006/ole">
            <mc:AlternateContent xmlns:mc="http://schemas.openxmlformats.org/markup-compatibility/2006">
              <mc:Choice xmlns:v="urn:schemas-microsoft-com:vml" Requires="v">
                <p:oleObj spid="_x0000_s6178" name="Формула" r:id="rId8" imgW="787400" imgH="431800" progId="Equation.3">
                  <p:embed/>
                </p:oleObj>
              </mc:Choice>
              <mc:Fallback>
                <p:oleObj name="Формула" r:id="rId8" imgW="787400" imgH="431800" progId="Equation.3">
                  <p:embed/>
                  <p:pic>
                    <p:nvPicPr>
                      <p:cNvPr id="6146" name="Object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09876" y="2214564"/>
                        <a:ext cx="2193925" cy="1214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52" name="Rectangle 4"/>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6147" name="Object 3"/>
          <p:cNvGraphicFramePr>
            <a:graphicFrameLocks noChangeAspect="1"/>
          </p:cNvGraphicFramePr>
          <p:nvPr/>
        </p:nvGraphicFramePr>
        <p:xfrm>
          <a:off x="2881313" y="3929063"/>
          <a:ext cx="2286000" cy="1071562"/>
        </p:xfrm>
        <a:graphic>
          <a:graphicData uri="http://schemas.openxmlformats.org/presentationml/2006/ole">
            <mc:AlternateContent xmlns:mc="http://schemas.openxmlformats.org/markup-compatibility/2006">
              <mc:Choice xmlns:v="urn:schemas-microsoft-com:vml" Requires="v">
                <p:oleObj spid="_x0000_s6179" name="Формула" r:id="rId10" imgW="863225" imgH="393529" progId="Equation.3">
                  <p:embed/>
                </p:oleObj>
              </mc:Choice>
              <mc:Fallback>
                <p:oleObj name="Формула" r:id="rId10" imgW="863225" imgH="393529" progId="Equation.3">
                  <p:embed/>
                  <p:pic>
                    <p:nvPicPr>
                      <p:cNvPr id="6147" name="Object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81313" y="3929063"/>
                        <a:ext cx="2286000" cy="10715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53" name="Rectangle 6"/>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6148" name="Object 5"/>
          <p:cNvGraphicFramePr>
            <a:graphicFrameLocks noChangeAspect="1"/>
          </p:cNvGraphicFramePr>
          <p:nvPr/>
        </p:nvGraphicFramePr>
        <p:xfrm>
          <a:off x="6953250" y="2071688"/>
          <a:ext cx="2000250" cy="1287462"/>
        </p:xfrm>
        <a:graphic>
          <a:graphicData uri="http://schemas.openxmlformats.org/presentationml/2006/ole">
            <mc:AlternateContent xmlns:mc="http://schemas.openxmlformats.org/markup-compatibility/2006">
              <mc:Choice xmlns:v="urn:schemas-microsoft-com:vml" Requires="v">
                <p:oleObj spid="_x0000_s6180" name="Формула" r:id="rId12" imgW="660113" imgH="431613" progId="Equation.3">
                  <p:embed/>
                </p:oleObj>
              </mc:Choice>
              <mc:Fallback>
                <p:oleObj name="Формула" r:id="rId12" imgW="660113" imgH="431613" progId="Equation.3">
                  <p:embed/>
                  <p:pic>
                    <p:nvPicPr>
                      <p:cNvPr id="6148" name="Object 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953250" y="2071688"/>
                        <a:ext cx="2000250" cy="12874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54" name="Rectangle 8"/>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6149" name="Object 7"/>
          <p:cNvGraphicFramePr>
            <a:graphicFrameLocks noChangeAspect="1"/>
          </p:cNvGraphicFramePr>
          <p:nvPr/>
        </p:nvGraphicFramePr>
        <p:xfrm>
          <a:off x="7024688" y="3857625"/>
          <a:ext cx="2000250" cy="1150938"/>
        </p:xfrm>
        <a:graphic>
          <a:graphicData uri="http://schemas.openxmlformats.org/presentationml/2006/ole">
            <mc:AlternateContent xmlns:mc="http://schemas.openxmlformats.org/markup-compatibility/2006">
              <mc:Choice xmlns:v="urn:schemas-microsoft-com:vml" Requires="v">
                <p:oleObj spid="_x0000_s6181" name="Формула" r:id="rId14" imgW="748975" imgH="431613" progId="Equation.3">
                  <p:embed/>
                </p:oleObj>
              </mc:Choice>
              <mc:Fallback>
                <p:oleObj name="Формула" r:id="rId14" imgW="748975" imgH="431613" progId="Equation.3">
                  <p:embed/>
                  <p:pic>
                    <p:nvPicPr>
                      <p:cNvPr id="6149" name="Object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024688" y="3857625"/>
                        <a:ext cx="2000250" cy="1150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Скругленный прямоугольник 12"/>
          <p:cNvSpPr/>
          <p:nvPr/>
        </p:nvSpPr>
        <p:spPr>
          <a:xfrm>
            <a:off x="5453058" y="2571744"/>
            <a:ext cx="1143008" cy="500066"/>
          </a:xfrm>
          <a:prstGeom prst="roundRect">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r>
              <a:rPr lang="ru-RU" dirty="0" err="1">
                <a:latin typeface="Times New Roman" pitchFamily="18" charset="0"/>
                <a:cs typeface="Times New Roman" pitchFamily="18" charset="0"/>
              </a:rPr>
              <a:t>ёки</a:t>
            </a:r>
            <a:endParaRPr lang="ru-RU" dirty="0">
              <a:latin typeface="Times New Roman" pitchFamily="18" charset="0"/>
              <a:cs typeface="Times New Roman" pitchFamily="18" charset="0"/>
            </a:endParaRPr>
          </a:p>
        </p:txBody>
      </p:sp>
      <p:sp>
        <p:nvSpPr>
          <p:cNvPr id="14" name="Скругленный прямоугольник 13"/>
          <p:cNvSpPr/>
          <p:nvPr/>
        </p:nvSpPr>
        <p:spPr>
          <a:xfrm>
            <a:off x="5524496" y="4143380"/>
            <a:ext cx="1143008" cy="500066"/>
          </a:xfrm>
          <a:prstGeom prst="roundRect">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r>
              <a:rPr lang="ru-RU" dirty="0" err="1">
                <a:latin typeface="Times New Roman" pitchFamily="18" charset="0"/>
                <a:cs typeface="Times New Roman" pitchFamily="18" charset="0"/>
              </a:rPr>
              <a:t>ёки</a:t>
            </a:r>
            <a:endParaRPr lang="ru-RU" dirty="0">
              <a:latin typeface="Times New Roman" pitchFamily="18" charset="0"/>
              <a:cs typeface="Times New Roman" pitchFamily="18" charset="0"/>
            </a:endParaRPr>
          </a:p>
        </p:txBody>
      </p:sp>
      <p:sp>
        <p:nvSpPr>
          <p:cNvPr id="15" name="Прямоугольник 14"/>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234</a:t>
            </a:r>
            <a:r>
              <a:rPr lang="uz-Cyrl-UZ" sz="1000" dirty="0" smtClean="0">
                <a:latin typeface="Times New Roman" panose="02020603050405020304" pitchFamily="18" charset="0"/>
                <a:ea typeface="Times New Roman" panose="02020603050405020304" pitchFamily="18" charset="0"/>
              </a:rPr>
              <a:t>-</a:t>
            </a:r>
            <a:r>
              <a:rPr lang="en-US" sz="1000" dirty="0" smtClean="0">
                <a:latin typeface="Times New Roman" panose="02020603050405020304" pitchFamily="18" charset="0"/>
                <a:ea typeface="Times New Roman" panose="02020603050405020304" pitchFamily="18" charset="0"/>
              </a:rPr>
              <a:t>235-betlar.</a:t>
            </a:r>
            <a:endParaRPr lang="ru-RU" dirty="0"/>
          </a:p>
        </p:txBody>
      </p:sp>
    </p:spTree>
    <p:extLst>
      <p:ext uri="{BB962C8B-B14F-4D97-AF65-F5344CB8AC3E}">
        <p14:creationId xmlns:p14="http://schemas.microsoft.com/office/powerpoint/2010/main" val="37390475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Содержимое 8"/>
          <p:cNvGraphicFramePr>
            <a:graphicFrameLocks noGrp="1"/>
          </p:cNvGraphicFramePr>
          <p:nvPr>
            <p:ph idx="1"/>
            <p:extLst>
              <p:ext uri="{D42A27DB-BD31-4B8C-83A1-F6EECF244321}">
                <p14:modId xmlns:p14="http://schemas.microsoft.com/office/powerpoint/2010/main" val="2993595225"/>
              </p:ext>
            </p:extLst>
          </p:nvPr>
        </p:nvGraphicFramePr>
        <p:xfrm>
          <a:off x="544010" y="2857501"/>
          <a:ext cx="11076972" cy="17859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Схема 3"/>
          <p:cNvGraphicFramePr/>
          <p:nvPr>
            <p:extLst>
              <p:ext uri="{D42A27DB-BD31-4B8C-83A1-F6EECF244321}">
                <p14:modId xmlns:p14="http://schemas.microsoft.com/office/powerpoint/2010/main" val="2304549310"/>
              </p:ext>
            </p:extLst>
          </p:nvPr>
        </p:nvGraphicFramePr>
        <p:xfrm>
          <a:off x="544010" y="230833"/>
          <a:ext cx="11076972" cy="118680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175" name="Rectangle 2"/>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7170" name="Object 1"/>
          <p:cNvGraphicFramePr>
            <a:graphicFrameLocks noChangeAspect="1"/>
          </p:cNvGraphicFramePr>
          <p:nvPr/>
        </p:nvGraphicFramePr>
        <p:xfrm>
          <a:off x="3667126" y="1785939"/>
          <a:ext cx="2035175" cy="1000125"/>
        </p:xfrm>
        <a:graphic>
          <a:graphicData uri="http://schemas.openxmlformats.org/presentationml/2006/ole">
            <mc:AlternateContent xmlns:mc="http://schemas.openxmlformats.org/markup-compatibility/2006">
              <mc:Choice xmlns:v="urn:schemas-microsoft-com:vml" Requires="v">
                <p:oleObj spid="_x0000_s7194" name="Формула" r:id="rId13" imgW="876300" imgH="431800" progId="Equation.3">
                  <p:embed/>
                </p:oleObj>
              </mc:Choice>
              <mc:Fallback>
                <p:oleObj name="Формула" r:id="rId13" imgW="876300" imgH="431800" progId="Equation.3">
                  <p:embed/>
                  <p:pic>
                    <p:nvPicPr>
                      <p:cNvPr id="7170" name="Object 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667126" y="1785939"/>
                        <a:ext cx="2035175" cy="1000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176" name="Rectangle 4"/>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7171" name="Object 3"/>
          <p:cNvGraphicFramePr>
            <a:graphicFrameLocks noChangeAspect="1"/>
          </p:cNvGraphicFramePr>
          <p:nvPr/>
        </p:nvGraphicFramePr>
        <p:xfrm>
          <a:off x="6810376" y="1857376"/>
          <a:ext cx="2208213" cy="1000125"/>
        </p:xfrm>
        <a:graphic>
          <a:graphicData uri="http://schemas.openxmlformats.org/presentationml/2006/ole">
            <mc:AlternateContent xmlns:mc="http://schemas.openxmlformats.org/markup-compatibility/2006">
              <mc:Choice xmlns:v="urn:schemas-microsoft-com:vml" Requires="v">
                <p:oleObj spid="_x0000_s7195" name="Формула" r:id="rId15" imgW="901309" imgH="406224" progId="Equation.3">
                  <p:embed/>
                </p:oleObj>
              </mc:Choice>
              <mc:Fallback>
                <p:oleObj name="Формула" r:id="rId15" imgW="901309" imgH="406224" progId="Equation.3">
                  <p:embed/>
                  <p:pic>
                    <p:nvPicPr>
                      <p:cNvPr id="7171" name="Object 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810376" y="1857376"/>
                        <a:ext cx="2208213" cy="1000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177" name="Rectangle 6"/>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7172" name="Object 5"/>
          <p:cNvGraphicFramePr>
            <a:graphicFrameLocks noChangeAspect="1"/>
          </p:cNvGraphicFramePr>
          <p:nvPr/>
        </p:nvGraphicFramePr>
        <p:xfrm>
          <a:off x="5095876" y="5000625"/>
          <a:ext cx="2428875" cy="1182688"/>
        </p:xfrm>
        <a:graphic>
          <a:graphicData uri="http://schemas.openxmlformats.org/presentationml/2006/ole">
            <mc:AlternateContent xmlns:mc="http://schemas.openxmlformats.org/markup-compatibility/2006">
              <mc:Choice xmlns:v="urn:schemas-microsoft-com:vml" Requires="v">
                <p:oleObj spid="_x0000_s7196" name="Формула" r:id="rId17" imgW="774364" imgH="418918" progId="Equation.3">
                  <p:embed/>
                </p:oleObj>
              </mc:Choice>
              <mc:Fallback>
                <p:oleObj name="Формула" r:id="rId17" imgW="774364" imgH="418918" progId="Equation.3">
                  <p:embed/>
                  <p:pic>
                    <p:nvPicPr>
                      <p:cNvPr id="7172" name="Object 5"/>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095876" y="5000625"/>
                        <a:ext cx="2428875" cy="11826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Прямоугольник 9"/>
          <p:cNvSpPr/>
          <p:nvPr/>
        </p:nvSpPr>
        <p:spPr>
          <a:xfrm>
            <a:off x="509286" y="6261908"/>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234</a:t>
            </a:r>
            <a:r>
              <a:rPr lang="uz-Cyrl-UZ" sz="1000" dirty="0" smtClean="0">
                <a:latin typeface="Times New Roman" panose="02020603050405020304" pitchFamily="18" charset="0"/>
                <a:ea typeface="Times New Roman" panose="02020603050405020304" pitchFamily="18" charset="0"/>
              </a:rPr>
              <a:t>-</a:t>
            </a:r>
            <a:r>
              <a:rPr lang="en-US" sz="1000" dirty="0" smtClean="0">
                <a:latin typeface="Times New Roman" panose="02020603050405020304" pitchFamily="18" charset="0"/>
                <a:ea typeface="Times New Roman" panose="02020603050405020304" pitchFamily="18" charset="0"/>
              </a:rPr>
              <a:t>235-betlar.</a:t>
            </a:r>
            <a:endParaRPr lang="ru-RU" dirty="0"/>
          </a:p>
        </p:txBody>
      </p:sp>
    </p:spTree>
    <p:extLst>
      <p:ext uri="{BB962C8B-B14F-4D97-AF65-F5344CB8AC3E}">
        <p14:creationId xmlns:p14="http://schemas.microsoft.com/office/powerpoint/2010/main" val="4782349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одержимое 6"/>
          <p:cNvGraphicFramePr>
            <a:graphicFrameLocks noGrp="1"/>
          </p:cNvGraphicFramePr>
          <p:nvPr>
            <p:ph idx="1"/>
            <p:extLst>
              <p:ext uri="{D42A27DB-BD31-4B8C-83A1-F6EECF244321}">
                <p14:modId xmlns:p14="http://schemas.microsoft.com/office/powerpoint/2010/main" val="2035921386"/>
              </p:ext>
            </p:extLst>
          </p:nvPr>
        </p:nvGraphicFramePr>
        <p:xfrm>
          <a:off x="544011" y="3082927"/>
          <a:ext cx="11088546" cy="10604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Схема 3"/>
          <p:cNvGraphicFramePr/>
          <p:nvPr>
            <p:extLst>
              <p:ext uri="{D42A27DB-BD31-4B8C-83A1-F6EECF244321}">
                <p14:modId xmlns:p14="http://schemas.microsoft.com/office/powerpoint/2010/main" val="1652051957"/>
              </p:ext>
            </p:extLst>
          </p:nvPr>
        </p:nvGraphicFramePr>
        <p:xfrm>
          <a:off x="544011" y="230833"/>
          <a:ext cx="11088546" cy="118680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198" name="Rectangle 2"/>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8194" name="Object 1"/>
          <p:cNvGraphicFramePr>
            <a:graphicFrameLocks noChangeAspect="1"/>
          </p:cNvGraphicFramePr>
          <p:nvPr/>
        </p:nvGraphicFramePr>
        <p:xfrm>
          <a:off x="4738688" y="1643064"/>
          <a:ext cx="3198812" cy="1214437"/>
        </p:xfrm>
        <a:graphic>
          <a:graphicData uri="http://schemas.openxmlformats.org/presentationml/2006/ole">
            <mc:AlternateContent xmlns:mc="http://schemas.openxmlformats.org/markup-compatibility/2006">
              <mc:Choice xmlns:v="urn:schemas-microsoft-com:vml" Requires="v">
                <p:oleObj spid="_x0000_s8208" name="Формула" r:id="rId13" imgW="926698" imgH="393529" progId="Equation.3">
                  <p:embed/>
                </p:oleObj>
              </mc:Choice>
              <mc:Fallback>
                <p:oleObj name="Формула" r:id="rId13" imgW="926698" imgH="393529" progId="Equation.3">
                  <p:embed/>
                  <p:pic>
                    <p:nvPicPr>
                      <p:cNvPr id="8194" name="Object 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738688" y="1643064"/>
                        <a:ext cx="3198812" cy="1214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199" name="Rectangle 4"/>
          <p:cNvSpPr>
            <a:spLocks noChangeArrowheads="1"/>
          </p:cNvSpPr>
          <p:nvPr/>
        </p:nvSpPr>
        <p:spPr bwMode="auto">
          <a:xfrm>
            <a:off x="1524001" y="-230832"/>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ru-RU" altLang="ru-RU"/>
          </a:p>
        </p:txBody>
      </p:sp>
      <p:graphicFrame>
        <p:nvGraphicFramePr>
          <p:cNvPr id="8195" name="Object 3"/>
          <p:cNvGraphicFramePr>
            <a:graphicFrameLocks noChangeAspect="1"/>
          </p:cNvGraphicFramePr>
          <p:nvPr/>
        </p:nvGraphicFramePr>
        <p:xfrm>
          <a:off x="5667375" y="4786314"/>
          <a:ext cx="1670050" cy="1214437"/>
        </p:xfrm>
        <a:graphic>
          <a:graphicData uri="http://schemas.openxmlformats.org/presentationml/2006/ole">
            <mc:AlternateContent xmlns:mc="http://schemas.openxmlformats.org/markup-compatibility/2006">
              <mc:Choice xmlns:v="urn:schemas-microsoft-com:vml" Requires="v">
                <p:oleObj spid="_x0000_s8209" name="Формула" r:id="rId15" imgW="533169" imgH="393529" progId="Equation.3">
                  <p:embed/>
                </p:oleObj>
              </mc:Choice>
              <mc:Fallback>
                <p:oleObj name="Формула" r:id="rId15" imgW="533169" imgH="393529" progId="Equation.3">
                  <p:embed/>
                  <p:pic>
                    <p:nvPicPr>
                      <p:cNvPr id="8195" name="Object 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667375" y="4786314"/>
                        <a:ext cx="1670050" cy="1214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Прямоугольник 7"/>
          <p:cNvSpPr/>
          <p:nvPr/>
        </p:nvSpPr>
        <p:spPr>
          <a:xfrm>
            <a:off x="509286" y="600726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en-US" sz="1000" dirty="0" smtClean="0">
                <a:latin typeface="Times New Roman" panose="02020603050405020304" pitchFamily="18" charset="0"/>
                <a:ea typeface="Times New Roman" panose="02020603050405020304" pitchFamily="18" charset="0"/>
              </a:rPr>
              <a:t>235</a:t>
            </a:r>
            <a:r>
              <a:rPr lang="uz-Cyrl-UZ" sz="1000" dirty="0" smtClean="0">
                <a:latin typeface="Times New Roman" panose="02020603050405020304" pitchFamily="18" charset="0"/>
                <a:ea typeface="Times New Roman" panose="02020603050405020304" pitchFamily="18" charset="0"/>
              </a:rPr>
              <a:t>-</a:t>
            </a:r>
            <a:r>
              <a:rPr lang="en-US" sz="1000" dirty="0" smtClean="0">
                <a:latin typeface="Times New Roman" panose="02020603050405020304" pitchFamily="18" charset="0"/>
                <a:ea typeface="Times New Roman" panose="02020603050405020304" pitchFamily="18" charset="0"/>
              </a:rPr>
              <a:t>236-betlar.</a:t>
            </a:r>
            <a:endParaRPr lang="ru-RU" dirty="0"/>
          </a:p>
        </p:txBody>
      </p:sp>
    </p:spTree>
    <p:extLst>
      <p:ext uri="{BB962C8B-B14F-4D97-AF65-F5344CB8AC3E}">
        <p14:creationId xmlns:p14="http://schemas.microsoft.com/office/powerpoint/2010/main" val="11352010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590309" y="555584"/>
          <a:ext cx="11019099" cy="987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185353110"/>
              </p:ext>
            </p:extLst>
          </p:nvPr>
        </p:nvGraphicFramePr>
        <p:xfrm>
          <a:off x="590309" y="1542851"/>
          <a:ext cx="11019099" cy="483847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0321916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213555376"/>
              </p:ext>
            </p:extLst>
          </p:nvPr>
        </p:nvGraphicFramePr>
        <p:xfrm>
          <a:off x="567159" y="497711"/>
          <a:ext cx="11019099" cy="5625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5519507"/>
      </p:ext>
    </p:extLst>
  </p:cSld>
  <p:clrMapOvr>
    <a:masterClrMapping/>
  </p:clrMapOvr>
  <p:transition spd="slow">
    <p:plus/>
    <p:sndAc>
      <p:stSnd>
        <p:snd r:embed="rId2" name="applause.wav"/>
      </p:stSnd>
    </p:sndAc>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4553</Words>
  <Application>Microsoft Office PowerPoint</Application>
  <PresentationFormat>Широкоэкранный</PresentationFormat>
  <Paragraphs>432</Paragraphs>
  <Slides>56</Slides>
  <Notes>9</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1</vt:i4>
      </vt:variant>
      <vt:variant>
        <vt:lpstr>Заголовки слайдов</vt:lpstr>
      </vt:variant>
      <vt:variant>
        <vt:i4>56</vt:i4>
      </vt:variant>
    </vt:vector>
  </HeadingPairs>
  <TitlesOfParts>
    <vt:vector size="62" baseType="lpstr">
      <vt:lpstr>Arial</vt:lpstr>
      <vt:lpstr>Calibri</vt:lpstr>
      <vt:lpstr>Calibri Light</vt:lpstr>
      <vt:lpstr>Times New Roman</vt:lpstr>
      <vt:lpstr>Тема Office</vt:lpstr>
      <vt:lpstr>Microsoft Equation 3.0</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Yusupov Ravshanbek Aminbayevich</dc:creator>
  <cp:lastModifiedBy>Yusupov Ravshanbek Aminbayevich</cp:lastModifiedBy>
  <cp:revision>12</cp:revision>
  <dcterms:created xsi:type="dcterms:W3CDTF">2022-03-30T10:37:29Z</dcterms:created>
  <dcterms:modified xsi:type="dcterms:W3CDTF">2022-03-30T12:43:12Z</dcterms:modified>
</cp:coreProperties>
</file>