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ppt/diagrams/data48.xml" ContentType="application/vnd.openxmlformats-officedocument.drawingml.diagramData+xml"/>
  <Override PartName="/ppt/diagrams/layout48.xml" ContentType="application/vnd.openxmlformats-officedocument.drawingml.diagramLayout+xml"/>
  <Override PartName="/ppt/diagrams/quickStyle48.xml" ContentType="application/vnd.openxmlformats-officedocument.drawingml.diagramStyle+xml"/>
  <Override PartName="/ppt/diagrams/colors48.xml" ContentType="application/vnd.openxmlformats-officedocument.drawingml.diagramColors+xml"/>
  <Override PartName="/ppt/diagrams/drawing48.xml" ContentType="application/vnd.ms-office.drawingml.diagramDrawing+xml"/>
  <Override PartName="/ppt/diagrams/data49.xml" ContentType="application/vnd.openxmlformats-officedocument.drawingml.diagramData+xml"/>
  <Override PartName="/ppt/diagrams/layout49.xml" ContentType="application/vnd.openxmlformats-officedocument.drawingml.diagramLayout+xml"/>
  <Override PartName="/ppt/diagrams/quickStyle49.xml" ContentType="application/vnd.openxmlformats-officedocument.drawingml.diagramStyle+xml"/>
  <Override PartName="/ppt/diagrams/colors49.xml" ContentType="application/vnd.openxmlformats-officedocument.drawingml.diagramColors+xml"/>
  <Override PartName="/ppt/diagrams/drawing49.xml" ContentType="application/vnd.ms-office.drawingml.diagramDrawing+xml"/>
  <Override PartName="/ppt/diagrams/data50.xml" ContentType="application/vnd.openxmlformats-officedocument.drawingml.diagramData+xml"/>
  <Override PartName="/ppt/diagrams/layout50.xml" ContentType="application/vnd.openxmlformats-officedocument.drawingml.diagramLayout+xml"/>
  <Override PartName="/ppt/diagrams/quickStyle50.xml" ContentType="application/vnd.openxmlformats-officedocument.drawingml.diagramStyle+xml"/>
  <Override PartName="/ppt/diagrams/colors50.xml" ContentType="application/vnd.openxmlformats-officedocument.drawingml.diagramColors+xml"/>
  <Override PartName="/ppt/diagrams/drawing5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colorful1#3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colorful1#3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5485A8-631E-4FDB-94D3-47DBBAEF86E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2466C35-143A-4D66-9151-E622E996AC3E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DB8F3-12D9-4318-9E69-E626977BCABB}" type="parTrans" cxnId="{B74234B0-7212-4EDE-823B-61CA4AD38EF0}">
      <dgm:prSet/>
      <dgm:spPr/>
      <dgm:t>
        <a:bodyPr/>
        <a:lstStyle/>
        <a:p>
          <a:endParaRPr lang="ru-RU"/>
        </a:p>
      </dgm:t>
    </dgm:pt>
    <dgm:pt modelId="{FEB605C3-EEF1-4E15-8629-8A45A0676359}" type="sibTrans" cxnId="{B74234B0-7212-4EDE-823B-61CA4AD38EF0}">
      <dgm:prSet/>
      <dgm:spPr/>
      <dgm:t>
        <a:bodyPr/>
        <a:lstStyle/>
        <a:p>
          <a:endParaRPr lang="ru-RU"/>
        </a:p>
      </dgm:t>
    </dgm:pt>
    <dgm:pt modelId="{0DB16340-0DBD-4FBD-B039-624FAD9F7F0A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F0D108-5237-413B-ADAA-5566C9630D60}" type="parTrans" cxnId="{1CEC940A-B27F-4D31-8AE6-C36E14DD4157}">
      <dgm:prSet/>
      <dgm:spPr/>
      <dgm:t>
        <a:bodyPr/>
        <a:lstStyle/>
        <a:p>
          <a:endParaRPr lang="ru-RU"/>
        </a:p>
      </dgm:t>
    </dgm:pt>
    <dgm:pt modelId="{195DBFBC-2630-404E-B8C8-6EFADDA764A8}" type="sibTrans" cxnId="{1CEC940A-B27F-4D31-8AE6-C36E14DD4157}">
      <dgm:prSet/>
      <dgm:spPr/>
      <dgm:t>
        <a:bodyPr/>
        <a:lstStyle/>
        <a:p>
          <a:endParaRPr lang="ru-RU"/>
        </a:p>
      </dgm:t>
    </dgm:pt>
    <dgm:pt modelId="{CB4BAA5D-59B9-4DF3-9DDA-EDA2825953EA}">
      <dgm:prSet/>
      <dgm:spPr/>
      <dgm:t>
        <a:bodyPr/>
        <a:lstStyle/>
        <a:p>
          <a:pPr algn="ctr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5-мавзу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Рентабеллик ва фойда, унинг ўсиш омиллари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4B52D9-7B80-4987-A58D-D4C007D00CF8}" type="parTrans" cxnId="{A688F3AD-323A-4348-B0AC-BF0FD69F3076}">
      <dgm:prSet/>
      <dgm:spPr/>
      <dgm:t>
        <a:bodyPr/>
        <a:lstStyle/>
        <a:p>
          <a:endParaRPr lang="ru-RU"/>
        </a:p>
      </dgm:t>
    </dgm:pt>
    <dgm:pt modelId="{0A7D12D1-E7EA-4F04-B869-E57231A7CFF9}" type="sibTrans" cxnId="{A688F3AD-323A-4348-B0AC-BF0FD69F3076}">
      <dgm:prSet/>
      <dgm:spPr/>
      <dgm:t>
        <a:bodyPr/>
        <a:lstStyle/>
        <a:p>
          <a:endParaRPr lang="ru-RU"/>
        </a:p>
      </dgm:t>
    </dgm:pt>
    <dgm:pt modelId="{2FDF5D1E-D726-4F17-9F68-3F8075886C51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Profitability and profit, factors of its growth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6D507F-F3E9-4B43-996B-5AB7D5C5E436}" type="parTrans" cxnId="{8474532F-87E7-4376-8AF3-838F73C08240}">
      <dgm:prSet/>
      <dgm:spPr/>
      <dgm:t>
        <a:bodyPr/>
        <a:lstStyle/>
        <a:p>
          <a:endParaRPr lang="ru-RU"/>
        </a:p>
      </dgm:t>
    </dgm:pt>
    <dgm:pt modelId="{76CCF8EB-AEA1-405D-956A-3EE19D0DE226}" type="sibTrans" cxnId="{8474532F-87E7-4376-8AF3-838F73C08240}">
      <dgm:prSet/>
      <dgm:spPr/>
      <dgm:t>
        <a:bodyPr/>
        <a:lstStyle/>
        <a:p>
          <a:endParaRPr lang="ru-RU"/>
        </a:p>
      </dgm:t>
    </dgm:pt>
    <dgm:pt modelId="{3691100F-F3D1-4C17-982F-D2CE5740C6EB}" type="pres">
      <dgm:prSet presAssocID="{365485A8-631E-4FDB-94D3-47DBBAEF86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B80CBE-6089-42BC-BCDC-0A31AD531E0F}" type="pres">
      <dgm:prSet presAssocID="{0DB16340-0DBD-4FBD-B039-624FAD9F7F0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30281-2BE6-4F6B-8F1D-AAE0927D7386}" type="pres">
      <dgm:prSet presAssocID="{195DBFBC-2630-404E-B8C8-6EFADDA764A8}" presName="spacer" presStyleCnt="0"/>
      <dgm:spPr/>
      <dgm:t>
        <a:bodyPr/>
        <a:lstStyle/>
        <a:p>
          <a:endParaRPr lang="ru-RU"/>
        </a:p>
      </dgm:t>
    </dgm:pt>
    <dgm:pt modelId="{0B4D4B7B-6397-4734-804B-3CA96F141444}" type="pres">
      <dgm:prSet presAssocID="{2FDF5D1E-D726-4F17-9F68-3F8075886C5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CCA9-F159-465B-AF8F-3169A3D178A0}" type="pres">
      <dgm:prSet presAssocID="{76CCF8EB-AEA1-405D-956A-3EE19D0DE226}" presName="spacer" presStyleCnt="0"/>
      <dgm:spPr/>
      <dgm:t>
        <a:bodyPr/>
        <a:lstStyle/>
        <a:p>
          <a:endParaRPr lang="ru-RU"/>
        </a:p>
      </dgm:t>
    </dgm:pt>
    <dgm:pt modelId="{85CDE54F-6194-482B-A97E-A0EE4632972C}" type="pres">
      <dgm:prSet presAssocID="{B2466C35-143A-4D66-9151-E622E996AC3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60BD12-153B-469F-BBFF-9029B1D38336}" type="pres">
      <dgm:prSet presAssocID="{FEB605C3-EEF1-4E15-8629-8A45A0676359}" presName="spacer" presStyleCnt="0"/>
      <dgm:spPr/>
      <dgm:t>
        <a:bodyPr/>
        <a:lstStyle/>
        <a:p>
          <a:endParaRPr lang="ru-RU"/>
        </a:p>
      </dgm:t>
    </dgm:pt>
    <dgm:pt modelId="{318173FA-3CC5-49DA-B687-FCF7DDCB6E3F}" type="pres">
      <dgm:prSet presAssocID="{CB4BAA5D-59B9-4DF3-9DDA-EDA2825953E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0EF5ED-58C7-450D-8690-194B8F86259E}" type="presOf" srcId="{0DB16340-0DBD-4FBD-B039-624FAD9F7F0A}" destId="{25B80CBE-6089-42BC-BCDC-0A31AD531E0F}" srcOrd="0" destOrd="0" presId="urn:microsoft.com/office/officeart/2005/8/layout/vList2"/>
    <dgm:cxn modelId="{A6759AD4-3BDF-41E1-9824-491C5CA95929}" type="presOf" srcId="{2FDF5D1E-D726-4F17-9F68-3F8075886C51}" destId="{0B4D4B7B-6397-4734-804B-3CA96F141444}" srcOrd="0" destOrd="0" presId="urn:microsoft.com/office/officeart/2005/8/layout/vList2"/>
    <dgm:cxn modelId="{B74234B0-7212-4EDE-823B-61CA4AD38EF0}" srcId="{365485A8-631E-4FDB-94D3-47DBBAEF86ED}" destId="{B2466C35-143A-4D66-9151-E622E996AC3E}" srcOrd="2" destOrd="0" parTransId="{2CADB8F3-12D9-4318-9E69-E626977BCABB}" sibTransId="{FEB605C3-EEF1-4E15-8629-8A45A0676359}"/>
    <dgm:cxn modelId="{8474532F-87E7-4376-8AF3-838F73C08240}" srcId="{365485A8-631E-4FDB-94D3-47DBBAEF86ED}" destId="{2FDF5D1E-D726-4F17-9F68-3F8075886C51}" srcOrd="1" destOrd="0" parTransId="{196D507F-F3E9-4B43-996B-5AB7D5C5E436}" sibTransId="{76CCF8EB-AEA1-405D-956A-3EE19D0DE226}"/>
    <dgm:cxn modelId="{D61B323D-ED2A-4F5E-A027-32CB50E5F046}" type="presOf" srcId="{365485A8-631E-4FDB-94D3-47DBBAEF86ED}" destId="{3691100F-F3D1-4C17-982F-D2CE5740C6EB}" srcOrd="0" destOrd="0" presId="urn:microsoft.com/office/officeart/2005/8/layout/vList2"/>
    <dgm:cxn modelId="{1CEC940A-B27F-4D31-8AE6-C36E14DD4157}" srcId="{365485A8-631E-4FDB-94D3-47DBBAEF86ED}" destId="{0DB16340-0DBD-4FBD-B039-624FAD9F7F0A}" srcOrd="0" destOrd="0" parTransId="{C1F0D108-5237-413B-ADAA-5566C9630D60}" sibTransId="{195DBFBC-2630-404E-B8C8-6EFADDA764A8}"/>
    <dgm:cxn modelId="{286D8E2E-3947-40AD-81A1-D6F593D9A443}" type="presOf" srcId="{CB4BAA5D-59B9-4DF3-9DDA-EDA2825953EA}" destId="{318173FA-3CC5-49DA-B687-FCF7DDCB6E3F}" srcOrd="0" destOrd="0" presId="urn:microsoft.com/office/officeart/2005/8/layout/vList2"/>
    <dgm:cxn modelId="{FC7B3F4F-2FFA-4AAF-B713-E93680FCBC46}" type="presOf" srcId="{B2466C35-143A-4D66-9151-E622E996AC3E}" destId="{85CDE54F-6194-482B-A97E-A0EE4632972C}" srcOrd="0" destOrd="0" presId="urn:microsoft.com/office/officeart/2005/8/layout/vList2"/>
    <dgm:cxn modelId="{A688F3AD-323A-4348-B0AC-BF0FD69F3076}" srcId="{365485A8-631E-4FDB-94D3-47DBBAEF86ED}" destId="{CB4BAA5D-59B9-4DF3-9DDA-EDA2825953EA}" srcOrd="3" destOrd="0" parTransId="{874B52D9-7B80-4987-A58D-D4C007D00CF8}" sibTransId="{0A7D12D1-E7EA-4F04-B869-E57231A7CFF9}"/>
    <dgm:cxn modelId="{93D490E6-4E1B-42AA-82B2-C4882023AF36}" type="presParOf" srcId="{3691100F-F3D1-4C17-982F-D2CE5740C6EB}" destId="{25B80CBE-6089-42BC-BCDC-0A31AD531E0F}" srcOrd="0" destOrd="0" presId="urn:microsoft.com/office/officeart/2005/8/layout/vList2"/>
    <dgm:cxn modelId="{BFD6144C-ECE1-4B1D-BAF3-914C87951E8D}" type="presParOf" srcId="{3691100F-F3D1-4C17-982F-D2CE5740C6EB}" destId="{83430281-2BE6-4F6B-8F1D-AAE0927D7386}" srcOrd="1" destOrd="0" presId="urn:microsoft.com/office/officeart/2005/8/layout/vList2"/>
    <dgm:cxn modelId="{9CB3FDA0-77C2-4E85-9E4C-988D3531CA3A}" type="presParOf" srcId="{3691100F-F3D1-4C17-982F-D2CE5740C6EB}" destId="{0B4D4B7B-6397-4734-804B-3CA96F141444}" srcOrd="2" destOrd="0" presId="urn:microsoft.com/office/officeart/2005/8/layout/vList2"/>
    <dgm:cxn modelId="{15195DAC-C054-40C6-9F02-DC2441B44063}" type="presParOf" srcId="{3691100F-F3D1-4C17-982F-D2CE5740C6EB}" destId="{0A8ECCA9-F159-465B-AF8F-3169A3D178A0}" srcOrd="3" destOrd="0" presId="urn:microsoft.com/office/officeart/2005/8/layout/vList2"/>
    <dgm:cxn modelId="{81CE6EC7-1BC1-4680-A584-4313CB87165B}" type="presParOf" srcId="{3691100F-F3D1-4C17-982F-D2CE5740C6EB}" destId="{85CDE54F-6194-482B-A97E-A0EE4632972C}" srcOrd="4" destOrd="0" presId="urn:microsoft.com/office/officeart/2005/8/layout/vList2"/>
    <dgm:cxn modelId="{F05919A2-8895-4738-AA56-59029A83A0B5}" type="presParOf" srcId="{3691100F-F3D1-4C17-982F-D2CE5740C6EB}" destId="{A960BD12-153B-469F-BBFF-9029B1D38336}" srcOrd="5" destOrd="0" presId="urn:microsoft.com/office/officeart/2005/8/layout/vList2"/>
    <dgm:cxn modelId="{8A76C635-10C8-4867-9CA0-845667F8D426}" type="presParOf" srcId="{3691100F-F3D1-4C17-982F-D2CE5740C6EB}" destId="{318173FA-3CC5-49DA-B687-FCF7DDCB6E3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040868-C177-427D-8FF7-6CD0EEB9EBBC}" type="doc">
      <dgm:prSet loTypeId="urn:microsoft.com/office/officeart/2005/8/layout/vList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5E72C06-B807-42B2-82ED-51B81D7563B3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мавзу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Рентабеллик ва фойда, унинг ўсиш омиллари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3297CE0A-0ECF-4E51-8ABE-AF96BEE6DB4A}" type="parTrans" cxnId="{15C57FE0-80C6-41D6-BC33-0FB37801DFAB}">
      <dgm:prSet/>
      <dgm:spPr/>
      <dgm:t>
        <a:bodyPr/>
        <a:lstStyle/>
        <a:p>
          <a:endParaRPr lang="ru-RU"/>
        </a:p>
      </dgm:t>
    </dgm:pt>
    <dgm:pt modelId="{E165F4C6-9375-4200-A54C-4592143240B3}" type="sibTrans" cxnId="{15C57FE0-80C6-41D6-BC33-0FB37801DFAB}">
      <dgm:prSet/>
      <dgm:spPr/>
      <dgm:t>
        <a:bodyPr/>
        <a:lstStyle/>
        <a:p>
          <a:endParaRPr lang="ru-RU"/>
        </a:p>
      </dgm:t>
    </dgm:pt>
    <dgm:pt modelId="{EF26D52D-BDBD-4580-8846-DD9F1CCFFFF4}" type="pres">
      <dgm:prSet presAssocID="{D1040868-C177-427D-8FF7-6CD0EEB9EB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384F40-8AC2-4CBD-8DCB-82ECA8571432}" type="pres">
      <dgm:prSet presAssocID="{E5E72C06-B807-42B2-82ED-51B81D7563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C57FE0-80C6-41D6-BC33-0FB37801DFAB}" srcId="{D1040868-C177-427D-8FF7-6CD0EEB9EBBC}" destId="{E5E72C06-B807-42B2-82ED-51B81D7563B3}" srcOrd="0" destOrd="0" parTransId="{3297CE0A-0ECF-4E51-8ABE-AF96BEE6DB4A}" sibTransId="{E165F4C6-9375-4200-A54C-4592143240B3}"/>
    <dgm:cxn modelId="{48D6E272-A818-40C6-9552-9E047C819B4B}" type="presOf" srcId="{E5E72C06-B807-42B2-82ED-51B81D7563B3}" destId="{B1384F40-8AC2-4CBD-8DCB-82ECA8571432}" srcOrd="0" destOrd="0" presId="urn:microsoft.com/office/officeart/2005/8/layout/vList2"/>
    <dgm:cxn modelId="{250808FA-08B8-4555-8F80-E119A8475F00}" type="presOf" srcId="{D1040868-C177-427D-8FF7-6CD0EEB9EBBC}" destId="{EF26D52D-BDBD-4580-8846-DD9F1CCFFFF4}" srcOrd="0" destOrd="0" presId="urn:microsoft.com/office/officeart/2005/8/layout/vList2"/>
    <dgm:cxn modelId="{DDAB8A6D-18FE-4DD7-9368-05704C821BED}" type="presParOf" srcId="{EF26D52D-BDBD-4580-8846-DD9F1CCFFFF4}" destId="{B1384F40-8AC2-4CBD-8DCB-82ECA857143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6B373F-C0C7-42A9-9645-94A5745310D2}" type="doc">
      <dgm:prSet loTypeId="urn:microsoft.com/office/officeart/2005/8/layout/chevron2" loCatId="process" qsTypeId="urn:microsoft.com/office/officeart/2005/8/quickstyle/3d1" qsCatId="3D" csTypeId="urn:microsoft.com/office/officeart/2005/8/colors/colorful1#35" csCatId="colorful" phldr="1"/>
      <dgm:spPr/>
      <dgm:t>
        <a:bodyPr/>
        <a:lstStyle/>
        <a:p>
          <a:endParaRPr lang="ru-RU"/>
        </a:p>
      </dgm:t>
    </dgm:pt>
    <dgm:pt modelId="{AD93D737-48B9-4998-9210-07C8BCE83D8B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D01ABE4-53F0-4809-9E2F-1C1618E6439A}" type="parTrans" cxnId="{529AEA32-0EB5-4AE6-B53A-C7F7375FEAC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B86B638-9F78-4754-81D2-A158BE2552A1}" type="sibTrans" cxnId="{529AEA32-0EB5-4AE6-B53A-C7F7375FEAC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D52FF25-CDF1-4606-ACCF-FA37DB7DFAF1}">
      <dgm:prSet/>
      <dgm:spPr/>
      <dgm:t>
        <a:bodyPr/>
        <a:lstStyle/>
        <a:p>
          <a:pPr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таркиби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3CA3EBD5-A4FB-4FB6-9573-AD53B9D4D9EC}" type="parTrans" cxnId="{CCC3ED4C-8B65-4986-91D2-83D4DE044EA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EE20B1C-2F48-4B05-B4D3-97C3299C3D25}" type="sibTrans" cxnId="{CCC3ED4C-8B65-4986-91D2-83D4DE044EA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64EF4D7-5AD5-42FA-B002-6AA212550242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29055F4-CC6B-43FB-B8CA-1172EFEECA60}" type="parTrans" cxnId="{216750D1-0484-4F14-A773-D8353C2FA5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AD9A70E-DD9F-47A0-94FE-1EFEEF938818}" type="sibTrans" cxnId="{216750D1-0484-4F14-A773-D8353C2FA5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6047664-83CC-4053-B8A7-46FC14F46B25}">
      <dgm:prSet/>
      <dgm:spPr/>
      <dgm:t>
        <a:bodyPr/>
        <a:lstStyle/>
        <a:p>
          <a:pPr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Қисқа муддатли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узоқ муддатли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даврларда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чиқариш харажатларининг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ўзгариш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тамойиллари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7E6D4A1B-02CB-4E39-83F9-C176D3CD8ADD}" type="parTrans" cxnId="{A190C034-4DEB-4516-B524-4EACF5075A0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56FA97B-0419-4AE7-8E91-95683CDD5152}" type="sibTrans" cxnId="{A190C034-4DEB-4516-B524-4EACF5075A0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E133D6E-DADD-4F5F-95D7-6EAC75A3D04C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D887DAB-C0EE-480A-97D7-600E13B33DED}" type="parTrans" cxnId="{ED8FFF16-255B-4195-B347-A2A82D7E9B8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8E9916D-C006-4FB0-9775-0615E1264A57}" type="sibTrans" cxnId="{ED8FFF16-255B-4195-B347-A2A82D7E9B8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35453E9-5365-40A6-B513-FC60AF7ECFFC}">
      <dgm:prSet/>
      <dgm:spPr/>
      <dgm:t>
        <a:bodyPr/>
        <a:lstStyle/>
        <a:p>
          <a:pPr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Фойданинг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нормаси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массаси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8855AF8A-7D74-4E5D-89E2-7720E8C8A9AD}" type="parTrans" cxnId="{9C975509-7B0D-4B43-9365-964B5A9C4F9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4C83C44-A174-4DAE-853E-7876D633B259}" type="sibTrans" cxnId="{9C975509-7B0D-4B43-9365-964B5A9C4F9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D8B60E2-6480-477C-9C4E-F14EDB6FB83B}" type="pres">
      <dgm:prSet presAssocID="{776B373F-C0C7-42A9-9645-94A5745310D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B69970-EB7A-4A8B-A0E2-028CC521FADF}" type="pres">
      <dgm:prSet presAssocID="{AD93D737-48B9-4998-9210-07C8BCE83D8B}" presName="composite" presStyleCnt="0"/>
      <dgm:spPr/>
    </dgm:pt>
    <dgm:pt modelId="{A8931C1F-E22B-408A-BD8B-F05FA4D31BDA}" type="pres">
      <dgm:prSet presAssocID="{AD93D737-48B9-4998-9210-07C8BCE83D8B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5F6687-780D-42BC-8354-BAE09FD64EEF}" type="pres">
      <dgm:prSet presAssocID="{AD93D737-48B9-4998-9210-07C8BCE83D8B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E6E925-E17B-469D-9409-35B5FFB58C58}" type="pres">
      <dgm:prSet presAssocID="{6B86B638-9F78-4754-81D2-A158BE2552A1}" presName="sp" presStyleCnt="0"/>
      <dgm:spPr/>
    </dgm:pt>
    <dgm:pt modelId="{DBA4B664-19F7-4FC7-BADD-42F17A5B4B37}" type="pres">
      <dgm:prSet presAssocID="{C64EF4D7-5AD5-42FA-B002-6AA212550242}" presName="composite" presStyleCnt="0"/>
      <dgm:spPr/>
    </dgm:pt>
    <dgm:pt modelId="{55A2BFCE-B53F-43AD-97CE-345FACE8BA76}" type="pres">
      <dgm:prSet presAssocID="{C64EF4D7-5AD5-42FA-B002-6AA212550242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818EAD-F309-4CDD-A18C-CD815067849B}" type="pres">
      <dgm:prSet presAssocID="{C64EF4D7-5AD5-42FA-B002-6AA212550242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B7239E-4859-44BD-B6B2-FE84A3757E98}" type="pres">
      <dgm:prSet presAssocID="{EAD9A70E-DD9F-47A0-94FE-1EFEEF938818}" presName="sp" presStyleCnt="0"/>
      <dgm:spPr/>
    </dgm:pt>
    <dgm:pt modelId="{411DDF92-7D96-4661-BA9F-296033E889C0}" type="pres">
      <dgm:prSet presAssocID="{CE133D6E-DADD-4F5F-95D7-6EAC75A3D04C}" presName="composite" presStyleCnt="0"/>
      <dgm:spPr/>
    </dgm:pt>
    <dgm:pt modelId="{89824935-D820-46B8-951E-4C32304BB481}" type="pres">
      <dgm:prSet presAssocID="{CE133D6E-DADD-4F5F-95D7-6EAC75A3D0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BB6D63-2FE3-4C00-B2E6-3886AA520E1F}" type="pres">
      <dgm:prSet presAssocID="{CE133D6E-DADD-4F5F-95D7-6EAC75A3D0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9220B8-76D9-4EB1-89FD-B283AC32014A}" type="presOf" srcId="{735453E9-5365-40A6-B513-FC60AF7ECFFC}" destId="{4FBB6D63-2FE3-4C00-B2E6-3886AA520E1F}" srcOrd="0" destOrd="0" presId="urn:microsoft.com/office/officeart/2005/8/layout/chevron2"/>
    <dgm:cxn modelId="{F5435034-924D-41A3-8FB8-CE164AE70A9A}" type="presOf" srcId="{9D52FF25-CDF1-4606-ACCF-FA37DB7DFAF1}" destId="{EA5F6687-780D-42BC-8354-BAE09FD64EEF}" srcOrd="0" destOrd="0" presId="urn:microsoft.com/office/officeart/2005/8/layout/chevron2"/>
    <dgm:cxn modelId="{9C975509-7B0D-4B43-9365-964B5A9C4F93}" srcId="{CE133D6E-DADD-4F5F-95D7-6EAC75A3D04C}" destId="{735453E9-5365-40A6-B513-FC60AF7ECFFC}" srcOrd="0" destOrd="0" parTransId="{8855AF8A-7D74-4E5D-89E2-7720E8C8A9AD}" sibTransId="{E4C83C44-A174-4DAE-853E-7876D633B259}"/>
    <dgm:cxn modelId="{529AEA32-0EB5-4AE6-B53A-C7F7375FEACA}" srcId="{776B373F-C0C7-42A9-9645-94A5745310D2}" destId="{AD93D737-48B9-4998-9210-07C8BCE83D8B}" srcOrd="0" destOrd="0" parTransId="{0D01ABE4-53F0-4809-9E2F-1C1618E6439A}" sibTransId="{6B86B638-9F78-4754-81D2-A158BE2552A1}"/>
    <dgm:cxn modelId="{67415717-451A-49E2-8CED-D938322C7A78}" type="presOf" srcId="{D6047664-83CC-4053-B8A7-46FC14F46B25}" destId="{B3818EAD-F309-4CDD-A18C-CD815067849B}" srcOrd="0" destOrd="0" presId="urn:microsoft.com/office/officeart/2005/8/layout/chevron2"/>
    <dgm:cxn modelId="{013D82FF-EA88-496B-8EC8-0CD05D95FAC7}" type="presOf" srcId="{AD93D737-48B9-4998-9210-07C8BCE83D8B}" destId="{A8931C1F-E22B-408A-BD8B-F05FA4D31BDA}" srcOrd="0" destOrd="0" presId="urn:microsoft.com/office/officeart/2005/8/layout/chevron2"/>
    <dgm:cxn modelId="{F8500918-B149-475C-B22E-8DEACDE28BDB}" type="presOf" srcId="{C64EF4D7-5AD5-42FA-B002-6AA212550242}" destId="{55A2BFCE-B53F-43AD-97CE-345FACE8BA76}" srcOrd="0" destOrd="0" presId="urn:microsoft.com/office/officeart/2005/8/layout/chevron2"/>
    <dgm:cxn modelId="{EBAA4FAF-E2F6-4ECA-AC77-F445E08731E5}" type="presOf" srcId="{776B373F-C0C7-42A9-9645-94A5745310D2}" destId="{DD8B60E2-6480-477C-9C4E-F14EDB6FB83B}" srcOrd="0" destOrd="0" presId="urn:microsoft.com/office/officeart/2005/8/layout/chevron2"/>
    <dgm:cxn modelId="{216750D1-0484-4F14-A773-D8353C2FA5F4}" srcId="{776B373F-C0C7-42A9-9645-94A5745310D2}" destId="{C64EF4D7-5AD5-42FA-B002-6AA212550242}" srcOrd="1" destOrd="0" parTransId="{629055F4-CC6B-43FB-B8CA-1172EFEECA60}" sibTransId="{EAD9A70E-DD9F-47A0-94FE-1EFEEF938818}"/>
    <dgm:cxn modelId="{A190C034-4DEB-4516-B524-4EACF5075A08}" srcId="{C64EF4D7-5AD5-42FA-B002-6AA212550242}" destId="{D6047664-83CC-4053-B8A7-46FC14F46B25}" srcOrd="0" destOrd="0" parTransId="{7E6D4A1B-02CB-4E39-83F9-C176D3CD8ADD}" sibTransId="{F56FA97B-0419-4AE7-8E91-95683CDD5152}"/>
    <dgm:cxn modelId="{1405F99B-6952-4D0A-AEDF-BE08E9C5D625}" type="presOf" srcId="{CE133D6E-DADD-4F5F-95D7-6EAC75A3D04C}" destId="{89824935-D820-46B8-951E-4C32304BB481}" srcOrd="0" destOrd="0" presId="urn:microsoft.com/office/officeart/2005/8/layout/chevron2"/>
    <dgm:cxn modelId="{ED8FFF16-255B-4195-B347-A2A82D7E9B83}" srcId="{776B373F-C0C7-42A9-9645-94A5745310D2}" destId="{CE133D6E-DADD-4F5F-95D7-6EAC75A3D04C}" srcOrd="2" destOrd="0" parTransId="{9D887DAB-C0EE-480A-97D7-600E13B33DED}" sibTransId="{88E9916D-C006-4FB0-9775-0615E1264A57}"/>
    <dgm:cxn modelId="{CCC3ED4C-8B65-4986-91D2-83D4DE044EAD}" srcId="{AD93D737-48B9-4998-9210-07C8BCE83D8B}" destId="{9D52FF25-CDF1-4606-ACCF-FA37DB7DFAF1}" srcOrd="0" destOrd="0" parTransId="{3CA3EBD5-A4FB-4FB6-9573-AD53B9D4D9EC}" sibTransId="{BEE20B1C-2F48-4B05-B4D3-97C3299C3D25}"/>
    <dgm:cxn modelId="{7AF087D0-9568-4823-A42F-8CF04A0F3112}" type="presParOf" srcId="{DD8B60E2-6480-477C-9C4E-F14EDB6FB83B}" destId="{2BB69970-EB7A-4A8B-A0E2-028CC521FADF}" srcOrd="0" destOrd="0" presId="urn:microsoft.com/office/officeart/2005/8/layout/chevron2"/>
    <dgm:cxn modelId="{6F67B7D3-9908-48B0-B1EF-5535BFCAE633}" type="presParOf" srcId="{2BB69970-EB7A-4A8B-A0E2-028CC521FADF}" destId="{A8931C1F-E22B-408A-BD8B-F05FA4D31BDA}" srcOrd="0" destOrd="0" presId="urn:microsoft.com/office/officeart/2005/8/layout/chevron2"/>
    <dgm:cxn modelId="{F6A92967-633A-4F4F-9A79-9198A31A0B5A}" type="presParOf" srcId="{2BB69970-EB7A-4A8B-A0E2-028CC521FADF}" destId="{EA5F6687-780D-42BC-8354-BAE09FD64EEF}" srcOrd="1" destOrd="0" presId="urn:microsoft.com/office/officeart/2005/8/layout/chevron2"/>
    <dgm:cxn modelId="{5322577E-EFE5-4CBA-874D-DCD560E3B656}" type="presParOf" srcId="{DD8B60E2-6480-477C-9C4E-F14EDB6FB83B}" destId="{5EE6E925-E17B-469D-9409-35B5FFB58C58}" srcOrd="1" destOrd="0" presId="urn:microsoft.com/office/officeart/2005/8/layout/chevron2"/>
    <dgm:cxn modelId="{07EABF0C-C5B5-4705-B16C-A886E36EB169}" type="presParOf" srcId="{DD8B60E2-6480-477C-9C4E-F14EDB6FB83B}" destId="{DBA4B664-19F7-4FC7-BADD-42F17A5B4B37}" srcOrd="2" destOrd="0" presId="urn:microsoft.com/office/officeart/2005/8/layout/chevron2"/>
    <dgm:cxn modelId="{81783717-980B-44CB-84DE-A127110277D0}" type="presParOf" srcId="{DBA4B664-19F7-4FC7-BADD-42F17A5B4B37}" destId="{55A2BFCE-B53F-43AD-97CE-345FACE8BA76}" srcOrd="0" destOrd="0" presId="urn:microsoft.com/office/officeart/2005/8/layout/chevron2"/>
    <dgm:cxn modelId="{F5BFC500-D5ED-4299-A0A2-ABE7CF93A68B}" type="presParOf" srcId="{DBA4B664-19F7-4FC7-BADD-42F17A5B4B37}" destId="{B3818EAD-F309-4CDD-A18C-CD815067849B}" srcOrd="1" destOrd="0" presId="urn:microsoft.com/office/officeart/2005/8/layout/chevron2"/>
    <dgm:cxn modelId="{E7630599-9ABE-4316-B8D2-58AF7BC26D2E}" type="presParOf" srcId="{DD8B60E2-6480-477C-9C4E-F14EDB6FB83B}" destId="{73B7239E-4859-44BD-B6B2-FE84A3757E98}" srcOrd="3" destOrd="0" presId="urn:microsoft.com/office/officeart/2005/8/layout/chevron2"/>
    <dgm:cxn modelId="{DFEF236A-2818-4C1C-82F0-362E1F185FF0}" type="presParOf" srcId="{DD8B60E2-6480-477C-9C4E-F14EDB6FB83B}" destId="{411DDF92-7D96-4661-BA9F-296033E889C0}" srcOrd="4" destOrd="0" presId="urn:microsoft.com/office/officeart/2005/8/layout/chevron2"/>
    <dgm:cxn modelId="{77CDD749-8B85-40D2-8F90-FD684D801271}" type="presParOf" srcId="{411DDF92-7D96-4661-BA9F-296033E889C0}" destId="{89824935-D820-46B8-951E-4C32304BB481}" srcOrd="0" destOrd="0" presId="urn:microsoft.com/office/officeart/2005/8/layout/chevron2"/>
    <dgm:cxn modelId="{1701B1CE-688A-46DB-8B3C-5740DFF88DC3}" type="presParOf" srcId="{411DDF92-7D96-4661-BA9F-296033E889C0}" destId="{4FBB6D63-2FE3-4C00-B2E6-3886AA520E1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BC085CD-9607-4357-AEB2-FE40B4135DC8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C260F90-8C77-44B0-A229-F5B1DC653C03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таркиби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0858B62-8F36-4D68-85A9-31AF31351A0B}" type="parTrans" cxnId="{4B22BAC3-AC71-40CB-A40F-EC471D220CAB}">
      <dgm:prSet/>
      <dgm:spPr/>
      <dgm:t>
        <a:bodyPr/>
        <a:lstStyle/>
        <a:p>
          <a:endParaRPr lang="ru-RU"/>
        </a:p>
      </dgm:t>
    </dgm:pt>
    <dgm:pt modelId="{00577C5F-1E84-445A-ADE0-9BFE874C8FFC}" type="sibTrans" cxnId="{4B22BAC3-AC71-40CB-A40F-EC471D220CAB}">
      <dgm:prSet/>
      <dgm:spPr/>
      <dgm:t>
        <a:bodyPr/>
        <a:lstStyle/>
        <a:p>
          <a:endParaRPr lang="ru-RU"/>
        </a:p>
      </dgm:t>
    </dgm:pt>
    <dgm:pt modelId="{E0DC5713-1FEA-4AC8-97F6-FFDDD044D3A6}" type="pres">
      <dgm:prSet presAssocID="{7BC085CD-9607-4357-AEB2-FE40B4135D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8474CF-AE74-4A3F-A8DF-958AA7B7C0C1}" type="pres">
      <dgm:prSet presAssocID="{1C260F90-8C77-44B0-A229-F5B1DC653C03}" presName="parentText" presStyleLbl="node1" presStyleIdx="0" presStyleCnt="1" custScaleY="10151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218183-3EE0-467F-984D-1E1C7DDFD824}" type="presOf" srcId="{7BC085CD-9607-4357-AEB2-FE40B4135DC8}" destId="{E0DC5713-1FEA-4AC8-97F6-FFDDD044D3A6}" srcOrd="0" destOrd="0" presId="urn:microsoft.com/office/officeart/2005/8/layout/vList2"/>
    <dgm:cxn modelId="{B5566071-137A-45DC-9A6F-0341BDA60EE0}" type="presOf" srcId="{1C260F90-8C77-44B0-A229-F5B1DC653C03}" destId="{CB8474CF-AE74-4A3F-A8DF-958AA7B7C0C1}" srcOrd="0" destOrd="0" presId="urn:microsoft.com/office/officeart/2005/8/layout/vList2"/>
    <dgm:cxn modelId="{4B22BAC3-AC71-40CB-A40F-EC471D220CAB}" srcId="{7BC085CD-9607-4357-AEB2-FE40B4135DC8}" destId="{1C260F90-8C77-44B0-A229-F5B1DC653C03}" srcOrd="0" destOrd="0" parTransId="{40858B62-8F36-4D68-85A9-31AF31351A0B}" sibTransId="{00577C5F-1E84-445A-ADE0-9BFE874C8FFC}"/>
    <dgm:cxn modelId="{7C61EB02-A875-48F5-8D0E-FE51B88D1900}" type="presParOf" srcId="{E0DC5713-1FEA-4AC8-97F6-FFDDD044D3A6}" destId="{CB8474CF-AE74-4A3F-A8DF-958AA7B7C0C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062953B-5D3C-4C45-AE62-D14839A75F21}" type="doc">
      <dgm:prSet loTypeId="urn:microsoft.com/office/officeart/2005/8/layout/hList1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B5E4718-7644-43B8-A29F-97F2178CB1E0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Классик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назария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ёндашувига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2F9B3ABC-F203-479A-81EC-5F9D3A9C8AF3}" type="parTrans" cxnId="{2E97E5E0-7880-4C30-A80E-79B1C78BAC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A406DCB-D8CE-458A-B0A4-6DCC69F2493B}" type="sibTrans" cxnId="{2E97E5E0-7880-4C30-A80E-79B1C78BAC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48DC525-58EA-4F1A-9A75-A3C5990565D5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маҳсулот 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учун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оширилган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барча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жонли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меҳнат,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пул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моддий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сарфлардир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93B433A-2983-49A6-B904-1B5C5F099BB7}" type="parTrans" cxnId="{8E34B17C-70B1-4AE9-97E3-B596BF9E39A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8330438-E9AE-4C86-B4C9-42EF451EC7F3}" type="sibTrans" cxnId="{8E34B17C-70B1-4AE9-97E3-B596BF9E39A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CB81B96-DD41-4A12-A341-6587C93BF8AD}" type="pres">
      <dgm:prSet presAssocID="{0062953B-5D3C-4C45-AE62-D14839A75F2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C893E7-1BA9-428A-A2EC-836786D5E1B5}" type="pres">
      <dgm:prSet presAssocID="{CB5E4718-7644-43B8-A29F-97F2178CB1E0}" presName="composite" presStyleCnt="0"/>
      <dgm:spPr/>
    </dgm:pt>
    <dgm:pt modelId="{6A216334-5851-40F2-B88D-C1F5C5DDFB11}" type="pres">
      <dgm:prSet presAssocID="{CB5E4718-7644-43B8-A29F-97F2178CB1E0}" presName="parTx" presStyleLbl="alignNode1" presStyleIdx="0" presStyleCnt="1" custLinFactNeighborX="-348" custLinFactNeighborY="-350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EF5C0B-2444-453F-997F-1D3A9CA064F8}" type="pres">
      <dgm:prSet presAssocID="{CB5E4718-7644-43B8-A29F-97F2178CB1E0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9911FC-741C-457C-86C9-F4753E4F104F}" type="presOf" srcId="{CB5E4718-7644-43B8-A29F-97F2178CB1E0}" destId="{6A216334-5851-40F2-B88D-C1F5C5DDFB11}" srcOrd="0" destOrd="0" presId="urn:microsoft.com/office/officeart/2005/8/layout/hList1"/>
    <dgm:cxn modelId="{8E34B17C-70B1-4AE9-97E3-B596BF9E39A8}" srcId="{CB5E4718-7644-43B8-A29F-97F2178CB1E0}" destId="{748DC525-58EA-4F1A-9A75-A3C5990565D5}" srcOrd="0" destOrd="0" parTransId="{A93B433A-2983-49A6-B904-1B5C5F099BB7}" sibTransId="{18330438-E9AE-4C86-B4C9-42EF451EC7F3}"/>
    <dgm:cxn modelId="{0D17710A-F58D-44B1-B484-75670D5F0335}" type="presOf" srcId="{0062953B-5D3C-4C45-AE62-D14839A75F21}" destId="{0CB81B96-DD41-4A12-A341-6587C93BF8AD}" srcOrd="0" destOrd="0" presId="urn:microsoft.com/office/officeart/2005/8/layout/hList1"/>
    <dgm:cxn modelId="{2E97E5E0-7880-4C30-A80E-79B1C78BAC1F}" srcId="{0062953B-5D3C-4C45-AE62-D14839A75F21}" destId="{CB5E4718-7644-43B8-A29F-97F2178CB1E0}" srcOrd="0" destOrd="0" parTransId="{2F9B3ABC-F203-479A-81EC-5F9D3A9C8AF3}" sibTransId="{AA406DCB-D8CE-458A-B0A4-6DCC69F2493B}"/>
    <dgm:cxn modelId="{3A467A99-4C7C-453B-A892-AEC5F331BF52}" type="presOf" srcId="{748DC525-58EA-4F1A-9A75-A3C5990565D5}" destId="{24EF5C0B-2444-453F-997F-1D3A9CA064F8}" srcOrd="0" destOrd="0" presId="urn:microsoft.com/office/officeart/2005/8/layout/hList1"/>
    <dgm:cxn modelId="{79F27BCB-ED50-4999-AA25-1F25BEBB72B7}" type="presParOf" srcId="{0CB81B96-DD41-4A12-A341-6587C93BF8AD}" destId="{D0C893E7-1BA9-428A-A2EC-836786D5E1B5}" srcOrd="0" destOrd="0" presId="urn:microsoft.com/office/officeart/2005/8/layout/hList1"/>
    <dgm:cxn modelId="{464835B6-D1B0-45E3-AD42-0D9E44117ABD}" type="presParOf" srcId="{D0C893E7-1BA9-428A-A2EC-836786D5E1B5}" destId="{6A216334-5851-40F2-B88D-C1F5C5DDFB11}" srcOrd="0" destOrd="0" presId="urn:microsoft.com/office/officeart/2005/8/layout/hList1"/>
    <dgm:cxn modelId="{A874C555-6AF3-46BF-B8C1-8EDEC7A5AAA2}" type="presParOf" srcId="{D0C893E7-1BA9-428A-A2EC-836786D5E1B5}" destId="{24EF5C0B-2444-453F-997F-1D3A9CA064F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6168A0C-FFB5-49F7-A375-3F33CD7AF09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2B0CD4A-5D70-486A-A62D-EAE78829C791}">
      <dgm:prSet custT="1"/>
      <dgm:spPr/>
      <dgm:t>
        <a:bodyPr/>
        <a:lstStyle/>
        <a:p>
          <a:pPr marL="0" indent="354013" algn="just"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Ҳозирда ишлаб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чиқариш харажатларини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тадқиқ этишда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икки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ёндашув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A6581FE4-F419-44C8-8F47-42385A4A44C4}" type="parTrans" cxnId="{84FFE50C-144A-4441-884E-1ECCA6AB4FE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1E53AAA-B78D-4A8A-9EEA-EC22DE633037}" type="sibTrans" cxnId="{84FFE50C-144A-4441-884E-1ECCA6AB4FE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7D6B7EC-E6C4-4297-82D9-18095FED733D}" type="pres">
      <dgm:prSet presAssocID="{56168A0C-FFB5-49F7-A375-3F33CD7AF09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0799F7-52F9-4F04-B1F8-420D51B800B6}" type="pres">
      <dgm:prSet presAssocID="{E2B0CD4A-5D70-486A-A62D-EAE78829C791}" presName="parentText" presStyleLbl="node1" presStyleIdx="0" presStyleCnt="1" custScaleY="24418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FFE50C-144A-4441-884E-1ECCA6AB4FE7}" srcId="{56168A0C-FFB5-49F7-A375-3F33CD7AF099}" destId="{E2B0CD4A-5D70-486A-A62D-EAE78829C791}" srcOrd="0" destOrd="0" parTransId="{A6581FE4-F419-44C8-8F47-42385A4A44C4}" sibTransId="{11E53AAA-B78D-4A8A-9EEA-EC22DE633037}"/>
    <dgm:cxn modelId="{0EA677BD-DE97-4A0A-87CF-48E54250B651}" type="presOf" srcId="{E2B0CD4A-5D70-486A-A62D-EAE78829C791}" destId="{B30799F7-52F9-4F04-B1F8-420D51B800B6}" srcOrd="0" destOrd="0" presId="urn:microsoft.com/office/officeart/2005/8/layout/vList2"/>
    <dgm:cxn modelId="{1DAF4B04-7328-4A9D-82A1-72BCFCA770B8}" type="presOf" srcId="{56168A0C-FFB5-49F7-A375-3F33CD7AF099}" destId="{D7D6B7EC-E6C4-4297-82D9-18095FED733D}" srcOrd="0" destOrd="0" presId="urn:microsoft.com/office/officeart/2005/8/layout/vList2"/>
    <dgm:cxn modelId="{2848C6E3-44EF-4268-89CD-45A5CDE7A32B}" type="presParOf" srcId="{D7D6B7EC-E6C4-4297-82D9-18095FED733D}" destId="{B30799F7-52F9-4F04-B1F8-420D51B800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5A900BC-D0CA-496D-A6D0-698659D85E75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B63383-E904-439B-833E-25D4338C76E1}">
      <dgm:prSet/>
      <dgm:spPr/>
      <dgm:t>
        <a:bodyPr/>
        <a:lstStyle/>
        <a:p>
          <a:pPr rtl="0"/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назарий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жиҳатдан қуйидагиларни фарқлаш лозим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687A172A-4220-4C8E-8A94-9B0EF4DDD012}" type="parTrans" cxnId="{410E3D87-D207-4317-BA8F-9D26B45C7E5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9D7441F-AB72-48D3-9D55-18EC2C8023A5}" type="sibTrans" cxnId="{410E3D87-D207-4317-BA8F-9D26B45C7E5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EA66203-CAE1-4895-A119-1EF929CAB7CF}">
      <dgm:prSet/>
      <dgm:spPr/>
      <dgm:t>
        <a:bodyPr/>
        <a:lstStyle/>
        <a:p>
          <a:pPr rtl="0"/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чиқаришнинг ижтимоий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харажатлари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маҳсулот қиймати;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62B78121-E70F-4FC7-AC88-BEBED08CD44C}" type="parTrans" cxnId="{1897076A-D25C-4A13-8374-D9D09FD3B50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AE88036-0593-42C2-8B9C-EA515DE31C1A}" type="sibTrans" cxnId="{1897076A-D25C-4A13-8374-D9D09FD3B50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511FED-8456-4EFC-A70D-1E6DA4775DBE}">
      <dgm:prSet/>
      <dgm:spPr/>
      <dgm:t>
        <a:bodyPr/>
        <a:lstStyle/>
        <a:p>
          <a:pPr rtl="0"/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(фирма)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нинг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индивидуал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983D768C-8621-408E-9DEA-C3F9B73BF9DA}" type="parTrans" cxnId="{19AB82A5-DD6D-4FE6-BB1C-5623B1E349A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42FB30D-419E-49D8-8328-8F843BD73836}" type="sibTrans" cxnId="{19AB82A5-DD6D-4FE6-BB1C-5623B1E349A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C9CABAF-9096-49F9-A2BB-769BA2D16D06}" type="pres">
      <dgm:prSet presAssocID="{35A900BC-D0CA-496D-A6D0-698659D85E7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3C9E81-5929-4713-8D02-E6D7DC63FB6E}" type="pres">
      <dgm:prSet presAssocID="{D8B63383-E904-439B-833E-25D4338C76E1}" presName="parentLin" presStyleCnt="0"/>
      <dgm:spPr/>
    </dgm:pt>
    <dgm:pt modelId="{C5FEA7CA-3C12-4E2B-A836-C9FF9F5C24FA}" type="pres">
      <dgm:prSet presAssocID="{D8B63383-E904-439B-833E-25D4338C76E1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08F1B7B1-043E-46B2-A5B5-202840420337}" type="pres">
      <dgm:prSet presAssocID="{D8B63383-E904-439B-833E-25D4338C76E1}" presName="parentText" presStyleLbl="node1" presStyleIdx="0" presStyleCnt="1" custScaleX="1154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3690D3-FFC1-40DB-9C48-22B00F212B9D}" type="pres">
      <dgm:prSet presAssocID="{D8B63383-E904-439B-833E-25D4338C76E1}" presName="negativeSpace" presStyleCnt="0"/>
      <dgm:spPr/>
    </dgm:pt>
    <dgm:pt modelId="{4A02244E-6160-403C-8D6A-A25A030B75E0}" type="pres">
      <dgm:prSet presAssocID="{D8B63383-E904-439B-833E-25D4338C76E1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0E3D87-D207-4317-BA8F-9D26B45C7E58}" srcId="{35A900BC-D0CA-496D-A6D0-698659D85E75}" destId="{D8B63383-E904-439B-833E-25D4338C76E1}" srcOrd="0" destOrd="0" parTransId="{687A172A-4220-4C8E-8A94-9B0EF4DDD012}" sibTransId="{39D7441F-AB72-48D3-9D55-18EC2C8023A5}"/>
    <dgm:cxn modelId="{981180A6-C8C3-4214-A0AD-27D484E5531A}" type="presOf" srcId="{35A900BC-D0CA-496D-A6D0-698659D85E75}" destId="{4C9CABAF-9096-49F9-A2BB-769BA2D16D06}" srcOrd="0" destOrd="0" presId="urn:microsoft.com/office/officeart/2005/8/layout/list1"/>
    <dgm:cxn modelId="{1897076A-D25C-4A13-8374-D9D09FD3B500}" srcId="{D8B63383-E904-439B-833E-25D4338C76E1}" destId="{AEA66203-CAE1-4895-A119-1EF929CAB7CF}" srcOrd="0" destOrd="0" parTransId="{62B78121-E70F-4FC7-AC88-BEBED08CD44C}" sibTransId="{EAE88036-0593-42C2-8B9C-EA515DE31C1A}"/>
    <dgm:cxn modelId="{F498F57A-B40E-470A-B12E-8EA96D55D813}" type="presOf" srcId="{3E511FED-8456-4EFC-A70D-1E6DA4775DBE}" destId="{4A02244E-6160-403C-8D6A-A25A030B75E0}" srcOrd="0" destOrd="1" presId="urn:microsoft.com/office/officeart/2005/8/layout/list1"/>
    <dgm:cxn modelId="{C8C3763B-28C8-444B-A111-0732B3B37774}" type="presOf" srcId="{D8B63383-E904-439B-833E-25D4338C76E1}" destId="{C5FEA7CA-3C12-4E2B-A836-C9FF9F5C24FA}" srcOrd="0" destOrd="0" presId="urn:microsoft.com/office/officeart/2005/8/layout/list1"/>
    <dgm:cxn modelId="{ED12A852-6463-46CD-8277-541D8D2020DD}" type="presOf" srcId="{D8B63383-E904-439B-833E-25D4338C76E1}" destId="{08F1B7B1-043E-46B2-A5B5-202840420337}" srcOrd="1" destOrd="0" presId="urn:microsoft.com/office/officeart/2005/8/layout/list1"/>
    <dgm:cxn modelId="{19AB82A5-DD6D-4FE6-BB1C-5623B1E349A4}" srcId="{D8B63383-E904-439B-833E-25D4338C76E1}" destId="{3E511FED-8456-4EFC-A70D-1E6DA4775DBE}" srcOrd="1" destOrd="0" parTransId="{983D768C-8621-408E-9DEA-C3F9B73BF9DA}" sibTransId="{642FB30D-419E-49D8-8328-8F843BD73836}"/>
    <dgm:cxn modelId="{8310918C-F3C2-4F5D-A9D1-841BE7D25FCF}" type="presOf" srcId="{AEA66203-CAE1-4895-A119-1EF929CAB7CF}" destId="{4A02244E-6160-403C-8D6A-A25A030B75E0}" srcOrd="0" destOrd="0" presId="urn:microsoft.com/office/officeart/2005/8/layout/list1"/>
    <dgm:cxn modelId="{BFAAD2D5-A19A-47D5-A856-3CB3E77C6B2D}" type="presParOf" srcId="{4C9CABAF-9096-49F9-A2BB-769BA2D16D06}" destId="{693C9E81-5929-4713-8D02-E6D7DC63FB6E}" srcOrd="0" destOrd="0" presId="urn:microsoft.com/office/officeart/2005/8/layout/list1"/>
    <dgm:cxn modelId="{407157C6-D071-465B-A60A-39B25E61259F}" type="presParOf" srcId="{693C9E81-5929-4713-8D02-E6D7DC63FB6E}" destId="{C5FEA7CA-3C12-4E2B-A836-C9FF9F5C24FA}" srcOrd="0" destOrd="0" presId="urn:microsoft.com/office/officeart/2005/8/layout/list1"/>
    <dgm:cxn modelId="{F5D69696-2B73-4F86-8E3C-5D39E0383A90}" type="presParOf" srcId="{693C9E81-5929-4713-8D02-E6D7DC63FB6E}" destId="{08F1B7B1-043E-46B2-A5B5-202840420337}" srcOrd="1" destOrd="0" presId="urn:microsoft.com/office/officeart/2005/8/layout/list1"/>
    <dgm:cxn modelId="{E52507C5-868B-45C3-9CEB-27981CE10AB3}" type="presParOf" srcId="{4C9CABAF-9096-49F9-A2BB-769BA2D16D06}" destId="{203690D3-FFC1-40DB-9C48-22B00F212B9D}" srcOrd="1" destOrd="0" presId="urn:microsoft.com/office/officeart/2005/8/layout/list1"/>
    <dgm:cxn modelId="{FFD24744-50B5-4A11-BC21-8FD56EC8C2DA}" type="presParOf" srcId="{4C9CABAF-9096-49F9-A2BB-769BA2D16D06}" destId="{4A02244E-6160-403C-8D6A-A25A030B75E0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09C8BED-6027-4A2A-BD40-4D08F795F481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233A85-0A09-4912-8E58-E88F16C22BB6}">
      <dgm:prSet/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DCB86CE-120D-4648-8DF4-05E761679D74}" type="parTrans" cxnId="{C98D8A55-8CB9-4205-B177-8DBB07C277E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1A399B3-473B-4206-919A-DFDBD1C2EFA5}" type="sibTrans" cxnId="{C98D8A55-8CB9-4205-B177-8DBB07C277E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583C54E-AF63-4458-9CA5-8402C8BE021A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маҳсулот 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учун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зарурий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меҳнатнинг умумий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жонли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моддийлашган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сарфларидир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6BE91CD-987D-4E64-8309-577397B7F732}" type="parTrans" cxnId="{5BDCC97C-F482-44A0-B81B-1479AC16745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85F4D14-1136-4CB0-8100-E672F2D2F868}" type="sibTrans" cxnId="{5BDCC97C-F482-44A0-B81B-1479AC16745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95F2DCB-840E-452D-BA27-D1671C502217}" type="pres">
      <dgm:prSet presAssocID="{C09C8BED-6027-4A2A-BD40-4D08F795F48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7698B80-0A63-431B-88C4-46137C340E43}" type="pres">
      <dgm:prSet presAssocID="{CA233A85-0A09-4912-8E58-E88F16C22BB6}" presName="composite" presStyleCnt="0"/>
      <dgm:spPr/>
    </dgm:pt>
    <dgm:pt modelId="{81E055D6-471B-4AAF-92B2-9D80F67FC45B}" type="pres">
      <dgm:prSet presAssocID="{CA233A85-0A09-4912-8E58-E88F16C22BB6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CF0092-FEF3-4A98-A525-932E65C67F7D}" type="pres">
      <dgm:prSet presAssocID="{CA233A85-0A09-4912-8E58-E88F16C22BB6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A263E6-2EF7-4414-98B2-CE6303672594}" type="presOf" srcId="{C09C8BED-6027-4A2A-BD40-4D08F795F481}" destId="{195F2DCB-840E-452D-BA27-D1671C502217}" srcOrd="0" destOrd="0" presId="urn:microsoft.com/office/officeart/2005/8/layout/hList1"/>
    <dgm:cxn modelId="{C98D8A55-8CB9-4205-B177-8DBB07C277E1}" srcId="{C09C8BED-6027-4A2A-BD40-4D08F795F481}" destId="{CA233A85-0A09-4912-8E58-E88F16C22BB6}" srcOrd="0" destOrd="0" parTransId="{DDCB86CE-120D-4648-8DF4-05E761679D74}" sibTransId="{C1A399B3-473B-4206-919A-DFDBD1C2EFA5}"/>
    <dgm:cxn modelId="{4878D250-59B4-445B-8171-3B690AADF29E}" type="presOf" srcId="{C583C54E-AF63-4458-9CA5-8402C8BE021A}" destId="{A7CF0092-FEF3-4A98-A525-932E65C67F7D}" srcOrd="0" destOrd="0" presId="urn:microsoft.com/office/officeart/2005/8/layout/hList1"/>
    <dgm:cxn modelId="{5BDCC97C-F482-44A0-B81B-1479AC16745C}" srcId="{CA233A85-0A09-4912-8E58-E88F16C22BB6}" destId="{C583C54E-AF63-4458-9CA5-8402C8BE021A}" srcOrd="0" destOrd="0" parTransId="{46BE91CD-987D-4E64-8309-577397B7F732}" sibTransId="{B85F4D14-1136-4CB0-8100-E672F2D2F868}"/>
    <dgm:cxn modelId="{866C3144-2CEF-4395-AE6F-A1DFCAD12E8F}" type="presOf" srcId="{CA233A85-0A09-4912-8E58-E88F16C22BB6}" destId="{81E055D6-471B-4AAF-92B2-9D80F67FC45B}" srcOrd="0" destOrd="0" presId="urn:microsoft.com/office/officeart/2005/8/layout/hList1"/>
    <dgm:cxn modelId="{9505EA85-927F-45E4-BCD0-DAAFC1E5F133}" type="presParOf" srcId="{195F2DCB-840E-452D-BA27-D1671C502217}" destId="{67698B80-0A63-431B-88C4-46137C340E43}" srcOrd="0" destOrd="0" presId="urn:microsoft.com/office/officeart/2005/8/layout/hList1"/>
    <dgm:cxn modelId="{DB46A516-D004-4BA2-B0EB-78E495C2A027}" type="presParOf" srcId="{67698B80-0A63-431B-88C4-46137C340E43}" destId="{81E055D6-471B-4AAF-92B2-9D80F67FC45B}" srcOrd="0" destOrd="0" presId="urn:microsoft.com/office/officeart/2005/8/layout/hList1"/>
    <dgm:cxn modelId="{5ED9A4BC-D771-44F6-A4A2-966E83E96BF7}" type="presParOf" srcId="{67698B80-0A63-431B-88C4-46137C340E43}" destId="{A7CF0092-FEF3-4A98-A525-932E65C67F7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90AAF9A-E7D5-494B-A958-165EBA6FF18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9B5D1BC-C82E-4EBE-865C-B9D9CBB81284}">
      <dgm:prSet/>
      <dgm:spPr/>
      <dgm:t>
        <a:bodyPr/>
        <a:lstStyle/>
        <a:p>
          <a:pPr algn="ctr" rtl="0"/>
          <a:r>
            <a:rPr lang="en-US" b="1" dirty="0" smtClean="0">
              <a:latin typeface="Times New Roman" pitchFamily="18" charset="0"/>
              <a:cs typeface="Times New Roman" pitchFamily="18" charset="0"/>
            </a:rPr>
            <a:t>w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= 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c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+ 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v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+ 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m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AA3A32B-C8DF-47F6-A137-3DB0101DEB06}" type="parTrans" cxnId="{3B4DBA74-D34E-4068-8A1E-357BD198DFBA}">
      <dgm:prSet/>
      <dgm:spPr/>
      <dgm:t>
        <a:bodyPr/>
        <a:lstStyle/>
        <a:p>
          <a:pPr algn="ctr"/>
          <a:endParaRPr lang="ru-RU"/>
        </a:p>
      </dgm:t>
    </dgm:pt>
    <dgm:pt modelId="{A7E77482-265E-42BC-A916-BF699642D372}" type="sibTrans" cxnId="{3B4DBA74-D34E-4068-8A1E-357BD198DFBA}">
      <dgm:prSet/>
      <dgm:spPr/>
      <dgm:t>
        <a:bodyPr/>
        <a:lstStyle/>
        <a:p>
          <a:pPr algn="ctr"/>
          <a:endParaRPr lang="ru-RU"/>
        </a:p>
      </dgm:t>
    </dgm:pt>
    <dgm:pt modelId="{72D92C9E-3A43-4DC4-9E0C-D82EB63A7C42}" type="pres">
      <dgm:prSet presAssocID="{B90AAF9A-E7D5-494B-A958-165EBA6FF18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F51758-76D3-41FD-A01C-C9A8F8BB2424}" type="pres">
      <dgm:prSet presAssocID="{F9B5D1BC-C82E-4EBE-865C-B9D9CBB8128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1FDBEB-398B-44C5-9481-D986ECB73C7C}" type="presOf" srcId="{F9B5D1BC-C82E-4EBE-865C-B9D9CBB81284}" destId="{C6F51758-76D3-41FD-A01C-C9A8F8BB2424}" srcOrd="0" destOrd="0" presId="urn:microsoft.com/office/officeart/2005/8/layout/vList2"/>
    <dgm:cxn modelId="{6281F461-B68B-41D2-8182-E741D93105C9}" type="presOf" srcId="{B90AAF9A-E7D5-494B-A958-165EBA6FF188}" destId="{72D92C9E-3A43-4DC4-9E0C-D82EB63A7C42}" srcOrd="0" destOrd="0" presId="urn:microsoft.com/office/officeart/2005/8/layout/vList2"/>
    <dgm:cxn modelId="{3B4DBA74-D34E-4068-8A1E-357BD198DFBA}" srcId="{B90AAF9A-E7D5-494B-A958-165EBA6FF188}" destId="{F9B5D1BC-C82E-4EBE-865C-B9D9CBB81284}" srcOrd="0" destOrd="0" parTransId="{8AA3A32B-C8DF-47F6-A137-3DB0101DEB06}" sibTransId="{A7E77482-265E-42BC-A916-BF699642D372}"/>
    <dgm:cxn modelId="{21C55DFF-CBEE-4F3E-B16B-862E104E98ED}" type="presParOf" srcId="{72D92C9E-3A43-4DC4-9E0C-D82EB63A7C42}" destId="{C6F51758-76D3-41FD-A01C-C9A8F8BB242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B7046E7-B2D5-4AE7-A76F-C2F92EE8F127}" type="doc">
      <dgm:prSet loTypeId="urn:microsoft.com/office/officeart/2005/8/layout/vList2" loCatId="list" qsTypeId="urn:microsoft.com/office/officeart/2005/8/quickstyle/3d1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3CE96C64-AB93-4D94-82AB-DBF1C4E813F9}">
      <dgm:prSet custT="1"/>
      <dgm:spPr/>
      <dgm:t>
        <a:bodyPr/>
        <a:lstStyle/>
        <a:p>
          <a:pPr rtl="0"/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B70FC71B-A552-45C0-B5FD-59EC6D635CD9}" type="parTrans" cxnId="{1D644A86-8BE6-401B-BC99-B1EC0B1C5E6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C56B960-55B3-4707-81CC-CA73BFD1224D}" type="sibTrans" cxnId="{1D644A86-8BE6-401B-BC99-B1EC0B1C5E6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489D497-FCF7-485A-8325-FEFEC5F84DCC}">
      <dgm:prSet custT="1"/>
      <dgm:spPr/>
      <dgm:t>
        <a:bodyPr/>
        <a:lstStyle/>
        <a:p>
          <a:pPr rtl="0"/>
          <a:r>
            <a:rPr lang="en-US" sz="1800" b="0" i="0" baseline="0" dirty="0" smtClean="0">
              <a:latin typeface="Times New Roman" pitchFamily="18" charset="0"/>
              <a:cs typeface="Times New Roman" pitchFamily="18" charset="0"/>
            </a:rPr>
            <a:t>w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маҳсулот қиймати;</a:t>
          </a:r>
          <a:endParaRPr lang="ru-RU" sz="18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0A1CD503-2E93-4096-9358-2C21194CFEDF}" type="parTrans" cxnId="{3B561925-BC0B-4130-9690-EF87356A430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64701C6-BCE4-498F-9B13-0560EFC3EC2B}" type="sibTrans" cxnId="{3B561925-BC0B-4130-9690-EF87356A430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A2C5455-2214-4C57-A8C6-66E71FFDDB94}">
      <dgm:prSet custT="1"/>
      <dgm:spPr/>
      <dgm:t>
        <a:bodyPr/>
        <a:lstStyle/>
        <a:p>
          <a:pPr rtl="0"/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с –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истеъ</a:t>
          </a:r>
          <a:r>
            <a:rPr lang="uz-Cyrl-UZ" sz="1800" b="0" i="0" baseline="0" dirty="0" smtClean="0">
              <a:latin typeface="Times New Roman" pitchFamily="18" charset="0"/>
              <a:cs typeface="Times New Roman" pitchFamily="18" charset="0"/>
            </a:rPr>
            <a:t>мол қилинган ишлаб чиқариш воситалари қиймати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11A57DC6-152A-4950-A5E1-FA58332F165C}" type="parTrans" cxnId="{527C20C3-DB88-4F21-AD85-3E868B4257C1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D398795-1065-4DC3-AA39-F516D5C830C9}" type="sibTrans" cxnId="{527C20C3-DB88-4F21-AD85-3E868B4257C1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2F2AF30-EEB4-4190-9188-E0DBAEC15198}">
      <dgm:prSet custT="1"/>
      <dgm:spPr/>
      <dgm:t>
        <a:bodyPr/>
        <a:lstStyle/>
        <a:p>
          <a:pPr rtl="0"/>
          <a:r>
            <a:rPr lang="en-US" sz="1800" b="0" i="0" baseline="0" dirty="0" smtClean="0">
              <a:latin typeface="Times New Roman" pitchFamily="18" charset="0"/>
              <a:cs typeface="Times New Roman" pitchFamily="18" charset="0"/>
            </a:rPr>
            <a:t>v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uz-Cyrl-UZ" sz="1800" b="0" i="0" baseline="0" dirty="0" smtClean="0">
              <a:latin typeface="Times New Roman" pitchFamily="18" charset="0"/>
              <a:cs typeface="Times New Roman" pitchFamily="18" charset="0"/>
            </a:rPr>
            <a:t>ишчи кучи қиймати (иш ҳақи)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1C1C8B79-CA3B-4C01-B66F-62CC02F7450E}" type="parTrans" cxnId="{FC29F8BE-38AC-4A80-A809-8DEB59F1438D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1A6CFB9-19E2-475D-87D4-107FC32C88AA}" type="sibTrans" cxnId="{FC29F8BE-38AC-4A80-A809-8DEB59F1438D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48F5CC0-2D14-4CD3-B4FF-11594BAFE89B}">
      <dgm:prSet custT="1"/>
      <dgm:spPr/>
      <dgm:t>
        <a:bodyPr/>
        <a:lstStyle/>
        <a:p>
          <a:pPr rtl="0"/>
          <a:r>
            <a:rPr lang="en-US" sz="1800" b="0" i="0" baseline="0" dirty="0" smtClean="0">
              <a:latin typeface="Times New Roman" pitchFamily="18" charset="0"/>
              <a:cs typeface="Times New Roman" pitchFamily="18" charset="0"/>
            </a:rPr>
            <a:t>m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қўшимча қиймат.</a:t>
          </a:r>
          <a:endParaRPr lang="ru-RU" sz="18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520AC4E9-DC0A-45CC-8E49-0050CD707CD1}" type="parTrans" cxnId="{40D2CA39-1E24-4216-A550-49DD39D581B1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957104A-627B-43C0-8299-DCD272A05C05}" type="sibTrans" cxnId="{40D2CA39-1E24-4216-A550-49DD39D581B1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C3D0B415-549D-47E2-9ABA-123C2C197C86}" type="pres">
      <dgm:prSet presAssocID="{9B7046E7-B2D5-4AE7-A76F-C2F92EE8F12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9909574-6431-4AFC-8AA5-15D593997D64}" type="pres">
      <dgm:prSet presAssocID="{3CE96C64-AB93-4D94-82AB-DBF1C4E813F9}" presName="parentText" presStyleLbl="node1" presStyleIdx="0" presStyleCnt="5" custScaleY="731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AAD53B-9656-4495-8481-AC6C87F696E5}" type="pres">
      <dgm:prSet presAssocID="{6C56B960-55B3-4707-81CC-CA73BFD1224D}" presName="spacer" presStyleCnt="0"/>
      <dgm:spPr/>
      <dgm:t>
        <a:bodyPr/>
        <a:lstStyle/>
        <a:p>
          <a:endParaRPr lang="ru-RU"/>
        </a:p>
      </dgm:t>
    </dgm:pt>
    <dgm:pt modelId="{238E42B5-7DA6-456A-AAF0-4D98895B39BC}" type="pres">
      <dgm:prSet presAssocID="{A489D497-FCF7-485A-8325-FEFEC5F84DCC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52BE0-292A-420B-9FC9-D29EF640E4D7}" type="pres">
      <dgm:prSet presAssocID="{064701C6-BCE4-498F-9B13-0560EFC3EC2B}" presName="spacer" presStyleCnt="0"/>
      <dgm:spPr/>
      <dgm:t>
        <a:bodyPr/>
        <a:lstStyle/>
        <a:p>
          <a:endParaRPr lang="ru-RU"/>
        </a:p>
      </dgm:t>
    </dgm:pt>
    <dgm:pt modelId="{6707C7B9-7137-485A-91F8-53E97162FE83}" type="pres">
      <dgm:prSet presAssocID="{1A2C5455-2214-4C57-A8C6-66E71FFDDB94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C61D6B-3A80-42DA-912C-560AE641A41A}" type="pres">
      <dgm:prSet presAssocID="{6D398795-1065-4DC3-AA39-F516D5C830C9}" presName="spacer" presStyleCnt="0"/>
      <dgm:spPr/>
      <dgm:t>
        <a:bodyPr/>
        <a:lstStyle/>
        <a:p>
          <a:endParaRPr lang="ru-RU"/>
        </a:p>
      </dgm:t>
    </dgm:pt>
    <dgm:pt modelId="{F9C6D8E4-38FD-41F6-B347-F506AB18473D}" type="pres">
      <dgm:prSet presAssocID="{62F2AF30-EEB4-4190-9188-E0DBAEC1519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4BBD26-78E7-42C4-B545-AD1669005D0A}" type="pres">
      <dgm:prSet presAssocID="{F1A6CFB9-19E2-475D-87D4-107FC32C88AA}" presName="spacer" presStyleCnt="0"/>
      <dgm:spPr/>
      <dgm:t>
        <a:bodyPr/>
        <a:lstStyle/>
        <a:p>
          <a:endParaRPr lang="ru-RU"/>
        </a:p>
      </dgm:t>
    </dgm:pt>
    <dgm:pt modelId="{943381A4-F40F-49B3-8FC5-058D74F789FC}" type="pres">
      <dgm:prSet presAssocID="{548F5CC0-2D14-4CD3-B4FF-11594BAFE89B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644A86-8BE6-401B-BC99-B1EC0B1C5E6E}" srcId="{9B7046E7-B2D5-4AE7-A76F-C2F92EE8F127}" destId="{3CE96C64-AB93-4D94-82AB-DBF1C4E813F9}" srcOrd="0" destOrd="0" parTransId="{B70FC71B-A552-45C0-B5FD-59EC6D635CD9}" sibTransId="{6C56B960-55B3-4707-81CC-CA73BFD1224D}"/>
    <dgm:cxn modelId="{0D3255A7-6767-43C0-8486-4B936E529A66}" type="presOf" srcId="{62F2AF30-EEB4-4190-9188-E0DBAEC15198}" destId="{F9C6D8E4-38FD-41F6-B347-F506AB18473D}" srcOrd="0" destOrd="0" presId="urn:microsoft.com/office/officeart/2005/8/layout/vList2"/>
    <dgm:cxn modelId="{034448E8-3090-43D6-94CF-C2A0385C2CE6}" type="presOf" srcId="{548F5CC0-2D14-4CD3-B4FF-11594BAFE89B}" destId="{943381A4-F40F-49B3-8FC5-058D74F789FC}" srcOrd="0" destOrd="0" presId="urn:microsoft.com/office/officeart/2005/8/layout/vList2"/>
    <dgm:cxn modelId="{37F9DF3F-D137-4A1F-AE2A-A1EFD276FBB0}" type="presOf" srcId="{9B7046E7-B2D5-4AE7-A76F-C2F92EE8F127}" destId="{C3D0B415-549D-47E2-9ABA-123C2C197C86}" srcOrd="0" destOrd="0" presId="urn:microsoft.com/office/officeart/2005/8/layout/vList2"/>
    <dgm:cxn modelId="{40D2CA39-1E24-4216-A550-49DD39D581B1}" srcId="{9B7046E7-B2D5-4AE7-A76F-C2F92EE8F127}" destId="{548F5CC0-2D14-4CD3-B4FF-11594BAFE89B}" srcOrd="4" destOrd="0" parTransId="{520AC4E9-DC0A-45CC-8E49-0050CD707CD1}" sibTransId="{6957104A-627B-43C0-8299-DCD272A05C05}"/>
    <dgm:cxn modelId="{527C20C3-DB88-4F21-AD85-3E868B4257C1}" srcId="{9B7046E7-B2D5-4AE7-A76F-C2F92EE8F127}" destId="{1A2C5455-2214-4C57-A8C6-66E71FFDDB94}" srcOrd="2" destOrd="0" parTransId="{11A57DC6-152A-4950-A5E1-FA58332F165C}" sibTransId="{6D398795-1065-4DC3-AA39-F516D5C830C9}"/>
    <dgm:cxn modelId="{237CF140-4373-46A7-999C-9C28581F5BC5}" type="presOf" srcId="{1A2C5455-2214-4C57-A8C6-66E71FFDDB94}" destId="{6707C7B9-7137-485A-91F8-53E97162FE83}" srcOrd="0" destOrd="0" presId="urn:microsoft.com/office/officeart/2005/8/layout/vList2"/>
    <dgm:cxn modelId="{3B561925-BC0B-4130-9690-EF87356A430E}" srcId="{9B7046E7-B2D5-4AE7-A76F-C2F92EE8F127}" destId="{A489D497-FCF7-485A-8325-FEFEC5F84DCC}" srcOrd="1" destOrd="0" parTransId="{0A1CD503-2E93-4096-9358-2C21194CFEDF}" sibTransId="{064701C6-BCE4-498F-9B13-0560EFC3EC2B}"/>
    <dgm:cxn modelId="{A44DF18F-887C-4A0B-892E-36DE29E31811}" type="presOf" srcId="{A489D497-FCF7-485A-8325-FEFEC5F84DCC}" destId="{238E42B5-7DA6-456A-AAF0-4D98895B39BC}" srcOrd="0" destOrd="0" presId="urn:microsoft.com/office/officeart/2005/8/layout/vList2"/>
    <dgm:cxn modelId="{FC29F8BE-38AC-4A80-A809-8DEB59F1438D}" srcId="{9B7046E7-B2D5-4AE7-A76F-C2F92EE8F127}" destId="{62F2AF30-EEB4-4190-9188-E0DBAEC15198}" srcOrd="3" destOrd="0" parTransId="{1C1C8B79-CA3B-4C01-B66F-62CC02F7450E}" sibTransId="{F1A6CFB9-19E2-475D-87D4-107FC32C88AA}"/>
    <dgm:cxn modelId="{3983AD0F-F408-476F-8344-B1DF4B6360EA}" type="presOf" srcId="{3CE96C64-AB93-4D94-82AB-DBF1C4E813F9}" destId="{A9909574-6431-4AFC-8AA5-15D593997D64}" srcOrd="0" destOrd="0" presId="urn:microsoft.com/office/officeart/2005/8/layout/vList2"/>
    <dgm:cxn modelId="{34CB3008-5617-4DF0-BAC5-E34DB5A83512}" type="presParOf" srcId="{C3D0B415-549D-47E2-9ABA-123C2C197C86}" destId="{A9909574-6431-4AFC-8AA5-15D593997D64}" srcOrd="0" destOrd="0" presId="urn:microsoft.com/office/officeart/2005/8/layout/vList2"/>
    <dgm:cxn modelId="{7702B5A2-22C8-4706-8436-241208B8172A}" type="presParOf" srcId="{C3D0B415-549D-47E2-9ABA-123C2C197C86}" destId="{9AAAD53B-9656-4495-8481-AC6C87F696E5}" srcOrd="1" destOrd="0" presId="urn:microsoft.com/office/officeart/2005/8/layout/vList2"/>
    <dgm:cxn modelId="{A1252922-51F9-4510-B0EB-D2E9CDBD733B}" type="presParOf" srcId="{C3D0B415-549D-47E2-9ABA-123C2C197C86}" destId="{238E42B5-7DA6-456A-AAF0-4D98895B39BC}" srcOrd="2" destOrd="0" presId="urn:microsoft.com/office/officeart/2005/8/layout/vList2"/>
    <dgm:cxn modelId="{22FD1B99-7BA8-4AFC-B6E5-C70D79BF43BB}" type="presParOf" srcId="{C3D0B415-549D-47E2-9ABA-123C2C197C86}" destId="{5E252BE0-292A-420B-9FC9-D29EF640E4D7}" srcOrd="3" destOrd="0" presId="urn:microsoft.com/office/officeart/2005/8/layout/vList2"/>
    <dgm:cxn modelId="{293F8EB9-4CAC-4E3C-B835-C1C8F1B766D5}" type="presParOf" srcId="{C3D0B415-549D-47E2-9ABA-123C2C197C86}" destId="{6707C7B9-7137-485A-91F8-53E97162FE83}" srcOrd="4" destOrd="0" presId="urn:microsoft.com/office/officeart/2005/8/layout/vList2"/>
    <dgm:cxn modelId="{677018F7-31DC-4991-BD11-A0236084B7CF}" type="presParOf" srcId="{C3D0B415-549D-47E2-9ABA-123C2C197C86}" destId="{83C61D6B-3A80-42DA-912C-560AE641A41A}" srcOrd="5" destOrd="0" presId="urn:microsoft.com/office/officeart/2005/8/layout/vList2"/>
    <dgm:cxn modelId="{11048D45-4C62-4E3D-9916-7662B22CEB98}" type="presParOf" srcId="{C3D0B415-549D-47E2-9ABA-123C2C197C86}" destId="{F9C6D8E4-38FD-41F6-B347-F506AB18473D}" srcOrd="6" destOrd="0" presId="urn:microsoft.com/office/officeart/2005/8/layout/vList2"/>
    <dgm:cxn modelId="{A85AD100-87A8-4602-9A17-97CADC5BADAF}" type="presParOf" srcId="{C3D0B415-549D-47E2-9ABA-123C2C197C86}" destId="{C94BBD26-78E7-42C4-B545-AD1669005D0A}" srcOrd="7" destOrd="0" presId="urn:microsoft.com/office/officeart/2005/8/layout/vList2"/>
    <dgm:cxn modelId="{FB81B924-6F0C-4A07-B23F-9E999268026A}" type="presParOf" srcId="{C3D0B415-549D-47E2-9ABA-123C2C197C86}" destId="{943381A4-F40F-49B3-8FC5-058D74F789F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AC11516-48AF-42F8-99C4-8CA09328A02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1E2188-B64B-4A75-95D9-77F2A7EA63B7}">
      <dgm:prSet/>
      <dgm:spPr/>
      <dgm:t>
        <a:bodyPr/>
        <a:lstStyle/>
        <a:p>
          <a:pPr marL="0" indent="354013"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Корхона ишлаб чиқариш харажатлари деганда товар ва хизматларни ишлаб чиқариш ва истеъмолчиларга етказиб беришга қилинадиган барча сарфлар тушунилади: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F98E022-0D73-4658-A5C0-C9620C9E8F30}" type="parTrans" cxnId="{4A851DA3-B5F9-4C1C-9B09-6104F92002D1}">
      <dgm:prSet/>
      <dgm:spPr/>
      <dgm:t>
        <a:bodyPr/>
        <a:lstStyle/>
        <a:p>
          <a:endParaRPr lang="ru-RU"/>
        </a:p>
      </dgm:t>
    </dgm:pt>
    <dgm:pt modelId="{9BE66A8F-B412-4585-BB49-6F4BC376F9B8}" type="sibTrans" cxnId="{4A851DA3-B5F9-4C1C-9B09-6104F92002D1}">
      <dgm:prSet/>
      <dgm:spPr/>
      <dgm:t>
        <a:bodyPr/>
        <a:lstStyle/>
        <a:p>
          <a:endParaRPr lang="ru-RU"/>
        </a:p>
      </dgm:t>
    </dgm:pt>
    <dgm:pt modelId="{0E448A49-3B61-4DF8-A052-03662CCDFBAF}" type="pres">
      <dgm:prSet presAssocID="{8AC11516-48AF-42F8-99C4-8CA09328A0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1F12FB-C7CC-4CB6-A096-7EF726581DE8}" type="pres">
      <dgm:prSet presAssocID="{661E2188-B64B-4A75-95D9-77F2A7EA63B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851DA3-B5F9-4C1C-9B09-6104F92002D1}" srcId="{8AC11516-48AF-42F8-99C4-8CA09328A024}" destId="{661E2188-B64B-4A75-95D9-77F2A7EA63B7}" srcOrd="0" destOrd="0" parTransId="{EF98E022-0D73-4658-A5C0-C9620C9E8F30}" sibTransId="{9BE66A8F-B412-4585-BB49-6F4BC376F9B8}"/>
    <dgm:cxn modelId="{3C1509A7-72D2-467F-9168-69AF04E8F62D}" type="presOf" srcId="{661E2188-B64B-4A75-95D9-77F2A7EA63B7}" destId="{B31F12FB-C7CC-4CB6-A096-7EF726581DE8}" srcOrd="0" destOrd="0" presId="urn:microsoft.com/office/officeart/2005/8/layout/vList2"/>
    <dgm:cxn modelId="{1C4A1E19-22C6-49B4-AB22-0905A481D48C}" type="presOf" srcId="{8AC11516-48AF-42F8-99C4-8CA09328A024}" destId="{0E448A49-3B61-4DF8-A052-03662CCDFBAF}" srcOrd="0" destOrd="0" presId="urn:microsoft.com/office/officeart/2005/8/layout/vList2"/>
    <dgm:cxn modelId="{0CCA40B1-8102-42C7-94FC-3FD8F8460627}" type="presParOf" srcId="{0E448A49-3B61-4DF8-A052-03662CCDFBAF}" destId="{B31F12FB-C7CC-4CB6-A096-7EF726581D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2514E71-15D1-4B6D-B822-444EB330621C}" type="doc">
      <dgm:prSet loTypeId="urn:microsoft.com/office/officeart/2005/8/layout/vList2" loCatId="list" qsTypeId="urn:microsoft.com/office/officeart/2005/8/quickstyle/3d1" qsCatId="3D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38AE6AF8-BE95-4084-A108-E32E454CAE3C}">
      <dgm:prSet/>
      <dgm:spPr/>
      <dgm:t>
        <a:bodyPr/>
        <a:lstStyle/>
        <a:p>
          <a:pPr marL="0" indent="354013" algn="just"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Корхона томонидан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чиқаришга қилинган барча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сарф-харажатларнинг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пулдаги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ифодаси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маҳсулот таннархини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қилади.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68FB7B6-AC5B-4C70-85FF-AF43874233B9}" type="parTrans" cxnId="{6431F793-CEC1-4ABD-BB92-E7C02A54E687}">
      <dgm:prSet/>
      <dgm:spPr/>
      <dgm:t>
        <a:bodyPr/>
        <a:lstStyle/>
        <a:p>
          <a:endParaRPr lang="ru-RU"/>
        </a:p>
      </dgm:t>
    </dgm:pt>
    <dgm:pt modelId="{285AF918-64DE-42C1-AC4C-EA615330EB78}" type="sibTrans" cxnId="{6431F793-CEC1-4ABD-BB92-E7C02A54E687}">
      <dgm:prSet/>
      <dgm:spPr/>
      <dgm:t>
        <a:bodyPr/>
        <a:lstStyle/>
        <a:p>
          <a:endParaRPr lang="ru-RU"/>
        </a:p>
      </dgm:t>
    </dgm:pt>
    <dgm:pt modelId="{BA83D96A-8CD2-4905-A283-67FCA22A37B7}" type="pres">
      <dgm:prSet presAssocID="{A2514E71-15D1-4B6D-B822-444EB330621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21985F-84AF-4CD4-BF3B-B3ADB8B1D182}" type="pres">
      <dgm:prSet presAssocID="{38AE6AF8-BE95-4084-A108-E32E454CAE3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6B8421-BB6B-47D1-90A4-22EE84A30B4F}" type="presOf" srcId="{38AE6AF8-BE95-4084-A108-E32E454CAE3C}" destId="{0A21985F-84AF-4CD4-BF3B-B3ADB8B1D182}" srcOrd="0" destOrd="0" presId="urn:microsoft.com/office/officeart/2005/8/layout/vList2"/>
    <dgm:cxn modelId="{B09A062F-42CA-4A01-98BC-66F269F7DC2F}" type="presOf" srcId="{A2514E71-15D1-4B6D-B822-444EB330621C}" destId="{BA83D96A-8CD2-4905-A283-67FCA22A37B7}" srcOrd="0" destOrd="0" presId="urn:microsoft.com/office/officeart/2005/8/layout/vList2"/>
    <dgm:cxn modelId="{6431F793-CEC1-4ABD-BB92-E7C02A54E687}" srcId="{A2514E71-15D1-4B6D-B822-444EB330621C}" destId="{38AE6AF8-BE95-4084-A108-E32E454CAE3C}" srcOrd="0" destOrd="0" parTransId="{868FB7B6-AC5B-4C70-85FF-AF43874233B9}" sibTransId="{285AF918-64DE-42C1-AC4C-EA615330EB78}"/>
    <dgm:cxn modelId="{DEBEBDB3-C99D-47F7-BDA6-53BEEED07441}" type="presParOf" srcId="{BA83D96A-8CD2-4905-A283-67FCA22A37B7}" destId="{0A21985F-84AF-4CD4-BF3B-B3ADB8B1D18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2B07363-72D0-4F10-B0DE-A26833A22CA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7A4EA1A-E47F-4AFE-B19A-DCF28505E7E0}">
      <dgm:prSet/>
      <dgm:spPr/>
      <dgm:t>
        <a:bodyPr/>
        <a:lstStyle/>
        <a:p>
          <a:pPr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k  =  с + v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8EC0B1D-F94B-43F9-9713-8168D889F994}" type="parTrans" cxnId="{0B4BE476-5595-4AB2-AB6B-EE02F5E59412}">
      <dgm:prSet/>
      <dgm:spPr/>
      <dgm:t>
        <a:bodyPr/>
        <a:lstStyle/>
        <a:p>
          <a:endParaRPr lang="ru-RU"/>
        </a:p>
      </dgm:t>
    </dgm:pt>
    <dgm:pt modelId="{1EF76B0A-6A7A-4945-8B1C-16045EEC774C}" type="sibTrans" cxnId="{0B4BE476-5595-4AB2-AB6B-EE02F5E59412}">
      <dgm:prSet/>
      <dgm:spPr/>
      <dgm:t>
        <a:bodyPr/>
        <a:lstStyle/>
        <a:p>
          <a:endParaRPr lang="ru-RU"/>
        </a:p>
      </dgm:t>
    </dgm:pt>
    <dgm:pt modelId="{66F9215B-9B3C-42BF-96CD-497AC1273BFC}" type="pres">
      <dgm:prSet presAssocID="{62B07363-72D0-4F10-B0DE-A26833A22CA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88D888-FA3D-4533-B495-A0D63544778A}" type="pres">
      <dgm:prSet presAssocID="{A7A4EA1A-E47F-4AFE-B19A-DCF28505E7E0}" presName="parentText" presStyleLbl="node1" presStyleIdx="0" presStyleCnt="1" custLinFactNeighborY="3304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4BE476-5595-4AB2-AB6B-EE02F5E59412}" srcId="{62B07363-72D0-4F10-B0DE-A26833A22CA1}" destId="{A7A4EA1A-E47F-4AFE-B19A-DCF28505E7E0}" srcOrd="0" destOrd="0" parTransId="{A8EC0B1D-F94B-43F9-9713-8168D889F994}" sibTransId="{1EF76B0A-6A7A-4945-8B1C-16045EEC774C}"/>
    <dgm:cxn modelId="{E920C2A2-3F89-4CB5-AF3B-526C5D12D67F}" type="presOf" srcId="{62B07363-72D0-4F10-B0DE-A26833A22CA1}" destId="{66F9215B-9B3C-42BF-96CD-497AC1273BFC}" srcOrd="0" destOrd="0" presId="urn:microsoft.com/office/officeart/2005/8/layout/vList2"/>
    <dgm:cxn modelId="{D4A0FC2F-9F7F-418E-9F1A-FD47909D5D79}" type="presOf" srcId="{A7A4EA1A-E47F-4AFE-B19A-DCF28505E7E0}" destId="{E388D888-FA3D-4533-B495-A0D63544778A}" srcOrd="0" destOrd="0" presId="urn:microsoft.com/office/officeart/2005/8/layout/vList2"/>
    <dgm:cxn modelId="{34A7D356-F5A5-4A25-9CD1-8027B47B5250}" type="presParOf" srcId="{66F9215B-9B3C-42BF-96CD-497AC1273BFC}" destId="{E388D888-FA3D-4533-B495-A0D63544778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4D3B809-1215-4D4C-8963-483D9F79B6E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026E57E-B4FF-4581-BFE2-7FFE7FF04166}">
      <dgm:prSet custT="1"/>
      <dgm:spPr/>
      <dgm:t>
        <a:bodyPr/>
        <a:lstStyle/>
        <a:p>
          <a:pPr algn="ctr" rtl="0"/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намоён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бўлиш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соҳасига кўра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туркумланиши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0CFCAE11-20B5-40BC-BD9C-ED6A293DEA6E}" type="parTrans" cxnId="{DB3D6031-061C-4ED2-97FA-FCFAAE9A9F51}">
      <dgm:prSet/>
      <dgm:spPr/>
      <dgm:t>
        <a:bodyPr/>
        <a:lstStyle/>
        <a:p>
          <a:endParaRPr lang="ru-RU"/>
        </a:p>
      </dgm:t>
    </dgm:pt>
    <dgm:pt modelId="{31D0B405-6DDE-4B03-BA53-993006B0442A}" type="sibTrans" cxnId="{DB3D6031-061C-4ED2-97FA-FCFAAE9A9F51}">
      <dgm:prSet/>
      <dgm:spPr/>
      <dgm:t>
        <a:bodyPr/>
        <a:lstStyle/>
        <a:p>
          <a:endParaRPr lang="ru-RU"/>
        </a:p>
      </dgm:t>
    </dgm:pt>
    <dgm:pt modelId="{7E69FBF2-CA09-47DD-8CD5-511B51D282E4}" type="pres">
      <dgm:prSet presAssocID="{D4D3B809-1215-4D4C-8963-483D9F79B6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3B0F25-D64B-465C-891E-A9DFC18E270B}" type="pres">
      <dgm:prSet presAssocID="{C026E57E-B4FF-4581-BFE2-7FFE7FF0416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3D6031-061C-4ED2-97FA-FCFAAE9A9F51}" srcId="{D4D3B809-1215-4D4C-8963-483D9F79B6ED}" destId="{C026E57E-B4FF-4581-BFE2-7FFE7FF04166}" srcOrd="0" destOrd="0" parTransId="{0CFCAE11-20B5-40BC-BD9C-ED6A293DEA6E}" sibTransId="{31D0B405-6DDE-4B03-BA53-993006B0442A}"/>
    <dgm:cxn modelId="{AC397B03-F5AE-456C-9D58-01ECB13EFE1F}" type="presOf" srcId="{D4D3B809-1215-4D4C-8963-483D9F79B6ED}" destId="{7E69FBF2-CA09-47DD-8CD5-511B51D282E4}" srcOrd="0" destOrd="0" presId="urn:microsoft.com/office/officeart/2005/8/layout/vList2"/>
    <dgm:cxn modelId="{B2677C38-6B2C-4D18-A936-6241072454B6}" type="presOf" srcId="{C026E57E-B4FF-4581-BFE2-7FFE7FF04166}" destId="{F43B0F25-D64B-465C-891E-A9DFC18E270B}" srcOrd="0" destOrd="0" presId="urn:microsoft.com/office/officeart/2005/8/layout/vList2"/>
    <dgm:cxn modelId="{7EBD3046-3D2B-419A-9657-A82456F103E6}" type="presParOf" srcId="{7E69FBF2-CA09-47DD-8CD5-511B51D282E4}" destId="{F43B0F25-D64B-465C-891E-A9DFC18E270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E4DCED4-DC5F-40CE-97C2-DC3BAA6BE3E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F96EEB4-8EF5-40C6-B959-CD2CF2481F5B}">
      <dgm:prSet/>
      <dgm:spPr/>
      <dgm:t>
        <a:bodyPr/>
        <a:lstStyle/>
        <a:p>
          <a:pPr marL="0" indent="354013" algn="just" rtl="0"/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Бевосита ишлаб чиқариш харажатлари фақат товарни ишлаб чиқариш билан боғлиқ харажатларни ўз ичига олиб, товар бирлиги қийматининг фақат бир қисмини ташкил қилади.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078E82F2-79E0-40A1-AA6F-6B35DFFBC4B3}" type="parTrans" cxnId="{DFC26B0B-64AD-486D-BEE6-CAB5385BDC99}">
      <dgm:prSet/>
      <dgm:spPr/>
      <dgm:t>
        <a:bodyPr/>
        <a:lstStyle/>
        <a:p>
          <a:endParaRPr lang="ru-RU"/>
        </a:p>
      </dgm:t>
    </dgm:pt>
    <dgm:pt modelId="{15631D56-2AEE-468A-BA1F-533A440F07A8}" type="sibTrans" cxnId="{DFC26B0B-64AD-486D-BEE6-CAB5385BDC99}">
      <dgm:prSet/>
      <dgm:spPr/>
      <dgm:t>
        <a:bodyPr/>
        <a:lstStyle/>
        <a:p>
          <a:endParaRPr lang="ru-RU"/>
        </a:p>
      </dgm:t>
    </dgm:pt>
    <dgm:pt modelId="{15616E3B-EF1D-477E-814B-24B66082C9A9}" type="pres">
      <dgm:prSet presAssocID="{BE4DCED4-DC5F-40CE-97C2-DC3BAA6BE3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8F6856-3628-475E-B402-64C288C1F34C}" type="pres">
      <dgm:prSet presAssocID="{7F96EEB4-8EF5-40C6-B959-CD2CF2481F5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C26B0B-64AD-486D-BEE6-CAB5385BDC99}" srcId="{BE4DCED4-DC5F-40CE-97C2-DC3BAA6BE3E7}" destId="{7F96EEB4-8EF5-40C6-B959-CD2CF2481F5B}" srcOrd="0" destOrd="0" parTransId="{078E82F2-79E0-40A1-AA6F-6B35DFFBC4B3}" sibTransId="{15631D56-2AEE-468A-BA1F-533A440F07A8}"/>
    <dgm:cxn modelId="{20182EC1-86BC-415D-93F1-877E693BBF8E}" type="presOf" srcId="{7F96EEB4-8EF5-40C6-B959-CD2CF2481F5B}" destId="{088F6856-3628-475E-B402-64C288C1F34C}" srcOrd="0" destOrd="0" presId="urn:microsoft.com/office/officeart/2005/8/layout/vList2"/>
    <dgm:cxn modelId="{49BA1FE7-F8B9-4FB6-B4DE-F740238BBA6D}" type="presOf" srcId="{BE4DCED4-DC5F-40CE-97C2-DC3BAA6BE3E7}" destId="{15616E3B-EF1D-477E-814B-24B66082C9A9}" srcOrd="0" destOrd="0" presId="urn:microsoft.com/office/officeart/2005/8/layout/vList2"/>
    <dgm:cxn modelId="{83B762A0-A0B0-490C-84CE-5C52DB56A651}" type="presParOf" srcId="{15616E3B-EF1D-477E-814B-24B66082C9A9}" destId="{088F6856-3628-475E-B402-64C288C1F34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B6A7A77-7168-453B-BC2D-5F04DE24A311}" type="doc">
      <dgm:prSet loTypeId="urn:microsoft.com/office/officeart/2005/8/layout/hierarchy3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36FB508-6181-4723-8D7A-FC152F95940F}">
      <dgm:prSet custT="1"/>
      <dgm:spPr/>
      <dgm:t>
        <a:bodyPr/>
        <a:lstStyle/>
        <a:p>
          <a:pPr marL="0" indent="354013" algn="just" rtl="0"/>
          <a:r>
            <a:rPr lang="uz-Cyrl-UZ" sz="2000" b="1" dirty="0" smtClean="0">
              <a:latin typeface="Times New Roman" pitchFamily="18" charset="0"/>
              <a:cs typeface="Times New Roman" pitchFamily="18" charset="0"/>
            </a:rPr>
            <a:t>Муомала харажатлари тушунчаси товарларни сотиш жараёни билан боғлиқ бўлиб, шу товарларни ишлаб чиқарувчидан истеъмолчига етказилгунча кетадиган сарфларга айтилади.</a:t>
          </a:r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A2808E13-80B2-4A4B-9771-360A222C693E}" type="parTrans" cxnId="{AB8E0250-CAE0-4E5B-AB67-AE1D274AFD8A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A9FCBD0-1B89-4ED9-BE2D-18863B4E7365}" type="sibTrans" cxnId="{AB8E0250-CAE0-4E5B-AB67-AE1D274AFD8A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7DF53F8-3A7B-4C1A-A49C-F5587DEB0771}">
      <dgm:prSet/>
      <dgm:spPr/>
      <dgm:t>
        <a:bodyPr/>
        <a:lstStyle/>
        <a:p>
          <a:pPr marL="0" indent="354013" algn="just" rtl="0"/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Товарларни ўраш, қадоқлаш, саралаш, транспортга ортиш, ташиш ва сақлаш харажатлари қўшимча муомала харажатлари ҳисобланади.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10534C3C-C123-4DB8-A471-0CDF3CAC0BC2}" type="parTrans" cxnId="{F99A2828-F1E8-492C-903C-D38DEA4C942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A4FEE5-D59E-4166-A51F-C96D1AFD654A}" type="sibTrans" cxnId="{F99A2828-F1E8-492C-903C-D38DEA4C942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9CA0F8D-07E8-4D23-B340-DC2AC85CC0EC}">
      <dgm:prSet/>
      <dgm:spPr/>
      <dgm:t>
        <a:bodyPr/>
        <a:lstStyle/>
        <a:p>
          <a:pPr marL="0" indent="354013" algn="just" rtl="0"/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Cоф муомала харажатлари товарни сотиш билан боғлиқ бўлиб, сотувчиларнинг маоши, маркетинг (истеъмолчилар талабини ўрганиш), реклама ва шу каби харажатлардан иборат бўлади.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493FBFEA-3EE5-405A-952A-93C8CE3D42B3}" type="parTrans" cxnId="{E84DEC83-0FDB-4FB7-A6F8-8B43E868F19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CE7F55B-CE05-4056-A595-F4B113FAAC50}" type="sibTrans" cxnId="{E84DEC83-0FDB-4FB7-A6F8-8B43E868F19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D0F1B9D-1173-4127-ACAE-75192A24565A}" type="pres">
      <dgm:prSet presAssocID="{9B6A7A77-7168-453B-BC2D-5F04DE24A3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F3D5581-8B29-4D0D-B181-009A373F1118}" type="pres">
      <dgm:prSet presAssocID="{736FB508-6181-4723-8D7A-FC152F95940F}" presName="root" presStyleCnt="0"/>
      <dgm:spPr/>
    </dgm:pt>
    <dgm:pt modelId="{880D9045-D4C8-4E21-A6B3-B4D8E1415275}" type="pres">
      <dgm:prSet presAssocID="{736FB508-6181-4723-8D7A-FC152F95940F}" presName="rootComposite" presStyleCnt="0"/>
      <dgm:spPr/>
    </dgm:pt>
    <dgm:pt modelId="{D146C255-0D57-4118-A038-F057CC76CD79}" type="pres">
      <dgm:prSet presAssocID="{736FB508-6181-4723-8D7A-FC152F95940F}" presName="rootText" presStyleLbl="node1" presStyleIdx="0" presStyleCnt="1" custScaleX="339073"/>
      <dgm:spPr/>
      <dgm:t>
        <a:bodyPr/>
        <a:lstStyle/>
        <a:p>
          <a:endParaRPr lang="ru-RU"/>
        </a:p>
      </dgm:t>
    </dgm:pt>
    <dgm:pt modelId="{EF0D6CEE-9994-4CF6-8202-5F2D209C0031}" type="pres">
      <dgm:prSet presAssocID="{736FB508-6181-4723-8D7A-FC152F95940F}" presName="rootConnector" presStyleLbl="node1" presStyleIdx="0" presStyleCnt="1"/>
      <dgm:spPr/>
      <dgm:t>
        <a:bodyPr/>
        <a:lstStyle/>
        <a:p>
          <a:endParaRPr lang="ru-RU"/>
        </a:p>
      </dgm:t>
    </dgm:pt>
    <dgm:pt modelId="{79593801-4D25-4191-98F9-24F2430CED03}" type="pres">
      <dgm:prSet presAssocID="{736FB508-6181-4723-8D7A-FC152F95940F}" presName="childShape" presStyleCnt="0"/>
      <dgm:spPr/>
    </dgm:pt>
    <dgm:pt modelId="{79666772-A20E-45DD-A1D1-5C2442833AEC}" type="pres">
      <dgm:prSet presAssocID="{10534C3C-C123-4DB8-A471-0CDF3CAC0BC2}" presName="Name13" presStyleLbl="parChTrans1D2" presStyleIdx="0" presStyleCnt="2"/>
      <dgm:spPr/>
      <dgm:t>
        <a:bodyPr/>
        <a:lstStyle/>
        <a:p>
          <a:endParaRPr lang="ru-RU"/>
        </a:p>
      </dgm:t>
    </dgm:pt>
    <dgm:pt modelId="{C39ABEB2-04BD-4FE1-B31C-2DCB99CC187E}" type="pres">
      <dgm:prSet presAssocID="{17DF53F8-3A7B-4C1A-A49C-F5587DEB0771}" presName="childText" presStyleLbl="bgAcc1" presStyleIdx="0" presStyleCnt="2" custScaleX="3390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B2B050-553E-42D7-B67F-204E1EDF0A55}" type="pres">
      <dgm:prSet presAssocID="{493FBFEA-3EE5-405A-952A-93C8CE3D42B3}" presName="Name13" presStyleLbl="parChTrans1D2" presStyleIdx="1" presStyleCnt="2"/>
      <dgm:spPr/>
      <dgm:t>
        <a:bodyPr/>
        <a:lstStyle/>
        <a:p>
          <a:endParaRPr lang="ru-RU"/>
        </a:p>
      </dgm:t>
    </dgm:pt>
    <dgm:pt modelId="{4B3297A5-8B53-4331-B112-12D6BAE8EA7E}" type="pres">
      <dgm:prSet presAssocID="{F9CA0F8D-07E8-4D23-B340-DC2AC85CC0EC}" presName="childText" presStyleLbl="bgAcc1" presStyleIdx="1" presStyleCnt="2" custScaleX="3390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4DEC83-0FDB-4FB7-A6F8-8B43E868F193}" srcId="{736FB508-6181-4723-8D7A-FC152F95940F}" destId="{F9CA0F8D-07E8-4D23-B340-DC2AC85CC0EC}" srcOrd="1" destOrd="0" parTransId="{493FBFEA-3EE5-405A-952A-93C8CE3D42B3}" sibTransId="{4CE7F55B-CE05-4056-A595-F4B113FAAC50}"/>
    <dgm:cxn modelId="{F99A2828-F1E8-492C-903C-D38DEA4C942C}" srcId="{736FB508-6181-4723-8D7A-FC152F95940F}" destId="{17DF53F8-3A7B-4C1A-A49C-F5587DEB0771}" srcOrd="0" destOrd="0" parTransId="{10534C3C-C123-4DB8-A471-0CDF3CAC0BC2}" sibTransId="{2EA4FEE5-D59E-4166-A51F-C96D1AFD654A}"/>
    <dgm:cxn modelId="{AB8E0250-CAE0-4E5B-AB67-AE1D274AFD8A}" srcId="{9B6A7A77-7168-453B-BC2D-5F04DE24A311}" destId="{736FB508-6181-4723-8D7A-FC152F95940F}" srcOrd="0" destOrd="0" parTransId="{A2808E13-80B2-4A4B-9771-360A222C693E}" sibTransId="{6A9FCBD0-1B89-4ED9-BE2D-18863B4E7365}"/>
    <dgm:cxn modelId="{414A4CD4-D8D3-46C5-9C95-14C01B8F879A}" type="presOf" srcId="{10534C3C-C123-4DB8-A471-0CDF3CAC0BC2}" destId="{79666772-A20E-45DD-A1D1-5C2442833AEC}" srcOrd="0" destOrd="0" presId="urn:microsoft.com/office/officeart/2005/8/layout/hierarchy3"/>
    <dgm:cxn modelId="{89A7C462-C894-412F-B35D-398D370B286F}" type="presOf" srcId="{736FB508-6181-4723-8D7A-FC152F95940F}" destId="{D146C255-0D57-4118-A038-F057CC76CD79}" srcOrd="0" destOrd="0" presId="urn:microsoft.com/office/officeart/2005/8/layout/hierarchy3"/>
    <dgm:cxn modelId="{AEA64640-FE7A-4D66-A062-E89041A1CE8C}" type="presOf" srcId="{9B6A7A77-7168-453B-BC2D-5F04DE24A311}" destId="{4D0F1B9D-1173-4127-ACAE-75192A24565A}" srcOrd="0" destOrd="0" presId="urn:microsoft.com/office/officeart/2005/8/layout/hierarchy3"/>
    <dgm:cxn modelId="{6FC85947-CE89-477B-98DC-D4AD42DCEA98}" type="presOf" srcId="{736FB508-6181-4723-8D7A-FC152F95940F}" destId="{EF0D6CEE-9994-4CF6-8202-5F2D209C0031}" srcOrd="1" destOrd="0" presId="urn:microsoft.com/office/officeart/2005/8/layout/hierarchy3"/>
    <dgm:cxn modelId="{210BB5D9-2786-475C-91AF-CDADDD3CE88B}" type="presOf" srcId="{493FBFEA-3EE5-405A-952A-93C8CE3D42B3}" destId="{C6B2B050-553E-42D7-B67F-204E1EDF0A55}" srcOrd="0" destOrd="0" presId="urn:microsoft.com/office/officeart/2005/8/layout/hierarchy3"/>
    <dgm:cxn modelId="{4A1E65F1-6C5C-4CB9-BEE9-C1C189EA01C9}" type="presOf" srcId="{17DF53F8-3A7B-4C1A-A49C-F5587DEB0771}" destId="{C39ABEB2-04BD-4FE1-B31C-2DCB99CC187E}" srcOrd="0" destOrd="0" presId="urn:microsoft.com/office/officeart/2005/8/layout/hierarchy3"/>
    <dgm:cxn modelId="{510FF65A-1749-4705-9967-73C2CA91F1D1}" type="presOf" srcId="{F9CA0F8D-07E8-4D23-B340-DC2AC85CC0EC}" destId="{4B3297A5-8B53-4331-B112-12D6BAE8EA7E}" srcOrd="0" destOrd="0" presId="urn:microsoft.com/office/officeart/2005/8/layout/hierarchy3"/>
    <dgm:cxn modelId="{FC047318-714A-46FD-A0BA-4113DFD77152}" type="presParOf" srcId="{4D0F1B9D-1173-4127-ACAE-75192A24565A}" destId="{AF3D5581-8B29-4D0D-B181-009A373F1118}" srcOrd="0" destOrd="0" presId="urn:microsoft.com/office/officeart/2005/8/layout/hierarchy3"/>
    <dgm:cxn modelId="{E1CF299C-6121-42B9-8440-BA8A006F2E16}" type="presParOf" srcId="{AF3D5581-8B29-4D0D-B181-009A373F1118}" destId="{880D9045-D4C8-4E21-A6B3-B4D8E1415275}" srcOrd="0" destOrd="0" presId="urn:microsoft.com/office/officeart/2005/8/layout/hierarchy3"/>
    <dgm:cxn modelId="{98138257-F1C9-42E4-832C-B1155ED81686}" type="presParOf" srcId="{880D9045-D4C8-4E21-A6B3-B4D8E1415275}" destId="{D146C255-0D57-4118-A038-F057CC76CD79}" srcOrd="0" destOrd="0" presId="urn:microsoft.com/office/officeart/2005/8/layout/hierarchy3"/>
    <dgm:cxn modelId="{94B661B9-F9AA-449A-B949-E2DC57C3CF2B}" type="presParOf" srcId="{880D9045-D4C8-4E21-A6B3-B4D8E1415275}" destId="{EF0D6CEE-9994-4CF6-8202-5F2D209C0031}" srcOrd="1" destOrd="0" presId="urn:microsoft.com/office/officeart/2005/8/layout/hierarchy3"/>
    <dgm:cxn modelId="{6284975E-1E49-4D14-B357-83C0679BFD55}" type="presParOf" srcId="{AF3D5581-8B29-4D0D-B181-009A373F1118}" destId="{79593801-4D25-4191-98F9-24F2430CED03}" srcOrd="1" destOrd="0" presId="urn:microsoft.com/office/officeart/2005/8/layout/hierarchy3"/>
    <dgm:cxn modelId="{59852573-24B8-4F0B-8819-0EC21B4FB32A}" type="presParOf" srcId="{79593801-4D25-4191-98F9-24F2430CED03}" destId="{79666772-A20E-45DD-A1D1-5C2442833AEC}" srcOrd="0" destOrd="0" presId="urn:microsoft.com/office/officeart/2005/8/layout/hierarchy3"/>
    <dgm:cxn modelId="{AC2A02E3-B95C-4DE3-AF0E-60916294AFB7}" type="presParOf" srcId="{79593801-4D25-4191-98F9-24F2430CED03}" destId="{C39ABEB2-04BD-4FE1-B31C-2DCB99CC187E}" srcOrd="1" destOrd="0" presId="urn:microsoft.com/office/officeart/2005/8/layout/hierarchy3"/>
    <dgm:cxn modelId="{21BB9BCA-B8AC-4014-A17A-B67380254F64}" type="presParOf" srcId="{79593801-4D25-4191-98F9-24F2430CED03}" destId="{C6B2B050-553E-42D7-B67F-204E1EDF0A55}" srcOrd="2" destOrd="0" presId="urn:microsoft.com/office/officeart/2005/8/layout/hierarchy3"/>
    <dgm:cxn modelId="{B7B75F7F-967E-447E-A4C2-68F4D610B408}" type="presParOf" srcId="{79593801-4D25-4191-98F9-24F2430CED03}" destId="{4B3297A5-8B53-4331-B112-12D6BAE8EA7E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6E11D75-2403-4AF3-9AD1-BE647E8FF89E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9385EA-57B3-4909-BD4B-20AC722E9E33}">
      <dgm:prSet custT="1"/>
      <dgm:spPr/>
      <dgm:t>
        <a:bodyPr/>
        <a:lstStyle/>
        <a:p>
          <a:pPr rtl="0"/>
          <a:r>
            <a:rPr lang="uz-Cyrl-UZ" sz="2400" b="1" dirty="0" smtClean="0">
              <a:latin typeface="Times New Roman" pitchFamily="18" charset="0"/>
              <a:cs typeface="Times New Roman" pitchFamily="18" charset="0"/>
            </a:rPr>
            <a:t>ТАШҚИ ХАРАЖАТЛАР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309D712-2C66-4643-8FDC-7F2B1B4F82F7}" type="parTrans" cxnId="{C54888C8-0F42-4E41-B57E-D2034B7B869B}">
      <dgm:prSet/>
      <dgm:spPr/>
      <dgm:t>
        <a:bodyPr/>
        <a:lstStyle/>
        <a:p>
          <a:endParaRPr lang="ru-RU"/>
        </a:p>
      </dgm:t>
    </dgm:pt>
    <dgm:pt modelId="{C43F1A97-9D74-4FF4-AD9A-B17B3081CEDA}" type="sibTrans" cxnId="{C54888C8-0F42-4E41-B57E-D2034B7B869B}">
      <dgm:prSet/>
      <dgm:spPr/>
      <dgm:t>
        <a:bodyPr/>
        <a:lstStyle/>
        <a:p>
          <a:endParaRPr lang="ru-RU"/>
        </a:p>
      </dgm:t>
    </dgm:pt>
    <dgm:pt modelId="{DCBF63F6-0DE0-4519-AB0D-9B7345335ECE}">
      <dgm:prSet/>
      <dgm:spPr/>
      <dgm:t>
        <a:bodyPr/>
        <a:lstStyle/>
        <a:p>
          <a:pPr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 корхона томонидан зарур ресурс ва хизматларни ташқаридан тўлов асосида жалб этиши учун сарф қилинган харажатлардир.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1A3603B-1C4C-4EA9-A9D4-2F8323B2538E}" type="parTrans" cxnId="{6D39195C-065F-48D3-8277-98A4784C85B4}">
      <dgm:prSet/>
      <dgm:spPr/>
      <dgm:t>
        <a:bodyPr/>
        <a:lstStyle/>
        <a:p>
          <a:endParaRPr lang="ru-RU"/>
        </a:p>
      </dgm:t>
    </dgm:pt>
    <dgm:pt modelId="{87004B61-BCDF-4F30-B9FE-5B013B0F33AE}" type="sibTrans" cxnId="{6D39195C-065F-48D3-8277-98A4784C85B4}">
      <dgm:prSet/>
      <dgm:spPr/>
      <dgm:t>
        <a:bodyPr/>
        <a:lstStyle/>
        <a:p>
          <a:endParaRPr lang="ru-RU"/>
        </a:p>
      </dgm:t>
    </dgm:pt>
    <dgm:pt modelId="{DE743C81-B394-4DF9-9C6D-4E11E8FB32EA}" type="pres">
      <dgm:prSet presAssocID="{56E11D75-2403-4AF3-9AD1-BE647E8FF89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F5F7C8-7B50-487D-9D5D-F2C95A6E89B4}" type="pres">
      <dgm:prSet presAssocID="{E09385EA-57B3-4909-BD4B-20AC722E9E33}" presName="composite" presStyleCnt="0"/>
      <dgm:spPr/>
    </dgm:pt>
    <dgm:pt modelId="{25E9A91A-BFC6-463E-9430-266C2B15842F}" type="pres">
      <dgm:prSet presAssocID="{E09385EA-57B3-4909-BD4B-20AC722E9E33}" presName="parTx" presStyleLbl="alignNode1" presStyleIdx="0" presStyleCnt="1" custLinFactNeighborX="69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B3ACE7-D7CE-4AED-8EEE-1A3117DBA494}" type="pres">
      <dgm:prSet presAssocID="{E09385EA-57B3-4909-BD4B-20AC722E9E33}" presName="desTx" presStyleLbl="alignAccFollowNode1" presStyleIdx="0" presStyleCnt="1" custLinFactNeighborX="695" custLinFactNeighborY="30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4888C8-0F42-4E41-B57E-D2034B7B869B}" srcId="{56E11D75-2403-4AF3-9AD1-BE647E8FF89E}" destId="{E09385EA-57B3-4909-BD4B-20AC722E9E33}" srcOrd="0" destOrd="0" parTransId="{A309D712-2C66-4643-8FDC-7F2B1B4F82F7}" sibTransId="{C43F1A97-9D74-4FF4-AD9A-B17B3081CEDA}"/>
    <dgm:cxn modelId="{871FEF11-9B84-450F-B431-D0CBCFA34532}" type="presOf" srcId="{56E11D75-2403-4AF3-9AD1-BE647E8FF89E}" destId="{DE743C81-B394-4DF9-9C6D-4E11E8FB32EA}" srcOrd="0" destOrd="0" presId="urn:microsoft.com/office/officeart/2005/8/layout/hList1"/>
    <dgm:cxn modelId="{6D39195C-065F-48D3-8277-98A4784C85B4}" srcId="{E09385EA-57B3-4909-BD4B-20AC722E9E33}" destId="{DCBF63F6-0DE0-4519-AB0D-9B7345335ECE}" srcOrd="0" destOrd="0" parTransId="{11A3603B-1C4C-4EA9-A9D4-2F8323B2538E}" sibTransId="{87004B61-BCDF-4F30-B9FE-5B013B0F33AE}"/>
    <dgm:cxn modelId="{2BEA2294-B2E2-4551-9058-4F1314B80EB1}" type="presOf" srcId="{E09385EA-57B3-4909-BD4B-20AC722E9E33}" destId="{25E9A91A-BFC6-463E-9430-266C2B15842F}" srcOrd="0" destOrd="0" presId="urn:microsoft.com/office/officeart/2005/8/layout/hList1"/>
    <dgm:cxn modelId="{CFF619AC-C07E-4EED-96B1-0D16CFA05637}" type="presOf" srcId="{DCBF63F6-0DE0-4519-AB0D-9B7345335ECE}" destId="{89B3ACE7-D7CE-4AED-8EEE-1A3117DBA494}" srcOrd="0" destOrd="0" presId="urn:microsoft.com/office/officeart/2005/8/layout/hList1"/>
    <dgm:cxn modelId="{79D3BB94-6219-499C-A5E8-AEDB43ADA66E}" type="presParOf" srcId="{DE743C81-B394-4DF9-9C6D-4E11E8FB32EA}" destId="{33F5F7C8-7B50-487D-9D5D-F2C95A6E89B4}" srcOrd="0" destOrd="0" presId="urn:microsoft.com/office/officeart/2005/8/layout/hList1"/>
    <dgm:cxn modelId="{69C44441-07AB-4CE3-86C8-348C85FCD899}" type="presParOf" srcId="{33F5F7C8-7B50-487D-9D5D-F2C95A6E89B4}" destId="{25E9A91A-BFC6-463E-9430-266C2B15842F}" srcOrd="0" destOrd="0" presId="urn:microsoft.com/office/officeart/2005/8/layout/hList1"/>
    <dgm:cxn modelId="{4ECCA43F-B18F-45AB-8F2D-F255B44FFD68}" type="presParOf" srcId="{33F5F7C8-7B50-487D-9D5D-F2C95A6E89B4}" destId="{89B3ACE7-D7CE-4AED-8EEE-1A3117DBA49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75AAFD5-3E23-4F30-BD1F-F28B557A947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26AEDDA-D332-4A94-AE43-34C42A8CA6A8}">
      <dgm:prSet custT="1"/>
      <dgm:spPr/>
      <dgm:t>
        <a:bodyPr/>
        <a:lstStyle/>
        <a:p>
          <a:pPr rtl="0"/>
          <a:r>
            <a:rPr lang="uz-Cyrl-UZ" sz="2400" b="1" dirty="0" smtClean="0">
              <a:latin typeface="Times New Roman" pitchFamily="18" charset="0"/>
              <a:cs typeface="Times New Roman" pitchFamily="18" charset="0"/>
            </a:rPr>
            <a:t>ИЧКИ ХАРАЖАТЛАР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8D4EBA1-766B-4DF9-A7EF-1CC5320F3F93}" type="parTrans" cxnId="{BAE1D3DD-07DC-48C6-929B-4227CB20AC1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B86DF4-9A6F-4D19-AFE1-C32F34F9966A}" type="sibTrans" cxnId="{BAE1D3DD-07DC-48C6-929B-4227CB20AC1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1C8E549-676D-41AC-999E-3AF32835025F}">
      <dgm:prSet/>
      <dgm:spPr/>
      <dgm:t>
        <a:bodyPr/>
        <a:lstStyle/>
        <a:p>
          <a:pPr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Корхонанинг ўзига тегишли бўлган ресурслардан фойдаланиши билан боғлиқ харажатлар дейилади.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1BFA38C-6DA4-4831-80B6-C6772A5C8F60}" type="parTrans" cxnId="{FB8F8BF0-8165-4EB8-8B60-149AB20F335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B24273E-DB0B-48F5-8B3A-06DB201CBC99}" type="sibTrans" cxnId="{FB8F8BF0-8165-4EB8-8B60-149AB20F335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C7C3247-CCF9-4BC0-90CF-67639648FDCE}" type="pres">
      <dgm:prSet presAssocID="{375AAFD5-3E23-4F30-BD1F-F28B557A947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B560CF-E869-4D8B-9959-DDC98E402372}" type="pres">
      <dgm:prSet presAssocID="{E26AEDDA-D332-4A94-AE43-34C42A8CA6A8}" presName="composite" presStyleCnt="0"/>
      <dgm:spPr/>
    </dgm:pt>
    <dgm:pt modelId="{DC6DECB9-FE85-4EEA-960F-CF99E0DC5F80}" type="pres">
      <dgm:prSet presAssocID="{E26AEDDA-D332-4A94-AE43-34C42A8CA6A8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765D23-27BE-4025-975D-705789CDE14D}" type="pres">
      <dgm:prSet presAssocID="{E26AEDDA-D332-4A94-AE43-34C42A8CA6A8}" presName="desTx" presStyleLbl="alignAccFollowNode1" presStyleIdx="0" presStyleCnt="1" custLinFactNeighborY="107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E1D3DD-07DC-48C6-929B-4227CB20AC1E}" srcId="{375AAFD5-3E23-4F30-BD1F-F28B557A947A}" destId="{E26AEDDA-D332-4A94-AE43-34C42A8CA6A8}" srcOrd="0" destOrd="0" parTransId="{98D4EBA1-766B-4DF9-A7EF-1CC5320F3F93}" sibTransId="{FFB86DF4-9A6F-4D19-AFE1-C32F34F9966A}"/>
    <dgm:cxn modelId="{6C54741E-C2EB-4325-A82F-CACD9D953ECD}" type="presOf" srcId="{E26AEDDA-D332-4A94-AE43-34C42A8CA6A8}" destId="{DC6DECB9-FE85-4EEA-960F-CF99E0DC5F80}" srcOrd="0" destOrd="0" presId="urn:microsoft.com/office/officeart/2005/8/layout/hList1"/>
    <dgm:cxn modelId="{018A380C-E084-4B6D-A0E9-E6112ADE4DA0}" type="presOf" srcId="{F1C8E549-676D-41AC-999E-3AF32835025F}" destId="{2F765D23-27BE-4025-975D-705789CDE14D}" srcOrd="0" destOrd="0" presId="urn:microsoft.com/office/officeart/2005/8/layout/hList1"/>
    <dgm:cxn modelId="{FB8F8BF0-8165-4EB8-8B60-149AB20F335C}" srcId="{E26AEDDA-D332-4A94-AE43-34C42A8CA6A8}" destId="{F1C8E549-676D-41AC-999E-3AF32835025F}" srcOrd="0" destOrd="0" parTransId="{D1BFA38C-6DA4-4831-80B6-C6772A5C8F60}" sibTransId="{9B24273E-DB0B-48F5-8B3A-06DB201CBC99}"/>
    <dgm:cxn modelId="{F9C9D3A0-1B45-4402-B806-CFEEA8E43D8A}" type="presOf" srcId="{375AAFD5-3E23-4F30-BD1F-F28B557A947A}" destId="{FC7C3247-CCF9-4BC0-90CF-67639648FDCE}" srcOrd="0" destOrd="0" presId="urn:microsoft.com/office/officeart/2005/8/layout/hList1"/>
    <dgm:cxn modelId="{CA8158E4-B0B6-4D34-909D-50469DEDB52B}" type="presParOf" srcId="{FC7C3247-CCF9-4BC0-90CF-67639648FDCE}" destId="{76B560CF-E869-4D8B-9959-DDC98E402372}" srcOrd="0" destOrd="0" presId="urn:microsoft.com/office/officeart/2005/8/layout/hList1"/>
    <dgm:cxn modelId="{8EE4CC98-1EBD-49EE-8B0A-79769E7AB7C1}" type="presParOf" srcId="{76B560CF-E869-4D8B-9959-DDC98E402372}" destId="{DC6DECB9-FE85-4EEA-960F-CF99E0DC5F80}" srcOrd="0" destOrd="0" presId="urn:microsoft.com/office/officeart/2005/8/layout/hList1"/>
    <dgm:cxn modelId="{4B3CAA52-6854-4986-A856-25ABCC8630A2}" type="presParOf" srcId="{76B560CF-E869-4D8B-9959-DDC98E402372}" destId="{2F765D23-27BE-4025-975D-705789CDE14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87C82B0-FB3D-46CF-AE12-6EF478AE390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ED7D02-5290-4696-B9F8-16FB256CC44B}">
      <dgm:prSet/>
      <dgm:spPr/>
      <dgm:t>
        <a:bodyPr/>
        <a:lstStyle/>
        <a:p>
          <a:pPr marL="0" indent="365125" algn="just" rtl="0"/>
          <a:r>
            <a:rPr lang="uz-Cyrl-UZ" b="0" i="0" baseline="0" dirty="0" smtClean="0">
              <a:latin typeface="Times New Roman" pitchFamily="18" charset="0"/>
              <a:cs typeface="Times New Roman" pitchFamily="18" charset="0"/>
            </a:rPr>
            <a:t>Ишлаб чиқариш харажатларининг иккинчи йўналишдаги концепциялари маржиналистлар ва неоклассиклар томонидан ишлаб чиқилган бўлиб, улар бу борадаги классик назарияларни ҳам маълум даражада ҳисобга оладилар. </a:t>
          </a:r>
        </a:p>
        <a:p>
          <a:pPr marL="0" indent="365125" algn="just"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Маржиналистик сарф-харажатлар назарияси бўйича корхона ишлаб чиқариш жараёнида фойдаланиладиган ресурслар ўз ресурслари ёки жалб қилинган ресурслар бўлиши мумкин. Шунга кўра харажатлар ички ёки ташқи харажатларга бўлинади </a:t>
          </a:r>
          <a:endParaRPr lang="uz-Cyrl-UZ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0F52A678-CBCC-4A29-B6A5-B9102FE9B57C}" type="parTrans" cxnId="{495BDCCD-DD4C-4749-BFAB-4FF826964E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DCBBD70-0544-43C3-A0BF-4AD0ACB1D04F}" type="sibTrans" cxnId="{495BDCCD-DD4C-4749-BFAB-4FF826964E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E802909-15D6-4B92-83F5-0A755F2D063E}" type="pres">
      <dgm:prSet presAssocID="{687C82B0-FB3D-46CF-AE12-6EF478AE39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543609-C9AF-44BD-94CE-7B7139A80102}" type="pres">
      <dgm:prSet presAssocID="{3BED7D02-5290-4696-B9F8-16FB256CC44B}" presName="parentText" presStyleLbl="node1" presStyleIdx="0" presStyleCnt="1" custScaleY="112061" custLinFactY="1283" custLinFactNeighborX="-90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95BDCCD-DD4C-4749-BFAB-4FF826964EDA}" srcId="{687C82B0-FB3D-46CF-AE12-6EF478AE390B}" destId="{3BED7D02-5290-4696-B9F8-16FB256CC44B}" srcOrd="0" destOrd="0" parTransId="{0F52A678-CBCC-4A29-B6A5-B9102FE9B57C}" sibTransId="{9DCBBD70-0544-43C3-A0BF-4AD0ACB1D04F}"/>
    <dgm:cxn modelId="{1298B0B0-C3DE-493D-8BB9-3CC982FD17FB}" type="presOf" srcId="{687C82B0-FB3D-46CF-AE12-6EF478AE390B}" destId="{9E802909-15D6-4B92-83F5-0A755F2D063E}" srcOrd="0" destOrd="0" presId="urn:microsoft.com/office/officeart/2005/8/layout/vList2"/>
    <dgm:cxn modelId="{449C9278-9FEB-46F5-AD33-48FE3F77BC1E}" type="presOf" srcId="{3BED7D02-5290-4696-B9F8-16FB256CC44B}" destId="{4B543609-C9AF-44BD-94CE-7B7139A80102}" srcOrd="0" destOrd="0" presId="urn:microsoft.com/office/officeart/2005/8/layout/vList2"/>
    <dgm:cxn modelId="{A9CB059E-5FD5-4CE8-A085-DB0EEF7CA0E4}" type="presParOf" srcId="{9E802909-15D6-4B92-83F5-0A755F2D063E}" destId="{4B543609-C9AF-44BD-94CE-7B7139A8010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75C23FC-2686-4850-B82C-5B108A8BEBF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61C70F-25D6-4A24-BE65-536F519445A4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Маржиналистлар ва неоклассиклар сарф-харажатлар назариясида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жалб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этилиш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манбаига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туркумланиши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6755D315-96DB-4B69-ACBE-ABFA89F20961}" type="parTrans" cxnId="{1A067920-C946-4C84-9E50-6CC4D0977B03}">
      <dgm:prSet/>
      <dgm:spPr/>
      <dgm:t>
        <a:bodyPr/>
        <a:lstStyle/>
        <a:p>
          <a:endParaRPr lang="ru-RU"/>
        </a:p>
      </dgm:t>
    </dgm:pt>
    <dgm:pt modelId="{2F8048FA-5EDC-4236-BB56-8C231A67FB11}" type="sibTrans" cxnId="{1A067920-C946-4C84-9E50-6CC4D0977B03}">
      <dgm:prSet/>
      <dgm:spPr/>
      <dgm:t>
        <a:bodyPr/>
        <a:lstStyle/>
        <a:p>
          <a:endParaRPr lang="ru-RU"/>
        </a:p>
      </dgm:t>
    </dgm:pt>
    <dgm:pt modelId="{45A24EE6-82BD-47C0-9F27-567FE3DD8F14}" type="pres">
      <dgm:prSet presAssocID="{575C23FC-2686-4850-B82C-5B108A8BEBF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0B9D33-4D35-4B84-A427-D3407D352F38}" type="pres">
      <dgm:prSet presAssocID="{0D61C70F-25D6-4A24-BE65-536F519445A4}" presName="parentText" presStyleLbl="node1" presStyleIdx="0" presStyleCnt="1" custScaleY="1190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A067920-C946-4C84-9E50-6CC4D0977B03}" srcId="{575C23FC-2686-4850-B82C-5B108A8BEBF8}" destId="{0D61C70F-25D6-4A24-BE65-536F519445A4}" srcOrd="0" destOrd="0" parTransId="{6755D315-96DB-4B69-ACBE-ABFA89F20961}" sibTransId="{2F8048FA-5EDC-4236-BB56-8C231A67FB11}"/>
    <dgm:cxn modelId="{1008425B-594B-405F-8324-558F0694EF80}" type="presOf" srcId="{575C23FC-2686-4850-B82C-5B108A8BEBF8}" destId="{45A24EE6-82BD-47C0-9F27-567FE3DD8F14}" srcOrd="0" destOrd="0" presId="urn:microsoft.com/office/officeart/2005/8/layout/vList2"/>
    <dgm:cxn modelId="{150C333F-7E53-4011-B113-83488DE00F54}" type="presOf" srcId="{0D61C70F-25D6-4A24-BE65-536F519445A4}" destId="{B80B9D33-4D35-4B84-A427-D3407D352F38}" srcOrd="0" destOrd="0" presId="urn:microsoft.com/office/officeart/2005/8/layout/vList2"/>
    <dgm:cxn modelId="{79EC88BA-43D0-4624-AC85-B09BD4DD1144}" type="presParOf" srcId="{45A24EE6-82BD-47C0-9F27-567FE3DD8F14}" destId="{B80B9D33-4D35-4B84-A427-D3407D352F3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7D72140D-4829-4B9B-8BEE-36E6F159415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5BD1337-E1EA-40BF-9D0A-BF03AF631804}">
      <dgm:prSet/>
      <dgm:spPr/>
      <dgm:t>
        <a:bodyPr/>
        <a:lstStyle/>
        <a:p>
          <a:pPr marL="0" indent="354013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ҳажмининг ўзгаришига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(қисқариши ёки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ортишига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қилмайдиган харажатлар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5D48F6E-BACF-4325-8ABB-C9888F12DCEE}" type="parTrans" cxnId="{59B92D77-4B13-433A-A049-F7057CD0B7B4}">
      <dgm:prSet/>
      <dgm:spPr/>
      <dgm:t>
        <a:bodyPr/>
        <a:lstStyle/>
        <a:p>
          <a:endParaRPr lang="ru-RU"/>
        </a:p>
      </dgm:t>
    </dgm:pt>
    <dgm:pt modelId="{ACF720A8-6F09-4AC0-B657-5A5B20FC0A78}" type="sibTrans" cxnId="{59B92D77-4B13-433A-A049-F7057CD0B7B4}">
      <dgm:prSet/>
      <dgm:spPr/>
      <dgm:t>
        <a:bodyPr/>
        <a:lstStyle/>
        <a:p>
          <a:endParaRPr lang="ru-RU"/>
        </a:p>
      </dgm:t>
    </dgm:pt>
    <dgm:pt modelId="{21527472-7276-4F4A-8E89-B702AEB4F70D}" type="pres">
      <dgm:prSet presAssocID="{7D72140D-4829-4B9B-8BEE-36E6F15941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AC3493D-0775-4D22-8E38-D6B525288D73}" type="pres">
      <dgm:prSet presAssocID="{55BD1337-E1EA-40BF-9D0A-BF03AF63180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B92D77-4B13-433A-A049-F7057CD0B7B4}" srcId="{7D72140D-4829-4B9B-8BEE-36E6F159415D}" destId="{55BD1337-E1EA-40BF-9D0A-BF03AF631804}" srcOrd="0" destOrd="0" parTransId="{B5D48F6E-BACF-4325-8ABB-C9888F12DCEE}" sibTransId="{ACF720A8-6F09-4AC0-B657-5A5B20FC0A78}"/>
    <dgm:cxn modelId="{93D293E3-A25A-4B7E-B606-82C8F05C3E68}" type="presOf" srcId="{7D72140D-4829-4B9B-8BEE-36E6F159415D}" destId="{21527472-7276-4F4A-8E89-B702AEB4F70D}" srcOrd="0" destOrd="0" presId="urn:microsoft.com/office/officeart/2005/8/layout/vList2"/>
    <dgm:cxn modelId="{23A412A4-23E1-4A7B-A3E7-CB2CA93B973C}" type="presOf" srcId="{55BD1337-E1EA-40BF-9D0A-BF03AF631804}" destId="{9AC3493D-0775-4D22-8E38-D6B525288D73}" srcOrd="0" destOrd="0" presId="urn:microsoft.com/office/officeart/2005/8/layout/vList2"/>
    <dgm:cxn modelId="{D991014E-DD35-4D06-9D83-BD7056C762E1}" type="presParOf" srcId="{21527472-7276-4F4A-8E89-B702AEB4F70D}" destId="{9AC3493D-0775-4D22-8E38-D6B525288D7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CD3F9E59-C2E1-498B-A9E0-7A4A8F2971A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8C948BE-B5C7-48A2-8015-4A99F9C1AC49}">
      <dgm:prSet custT="1"/>
      <dgm:spPr/>
      <dgm:t>
        <a:bodyPr/>
        <a:lstStyle/>
        <a:p>
          <a:pPr marL="0" indent="354013" algn="just" rtl="0"/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чиқаришнинг ҳар бир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даражасида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йиғиндиси умумий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(УХ)ни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қилади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D48EE2D8-97C7-41CF-A397-9D701124052B}" type="parTrans" cxnId="{A84A1534-A141-494B-9C0B-6960A0D4BF51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C9CFDC22-35A1-4601-8825-0F62BA0601B3}" type="sibTrans" cxnId="{A84A1534-A141-494B-9C0B-6960A0D4BF51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5A6E9081-4CC6-4735-B7C7-D66FC5F95A61}">
      <dgm:prSet custT="1"/>
      <dgm:spPr/>
      <dgm:t>
        <a:bodyPr/>
        <a:lstStyle/>
        <a:p>
          <a:pPr marL="0" indent="354013" algn="just" rtl="0"/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uz-Cyrl-UZ" sz="2200" b="1" dirty="0" smtClean="0">
              <a:latin typeface="Times New Roman" pitchFamily="18" charset="0"/>
              <a:cs typeface="Times New Roman" pitchFamily="18" charset="0"/>
            </a:rPr>
            <a:t>ЎХ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чиқариш ҳажмининг ўзгаришига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қиладиган харажатларга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айтилади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86FA4AD-1F54-4BA2-936C-3B5399ADD8C2}" type="parTrans" cxnId="{4D9E7D13-8393-4BA1-A5FE-4C7261E518E5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FA6BE250-B48D-46AC-9FEB-D187DE516942}" type="sibTrans" cxnId="{4D9E7D13-8393-4BA1-A5FE-4C7261E518E5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1298547B-A052-4543-9DFA-1CC87F40FF6A}" type="pres">
      <dgm:prSet presAssocID="{CD3F9E59-C2E1-498B-A9E0-7A4A8F2971A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AC42F0-A69C-47E1-B17B-7D52C32E572A}" type="pres">
      <dgm:prSet presAssocID="{48C948BE-B5C7-48A2-8015-4A99F9C1AC49}" presName="parentText" presStyleLbl="node1" presStyleIdx="0" presStyleCnt="2" custLinFactY="-26781" custLinFactNeighborX="-34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8E3DE0-83F8-48E6-9233-039182999E11}" type="pres">
      <dgm:prSet presAssocID="{C9CFDC22-35A1-4601-8825-0F62BA0601B3}" presName="spacer" presStyleCnt="0"/>
      <dgm:spPr/>
    </dgm:pt>
    <dgm:pt modelId="{6DD9A432-DFE7-499A-89DA-3F515F3A2BD7}" type="pres">
      <dgm:prSet presAssocID="{5A6E9081-4CC6-4735-B7C7-D66FC5F95A61}" presName="parentText" presStyleLbl="node1" presStyleIdx="1" presStyleCnt="2" custLinFactNeighborX="520" custLinFactNeighborY="-3855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2E61FA-CA82-4DC5-9E7C-DF26A2BBE82A}" type="presOf" srcId="{CD3F9E59-C2E1-498B-A9E0-7A4A8F2971A3}" destId="{1298547B-A052-4543-9DFA-1CC87F40FF6A}" srcOrd="0" destOrd="0" presId="urn:microsoft.com/office/officeart/2005/8/layout/vList2"/>
    <dgm:cxn modelId="{4D9E7D13-8393-4BA1-A5FE-4C7261E518E5}" srcId="{CD3F9E59-C2E1-498B-A9E0-7A4A8F2971A3}" destId="{5A6E9081-4CC6-4735-B7C7-D66FC5F95A61}" srcOrd="1" destOrd="0" parTransId="{286FA4AD-1F54-4BA2-936C-3B5399ADD8C2}" sibTransId="{FA6BE250-B48D-46AC-9FEB-D187DE516942}"/>
    <dgm:cxn modelId="{9943435C-225A-4722-A476-D8DD05D4D612}" type="presOf" srcId="{5A6E9081-4CC6-4735-B7C7-D66FC5F95A61}" destId="{6DD9A432-DFE7-499A-89DA-3F515F3A2BD7}" srcOrd="0" destOrd="0" presId="urn:microsoft.com/office/officeart/2005/8/layout/vList2"/>
    <dgm:cxn modelId="{A84A1534-A141-494B-9C0B-6960A0D4BF51}" srcId="{CD3F9E59-C2E1-498B-A9E0-7A4A8F2971A3}" destId="{48C948BE-B5C7-48A2-8015-4A99F9C1AC49}" srcOrd="0" destOrd="0" parTransId="{D48EE2D8-97C7-41CF-A397-9D701124052B}" sibTransId="{C9CFDC22-35A1-4601-8825-0F62BA0601B3}"/>
    <dgm:cxn modelId="{B0A14000-D1EE-408E-80B6-36A82EDEAFCD}" type="presOf" srcId="{48C948BE-B5C7-48A2-8015-4A99F9C1AC49}" destId="{B5AC42F0-A69C-47E1-B17B-7D52C32E572A}" srcOrd="0" destOrd="0" presId="urn:microsoft.com/office/officeart/2005/8/layout/vList2"/>
    <dgm:cxn modelId="{DFDCB29C-870D-4BED-A26A-5EB04063E600}" type="presParOf" srcId="{1298547B-A052-4543-9DFA-1CC87F40FF6A}" destId="{B5AC42F0-A69C-47E1-B17B-7D52C32E572A}" srcOrd="0" destOrd="0" presId="urn:microsoft.com/office/officeart/2005/8/layout/vList2"/>
    <dgm:cxn modelId="{6B85F3F2-D3BB-4455-8E3E-41D58F236DF5}" type="presParOf" srcId="{1298547B-A052-4543-9DFA-1CC87F40FF6A}" destId="{918E3DE0-83F8-48E6-9233-039182999E11}" srcOrd="1" destOrd="0" presId="urn:microsoft.com/office/officeart/2005/8/layout/vList2"/>
    <dgm:cxn modelId="{2C651B95-8444-4D24-B951-252E56683318}" type="presParOf" srcId="{1298547B-A052-4543-9DFA-1CC87F40FF6A}" destId="{6DD9A432-DFE7-499A-89DA-3F515F3A2BD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C2075D0A-389C-44BD-B237-B638D952456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613F1DF-9F0B-42B2-B148-B148B3ACBBA3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ҳажмининг ўзгаришига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таъсирига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туркумланиши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F3F4FCF-BDAE-44C3-8841-9F3C732DB02A}" type="parTrans" cxnId="{2AB50790-D9B2-4A6D-84EE-D377F5D76F8A}">
      <dgm:prSet/>
      <dgm:spPr/>
      <dgm:t>
        <a:bodyPr/>
        <a:lstStyle/>
        <a:p>
          <a:endParaRPr lang="ru-RU"/>
        </a:p>
      </dgm:t>
    </dgm:pt>
    <dgm:pt modelId="{90D3007B-B690-400C-803F-D126D34DD7BA}" type="sibTrans" cxnId="{2AB50790-D9B2-4A6D-84EE-D377F5D76F8A}">
      <dgm:prSet/>
      <dgm:spPr/>
      <dgm:t>
        <a:bodyPr/>
        <a:lstStyle/>
        <a:p>
          <a:endParaRPr lang="ru-RU"/>
        </a:p>
      </dgm:t>
    </dgm:pt>
    <dgm:pt modelId="{C11C5AA3-F173-4DC3-9392-6A740AA3B68C}" type="pres">
      <dgm:prSet presAssocID="{C2075D0A-389C-44BD-B237-B638D952456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3629B8-0BFA-4217-BFEF-7AB75044F680}" type="pres">
      <dgm:prSet presAssocID="{1613F1DF-9F0B-42B2-B148-B148B3ACBBA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B50790-D9B2-4A6D-84EE-D377F5D76F8A}" srcId="{C2075D0A-389C-44BD-B237-B638D9524563}" destId="{1613F1DF-9F0B-42B2-B148-B148B3ACBBA3}" srcOrd="0" destOrd="0" parTransId="{0F3F4FCF-BDAE-44C3-8841-9F3C732DB02A}" sibTransId="{90D3007B-B690-400C-803F-D126D34DD7BA}"/>
    <dgm:cxn modelId="{843C6A3E-06C3-4357-A616-ACDAB4354CE7}" type="presOf" srcId="{C2075D0A-389C-44BD-B237-B638D9524563}" destId="{C11C5AA3-F173-4DC3-9392-6A740AA3B68C}" srcOrd="0" destOrd="0" presId="urn:microsoft.com/office/officeart/2005/8/layout/vList2"/>
    <dgm:cxn modelId="{4267FBB7-73DF-4BAC-9258-FCAECF4FF3BE}" type="presOf" srcId="{1613F1DF-9F0B-42B2-B148-B148B3ACBBA3}" destId="{523629B8-0BFA-4217-BFEF-7AB75044F680}" srcOrd="0" destOrd="0" presId="urn:microsoft.com/office/officeart/2005/8/layout/vList2"/>
    <dgm:cxn modelId="{5DEBF340-597F-4856-A14F-50218D824E97}" type="presParOf" srcId="{C11C5AA3-F173-4DC3-9392-6A740AA3B68C}" destId="{523629B8-0BFA-4217-BFEF-7AB75044F68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3181D722-C556-4291-819E-0B1F4FC053F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F7F4797-4166-4B50-B1D2-6345857F370F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ялпи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графикдаги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тасвири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F921EA8-90D1-4341-97FA-9D5072789FCF}" type="parTrans" cxnId="{FE1E4A04-8797-4133-9B8E-8E0BEA9A821D}">
      <dgm:prSet/>
      <dgm:spPr/>
      <dgm:t>
        <a:bodyPr/>
        <a:lstStyle/>
        <a:p>
          <a:endParaRPr lang="ru-RU"/>
        </a:p>
      </dgm:t>
    </dgm:pt>
    <dgm:pt modelId="{FAADD03B-F177-43EE-BDB1-2E67B5D90AD2}" type="sibTrans" cxnId="{FE1E4A04-8797-4133-9B8E-8E0BEA9A821D}">
      <dgm:prSet/>
      <dgm:spPr/>
      <dgm:t>
        <a:bodyPr/>
        <a:lstStyle/>
        <a:p>
          <a:endParaRPr lang="ru-RU"/>
        </a:p>
      </dgm:t>
    </dgm:pt>
    <dgm:pt modelId="{62757BB3-BE04-4A57-AE40-99E6E77F35E2}" type="pres">
      <dgm:prSet presAssocID="{3181D722-C556-4291-819E-0B1F4FC053F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7FC992A-579B-4EC8-924C-90BB0E9C95F7}" type="pres">
      <dgm:prSet presAssocID="{2F7F4797-4166-4B50-B1D2-6345857F370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26B2EB-7B3E-4EFA-9144-751B3EE56843}" type="presOf" srcId="{2F7F4797-4166-4B50-B1D2-6345857F370F}" destId="{57FC992A-579B-4EC8-924C-90BB0E9C95F7}" srcOrd="0" destOrd="0" presId="urn:microsoft.com/office/officeart/2005/8/layout/vList2"/>
    <dgm:cxn modelId="{2FD4B020-B039-49EC-A585-4B7AE6E38136}" type="presOf" srcId="{3181D722-C556-4291-819E-0B1F4FC053F2}" destId="{62757BB3-BE04-4A57-AE40-99E6E77F35E2}" srcOrd="0" destOrd="0" presId="urn:microsoft.com/office/officeart/2005/8/layout/vList2"/>
    <dgm:cxn modelId="{FE1E4A04-8797-4133-9B8E-8E0BEA9A821D}" srcId="{3181D722-C556-4291-819E-0B1F4FC053F2}" destId="{2F7F4797-4166-4B50-B1D2-6345857F370F}" srcOrd="0" destOrd="0" parTransId="{9F921EA8-90D1-4341-97FA-9D5072789FCF}" sibTransId="{FAADD03B-F177-43EE-BDB1-2E67B5D90AD2}"/>
    <dgm:cxn modelId="{9AF98DAC-260A-4503-AF50-75B24386CFC1}" type="presParOf" srcId="{62757BB3-BE04-4A57-AE40-99E6E77F35E2}" destId="{57FC992A-579B-4EC8-924C-90BB0E9C95F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5A41F4DA-4DE7-4FBB-818B-D5B7B7D7EEA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56D789F-FC2E-4EC1-AC03-639420E2DF82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ЎУХ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3EF0255-3432-4E41-A9CE-BAD59C71AF37}" type="parTrans" cxnId="{6E9FED8F-995B-4964-8116-9E7555CCA37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7587847-33C9-407A-9297-5CA87BE78880}" type="sibTrans" cxnId="{6E9FED8F-995B-4964-8116-9E7555CCA37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3DED72-92A5-49B2-BBC3-3174859CBE01}">
      <dgm:prSet/>
      <dgm:spPr/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УХ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5CACA6F-517C-4A54-8D31-F33220EB9155}" type="parTrans" cxnId="{D29FCADC-2C66-45BE-BC4A-CCE32FE55A8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2146EBE-0528-4185-80EF-0CDD0C3B22A5}" type="sibTrans" cxnId="{D29FCADC-2C66-45BE-BC4A-CCE32FE55A8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9821523-594D-4F48-A5C5-B55821EAA6D1}">
      <dgm:prSet/>
      <dgm:spPr/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чиқарилган маҳсулот миқдори.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957F90E-51B0-4B9B-94EC-974021245FAD}" type="parTrans" cxnId="{10C38635-F78B-4BAC-B526-01E6E8286E7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17A6785-9CB3-41AA-9F63-B9086AE314D7}" type="sibTrans" cxnId="{10C38635-F78B-4BAC-B526-01E6E8286E7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CD75A08-27CC-4403-B1AE-1D7DB899C06E}" type="pres">
      <dgm:prSet presAssocID="{5A41F4DA-4DE7-4FBB-818B-D5B7B7D7EE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29A78B-9F4B-4C58-869E-0742D018CA21}" type="pres">
      <dgm:prSet presAssocID="{F56D789F-FC2E-4EC1-AC03-639420E2DF8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3B52A8-53F9-4ECF-90A7-B35E346F8C4D}" type="pres">
      <dgm:prSet presAssocID="{A7587847-33C9-407A-9297-5CA87BE78880}" presName="spacer" presStyleCnt="0"/>
      <dgm:spPr/>
    </dgm:pt>
    <dgm:pt modelId="{BD6944D7-1A85-4617-9633-644339D0B7EB}" type="pres">
      <dgm:prSet presAssocID="{053DED72-92A5-49B2-BBC3-3174859CBE0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A6EBEC-AE08-43DA-9F09-6AB0D4842B86}" type="pres">
      <dgm:prSet presAssocID="{92146EBE-0528-4185-80EF-0CDD0C3B22A5}" presName="spacer" presStyleCnt="0"/>
      <dgm:spPr/>
    </dgm:pt>
    <dgm:pt modelId="{308DC42D-3986-428A-B8D1-CBD518B21C1C}" type="pres">
      <dgm:prSet presAssocID="{19821523-594D-4F48-A5C5-B55821EAA6D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47B51A-2AB8-499A-B180-560133654848}" type="presOf" srcId="{5A41F4DA-4DE7-4FBB-818B-D5B7B7D7EEA6}" destId="{FCD75A08-27CC-4403-B1AE-1D7DB899C06E}" srcOrd="0" destOrd="0" presId="urn:microsoft.com/office/officeart/2005/8/layout/vList2"/>
    <dgm:cxn modelId="{6E9FED8F-995B-4964-8116-9E7555CCA376}" srcId="{5A41F4DA-4DE7-4FBB-818B-D5B7B7D7EEA6}" destId="{F56D789F-FC2E-4EC1-AC03-639420E2DF82}" srcOrd="0" destOrd="0" parTransId="{C3EF0255-3432-4E41-A9CE-BAD59C71AF37}" sibTransId="{A7587847-33C9-407A-9297-5CA87BE78880}"/>
    <dgm:cxn modelId="{DB7AA05F-87CC-4DB0-A115-12CC911E58BA}" type="presOf" srcId="{19821523-594D-4F48-A5C5-B55821EAA6D1}" destId="{308DC42D-3986-428A-B8D1-CBD518B21C1C}" srcOrd="0" destOrd="0" presId="urn:microsoft.com/office/officeart/2005/8/layout/vList2"/>
    <dgm:cxn modelId="{10C38635-F78B-4BAC-B526-01E6E8286E7B}" srcId="{5A41F4DA-4DE7-4FBB-818B-D5B7B7D7EEA6}" destId="{19821523-594D-4F48-A5C5-B55821EAA6D1}" srcOrd="2" destOrd="0" parTransId="{B957F90E-51B0-4B9B-94EC-974021245FAD}" sibTransId="{C17A6785-9CB3-41AA-9F63-B9086AE314D7}"/>
    <dgm:cxn modelId="{D29FCADC-2C66-45BE-BC4A-CCE32FE55A89}" srcId="{5A41F4DA-4DE7-4FBB-818B-D5B7B7D7EEA6}" destId="{053DED72-92A5-49B2-BBC3-3174859CBE01}" srcOrd="1" destOrd="0" parTransId="{15CACA6F-517C-4A54-8D31-F33220EB9155}" sibTransId="{92146EBE-0528-4185-80EF-0CDD0C3B22A5}"/>
    <dgm:cxn modelId="{2C7411C1-E043-4B39-9100-C918CEB20B5E}" type="presOf" srcId="{053DED72-92A5-49B2-BBC3-3174859CBE01}" destId="{BD6944D7-1A85-4617-9633-644339D0B7EB}" srcOrd="0" destOrd="0" presId="urn:microsoft.com/office/officeart/2005/8/layout/vList2"/>
    <dgm:cxn modelId="{B383A38A-9505-49DD-9EF5-5D0DBFF2FE89}" type="presOf" srcId="{F56D789F-FC2E-4EC1-AC03-639420E2DF82}" destId="{2729A78B-9F4B-4C58-869E-0742D018CA21}" srcOrd="0" destOrd="0" presId="urn:microsoft.com/office/officeart/2005/8/layout/vList2"/>
    <dgm:cxn modelId="{74C3B92A-9E87-40DF-8B62-542AC5B0F687}" type="presParOf" srcId="{FCD75A08-27CC-4403-B1AE-1D7DB899C06E}" destId="{2729A78B-9F4B-4C58-869E-0742D018CA21}" srcOrd="0" destOrd="0" presId="urn:microsoft.com/office/officeart/2005/8/layout/vList2"/>
    <dgm:cxn modelId="{AD873916-C472-4618-9940-058EC06306C8}" type="presParOf" srcId="{FCD75A08-27CC-4403-B1AE-1D7DB899C06E}" destId="{9C3B52A8-53F9-4ECF-90A7-B35E346F8C4D}" srcOrd="1" destOrd="0" presId="urn:microsoft.com/office/officeart/2005/8/layout/vList2"/>
    <dgm:cxn modelId="{2CC6EE22-F6A2-4439-882C-FBC92F05D90A}" type="presParOf" srcId="{FCD75A08-27CC-4403-B1AE-1D7DB899C06E}" destId="{BD6944D7-1A85-4617-9633-644339D0B7EB}" srcOrd="2" destOrd="0" presId="urn:microsoft.com/office/officeart/2005/8/layout/vList2"/>
    <dgm:cxn modelId="{FBFA7008-CDFC-4F3A-B6FB-649DD4631C39}" type="presParOf" srcId="{FCD75A08-27CC-4403-B1AE-1D7DB899C06E}" destId="{38A6EBEC-AE08-43DA-9F09-6AB0D4842B86}" srcOrd="3" destOrd="0" presId="urn:microsoft.com/office/officeart/2005/8/layout/vList2"/>
    <dgm:cxn modelId="{51C86B60-E559-4349-9BCA-6D51562E53E5}" type="presParOf" srcId="{FCD75A08-27CC-4403-B1AE-1D7DB899C06E}" destId="{308DC42D-3986-428A-B8D1-CBD518B21C1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E51C9426-E04A-4A37-9F81-0F82AD0F8BA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70B66F7-2B23-4254-88EE-E7DCCE893ABB}">
      <dgm:prSet/>
      <dgm:spPr/>
      <dgm:t>
        <a:bodyPr/>
        <a:lstStyle/>
        <a:p>
          <a:pPr rtl="0"/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uz-Cyrl-UZ" b="0" i="0" baseline="0" dirty="0" smtClean="0">
              <a:latin typeface="Times New Roman" pitchFamily="18" charset="0"/>
              <a:cs typeface="Times New Roman" pitchFamily="18" charset="0"/>
            </a:rPr>
            <a:t>ЎДХ 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72650414-4736-4F69-B83A-5097E68D0575}" type="parTrans" cxnId="{79039FD3-C06E-4373-BA01-A84771580EE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4F186D-BBA8-4694-85CF-FB98053DB2A1}" type="sibTrans" cxnId="{79039FD3-C06E-4373-BA01-A84771580EE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60DF13A-00CB-4C41-8DAE-F7568B8907F0}">
      <dgm:prSet/>
      <dgm:spPr/>
      <dgm:t>
        <a:bodyPr/>
        <a:lstStyle/>
        <a:p>
          <a:pPr rtl="0"/>
          <a:r>
            <a:rPr lang="uz-Cyrl-UZ" b="0" i="0" baseline="0" dirty="0" smtClean="0">
              <a:latin typeface="Times New Roman" pitchFamily="18" charset="0"/>
              <a:cs typeface="Times New Roman" pitchFamily="18" charset="0"/>
            </a:rPr>
            <a:t>ДХ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C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суммаси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C4207009-E2EA-463B-93AD-84D1B8F205E4}" type="parTrans" cxnId="{6EDDA1AB-07E8-4299-9441-DA084B40BE0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10A231D-0740-499D-9A62-8DD787492E19}" type="sibTrans" cxnId="{6EDDA1AB-07E8-4299-9441-DA084B40BE0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A25852C-23B6-4C46-A5EC-69F7607BDC14}">
      <dgm:prSet/>
      <dgm:spPr/>
      <dgm:t>
        <a:bodyPr/>
        <a:lstStyle/>
        <a:p>
          <a:pPr rtl="0"/>
          <a:r>
            <a:rPr lang="uz-Cyrl-UZ" b="0" i="0" baseline="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чиқарилган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маҳсулот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миқдори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6DE16844-4887-4D38-800C-81AD932ECB65}" type="parTrans" cxnId="{A803D0E2-81B3-4FBA-AC1D-25962112FDD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1744F49-897F-466D-86C2-AC5222846099}" type="sibTrans" cxnId="{A803D0E2-81B3-4FBA-AC1D-25962112FDD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AE0A9B7-0839-43B4-B136-116790A0783D}" type="pres">
      <dgm:prSet presAssocID="{E51C9426-E04A-4A37-9F81-0F82AD0F8BA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8F9291-E721-4B17-89D0-3EF380376037}" type="pres">
      <dgm:prSet presAssocID="{C70B66F7-2B23-4254-88EE-E7DCCE893AB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871B1A-AF73-4C17-BCF0-56235DD7EE7C}" type="pres">
      <dgm:prSet presAssocID="{2D4F186D-BBA8-4694-85CF-FB98053DB2A1}" presName="spacer" presStyleCnt="0"/>
      <dgm:spPr/>
    </dgm:pt>
    <dgm:pt modelId="{5387665C-2EC7-4186-BBA8-9250BD565B55}" type="pres">
      <dgm:prSet presAssocID="{A60DF13A-00CB-4C41-8DAE-F7568B8907F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1062F0-EB37-4574-81E8-20DCB34E0F2B}" type="pres">
      <dgm:prSet presAssocID="{B10A231D-0740-499D-9A62-8DD787492E19}" presName="spacer" presStyleCnt="0"/>
      <dgm:spPr/>
    </dgm:pt>
    <dgm:pt modelId="{79CA2872-FFE4-4D66-9868-3939E676407A}" type="pres">
      <dgm:prSet presAssocID="{BA25852C-23B6-4C46-A5EC-69F7607BDC1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39A2A1-D442-4E3D-ADAC-9A8D431E758C}" type="presOf" srcId="{BA25852C-23B6-4C46-A5EC-69F7607BDC14}" destId="{79CA2872-FFE4-4D66-9868-3939E676407A}" srcOrd="0" destOrd="0" presId="urn:microsoft.com/office/officeart/2005/8/layout/vList2"/>
    <dgm:cxn modelId="{A803D0E2-81B3-4FBA-AC1D-25962112FDD3}" srcId="{E51C9426-E04A-4A37-9F81-0F82AD0F8BAD}" destId="{BA25852C-23B6-4C46-A5EC-69F7607BDC14}" srcOrd="2" destOrd="0" parTransId="{6DE16844-4887-4D38-800C-81AD932ECB65}" sibTransId="{01744F49-897F-466D-86C2-AC5222846099}"/>
    <dgm:cxn modelId="{EBE202C7-4E49-4FAB-8F91-C5498297BE4B}" type="presOf" srcId="{A60DF13A-00CB-4C41-8DAE-F7568B8907F0}" destId="{5387665C-2EC7-4186-BBA8-9250BD565B55}" srcOrd="0" destOrd="0" presId="urn:microsoft.com/office/officeart/2005/8/layout/vList2"/>
    <dgm:cxn modelId="{6EDDA1AB-07E8-4299-9441-DA084B40BE06}" srcId="{E51C9426-E04A-4A37-9F81-0F82AD0F8BAD}" destId="{A60DF13A-00CB-4C41-8DAE-F7568B8907F0}" srcOrd="1" destOrd="0" parTransId="{C4207009-E2EA-463B-93AD-84D1B8F205E4}" sibTransId="{B10A231D-0740-499D-9A62-8DD787492E19}"/>
    <dgm:cxn modelId="{C6F99041-BC41-4E81-AC0B-46AE92FE89D3}" type="presOf" srcId="{E51C9426-E04A-4A37-9F81-0F82AD0F8BAD}" destId="{CAE0A9B7-0839-43B4-B136-116790A0783D}" srcOrd="0" destOrd="0" presId="urn:microsoft.com/office/officeart/2005/8/layout/vList2"/>
    <dgm:cxn modelId="{7D2A0E6E-1D62-49AA-8A6A-25FD152F5EA5}" type="presOf" srcId="{C70B66F7-2B23-4254-88EE-E7DCCE893ABB}" destId="{E38F9291-E721-4B17-89D0-3EF380376037}" srcOrd="0" destOrd="0" presId="urn:microsoft.com/office/officeart/2005/8/layout/vList2"/>
    <dgm:cxn modelId="{79039FD3-C06E-4373-BA01-A84771580EEE}" srcId="{E51C9426-E04A-4A37-9F81-0F82AD0F8BAD}" destId="{C70B66F7-2B23-4254-88EE-E7DCCE893ABB}" srcOrd="0" destOrd="0" parTransId="{72650414-4736-4F69-B83A-5097E68D0575}" sibTransId="{2D4F186D-BBA8-4694-85CF-FB98053DB2A1}"/>
    <dgm:cxn modelId="{EAA32913-FAF1-4C74-BF37-0127A0164660}" type="presParOf" srcId="{CAE0A9B7-0839-43B4-B136-116790A0783D}" destId="{E38F9291-E721-4B17-89D0-3EF380376037}" srcOrd="0" destOrd="0" presId="urn:microsoft.com/office/officeart/2005/8/layout/vList2"/>
    <dgm:cxn modelId="{9CACE350-8D0B-4FCB-9AD0-40FDCCC35029}" type="presParOf" srcId="{CAE0A9B7-0839-43B4-B136-116790A0783D}" destId="{01871B1A-AF73-4C17-BCF0-56235DD7EE7C}" srcOrd="1" destOrd="0" presId="urn:microsoft.com/office/officeart/2005/8/layout/vList2"/>
    <dgm:cxn modelId="{596A19EE-44B6-4F4B-BC86-F3A6D6531C1A}" type="presParOf" srcId="{CAE0A9B7-0839-43B4-B136-116790A0783D}" destId="{5387665C-2EC7-4186-BBA8-9250BD565B55}" srcOrd="2" destOrd="0" presId="urn:microsoft.com/office/officeart/2005/8/layout/vList2"/>
    <dgm:cxn modelId="{B95ED6B7-2E3E-4752-8877-2A786EE7C4A8}" type="presParOf" srcId="{CAE0A9B7-0839-43B4-B136-116790A0783D}" destId="{331062F0-EB37-4574-81E8-20DCB34E0F2B}" srcOrd="3" destOrd="0" presId="urn:microsoft.com/office/officeart/2005/8/layout/vList2"/>
    <dgm:cxn modelId="{03E710B3-75C7-4687-9FD6-91F9808BC12E}" type="presParOf" srcId="{CAE0A9B7-0839-43B4-B136-116790A0783D}" destId="{79CA2872-FFE4-4D66-9868-3939E676407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6D82154A-6DBA-471A-BCDC-83C0812F12E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4A603A2-FCFC-473F-B564-9724920097E9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ЎЎХ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B520F57-759A-4F0A-98F6-DD0481A74A6C}" type="parTrans" cxnId="{0ADE00BF-CE3B-43DE-939A-438E6646D11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0542B74-766C-4817-853D-233414F9890A}" type="sibTrans" cxnId="{0ADE00BF-CE3B-43DE-939A-438E6646D11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3237E9E-B5FE-4583-845F-DEF5E6480BE1}">
      <dgm:prSet/>
      <dgm:spPr/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ЎХ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C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суммаси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39EC257-F25D-4DA3-ADBB-D0A229CBD7E4}" type="parTrans" cxnId="{605534C1-439F-4B66-BA20-6C04B06CB83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26E2470-7E80-4DC0-A743-B674AB1934EA}" type="sibTrans" cxnId="{605534C1-439F-4B66-BA20-6C04B06CB83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1340AB1-6A83-4FAF-9AE4-0D1833DBAFC1}" type="pres">
      <dgm:prSet presAssocID="{6D82154A-6DBA-471A-BCDC-83C0812F12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2C41C5-A130-4D4E-BD60-B8E7567CDA69}" type="pres">
      <dgm:prSet presAssocID="{84A603A2-FCFC-473F-B564-9724920097E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FFB6DA-321E-476E-A35F-2A94E074BD28}" type="pres">
      <dgm:prSet presAssocID="{20542B74-766C-4817-853D-233414F9890A}" presName="spacer" presStyleCnt="0"/>
      <dgm:spPr/>
    </dgm:pt>
    <dgm:pt modelId="{927150A0-7689-483A-82AF-C922C7092D38}" type="pres">
      <dgm:prSet presAssocID="{23237E9E-B5FE-4583-845F-DEF5E6480BE1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41D6D2-7452-461E-828B-BE350CD3E63A}" type="presOf" srcId="{84A603A2-FCFC-473F-B564-9724920097E9}" destId="{B72C41C5-A130-4D4E-BD60-B8E7567CDA69}" srcOrd="0" destOrd="0" presId="urn:microsoft.com/office/officeart/2005/8/layout/vList2"/>
    <dgm:cxn modelId="{AA776569-3AAD-425D-8596-F129AE956462}" type="presOf" srcId="{23237E9E-B5FE-4583-845F-DEF5E6480BE1}" destId="{927150A0-7689-483A-82AF-C922C7092D38}" srcOrd="0" destOrd="0" presId="urn:microsoft.com/office/officeart/2005/8/layout/vList2"/>
    <dgm:cxn modelId="{0ADE00BF-CE3B-43DE-939A-438E6646D115}" srcId="{6D82154A-6DBA-471A-BCDC-83C0812F12E1}" destId="{84A603A2-FCFC-473F-B564-9724920097E9}" srcOrd="0" destOrd="0" parTransId="{0B520F57-759A-4F0A-98F6-DD0481A74A6C}" sibTransId="{20542B74-766C-4817-853D-233414F9890A}"/>
    <dgm:cxn modelId="{605534C1-439F-4B66-BA20-6C04B06CB832}" srcId="{6D82154A-6DBA-471A-BCDC-83C0812F12E1}" destId="{23237E9E-B5FE-4583-845F-DEF5E6480BE1}" srcOrd="1" destOrd="0" parTransId="{839EC257-F25D-4DA3-ADBB-D0A229CBD7E4}" sibTransId="{126E2470-7E80-4DC0-A743-B674AB1934EA}"/>
    <dgm:cxn modelId="{53C33529-8798-4739-BE65-EFC64DF7BA5D}" type="presOf" srcId="{6D82154A-6DBA-471A-BCDC-83C0812F12E1}" destId="{E1340AB1-6A83-4FAF-9AE4-0D1833DBAFC1}" srcOrd="0" destOrd="0" presId="urn:microsoft.com/office/officeart/2005/8/layout/vList2"/>
    <dgm:cxn modelId="{1D74797E-AE36-4B61-84E3-70AA484D74C7}" type="presParOf" srcId="{E1340AB1-6A83-4FAF-9AE4-0D1833DBAFC1}" destId="{B72C41C5-A130-4D4E-BD60-B8E7567CDA69}" srcOrd="0" destOrd="0" presId="urn:microsoft.com/office/officeart/2005/8/layout/vList2"/>
    <dgm:cxn modelId="{9C8BF930-4D31-4C16-8F9E-3BDBB4A01339}" type="presParOf" srcId="{E1340AB1-6A83-4FAF-9AE4-0D1833DBAFC1}" destId="{81FFB6DA-321E-476E-A35F-2A94E074BD28}" srcOrd="1" destOrd="0" presId="urn:microsoft.com/office/officeart/2005/8/layout/vList2"/>
    <dgm:cxn modelId="{D5D9186E-F723-4620-BFCA-354238C6F713}" type="presParOf" srcId="{E1340AB1-6A83-4FAF-9AE4-0D1833DBAFC1}" destId="{927150A0-7689-483A-82AF-C922C7092D3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70AC2F56-FA94-4EC5-AD31-B7B5A3C244F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502B97A-49CC-40FB-956C-E5B879CABBAD}">
      <dgm:prSet/>
      <dgm:spPr/>
      <dgm:t>
        <a:bodyPr/>
        <a:lstStyle/>
        <a:p>
          <a:pPr rtl="0"/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uz-Cyrl-UZ" b="0" i="0" baseline="0" dirty="0" smtClean="0">
              <a:latin typeface="Times New Roman" pitchFamily="18" charset="0"/>
              <a:cs typeface="Times New Roman" pitchFamily="18" charset="0"/>
            </a:rPr>
            <a:t>СҚХ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қўшилган харажат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8CB72363-6510-4391-B669-EC81593B0131}" type="parTrans" cxnId="{5CAB4BA9-0FEB-4E88-B32D-221F95B765D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A74E550-BCC8-41C4-924C-0CF66855798D}" type="sibTrans" cxnId="{5CAB4BA9-0FEB-4E88-B32D-221F95B765D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85A99AC-E337-482F-AD5E-23F5CB458EF7}">
      <dgm:prSet/>
      <dgm:spPr/>
      <dgm:t>
        <a:bodyPr/>
        <a:lstStyle/>
        <a:p>
          <a:pPr rtl="0"/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∆</a:t>
          </a:r>
          <a:r>
            <a:rPr lang="uz-Cyrl-UZ" b="0" i="0" baseline="0" dirty="0" smtClean="0">
              <a:latin typeface="Times New Roman" pitchFamily="18" charset="0"/>
              <a:cs typeface="Times New Roman" pitchFamily="18" charset="0"/>
            </a:rPr>
            <a:t>УХ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ED6E831D-5DED-47F0-88E8-9F26C36B0EAE}" type="parTrans" cxnId="{AF32468A-C261-41C7-B8FB-20D158E1EA4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96B3017-EECF-4C52-B85C-98D048C8FE1D}" type="sibTrans" cxnId="{AF32468A-C261-41C7-B8FB-20D158E1EA4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43837B9-360D-4A0D-B552-E08E1C2CF878}">
      <dgm:prSet/>
      <dgm:spPr/>
      <dgm:t>
        <a:bodyPr/>
        <a:lstStyle/>
        <a:p>
          <a:pPr rtl="0"/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∆</a:t>
          </a:r>
          <a:r>
            <a:rPr lang="uz-Cyrl-UZ" b="0" i="0" baseline="0" dirty="0" smtClean="0">
              <a:latin typeface="Times New Roman" pitchFamily="18" charset="0"/>
              <a:cs typeface="Times New Roman" pitchFamily="18" charset="0"/>
            </a:rPr>
            <a:t>М 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маҳсулот миқдорининг ўзгариши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21A31823-186E-447C-AFDB-A107AB9D5252}" type="parTrans" cxnId="{FCF2148B-A45E-40D5-A553-38FF0A91B70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6919011-F089-436F-971C-DABCB40FEF97}" type="sibTrans" cxnId="{FCF2148B-A45E-40D5-A553-38FF0A91B70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6360B32-C06B-4A04-8F96-558E28F243C1}" type="pres">
      <dgm:prSet presAssocID="{70AC2F56-FA94-4EC5-AD31-B7B5A3C244F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555AE5-4DE0-476D-BC9D-E98A333FE0E5}" type="pres">
      <dgm:prSet presAssocID="{C502B97A-49CC-40FB-956C-E5B879CABBA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C169DE-6FBF-4889-870E-EC2A0BADD238}" type="pres">
      <dgm:prSet presAssocID="{BA74E550-BCC8-41C4-924C-0CF66855798D}" presName="spacer" presStyleCnt="0"/>
      <dgm:spPr/>
    </dgm:pt>
    <dgm:pt modelId="{A0214956-5022-420B-9B13-FF9AA2763A00}" type="pres">
      <dgm:prSet presAssocID="{D85A99AC-E337-482F-AD5E-23F5CB458EF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29895-65E0-41D5-8A73-8167D76DB5D3}" type="pres">
      <dgm:prSet presAssocID="{696B3017-EECF-4C52-B85C-98D048C8FE1D}" presName="spacer" presStyleCnt="0"/>
      <dgm:spPr/>
    </dgm:pt>
    <dgm:pt modelId="{264D676F-897A-4B61-A58E-B918077E52B1}" type="pres">
      <dgm:prSet presAssocID="{343837B9-360D-4A0D-B552-E08E1C2CF87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4AF12D-7239-430B-9136-4D5DD73FA6A4}" type="presOf" srcId="{C502B97A-49CC-40FB-956C-E5B879CABBAD}" destId="{CF555AE5-4DE0-476D-BC9D-E98A333FE0E5}" srcOrd="0" destOrd="0" presId="urn:microsoft.com/office/officeart/2005/8/layout/vList2"/>
    <dgm:cxn modelId="{9DDADA4B-A74E-4065-AAB9-DF13555B1D27}" type="presOf" srcId="{70AC2F56-FA94-4EC5-AD31-B7B5A3C244FA}" destId="{96360B32-C06B-4A04-8F96-558E28F243C1}" srcOrd="0" destOrd="0" presId="urn:microsoft.com/office/officeart/2005/8/layout/vList2"/>
    <dgm:cxn modelId="{BA25CD49-7CA5-4860-A161-4B590C8655A1}" type="presOf" srcId="{D85A99AC-E337-482F-AD5E-23F5CB458EF7}" destId="{A0214956-5022-420B-9B13-FF9AA2763A00}" srcOrd="0" destOrd="0" presId="urn:microsoft.com/office/officeart/2005/8/layout/vList2"/>
    <dgm:cxn modelId="{AF32468A-C261-41C7-B8FB-20D158E1EA47}" srcId="{70AC2F56-FA94-4EC5-AD31-B7B5A3C244FA}" destId="{D85A99AC-E337-482F-AD5E-23F5CB458EF7}" srcOrd="1" destOrd="0" parTransId="{ED6E831D-5DED-47F0-88E8-9F26C36B0EAE}" sibTransId="{696B3017-EECF-4C52-B85C-98D048C8FE1D}"/>
    <dgm:cxn modelId="{5CAB4BA9-0FEB-4E88-B32D-221F95B765D4}" srcId="{70AC2F56-FA94-4EC5-AD31-B7B5A3C244FA}" destId="{C502B97A-49CC-40FB-956C-E5B879CABBAD}" srcOrd="0" destOrd="0" parTransId="{8CB72363-6510-4391-B669-EC81593B0131}" sibTransId="{BA74E550-BCC8-41C4-924C-0CF66855798D}"/>
    <dgm:cxn modelId="{FCF2148B-A45E-40D5-A553-38FF0A91B70A}" srcId="{70AC2F56-FA94-4EC5-AD31-B7B5A3C244FA}" destId="{343837B9-360D-4A0D-B552-E08E1C2CF878}" srcOrd="2" destOrd="0" parTransId="{21A31823-186E-447C-AFDB-A107AB9D5252}" sibTransId="{E6919011-F089-436F-971C-DABCB40FEF97}"/>
    <dgm:cxn modelId="{E89E5C84-900E-496B-B817-14F69617D1C5}" type="presOf" srcId="{343837B9-360D-4A0D-B552-E08E1C2CF878}" destId="{264D676F-897A-4B61-A58E-B918077E52B1}" srcOrd="0" destOrd="0" presId="urn:microsoft.com/office/officeart/2005/8/layout/vList2"/>
    <dgm:cxn modelId="{7225D304-1324-41FE-B850-E938EB17BF60}" type="presParOf" srcId="{96360B32-C06B-4A04-8F96-558E28F243C1}" destId="{CF555AE5-4DE0-476D-BC9D-E98A333FE0E5}" srcOrd="0" destOrd="0" presId="urn:microsoft.com/office/officeart/2005/8/layout/vList2"/>
    <dgm:cxn modelId="{8923587C-70E5-4658-B0C3-0BEFCFF0B2DB}" type="presParOf" srcId="{96360B32-C06B-4A04-8F96-558E28F243C1}" destId="{A2C169DE-6FBF-4889-870E-EC2A0BADD238}" srcOrd="1" destOrd="0" presId="urn:microsoft.com/office/officeart/2005/8/layout/vList2"/>
    <dgm:cxn modelId="{4677D4DF-A995-4233-A52E-A6CB549587B0}" type="presParOf" srcId="{96360B32-C06B-4A04-8F96-558E28F243C1}" destId="{A0214956-5022-420B-9B13-FF9AA2763A00}" srcOrd="2" destOrd="0" presId="urn:microsoft.com/office/officeart/2005/8/layout/vList2"/>
    <dgm:cxn modelId="{AA5E4127-01DD-4844-8CA8-CE2EDF2C92D1}" type="presParOf" srcId="{96360B32-C06B-4A04-8F96-558E28F243C1}" destId="{69829895-65E0-41D5-8A73-8167D76DB5D3}" srcOrd="3" destOrd="0" presId="urn:microsoft.com/office/officeart/2005/8/layout/vList2"/>
    <dgm:cxn modelId="{A828CAAE-DC1B-4AFF-B0E5-30954E534834}" type="presParOf" srcId="{96360B32-C06B-4A04-8F96-558E28F243C1}" destId="{264D676F-897A-4B61-A58E-B918077E52B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26B3A847-E63A-4AF2-8A0F-3AA8AE1AA9B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C14636F-29F0-4927-800E-BFDF2C8D8B7C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харажатлари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8E95F21-6A2D-4AE2-90A7-6667C28FA218}" type="parTrans" cxnId="{53D4B903-D46A-4E1D-BAFF-90A983A51F85}">
      <dgm:prSet/>
      <dgm:spPr/>
      <dgm:t>
        <a:bodyPr/>
        <a:lstStyle/>
        <a:p>
          <a:endParaRPr lang="ru-RU"/>
        </a:p>
      </dgm:t>
    </dgm:pt>
    <dgm:pt modelId="{D3B337EE-46D9-4F85-A367-B008A894634F}" type="sibTrans" cxnId="{53D4B903-D46A-4E1D-BAFF-90A983A51F85}">
      <dgm:prSet/>
      <dgm:spPr/>
      <dgm:t>
        <a:bodyPr/>
        <a:lstStyle/>
        <a:p>
          <a:endParaRPr lang="ru-RU"/>
        </a:p>
      </dgm:t>
    </dgm:pt>
    <dgm:pt modelId="{2AACF3CA-C182-4245-BF06-4B018C197ABB}" type="pres">
      <dgm:prSet presAssocID="{26B3A847-E63A-4AF2-8A0F-3AA8AE1AA9B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E30548-8ACF-482C-BA79-3A54F72E51F0}" type="pres">
      <dgm:prSet presAssocID="{BC14636F-29F0-4927-800E-BFDF2C8D8B7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D11B5C-8C03-4093-81F1-AE6FC7168B85}" type="presOf" srcId="{BC14636F-29F0-4927-800E-BFDF2C8D8B7C}" destId="{6BE30548-8ACF-482C-BA79-3A54F72E51F0}" srcOrd="0" destOrd="0" presId="urn:microsoft.com/office/officeart/2005/8/layout/vList2"/>
    <dgm:cxn modelId="{53D4B903-D46A-4E1D-BAFF-90A983A51F85}" srcId="{26B3A847-E63A-4AF2-8A0F-3AA8AE1AA9BE}" destId="{BC14636F-29F0-4927-800E-BFDF2C8D8B7C}" srcOrd="0" destOrd="0" parTransId="{48E95F21-6A2D-4AE2-90A7-6667C28FA218}" sibTransId="{D3B337EE-46D9-4F85-A367-B008A894634F}"/>
    <dgm:cxn modelId="{EA35A22F-6976-47E0-B489-FFD4818DCC71}" type="presOf" srcId="{26B3A847-E63A-4AF2-8A0F-3AA8AE1AA9BE}" destId="{2AACF3CA-C182-4245-BF06-4B018C197ABB}" srcOrd="0" destOrd="0" presId="urn:microsoft.com/office/officeart/2005/8/layout/vList2"/>
    <dgm:cxn modelId="{E96D8E05-67A3-4DE2-874B-04FAC5F8DE99}" type="presParOf" srcId="{2AACF3CA-C182-4245-BF06-4B018C197ABB}" destId="{6BE30548-8ACF-482C-BA79-3A54F72E51F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8C546CAC-D24A-48A8-8476-E52CF42CD44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F9BC0EC-6AD1-4559-9774-2D694F3EF881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чизиқлари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58BADA7-2989-42E2-A55F-4ED9A2F8FD5C}" type="parTrans" cxnId="{136E197D-2420-46CF-BCA7-177340AD150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705379D-D4F3-48B3-AC95-6FFE31A04A3E}" type="sibTrans" cxnId="{136E197D-2420-46CF-BCA7-177340AD150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F5D7DD7-12AD-47AE-BC90-2AA52F172492}" type="pres">
      <dgm:prSet presAssocID="{8C546CAC-D24A-48A8-8476-E52CF42CD44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8F3E0A-10DF-430D-AE1E-C6D47F7C6C5A}" type="pres">
      <dgm:prSet presAssocID="{AF9BC0EC-6AD1-4559-9774-2D694F3EF88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6E197D-2420-46CF-BCA7-177340AD1507}" srcId="{8C546CAC-D24A-48A8-8476-E52CF42CD44C}" destId="{AF9BC0EC-6AD1-4559-9774-2D694F3EF881}" srcOrd="0" destOrd="0" parTransId="{B58BADA7-2989-42E2-A55F-4ED9A2F8FD5C}" sibTransId="{7705379D-D4F3-48B3-AC95-6FFE31A04A3E}"/>
    <dgm:cxn modelId="{47B54206-2EB8-4CEE-BAAC-3DFD00661DB4}" type="presOf" srcId="{8C546CAC-D24A-48A8-8476-E52CF42CD44C}" destId="{9F5D7DD7-12AD-47AE-BC90-2AA52F172492}" srcOrd="0" destOrd="0" presId="urn:microsoft.com/office/officeart/2005/8/layout/vList2"/>
    <dgm:cxn modelId="{718297CB-61DE-40D2-BEBE-B9CB06DFDCF6}" type="presOf" srcId="{AF9BC0EC-6AD1-4559-9774-2D694F3EF881}" destId="{8F8F3E0A-10DF-430D-AE1E-C6D47F7C6C5A}" srcOrd="0" destOrd="0" presId="urn:microsoft.com/office/officeart/2005/8/layout/vList2"/>
    <dgm:cxn modelId="{BDAFA019-D49B-435F-9FC8-3D618ED1E05A}" type="presParOf" srcId="{9F5D7DD7-12AD-47AE-BC90-2AA52F172492}" destId="{8F8F3E0A-10DF-430D-AE1E-C6D47F7C6C5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8C3DB6A2-FB9E-4AA4-BD71-ADC008F2184A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EC57A4EA-DF9A-4823-89EA-0A342F5F2DEB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Қисқа муддатли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узоқ муддатли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даврларда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харажатларининг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ўзгариш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тамойиллари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5B09FF5-E56D-4C35-A1F5-AC9E4B53FA6B}" type="parTrans" cxnId="{8D6DC251-3213-482F-ACC9-88272BEF07BF}">
      <dgm:prSet/>
      <dgm:spPr/>
      <dgm:t>
        <a:bodyPr/>
        <a:lstStyle/>
        <a:p>
          <a:endParaRPr lang="ru-RU"/>
        </a:p>
      </dgm:t>
    </dgm:pt>
    <dgm:pt modelId="{5AB074FB-5D1D-40F8-A055-B9BE0E5BE3A3}" type="sibTrans" cxnId="{8D6DC251-3213-482F-ACC9-88272BEF07BF}">
      <dgm:prSet/>
      <dgm:spPr/>
      <dgm:t>
        <a:bodyPr/>
        <a:lstStyle/>
        <a:p>
          <a:endParaRPr lang="ru-RU"/>
        </a:p>
      </dgm:t>
    </dgm:pt>
    <dgm:pt modelId="{B03647C7-4BAE-4602-8E30-7C3EE29E05B9}" type="pres">
      <dgm:prSet presAssocID="{8C3DB6A2-FB9E-4AA4-BD71-ADC008F218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D89415-1F07-408C-88CF-97E97DC93895}" type="pres">
      <dgm:prSet presAssocID="{EC57A4EA-DF9A-4823-89EA-0A342F5F2DE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2A5F94-524F-4B05-9A6C-AF882D9B594B}" type="presOf" srcId="{EC57A4EA-DF9A-4823-89EA-0A342F5F2DEB}" destId="{0CD89415-1F07-408C-88CF-97E97DC93895}" srcOrd="0" destOrd="0" presId="urn:microsoft.com/office/officeart/2005/8/layout/vList2"/>
    <dgm:cxn modelId="{E4CD978B-7A76-4881-9C48-EB2D71999147}" type="presOf" srcId="{8C3DB6A2-FB9E-4AA4-BD71-ADC008F2184A}" destId="{B03647C7-4BAE-4602-8E30-7C3EE29E05B9}" srcOrd="0" destOrd="0" presId="urn:microsoft.com/office/officeart/2005/8/layout/vList2"/>
    <dgm:cxn modelId="{8D6DC251-3213-482F-ACC9-88272BEF07BF}" srcId="{8C3DB6A2-FB9E-4AA4-BD71-ADC008F2184A}" destId="{EC57A4EA-DF9A-4823-89EA-0A342F5F2DEB}" srcOrd="0" destOrd="0" parTransId="{45B09FF5-E56D-4C35-A1F5-AC9E4B53FA6B}" sibTransId="{5AB074FB-5D1D-40F8-A055-B9BE0E5BE3A3}"/>
    <dgm:cxn modelId="{04241919-A01D-4D48-9582-3F9A9BD9AD1F}" type="presParOf" srcId="{B03647C7-4BAE-4602-8E30-7C3EE29E05B9}" destId="{0CD89415-1F07-408C-88CF-97E97DC9389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B4737F6A-33E6-4FFB-9096-F3E1D4BB4049}" type="doc">
      <dgm:prSet loTypeId="urn:microsoft.com/office/officeart/2005/8/layout/chevron2" loCatId="process" qsTypeId="urn:microsoft.com/office/officeart/2005/8/quickstyle/3d1" qsCatId="3D" csTypeId="urn:microsoft.com/office/officeart/2005/8/colors/colorful1#36" csCatId="colorful"/>
      <dgm:spPr/>
      <dgm:t>
        <a:bodyPr/>
        <a:lstStyle/>
        <a:p>
          <a:endParaRPr lang="ru-RU"/>
        </a:p>
      </dgm:t>
    </dgm:pt>
    <dgm:pt modelId="{7DAB9725-A12D-44AF-A759-4F149902AE94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3C37A00-21BF-4201-9150-86400BFF8842}" type="parTrans" cxnId="{749FED2B-B82F-4659-9B45-7EE80EF5037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A75257E-5DF6-442E-8A83-564255922353}" type="sibTrans" cxnId="{749FED2B-B82F-4659-9B45-7EE80EF5037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3B9021C-E309-4B95-93FC-96AA80DF928B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жонли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меҳнат харажатларини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қўшимча ишчи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кучини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ёллаш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улардан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фойдаланиш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3253E75-850C-41FE-891F-9802137EF2C3}" type="parTrans" cxnId="{02DFF19D-7FFA-4CD9-B033-927608D2E15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4AD85AB-1162-402B-AE57-D61508973F24}" type="sibTrans" cxnId="{02DFF19D-7FFA-4CD9-B033-927608D2E15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593D8F6-256C-4B9D-A6FB-9D835E519384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78031CE-9B54-4CA8-837D-BEBFD3270232}" type="parTrans" cxnId="{A53DDA92-E254-4988-AF30-DF339BB72EA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39D49FF-71D5-4EF1-B7BD-AF7A3BBA6DC2}" type="sibTrans" cxnId="{A53DDA92-E254-4988-AF30-DF339BB72EA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2911D95-A9E7-434D-8D7E-4AF8B60C8300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хомашё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материал,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электр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энергияси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бошқа харажатлар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миқдорини кўпайтириш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6CAB29D-F774-40E0-B515-E6245F54E209}" type="parTrans" cxnId="{A2071986-B980-4891-9232-9A4D7884ED7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8BAB902-4064-43EF-9431-31BCA0DFA9B2}" type="sibTrans" cxnId="{A2071986-B980-4891-9232-9A4D7884ED7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BE15291-03C8-4893-B2F4-196C8BCF7819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295D77F-A56F-4B9B-8FE5-1176AED2C0C3}" type="parTrans" cxnId="{38E37721-6614-4510-A3CA-172EF5EE52D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54DE559-D490-44D6-91F5-80444CAA403F}" type="sibTrans" cxnId="{38E37721-6614-4510-A3CA-172EF5EE52D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B359930-218C-4CF6-BBA5-2DD5917DE928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арзон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чиқаришга осонлик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этиш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меҳнат воситалари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миқдорини кўпайтириш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ҳ.к.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D6BAD21-61F4-4C14-BD37-A3E9E8DB2194}" type="parTrans" cxnId="{25562E67-4114-42D8-827A-C3F60128F91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208DADB-7A7C-437B-AE3E-0001CA09B2A0}" type="sibTrans" cxnId="{25562E67-4114-42D8-827A-C3F60128F91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99846CD-678F-4958-BF47-5619232DA098}" type="pres">
      <dgm:prSet presAssocID="{B4737F6A-33E6-4FFB-9096-F3E1D4BB404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EDF93C9-748B-4737-9107-437E46D9975D}" type="pres">
      <dgm:prSet presAssocID="{7DAB9725-A12D-44AF-A759-4F149902AE94}" presName="composite" presStyleCnt="0"/>
      <dgm:spPr/>
    </dgm:pt>
    <dgm:pt modelId="{A6BFD8B4-DB78-4402-8C56-94BC1657964E}" type="pres">
      <dgm:prSet presAssocID="{7DAB9725-A12D-44AF-A759-4F149902AE9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83D879-03F7-4D94-9E87-E6066E0D262D}" type="pres">
      <dgm:prSet presAssocID="{7DAB9725-A12D-44AF-A759-4F149902AE94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E0C084-0ABD-482E-A456-B6D5A3CFA8B4}" type="pres">
      <dgm:prSet presAssocID="{FA75257E-5DF6-442E-8A83-564255922353}" presName="sp" presStyleCnt="0"/>
      <dgm:spPr/>
    </dgm:pt>
    <dgm:pt modelId="{E32BDBBF-BB36-4B75-895C-B34B85029849}" type="pres">
      <dgm:prSet presAssocID="{6593D8F6-256C-4B9D-A6FB-9D835E519384}" presName="composite" presStyleCnt="0"/>
      <dgm:spPr/>
    </dgm:pt>
    <dgm:pt modelId="{A8190F9B-B4C0-4B38-9F8C-4A98E1D56AA5}" type="pres">
      <dgm:prSet presAssocID="{6593D8F6-256C-4B9D-A6FB-9D835E51938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11D41C-380C-41FD-ACAC-F842B27291FE}" type="pres">
      <dgm:prSet presAssocID="{6593D8F6-256C-4B9D-A6FB-9D835E519384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7713BE-EDD5-4FDF-BABB-C6C252FB2644}" type="pres">
      <dgm:prSet presAssocID="{039D49FF-71D5-4EF1-B7BD-AF7A3BBA6DC2}" presName="sp" presStyleCnt="0"/>
      <dgm:spPr/>
    </dgm:pt>
    <dgm:pt modelId="{EA6B1AC3-85C9-415C-87D6-347145BC4FC5}" type="pres">
      <dgm:prSet presAssocID="{DBE15291-03C8-4893-B2F4-196C8BCF7819}" presName="composite" presStyleCnt="0"/>
      <dgm:spPr/>
    </dgm:pt>
    <dgm:pt modelId="{13FADBAA-79C1-4EA9-8196-4F582B8CC37F}" type="pres">
      <dgm:prSet presAssocID="{DBE15291-03C8-4893-B2F4-196C8BCF781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424FC-DF23-4553-ACB1-56B3F130D8D1}" type="pres">
      <dgm:prSet presAssocID="{DBE15291-03C8-4893-B2F4-196C8BCF7819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C37955-0D1A-4D12-A414-6E97D1BDBD44}" type="presOf" srcId="{AB359930-218C-4CF6-BBA5-2DD5917DE928}" destId="{CE5424FC-DF23-4553-ACB1-56B3F130D8D1}" srcOrd="0" destOrd="0" presId="urn:microsoft.com/office/officeart/2005/8/layout/chevron2"/>
    <dgm:cxn modelId="{41AC6426-8277-4895-9F0A-078C72063E06}" type="presOf" srcId="{DBE15291-03C8-4893-B2F4-196C8BCF7819}" destId="{13FADBAA-79C1-4EA9-8196-4F582B8CC37F}" srcOrd="0" destOrd="0" presId="urn:microsoft.com/office/officeart/2005/8/layout/chevron2"/>
    <dgm:cxn modelId="{749FED2B-B82F-4659-9B45-7EE80EF50370}" srcId="{B4737F6A-33E6-4FFB-9096-F3E1D4BB4049}" destId="{7DAB9725-A12D-44AF-A759-4F149902AE94}" srcOrd="0" destOrd="0" parTransId="{73C37A00-21BF-4201-9150-86400BFF8842}" sibTransId="{FA75257E-5DF6-442E-8A83-564255922353}"/>
    <dgm:cxn modelId="{A53DDA92-E254-4988-AF30-DF339BB72EAD}" srcId="{B4737F6A-33E6-4FFB-9096-F3E1D4BB4049}" destId="{6593D8F6-256C-4B9D-A6FB-9D835E519384}" srcOrd="1" destOrd="0" parTransId="{878031CE-9B54-4CA8-837D-BEBFD3270232}" sibTransId="{039D49FF-71D5-4EF1-B7BD-AF7A3BBA6DC2}"/>
    <dgm:cxn modelId="{25562E67-4114-42D8-827A-C3F60128F91E}" srcId="{DBE15291-03C8-4893-B2F4-196C8BCF7819}" destId="{AB359930-218C-4CF6-BBA5-2DD5917DE928}" srcOrd="0" destOrd="0" parTransId="{CD6BAD21-61F4-4C14-BD37-A3E9E8DB2194}" sibTransId="{4208DADB-7A7C-437B-AE3E-0001CA09B2A0}"/>
    <dgm:cxn modelId="{A2071986-B980-4891-9232-9A4D7884ED7A}" srcId="{6593D8F6-256C-4B9D-A6FB-9D835E519384}" destId="{12911D95-A9E7-434D-8D7E-4AF8B60C8300}" srcOrd="0" destOrd="0" parTransId="{C6CAB29D-F774-40E0-B515-E6245F54E209}" sibTransId="{B8BAB902-4064-43EF-9431-31BCA0DFA9B2}"/>
    <dgm:cxn modelId="{926E0298-C7D6-4BC9-BF09-2F17235A468C}" type="presOf" srcId="{B4737F6A-33E6-4FFB-9096-F3E1D4BB4049}" destId="{399846CD-678F-4958-BF47-5619232DA098}" srcOrd="0" destOrd="0" presId="urn:microsoft.com/office/officeart/2005/8/layout/chevron2"/>
    <dgm:cxn modelId="{9DDA29BC-393E-4581-988D-69C388044509}" type="presOf" srcId="{33B9021C-E309-4B95-93FC-96AA80DF928B}" destId="{EB83D879-03F7-4D94-9E87-E6066E0D262D}" srcOrd="0" destOrd="0" presId="urn:microsoft.com/office/officeart/2005/8/layout/chevron2"/>
    <dgm:cxn modelId="{A15F07AF-0D29-4D11-AE00-01EE4D572774}" type="presOf" srcId="{7DAB9725-A12D-44AF-A759-4F149902AE94}" destId="{A6BFD8B4-DB78-4402-8C56-94BC1657964E}" srcOrd="0" destOrd="0" presId="urn:microsoft.com/office/officeart/2005/8/layout/chevron2"/>
    <dgm:cxn modelId="{208F5665-9815-47BA-83E0-5B8B6B1520E3}" type="presOf" srcId="{12911D95-A9E7-434D-8D7E-4AF8B60C8300}" destId="{6111D41C-380C-41FD-ACAC-F842B27291FE}" srcOrd="0" destOrd="0" presId="urn:microsoft.com/office/officeart/2005/8/layout/chevron2"/>
    <dgm:cxn modelId="{02DFF19D-7FFA-4CD9-B033-927608D2E158}" srcId="{7DAB9725-A12D-44AF-A759-4F149902AE94}" destId="{33B9021C-E309-4B95-93FC-96AA80DF928B}" srcOrd="0" destOrd="0" parTransId="{43253E75-850C-41FE-891F-9802137EF2C3}" sibTransId="{B4AD85AB-1162-402B-AE57-D61508973F24}"/>
    <dgm:cxn modelId="{38E37721-6614-4510-A3CA-172EF5EE52D6}" srcId="{B4737F6A-33E6-4FFB-9096-F3E1D4BB4049}" destId="{DBE15291-03C8-4893-B2F4-196C8BCF7819}" srcOrd="2" destOrd="0" parTransId="{D295D77F-A56F-4B9B-8FE5-1176AED2C0C3}" sibTransId="{E54DE559-D490-44D6-91F5-80444CAA403F}"/>
    <dgm:cxn modelId="{4D0EAAA7-5149-457F-90CE-6CF1216274A3}" type="presOf" srcId="{6593D8F6-256C-4B9D-A6FB-9D835E519384}" destId="{A8190F9B-B4C0-4B38-9F8C-4A98E1D56AA5}" srcOrd="0" destOrd="0" presId="urn:microsoft.com/office/officeart/2005/8/layout/chevron2"/>
    <dgm:cxn modelId="{F2B74EB1-6058-4F9E-BE84-6EBA511CDB33}" type="presParOf" srcId="{399846CD-678F-4958-BF47-5619232DA098}" destId="{DEDF93C9-748B-4737-9107-437E46D9975D}" srcOrd="0" destOrd="0" presId="urn:microsoft.com/office/officeart/2005/8/layout/chevron2"/>
    <dgm:cxn modelId="{FD1760E8-A7B0-4403-8A1D-BF2BC4771001}" type="presParOf" srcId="{DEDF93C9-748B-4737-9107-437E46D9975D}" destId="{A6BFD8B4-DB78-4402-8C56-94BC1657964E}" srcOrd="0" destOrd="0" presId="urn:microsoft.com/office/officeart/2005/8/layout/chevron2"/>
    <dgm:cxn modelId="{AABDEE63-AEC1-4AC5-AF8D-933ADE7C3320}" type="presParOf" srcId="{DEDF93C9-748B-4737-9107-437E46D9975D}" destId="{EB83D879-03F7-4D94-9E87-E6066E0D262D}" srcOrd="1" destOrd="0" presId="urn:microsoft.com/office/officeart/2005/8/layout/chevron2"/>
    <dgm:cxn modelId="{5973EC03-BF9D-451D-88C6-665C0BF2992F}" type="presParOf" srcId="{399846CD-678F-4958-BF47-5619232DA098}" destId="{00E0C084-0ABD-482E-A456-B6D5A3CFA8B4}" srcOrd="1" destOrd="0" presId="urn:microsoft.com/office/officeart/2005/8/layout/chevron2"/>
    <dgm:cxn modelId="{3393E12E-2F0E-450D-A4A3-D1DE38C3C2D4}" type="presParOf" srcId="{399846CD-678F-4958-BF47-5619232DA098}" destId="{E32BDBBF-BB36-4B75-895C-B34B85029849}" srcOrd="2" destOrd="0" presId="urn:microsoft.com/office/officeart/2005/8/layout/chevron2"/>
    <dgm:cxn modelId="{DAC96498-321E-4C59-B691-026BB5994D83}" type="presParOf" srcId="{E32BDBBF-BB36-4B75-895C-B34B85029849}" destId="{A8190F9B-B4C0-4B38-9F8C-4A98E1D56AA5}" srcOrd="0" destOrd="0" presId="urn:microsoft.com/office/officeart/2005/8/layout/chevron2"/>
    <dgm:cxn modelId="{46855AD5-F32B-43C5-8D6A-1F62242015C8}" type="presParOf" srcId="{E32BDBBF-BB36-4B75-895C-B34B85029849}" destId="{6111D41C-380C-41FD-ACAC-F842B27291FE}" srcOrd="1" destOrd="0" presId="urn:microsoft.com/office/officeart/2005/8/layout/chevron2"/>
    <dgm:cxn modelId="{5A171123-6E2F-4697-A623-395C52F35F4A}" type="presParOf" srcId="{399846CD-678F-4958-BF47-5619232DA098}" destId="{C57713BE-EDD5-4FDF-BABB-C6C252FB2644}" srcOrd="3" destOrd="0" presId="urn:microsoft.com/office/officeart/2005/8/layout/chevron2"/>
    <dgm:cxn modelId="{F3652D46-13FC-4401-884B-1CAA28928FE3}" type="presParOf" srcId="{399846CD-678F-4958-BF47-5619232DA098}" destId="{EA6B1AC3-85C9-415C-87D6-347145BC4FC5}" srcOrd="4" destOrd="0" presId="urn:microsoft.com/office/officeart/2005/8/layout/chevron2"/>
    <dgm:cxn modelId="{501618B5-9104-41F4-8F49-9DE424258AD1}" type="presParOf" srcId="{EA6B1AC3-85C9-415C-87D6-347145BC4FC5}" destId="{13FADBAA-79C1-4EA9-8196-4F582B8CC37F}" srcOrd="0" destOrd="0" presId="urn:microsoft.com/office/officeart/2005/8/layout/chevron2"/>
    <dgm:cxn modelId="{3BF50869-A055-4C22-86B6-01A29F2DABBB}" type="presParOf" srcId="{EA6B1AC3-85C9-415C-87D6-347145BC4FC5}" destId="{CE5424FC-DF23-4553-ACB1-56B3F130D8D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7B247370-313F-41FF-9169-FABDC9E79AE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27F3D12-8145-4794-8796-FD5F74D5ABB5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Қисқа муддатли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давр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фақат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харажатлари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миқдорини ўзгартириш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тақозо этиладиган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даврдир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E9A9D69-0508-4910-9D17-5D066776757E}" type="parTrans" cxnId="{85F895B5-1794-4CC3-BB2F-97B0FD0354A3}">
      <dgm:prSet/>
      <dgm:spPr/>
      <dgm:t>
        <a:bodyPr/>
        <a:lstStyle/>
        <a:p>
          <a:pPr algn="just"/>
          <a:endParaRPr lang="ru-RU"/>
        </a:p>
      </dgm:t>
    </dgm:pt>
    <dgm:pt modelId="{1A6A6409-E817-4570-A1D9-FE1C1C5993C2}" type="sibTrans" cxnId="{85F895B5-1794-4CC3-BB2F-97B0FD0354A3}">
      <dgm:prSet/>
      <dgm:spPr/>
      <dgm:t>
        <a:bodyPr/>
        <a:lstStyle/>
        <a:p>
          <a:pPr algn="just"/>
          <a:endParaRPr lang="ru-RU"/>
        </a:p>
      </dgm:t>
    </dgm:pt>
    <dgm:pt modelId="{D893A37F-EA2A-4EE6-81A1-7206454A44EE}" type="pres">
      <dgm:prSet presAssocID="{7B247370-313F-41FF-9169-FABDC9E79A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1CDE28-C843-485A-BB72-FBB9719BB272}" type="pres">
      <dgm:prSet presAssocID="{E27F3D12-8145-4794-8796-FD5F74D5ABB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BF7214-0504-4974-BC7A-E42CF4E47C0F}" type="presOf" srcId="{7B247370-313F-41FF-9169-FABDC9E79AEA}" destId="{D893A37F-EA2A-4EE6-81A1-7206454A44EE}" srcOrd="0" destOrd="0" presId="urn:microsoft.com/office/officeart/2005/8/layout/vList2"/>
    <dgm:cxn modelId="{85F895B5-1794-4CC3-BB2F-97B0FD0354A3}" srcId="{7B247370-313F-41FF-9169-FABDC9E79AEA}" destId="{E27F3D12-8145-4794-8796-FD5F74D5ABB5}" srcOrd="0" destOrd="0" parTransId="{FE9A9D69-0508-4910-9D17-5D066776757E}" sibTransId="{1A6A6409-E817-4570-A1D9-FE1C1C5993C2}"/>
    <dgm:cxn modelId="{8A7A9E3F-DF97-47B2-AEE2-9AE04DFFA93E}" type="presOf" srcId="{E27F3D12-8145-4794-8796-FD5F74D5ABB5}" destId="{2B1CDE28-C843-485A-BB72-FBB9719BB272}" srcOrd="0" destOrd="0" presId="urn:microsoft.com/office/officeart/2005/8/layout/vList2"/>
    <dgm:cxn modelId="{8A264436-9844-4869-A76F-9905B93D1F68}" type="presParOf" srcId="{D893A37F-EA2A-4EE6-81A1-7206454A44EE}" destId="{2B1CDE28-C843-485A-BB72-FBB9719BB27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1B75E515-F19F-41CF-990B-0E47120989C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CD34A8-E0D3-4DCC-9790-5062CBB92BA2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marL="0" indent="365125" algn="ctr" rtl="0"/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Қисқа муддатли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даврдаги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чиқариш харажатларига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қуйидагиларни киритиш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747EE2F8-C51A-4AF1-A3E4-1A85F9A77A97}" type="parTrans" cxnId="{8F84BB89-37FB-4372-81EF-1EA8E81B596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3C83771-DCE6-4FBA-9034-2B6F018AB438}" type="sibTrans" cxnId="{8F84BB89-37FB-4372-81EF-1EA8E81B596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420A1C5-6280-4C26-82A4-DA31B202C763}" type="pres">
      <dgm:prSet presAssocID="{1B75E515-F19F-41CF-990B-0E47120989C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32E204-8173-4B95-861B-16A2926FA87F}" type="pres">
      <dgm:prSet presAssocID="{1DCD34A8-E0D3-4DCC-9790-5062CBB92BA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C66011-E9C3-4EF1-B157-0E6D7B112600}" type="presOf" srcId="{1B75E515-F19F-41CF-990B-0E47120989CE}" destId="{9420A1C5-6280-4C26-82A4-DA31B202C763}" srcOrd="0" destOrd="0" presId="urn:microsoft.com/office/officeart/2005/8/layout/vList2"/>
    <dgm:cxn modelId="{08866D13-6042-4739-B614-41524CBF7041}" type="presOf" srcId="{1DCD34A8-E0D3-4DCC-9790-5062CBB92BA2}" destId="{1332E204-8173-4B95-861B-16A2926FA87F}" srcOrd="0" destOrd="0" presId="urn:microsoft.com/office/officeart/2005/8/layout/vList2"/>
    <dgm:cxn modelId="{8F84BB89-37FB-4372-81EF-1EA8E81B5969}" srcId="{1B75E515-F19F-41CF-990B-0E47120989CE}" destId="{1DCD34A8-E0D3-4DCC-9790-5062CBB92BA2}" srcOrd="0" destOrd="0" parTransId="{747EE2F8-C51A-4AF1-A3E4-1A85F9A77A97}" sibTransId="{93C83771-DCE6-4FBA-9034-2B6F018AB438}"/>
    <dgm:cxn modelId="{14BBF0BD-E400-4A83-9FAA-9B1079288B68}" type="presParOf" srcId="{9420A1C5-6280-4C26-82A4-DA31B202C763}" destId="{1332E204-8173-4B95-861B-16A2926FA87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8A9BAE93-CCA0-4644-A088-8BC841C5D73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226EA3A-6DD9-4987-9719-782A723CF273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Узоқ муддатли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давр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қувватларини 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барча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банд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ресурслари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миқдорини ўзгартириш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етарли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даврдир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D689A21-2158-48DE-B646-313C3B8CED10}" type="parTrans" cxnId="{36E3348C-5051-4F9A-AF53-9EA5884B51AD}">
      <dgm:prSet/>
      <dgm:spPr/>
      <dgm:t>
        <a:bodyPr/>
        <a:lstStyle/>
        <a:p>
          <a:endParaRPr lang="ru-RU"/>
        </a:p>
      </dgm:t>
    </dgm:pt>
    <dgm:pt modelId="{4D37D7A9-2E09-43BC-BCD8-999CCC223E33}" type="sibTrans" cxnId="{36E3348C-5051-4F9A-AF53-9EA5884B51AD}">
      <dgm:prSet/>
      <dgm:spPr/>
      <dgm:t>
        <a:bodyPr/>
        <a:lstStyle/>
        <a:p>
          <a:endParaRPr lang="ru-RU"/>
        </a:p>
      </dgm:t>
    </dgm:pt>
    <dgm:pt modelId="{20672769-BD76-49BF-B7FC-3B87A556643B}" type="pres">
      <dgm:prSet presAssocID="{8A9BAE93-CCA0-4644-A088-8BC841C5D73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63BB91-051A-41A1-AF58-7F173155E314}" type="pres">
      <dgm:prSet presAssocID="{E226EA3A-6DD9-4987-9719-782A723CF27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CB5AC2-92DD-4969-A0C5-961BF9638E9C}" type="presOf" srcId="{8A9BAE93-CCA0-4644-A088-8BC841C5D733}" destId="{20672769-BD76-49BF-B7FC-3B87A556643B}" srcOrd="0" destOrd="0" presId="urn:microsoft.com/office/officeart/2005/8/layout/vList2"/>
    <dgm:cxn modelId="{36E3348C-5051-4F9A-AF53-9EA5884B51AD}" srcId="{8A9BAE93-CCA0-4644-A088-8BC841C5D733}" destId="{E226EA3A-6DD9-4987-9719-782A723CF273}" srcOrd="0" destOrd="0" parTransId="{4D689A21-2158-48DE-B646-313C3B8CED10}" sibTransId="{4D37D7A9-2E09-43BC-BCD8-999CCC223E33}"/>
    <dgm:cxn modelId="{FA880D58-C73B-4295-89F5-F94930CEB80D}" type="presOf" srcId="{E226EA3A-6DD9-4987-9719-782A723CF273}" destId="{6A63BB91-051A-41A1-AF58-7F173155E314}" srcOrd="0" destOrd="0" presId="urn:microsoft.com/office/officeart/2005/8/layout/vList2"/>
    <dgm:cxn modelId="{20A48DD8-274B-4E2D-A9F4-139189A5C135}" type="presParOf" srcId="{20672769-BD76-49BF-B7FC-3B87A556643B}" destId="{6A63BB91-051A-41A1-AF58-7F173155E31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ACB0B2DA-01BA-4FA7-9D9B-E467FEBDFCEF}" type="doc">
      <dgm:prSet loTypeId="urn:microsoft.com/office/officeart/2005/8/layout/chevron2" loCatId="process" qsTypeId="urn:microsoft.com/office/officeart/2005/8/quickstyle/3d1" qsCatId="3D" csTypeId="urn:microsoft.com/office/officeart/2005/8/colors/colorful1#37" csCatId="colorful" phldr="1"/>
      <dgm:spPr/>
      <dgm:t>
        <a:bodyPr/>
        <a:lstStyle/>
        <a:p>
          <a:endParaRPr lang="ru-RU"/>
        </a:p>
      </dgm:t>
    </dgm:pt>
    <dgm:pt modelId="{1154D80B-3FF5-4982-A8EF-E95E70AC5082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08BF8C-A6FD-496B-8EDF-D8E65C696329}" type="parTrans" cxnId="{81BD2EB8-2E4C-4938-93E2-B17EBADD06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C9149A7-987B-4986-B078-C6DA0FE17F59}" type="sibTrans" cxnId="{81BD2EB8-2E4C-4938-93E2-B17EBADD06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735A1F8-01C7-415B-A478-6D93961D5A32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55C1329-287F-4A16-9FCE-EF747A4560CC}" type="parTrans" cxnId="{B9136AD6-4AAD-4A33-80DA-FFF324E413E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D8D096C-3B84-43FB-82FD-B5680CAA65C5}" type="sibTrans" cxnId="{B9136AD6-4AAD-4A33-80DA-FFF324E413E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3D4F4C3-1634-4EEB-B021-36D55CB2D83C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7A56A46-5CAF-43E3-B390-6EB6C0D4F70A}" type="parTrans" cxnId="{F8FE8932-986F-4A89-8C80-7AE0F3AE699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31CFC2D-009B-47E0-83DC-811830E3AE33}" type="sibTrans" cxnId="{F8FE8932-986F-4A89-8C80-7AE0F3AE699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3466624-AEDF-4768-832F-B279825A41B9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FDB67E4-32E9-4FDD-93DB-2495BFE90A20}" type="parTrans" cxnId="{B9689B60-F619-4121-B2F8-36D4B66AF43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79B8748-70F0-4B82-A957-F4F7ADBE5861}" type="sibTrans" cxnId="{B9689B60-F619-4121-B2F8-36D4B66AF43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B00D098-1BEC-42C5-9524-7ED0CD323ACB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меҳнатнинг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ихтисослашуви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9822577-5392-4A07-B4B8-C5437340CEBF}" type="parTrans" cxnId="{B7029E9B-9449-4892-A28B-2435642D70C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B6E137A-EF00-41D6-B938-562432A4D8AF}" type="sibTrans" cxnId="{B7029E9B-9449-4892-A28B-2435642D70C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45DC1CF-FE6A-480D-8B8C-6BD12D611D40}">
      <dgm:prSet/>
      <dgm:spPr/>
      <dgm:t>
        <a:bodyPr/>
        <a:lstStyle/>
        <a:p>
          <a:pPr rtl="0"/>
          <a:r>
            <a:rPr lang="ru-RU" smtClean="0">
              <a:latin typeface="Times New Roman" pitchFamily="18" charset="0"/>
              <a:cs typeface="Times New Roman" pitchFamily="18" charset="0"/>
            </a:rPr>
            <a:t> бошқарув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ходимларининг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ихтисослашуви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1F2A50D-0AD1-42AE-88C6-FD18921779AE}" type="parTrans" cxnId="{670A15AE-4764-42C4-9A6E-DF1D339C50E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7C55896-41E4-414B-9C6D-BD67AB408FC6}" type="sibTrans" cxnId="{670A15AE-4764-42C4-9A6E-DF1D339C50E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95FA21F-8CED-4790-B163-B5DF368A3B27}">
      <dgm:prSet/>
      <dgm:spPr/>
      <dgm:t>
        <a:bodyPr/>
        <a:lstStyle/>
        <a:p>
          <a:pPr rtl="0"/>
          <a:r>
            <a:rPr lang="ru-RU" smtClean="0">
              <a:latin typeface="Times New Roman" pitchFamily="18" charset="0"/>
              <a:cs typeface="Times New Roman" pitchFamily="18" charset="0"/>
            </a:rPr>
            <a:t>капиталдан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самарали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фойдаланиш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36434AB-9ACB-4813-9D35-853F8438CB7D}" type="parTrans" cxnId="{235066B8-AB46-4E8E-9F2A-B6B558E5889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78C3CC1-174D-4881-954C-F026312552F9}" type="sibTrans" cxnId="{235066B8-AB46-4E8E-9F2A-B6B558E5889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0E0AA54-8F6C-4305-BD9E-19652F6BCCFD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қўшимча турдаги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маҳсулотларнинг 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чиқарилиши.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A23C634-4FED-4B5B-86F6-109E8F3F0159}" type="parTrans" cxnId="{4A7C2199-D662-4BFA-9EB7-DB5B23D1C7E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714DDA4-6AB9-49A6-8453-1297AB19AA35}" type="sibTrans" cxnId="{4A7C2199-D662-4BFA-9EB7-DB5B23D1C7E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66D296F-95E4-4A22-B152-26E887AF9B3B}" type="pres">
      <dgm:prSet presAssocID="{ACB0B2DA-01BA-4FA7-9D9B-E467FEBDFCE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40CC6D-2DC2-4D59-BF95-99D6DA1D0345}" type="pres">
      <dgm:prSet presAssocID="{1154D80B-3FF5-4982-A8EF-E95E70AC5082}" presName="composite" presStyleCnt="0"/>
      <dgm:spPr/>
    </dgm:pt>
    <dgm:pt modelId="{2F2654C6-D627-4131-ABCB-6CA90973B08F}" type="pres">
      <dgm:prSet presAssocID="{1154D80B-3FF5-4982-A8EF-E95E70AC5082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A8E8C9-421A-4913-8C0C-26F5A5E7FF19}" type="pres">
      <dgm:prSet presAssocID="{1154D80B-3FF5-4982-A8EF-E95E70AC5082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C5D80E-DEBF-46F6-9558-19C59D300639}" type="pres">
      <dgm:prSet presAssocID="{BC9149A7-987B-4986-B078-C6DA0FE17F59}" presName="sp" presStyleCnt="0"/>
      <dgm:spPr/>
    </dgm:pt>
    <dgm:pt modelId="{D721FC6C-AEE9-4589-9E91-18EA3C571F80}" type="pres">
      <dgm:prSet presAssocID="{2735A1F8-01C7-415B-A478-6D93961D5A32}" presName="composite" presStyleCnt="0"/>
      <dgm:spPr/>
    </dgm:pt>
    <dgm:pt modelId="{4155AB7E-0A5E-4120-BE61-18959CE68334}" type="pres">
      <dgm:prSet presAssocID="{2735A1F8-01C7-415B-A478-6D93961D5A32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07CBE-A179-4444-B436-1DFCA47F04C6}" type="pres">
      <dgm:prSet presAssocID="{2735A1F8-01C7-415B-A478-6D93961D5A32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D1B780-2BC6-4133-BAFF-17BCDF592810}" type="pres">
      <dgm:prSet presAssocID="{1D8D096C-3B84-43FB-82FD-B5680CAA65C5}" presName="sp" presStyleCnt="0"/>
      <dgm:spPr/>
    </dgm:pt>
    <dgm:pt modelId="{F4700A70-5ED6-433C-96AE-F7741EB04BBD}" type="pres">
      <dgm:prSet presAssocID="{D3D4F4C3-1634-4EEB-B021-36D55CB2D83C}" presName="composite" presStyleCnt="0"/>
      <dgm:spPr/>
    </dgm:pt>
    <dgm:pt modelId="{32FF4216-5147-410A-8E82-596189455F96}" type="pres">
      <dgm:prSet presAssocID="{D3D4F4C3-1634-4EEB-B021-36D55CB2D8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8EAE95-D4B7-46DF-9CFD-D6210DCF0D05}" type="pres">
      <dgm:prSet presAssocID="{D3D4F4C3-1634-4EEB-B021-36D55CB2D83C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173851-59EF-449D-AC1B-C7D3ACE8CABF}" type="pres">
      <dgm:prSet presAssocID="{831CFC2D-009B-47E0-83DC-811830E3AE33}" presName="sp" presStyleCnt="0"/>
      <dgm:spPr/>
    </dgm:pt>
    <dgm:pt modelId="{D36ABAF0-4FED-478A-A8D8-B487944EB4B4}" type="pres">
      <dgm:prSet presAssocID="{73466624-AEDF-4768-832F-B279825A41B9}" presName="composite" presStyleCnt="0"/>
      <dgm:spPr/>
    </dgm:pt>
    <dgm:pt modelId="{D4312C35-8A62-4FB4-B9CE-D783BF462BFF}" type="pres">
      <dgm:prSet presAssocID="{73466624-AEDF-4768-832F-B279825A41B9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CD5A1F-86D0-4359-9840-21DA68B29C1E}" type="pres">
      <dgm:prSet presAssocID="{73466624-AEDF-4768-832F-B279825A41B9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AF6594-20CD-4B99-86D1-A520BE88683B}" type="presOf" srcId="{73466624-AEDF-4768-832F-B279825A41B9}" destId="{D4312C35-8A62-4FB4-B9CE-D783BF462BFF}" srcOrd="0" destOrd="0" presId="urn:microsoft.com/office/officeart/2005/8/layout/chevron2"/>
    <dgm:cxn modelId="{97A5B335-005E-45A9-8D91-09442BA65A00}" type="presOf" srcId="{D3D4F4C3-1634-4EEB-B021-36D55CB2D83C}" destId="{32FF4216-5147-410A-8E82-596189455F96}" srcOrd="0" destOrd="0" presId="urn:microsoft.com/office/officeart/2005/8/layout/chevron2"/>
    <dgm:cxn modelId="{7ED98822-55B8-4EE7-BEEE-5BE6DC329BA1}" type="presOf" srcId="{2735A1F8-01C7-415B-A478-6D93961D5A32}" destId="{4155AB7E-0A5E-4120-BE61-18959CE68334}" srcOrd="0" destOrd="0" presId="urn:microsoft.com/office/officeart/2005/8/layout/chevron2"/>
    <dgm:cxn modelId="{F8FE8932-986F-4A89-8C80-7AE0F3AE6991}" srcId="{ACB0B2DA-01BA-4FA7-9D9B-E467FEBDFCEF}" destId="{D3D4F4C3-1634-4EEB-B021-36D55CB2D83C}" srcOrd="2" destOrd="0" parTransId="{F7A56A46-5CAF-43E3-B390-6EB6C0D4F70A}" sibTransId="{831CFC2D-009B-47E0-83DC-811830E3AE33}"/>
    <dgm:cxn modelId="{B9689B60-F619-4121-B2F8-36D4B66AF437}" srcId="{ACB0B2DA-01BA-4FA7-9D9B-E467FEBDFCEF}" destId="{73466624-AEDF-4768-832F-B279825A41B9}" srcOrd="3" destOrd="0" parTransId="{CFDB67E4-32E9-4FDD-93DB-2495BFE90A20}" sibTransId="{379B8748-70F0-4B82-A957-F4F7ADBE5861}"/>
    <dgm:cxn modelId="{C0C4C85D-E149-459B-838B-A64009AF25E3}" type="presOf" srcId="{ACB0B2DA-01BA-4FA7-9D9B-E467FEBDFCEF}" destId="{E66D296F-95E4-4A22-B152-26E887AF9B3B}" srcOrd="0" destOrd="0" presId="urn:microsoft.com/office/officeart/2005/8/layout/chevron2"/>
    <dgm:cxn modelId="{B7029E9B-9449-4892-A28B-2435642D70C9}" srcId="{1154D80B-3FF5-4982-A8EF-E95E70AC5082}" destId="{2B00D098-1BEC-42C5-9524-7ED0CD323ACB}" srcOrd="0" destOrd="0" parTransId="{09822577-5392-4A07-B4B8-C5437340CEBF}" sibTransId="{8B6E137A-EF00-41D6-B938-562432A4D8AF}"/>
    <dgm:cxn modelId="{8B0E0A93-F98E-4A30-A3B2-DD9F3844791F}" type="presOf" srcId="{1154D80B-3FF5-4982-A8EF-E95E70AC5082}" destId="{2F2654C6-D627-4131-ABCB-6CA90973B08F}" srcOrd="0" destOrd="0" presId="urn:microsoft.com/office/officeart/2005/8/layout/chevron2"/>
    <dgm:cxn modelId="{B9136AD6-4AAD-4A33-80DA-FFF324E413E7}" srcId="{ACB0B2DA-01BA-4FA7-9D9B-E467FEBDFCEF}" destId="{2735A1F8-01C7-415B-A478-6D93961D5A32}" srcOrd="1" destOrd="0" parTransId="{E55C1329-287F-4A16-9FCE-EF747A4560CC}" sibTransId="{1D8D096C-3B84-43FB-82FD-B5680CAA65C5}"/>
    <dgm:cxn modelId="{5B1F0B00-4346-4B58-8E70-C4A153DE2FC9}" type="presOf" srcId="{A95FA21F-8CED-4790-B163-B5DF368A3B27}" destId="{F08EAE95-D4B7-46DF-9CFD-D6210DCF0D05}" srcOrd="0" destOrd="0" presId="urn:microsoft.com/office/officeart/2005/8/layout/chevron2"/>
    <dgm:cxn modelId="{235066B8-AB46-4E8E-9F2A-B6B558E5889A}" srcId="{D3D4F4C3-1634-4EEB-B021-36D55CB2D83C}" destId="{A95FA21F-8CED-4790-B163-B5DF368A3B27}" srcOrd="0" destOrd="0" parTransId="{536434AB-9ACB-4813-9D35-853F8438CB7D}" sibTransId="{678C3CC1-174D-4881-954C-F026312552F9}"/>
    <dgm:cxn modelId="{66EBC47A-0E33-4D8B-8279-DA57112B352A}" type="presOf" srcId="{345DC1CF-FE6A-480D-8B8C-6BD12D611D40}" destId="{97207CBE-A179-4444-B436-1DFCA47F04C6}" srcOrd="0" destOrd="0" presId="urn:microsoft.com/office/officeart/2005/8/layout/chevron2"/>
    <dgm:cxn modelId="{D1538C90-4D85-47CA-A0A5-BB5C763B40F2}" type="presOf" srcId="{C0E0AA54-8F6C-4305-BD9E-19652F6BCCFD}" destId="{C4CD5A1F-86D0-4359-9840-21DA68B29C1E}" srcOrd="0" destOrd="0" presId="urn:microsoft.com/office/officeart/2005/8/layout/chevron2"/>
    <dgm:cxn modelId="{17F4ADE5-16C9-4DFE-9F19-0143F50666DB}" type="presOf" srcId="{2B00D098-1BEC-42C5-9524-7ED0CD323ACB}" destId="{D0A8E8C9-421A-4913-8C0C-26F5A5E7FF19}" srcOrd="0" destOrd="0" presId="urn:microsoft.com/office/officeart/2005/8/layout/chevron2"/>
    <dgm:cxn modelId="{81BD2EB8-2E4C-4938-93E2-B17EBADD0690}" srcId="{ACB0B2DA-01BA-4FA7-9D9B-E467FEBDFCEF}" destId="{1154D80B-3FF5-4982-A8EF-E95E70AC5082}" srcOrd="0" destOrd="0" parTransId="{2108BF8C-A6FD-496B-8EDF-D8E65C696329}" sibTransId="{BC9149A7-987B-4986-B078-C6DA0FE17F59}"/>
    <dgm:cxn modelId="{4A7C2199-D662-4BFA-9EB7-DB5B23D1C7E7}" srcId="{73466624-AEDF-4768-832F-B279825A41B9}" destId="{C0E0AA54-8F6C-4305-BD9E-19652F6BCCFD}" srcOrd="0" destOrd="0" parTransId="{AA23C634-4FED-4B5B-86F6-109E8F3F0159}" sibTransId="{3714DDA4-6AB9-49A6-8453-1297AB19AA35}"/>
    <dgm:cxn modelId="{670A15AE-4764-42C4-9A6E-DF1D339C50E9}" srcId="{2735A1F8-01C7-415B-A478-6D93961D5A32}" destId="{345DC1CF-FE6A-480D-8B8C-6BD12D611D40}" srcOrd="0" destOrd="0" parTransId="{D1F2A50D-0AD1-42AE-88C6-FD18921779AE}" sibTransId="{D7C55896-41E4-414B-9C6D-BD67AB408FC6}"/>
    <dgm:cxn modelId="{EEF9C8B6-E9DA-4882-BDDE-61B2997899C3}" type="presParOf" srcId="{E66D296F-95E4-4A22-B152-26E887AF9B3B}" destId="{2840CC6D-2DC2-4D59-BF95-99D6DA1D0345}" srcOrd="0" destOrd="0" presId="urn:microsoft.com/office/officeart/2005/8/layout/chevron2"/>
    <dgm:cxn modelId="{3D71247F-ECB1-4709-AEC4-44619FC54868}" type="presParOf" srcId="{2840CC6D-2DC2-4D59-BF95-99D6DA1D0345}" destId="{2F2654C6-D627-4131-ABCB-6CA90973B08F}" srcOrd="0" destOrd="0" presId="urn:microsoft.com/office/officeart/2005/8/layout/chevron2"/>
    <dgm:cxn modelId="{594E9068-1934-4952-A717-98E5D17B264E}" type="presParOf" srcId="{2840CC6D-2DC2-4D59-BF95-99D6DA1D0345}" destId="{D0A8E8C9-421A-4913-8C0C-26F5A5E7FF19}" srcOrd="1" destOrd="0" presId="urn:microsoft.com/office/officeart/2005/8/layout/chevron2"/>
    <dgm:cxn modelId="{0C4AC8DD-F551-48DF-B020-95405796ECFA}" type="presParOf" srcId="{E66D296F-95E4-4A22-B152-26E887AF9B3B}" destId="{34C5D80E-DEBF-46F6-9558-19C59D300639}" srcOrd="1" destOrd="0" presId="urn:microsoft.com/office/officeart/2005/8/layout/chevron2"/>
    <dgm:cxn modelId="{E3BBA4D5-B9CE-428E-94CD-E638B95065A2}" type="presParOf" srcId="{E66D296F-95E4-4A22-B152-26E887AF9B3B}" destId="{D721FC6C-AEE9-4589-9E91-18EA3C571F80}" srcOrd="2" destOrd="0" presId="urn:microsoft.com/office/officeart/2005/8/layout/chevron2"/>
    <dgm:cxn modelId="{EE649D9F-5A96-489E-91E3-A622D195A0A1}" type="presParOf" srcId="{D721FC6C-AEE9-4589-9E91-18EA3C571F80}" destId="{4155AB7E-0A5E-4120-BE61-18959CE68334}" srcOrd="0" destOrd="0" presId="urn:microsoft.com/office/officeart/2005/8/layout/chevron2"/>
    <dgm:cxn modelId="{6DEC73EF-F62F-4496-BA97-59C140A0D158}" type="presParOf" srcId="{D721FC6C-AEE9-4589-9E91-18EA3C571F80}" destId="{97207CBE-A179-4444-B436-1DFCA47F04C6}" srcOrd="1" destOrd="0" presId="urn:microsoft.com/office/officeart/2005/8/layout/chevron2"/>
    <dgm:cxn modelId="{2EA15C92-899D-4904-8BA9-E63495047C86}" type="presParOf" srcId="{E66D296F-95E4-4A22-B152-26E887AF9B3B}" destId="{AAD1B780-2BC6-4133-BAFF-17BCDF592810}" srcOrd="3" destOrd="0" presId="urn:microsoft.com/office/officeart/2005/8/layout/chevron2"/>
    <dgm:cxn modelId="{D74E49C2-6322-44D9-8C28-9EE3538E26A8}" type="presParOf" srcId="{E66D296F-95E4-4A22-B152-26E887AF9B3B}" destId="{F4700A70-5ED6-433C-96AE-F7741EB04BBD}" srcOrd="4" destOrd="0" presId="urn:microsoft.com/office/officeart/2005/8/layout/chevron2"/>
    <dgm:cxn modelId="{9083AE97-BE95-4B45-80EB-1E9AE7915906}" type="presParOf" srcId="{F4700A70-5ED6-433C-96AE-F7741EB04BBD}" destId="{32FF4216-5147-410A-8E82-596189455F96}" srcOrd="0" destOrd="0" presId="urn:microsoft.com/office/officeart/2005/8/layout/chevron2"/>
    <dgm:cxn modelId="{75033079-2A91-4F91-A9FF-A34FF42B98A3}" type="presParOf" srcId="{F4700A70-5ED6-433C-96AE-F7741EB04BBD}" destId="{F08EAE95-D4B7-46DF-9CFD-D6210DCF0D05}" srcOrd="1" destOrd="0" presId="urn:microsoft.com/office/officeart/2005/8/layout/chevron2"/>
    <dgm:cxn modelId="{8F92B936-D541-410C-9903-5E9D136F7E06}" type="presParOf" srcId="{E66D296F-95E4-4A22-B152-26E887AF9B3B}" destId="{9F173851-59EF-449D-AC1B-C7D3ACE8CABF}" srcOrd="5" destOrd="0" presId="urn:microsoft.com/office/officeart/2005/8/layout/chevron2"/>
    <dgm:cxn modelId="{BE31EB5B-76F2-44E9-8F4F-70994B9D970C}" type="presParOf" srcId="{E66D296F-95E4-4A22-B152-26E887AF9B3B}" destId="{D36ABAF0-4FED-478A-A8D8-B487944EB4B4}" srcOrd="6" destOrd="0" presId="urn:microsoft.com/office/officeart/2005/8/layout/chevron2"/>
    <dgm:cxn modelId="{48BE4832-E0F6-4C33-936A-173B5D1D00AA}" type="presParOf" srcId="{D36ABAF0-4FED-478A-A8D8-B487944EB4B4}" destId="{D4312C35-8A62-4FB4-B9CE-D783BF462BFF}" srcOrd="0" destOrd="0" presId="urn:microsoft.com/office/officeart/2005/8/layout/chevron2"/>
    <dgm:cxn modelId="{3E4D7057-55B6-44BD-9756-BEF36E937A1B}" type="presParOf" srcId="{D36ABAF0-4FED-478A-A8D8-B487944EB4B4}" destId="{C4CD5A1F-86D0-4359-9840-21DA68B29C1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62E2D5B4-B78A-49D4-B51B-5EE147EDC1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C3B8297-9A91-4C8B-9E43-9D525915A572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миқёсининг ижобий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самараси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шунда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намоён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бўладики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корхонада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ҳажми ўсиб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бориши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қатор омиллар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ўртача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харажатларининг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пасайишига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кўрсата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бошлайди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омиллар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қуйидагилар: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91C0E3C-BBB4-467C-AEC9-72D0794BD3E6}" type="parTrans" cxnId="{07BA592D-C875-430D-84D2-8FC25B57F4F5}">
      <dgm:prSet/>
      <dgm:spPr/>
      <dgm:t>
        <a:bodyPr/>
        <a:lstStyle/>
        <a:p>
          <a:endParaRPr lang="ru-RU"/>
        </a:p>
      </dgm:t>
    </dgm:pt>
    <dgm:pt modelId="{F2602408-C4C6-434D-8DE0-496478FBE265}" type="sibTrans" cxnId="{07BA592D-C875-430D-84D2-8FC25B57F4F5}">
      <dgm:prSet/>
      <dgm:spPr/>
      <dgm:t>
        <a:bodyPr/>
        <a:lstStyle/>
        <a:p>
          <a:endParaRPr lang="ru-RU"/>
        </a:p>
      </dgm:t>
    </dgm:pt>
    <dgm:pt modelId="{45B50B5D-AF1F-40C2-BA24-3F8B921BA8B4}" type="pres">
      <dgm:prSet presAssocID="{62E2D5B4-B78A-49D4-B51B-5EE147EDC1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C5DF23-5633-44EB-ABD7-044B449C5A93}" type="pres">
      <dgm:prSet presAssocID="{8C3B8297-9A91-4C8B-9E43-9D525915A57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51D7EC-13FB-4FDD-85BC-21E0D01827C4}" type="presOf" srcId="{8C3B8297-9A91-4C8B-9E43-9D525915A572}" destId="{F5C5DF23-5633-44EB-ABD7-044B449C5A93}" srcOrd="0" destOrd="0" presId="urn:microsoft.com/office/officeart/2005/8/layout/vList2"/>
    <dgm:cxn modelId="{07BA592D-C875-430D-84D2-8FC25B57F4F5}" srcId="{62E2D5B4-B78A-49D4-B51B-5EE147EDC1A2}" destId="{8C3B8297-9A91-4C8B-9E43-9D525915A572}" srcOrd="0" destOrd="0" parTransId="{191C0E3C-BBB4-467C-AEC9-72D0794BD3E6}" sibTransId="{F2602408-C4C6-434D-8DE0-496478FBE265}"/>
    <dgm:cxn modelId="{54420655-C01B-4FFE-8272-896311F8BA7A}" type="presOf" srcId="{62E2D5B4-B78A-49D4-B51B-5EE147EDC1A2}" destId="{45B50B5D-AF1F-40C2-BA24-3F8B921BA8B4}" srcOrd="0" destOrd="0" presId="urn:microsoft.com/office/officeart/2005/8/layout/vList2"/>
    <dgm:cxn modelId="{234B5DA3-8FA3-4640-90B7-9569943040E8}" type="presParOf" srcId="{45B50B5D-AF1F-40C2-BA24-3F8B921BA8B4}" destId="{F5C5DF23-5633-44EB-ABD7-044B449C5A9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8044BAD8-19F2-4ED7-B35A-63AA9CC7F157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C4A4F1D5-9829-4665-9E36-4293E5E1463E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3.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Фойданинг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нормаси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массаси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39AC74B-ADCE-4ABA-A341-2E12101B21E3}" type="parTrans" cxnId="{50BF6613-7014-4FEA-B5DC-B59432072A0F}">
      <dgm:prSet/>
      <dgm:spPr/>
      <dgm:t>
        <a:bodyPr/>
        <a:lstStyle/>
        <a:p>
          <a:endParaRPr lang="ru-RU"/>
        </a:p>
      </dgm:t>
    </dgm:pt>
    <dgm:pt modelId="{2578B23E-10C9-4B6D-886A-843AB51431D5}" type="sibTrans" cxnId="{50BF6613-7014-4FEA-B5DC-B59432072A0F}">
      <dgm:prSet/>
      <dgm:spPr/>
      <dgm:t>
        <a:bodyPr/>
        <a:lstStyle/>
        <a:p>
          <a:endParaRPr lang="ru-RU"/>
        </a:p>
      </dgm:t>
    </dgm:pt>
    <dgm:pt modelId="{9F29B813-1CD3-4664-8BA1-8CF1F0E12E6C}" type="pres">
      <dgm:prSet presAssocID="{8044BAD8-19F2-4ED7-B35A-63AA9CC7F1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A0256A-C588-4BC7-9BE6-2BC90D5A17AD}" type="pres">
      <dgm:prSet presAssocID="{C4A4F1D5-9829-4665-9E36-4293E5E1463E}" presName="parentText" presStyleLbl="node1" presStyleIdx="0" presStyleCnt="1" custScaleY="1020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BF6613-7014-4FEA-B5DC-B59432072A0F}" srcId="{8044BAD8-19F2-4ED7-B35A-63AA9CC7F157}" destId="{C4A4F1D5-9829-4665-9E36-4293E5E1463E}" srcOrd="0" destOrd="0" parTransId="{039AC74B-ADCE-4ABA-A341-2E12101B21E3}" sibTransId="{2578B23E-10C9-4B6D-886A-843AB51431D5}"/>
    <dgm:cxn modelId="{0D6C2A90-2A86-4342-81FA-A34CD8590912}" type="presOf" srcId="{C4A4F1D5-9829-4665-9E36-4293E5E1463E}" destId="{60A0256A-C588-4BC7-9BE6-2BC90D5A17AD}" srcOrd="0" destOrd="0" presId="urn:microsoft.com/office/officeart/2005/8/layout/vList2"/>
    <dgm:cxn modelId="{9568CC0E-55FE-40EA-A64F-49987B71A82E}" type="presOf" srcId="{8044BAD8-19F2-4ED7-B35A-63AA9CC7F157}" destId="{9F29B813-1CD3-4664-8BA1-8CF1F0E12E6C}" srcOrd="0" destOrd="0" presId="urn:microsoft.com/office/officeart/2005/8/layout/vList2"/>
    <dgm:cxn modelId="{2AB49C2D-DDFF-4F45-915A-0051BCB5A233}" type="presParOf" srcId="{9F29B813-1CD3-4664-8BA1-8CF1F0E12E6C}" destId="{60A0256A-C588-4BC7-9BE6-2BC90D5A17A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10DA02F6-80E4-4919-A2A2-B400C587D60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1EDF433-03DF-4EDA-9C3A-C0B040025EA7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Корхоналарда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хизматларни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сотишдан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олинган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маблағлар уларнинг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тушумлари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пул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даромадлари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F8F60DD-4CE4-493B-A44A-5EB54EB3C886}" type="parTrans" cxnId="{BADBE26D-C916-48FE-95B1-F430864852ED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A942929-CC6B-4995-A6B7-5E82B47128CD}" type="sibTrans" cxnId="{BADBE26D-C916-48FE-95B1-F430864852ED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B516DC4-A749-46BF-827F-0F29DCE06BAD}" type="pres">
      <dgm:prSet presAssocID="{10DA02F6-80E4-4919-A2A2-B400C587D6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429FFE-3883-4DB8-A75F-5585EB980EFD}" type="pres">
      <dgm:prSet presAssocID="{21EDF433-03DF-4EDA-9C3A-C0B040025EA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26B803-BBB4-43C4-90AD-EB5EE3670B65}" type="presOf" srcId="{10DA02F6-80E4-4919-A2A2-B400C587D60B}" destId="{6B516DC4-A749-46BF-827F-0F29DCE06BAD}" srcOrd="0" destOrd="0" presId="urn:microsoft.com/office/officeart/2005/8/layout/vList2"/>
    <dgm:cxn modelId="{A73EBD0B-2290-495F-861F-96CCDE6DC87A}" type="presOf" srcId="{21EDF433-03DF-4EDA-9C3A-C0B040025EA7}" destId="{51429FFE-3883-4DB8-A75F-5585EB980EFD}" srcOrd="0" destOrd="0" presId="urn:microsoft.com/office/officeart/2005/8/layout/vList2"/>
    <dgm:cxn modelId="{BADBE26D-C916-48FE-95B1-F430864852ED}" srcId="{10DA02F6-80E4-4919-A2A2-B400C587D60B}" destId="{21EDF433-03DF-4EDA-9C3A-C0B040025EA7}" srcOrd="0" destOrd="0" parTransId="{3F8F60DD-4CE4-493B-A44A-5EB54EB3C886}" sibTransId="{AA942929-CC6B-4995-A6B7-5E82B47128CD}"/>
    <dgm:cxn modelId="{A08D1AD1-C757-4A0D-B07C-EB26A3BDE5D8}" type="presParOf" srcId="{6B516DC4-A749-46BF-827F-0F29DCE06BAD}" destId="{51429FFE-3883-4DB8-A75F-5585EB980EF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AE1C9144-9930-40BA-8389-E1B64F920A2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5D491C-CD4A-4A81-BA4C-271FD8835A4D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marL="0" indent="365125" algn="just" rtl="0"/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даромадларидан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барча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чиқариб ташлангандан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кейин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қолган қисми фойда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юритилади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Айрим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адабиётларда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иқтисодий фойда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ҳам юритилади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28E8B554-F85A-4AB3-A849-716615587EEA}" type="parTrans" cxnId="{F761F2E7-57C2-40E0-B062-77B17BE55E03}">
      <dgm:prSet/>
      <dgm:spPr/>
      <dgm:t>
        <a:bodyPr/>
        <a:lstStyle/>
        <a:p>
          <a:endParaRPr lang="ru-RU"/>
        </a:p>
      </dgm:t>
    </dgm:pt>
    <dgm:pt modelId="{E6FAD216-2C3E-4278-89DE-468D024BE458}" type="sibTrans" cxnId="{F761F2E7-57C2-40E0-B062-77B17BE55E03}">
      <dgm:prSet/>
      <dgm:spPr/>
      <dgm:t>
        <a:bodyPr/>
        <a:lstStyle/>
        <a:p>
          <a:endParaRPr lang="ru-RU"/>
        </a:p>
      </dgm:t>
    </dgm:pt>
    <dgm:pt modelId="{B3A41EC4-2011-4A29-8BDA-4E2C71EB2A2E}" type="pres">
      <dgm:prSet presAssocID="{AE1C9144-9930-40BA-8389-E1B64F920A2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2A378D-8CCB-42FE-A090-8E009DEECD0C}" type="pres">
      <dgm:prSet presAssocID="{AA5D491C-CD4A-4A81-BA4C-271FD8835A4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BD1939-1749-4581-90E9-317AE8193C9E}" type="presOf" srcId="{AA5D491C-CD4A-4A81-BA4C-271FD8835A4D}" destId="{852A378D-8CCB-42FE-A090-8E009DEECD0C}" srcOrd="0" destOrd="0" presId="urn:microsoft.com/office/officeart/2005/8/layout/vList2"/>
    <dgm:cxn modelId="{F761F2E7-57C2-40E0-B062-77B17BE55E03}" srcId="{AE1C9144-9930-40BA-8389-E1B64F920A28}" destId="{AA5D491C-CD4A-4A81-BA4C-271FD8835A4D}" srcOrd="0" destOrd="0" parTransId="{28E8B554-F85A-4AB3-A849-716615587EEA}" sibTransId="{E6FAD216-2C3E-4278-89DE-468D024BE458}"/>
    <dgm:cxn modelId="{703A35F1-3FFC-4061-BD4A-06CFEEEFB718}" type="presOf" srcId="{AE1C9144-9930-40BA-8389-E1B64F920A28}" destId="{B3A41EC4-2011-4A29-8BDA-4E2C71EB2A2E}" srcOrd="0" destOrd="0" presId="urn:microsoft.com/office/officeart/2005/8/layout/vList2"/>
    <dgm:cxn modelId="{2541EA9B-3D21-4196-A219-0D5719351098}" type="presParOf" srcId="{B3A41EC4-2011-4A29-8BDA-4E2C71EB2A2E}" destId="{852A378D-8CCB-42FE-A090-8E009DEECD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8D5E8640-EF14-4537-95FC-8325C3E963F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442862-4915-4E2A-86A1-E844B738B855}">
      <dgm:prSet/>
      <dgm:spPr/>
      <dgm:t>
        <a:bodyPr/>
        <a:lstStyle/>
        <a:p>
          <a:pPr marL="0" indent="354013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фойдаси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</a:t>
          </a:r>
          <a:r>
            <a:rPr lang="ru-RU" b="1" baseline="-25000" dirty="0" err="1" smtClean="0">
              <a:latin typeface="Times New Roman" pitchFamily="18" charset="0"/>
              <a:cs typeface="Times New Roman" pitchFamily="18" charset="0"/>
            </a:rPr>
            <a:t>ич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 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маҳсулот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таннархи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(Т)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(Н</a:t>
          </a:r>
          <a:r>
            <a:rPr lang="ru-RU" b="1" baseline="-25000" dirty="0" smtClean="0">
              <a:latin typeface="Times New Roman" pitchFamily="18" charset="0"/>
              <a:cs typeface="Times New Roman" pitchFamily="18" charset="0"/>
            </a:rPr>
            <a:t>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фарқдан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иборат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ADACB13-FC09-4225-934C-A178A40B3B04}" type="parTrans" cxnId="{301AFAD4-A708-4F22-ADFE-F1F356561D3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A88528-79B9-4E9F-87BE-1A4A900D52DC}" type="sibTrans" cxnId="{301AFAD4-A708-4F22-ADFE-F1F356561D3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632F68-CF9C-4779-9A1E-A563FD6A1E55}" type="pres">
      <dgm:prSet presAssocID="{8D5E8640-EF14-4537-95FC-8325C3E963F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FFA626-579E-4C68-9981-D8EC4B3934EF}" type="pres">
      <dgm:prSet presAssocID="{0D442862-4915-4E2A-86A1-E844B738B85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01AFAD4-A708-4F22-ADFE-F1F356561D3D}" srcId="{8D5E8640-EF14-4537-95FC-8325C3E963FD}" destId="{0D442862-4915-4E2A-86A1-E844B738B855}" srcOrd="0" destOrd="0" parTransId="{5ADACB13-FC09-4225-934C-A178A40B3B04}" sibTransId="{60A88528-79B9-4E9F-87BE-1A4A900D52DC}"/>
    <dgm:cxn modelId="{E5D7E3EC-1F13-4B03-8BF8-1549815F9DC3}" type="presOf" srcId="{0D442862-4915-4E2A-86A1-E844B738B855}" destId="{92FFA626-579E-4C68-9981-D8EC4B3934EF}" srcOrd="0" destOrd="0" presId="urn:microsoft.com/office/officeart/2005/8/layout/vList2"/>
    <dgm:cxn modelId="{27EF1DDA-F2A7-446E-8C26-22C3083D81FF}" type="presOf" srcId="{8D5E8640-EF14-4537-95FC-8325C3E963FD}" destId="{60632F68-CF9C-4779-9A1E-A563FD6A1E55}" srcOrd="0" destOrd="0" presId="urn:microsoft.com/office/officeart/2005/8/layout/vList2"/>
    <dgm:cxn modelId="{1AFCAD5A-7B5E-47C8-918B-60669B839BCC}" type="presParOf" srcId="{60632F68-CF9C-4779-9A1E-A563FD6A1E55}" destId="{92FFA626-579E-4C68-9981-D8EC4B3934E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A71EEA94-C2F2-4F1D-BF5A-3213C37C01F5}" type="doc">
      <dgm:prSet loTypeId="urn:microsoft.com/office/officeart/2005/8/layout/vList2" loCatId="list" qsTypeId="urn:microsoft.com/office/officeart/2005/8/quickstyle/3d1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A5DB8F2-978C-47E8-8CB0-6472E9F778A2}">
      <dgm:prSet custT="1"/>
      <dgm:spPr/>
      <dgm:t>
        <a:bodyPr/>
        <a:lstStyle/>
        <a:p>
          <a:pPr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Бундан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кўринадики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маҳсулот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бирлигидан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олинадиган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иккита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омилга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боғлиқ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9A2E0B76-45BD-42AD-854F-7BDC743B458E}" type="parTrans" cxnId="{25C48ECE-51E2-4B8A-A8D8-FD7103DD5681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C9E2EBA4-5C3C-4BE1-9822-33F3AD7F9074}" type="sibTrans" cxnId="{25C48ECE-51E2-4B8A-A8D8-FD7103DD5681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0B275F5B-BC5B-4CE5-AB73-9BCED0CC6091}">
      <dgm:prSet custT="1"/>
      <dgm:spPr/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1)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маҳсулот таннархи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1FD2A9CD-2380-4AF4-B101-6C6275355C6D}" type="parTrans" cxnId="{32D7F599-482D-4670-8EF1-8EDA021C0476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A6D5D86E-B2AE-4DEC-94B7-355C81602962}" type="sibTrans" cxnId="{32D7F599-482D-4670-8EF1-8EDA021C0476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654501FE-3CFD-4399-8698-02E2E62C3ECD}">
      <dgm:prSet custT="1"/>
      <dgm:spPr/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2)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FBEC8ACF-1EDB-4BDE-9763-5BCE985DE116}" type="parTrans" cxnId="{6480356E-03A5-46D0-B7B6-E7E2E41EF1F8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6F2B0C99-80DD-4212-94A3-44DFD9B9855E}" type="sibTrans" cxnId="{6480356E-03A5-46D0-B7B6-E7E2E41EF1F8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C42AA7A4-1BEB-42DA-9380-8379B2E66A68}" type="pres">
      <dgm:prSet presAssocID="{A71EEA94-C2F2-4F1D-BF5A-3213C37C01F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B06B33-0986-4EF3-B478-8627B488E98B}" type="pres">
      <dgm:prSet presAssocID="{FA5DB8F2-978C-47E8-8CB0-6472E9F778A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E0BE09-4528-4B17-85BF-A3B56EEA35E6}" type="pres">
      <dgm:prSet presAssocID="{C9E2EBA4-5C3C-4BE1-9822-33F3AD7F9074}" presName="spacer" presStyleCnt="0"/>
      <dgm:spPr/>
      <dgm:t>
        <a:bodyPr/>
        <a:lstStyle/>
        <a:p>
          <a:endParaRPr lang="ru-RU"/>
        </a:p>
      </dgm:t>
    </dgm:pt>
    <dgm:pt modelId="{FAF5559E-8F23-4D1A-94A0-CAD027308A3E}" type="pres">
      <dgm:prSet presAssocID="{0B275F5B-BC5B-4CE5-AB73-9BCED0CC609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151EA1-8C75-4EA4-8A19-D25BB065ED68}" type="pres">
      <dgm:prSet presAssocID="{A6D5D86E-B2AE-4DEC-94B7-355C81602962}" presName="spacer" presStyleCnt="0"/>
      <dgm:spPr/>
      <dgm:t>
        <a:bodyPr/>
        <a:lstStyle/>
        <a:p>
          <a:endParaRPr lang="ru-RU"/>
        </a:p>
      </dgm:t>
    </dgm:pt>
    <dgm:pt modelId="{F675C125-EDDF-4709-87CC-1F358919E5F1}" type="pres">
      <dgm:prSet presAssocID="{654501FE-3CFD-4399-8698-02E2E62C3EC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F7F846-A90E-45B0-A143-F05A024901D6}" type="presOf" srcId="{A71EEA94-C2F2-4F1D-BF5A-3213C37C01F5}" destId="{C42AA7A4-1BEB-42DA-9380-8379B2E66A68}" srcOrd="0" destOrd="0" presId="urn:microsoft.com/office/officeart/2005/8/layout/vList2"/>
    <dgm:cxn modelId="{F74E3B37-4B87-42A0-BDD4-91502A34C256}" type="presOf" srcId="{654501FE-3CFD-4399-8698-02E2E62C3ECD}" destId="{F675C125-EDDF-4709-87CC-1F358919E5F1}" srcOrd="0" destOrd="0" presId="urn:microsoft.com/office/officeart/2005/8/layout/vList2"/>
    <dgm:cxn modelId="{03159C9E-8279-4584-964A-B6A9C1CCEDE4}" type="presOf" srcId="{FA5DB8F2-978C-47E8-8CB0-6472E9F778A2}" destId="{69B06B33-0986-4EF3-B478-8627B488E98B}" srcOrd="0" destOrd="0" presId="urn:microsoft.com/office/officeart/2005/8/layout/vList2"/>
    <dgm:cxn modelId="{4EA75C22-4E50-4D1D-A262-ADDECD6673EC}" type="presOf" srcId="{0B275F5B-BC5B-4CE5-AB73-9BCED0CC6091}" destId="{FAF5559E-8F23-4D1A-94A0-CAD027308A3E}" srcOrd="0" destOrd="0" presId="urn:microsoft.com/office/officeart/2005/8/layout/vList2"/>
    <dgm:cxn modelId="{32D7F599-482D-4670-8EF1-8EDA021C0476}" srcId="{A71EEA94-C2F2-4F1D-BF5A-3213C37C01F5}" destId="{0B275F5B-BC5B-4CE5-AB73-9BCED0CC6091}" srcOrd="1" destOrd="0" parTransId="{1FD2A9CD-2380-4AF4-B101-6C6275355C6D}" sibTransId="{A6D5D86E-B2AE-4DEC-94B7-355C81602962}"/>
    <dgm:cxn modelId="{6480356E-03A5-46D0-B7B6-E7E2E41EF1F8}" srcId="{A71EEA94-C2F2-4F1D-BF5A-3213C37C01F5}" destId="{654501FE-3CFD-4399-8698-02E2E62C3ECD}" srcOrd="2" destOrd="0" parTransId="{FBEC8ACF-1EDB-4BDE-9763-5BCE985DE116}" sibTransId="{6F2B0C99-80DD-4212-94A3-44DFD9B9855E}"/>
    <dgm:cxn modelId="{25C48ECE-51E2-4B8A-A8D8-FD7103DD5681}" srcId="{A71EEA94-C2F2-4F1D-BF5A-3213C37C01F5}" destId="{FA5DB8F2-978C-47E8-8CB0-6472E9F778A2}" srcOrd="0" destOrd="0" parTransId="{9A2E0B76-45BD-42AD-854F-7BDC743B458E}" sibTransId="{C9E2EBA4-5C3C-4BE1-9822-33F3AD7F9074}"/>
    <dgm:cxn modelId="{AD5DA1DD-F72C-47B4-9331-547835D6F512}" type="presParOf" srcId="{C42AA7A4-1BEB-42DA-9380-8379B2E66A68}" destId="{69B06B33-0986-4EF3-B478-8627B488E98B}" srcOrd="0" destOrd="0" presId="urn:microsoft.com/office/officeart/2005/8/layout/vList2"/>
    <dgm:cxn modelId="{B8B856E4-5C45-464D-9A5F-61BCD91257FA}" type="presParOf" srcId="{C42AA7A4-1BEB-42DA-9380-8379B2E66A68}" destId="{E0E0BE09-4528-4B17-85BF-A3B56EEA35E6}" srcOrd="1" destOrd="0" presId="urn:microsoft.com/office/officeart/2005/8/layout/vList2"/>
    <dgm:cxn modelId="{109AA73F-3A50-455F-B02A-C938E9261840}" type="presParOf" srcId="{C42AA7A4-1BEB-42DA-9380-8379B2E66A68}" destId="{FAF5559E-8F23-4D1A-94A0-CAD027308A3E}" srcOrd="2" destOrd="0" presId="urn:microsoft.com/office/officeart/2005/8/layout/vList2"/>
    <dgm:cxn modelId="{52E687AA-1C9C-4BB7-A8D4-3EAE0BC103B3}" type="presParOf" srcId="{C42AA7A4-1BEB-42DA-9380-8379B2E66A68}" destId="{E2151EA1-8C75-4EA4-8A19-D25BB065ED68}" srcOrd="3" destOrd="0" presId="urn:microsoft.com/office/officeart/2005/8/layout/vList2"/>
    <dgm:cxn modelId="{91ED1C26-F95D-4B3C-A22F-F7468336617C}" type="presParOf" srcId="{C42AA7A4-1BEB-42DA-9380-8379B2E66A68}" destId="{F675C125-EDDF-4709-87CC-1F358919E5F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4FB69F44-6DBB-47D4-9688-88DA97FBD21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3527130-AF18-46FE-B07A-C256A1403782}">
      <dgm:prSet/>
      <dgm:spPr/>
      <dgm:t>
        <a:bodyPr/>
        <a:lstStyle/>
        <a:p>
          <a:pPr marL="0" indent="358775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Таннарх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маҳсулотни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нг ҳар бир бирлигини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учун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сарфланган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пулдаги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ифодасидир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40F9261-C9A3-4FE6-938A-C227622F5701}" type="parTrans" cxnId="{88E5D59C-7514-42B0-A527-58A5B0D7838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1078C5A-6D16-4552-A6F7-417766822A66}" type="sibTrans" cxnId="{88E5D59C-7514-42B0-A527-58A5B0D7838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8532DB2-3E33-4576-8207-25293388BBA6}" type="pres">
      <dgm:prSet presAssocID="{4FB69F44-6DBB-47D4-9688-88DA97FBD21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88CE6E-E991-4067-BD56-B8AF30AC11CD}" type="pres">
      <dgm:prSet presAssocID="{D3527130-AF18-46FE-B07A-C256A1403782}" presName="parentText" presStyleLbl="node1" presStyleIdx="0" presStyleCnt="1" custScaleY="135013" custLinFactNeighborX="-4651" custLinFactNeighborY="421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CDB306-E78C-4652-9053-91F6CBFE6772}" type="presOf" srcId="{D3527130-AF18-46FE-B07A-C256A1403782}" destId="{8F88CE6E-E991-4067-BD56-B8AF30AC11CD}" srcOrd="0" destOrd="0" presId="urn:microsoft.com/office/officeart/2005/8/layout/vList2"/>
    <dgm:cxn modelId="{01745025-CD24-4030-9C7F-ECC7D641BD7E}" type="presOf" srcId="{4FB69F44-6DBB-47D4-9688-88DA97FBD21E}" destId="{E8532DB2-3E33-4576-8207-25293388BBA6}" srcOrd="0" destOrd="0" presId="urn:microsoft.com/office/officeart/2005/8/layout/vList2"/>
    <dgm:cxn modelId="{88E5D59C-7514-42B0-A527-58A5B0D78381}" srcId="{4FB69F44-6DBB-47D4-9688-88DA97FBD21E}" destId="{D3527130-AF18-46FE-B07A-C256A1403782}" srcOrd="0" destOrd="0" parTransId="{040F9261-C9A3-4FE6-938A-C227622F5701}" sibTransId="{D1078C5A-6D16-4552-A6F7-417766822A66}"/>
    <dgm:cxn modelId="{BC383B9F-DF75-4F64-B7B3-565ECDB0D1F8}" type="presParOf" srcId="{E8532DB2-3E33-4576-8207-25293388BBA6}" destId="{8F88CE6E-E991-4067-BD56-B8AF30AC11C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1D8F707A-28AC-4174-9FED-44A21E71DAC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0320619-85B4-431D-973A-7E3E468EA29D}">
      <dgm:prSet custT="1"/>
      <dgm:spPr/>
      <dgm:t>
        <a:bodyPr/>
        <a:lstStyle/>
        <a:p>
          <a:pPr algn="ctr" rtl="0"/>
          <a:r>
            <a:rPr lang="ru-RU" sz="3600" b="1" dirty="0" err="1" smtClean="0">
              <a:latin typeface="Times New Roman" pitchFamily="18" charset="0"/>
              <a:cs typeface="Times New Roman" pitchFamily="18" charset="0"/>
            </a:rPr>
            <a:t>Маҳсулот қиймати таркиби</a:t>
          </a:r>
          <a:endParaRPr lang="ru-RU" sz="3600" dirty="0">
            <a:latin typeface="Times New Roman" pitchFamily="18" charset="0"/>
            <a:cs typeface="Times New Roman" pitchFamily="18" charset="0"/>
          </a:endParaRPr>
        </a:p>
      </dgm:t>
    </dgm:pt>
    <dgm:pt modelId="{F6BBEDB5-AF7F-43EF-A39E-1CE9D2BE4FAE}" type="parTrans" cxnId="{29897D30-14A5-4DCE-879B-7FAB1F222926}">
      <dgm:prSet/>
      <dgm:spPr/>
      <dgm:t>
        <a:bodyPr/>
        <a:lstStyle/>
        <a:p>
          <a:pPr algn="ctr"/>
          <a:endParaRPr lang="ru-RU" sz="3600">
            <a:latin typeface="Times New Roman" pitchFamily="18" charset="0"/>
            <a:cs typeface="Times New Roman" pitchFamily="18" charset="0"/>
          </a:endParaRPr>
        </a:p>
      </dgm:t>
    </dgm:pt>
    <dgm:pt modelId="{1BA7B329-D5E1-407C-ADB0-D4663F438C53}" type="sibTrans" cxnId="{29897D30-14A5-4DCE-879B-7FAB1F222926}">
      <dgm:prSet/>
      <dgm:spPr/>
      <dgm:t>
        <a:bodyPr/>
        <a:lstStyle/>
        <a:p>
          <a:pPr algn="ctr"/>
          <a:endParaRPr lang="ru-RU" sz="3600">
            <a:latin typeface="Times New Roman" pitchFamily="18" charset="0"/>
            <a:cs typeface="Times New Roman" pitchFamily="18" charset="0"/>
          </a:endParaRPr>
        </a:p>
      </dgm:t>
    </dgm:pt>
    <dgm:pt modelId="{02321845-3587-412F-A74E-5118C1486868}" type="pres">
      <dgm:prSet presAssocID="{1D8F707A-28AC-4174-9FED-44A21E71DAC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6C2B92-1149-4094-8A5E-69831A64F231}" type="pres">
      <dgm:prSet presAssocID="{B0320619-85B4-431D-973A-7E3E468EA29D}" presName="parentText" presStyleLbl="node1" presStyleIdx="0" presStyleCnt="1" custScaleY="972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77C126-E1A4-490F-BEDE-257F4469F2D8}" type="presOf" srcId="{1D8F707A-28AC-4174-9FED-44A21E71DACC}" destId="{02321845-3587-412F-A74E-5118C1486868}" srcOrd="0" destOrd="0" presId="urn:microsoft.com/office/officeart/2005/8/layout/vList2"/>
    <dgm:cxn modelId="{29897D30-14A5-4DCE-879B-7FAB1F222926}" srcId="{1D8F707A-28AC-4174-9FED-44A21E71DACC}" destId="{B0320619-85B4-431D-973A-7E3E468EA29D}" srcOrd="0" destOrd="0" parTransId="{F6BBEDB5-AF7F-43EF-A39E-1CE9D2BE4FAE}" sibTransId="{1BA7B329-D5E1-407C-ADB0-D4663F438C53}"/>
    <dgm:cxn modelId="{75C11BE7-F680-4023-B74A-4AE514491CF9}" type="presOf" srcId="{B0320619-85B4-431D-973A-7E3E468EA29D}" destId="{CA6C2B92-1149-4094-8A5E-69831A64F231}" srcOrd="0" destOrd="0" presId="urn:microsoft.com/office/officeart/2005/8/layout/vList2"/>
    <dgm:cxn modelId="{1372EFCA-FE5D-42C3-BF77-A413CC676573}" type="presParOf" srcId="{02321845-3587-412F-A74E-5118C1486868}" destId="{CA6C2B92-1149-4094-8A5E-69831A64F23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06B4F0EB-1621-45C4-8D80-F064FB480B2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2D3A83-8D38-471B-A7D2-265314E0AB81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қиймати 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нисбати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2D15455-70E3-4BE4-8B4E-5AEBCC06C1D3}" type="parTrans" cxnId="{E91A537B-4FE9-470E-8689-FA6F9F7F24B1}">
      <dgm:prSet/>
      <dgm:spPr/>
      <dgm:t>
        <a:bodyPr/>
        <a:lstStyle/>
        <a:p>
          <a:endParaRPr lang="ru-RU"/>
        </a:p>
      </dgm:t>
    </dgm:pt>
    <dgm:pt modelId="{E0F92554-D76A-4FFC-BE84-E7F5C2FF984F}" type="sibTrans" cxnId="{E91A537B-4FE9-470E-8689-FA6F9F7F24B1}">
      <dgm:prSet/>
      <dgm:spPr/>
      <dgm:t>
        <a:bodyPr/>
        <a:lstStyle/>
        <a:p>
          <a:endParaRPr lang="ru-RU"/>
        </a:p>
      </dgm:t>
    </dgm:pt>
    <dgm:pt modelId="{735B3F8E-EB34-4DE4-8A86-0EAFD549A82C}" type="pres">
      <dgm:prSet presAssocID="{06B4F0EB-1621-45C4-8D80-F064FB480B2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19C669-0AC9-4197-BC63-0B681ACF1136}" type="pres">
      <dgm:prSet presAssocID="{8D2D3A83-8D38-471B-A7D2-265314E0AB8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5B478E-B33F-4BAD-BB66-F99DA88B7968}" type="presOf" srcId="{8D2D3A83-8D38-471B-A7D2-265314E0AB81}" destId="{1619C669-0AC9-4197-BC63-0B681ACF1136}" srcOrd="0" destOrd="0" presId="urn:microsoft.com/office/officeart/2005/8/layout/vList2"/>
    <dgm:cxn modelId="{E91A537B-4FE9-470E-8689-FA6F9F7F24B1}" srcId="{06B4F0EB-1621-45C4-8D80-F064FB480B26}" destId="{8D2D3A83-8D38-471B-A7D2-265314E0AB81}" srcOrd="0" destOrd="0" parTransId="{32D15455-70E3-4BE4-8B4E-5AEBCC06C1D3}" sibTransId="{E0F92554-D76A-4FFC-BE84-E7F5C2FF984F}"/>
    <dgm:cxn modelId="{4B4E9504-A255-4C08-A982-FC76CA2977E5}" type="presOf" srcId="{06B4F0EB-1621-45C4-8D80-F064FB480B26}" destId="{735B3F8E-EB34-4DE4-8A86-0EAFD549A82C}" srcOrd="0" destOrd="0" presId="urn:microsoft.com/office/officeart/2005/8/layout/vList2"/>
    <dgm:cxn modelId="{912CCBDB-F322-4995-9787-41F1AABFC3A2}" type="presParOf" srcId="{735B3F8E-EB34-4DE4-8A86-0EAFD549A82C}" destId="{1619C669-0AC9-4197-BC63-0B681ACF113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7A928E72-D520-46F3-AA9C-9319A9D9D1D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FBBB459-85A4-4F0E-A32F-1C9614BF343D}">
      <dgm:prSet custT="1"/>
      <dgm:spPr/>
      <dgm:t>
        <a:bodyPr/>
        <a:lstStyle/>
        <a:p>
          <a:pPr algn="ctr" rtl="0"/>
          <a:r>
            <a:rPr lang="uz-Cyrl-UZ" sz="3200" b="1" dirty="0" smtClean="0">
              <a:latin typeface="Times New Roman" pitchFamily="18" charset="0"/>
              <a:cs typeface="Times New Roman" pitchFamily="18" charset="0"/>
            </a:rPr>
            <a:t>Ялпи фойданинг тақсимланиши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83F2DF4C-FA7B-4A0D-A1C4-DAE04E383CA4}" type="parTrans" cxnId="{F3FF070F-2984-4E30-AEC1-47510FB3B00B}">
      <dgm:prSet/>
      <dgm:spPr/>
      <dgm:t>
        <a:bodyPr/>
        <a:lstStyle/>
        <a:p>
          <a:endParaRPr lang="ru-RU"/>
        </a:p>
      </dgm:t>
    </dgm:pt>
    <dgm:pt modelId="{C731E1F8-E483-4615-BB85-DEB1BB39F2BB}" type="sibTrans" cxnId="{F3FF070F-2984-4E30-AEC1-47510FB3B00B}">
      <dgm:prSet/>
      <dgm:spPr/>
      <dgm:t>
        <a:bodyPr/>
        <a:lstStyle/>
        <a:p>
          <a:endParaRPr lang="ru-RU"/>
        </a:p>
      </dgm:t>
    </dgm:pt>
    <dgm:pt modelId="{DB25FA9D-77FF-4389-ADFE-300AE10E7C43}" type="pres">
      <dgm:prSet presAssocID="{7A928E72-D520-46F3-AA9C-9319A9D9D1D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C021A2-C2C5-4238-AD19-BB5BA6578482}" type="pres">
      <dgm:prSet presAssocID="{EFBBB459-85A4-4F0E-A32F-1C9614BF343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8BCECD-6228-4B72-9704-4A95E5E154F0}" type="presOf" srcId="{7A928E72-D520-46F3-AA9C-9319A9D9D1DC}" destId="{DB25FA9D-77FF-4389-ADFE-300AE10E7C43}" srcOrd="0" destOrd="0" presId="urn:microsoft.com/office/officeart/2005/8/layout/vList2"/>
    <dgm:cxn modelId="{F3FF070F-2984-4E30-AEC1-47510FB3B00B}" srcId="{7A928E72-D520-46F3-AA9C-9319A9D9D1DC}" destId="{EFBBB459-85A4-4F0E-A32F-1C9614BF343D}" srcOrd="0" destOrd="0" parTransId="{83F2DF4C-FA7B-4A0D-A1C4-DAE04E383CA4}" sibTransId="{C731E1F8-E483-4615-BB85-DEB1BB39F2BB}"/>
    <dgm:cxn modelId="{EE9DC4FC-05EF-4AA5-A065-2F980FF8067D}" type="presOf" srcId="{EFBBB459-85A4-4F0E-A32F-1C9614BF343D}" destId="{A0C021A2-C2C5-4238-AD19-BB5BA6578482}" srcOrd="0" destOrd="0" presId="urn:microsoft.com/office/officeart/2005/8/layout/vList2"/>
    <dgm:cxn modelId="{B13DF5D3-1E61-4D61-AD81-D69B83B8C31E}" type="presParOf" srcId="{DB25FA9D-77FF-4389-ADFE-300AE10E7C43}" destId="{A0C021A2-C2C5-4238-AD19-BB5BA657848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BD6E5D40-7903-434F-BEA4-53DADB55239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E53E85-3649-49DB-83EC-36801338A808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Корхона умумий пул тушуми таркибидаги иқтисодий ва бухгалтерия фойдасининг фарқланиши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9AC9619-9FAD-4A32-8001-149410587B20}" type="parTrans" cxnId="{CE0066E6-334C-4C4A-829A-34143EA9A569}">
      <dgm:prSet/>
      <dgm:spPr/>
      <dgm:t>
        <a:bodyPr/>
        <a:lstStyle/>
        <a:p>
          <a:endParaRPr lang="ru-RU"/>
        </a:p>
      </dgm:t>
    </dgm:pt>
    <dgm:pt modelId="{0194CEBF-2324-4EA1-BFE0-73DF85D7F20B}" type="sibTrans" cxnId="{CE0066E6-334C-4C4A-829A-34143EA9A569}">
      <dgm:prSet/>
      <dgm:spPr/>
      <dgm:t>
        <a:bodyPr/>
        <a:lstStyle/>
        <a:p>
          <a:endParaRPr lang="ru-RU"/>
        </a:p>
      </dgm:t>
    </dgm:pt>
    <dgm:pt modelId="{772113D9-3D2D-4401-8F35-47A3B046863B}" type="pres">
      <dgm:prSet presAssocID="{BD6E5D40-7903-434F-BEA4-53DADB5523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1161B6-AF71-4879-A295-F14C25294730}" type="pres">
      <dgm:prSet presAssocID="{58E53E85-3649-49DB-83EC-36801338A80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A50E8D-E7FE-49BC-9DCE-21152AE94945}" type="presOf" srcId="{BD6E5D40-7903-434F-BEA4-53DADB55239C}" destId="{772113D9-3D2D-4401-8F35-47A3B046863B}" srcOrd="0" destOrd="0" presId="urn:microsoft.com/office/officeart/2005/8/layout/vList2"/>
    <dgm:cxn modelId="{CE0066E6-334C-4C4A-829A-34143EA9A569}" srcId="{BD6E5D40-7903-434F-BEA4-53DADB55239C}" destId="{58E53E85-3649-49DB-83EC-36801338A808}" srcOrd="0" destOrd="0" parTransId="{C9AC9619-9FAD-4A32-8001-149410587B20}" sibTransId="{0194CEBF-2324-4EA1-BFE0-73DF85D7F20B}"/>
    <dgm:cxn modelId="{15D9791F-BF2C-4D3A-B87F-4D1C54A6DB1C}" type="presOf" srcId="{58E53E85-3649-49DB-83EC-36801338A808}" destId="{4F1161B6-AF71-4879-A295-F14C25294730}" srcOrd="0" destOrd="0" presId="urn:microsoft.com/office/officeart/2005/8/layout/vList2"/>
    <dgm:cxn modelId="{0345BF81-AF5E-4BC4-ABD3-AA528A070021}" type="presParOf" srcId="{772113D9-3D2D-4401-8F35-47A3B046863B}" destId="{4F1161B6-AF71-4879-A295-F14C2529473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C4558F98-2F8F-4CB1-88D0-69F7CF70AE7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AEF71B8-444B-44E6-A0F7-FA890174CB22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2993C3-F83D-4CC6-93F5-D3B4B49A2EE1}" type="parTrans" cxnId="{A71ED320-0F68-429F-B421-7979558A64FA}">
      <dgm:prSet/>
      <dgm:spPr/>
      <dgm:t>
        <a:bodyPr/>
        <a:lstStyle/>
        <a:p>
          <a:endParaRPr lang="ru-RU"/>
        </a:p>
      </dgm:t>
    </dgm:pt>
    <dgm:pt modelId="{B8464B33-9A9B-4370-B2DE-2CEC35F7EF37}" type="sibTrans" cxnId="{A71ED320-0F68-429F-B421-7979558A64FA}">
      <dgm:prSet/>
      <dgm:spPr/>
      <dgm:t>
        <a:bodyPr/>
        <a:lstStyle/>
        <a:p>
          <a:endParaRPr lang="ru-RU"/>
        </a:p>
      </dgm:t>
    </dgm:pt>
    <dgm:pt modelId="{DDFEA0F0-8502-43BE-A998-AB826E331CAD}" type="pres">
      <dgm:prSet presAssocID="{C4558F98-2F8F-4CB1-88D0-69F7CF70AE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DEBB0B-84FD-4F44-9A5A-DA823C67F8BF}" type="pres">
      <dgm:prSet presAssocID="{DAEF71B8-444B-44E6-A0F7-FA890174CB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08A790-8815-4C44-993F-313CDDD894FE}" type="presOf" srcId="{DAEF71B8-444B-44E6-A0F7-FA890174CB22}" destId="{10DEBB0B-84FD-4F44-9A5A-DA823C67F8BF}" srcOrd="0" destOrd="0" presId="urn:microsoft.com/office/officeart/2005/8/layout/vList2"/>
    <dgm:cxn modelId="{10685568-82CE-44FE-9422-9313B3885729}" type="presOf" srcId="{C4558F98-2F8F-4CB1-88D0-69F7CF70AE7D}" destId="{DDFEA0F0-8502-43BE-A998-AB826E331CAD}" srcOrd="0" destOrd="0" presId="urn:microsoft.com/office/officeart/2005/8/layout/vList2"/>
    <dgm:cxn modelId="{A71ED320-0F68-429F-B421-7979558A64FA}" srcId="{C4558F98-2F8F-4CB1-88D0-69F7CF70AE7D}" destId="{DAEF71B8-444B-44E6-A0F7-FA890174CB22}" srcOrd="0" destOrd="0" parTransId="{5E2993C3-F83D-4CC6-93F5-D3B4B49A2EE1}" sibTransId="{B8464B33-9A9B-4370-B2DE-2CEC35F7EF37}"/>
    <dgm:cxn modelId="{096A4F04-7ED7-4153-A407-015E5C377FD4}" type="presParOf" srcId="{DDFEA0F0-8502-43BE-A998-AB826E331CAD}" destId="{10DEBB0B-84FD-4F44-9A5A-DA823C67F8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9207E89A-4520-4E65-9E55-15C760DFE49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971D345-606C-43DF-A868-9DEEFDCCBDD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Shodmonov Sh.Sh., G’afurov U.V. Iqtisodiyot nazariyasi (darslik). – T., «Fan va texnologiya» nashriyoti, 2005.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12488-8E77-470C-81C7-0873F39BE436}" type="parTrans" cxnId="{E1F68639-D5C4-41D3-AFC7-F997DD69DD21}">
      <dgm:prSet/>
      <dgm:spPr/>
      <dgm:t>
        <a:bodyPr/>
        <a:lstStyle/>
        <a:p>
          <a:endParaRPr lang="ru-RU"/>
        </a:p>
      </dgm:t>
    </dgm:pt>
    <dgm:pt modelId="{4F01B3BE-0F1D-4387-8778-4569A3BF1BA9}" type="sibTrans" cxnId="{E1F68639-D5C4-41D3-AFC7-F997DD69DD21}">
      <dgm:prSet/>
      <dgm:spPr/>
      <dgm:t>
        <a:bodyPr/>
        <a:lstStyle/>
        <a:p>
          <a:endParaRPr lang="ru-RU"/>
        </a:p>
      </dgm:t>
    </dgm:pt>
    <dgm:pt modelId="{B824C086-4504-424B-BD31-4CDA6533FF8A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F882C3-D38F-402E-85CE-8F407806C81D}" type="parTrans" cxnId="{59147A37-F500-45D8-8F13-82134D52427B}">
      <dgm:prSet/>
      <dgm:spPr/>
      <dgm:t>
        <a:bodyPr/>
        <a:lstStyle/>
        <a:p>
          <a:endParaRPr lang="ru-RU"/>
        </a:p>
      </dgm:t>
    </dgm:pt>
    <dgm:pt modelId="{A8B43918-FEF6-4D06-A4A8-A37AA1FA59F9}" type="sibTrans" cxnId="{59147A37-F500-45D8-8F13-82134D52427B}">
      <dgm:prSet/>
      <dgm:spPr/>
      <dgm:t>
        <a:bodyPr/>
        <a:lstStyle/>
        <a:p>
          <a:endParaRPr lang="ru-RU"/>
        </a:p>
      </dgm:t>
    </dgm:pt>
    <dgm:pt modelId="{6625EEEE-08C8-4F2F-898A-CBEE45641F6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B705E-A97E-4790-AF58-321B00F5DC7B}" type="parTrans" cxnId="{A105CD7B-C129-4E63-9C98-086F8FABEE1F}">
      <dgm:prSet/>
      <dgm:spPr/>
      <dgm:t>
        <a:bodyPr/>
        <a:lstStyle/>
        <a:p>
          <a:endParaRPr lang="ru-RU"/>
        </a:p>
      </dgm:t>
    </dgm:pt>
    <dgm:pt modelId="{F1637AD4-0A5E-4FBA-8A11-68AA6E7AF9DD}" type="sibTrans" cxnId="{A105CD7B-C129-4E63-9C98-086F8FABEE1F}">
      <dgm:prSet/>
      <dgm:spPr/>
      <dgm:t>
        <a:bodyPr/>
        <a:lstStyle/>
        <a:p>
          <a:endParaRPr lang="ru-RU"/>
        </a:p>
      </dgm:t>
    </dgm:pt>
    <dgm:pt modelId="{E5DF2987-BD1C-42C4-A831-BC991EA29AA5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Симкина Л.Г. Экономическая теория. 2-е изд. – СПб.: Питер, 2008.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D3F06-6D25-4D5B-B9AA-F5515E66471A}" type="parTrans" cxnId="{08CDE0AF-FC50-4E49-99DB-79B217B23DCF}">
      <dgm:prSet/>
      <dgm:spPr/>
      <dgm:t>
        <a:bodyPr/>
        <a:lstStyle/>
        <a:p>
          <a:endParaRPr lang="ru-RU"/>
        </a:p>
      </dgm:t>
    </dgm:pt>
    <dgm:pt modelId="{2173E23A-5C56-4AB3-90B5-7EE392FE1891}" type="sibTrans" cxnId="{08CDE0AF-FC50-4E49-99DB-79B217B23DCF}">
      <dgm:prSet/>
      <dgm:spPr/>
      <dgm:t>
        <a:bodyPr/>
        <a:lstStyle/>
        <a:p>
          <a:endParaRPr lang="ru-RU"/>
        </a:p>
      </dgm:t>
    </dgm:pt>
    <dgm:pt modelId="{60C2A51F-B358-46E2-8721-8B68CE1A5F34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Станковская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И.К., Стрелец И.А. Экономическая теория: учебник /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И.А.Стрелец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3-е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Эксмо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2008.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526D5-9243-4A86-A357-D28BAFFC61D3}" type="parTrans" cxnId="{EF8970C4-7886-4B9C-8C97-620881E01D37}">
      <dgm:prSet/>
      <dgm:spPr/>
      <dgm:t>
        <a:bodyPr/>
        <a:lstStyle/>
        <a:p>
          <a:endParaRPr lang="ru-RU"/>
        </a:p>
      </dgm:t>
    </dgm:pt>
    <dgm:pt modelId="{E45B979A-5843-4176-88D9-F7367679FE7A}" type="sibTrans" cxnId="{EF8970C4-7886-4B9C-8C97-620881E01D37}">
      <dgm:prSet/>
      <dgm:spPr/>
      <dgm:t>
        <a:bodyPr/>
        <a:lstStyle/>
        <a:p>
          <a:endParaRPr lang="ru-RU"/>
        </a:p>
      </dgm:t>
    </dgm:pt>
    <dgm:pt modelId="{FF99D594-0361-48D0-8223-8C2F02D3BD8B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Экономическая теория / Под ред.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3-е изд. – СПб.: Изд.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СПбГУЭФ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Питер, 2008.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8476D8-C736-4491-9A39-291CEA248F4A}" type="parTrans" cxnId="{E20889DD-831E-4CBE-B8DE-823078051BE7}">
      <dgm:prSet/>
      <dgm:spPr/>
      <dgm:t>
        <a:bodyPr/>
        <a:lstStyle/>
        <a:p>
          <a:endParaRPr lang="ru-RU"/>
        </a:p>
      </dgm:t>
    </dgm:pt>
    <dgm:pt modelId="{797AD6A9-0FBF-4D69-8658-5D1ED6CB7DD4}" type="sibTrans" cxnId="{E20889DD-831E-4CBE-B8DE-823078051BE7}">
      <dgm:prSet/>
      <dgm:spPr/>
      <dgm:t>
        <a:bodyPr/>
        <a:lstStyle/>
        <a:p>
          <a:endParaRPr lang="ru-RU"/>
        </a:p>
      </dgm:t>
    </dgm:pt>
    <dgm:pt modelId="{EAADD916-3EFA-483B-93FB-9BEA2E2B6896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Камаев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В.Д. Экономическая теория: Краткий курс: учебник /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В.Д.Камаев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М.З.Ильчиков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Т.А.Борисовская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2-е изд., стер. – М.: КНОРУС, 2007.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053794-D21A-4B96-955B-607B0986CBB6}" type="parTrans" cxnId="{C1C62E0D-85DC-422A-A81D-EDF9B4BBE9F0}">
      <dgm:prSet/>
      <dgm:spPr/>
      <dgm:t>
        <a:bodyPr/>
        <a:lstStyle/>
        <a:p>
          <a:endParaRPr lang="ru-RU"/>
        </a:p>
      </dgm:t>
    </dgm:pt>
    <dgm:pt modelId="{CCB7DC8E-BA10-45DF-8CDB-55793655C96D}" type="sibTrans" cxnId="{C1C62E0D-85DC-422A-A81D-EDF9B4BBE9F0}">
      <dgm:prSet/>
      <dgm:spPr/>
      <dgm:t>
        <a:bodyPr/>
        <a:lstStyle/>
        <a:p>
          <a:endParaRPr lang="ru-RU"/>
        </a:p>
      </dgm:t>
    </dgm:pt>
    <dgm:pt modelId="{CB9F9A99-F174-427F-9797-44266A7C8FD9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 (политэкономия): Учебник/ Под общ. ред. акад.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акад.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4-е изд. - М.: ИНФРА-М, 2004.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5C86F8-C92C-4D2B-9695-1BCC09F431CE}" type="parTrans" cxnId="{21DDFD7F-946F-4F65-905C-8B11567414FD}">
      <dgm:prSet/>
      <dgm:spPr/>
      <dgm:t>
        <a:bodyPr/>
        <a:lstStyle/>
        <a:p>
          <a:endParaRPr lang="ru-RU"/>
        </a:p>
      </dgm:t>
    </dgm:pt>
    <dgm:pt modelId="{3DAF81C8-B69B-4B1F-B14A-2E1F6BE8375C}" type="sibTrans" cxnId="{21DDFD7F-946F-4F65-905C-8B11567414FD}">
      <dgm:prSet/>
      <dgm:spPr/>
      <dgm:t>
        <a:bodyPr/>
        <a:lstStyle/>
        <a:p>
          <a:endParaRPr lang="ru-RU"/>
        </a:p>
      </dgm:t>
    </dgm:pt>
    <dgm:pt modelId="{50294F19-2314-44C3-BA3A-E34E2B7DF7AE}" type="pres">
      <dgm:prSet presAssocID="{9207E89A-4520-4E65-9E55-15C760DFE4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4DB9B0-5F3B-49A8-B726-C00E49CEECB1}" type="pres">
      <dgm:prSet presAssocID="{F971D345-606C-43DF-A868-9DEEFDCCBDD7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F72CBB-8B4F-4FEC-8CAA-B47E8B5B7A55}" type="pres">
      <dgm:prSet presAssocID="{4F01B3BE-0F1D-4387-8778-4569A3BF1BA9}" presName="spacer" presStyleCnt="0"/>
      <dgm:spPr/>
    </dgm:pt>
    <dgm:pt modelId="{20198682-2390-4C68-BF11-D610A97D3969}" type="pres">
      <dgm:prSet presAssocID="{B824C086-4504-424B-BD31-4CDA6533FF8A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22758-36BC-4F1E-AF1D-E7C66D89E1EE}" type="pres">
      <dgm:prSet presAssocID="{A8B43918-FEF6-4D06-A4A8-A37AA1FA59F9}" presName="spacer" presStyleCnt="0"/>
      <dgm:spPr/>
    </dgm:pt>
    <dgm:pt modelId="{B3A74D21-630C-4070-84C4-7248284F5907}" type="pres">
      <dgm:prSet presAssocID="{6625EEEE-08C8-4F2F-898A-CBEE45641F67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C7469-5E1A-42D2-B273-AC6CF6524654}" type="pres">
      <dgm:prSet presAssocID="{F1637AD4-0A5E-4FBA-8A11-68AA6E7AF9DD}" presName="spacer" presStyleCnt="0"/>
      <dgm:spPr/>
    </dgm:pt>
    <dgm:pt modelId="{78F82FDC-B8A7-4B8F-A94E-1181A43A4744}" type="pres">
      <dgm:prSet presAssocID="{E5DF2987-BD1C-42C4-A831-BC991EA29AA5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E5EB8-EE2D-4C61-8570-042776EBF455}" type="pres">
      <dgm:prSet presAssocID="{2173E23A-5C56-4AB3-90B5-7EE392FE1891}" presName="spacer" presStyleCnt="0"/>
      <dgm:spPr/>
    </dgm:pt>
    <dgm:pt modelId="{A7E388BC-C0DA-457B-AB86-7AAF736E7014}" type="pres">
      <dgm:prSet presAssocID="{60C2A51F-B358-46E2-8721-8B68CE1A5F34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3B020-4C08-421F-B527-60BCC3DE223C}" type="pres">
      <dgm:prSet presAssocID="{E45B979A-5843-4176-88D9-F7367679FE7A}" presName="spacer" presStyleCnt="0"/>
      <dgm:spPr/>
    </dgm:pt>
    <dgm:pt modelId="{3B170F8B-FF42-48E7-AF70-BFBBEE7BE6A4}" type="pres">
      <dgm:prSet presAssocID="{FF99D594-0361-48D0-8223-8C2F02D3BD8B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F45AD-7DC8-4E17-B6D0-6EC6B9C58480}" type="pres">
      <dgm:prSet presAssocID="{797AD6A9-0FBF-4D69-8658-5D1ED6CB7DD4}" presName="spacer" presStyleCnt="0"/>
      <dgm:spPr/>
    </dgm:pt>
    <dgm:pt modelId="{8E1EE6FB-4C07-40EA-95D7-0F61620E03B0}" type="pres">
      <dgm:prSet presAssocID="{EAADD916-3EFA-483B-93FB-9BEA2E2B6896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E32A5F-B7CD-40E8-97D4-FCC041510FBB}" type="pres">
      <dgm:prSet presAssocID="{CCB7DC8E-BA10-45DF-8CDB-55793655C96D}" presName="spacer" presStyleCnt="0"/>
      <dgm:spPr/>
    </dgm:pt>
    <dgm:pt modelId="{CE8C773F-56AF-4881-BE9B-AF88F1D4A1EF}" type="pres">
      <dgm:prSet presAssocID="{CB9F9A99-F174-427F-9797-44266A7C8FD9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8EE3F4-D29F-4AAD-815A-FCB4C852D8BB}" type="presOf" srcId="{6625EEEE-08C8-4F2F-898A-CBEE45641F67}" destId="{B3A74D21-630C-4070-84C4-7248284F5907}" srcOrd="0" destOrd="0" presId="urn:microsoft.com/office/officeart/2005/8/layout/vList2"/>
    <dgm:cxn modelId="{E5877627-601D-4B04-9CF1-62F0D3C08740}" type="presOf" srcId="{F971D345-606C-43DF-A868-9DEEFDCCBDD7}" destId="{C74DB9B0-5F3B-49A8-B726-C00E49CEECB1}" srcOrd="0" destOrd="0" presId="urn:microsoft.com/office/officeart/2005/8/layout/vList2"/>
    <dgm:cxn modelId="{0E0419CE-C7D8-423A-A728-B1BF64E483D1}" type="presOf" srcId="{E5DF2987-BD1C-42C4-A831-BC991EA29AA5}" destId="{78F82FDC-B8A7-4B8F-A94E-1181A43A4744}" srcOrd="0" destOrd="0" presId="urn:microsoft.com/office/officeart/2005/8/layout/vList2"/>
    <dgm:cxn modelId="{4F89485C-9694-47CF-82E6-62C8EE474F06}" type="presOf" srcId="{FF99D594-0361-48D0-8223-8C2F02D3BD8B}" destId="{3B170F8B-FF42-48E7-AF70-BFBBEE7BE6A4}" srcOrd="0" destOrd="0" presId="urn:microsoft.com/office/officeart/2005/8/layout/vList2"/>
    <dgm:cxn modelId="{21DDFD7F-946F-4F65-905C-8B11567414FD}" srcId="{9207E89A-4520-4E65-9E55-15C760DFE49C}" destId="{CB9F9A99-F174-427F-9797-44266A7C8FD9}" srcOrd="7" destOrd="0" parTransId="{4C5C86F8-C92C-4D2B-9695-1BCC09F431CE}" sibTransId="{3DAF81C8-B69B-4B1F-B14A-2E1F6BE8375C}"/>
    <dgm:cxn modelId="{51E9F178-2D63-456A-A40F-3F2237BF5AD8}" type="presOf" srcId="{EAADD916-3EFA-483B-93FB-9BEA2E2B6896}" destId="{8E1EE6FB-4C07-40EA-95D7-0F61620E03B0}" srcOrd="0" destOrd="0" presId="urn:microsoft.com/office/officeart/2005/8/layout/vList2"/>
    <dgm:cxn modelId="{C1C62E0D-85DC-422A-A81D-EDF9B4BBE9F0}" srcId="{9207E89A-4520-4E65-9E55-15C760DFE49C}" destId="{EAADD916-3EFA-483B-93FB-9BEA2E2B6896}" srcOrd="6" destOrd="0" parTransId="{5C053794-D21A-4B96-955B-607B0986CBB6}" sibTransId="{CCB7DC8E-BA10-45DF-8CDB-55793655C96D}"/>
    <dgm:cxn modelId="{E1F68639-D5C4-41D3-AFC7-F997DD69DD21}" srcId="{9207E89A-4520-4E65-9E55-15C760DFE49C}" destId="{F971D345-606C-43DF-A868-9DEEFDCCBDD7}" srcOrd="0" destOrd="0" parTransId="{69412488-8E77-470C-81C7-0873F39BE436}" sibTransId="{4F01B3BE-0F1D-4387-8778-4569A3BF1BA9}"/>
    <dgm:cxn modelId="{08CDE0AF-FC50-4E49-99DB-79B217B23DCF}" srcId="{9207E89A-4520-4E65-9E55-15C760DFE49C}" destId="{E5DF2987-BD1C-42C4-A831-BC991EA29AA5}" srcOrd="3" destOrd="0" parTransId="{7CAD3F06-6D25-4D5B-B9AA-F5515E66471A}" sibTransId="{2173E23A-5C56-4AB3-90B5-7EE392FE1891}"/>
    <dgm:cxn modelId="{E20889DD-831E-4CBE-B8DE-823078051BE7}" srcId="{9207E89A-4520-4E65-9E55-15C760DFE49C}" destId="{FF99D594-0361-48D0-8223-8C2F02D3BD8B}" srcOrd="5" destOrd="0" parTransId="{7D8476D8-C736-4491-9A39-291CEA248F4A}" sibTransId="{797AD6A9-0FBF-4D69-8658-5D1ED6CB7DD4}"/>
    <dgm:cxn modelId="{9255ACA6-60F5-4174-83E4-2990CE9166A2}" type="presOf" srcId="{9207E89A-4520-4E65-9E55-15C760DFE49C}" destId="{50294F19-2314-44C3-BA3A-E34E2B7DF7AE}" srcOrd="0" destOrd="0" presId="urn:microsoft.com/office/officeart/2005/8/layout/vList2"/>
    <dgm:cxn modelId="{A105CD7B-C129-4E63-9C98-086F8FABEE1F}" srcId="{9207E89A-4520-4E65-9E55-15C760DFE49C}" destId="{6625EEEE-08C8-4F2F-898A-CBEE45641F67}" srcOrd="2" destOrd="0" parTransId="{EBFB705E-A97E-4790-AF58-321B00F5DC7B}" sibTransId="{F1637AD4-0A5E-4FBA-8A11-68AA6E7AF9DD}"/>
    <dgm:cxn modelId="{EF8970C4-7886-4B9C-8C97-620881E01D37}" srcId="{9207E89A-4520-4E65-9E55-15C760DFE49C}" destId="{60C2A51F-B358-46E2-8721-8B68CE1A5F34}" srcOrd="4" destOrd="0" parTransId="{4F7526D5-9243-4A86-A357-D28BAFFC61D3}" sibTransId="{E45B979A-5843-4176-88D9-F7367679FE7A}"/>
    <dgm:cxn modelId="{59147A37-F500-45D8-8F13-82134D52427B}" srcId="{9207E89A-4520-4E65-9E55-15C760DFE49C}" destId="{B824C086-4504-424B-BD31-4CDA6533FF8A}" srcOrd="1" destOrd="0" parTransId="{5CF882C3-D38F-402E-85CE-8F407806C81D}" sibTransId="{A8B43918-FEF6-4D06-A4A8-A37AA1FA59F9}"/>
    <dgm:cxn modelId="{86805EAA-E836-42A7-BBE8-9070579E36AF}" type="presOf" srcId="{B824C086-4504-424B-BD31-4CDA6533FF8A}" destId="{20198682-2390-4C68-BF11-D610A97D3969}" srcOrd="0" destOrd="0" presId="urn:microsoft.com/office/officeart/2005/8/layout/vList2"/>
    <dgm:cxn modelId="{0C2DADEA-F4FE-4E52-8D11-C75CB3AA0601}" type="presOf" srcId="{CB9F9A99-F174-427F-9797-44266A7C8FD9}" destId="{CE8C773F-56AF-4881-BE9B-AF88F1D4A1EF}" srcOrd="0" destOrd="0" presId="urn:microsoft.com/office/officeart/2005/8/layout/vList2"/>
    <dgm:cxn modelId="{76985F91-78FA-414E-94EB-412DB55732F5}" type="presOf" srcId="{60C2A51F-B358-46E2-8721-8B68CE1A5F34}" destId="{A7E388BC-C0DA-457B-AB86-7AAF736E7014}" srcOrd="0" destOrd="0" presId="urn:microsoft.com/office/officeart/2005/8/layout/vList2"/>
    <dgm:cxn modelId="{E2209EC5-69F6-4161-8236-C234DEB0A66A}" type="presParOf" srcId="{50294F19-2314-44C3-BA3A-E34E2B7DF7AE}" destId="{C74DB9B0-5F3B-49A8-B726-C00E49CEECB1}" srcOrd="0" destOrd="0" presId="urn:microsoft.com/office/officeart/2005/8/layout/vList2"/>
    <dgm:cxn modelId="{181F333A-E07B-4618-B2B1-DE211A832375}" type="presParOf" srcId="{50294F19-2314-44C3-BA3A-E34E2B7DF7AE}" destId="{67F72CBB-8B4F-4FEC-8CAA-B47E8B5B7A55}" srcOrd="1" destOrd="0" presId="urn:microsoft.com/office/officeart/2005/8/layout/vList2"/>
    <dgm:cxn modelId="{8C6C0AF3-BBA2-4744-9E1E-91BE45284E24}" type="presParOf" srcId="{50294F19-2314-44C3-BA3A-E34E2B7DF7AE}" destId="{20198682-2390-4C68-BF11-D610A97D3969}" srcOrd="2" destOrd="0" presId="urn:microsoft.com/office/officeart/2005/8/layout/vList2"/>
    <dgm:cxn modelId="{82BA6C00-1C54-4AED-B177-A6765BA4247D}" type="presParOf" srcId="{50294F19-2314-44C3-BA3A-E34E2B7DF7AE}" destId="{1FB22758-36BC-4F1E-AF1D-E7C66D89E1EE}" srcOrd="3" destOrd="0" presId="urn:microsoft.com/office/officeart/2005/8/layout/vList2"/>
    <dgm:cxn modelId="{9043F454-BC1F-4F6E-B236-DEBDF74ED37A}" type="presParOf" srcId="{50294F19-2314-44C3-BA3A-E34E2B7DF7AE}" destId="{B3A74D21-630C-4070-84C4-7248284F5907}" srcOrd="4" destOrd="0" presId="urn:microsoft.com/office/officeart/2005/8/layout/vList2"/>
    <dgm:cxn modelId="{A8CBCAA8-7DE3-44D9-8D5D-3CE6D8357F42}" type="presParOf" srcId="{50294F19-2314-44C3-BA3A-E34E2B7DF7AE}" destId="{DBBC7469-5E1A-42D2-B273-AC6CF6524654}" srcOrd="5" destOrd="0" presId="urn:microsoft.com/office/officeart/2005/8/layout/vList2"/>
    <dgm:cxn modelId="{6A0A7963-5F41-4FCB-A1A7-287A4CE5B092}" type="presParOf" srcId="{50294F19-2314-44C3-BA3A-E34E2B7DF7AE}" destId="{78F82FDC-B8A7-4B8F-A94E-1181A43A4744}" srcOrd="6" destOrd="0" presId="urn:microsoft.com/office/officeart/2005/8/layout/vList2"/>
    <dgm:cxn modelId="{A6ABF1EC-92AD-40E1-A8EA-8B95C7C3EAFB}" type="presParOf" srcId="{50294F19-2314-44C3-BA3A-E34E2B7DF7AE}" destId="{43AE5EB8-EE2D-4C61-8570-042776EBF455}" srcOrd="7" destOrd="0" presId="urn:microsoft.com/office/officeart/2005/8/layout/vList2"/>
    <dgm:cxn modelId="{A423202C-AFB9-4C2A-8407-CD273D227910}" type="presParOf" srcId="{50294F19-2314-44C3-BA3A-E34E2B7DF7AE}" destId="{A7E388BC-C0DA-457B-AB86-7AAF736E7014}" srcOrd="8" destOrd="0" presId="urn:microsoft.com/office/officeart/2005/8/layout/vList2"/>
    <dgm:cxn modelId="{0C91B14F-3C4C-482A-9FE4-17AB42098D56}" type="presParOf" srcId="{50294F19-2314-44C3-BA3A-E34E2B7DF7AE}" destId="{80A3B020-4C08-421F-B527-60BCC3DE223C}" srcOrd="9" destOrd="0" presId="urn:microsoft.com/office/officeart/2005/8/layout/vList2"/>
    <dgm:cxn modelId="{6F158DE0-35D5-4DB4-A74F-1729E62E6902}" type="presParOf" srcId="{50294F19-2314-44C3-BA3A-E34E2B7DF7AE}" destId="{3B170F8B-FF42-48E7-AF70-BFBBEE7BE6A4}" srcOrd="10" destOrd="0" presId="urn:microsoft.com/office/officeart/2005/8/layout/vList2"/>
    <dgm:cxn modelId="{FF26294E-227A-47C1-BC32-F0807D96243B}" type="presParOf" srcId="{50294F19-2314-44C3-BA3A-E34E2B7DF7AE}" destId="{5E2F45AD-7DC8-4E17-B6D0-6EC6B9C58480}" srcOrd="11" destOrd="0" presId="urn:microsoft.com/office/officeart/2005/8/layout/vList2"/>
    <dgm:cxn modelId="{44C914E7-6268-4D6B-AF74-3467918FE8C0}" type="presParOf" srcId="{50294F19-2314-44C3-BA3A-E34E2B7DF7AE}" destId="{8E1EE6FB-4C07-40EA-95D7-0F61620E03B0}" srcOrd="12" destOrd="0" presId="urn:microsoft.com/office/officeart/2005/8/layout/vList2"/>
    <dgm:cxn modelId="{1BDAB176-8882-4A06-B762-3DFEB82E011E}" type="presParOf" srcId="{50294F19-2314-44C3-BA3A-E34E2B7DF7AE}" destId="{62E32A5F-B7CD-40E8-97D4-FCC041510FBB}" srcOrd="13" destOrd="0" presId="urn:microsoft.com/office/officeart/2005/8/layout/vList2"/>
    <dgm:cxn modelId="{F6375CF8-AD30-46F2-988A-63A584D6C64D}" type="presParOf" srcId="{50294F19-2314-44C3-BA3A-E34E2B7DF7AE}" destId="{CE8C773F-56AF-4881-BE9B-AF88F1D4A1EF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0.xml><?xml version="1.0" encoding="utf-8"?>
<dgm:dataModel xmlns:dgm="http://schemas.openxmlformats.org/drawingml/2006/diagram" xmlns:a="http://schemas.openxmlformats.org/drawingml/2006/main">
  <dgm:ptLst>
    <dgm:pt modelId="{2B265416-79D5-4B8F-83A2-4F210BB0DEA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AEEEA4-48CB-4817-8EF9-0CDFD13E0BE8}">
      <dgm:prSet/>
      <dgm:spPr/>
      <dgm:t>
        <a:bodyPr/>
        <a:lstStyle/>
        <a:p>
          <a:pPr algn="ctr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ЭЪТИБОРИНГИЗ УЧУН РА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МАТ!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FCCE2C-FEB7-4BF4-9183-06A2279550DA}" type="parTrans" cxnId="{B28D55B0-884F-47D7-88F1-32B64F82CE50}">
      <dgm:prSet/>
      <dgm:spPr/>
      <dgm:t>
        <a:bodyPr/>
        <a:lstStyle/>
        <a:p>
          <a:endParaRPr lang="ru-RU"/>
        </a:p>
      </dgm:t>
    </dgm:pt>
    <dgm:pt modelId="{F7AF0478-93AB-46AC-A75E-08153F756EF1}" type="sibTrans" cxnId="{B28D55B0-884F-47D7-88F1-32B64F82CE50}">
      <dgm:prSet/>
      <dgm:spPr/>
      <dgm:t>
        <a:bodyPr/>
        <a:lstStyle/>
        <a:p>
          <a:endParaRPr lang="ru-RU"/>
        </a:p>
      </dgm:t>
    </dgm:pt>
    <dgm:pt modelId="{C608D2AA-DA31-48D7-BB1E-317CB67EE73E}" type="pres">
      <dgm:prSet presAssocID="{2B265416-79D5-4B8F-83A2-4F210BB0DEA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8783A0A-16ED-455C-B684-29C0DACE344C}" type="pres">
      <dgm:prSet presAssocID="{E3AEEEA4-48CB-4817-8EF9-0CDFD13E0BE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5C466A-5DDB-46F6-BEAA-BC53DB3A07E7}" type="presOf" srcId="{2B265416-79D5-4B8F-83A2-4F210BB0DEA3}" destId="{C608D2AA-DA31-48D7-BB1E-317CB67EE73E}" srcOrd="0" destOrd="0" presId="urn:microsoft.com/office/officeart/2005/8/layout/vList2"/>
    <dgm:cxn modelId="{B28D55B0-884F-47D7-88F1-32B64F82CE50}" srcId="{2B265416-79D5-4B8F-83A2-4F210BB0DEA3}" destId="{E3AEEEA4-48CB-4817-8EF9-0CDFD13E0BE8}" srcOrd="0" destOrd="0" parTransId="{00FCCE2C-FEB7-4BF4-9183-06A2279550DA}" sibTransId="{F7AF0478-93AB-46AC-A75E-08153F756EF1}"/>
    <dgm:cxn modelId="{1388DE7F-B5D3-4A78-9F4A-46FC5DFBEE61}" type="presOf" srcId="{E3AEEEA4-48CB-4817-8EF9-0CDFD13E0BE8}" destId="{A8783A0A-16ED-455C-B684-29C0DACE344C}" srcOrd="0" destOrd="0" presId="urn:microsoft.com/office/officeart/2005/8/layout/vList2"/>
    <dgm:cxn modelId="{889FBED1-70CB-441E-A724-321AD9178C13}" type="presParOf" srcId="{C608D2AA-DA31-48D7-BB1E-317CB67EE73E}" destId="{A8783A0A-16ED-455C-B684-29C0DACE344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80CBE-6089-42BC-BCDC-0A31AD531E0F}">
      <dsp:nvSpPr>
        <dsp:cNvPr id="0" name=""/>
        <dsp:cNvSpPr/>
      </dsp:nvSpPr>
      <dsp:spPr>
        <a:xfrm>
          <a:off x="0" y="90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67733"/>
        <a:ext cx="10989623" cy="1235252"/>
      </dsp:txXfrm>
    </dsp:sp>
    <dsp:sp modelId="{0B4D4B7B-6397-4734-804B-3CA96F141444}">
      <dsp:nvSpPr>
        <dsp:cNvPr id="0" name=""/>
        <dsp:cNvSpPr/>
      </dsp:nvSpPr>
      <dsp:spPr>
        <a:xfrm>
          <a:off x="0" y="147348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</a:t>
          </a: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Profitability and profit, factors of its growth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1540313"/>
        <a:ext cx="10989623" cy="1235252"/>
      </dsp:txXfrm>
    </dsp:sp>
    <dsp:sp modelId="{85CDE54F-6194-482B-A97E-A0EE4632972C}">
      <dsp:nvSpPr>
        <dsp:cNvPr id="0" name=""/>
        <dsp:cNvSpPr/>
      </dsp:nvSpPr>
      <dsp:spPr>
        <a:xfrm>
          <a:off x="0" y="294606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3012893"/>
        <a:ext cx="10989623" cy="1235252"/>
      </dsp:txXfrm>
    </dsp:sp>
    <dsp:sp modelId="{318173FA-3CC5-49DA-B687-FCF7DDCB6E3F}">
      <dsp:nvSpPr>
        <dsp:cNvPr id="0" name=""/>
        <dsp:cNvSpPr/>
      </dsp:nvSpPr>
      <dsp:spPr>
        <a:xfrm>
          <a:off x="0" y="441864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5-мавзу</a:t>
          </a: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Рентабеллик ва фойда, унинг ўсиш омиллари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4485473"/>
        <a:ext cx="10989623" cy="12352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384F40-8AC2-4CBD-8DCB-82ECA8571432}">
      <dsp:nvSpPr>
        <dsp:cNvPr id="0" name=""/>
        <dsp:cNvSpPr/>
      </dsp:nvSpPr>
      <dsp:spPr>
        <a:xfrm>
          <a:off x="0" y="154760"/>
          <a:ext cx="11100121" cy="795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мавзу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Рентабеллик ва фойда, унинг ўсиш омиллари</a:t>
          </a:r>
          <a:endParaRPr lang="ru-RU" sz="3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838" y="193598"/>
        <a:ext cx="11022445" cy="7179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931C1F-E22B-408A-BD8B-F05FA4D31BDA}">
      <dsp:nvSpPr>
        <dsp:cNvPr id="0" name=""/>
        <dsp:cNvSpPr/>
      </dsp:nvSpPr>
      <dsp:spPr>
        <a:xfrm rot="5400000">
          <a:off x="-218185" y="218475"/>
          <a:ext cx="1454571" cy="101820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509389"/>
        <a:ext cx="1018200" cy="436371"/>
      </dsp:txXfrm>
    </dsp:sp>
    <dsp:sp modelId="{EA5F6687-780D-42BC-8354-BAE09FD64EEF}">
      <dsp:nvSpPr>
        <dsp:cNvPr id="0" name=""/>
        <dsp:cNvSpPr/>
      </dsp:nvSpPr>
      <dsp:spPr>
        <a:xfrm rot="5400000">
          <a:off x="5586424" y="-4567935"/>
          <a:ext cx="945471" cy="100819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just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таркиби</a:t>
          </a:r>
          <a:endParaRPr lang="ru-RU" sz="30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18200" y="46443"/>
        <a:ext cx="10035766" cy="853163"/>
      </dsp:txXfrm>
    </dsp:sp>
    <dsp:sp modelId="{55A2BFCE-B53F-43AD-97CE-345FACE8BA76}">
      <dsp:nvSpPr>
        <dsp:cNvPr id="0" name=""/>
        <dsp:cNvSpPr/>
      </dsp:nvSpPr>
      <dsp:spPr>
        <a:xfrm rot="5400000">
          <a:off x="-218185" y="1476874"/>
          <a:ext cx="1454571" cy="1018200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767788"/>
        <a:ext cx="1018200" cy="436371"/>
      </dsp:txXfrm>
    </dsp:sp>
    <dsp:sp modelId="{B3818EAD-F309-4CDD-A18C-CD815067849B}">
      <dsp:nvSpPr>
        <dsp:cNvPr id="0" name=""/>
        <dsp:cNvSpPr/>
      </dsp:nvSpPr>
      <dsp:spPr>
        <a:xfrm rot="5400000">
          <a:off x="5586424" y="-3309535"/>
          <a:ext cx="945471" cy="100819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just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Қисқа муддатли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узоқ муддатли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даврларда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харажатларининг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ўзгариш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тамойиллари</a:t>
          </a:r>
          <a:endParaRPr lang="ru-RU" sz="30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18200" y="1304843"/>
        <a:ext cx="10035766" cy="853163"/>
      </dsp:txXfrm>
    </dsp:sp>
    <dsp:sp modelId="{89824935-D820-46B8-951E-4C32304BB481}">
      <dsp:nvSpPr>
        <dsp:cNvPr id="0" name=""/>
        <dsp:cNvSpPr/>
      </dsp:nvSpPr>
      <dsp:spPr>
        <a:xfrm rot="5400000">
          <a:off x="-218185" y="2735274"/>
          <a:ext cx="1454571" cy="1018200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026188"/>
        <a:ext cx="1018200" cy="436371"/>
      </dsp:txXfrm>
    </dsp:sp>
    <dsp:sp modelId="{4FBB6D63-2FE3-4C00-B2E6-3886AA520E1F}">
      <dsp:nvSpPr>
        <dsp:cNvPr id="0" name=""/>
        <dsp:cNvSpPr/>
      </dsp:nvSpPr>
      <dsp:spPr>
        <a:xfrm rot="5400000">
          <a:off x="5586424" y="-2051135"/>
          <a:ext cx="945471" cy="100819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just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Фойданинг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нормаси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массаси</a:t>
          </a:r>
          <a:endParaRPr lang="ru-RU" sz="30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18200" y="2563243"/>
        <a:ext cx="10035766" cy="8531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8474CF-AE74-4A3F-A8DF-958AA7B7C0C1}">
      <dsp:nvSpPr>
        <dsp:cNvPr id="0" name=""/>
        <dsp:cNvSpPr/>
      </dsp:nvSpPr>
      <dsp:spPr>
        <a:xfrm>
          <a:off x="0" y="202019"/>
          <a:ext cx="11123271" cy="71265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таркиби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789" y="236808"/>
        <a:ext cx="11053693" cy="6430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16334-5851-40F2-B88D-C1F5C5DDFB11}">
      <dsp:nvSpPr>
        <dsp:cNvPr id="0" name=""/>
        <dsp:cNvSpPr/>
      </dsp:nvSpPr>
      <dsp:spPr>
        <a:xfrm>
          <a:off x="0" y="0"/>
          <a:ext cx="11123271" cy="77760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Классик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назария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ёндашувига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en-US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11123271" cy="777600"/>
      </dsp:txXfrm>
    </dsp:sp>
    <dsp:sp modelId="{24EF5C0B-2444-453F-997F-1D3A9CA064F8}">
      <dsp:nvSpPr>
        <dsp:cNvPr id="0" name=""/>
        <dsp:cNvSpPr/>
      </dsp:nvSpPr>
      <dsp:spPr>
        <a:xfrm>
          <a:off x="0" y="786515"/>
          <a:ext cx="11123271" cy="118584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маҳсулот ишлаб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чиқариш учун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оширилган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барча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жонли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меҳнат, 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пул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моддий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сарфлардир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786515"/>
        <a:ext cx="11123271" cy="11858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0799F7-52F9-4F04-B1F8-420D51B800B6}">
      <dsp:nvSpPr>
        <dsp:cNvPr id="0" name=""/>
        <dsp:cNvSpPr/>
      </dsp:nvSpPr>
      <dsp:spPr>
        <a:xfrm>
          <a:off x="0" y="30171"/>
          <a:ext cx="11123271" cy="6685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354013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Ҳозирда ишлаб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харажатларини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тадқиқ этишда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икки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ёндашув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635" y="62806"/>
        <a:ext cx="11058001" cy="60325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02244E-6160-403C-8D6A-A25A030B75E0}">
      <dsp:nvSpPr>
        <dsp:cNvPr id="0" name=""/>
        <dsp:cNvSpPr/>
      </dsp:nvSpPr>
      <dsp:spPr>
        <a:xfrm>
          <a:off x="0" y="293871"/>
          <a:ext cx="11123271" cy="1020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3289" tIns="374904" rIns="863289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чиқаришнинг ижтимоий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харажатлари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маҳсулот қиймати;</a:t>
          </a:r>
          <a:endParaRPr lang="ru-RU" sz="1800" b="0" i="0" kern="1200" baseline="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(фирма)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нинг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индивидуал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0" y="293871"/>
        <a:ext cx="11123271" cy="1020600"/>
      </dsp:txXfrm>
    </dsp:sp>
    <dsp:sp modelId="{08F1B7B1-043E-46B2-A5B5-202840420337}">
      <dsp:nvSpPr>
        <dsp:cNvPr id="0" name=""/>
        <dsp:cNvSpPr/>
      </dsp:nvSpPr>
      <dsp:spPr>
        <a:xfrm>
          <a:off x="555620" y="28191"/>
          <a:ext cx="8976759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4303" tIns="0" rIns="294303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назарий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жиҳатдан қуйидагиларни фарқлаш лозим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18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581559" y="54130"/>
        <a:ext cx="8924881" cy="47948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E055D6-471B-4AAF-92B2-9D80F67FC45B}">
      <dsp:nvSpPr>
        <dsp:cNvPr id="0" name=""/>
        <dsp:cNvSpPr/>
      </dsp:nvSpPr>
      <dsp:spPr>
        <a:xfrm>
          <a:off x="0" y="512"/>
          <a:ext cx="11100122" cy="7200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01600" rIns="177800" bIns="10160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512"/>
        <a:ext cx="11100122" cy="720000"/>
      </dsp:txXfrm>
    </dsp:sp>
    <dsp:sp modelId="{A7CF0092-FEF3-4A98-A525-932E65C67F7D}">
      <dsp:nvSpPr>
        <dsp:cNvPr id="0" name=""/>
        <dsp:cNvSpPr/>
      </dsp:nvSpPr>
      <dsp:spPr>
        <a:xfrm>
          <a:off x="0" y="720512"/>
          <a:ext cx="11100122" cy="1098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маҳсулот ишлаб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чиқариш учун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зарурий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меҳнатнинг умумий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жонли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моддийлашган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сарфларидир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720512"/>
        <a:ext cx="11100122" cy="1098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F51758-76D3-41FD-A01C-C9A8F8BB2424}">
      <dsp:nvSpPr>
        <dsp:cNvPr id="0" name=""/>
        <dsp:cNvSpPr/>
      </dsp:nvSpPr>
      <dsp:spPr>
        <a:xfrm>
          <a:off x="0" y="8737"/>
          <a:ext cx="11100122" cy="1357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ctr" defTabSz="2578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w</a:t>
          </a:r>
          <a:r>
            <a:rPr lang="ru-RU" sz="5800" b="1" kern="1200" dirty="0" smtClean="0">
              <a:latin typeface="Times New Roman" pitchFamily="18" charset="0"/>
              <a:cs typeface="Times New Roman" pitchFamily="18" charset="0"/>
            </a:rPr>
            <a:t> = 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c</a:t>
          </a:r>
          <a:r>
            <a:rPr lang="ru-RU" sz="5800" b="1" kern="1200" dirty="0" smtClean="0">
              <a:latin typeface="Times New Roman" pitchFamily="18" charset="0"/>
              <a:cs typeface="Times New Roman" pitchFamily="18" charset="0"/>
            </a:rPr>
            <a:t> + 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v</a:t>
          </a:r>
          <a:r>
            <a:rPr lang="ru-RU" sz="5800" b="1" kern="1200" dirty="0" smtClean="0">
              <a:latin typeface="Times New Roman" pitchFamily="18" charset="0"/>
              <a:cs typeface="Times New Roman" pitchFamily="18" charset="0"/>
            </a:rPr>
            <a:t> + 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m</a:t>
          </a:r>
          <a:r>
            <a:rPr lang="ru-RU" sz="5800" b="1" kern="1200" dirty="0" smtClean="0">
              <a:latin typeface="Times New Roman" pitchFamily="18" charset="0"/>
              <a:cs typeface="Times New Roman" pitchFamily="18" charset="0"/>
            </a:rPr>
            <a:t>,</a:t>
          </a:r>
          <a:endParaRPr lang="ru-RU" sz="5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6253" y="74990"/>
        <a:ext cx="10967616" cy="122469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909574-6431-4AFC-8AA5-15D593997D64}">
      <dsp:nvSpPr>
        <dsp:cNvPr id="0" name=""/>
        <dsp:cNvSpPr/>
      </dsp:nvSpPr>
      <dsp:spPr>
        <a:xfrm>
          <a:off x="0" y="43415"/>
          <a:ext cx="11100122" cy="34229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709" y="60124"/>
        <a:ext cx="11066704" cy="308872"/>
      </dsp:txXfrm>
    </dsp:sp>
    <dsp:sp modelId="{238E42B5-7DA6-456A-AAF0-4D98895B39BC}">
      <dsp:nvSpPr>
        <dsp:cNvPr id="0" name=""/>
        <dsp:cNvSpPr/>
      </dsp:nvSpPr>
      <dsp:spPr>
        <a:xfrm>
          <a:off x="0" y="457705"/>
          <a:ext cx="11100122" cy="4680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baseline="0" dirty="0" smtClean="0">
              <a:latin typeface="Times New Roman" pitchFamily="18" charset="0"/>
              <a:cs typeface="Times New Roman" pitchFamily="18" charset="0"/>
            </a:rPr>
            <a:t>w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маҳсулот қиймати;</a:t>
          </a:r>
          <a:endParaRPr lang="ru-RU" sz="18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22846" y="480551"/>
        <a:ext cx="11054430" cy="422308"/>
      </dsp:txXfrm>
    </dsp:sp>
    <dsp:sp modelId="{6707C7B9-7137-485A-91F8-53E97162FE83}">
      <dsp:nvSpPr>
        <dsp:cNvPr id="0" name=""/>
        <dsp:cNvSpPr/>
      </dsp:nvSpPr>
      <dsp:spPr>
        <a:xfrm>
          <a:off x="0" y="997705"/>
          <a:ext cx="11100122" cy="4680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с –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истеъ</a:t>
          </a:r>
          <a:r>
            <a:rPr lang="uz-Cyrl-UZ" sz="1800" b="0" i="0" kern="1200" baseline="0" dirty="0" smtClean="0">
              <a:latin typeface="Times New Roman" pitchFamily="18" charset="0"/>
              <a:cs typeface="Times New Roman" pitchFamily="18" charset="0"/>
            </a:rPr>
            <a:t>мол қилинган ишлаб чиқариш воситалари қиймати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846" y="1020551"/>
        <a:ext cx="11054430" cy="422308"/>
      </dsp:txXfrm>
    </dsp:sp>
    <dsp:sp modelId="{F9C6D8E4-38FD-41F6-B347-F506AB18473D}">
      <dsp:nvSpPr>
        <dsp:cNvPr id="0" name=""/>
        <dsp:cNvSpPr/>
      </dsp:nvSpPr>
      <dsp:spPr>
        <a:xfrm>
          <a:off x="0" y="1537705"/>
          <a:ext cx="11100122" cy="4680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baseline="0" dirty="0" smtClean="0">
              <a:latin typeface="Times New Roman" pitchFamily="18" charset="0"/>
              <a:cs typeface="Times New Roman" pitchFamily="18" charset="0"/>
            </a:rPr>
            <a:t>v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uz-Cyrl-UZ" sz="1800" b="0" i="0" kern="1200" baseline="0" dirty="0" smtClean="0">
              <a:latin typeface="Times New Roman" pitchFamily="18" charset="0"/>
              <a:cs typeface="Times New Roman" pitchFamily="18" charset="0"/>
            </a:rPr>
            <a:t>ишчи кучи қиймати (иш ҳақи)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846" y="1560551"/>
        <a:ext cx="11054430" cy="422308"/>
      </dsp:txXfrm>
    </dsp:sp>
    <dsp:sp modelId="{943381A4-F40F-49B3-8FC5-058D74F789FC}">
      <dsp:nvSpPr>
        <dsp:cNvPr id="0" name=""/>
        <dsp:cNvSpPr/>
      </dsp:nvSpPr>
      <dsp:spPr>
        <a:xfrm>
          <a:off x="0" y="2077705"/>
          <a:ext cx="11100122" cy="4680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baseline="0" dirty="0" smtClean="0">
              <a:latin typeface="Times New Roman" pitchFamily="18" charset="0"/>
              <a:cs typeface="Times New Roman" pitchFamily="18" charset="0"/>
            </a:rPr>
            <a:t>m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қўшимча қиймат.</a:t>
          </a:r>
          <a:endParaRPr lang="ru-RU" sz="18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22846" y="2100551"/>
        <a:ext cx="11054430" cy="42230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1F12FB-C7CC-4CB6-A096-7EF726581DE8}">
      <dsp:nvSpPr>
        <dsp:cNvPr id="0" name=""/>
        <dsp:cNvSpPr/>
      </dsp:nvSpPr>
      <dsp:spPr>
        <a:xfrm>
          <a:off x="0" y="7142"/>
          <a:ext cx="11100122" cy="13162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354013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b="1" kern="1200" dirty="0" smtClean="0">
              <a:latin typeface="Times New Roman" pitchFamily="18" charset="0"/>
              <a:cs typeface="Times New Roman" pitchFamily="18" charset="0"/>
            </a:rPr>
            <a:t>Корхона ишлаб чиқариш харажатлари деганда товар ва хизматларни ишлаб чиқариш ва истеъмолчиларга етказиб беришга қилинадиган барча сарфлар тушунилади: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254" y="71396"/>
        <a:ext cx="10971614" cy="118774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21985F-84AF-4CD4-BF3B-B3ADB8B1D182}">
      <dsp:nvSpPr>
        <dsp:cNvPr id="0" name=""/>
        <dsp:cNvSpPr/>
      </dsp:nvSpPr>
      <dsp:spPr>
        <a:xfrm>
          <a:off x="0" y="161467"/>
          <a:ext cx="11100122" cy="2000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354013" algn="just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800" kern="1200" dirty="0" smtClean="0">
              <a:latin typeface="Times New Roman" pitchFamily="18" charset="0"/>
              <a:cs typeface="Times New Roman" pitchFamily="18" charset="0"/>
            </a:rPr>
            <a:t>Корхона томонидан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чиқаришга қилинган барча</a:t>
          </a: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сарф-харажатларнинг</a:t>
          </a: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пулдаги</a:t>
          </a: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ифодаси</a:t>
          </a: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маҳсулот таннархини</a:t>
          </a: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қилади.</a:t>
          </a:r>
          <a:endParaRPr lang="ru-RU" sz="3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7666" y="259133"/>
        <a:ext cx="10904790" cy="180536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88D888-FA3D-4533-B495-A0D63544778A}">
      <dsp:nvSpPr>
        <dsp:cNvPr id="0" name=""/>
        <dsp:cNvSpPr/>
      </dsp:nvSpPr>
      <dsp:spPr>
        <a:xfrm>
          <a:off x="0" y="183608"/>
          <a:ext cx="2643206" cy="9594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100" b="1" kern="1200" dirty="0" smtClean="0">
              <a:latin typeface="Times New Roman" pitchFamily="18" charset="0"/>
              <a:cs typeface="Times New Roman" pitchFamily="18" charset="0"/>
            </a:rPr>
            <a:t>k  =  с + v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834" y="230442"/>
        <a:ext cx="2549538" cy="86573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3B0F25-D64B-465C-891E-A9DFC18E270B}">
      <dsp:nvSpPr>
        <dsp:cNvPr id="0" name=""/>
        <dsp:cNvSpPr/>
      </dsp:nvSpPr>
      <dsp:spPr>
        <a:xfrm>
          <a:off x="0" y="7460"/>
          <a:ext cx="11134846" cy="8985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намоён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бўлиш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соҳасига кўра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туркумланиши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864" y="51324"/>
        <a:ext cx="11047118" cy="81083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8F6856-3628-475E-B402-64C288C1F34C}">
      <dsp:nvSpPr>
        <dsp:cNvPr id="0" name=""/>
        <dsp:cNvSpPr/>
      </dsp:nvSpPr>
      <dsp:spPr>
        <a:xfrm>
          <a:off x="0" y="13359"/>
          <a:ext cx="11169569" cy="14215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54013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b="0" kern="1200" dirty="0" smtClean="0">
              <a:latin typeface="Times New Roman" pitchFamily="18" charset="0"/>
              <a:cs typeface="Times New Roman" pitchFamily="18" charset="0"/>
            </a:rPr>
            <a:t>Бевосита ишлаб чиқариш харажатлари фақат товарни ишлаб чиқариш билан боғлиқ харажатларни ўз ичига олиб, товар бирлиги қийматининг фақат бир қисмини ташкил қилади. </a:t>
          </a:r>
          <a:endParaRPr lang="ru-RU" sz="27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9394" y="82753"/>
        <a:ext cx="11030781" cy="128276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46C255-0D57-4118-A038-F057CC76CD79}">
      <dsp:nvSpPr>
        <dsp:cNvPr id="0" name=""/>
        <dsp:cNvSpPr/>
      </dsp:nvSpPr>
      <dsp:spPr>
        <a:xfrm>
          <a:off x="1382324" y="1047"/>
          <a:ext cx="8404919" cy="12393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354013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latin typeface="Times New Roman" pitchFamily="18" charset="0"/>
              <a:cs typeface="Times New Roman" pitchFamily="18" charset="0"/>
            </a:rPr>
            <a:t>Муомала харажатлари тушунчаси товарларни сотиш жараёни билан боғлиқ бўлиб, шу товарларни ишлаб чиқарувчидан истеъмолчига етказилгунча кетадиган сарфларга айтилади.</a:t>
          </a:r>
          <a:r>
            <a:rPr lang="uz-Cyrl-UZ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18625" y="37348"/>
        <a:ext cx="8332317" cy="1166794"/>
      </dsp:txXfrm>
    </dsp:sp>
    <dsp:sp modelId="{79666772-A20E-45DD-A1D1-5C2442833AEC}">
      <dsp:nvSpPr>
        <dsp:cNvPr id="0" name=""/>
        <dsp:cNvSpPr/>
      </dsp:nvSpPr>
      <dsp:spPr>
        <a:xfrm>
          <a:off x="2222816" y="1240443"/>
          <a:ext cx="840491" cy="9295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547"/>
              </a:lnTo>
              <a:lnTo>
                <a:pt x="840491" y="9295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9ABEB2-04BD-4FE1-B31C-2DCB99CC187E}">
      <dsp:nvSpPr>
        <dsp:cNvPr id="0" name=""/>
        <dsp:cNvSpPr/>
      </dsp:nvSpPr>
      <dsp:spPr>
        <a:xfrm>
          <a:off x="3063308" y="1550293"/>
          <a:ext cx="6723935" cy="12393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354013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0" kern="1200" dirty="0" smtClean="0">
              <a:latin typeface="Times New Roman" pitchFamily="18" charset="0"/>
              <a:cs typeface="Times New Roman" pitchFamily="18" charset="0"/>
            </a:rPr>
            <a:t>Товарларни ўраш, қадоқлаш, саралаш, транспортга ортиш, ташиш ва сақлаш харажатлари қўшимча муомала харажатлари ҳисобланади. </a:t>
          </a:r>
          <a:endParaRPr lang="ru-RU" sz="21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99609" y="1586594"/>
        <a:ext cx="6651333" cy="1166794"/>
      </dsp:txXfrm>
    </dsp:sp>
    <dsp:sp modelId="{C6B2B050-553E-42D7-B67F-204E1EDF0A55}">
      <dsp:nvSpPr>
        <dsp:cNvPr id="0" name=""/>
        <dsp:cNvSpPr/>
      </dsp:nvSpPr>
      <dsp:spPr>
        <a:xfrm>
          <a:off x="2222816" y="1240443"/>
          <a:ext cx="840491" cy="24787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8793"/>
              </a:lnTo>
              <a:lnTo>
                <a:pt x="840491" y="24787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3297A5-8B53-4331-B112-12D6BAE8EA7E}">
      <dsp:nvSpPr>
        <dsp:cNvPr id="0" name=""/>
        <dsp:cNvSpPr/>
      </dsp:nvSpPr>
      <dsp:spPr>
        <a:xfrm>
          <a:off x="3063308" y="3099539"/>
          <a:ext cx="6723935" cy="12393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354013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0" kern="1200" dirty="0" smtClean="0">
              <a:latin typeface="Times New Roman" pitchFamily="18" charset="0"/>
              <a:cs typeface="Times New Roman" pitchFamily="18" charset="0"/>
            </a:rPr>
            <a:t>Cоф муомала харажатлари товарни сотиш билан боғлиқ бўлиб, сотувчиларнинг маоши, маркетинг (истеъмолчилар талабини ўрганиш), реклама ва шу каби харажатлардан иборат бўлади. </a:t>
          </a:r>
          <a:endParaRPr lang="ru-RU" sz="21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99609" y="3135840"/>
        <a:ext cx="6651333" cy="116679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E9A91A-BFC6-463E-9430-266C2B15842F}">
      <dsp:nvSpPr>
        <dsp:cNvPr id="0" name=""/>
        <dsp:cNvSpPr/>
      </dsp:nvSpPr>
      <dsp:spPr>
        <a:xfrm>
          <a:off x="0" y="3640"/>
          <a:ext cx="11134846" cy="547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ТАШҚИ ХАРАЖАТЛАР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640"/>
        <a:ext cx="11134846" cy="547200"/>
      </dsp:txXfrm>
    </dsp:sp>
    <dsp:sp modelId="{89B3ACE7-D7CE-4AED-8EEE-1A3117DBA494}">
      <dsp:nvSpPr>
        <dsp:cNvPr id="0" name=""/>
        <dsp:cNvSpPr/>
      </dsp:nvSpPr>
      <dsp:spPr>
        <a:xfrm>
          <a:off x="0" y="554482"/>
          <a:ext cx="11134846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just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900" b="1" kern="1200" dirty="0" smtClean="0">
              <a:latin typeface="Times New Roman" pitchFamily="18" charset="0"/>
              <a:cs typeface="Times New Roman" pitchFamily="18" charset="0"/>
            </a:rPr>
            <a:t> корхона томонидан зарур ресурс ва хизматларни ташқаридан тўлов асосида жалб этиши учун сарф қилинган харажатлардир.</a:t>
          </a:r>
          <a:r>
            <a:rPr lang="uz-Cyrl-UZ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554482"/>
        <a:ext cx="11134846" cy="83448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6DECB9-FE85-4EEA-960F-CF99E0DC5F80}">
      <dsp:nvSpPr>
        <dsp:cNvPr id="0" name=""/>
        <dsp:cNvSpPr/>
      </dsp:nvSpPr>
      <dsp:spPr>
        <a:xfrm>
          <a:off x="0" y="2547"/>
          <a:ext cx="11134846" cy="5855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ИЧКИ ХАРАЖАТЛАР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547"/>
        <a:ext cx="11134846" cy="585585"/>
      </dsp:txXfrm>
    </dsp:sp>
    <dsp:sp modelId="{2F765D23-27BE-4025-975D-705789CDE14D}">
      <dsp:nvSpPr>
        <dsp:cNvPr id="0" name=""/>
        <dsp:cNvSpPr/>
      </dsp:nvSpPr>
      <dsp:spPr>
        <a:xfrm>
          <a:off x="0" y="590679"/>
          <a:ext cx="11134846" cy="7027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just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600" b="1" kern="1200" dirty="0" smtClean="0">
              <a:latin typeface="Times New Roman" pitchFamily="18" charset="0"/>
              <a:cs typeface="Times New Roman" pitchFamily="18" charset="0"/>
            </a:rPr>
            <a:t>Корхонанинг ўзига тегишли бўлган ресурслардан фойдаланиши билан боғлиқ харажатлар дейилади.</a:t>
          </a:r>
          <a:r>
            <a:rPr lang="uz-Cyrl-UZ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590679"/>
        <a:ext cx="11134846" cy="70272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543609-C9AF-44BD-94CE-7B7139A80102}">
      <dsp:nvSpPr>
        <dsp:cNvPr id="0" name=""/>
        <dsp:cNvSpPr/>
      </dsp:nvSpPr>
      <dsp:spPr>
        <a:xfrm>
          <a:off x="0" y="66526"/>
          <a:ext cx="11134846" cy="253831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65125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b="0" i="0" kern="1200" baseline="0" dirty="0" smtClean="0">
              <a:latin typeface="Times New Roman" pitchFamily="18" charset="0"/>
              <a:cs typeface="Times New Roman" pitchFamily="18" charset="0"/>
            </a:rPr>
            <a:t>Ишлаб чиқариш харажатларининг иккинчи йўналишдаги концепциялари маржиналистлар ва неоклассиклар томонидан ишлаб чиқилган бўлиб, улар бу борадаги классик назарияларни ҳам маълум даражада ҳисобга оладилар. </a:t>
          </a:r>
        </a:p>
        <a:p>
          <a:pPr marL="0" lvl="0" indent="365125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>
              <a:latin typeface="Times New Roman" pitchFamily="18" charset="0"/>
              <a:cs typeface="Times New Roman" pitchFamily="18" charset="0"/>
            </a:rPr>
            <a:t>Маржиналистик сарф-харажатлар назарияси бўйича корхона ишлаб чиқариш жараёнида фойдаланиладиган ресурслар ўз ресурслари ёки жалб қилинган ресурслар бўлиши мумкин. Шунга кўра харажатлар ички ёки ташқи харажатларга бўлинади </a:t>
          </a:r>
          <a:endParaRPr lang="uz-Cyrl-UZ" sz="22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23910" y="190436"/>
        <a:ext cx="10887026" cy="229049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0B9D33-4D35-4B84-A427-D3407D352F38}">
      <dsp:nvSpPr>
        <dsp:cNvPr id="0" name=""/>
        <dsp:cNvSpPr/>
      </dsp:nvSpPr>
      <dsp:spPr>
        <a:xfrm>
          <a:off x="0" y="19627"/>
          <a:ext cx="11250592" cy="11031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Маржиналистлар ва неоклассиклар сарф-харажатлар назариясида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жалб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этилиш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манбаига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туркумланиши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3852" y="73479"/>
        <a:ext cx="11142888" cy="995451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C3493D-0775-4D22-8E38-D6B525288D73}">
      <dsp:nvSpPr>
        <dsp:cNvPr id="0" name=""/>
        <dsp:cNvSpPr/>
      </dsp:nvSpPr>
      <dsp:spPr>
        <a:xfrm>
          <a:off x="0" y="50630"/>
          <a:ext cx="11100121" cy="10038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354013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чиқариш ҳажмининг ўзгаришига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(қисқариши ёки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ортишига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қилмайдиган харажатлар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9004" y="99634"/>
        <a:ext cx="11002113" cy="90585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AC42F0-A69C-47E1-B17B-7D52C32E572A}">
      <dsp:nvSpPr>
        <dsp:cNvPr id="0" name=""/>
        <dsp:cNvSpPr/>
      </dsp:nvSpPr>
      <dsp:spPr>
        <a:xfrm>
          <a:off x="0" y="158157"/>
          <a:ext cx="11100121" cy="1216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54013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чиқаришнинг ҳар бир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даражасида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йиғиндиси умумий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(УХ)ни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қилади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217556"/>
        <a:ext cx="10981323" cy="1098002"/>
      </dsp:txXfrm>
    </dsp:sp>
    <dsp:sp modelId="{6DD9A432-DFE7-499A-89DA-3F515F3A2BD7}">
      <dsp:nvSpPr>
        <dsp:cNvPr id="0" name=""/>
        <dsp:cNvSpPr/>
      </dsp:nvSpPr>
      <dsp:spPr>
        <a:xfrm>
          <a:off x="0" y="2003054"/>
          <a:ext cx="11100121" cy="1216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54013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uz-Cyrl-UZ" sz="2200" b="1" kern="1200" dirty="0" smtClean="0">
              <a:latin typeface="Times New Roman" pitchFamily="18" charset="0"/>
              <a:cs typeface="Times New Roman" pitchFamily="18" charset="0"/>
            </a:rPr>
            <a:t>ЎХ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чиқариш ҳажмининг ўзгаришига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қиладиган харажатларга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айтилади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2062453"/>
        <a:ext cx="10981323" cy="1098002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629B8-0BFA-4217-BFEF-7AB75044F680}">
      <dsp:nvSpPr>
        <dsp:cNvPr id="0" name=""/>
        <dsp:cNvSpPr/>
      </dsp:nvSpPr>
      <dsp:spPr>
        <a:xfrm>
          <a:off x="0" y="1819"/>
          <a:ext cx="11157995" cy="9652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чиқариш ҳажмининг ўзгаришига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таъсирига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туркумланиши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120" y="48939"/>
        <a:ext cx="11063755" cy="87101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FC992A-579B-4EC8-924C-90BB0E9C95F7}">
      <dsp:nvSpPr>
        <dsp:cNvPr id="0" name=""/>
        <dsp:cNvSpPr/>
      </dsp:nvSpPr>
      <dsp:spPr>
        <a:xfrm>
          <a:off x="0" y="155036"/>
          <a:ext cx="11146420" cy="585000"/>
        </a:xfrm>
        <a:prstGeom prst="roundRect">
          <a:avLst/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ялпи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графикдаги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тасвири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557" y="183593"/>
        <a:ext cx="11089306" cy="527886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29A78B-9F4B-4C58-869E-0742D018CA21}">
      <dsp:nvSpPr>
        <dsp:cNvPr id="0" name=""/>
        <dsp:cNvSpPr/>
      </dsp:nvSpPr>
      <dsp:spPr>
        <a:xfrm>
          <a:off x="0" y="32009"/>
          <a:ext cx="7115196" cy="514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uz-Cyrl-UZ" sz="2200" kern="1200" dirty="0" smtClean="0">
              <a:latin typeface="Times New Roman" pitchFamily="18" charset="0"/>
              <a:cs typeface="Times New Roman" pitchFamily="18" charset="0"/>
            </a:rPr>
            <a:t>ЎУХ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130" y="57139"/>
        <a:ext cx="7064936" cy="464540"/>
      </dsp:txXfrm>
    </dsp:sp>
    <dsp:sp modelId="{BD6944D7-1A85-4617-9633-644339D0B7EB}">
      <dsp:nvSpPr>
        <dsp:cNvPr id="0" name=""/>
        <dsp:cNvSpPr/>
      </dsp:nvSpPr>
      <dsp:spPr>
        <a:xfrm>
          <a:off x="0" y="610169"/>
          <a:ext cx="7115196" cy="514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>
              <a:latin typeface="Times New Roman" pitchFamily="18" charset="0"/>
              <a:cs typeface="Times New Roman" pitchFamily="18" charset="0"/>
            </a:rPr>
            <a:t>УХ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130" y="635299"/>
        <a:ext cx="7064936" cy="464540"/>
      </dsp:txXfrm>
    </dsp:sp>
    <dsp:sp modelId="{308DC42D-3986-428A-B8D1-CBD518B21C1C}">
      <dsp:nvSpPr>
        <dsp:cNvPr id="0" name=""/>
        <dsp:cNvSpPr/>
      </dsp:nvSpPr>
      <dsp:spPr>
        <a:xfrm>
          <a:off x="0" y="1188329"/>
          <a:ext cx="7115196" cy="514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чиқарилган маҳсулот миқдори.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130" y="1213459"/>
        <a:ext cx="7064936" cy="464540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8F9291-E721-4B17-89D0-3EF380376037}">
      <dsp:nvSpPr>
        <dsp:cNvPr id="0" name=""/>
        <dsp:cNvSpPr/>
      </dsp:nvSpPr>
      <dsp:spPr>
        <a:xfrm>
          <a:off x="0" y="31272"/>
          <a:ext cx="7000924" cy="397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7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700" b="0" i="0" kern="1200" baseline="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uz-Cyrl-UZ" sz="1700" b="0" i="0" kern="1200" baseline="0" dirty="0" smtClean="0">
              <a:latin typeface="Times New Roman" pitchFamily="18" charset="0"/>
              <a:cs typeface="Times New Roman" pitchFamily="18" charset="0"/>
            </a:rPr>
            <a:t>ЎДХ </a:t>
          </a:r>
          <a:r>
            <a:rPr lang="ru-RU" sz="1700" b="0" i="0" kern="1200" baseline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sz="17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sz="17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1700" b="0" i="0" kern="1200" baseline="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7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9419" y="50691"/>
        <a:ext cx="6962086" cy="358962"/>
      </dsp:txXfrm>
    </dsp:sp>
    <dsp:sp modelId="{5387665C-2EC7-4186-BBA8-9250BD565B55}">
      <dsp:nvSpPr>
        <dsp:cNvPr id="0" name=""/>
        <dsp:cNvSpPr/>
      </dsp:nvSpPr>
      <dsp:spPr>
        <a:xfrm>
          <a:off x="0" y="478032"/>
          <a:ext cx="7000924" cy="397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b="0" i="0" kern="1200" baseline="0" dirty="0" smtClean="0">
              <a:latin typeface="Times New Roman" pitchFamily="18" charset="0"/>
              <a:cs typeface="Times New Roman" pitchFamily="18" charset="0"/>
            </a:rPr>
            <a:t>ДХ</a:t>
          </a:r>
          <a:r>
            <a:rPr lang="en-US" sz="1700" b="0" i="0" kern="1200" baseline="0" dirty="0" smtClean="0">
              <a:latin typeface="Times New Roman" pitchFamily="18" charset="0"/>
              <a:cs typeface="Times New Roman" pitchFamily="18" charset="0"/>
            </a:rPr>
            <a:t>C</a:t>
          </a:r>
          <a:r>
            <a:rPr lang="ru-RU" sz="1700" b="0" i="0" kern="120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sz="17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17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суммаси</a:t>
          </a:r>
          <a:r>
            <a:rPr lang="ru-RU" sz="1700" b="0" i="0" kern="120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7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9419" y="497451"/>
        <a:ext cx="6962086" cy="358962"/>
      </dsp:txXfrm>
    </dsp:sp>
    <dsp:sp modelId="{79CA2872-FFE4-4D66-9868-3939E676407A}">
      <dsp:nvSpPr>
        <dsp:cNvPr id="0" name=""/>
        <dsp:cNvSpPr/>
      </dsp:nvSpPr>
      <dsp:spPr>
        <a:xfrm>
          <a:off x="0" y="924792"/>
          <a:ext cx="7000924" cy="397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b="0" i="0" kern="1200" baseline="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en-US" sz="1700" b="0" i="0" kern="120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en-US" sz="17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чиқарилган</a:t>
          </a:r>
          <a:r>
            <a:rPr lang="en-US" sz="17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маҳсулот</a:t>
          </a:r>
          <a:r>
            <a:rPr lang="en-US" sz="17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i="0" kern="1200" baseline="0" dirty="0" err="1" smtClean="0">
              <a:latin typeface="Times New Roman" pitchFamily="18" charset="0"/>
              <a:cs typeface="Times New Roman" pitchFamily="18" charset="0"/>
            </a:rPr>
            <a:t>миқдори</a:t>
          </a:r>
          <a:r>
            <a:rPr lang="en-US" sz="1700" b="0" i="0" kern="120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sz="17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9419" y="944211"/>
        <a:ext cx="6962086" cy="358962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2C41C5-A130-4D4E-BD60-B8E7567CDA69}">
      <dsp:nvSpPr>
        <dsp:cNvPr id="0" name=""/>
        <dsp:cNvSpPr/>
      </dsp:nvSpPr>
      <dsp:spPr>
        <a:xfrm>
          <a:off x="0" y="250216"/>
          <a:ext cx="6143668" cy="538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uz-Cyrl-UZ" sz="2300" kern="1200" dirty="0" smtClean="0">
              <a:latin typeface="Times New Roman" pitchFamily="18" charset="0"/>
              <a:cs typeface="Times New Roman" pitchFamily="18" charset="0"/>
            </a:rPr>
            <a:t>ЎЎХ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6273" y="276489"/>
        <a:ext cx="6091122" cy="485654"/>
      </dsp:txXfrm>
    </dsp:sp>
    <dsp:sp modelId="{927150A0-7689-483A-82AF-C922C7092D38}">
      <dsp:nvSpPr>
        <dsp:cNvPr id="0" name=""/>
        <dsp:cNvSpPr/>
      </dsp:nvSpPr>
      <dsp:spPr>
        <a:xfrm>
          <a:off x="0" y="854657"/>
          <a:ext cx="6143668" cy="538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dirty="0" smtClean="0">
              <a:latin typeface="Times New Roman" pitchFamily="18" charset="0"/>
              <a:cs typeface="Times New Roman" pitchFamily="18" charset="0"/>
            </a:rPr>
            <a:t>ЎХ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C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суммаси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6273" y="880930"/>
        <a:ext cx="6091122" cy="485654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555AE5-4DE0-476D-BC9D-E98A333FE0E5}">
      <dsp:nvSpPr>
        <dsp:cNvPr id="0" name=""/>
        <dsp:cNvSpPr/>
      </dsp:nvSpPr>
      <dsp:spPr>
        <a:xfrm>
          <a:off x="0" y="37523"/>
          <a:ext cx="5214973" cy="3510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i="0" kern="1200" baseline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500" b="0" i="0" kern="1200" baseline="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uz-Cyrl-UZ" sz="1500" b="0" i="0" kern="1200" baseline="0" dirty="0" smtClean="0">
              <a:latin typeface="Times New Roman" pitchFamily="18" charset="0"/>
              <a:cs typeface="Times New Roman" pitchFamily="18" charset="0"/>
            </a:rPr>
            <a:t>СҚХ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500" b="0" i="0" kern="1200" baseline="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500" b="0" i="0" kern="1200" baseline="0" dirty="0" err="1" smtClean="0">
              <a:latin typeface="Times New Roman" pitchFamily="18" charset="0"/>
              <a:cs typeface="Times New Roman" pitchFamily="18" charset="0"/>
            </a:rPr>
            <a:t>қўшилган харажат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5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7134" y="54657"/>
        <a:ext cx="5180705" cy="316732"/>
      </dsp:txXfrm>
    </dsp:sp>
    <dsp:sp modelId="{A0214956-5022-420B-9B13-FF9AA2763A00}">
      <dsp:nvSpPr>
        <dsp:cNvPr id="0" name=""/>
        <dsp:cNvSpPr/>
      </dsp:nvSpPr>
      <dsp:spPr>
        <a:xfrm>
          <a:off x="0" y="431723"/>
          <a:ext cx="5214973" cy="3510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∆</a:t>
          </a:r>
          <a:r>
            <a:rPr lang="uz-Cyrl-UZ" sz="1500" b="0" i="0" kern="1200" baseline="0" dirty="0" smtClean="0">
              <a:latin typeface="Times New Roman" pitchFamily="18" charset="0"/>
              <a:cs typeface="Times New Roman" pitchFamily="18" charset="0"/>
            </a:rPr>
            <a:t>УХ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500" b="0" i="0" kern="1200" baseline="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500" b="0" i="0" kern="1200" baseline="0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500" b="0" i="0" kern="1200" baseline="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5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7134" y="448857"/>
        <a:ext cx="5180705" cy="316732"/>
      </dsp:txXfrm>
    </dsp:sp>
    <dsp:sp modelId="{264D676F-897A-4B61-A58E-B918077E52B1}">
      <dsp:nvSpPr>
        <dsp:cNvPr id="0" name=""/>
        <dsp:cNvSpPr/>
      </dsp:nvSpPr>
      <dsp:spPr>
        <a:xfrm>
          <a:off x="0" y="825923"/>
          <a:ext cx="5214973" cy="3510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∆</a:t>
          </a:r>
          <a:r>
            <a:rPr lang="uz-Cyrl-UZ" sz="1500" b="0" i="0" kern="1200" baseline="0" dirty="0" smtClean="0">
              <a:latin typeface="Times New Roman" pitchFamily="18" charset="0"/>
              <a:cs typeface="Times New Roman" pitchFamily="18" charset="0"/>
            </a:rPr>
            <a:t>М 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500" b="0" i="0" kern="1200" baseline="0" dirty="0" err="1" smtClean="0">
              <a:latin typeface="Times New Roman" pitchFamily="18" charset="0"/>
              <a:cs typeface="Times New Roman" pitchFamily="18" charset="0"/>
            </a:rPr>
            <a:t>маҳсулот миқдорининг ўзгариши</a:t>
          </a:r>
          <a:r>
            <a:rPr lang="ru-RU" sz="1500" b="0" i="0" kern="120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5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7134" y="843057"/>
        <a:ext cx="5180705" cy="316732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E30548-8ACF-482C-BA79-3A54F72E51F0}">
      <dsp:nvSpPr>
        <dsp:cNvPr id="0" name=""/>
        <dsp:cNvSpPr/>
      </dsp:nvSpPr>
      <dsp:spPr>
        <a:xfrm>
          <a:off x="0" y="2347"/>
          <a:ext cx="11030674" cy="11582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харажатлари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543" y="58890"/>
        <a:ext cx="10917588" cy="1045213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8F3E0A-10DF-430D-AE1E-C6D47F7C6C5A}">
      <dsp:nvSpPr>
        <dsp:cNvPr id="0" name=""/>
        <dsp:cNvSpPr/>
      </dsp:nvSpPr>
      <dsp:spPr>
        <a:xfrm>
          <a:off x="0" y="185399"/>
          <a:ext cx="8229600" cy="772200"/>
        </a:xfrm>
        <a:prstGeom prst="roundRect">
          <a:avLst/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Ўртача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чизиқлари</a:t>
          </a:r>
          <a:endParaRPr lang="ru-RU" sz="3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696" y="223095"/>
        <a:ext cx="8154208" cy="696808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D89415-1F07-408C-88CF-97E97DC93895}">
      <dsp:nvSpPr>
        <dsp:cNvPr id="0" name=""/>
        <dsp:cNvSpPr/>
      </dsp:nvSpPr>
      <dsp:spPr>
        <a:xfrm>
          <a:off x="0" y="4290"/>
          <a:ext cx="11192719" cy="111969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Қисқа муддатли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узоқ муддатли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даврларда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харажатларининг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ўзгариш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тамойиллари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659" y="58949"/>
        <a:ext cx="11083401" cy="1010372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BFD8B4-DB78-4402-8C56-94BC1657964E}">
      <dsp:nvSpPr>
        <dsp:cNvPr id="0" name=""/>
        <dsp:cNvSpPr/>
      </dsp:nvSpPr>
      <dsp:spPr>
        <a:xfrm rot="5400000">
          <a:off x="-155946" y="156516"/>
          <a:ext cx="1039640" cy="727748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0" y="364444"/>
        <a:ext cx="727748" cy="311892"/>
      </dsp:txXfrm>
    </dsp:sp>
    <dsp:sp modelId="{EB83D879-03F7-4D94-9E87-E6066E0D262D}">
      <dsp:nvSpPr>
        <dsp:cNvPr id="0" name=""/>
        <dsp:cNvSpPr/>
      </dsp:nvSpPr>
      <dsp:spPr>
        <a:xfrm rot="5400000">
          <a:off x="5622350" y="-4894032"/>
          <a:ext cx="675766" cy="104649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жонли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меҳнат харажатларини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қўшимча ишчи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кучини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ёллаш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улардан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фойдаланиш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27748" y="33558"/>
        <a:ext cx="10431982" cy="609790"/>
      </dsp:txXfrm>
    </dsp:sp>
    <dsp:sp modelId="{A8190F9B-B4C0-4B38-9F8C-4A98E1D56AA5}">
      <dsp:nvSpPr>
        <dsp:cNvPr id="0" name=""/>
        <dsp:cNvSpPr/>
      </dsp:nvSpPr>
      <dsp:spPr>
        <a:xfrm rot="5400000">
          <a:off x="-155946" y="990568"/>
          <a:ext cx="1039640" cy="727748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0" y="1198496"/>
        <a:ext cx="727748" cy="311892"/>
      </dsp:txXfrm>
    </dsp:sp>
    <dsp:sp modelId="{6111D41C-380C-41FD-ACAC-F842B27291FE}">
      <dsp:nvSpPr>
        <dsp:cNvPr id="0" name=""/>
        <dsp:cNvSpPr/>
      </dsp:nvSpPr>
      <dsp:spPr>
        <a:xfrm rot="5400000">
          <a:off x="5622350" y="-4059979"/>
          <a:ext cx="675766" cy="104649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хомашё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материал,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электр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энергияси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бошқа харажатлар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миқдорини кўпайтириш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27748" y="867611"/>
        <a:ext cx="10431982" cy="609790"/>
      </dsp:txXfrm>
    </dsp:sp>
    <dsp:sp modelId="{13FADBAA-79C1-4EA9-8196-4F582B8CC37F}">
      <dsp:nvSpPr>
        <dsp:cNvPr id="0" name=""/>
        <dsp:cNvSpPr/>
      </dsp:nvSpPr>
      <dsp:spPr>
        <a:xfrm rot="5400000">
          <a:off x="-155946" y="1824620"/>
          <a:ext cx="1039640" cy="727748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0" y="2032548"/>
        <a:ext cx="727748" cy="311892"/>
      </dsp:txXfrm>
    </dsp:sp>
    <dsp:sp modelId="{CE5424FC-DF23-4553-ACB1-56B3F130D8D1}">
      <dsp:nvSpPr>
        <dsp:cNvPr id="0" name=""/>
        <dsp:cNvSpPr/>
      </dsp:nvSpPr>
      <dsp:spPr>
        <a:xfrm rot="5400000">
          <a:off x="5622350" y="-3225927"/>
          <a:ext cx="675766" cy="104649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арзон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чиқаришга осонлик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меҳнат воситалари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миқдорини кўпайтириш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ҳ.к.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27748" y="1701663"/>
        <a:ext cx="10431982" cy="609790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1CDE28-C843-485A-BB72-FBB9719BB272}">
      <dsp:nvSpPr>
        <dsp:cNvPr id="0" name=""/>
        <dsp:cNvSpPr/>
      </dsp:nvSpPr>
      <dsp:spPr>
        <a:xfrm>
          <a:off x="0" y="13041"/>
          <a:ext cx="11192719" cy="10424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Қисқа муддатли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давр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фақат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ўзгарувчи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харажатлари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миқдорини ўзгартириш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тақозо этиладиган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даврдир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889" y="63930"/>
        <a:ext cx="11090941" cy="940692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32E204-8173-4B95-861B-16A2926FA87F}">
      <dsp:nvSpPr>
        <dsp:cNvPr id="0" name=""/>
        <dsp:cNvSpPr/>
      </dsp:nvSpPr>
      <dsp:spPr>
        <a:xfrm>
          <a:off x="0" y="160127"/>
          <a:ext cx="11192719" cy="491399"/>
        </a:xfrm>
        <a:prstGeom prst="roundRect">
          <a:avLst/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365125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0" i="0" kern="1200" baseline="0" dirty="0" err="1" smtClean="0">
              <a:latin typeface="Times New Roman" pitchFamily="18" charset="0"/>
              <a:cs typeface="Times New Roman" pitchFamily="18" charset="0"/>
            </a:rPr>
            <a:t>Қисқа муддатли</a:t>
          </a:r>
          <a:r>
            <a:rPr lang="ru-RU" sz="2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i="0" kern="1200" baseline="0" dirty="0" err="1" smtClean="0">
              <a:latin typeface="Times New Roman" pitchFamily="18" charset="0"/>
              <a:cs typeface="Times New Roman" pitchFamily="18" charset="0"/>
            </a:rPr>
            <a:t>даврдаги</a:t>
          </a:r>
          <a:r>
            <a:rPr lang="ru-RU" sz="2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i="0" kern="1200" baseline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i="0" kern="1200" baseline="0" dirty="0" err="1" smtClean="0">
              <a:latin typeface="Times New Roman" pitchFamily="18" charset="0"/>
              <a:cs typeface="Times New Roman" pitchFamily="18" charset="0"/>
            </a:rPr>
            <a:t>чиқариш харажатларига</a:t>
          </a:r>
          <a:r>
            <a:rPr lang="ru-RU" sz="2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i="0" kern="1200" baseline="0" dirty="0" err="1" smtClean="0">
              <a:latin typeface="Times New Roman" pitchFamily="18" charset="0"/>
              <a:cs typeface="Times New Roman" pitchFamily="18" charset="0"/>
            </a:rPr>
            <a:t>қуйидагиларни киритиш</a:t>
          </a:r>
          <a:r>
            <a:rPr lang="ru-RU" sz="2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i="0" kern="1200" baseline="0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sz="2100" b="0" i="0" kern="1200" baseline="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1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23988" y="184115"/>
        <a:ext cx="11144743" cy="443423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63BB91-051A-41A1-AF58-7F173155E314}">
      <dsp:nvSpPr>
        <dsp:cNvPr id="0" name=""/>
        <dsp:cNvSpPr/>
      </dsp:nvSpPr>
      <dsp:spPr>
        <a:xfrm>
          <a:off x="0" y="131694"/>
          <a:ext cx="11019098" cy="88803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358775" algn="just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Узоқ муддатли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давр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чиқариш қувватларини ва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барча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банд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ресурслари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миқдорини ўзгартириш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етарли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даврдир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350" y="175044"/>
        <a:ext cx="10932398" cy="801330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654C6-D627-4131-ABCB-6CA90973B08F}">
      <dsp:nvSpPr>
        <dsp:cNvPr id="0" name=""/>
        <dsp:cNvSpPr/>
      </dsp:nvSpPr>
      <dsp:spPr>
        <a:xfrm rot="5400000">
          <a:off x="-116952" y="118207"/>
          <a:ext cx="779686" cy="54578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74144"/>
        <a:ext cx="545780" cy="233906"/>
      </dsp:txXfrm>
    </dsp:sp>
    <dsp:sp modelId="{D0A8E8C9-421A-4913-8C0C-26F5A5E7FF19}">
      <dsp:nvSpPr>
        <dsp:cNvPr id="0" name=""/>
        <dsp:cNvSpPr/>
      </dsp:nvSpPr>
      <dsp:spPr>
        <a:xfrm rot="5400000">
          <a:off x="5529041" y="-4982006"/>
          <a:ext cx="506796" cy="104733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меҳнатнинг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ихтисослашуви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45780" y="25995"/>
        <a:ext cx="10448578" cy="457316"/>
      </dsp:txXfrm>
    </dsp:sp>
    <dsp:sp modelId="{4155AB7E-0A5E-4120-BE61-18959CE68334}">
      <dsp:nvSpPr>
        <dsp:cNvPr id="0" name=""/>
        <dsp:cNvSpPr/>
      </dsp:nvSpPr>
      <dsp:spPr>
        <a:xfrm rot="5400000">
          <a:off x="-116952" y="740172"/>
          <a:ext cx="779686" cy="545780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896109"/>
        <a:ext cx="545780" cy="233906"/>
      </dsp:txXfrm>
    </dsp:sp>
    <dsp:sp modelId="{97207CBE-A179-4444-B436-1DFCA47F04C6}">
      <dsp:nvSpPr>
        <dsp:cNvPr id="0" name=""/>
        <dsp:cNvSpPr/>
      </dsp:nvSpPr>
      <dsp:spPr>
        <a:xfrm rot="5400000">
          <a:off x="5529041" y="-4360041"/>
          <a:ext cx="506796" cy="104733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100" kern="1200" smtClean="0">
              <a:latin typeface="Times New Roman" pitchFamily="18" charset="0"/>
              <a:cs typeface="Times New Roman" pitchFamily="18" charset="0"/>
            </a:rPr>
            <a:t> бошқарув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ходимларининг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ихтисослашуви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45780" y="647960"/>
        <a:ext cx="10448578" cy="457316"/>
      </dsp:txXfrm>
    </dsp:sp>
    <dsp:sp modelId="{32FF4216-5147-410A-8E82-596189455F96}">
      <dsp:nvSpPr>
        <dsp:cNvPr id="0" name=""/>
        <dsp:cNvSpPr/>
      </dsp:nvSpPr>
      <dsp:spPr>
        <a:xfrm rot="5400000">
          <a:off x="-116952" y="1362136"/>
          <a:ext cx="779686" cy="545780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518073"/>
        <a:ext cx="545780" cy="233906"/>
      </dsp:txXfrm>
    </dsp:sp>
    <dsp:sp modelId="{F08EAE95-D4B7-46DF-9CFD-D6210DCF0D05}">
      <dsp:nvSpPr>
        <dsp:cNvPr id="0" name=""/>
        <dsp:cNvSpPr/>
      </dsp:nvSpPr>
      <dsp:spPr>
        <a:xfrm rot="5400000">
          <a:off x="5529041" y="-3738077"/>
          <a:ext cx="506796" cy="104733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100" kern="1200" smtClean="0">
              <a:latin typeface="Times New Roman" pitchFamily="18" charset="0"/>
              <a:cs typeface="Times New Roman" pitchFamily="18" charset="0"/>
            </a:rPr>
            <a:t>капиталдан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самарали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фойдаланиш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45780" y="1269924"/>
        <a:ext cx="10448578" cy="457316"/>
      </dsp:txXfrm>
    </dsp:sp>
    <dsp:sp modelId="{D4312C35-8A62-4FB4-B9CE-D783BF462BFF}">
      <dsp:nvSpPr>
        <dsp:cNvPr id="0" name=""/>
        <dsp:cNvSpPr/>
      </dsp:nvSpPr>
      <dsp:spPr>
        <a:xfrm rot="5400000">
          <a:off x="-116952" y="1984101"/>
          <a:ext cx="779686" cy="545780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140038"/>
        <a:ext cx="545780" cy="233906"/>
      </dsp:txXfrm>
    </dsp:sp>
    <dsp:sp modelId="{C4CD5A1F-86D0-4359-9840-21DA68B29C1E}">
      <dsp:nvSpPr>
        <dsp:cNvPr id="0" name=""/>
        <dsp:cNvSpPr/>
      </dsp:nvSpPr>
      <dsp:spPr>
        <a:xfrm rot="5400000">
          <a:off x="5529041" y="-3116112"/>
          <a:ext cx="506796" cy="104733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қўшимча турдаги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маҳсулотларнинг ишлаб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чиқарилиши.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45780" y="1891889"/>
        <a:ext cx="10448578" cy="457316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C5DF23-5633-44EB-ABD7-044B449C5A93}">
      <dsp:nvSpPr>
        <dsp:cNvPr id="0" name=""/>
        <dsp:cNvSpPr/>
      </dsp:nvSpPr>
      <dsp:spPr>
        <a:xfrm>
          <a:off x="0" y="19922"/>
          <a:ext cx="11019098" cy="1900080"/>
        </a:xfrm>
        <a:prstGeom prst="roundRect">
          <a:avLst/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8775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чиқариш миқёсининг ижобий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самараси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шунда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намоён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бўладики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корхонада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чиқариш ҳажми ўсиб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бориши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қатор омиллар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чиқариш ўртача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харажатларининг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пасайишига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кўрсата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бошлайди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омиллар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қуйидагилар: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2754" y="112676"/>
        <a:ext cx="10833590" cy="1714572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A0256A-C588-4BC7-9BE6-2BC90D5A17AD}">
      <dsp:nvSpPr>
        <dsp:cNvPr id="0" name=""/>
        <dsp:cNvSpPr/>
      </dsp:nvSpPr>
      <dsp:spPr>
        <a:xfrm>
          <a:off x="0" y="151528"/>
          <a:ext cx="11065398" cy="8599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latin typeface="Times New Roman" pitchFamily="18" charset="0"/>
              <a:cs typeface="Times New Roman" pitchFamily="18" charset="0"/>
            </a:rPr>
            <a:t>3. </a:t>
          </a:r>
          <a:r>
            <a:rPr lang="ru-RU" sz="3600" b="1" kern="1200" dirty="0" err="1" smtClean="0">
              <a:latin typeface="Times New Roman" pitchFamily="18" charset="0"/>
              <a:cs typeface="Times New Roman" pitchFamily="18" charset="0"/>
            </a:rPr>
            <a:t>Фойданинг</a:t>
          </a:r>
          <a:r>
            <a:rPr lang="ru-RU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r>
            <a:rPr lang="ru-RU" sz="36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3600" b="1" kern="12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err="1" smtClean="0">
              <a:latin typeface="Times New Roman" pitchFamily="18" charset="0"/>
              <a:cs typeface="Times New Roman" pitchFamily="18" charset="0"/>
            </a:rPr>
            <a:t>нормаси</a:t>
          </a:r>
          <a:r>
            <a:rPr lang="ru-RU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err="1" smtClean="0">
              <a:latin typeface="Times New Roman" pitchFamily="18" charset="0"/>
              <a:cs typeface="Times New Roman" pitchFamily="18" charset="0"/>
            </a:rPr>
            <a:t>массаси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979" y="193507"/>
        <a:ext cx="10981440" cy="775980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429FFE-3883-4DB8-A75F-5585EB980EFD}">
      <dsp:nvSpPr>
        <dsp:cNvPr id="0" name=""/>
        <dsp:cNvSpPr/>
      </dsp:nvSpPr>
      <dsp:spPr>
        <a:xfrm>
          <a:off x="0" y="259363"/>
          <a:ext cx="11065398" cy="21586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358775" algn="just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Корхоналарда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хизматларни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сотишдан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олинган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маблағлар уларнинг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тушумлари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пул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даромадлари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1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41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5377" y="364740"/>
        <a:ext cx="10854644" cy="1947895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2A378D-8CCB-42FE-A090-8E009DEECD0C}">
      <dsp:nvSpPr>
        <dsp:cNvPr id="0" name=""/>
        <dsp:cNvSpPr/>
      </dsp:nvSpPr>
      <dsp:spPr>
        <a:xfrm>
          <a:off x="0" y="16997"/>
          <a:ext cx="11065398" cy="1632150"/>
        </a:xfrm>
        <a:prstGeom prst="roundRect">
          <a:avLst/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365125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i="0" kern="1200" baseline="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sz="3100" b="1" i="0" kern="1200" baseline="0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sz="3100" b="1" i="0" kern="1200" baseline="0" dirty="0" err="1" smtClean="0">
              <a:latin typeface="Times New Roman" pitchFamily="18" charset="0"/>
              <a:cs typeface="Times New Roman" pitchFamily="18" charset="0"/>
            </a:rPr>
            <a:t>даромадларидан</a:t>
          </a:r>
          <a:r>
            <a:rPr lang="ru-RU" sz="31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i="0" kern="1200" baseline="0" dirty="0" err="1" smtClean="0">
              <a:latin typeface="Times New Roman" pitchFamily="18" charset="0"/>
              <a:cs typeface="Times New Roman" pitchFamily="18" charset="0"/>
            </a:rPr>
            <a:t>барча</a:t>
          </a:r>
          <a:r>
            <a:rPr lang="ru-RU" sz="31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i="0" kern="1200" baseline="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31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i="0" kern="1200" baseline="0" dirty="0" err="1" smtClean="0">
              <a:latin typeface="Times New Roman" pitchFamily="18" charset="0"/>
              <a:cs typeface="Times New Roman" pitchFamily="18" charset="0"/>
            </a:rPr>
            <a:t>чиқариб ташлангандан</a:t>
          </a:r>
          <a:r>
            <a:rPr lang="ru-RU" sz="31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i="0" kern="1200" baseline="0" dirty="0" err="1" smtClean="0">
              <a:latin typeface="Times New Roman" pitchFamily="18" charset="0"/>
              <a:cs typeface="Times New Roman" pitchFamily="18" charset="0"/>
            </a:rPr>
            <a:t>кейин</a:t>
          </a:r>
          <a:r>
            <a:rPr lang="ru-RU" sz="31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i="0" kern="1200" baseline="0" dirty="0" err="1" smtClean="0">
              <a:latin typeface="Times New Roman" pitchFamily="18" charset="0"/>
              <a:cs typeface="Times New Roman" pitchFamily="18" charset="0"/>
            </a:rPr>
            <a:t>қолган қисми фойда</a:t>
          </a:r>
          <a:r>
            <a:rPr lang="ru-RU" sz="31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i="0" kern="1200" baseline="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31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i="0" kern="1200" baseline="0" dirty="0" err="1" smtClean="0">
              <a:latin typeface="Times New Roman" pitchFamily="18" charset="0"/>
              <a:cs typeface="Times New Roman" pitchFamily="18" charset="0"/>
            </a:rPr>
            <a:t>юритилади</a:t>
          </a:r>
          <a:r>
            <a:rPr lang="ru-RU" sz="3100" b="1" i="0" kern="1200" baseline="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3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i="0" kern="1200" baseline="0" dirty="0" err="1" smtClean="0">
              <a:latin typeface="Times New Roman" pitchFamily="18" charset="0"/>
              <a:cs typeface="Times New Roman" pitchFamily="18" charset="0"/>
            </a:rPr>
            <a:t>Айрим</a:t>
          </a:r>
          <a:r>
            <a:rPr lang="ru-RU" sz="3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i="0" kern="1200" baseline="0" dirty="0" err="1" smtClean="0">
              <a:latin typeface="Times New Roman" pitchFamily="18" charset="0"/>
              <a:cs typeface="Times New Roman" pitchFamily="18" charset="0"/>
            </a:rPr>
            <a:t>адабиётларда</a:t>
          </a:r>
          <a:r>
            <a:rPr lang="ru-RU" sz="3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i="0" kern="1200" baseline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3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i="0" kern="1200" baseline="0" dirty="0" err="1" smtClean="0">
              <a:latin typeface="Times New Roman" pitchFamily="18" charset="0"/>
              <a:cs typeface="Times New Roman" pitchFamily="18" charset="0"/>
            </a:rPr>
            <a:t>иқтисодий фойда</a:t>
          </a:r>
          <a:r>
            <a:rPr lang="ru-RU" sz="3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i="0" kern="1200" baseline="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31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i="0" kern="1200" baseline="0" dirty="0" err="1" smtClean="0">
              <a:latin typeface="Times New Roman" pitchFamily="18" charset="0"/>
              <a:cs typeface="Times New Roman" pitchFamily="18" charset="0"/>
            </a:rPr>
            <a:t>ҳам юритилади</a:t>
          </a:r>
          <a:r>
            <a:rPr lang="ru-RU" sz="3100" b="0" i="0" kern="120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1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79675" y="96672"/>
        <a:ext cx="10906048" cy="1472800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FFA626-579E-4C68-9981-D8EC4B3934EF}">
      <dsp:nvSpPr>
        <dsp:cNvPr id="0" name=""/>
        <dsp:cNvSpPr/>
      </dsp:nvSpPr>
      <dsp:spPr>
        <a:xfrm>
          <a:off x="0" y="12021"/>
          <a:ext cx="11065398" cy="1081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54013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чиқарувчи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фойдаси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Ф</a:t>
          </a:r>
          <a:r>
            <a:rPr lang="ru-RU" sz="2800" b="1" kern="1200" baseline="-25000" dirty="0" err="1" smtClean="0">
              <a:latin typeface="Times New Roman" pitchFamily="18" charset="0"/>
              <a:cs typeface="Times New Roman" pitchFamily="18" charset="0"/>
            </a:rPr>
            <a:t>ич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) –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маҳсулот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таннархи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(Т)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(Н</a:t>
          </a:r>
          <a:r>
            <a:rPr lang="ru-RU" sz="2800" b="1" kern="1200" baseline="-25000" dirty="0" smtClean="0">
              <a:latin typeface="Times New Roman" pitchFamily="18" charset="0"/>
              <a:cs typeface="Times New Roman" pitchFamily="18" charset="0"/>
            </a:rPr>
            <a:t>у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фарқдан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иборат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74" y="64795"/>
        <a:ext cx="10959850" cy="975532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B06B33-0986-4EF3-B478-8627B488E98B}">
      <dsp:nvSpPr>
        <dsp:cNvPr id="0" name=""/>
        <dsp:cNvSpPr/>
      </dsp:nvSpPr>
      <dsp:spPr>
        <a:xfrm>
          <a:off x="0" y="21988"/>
          <a:ext cx="11065398" cy="3931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Бундан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кўринадики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маҳсулот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бирлигидан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олинадиган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иккита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омилга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боғлиқ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191" y="41179"/>
        <a:ext cx="11027016" cy="354738"/>
      </dsp:txXfrm>
    </dsp:sp>
    <dsp:sp modelId="{FAF5559E-8F23-4D1A-94A0-CAD027308A3E}">
      <dsp:nvSpPr>
        <dsp:cNvPr id="0" name=""/>
        <dsp:cNvSpPr/>
      </dsp:nvSpPr>
      <dsp:spPr>
        <a:xfrm>
          <a:off x="0" y="475588"/>
          <a:ext cx="11065398" cy="3931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1)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маҳсулот таннархи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191" y="494779"/>
        <a:ext cx="11027016" cy="354738"/>
      </dsp:txXfrm>
    </dsp:sp>
    <dsp:sp modelId="{F675C125-EDDF-4709-87CC-1F358919E5F1}">
      <dsp:nvSpPr>
        <dsp:cNvPr id="0" name=""/>
        <dsp:cNvSpPr/>
      </dsp:nvSpPr>
      <dsp:spPr>
        <a:xfrm>
          <a:off x="0" y="929188"/>
          <a:ext cx="11065398" cy="3931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2)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191" y="948379"/>
        <a:ext cx="11027016" cy="354738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88CE6E-E991-4067-BD56-B8AF30AC11CD}">
      <dsp:nvSpPr>
        <dsp:cNvPr id="0" name=""/>
        <dsp:cNvSpPr/>
      </dsp:nvSpPr>
      <dsp:spPr>
        <a:xfrm>
          <a:off x="0" y="16796"/>
          <a:ext cx="11065398" cy="114682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358775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Таннарх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маҳсулотни</a:t>
          </a:r>
          <a:r>
            <a:rPr lang="uz-Cyrl-UZ" sz="2200" b="1" kern="1200" dirty="0" smtClean="0">
              <a:latin typeface="Times New Roman" pitchFamily="18" charset="0"/>
              <a:cs typeface="Times New Roman" pitchFamily="18" charset="0"/>
            </a:rPr>
            <a:t>нг ҳар бир бирлигини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чиқариш учун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сарфланган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харажатларнинг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пулдаги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ифодасидир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983" y="72779"/>
        <a:ext cx="10953432" cy="1034861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6C2B92-1149-4094-8A5E-69831A64F231}">
      <dsp:nvSpPr>
        <dsp:cNvPr id="0" name=""/>
        <dsp:cNvSpPr/>
      </dsp:nvSpPr>
      <dsp:spPr>
        <a:xfrm>
          <a:off x="0" y="101047"/>
          <a:ext cx="11076972" cy="58372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err="1" smtClean="0">
              <a:latin typeface="Times New Roman" pitchFamily="18" charset="0"/>
              <a:cs typeface="Times New Roman" pitchFamily="18" charset="0"/>
            </a:rPr>
            <a:t>Маҳсулот қиймати таркиби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495" y="129542"/>
        <a:ext cx="11019982" cy="526732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19C669-0AC9-4197-BC63-0B681ACF1136}">
      <dsp:nvSpPr>
        <dsp:cNvPr id="0" name=""/>
        <dsp:cNvSpPr/>
      </dsp:nvSpPr>
      <dsp:spPr>
        <a:xfrm>
          <a:off x="0" y="8698"/>
          <a:ext cx="10995949" cy="10530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b="1" kern="1200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sz="4500" b="1" kern="1200" dirty="0" err="1" smtClean="0">
              <a:latin typeface="Times New Roman" pitchFamily="18" charset="0"/>
              <a:cs typeface="Times New Roman" pitchFamily="18" charset="0"/>
            </a:rPr>
            <a:t>қиймати ва</a:t>
          </a:r>
          <a:r>
            <a:rPr lang="ru-RU" sz="4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500" b="1" kern="1200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sz="4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500" b="1" kern="1200" dirty="0" err="1" smtClean="0">
              <a:latin typeface="Times New Roman" pitchFamily="18" charset="0"/>
              <a:cs typeface="Times New Roman" pitchFamily="18" charset="0"/>
            </a:rPr>
            <a:t>нисбати</a:t>
          </a:r>
          <a:endParaRPr lang="ru-RU" sz="4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403" y="60101"/>
        <a:ext cx="10893143" cy="950194"/>
      </dsp:txXfrm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C021A2-C2C5-4238-AD19-BB5BA6578482}">
      <dsp:nvSpPr>
        <dsp:cNvPr id="0" name=""/>
        <dsp:cNvSpPr/>
      </dsp:nvSpPr>
      <dsp:spPr>
        <a:xfrm>
          <a:off x="0" y="3887"/>
          <a:ext cx="11111696" cy="917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1" kern="1200" dirty="0" smtClean="0">
              <a:latin typeface="Times New Roman" pitchFamily="18" charset="0"/>
              <a:cs typeface="Times New Roman" pitchFamily="18" charset="0"/>
            </a:rPr>
            <a:t>Ялпи фойданинг тақсимланиши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778" y="48665"/>
        <a:ext cx="11022140" cy="827724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1161B6-AF71-4879-A295-F14C25294730}">
      <dsp:nvSpPr>
        <dsp:cNvPr id="0" name=""/>
        <dsp:cNvSpPr/>
      </dsp:nvSpPr>
      <dsp:spPr>
        <a:xfrm>
          <a:off x="0" y="17808"/>
          <a:ext cx="11088547" cy="1081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b="1" kern="1200" dirty="0" smtClean="0">
              <a:latin typeface="Times New Roman" pitchFamily="18" charset="0"/>
              <a:cs typeface="Times New Roman" pitchFamily="18" charset="0"/>
            </a:rPr>
            <a:t>Корхона умумий пул тушуми таркибидаги иқтисодий ва бухгалтерия фойдасининг фарқланиши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74" y="70582"/>
        <a:ext cx="10982999" cy="975532"/>
      </dsp:txXfrm>
    </dsp:sp>
  </dsp:spTree>
</dsp:drawing>
</file>

<file path=ppt/diagrams/drawing4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EBB0B-84FD-4F44-9A5A-DA823C67F8BF}">
      <dsp:nvSpPr>
        <dsp:cNvPr id="0" name=""/>
        <dsp:cNvSpPr/>
      </dsp:nvSpPr>
      <dsp:spPr>
        <a:xfrm>
          <a:off x="0" y="2233"/>
          <a:ext cx="11019098" cy="982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sz="4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76" y="50209"/>
        <a:ext cx="10923146" cy="886847"/>
      </dsp:txXfrm>
    </dsp:sp>
  </dsp:spTree>
</dsp:drawing>
</file>

<file path=ppt/diagrams/drawing4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DB9B0-5F3B-49A8-B726-C00E49CEECB1}">
      <dsp:nvSpPr>
        <dsp:cNvPr id="0" name=""/>
        <dsp:cNvSpPr/>
      </dsp:nvSpPr>
      <dsp:spPr>
        <a:xfrm>
          <a:off x="0" y="14871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Shodmonov Sh.Sh., G’afurov U.V. Iqtisodiyot nazariyasi (darslik). – T., «Fan va texnologiya» nashriyoti, 2005.</a:t>
          </a:r>
          <a:r>
            <a:rPr lang="ms-MY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174705"/>
        <a:ext cx="10967124" cy="480376"/>
      </dsp:txXfrm>
    </dsp:sp>
    <dsp:sp modelId="{20198682-2390-4C68-BF11-D610A97D3969}">
      <dsp:nvSpPr>
        <dsp:cNvPr id="0" name=""/>
        <dsp:cNvSpPr/>
      </dsp:nvSpPr>
      <dsp:spPr>
        <a:xfrm>
          <a:off x="0" y="72138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747375"/>
        <a:ext cx="10967124" cy="480376"/>
      </dsp:txXfrm>
    </dsp:sp>
    <dsp:sp modelId="{B3A74D21-630C-4070-84C4-7248284F5907}">
      <dsp:nvSpPr>
        <dsp:cNvPr id="0" name=""/>
        <dsp:cNvSpPr/>
      </dsp:nvSpPr>
      <dsp:spPr>
        <a:xfrm>
          <a:off x="0" y="129405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1320045"/>
        <a:ext cx="10967124" cy="480376"/>
      </dsp:txXfrm>
    </dsp:sp>
    <dsp:sp modelId="{78F82FDC-B8A7-4B8F-A94E-1181A43A4744}">
      <dsp:nvSpPr>
        <dsp:cNvPr id="0" name=""/>
        <dsp:cNvSpPr/>
      </dsp:nvSpPr>
      <dsp:spPr>
        <a:xfrm>
          <a:off x="0" y="186672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Симкина Л.Г. Экономическая теория. 2-е изд. – СПб.: Питер, 2008.</a:t>
          </a:r>
          <a:r>
            <a:rPr lang="ms-MY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1892715"/>
        <a:ext cx="10967124" cy="480376"/>
      </dsp:txXfrm>
    </dsp:sp>
    <dsp:sp modelId="{A7E388BC-C0DA-457B-AB86-7AAF736E7014}">
      <dsp:nvSpPr>
        <dsp:cNvPr id="0" name=""/>
        <dsp:cNvSpPr/>
      </dsp:nvSpPr>
      <dsp:spPr>
        <a:xfrm>
          <a:off x="0" y="243939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Станковская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И.К., Стрелец И.А. Экономическая теория: учебник /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И.А.Стрелец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3-е изд.,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Эксмо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2008.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2465385"/>
        <a:ext cx="10967124" cy="480376"/>
      </dsp:txXfrm>
    </dsp:sp>
    <dsp:sp modelId="{3B170F8B-FF42-48E7-AF70-BFBBEE7BE6A4}">
      <dsp:nvSpPr>
        <dsp:cNvPr id="0" name=""/>
        <dsp:cNvSpPr/>
      </dsp:nvSpPr>
      <dsp:spPr>
        <a:xfrm>
          <a:off x="0" y="301206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Экономическая теория / Под ред.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3-е изд. – СПб.: Изд.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СПбГУЭФ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Питер, 2008.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3038055"/>
        <a:ext cx="10967124" cy="480376"/>
      </dsp:txXfrm>
    </dsp:sp>
    <dsp:sp modelId="{8E1EE6FB-4C07-40EA-95D7-0F61620E03B0}">
      <dsp:nvSpPr>
        <dsp:cNvPr id="0" name=""/>
        <dsp:cNvSpPr/>
      </dsp:nvSpPr>
      <dsp:spPr>
        <a:xfrm>
          <a:off x="0" y="358473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Камаев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В.Д. Экономическая теория: Краткий курс: учебник /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В.Д.Камаев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М.З.Ильчиков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Т.А.Борисовская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2-е изд., стер. – М.: КНОРУС, 2007.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3610725"/>
        <a:ext cx="10967124" cy="480376"/>
      </dsp:txXfrm>
    </dsp:sp>
    <dsp:sp modelId="{CE8C773F-56AF-4881-BE9B-AF88F1D4A1EF}">
      <dsp:nvSpPr>
        <dsp:cNvPr id="0" name=""/>
        <dsp:cNvSpPr/>
      </dsp:nvSpPr>
      <dsp:spPr>
        <a:xfrm>
          <a:off x="0" y="415740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 (политэкономия): Учебник/ Под общ. ред. акад.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акад.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4-е изд. - М.: ИНФРА-М, 2004.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4183395"/>
        <a:ext cx="10967124" cy="480376"/>
      </dsp:txXfrm>
    </dsp:sp>
  </dsp:spTree>
</dsp:drawing>
</file>

<file path=ppt/diagrams/drawing5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783A0A-16ED-455C-B684-29C0DACE344C}">
      <dsp:nvSpPr>
        <dsp:cNvPr id="0" name=""/>
        <dsp:cNvSpPr/>
      </dsp:nvSpPr>
      <dsp:spPr>
        <a:xfrm>
          <a:off x="0" y="1550207"/>
          <a:ext cx="11007524" cy="2509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ЭЪТИБОРИНГИЗ УЧУН РА</a:t>
          </a:r>
          <a:r>
            <a:rPr lang="uz-Cyrl-UZ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МАТ!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511" y="1672718"/>
        <a:ext cx="10762502" cy="22646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893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809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634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768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918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874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324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8830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629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922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880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24EE6-540B-462E-B946-8D447AA49C8A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B6A04-5179-46C1-A138-C2DFFD6866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299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18" Type="http://schemas.openxmlformats.org/officeDocument/2006/relationships/diagramLayout" Target="../diagrams/layout7.xml"/><Relationship Id="rId3" Type="http://schemas.openxmlformats.org/officeDocument/2006/relationships/diagramLayout" Target="../diagrams/layout4.xml"/><Relationship Id="rId21" Type="http://schemas.microsoft.com/office/2007/relationships/diagramDrawing" Target="../diagrams/drawing7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17" Type="http://schemas.openxmlformats.org/officeDocument/2006/relationships/diagramData" Target="../diagrams/data7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20" Type="http://schemas.openxmlformats.org/officeDocument/2006/relationships/diagramColors" Target="../diagrams/colors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19" Type="http://schemas.openxmlformats.org/officeDocument/2006/relationships/diagramQuickStyle" Target="../diagrams/quickStyle7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13" Type="http://schemas.openxmlformats.org/officeDocument/2006/relationships/diagramLayout" Target="../diagrams/layout10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12" Type="http://schemas.openxmlformats.org/officeDocument/2006/relationships/diagramData" Target="../diagrams/data10.xml"/><Relationship Id="rId2" Type="http://schemas.openxmlformats.org/officeDocument/2006/relationships/diagramData" Target="../diagrams/data8.xml"/><Relationship Id="rId16" Type="http://schemas.microsoft.com/office/2007/relationships/diagramDrawing" Target="../diagrams/drawing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5" Type="http://schemas.openxmlformats.org/officeDocument/2006/relationships/diagramColors" Target="../diagrams/colors10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Relationship Id="rId14" Type="http://schemas.openxmlformats.org/officeDocument/2006/relationships/diagramQuickStyle" Target="../diagrams/quickStyle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diagramLayout" Target="../diagrams/layout13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12" Type="http://schemas.openxmlformats.org/officeDocument/2006/relationships/diagramData" Target="../diagrams/data13.xml"/><Relationship Id="rId2" Type="http://schemas.openxmlformats.org/officeDocument/2006/relationships/diagramData" Target="../diagrams/data11.xml"/><Relationship Id="rId16" Type="http://schemas.microsoft.com/office/2007/relationships/diagramDrawing" Target="../diagrams/drawing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5" Type="http://schemas.openxmlformats.org/officeDocument/2006/relationships/diagramColors" Target="../diagrams/colors13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Relationship Id="rId14" Type="http://schemas.openxmlformats.org/officeDocument/2006/relationships/diagramQuickStyle" Target="../diagrams/quickStyle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13" Type="http://schemas.openxmlformats.org/officeDocument/2006/relationships/diagramLayout" Target="../diagrams/layout19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12" Type="http://schemas.openxmlformats.org/officeDocument/2006/relationships/diagramData" Target="../diagrams/data19.xml"/><Relationship Id="rId2" Type="http://schemas.openxmlformats.org/officeDocument/2006/relationships/diagramData" Target="../diagrams/data17.xml"/><Relationship Id="rId16" Type="http://schemas.microsoft.com/office/2007/relationships/diagramDrawing" Target="../diagrams/drawing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5" Type="http://schemas.openxmlformats.org/officeDocument/2006/relationships/diagramColors" Target="../diagrams/colors19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Relationship Id="rId14" Type="http://schemas.openxmlformats.org/officeDocument/2006/relationships/diagramQuickStyle" Target="../diagrams/quickStyle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2.xml"/><Relationship Id="rId3" Type="http://schemas.openxmlformats.org/officeDocument/2006/relationships/diagramLayout" Target="../diagrams/layout21.xml"/><Relationship Id="rId7" Type="http://schemas.openxmlformats.org/officeDocument/2006/relationships/diagramData" Target="../diagrams/data22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11" Type="http://schemas.microsoft.com/office/2007/relationships/diagramDrawing" Target="../diagrams/drawing22.xml"/><Relationship Id="rId5" Type="http://schemas.openxmlformats.org/officeDocument/2006/relationships/diagramColors" Target="../diagrams/colors21.xml"/><Relationship Id="rId10" Type="http://schemas.openxmlformats.org/officeDocument/2006/relationships/diagramColors" Target="../diagrams/colors22.xml"/><Relationship Id="rId4" Type="http://schemas.openxmlformats.org/officeDocument/2006/relationships/diagramQuickStyle" Target="../diagrams/quickStyle21.xml"/><Relationship Id="rId9" Type="http://schemas.openxmlformats.org/officeDocument/2006/relationships/diagramQuickStyle" Target="../diagrams/quickStyle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diagramLayout" Target="../diagrams/layout26.xml"/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12" Type="http://schemas.openxmlformats.org/officeDocument/2006/relationships/diagramData" Target="../diagrams/data26.xml"/><Relationship Id="rId2" Type="http://schemas.openxmlformats.org/officeDocument/2006/relationships/slideLayout" Target="../slideLayouts/slideLayout2.xml"/><Relationship Id="rId16" Type="http://schemas.microsoft.com/office/2007/relationships/diagramDrawing" Target="../diagrams/drawing26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25.xml"/><Relationship Id="rId11" Type="http://schemas.openxmlformats.org/officeDocument/2006/relationships/image" Target="../media/image2.wmf"/><Relationship Id="rId5" Type="http://schemas.openxmlformats.org/officeDocument/2006/relationships/diagramQuickStyle" Target="../diagrams/quickStyle25.xml"/><Relationship Id="rId15" Type="http://schemas.openxmlformats.org/officeDocument/2006/relationships/diagramColors" Target="../diagrams/colors26.xml"/><Relationship Id="rId10" Type="http://schemas.openxmlformats.org/officeDocument/2006/relationships/oleObject" Target="../embeddings/oleObject2.bin"/><Relationship Id="rId4" Type="http://schemas.openxmlformats.org/officeDocument/2006/relationships/diagramLayout" Target="../diagrams/layout25.xml"/><Relationship Id="rId9" Type="http://schemas.openxmlformats.org/officeDocument/2006/relationships/image" Target="../media/image1.wmf"/><Relationship Id="rId14" Type="http://schemas.openxmlformats.org/officeDocument/2006/relationships/diagramQuickStyle" Target="../diagrams/quickStyle2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diagramLayout" Target="../diagrams/layout28.xml"/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12" Type="http://schemas.openxmlformats.org/officeDocument/2006/relationships/diagramData" Target="../diagrams/data28.xml"/><Relationship Id="rId2" Type="http://schemas.openxmlformats.org/officeDocument/2006/relationships/slideLayout" Target="../slideLayouts/slideLayout2.xml"/><Relationship Id="rId16" Type="http://schemas.microsoft.com/office/2007/relationships/diagramDrawing" Target="../diagrams/drawing28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27.xml"/><Relationship Id="rId11" Type="http://schemas.openxmlformats.org/officeDocument/2006/relationships/image" Target="../media/image4.wmf"/><Relationship Id="rId5" Type="http://schemas.openxmlformats.org/officeDocument/2006/relationships/diagramQuickStyle" Target="../diagrams/quickStyle27.xml"/><Relationship Id="rId15" Type="http://schemas.openxmlformats.org/officeDocument/2006/relationships/diagramColors" Target="../diagrams/colors28.xml"/><Relationship Id="rId10" Type="http://schemas.openxmlformats.org/officeDocument/2006/relationships/oleObject" Target="../embeddings/oleObject4.bin"/><Relationship Id="rId4" Type="http://schemas.openxmlformats.org/officeDocument/2006/relationships/diagramLayout" Target="../diagrams/layout27.xml"/><Relationship Id="rId9" Type="http://schemas.openxmlformats.org/officeDocument/2006/relationships/image" Target="../media/image3.wmf"/><Relationship Id="rId14" Type="http://schemas.openxmlformats.org/officeDocument/2006/relationships/diagramQuickStyle" Target="../diagrams/quickStyle2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2.xml"/><Relationship Id="rId13" Type="http://schemas.openxmlformats.org/officeDocument/2006/relationships/diagramLayout" Target="../diagrams/layout33.xml"/><Relationship Id="rId18" Type="http://schemas.openxmlformats.org/officeDocument/2006/relationships/diagramLayout" Target="../diagrams/layout34.xml"/><Relationship Id="rId3" Type="http://schemas.openxmlformats.org/officeDocument/2006/relationships/diagramLayout" Target="../diagrams/layout31.xml"/><Relationship Id="rId21" Type="http://schemas.microsoft.com/office/2007/relationships/diagramDrawing" Target="../diagrams/drawing34.xml"/><Relationship Id="rId7" Type="http://schemas.openxmlformats.org/officeDocument/2006/relationships/diagramData" Target="../diagrams/data32.xml"/><Relationship Id="rId12" Type="http://schemas.openxmlformats.org/officeDocument/2006/relationships/diagramData" Target="../diagrams/data33.xml"/><Relationship Id="rId17" Type="http://schemas.openxmlformats.org/officeDocument/2006/relationships/diagramData" Target="../diagrams/data34.xml"/><Relationship Id="rId2" Type="http://schemas.openxmlformats.org/officeDocument/2006/relationships/diagramData" Target="../diagrams/data31.xml"/><Relationship Id="rId16" Type="http://schemas.microsoft.com/office/2007/relationships/diagramDrawing" Target="../diagrams/drawing33.xml"/><Relationship Id="rId20" Type="http://schemas.openxmlformats.org/officeDocument/2006/relationships/diagramColors" Target="../diagrams/colors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11" Type="http://schemas.microsoft.com/office/2007/relationships/diagramDrawing" Target="../diagrams/drawing32.xml"/><Relationship Id="rId5" Type="http://schemas.openxmlformats.org/officeDocument/2006/relationships/diagramColors" Target="../diagrams/colors31.xml"/><Relationship Id="rId15" Type="http://schemas.openxmlformats.org/officeDocument/2006/relationships/diagramColors" Target="../diagrams/colors33.xml"/><Relationship Id="rId10" Type="http://schemas.openxmlformats.org/officeDocument/2006/relationships/diagramColors" Target="../diagrams/colors32.xml"/><Relationship Id="rId19" Type="http://schemas.openxmlformats.org/officeDocument/2006/relationships/diagramQuickStyle" Target="../diagrams/quickStyle34.xml"/><Relationship Id="rId4" Type="http://schemas.openxmlformats.org/officeDocument/2006/relationships/diagramQuickStyle" Target="../diagrams/quickStyle31.xml"/><Relationship Id="rId9" Type="http://schemas.openxmlformats.org/officeDocument/2006/relationships/diagramQuickStyle" Target="../diagrams/quickStyle32.xml"/><Relationship Id="rId14" Type="http://schemas.openxmlformats.org/officeDocument/2006/relationships/diagramQuickStyle" Target="../diagrams/quickStyle3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6.xml"/><Relationship Id="rId13" Type="http://schemas.openxmlformats.org/officeDocument/2006/relationships/diagramLayout" Target="../diagrams/layout37.xml"/><Relationship Id="rId3" Type="http://schemas.openxmlformats.org/officeDocument/2006/relationships/diagramLayout" Target="../diagrams/layout35.xml"/><Relationship Id="rId7" Type="http://schemas.openxmlformats.org/officeDocument/2006/relationships/diagramData" Target="../diagrams/data36.xml"/><Relationship Id="rId12" Type="http://schemas.openxmlformats.org/officeDocument/2006/relationships/diagramData" Target="../diagrams/data37.xml"/><Relationship Id="rId2" Type="http://schemas.openxmlformats.org/officeDocument/2006/relationships/diagramData" Target="../diagrams/data35.xml"/><Relationship Id="rId16" Type="http://schemas.microsoft.com/office/2007/relationships/diagramDrawing" Target="../diagrams/drawing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11" Type="http://schemas.microsoft.com/office/2007/relationships/diagramDrawing" Target="../diagrams/drawing36.xml"/><Relationship Id="rId5" Type="http://schemas.openxmlformats.org/officeDocument/2006/relationships/diagramColors" Target="../diagrams/colors35.xml"/><Relationship Id="rId15" Type="http://schemas.openxmlformats.org/officeDocument/2006/relationships/diagramColors" Target="../diagrams/colors37.xml"/><Relationship Id="rId10" Type="http://schemas.openxmlformats.org/officeDocument/2006/relationships/diagramColors" Target="../diagrams/colors36.xml"/><Relationship Id="rId4" Type="http://schemas.openxmlformats.org/officeDocument/2006/relationships/diagramQuickStyle" Target="../diagrams/quickStyle35.xml"/><Relationship Id="rId9" Type="http://schemas.openxmlformats.org/officeDocument/2006/relationships/diagramQuickStyle" Target="../diagrams/quickStyle36.xml"/><Relationship Id="rId14" Type="http://schemas.openxmlformats.org/officeDocument/2006/relationships/diagramQuickStyle" Target="../diagrams/quickStyle3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9.xml"/><Relationship Id="rId13" Type="http://schemas.openxmlformats.org/officeDocument/2006/relationships/diagramLayout" Target="../diagrams/layout40.xml"/><Relationship Id="rId3" Type="http://schemas.openxmlformats.org/officeDocument/2006/relationships/diagramLayout" Target="../diagrams/layout38.xml"/><Relationship Id="rId7" Type="http://schemas.openxmlformats.org/officeDocument/2006/relationships/diagramData" Target="../diagrams/data39.xml"/><Relationship Id="rId12" Type="http://schemas.openxmlformats.org/officeDocument/2006/relationships/diagramData" Target="../diagrams/data40.xml"/><Relationship Id="rId2" Type="http://schemas.openxmlformats.org/officeDocument/2006/relationships/diagramData" Target="../diagrams/data38.xml"/><Relationship Id="rId16" Type="http://schemas.microsoft.com/office/2007/relationships/diagramDrawing" Target="../diagrams/drawing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11" Type="http://schemas.microsoft.com/office/2007/relationships/diagramDrawing" Target="../diagrams/drawing39.xml"/><Relationship Id="rId5" Type="http://schemas.openxmlformats.org/officeDocument/2006/relationships/diagramColors" Target="../diagrams/colors38.xml"/><Relationship Id="rId15" Type="http://schemas.openxmlformats.org/officeDocument/2006/relationships/diagramColors" Target="../diagrams/colors40.xml"/><Relationship Id="rId10" Type="http://schemas.openxmlformats.org/officeDocument/2006/relationships/diagramColors" Target="../diagrams/colors39.xml"/><Relationship Id="rId4" Type="http://schemas.openxmlformats.org/officeDocument/2006/relationships/diagramQuickStyle" Target="../diagrams/quickStyle38.xml"/><Relationship Id="rId9" Type="http://schemas.openxmlformats.org/officeDocument/2006/relationships/diagramQuickStyle" Target="../diagrams/quickStyle39.xml"/><Relationship Id="rId14" Type="http://schemas.openxmlformats.org/officeDocument/2006/relationships/diagramQuickStyle" Target="../diagrams/quickStyle40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2.xml"/><Relationship Id="rId13" Type="http://schemas.openxmlformats.org/officeDocument/2006/relationships/oleObject" Target="../embeddings/oleObject5.bin"/><Relationship Id="rId18" Type="http://schemas.openxmlformats.org/officeDocument/2006/relationships/diagramColors" Target="../diagrams/colors43.xml"/><Relationship Id="rId3" Type="http://schemas.openxmlformats.org/officeDocument/2006/relationships/diagramData" Target="../diagrams/data41.xml"/><Relationship Id="rId7" Type="http://schemas.microsoft.com/office/2007/relationships/diagramDrawing" Target="../diagrams/drawing41.xml"/><Relationship Id="rId12" Type="http://schemas.microsoft.com/office/2007/relationships/diagramDrawing" Target="../diagrams/drawing42.xml"/><Relationship Id="rId17" Type="http://schemas.openxmlformats.org/officeDocument/2006/relationships/diagramQuickStyle" Target="../diagrams/quickStyle43.xml"/><Relationship Id="rId2" Type="http://schemas.openxmlformats.org/officeDocument/2006/relationships/slideLayout" Target="../slideLayouts/slideLayout2.xml"/><Relationship Id="rId16" Type="http://schemas.openxmlformats.org/officeDocument/2006/relationships/diagramLayout" Target="../diagrams/layout43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41.xml"/><Relationship Id="rId11" Type="http://schemas.openxmlformats.org/officeDocument/2006/relationships/diagramColors" Target="../diagrams/colors42.xml"/><Relationship Id="rId5" Type="http://schemas.openxmlformats.org/officeDocument/2006/relationships/diagramQuickStyle" Target="../diagrams/quickStyle41.xml"/><Relationship Id="rId15" Type="http://schemas.openxmlformats.org/officeDocument/2006/relationships/diagramData" Target="../diagrams/data43.xml"/><Relationship Id="rId10" Type="http://schemas.openxmlformats.org/officeDocument/2006/relationships/diagramQuickStyle" Target="../diagrams/quickStyle42.xml"/><Relationship Id="rId19" Type="http://schemas.microsoft.com/office/2007/relationships/diagramDrawing" Target="../diagrams/drawing43.xml"/><Relationship Id="rId4" Type="http://schemas.openxmlformats.org/officeDocument/2006/relationships/diagramLayout" Target="../diagrams/layout41.xml"/><Relationship Id="rId9" Type="http://schemas.openxmlformats.org/officeDocument/2006/relationships/diagramLayout" Target="../diagrams/layout42.xml"/><Relationship Id="rId14" Type="http://schemas.openxmlformats.org/officeDocument/2006/relationships/image" Target="../media/image5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4.xml"/><Relationship Id="rId2" Type="http://schemas.openxmlformats.org/officeDocument/2006/relationships/diagramData" Target="../diagrams/data4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4.xml"/><Relationship Id="rId5" Type="http://schemas.openxmlformats.org/officeDocument/2006/relationships/diagramColors" Target="../diagrams/colors44.xml"/><Relationship Id="rId4" Type="http://schemas.openxmlformats.org/officeDocument/2006/relationships/diagramQuickStyle" Target="../diagrams/quickStyle4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5.xml"/><Relationship Id="rId7" Type="http://schemas.openxmlformats.org/officeDocument/2006/relationships/image" Target="../media/image6.emf"/><Relationship Id="rId2" Type="http://schemas.openxmlformats.org/officeDocument/2006/relationships/diagramData" Target="../diagrams/data4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5.xml"/><Relationship Id="rId5" Type="http://schemas.openxmlformats.org/officeDocument/2006/relationships/diagramColors" Target="../diagrams/colors45.xml"/><Relationship Id="rId4" Type="http://schemas.openxmlformats.org/officeDocument/2006/relationships/diagramQuickStyle" Target="../diagrams/quickStyle4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6.xml"/><Relationship Id="rId2" Type="http://schemas.openxmlformats.org/officeDocument/2006/relationships/diagramData" Target="../diagrams/data4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6.xml"/><Relationship Id="rId5" Type="http://schemas.openxmlformats.org/officeDocument/2006/relationships/diagramColors" Target="../diagrams/colors46.xml"/><Relationship Id="rId4" Type="http://schemas.openxmlformats.org/officeDocument/2006/relationships/diagramQuickStyle" Target="../diagrams/quickStyle4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7.xml"/><Relationship Id="rId2" Type="http://schemas.openxmlformats.org/officeDocument/2006/relationships/diagramData" Target="../diagrams/data4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7.xml"/><Relationship Id="rId5" Type="http://schemas.openxmlformats.org/officeDocument/2006/relationships/diagramColors" Target="../diagrams/colors47.xml"/><Relationship Id="rId4" Type="http://schemas.openxmlformats.org/officeDocument/2006/relationships/diagramQuickStyle" Target="../diagrams/quickStyle4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9.xml"/><Relationship Id="rId3" Type="http://schemas.openxmlformats.org/officeDocument/2006/relationships/diagramLayout" Target="../diagrams/layout48.xml"/><Relationship Id="rId7" Type="http://schemas.openxmlformats.org/officeDocument/2006/relationships/diagramData" Target="../diagrams/data49.xml"/><Relationship Id="rId2" Type="http://schemas.openxmlformats.org/officeDocument/2006/relationships/diagramData" Target="../diagrams/data4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8.xml"/><Relationship Id="rId11" Type="http://schemas.microsoft.com/office/2007/relationships/diagramDrawing" Target="../diagrams/drawing49.xml"/><Relationship Id="rId5" Type="http://schemas.openxmlformats.org/officeDocument/2006/relationships/diagramColors" Target="../diagrams/colors48.xml"/><Relationship Id="rId10" Type="http://schemas.openxmlformats.org/officeDocument/2006/relationships/diagramColors" Target="../diagrams/colors49.xml"/><Relationship Id="rId4" Type="http://schemas.openxmlformats.org/officeDocument/2006/relationships/diagramQuickStyle" Target="../diagrams/quickStyle48.xml"/><Relationship Id="rId9" Type="http://schemas.openxmlformats.org/officeDocument/2006/relationships/diagramQuickStyle" Target="../diagrams/quickStyle4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0.xml"/><Relationship Id="rId2" Type="http://schemas.openxmlformats.org/officeDocument/2006/relationships/diagramData" Target="../diagrams/data5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0.xml"/><Relationship Id="rId5" Type="http://schemas.openxmlformats.org/officeDocument/2006/relationships/diagramColors" Target="../diagrams/colors50.xml"/><Relationship Id="rId4" Type="http://schemas.openxmlformats.org/officeDocument/2006/relationships/diagramQuickStyle" Target="../diagrams/quickStyle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028789164"/>
              </p:ext>
            </p:extLst>
          </p:nvPr>
        </p:nvGraphicFramePr>
        <p:xfrm>
          <a:off x="509285" y="520861"/>
          <a:ext cx="11123271" cy="5788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072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933297054"/>
              </p:ext>
            </p:extLst>
          </p:nvPr>
        </p:nvGraphicFramePr>
        <p:xfrm>
          <a:off x="555585" y="312516"/>
          <a:ext cx="11100121" cy="1105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5732440"/>
              </p:ext>
            </p:extLst>
          </p:nvPr>
        </p:nvGraphicFramePr>
        <p:xfrm>
          <a:off x="555585" y="2154215"/>
          <a:ext cx="11100121" cy="3971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5024430" y="1500174"/>
            <a:ext cx="2286016" cy="5715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РЕЖА: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542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32571130"/>
              </p:ext>
            </p:extLst>
          </p:nvPr>
        </p:nvGraphicFramePr>
        <p:xfrm>
          <a:off x="532435" y="300942"/>
          <a:ext cx="11123271" cy="1116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2982793"/>
              </p:ext>
            </p:extLst>
          </p:nvPr>
        </p:nvGraphicFramePr>
        <p:xfrm>
          <a:off x="532435" y="2662177"/>
          <a:ext cx="11123271" cy="19812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46831579"/>
              </p:ext>
            </p:extLst>
          </p:nvPr>
        </p:nvGraphicFramePr>
        <p:xfrm>
          <a:off x="532435" y="1631951"/>
          <a:ext cx="11123271" cy="728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223017007"/>
              </p:ext>
            </p:extLst>
          </p:nvPr>
        </p:nvGraphicFramePr>
        <p:xfrm>
          <a:off x="532435" y="4826643"/>
          <a:ext cx="11123271" cy="1342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244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666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445192866"/>
              </p:ext>
            </p:extLst>
          </p:nvPr>
        </p:nvGraphicFramePr>
        <p:xfrm>
          <a:off x="509286" y="324090"/>
          <a:ext cx="11100122" cy="1819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4961355"/>
              </p:ext>
            </p:extLst>
          </p:nvPr>
        </p:nvGraphicFramePr>
        <p:xfrm>
          <a:off x="509286" y="2268638"/>
          <a:ext cx="11100122" cy="1374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277161126"/>
              </p:ext>
            </p:extLst>
          </p:nvPr>
        </p:nvGraphicFramePr>
        <p:xfrm>
          <a:off x="509286" y="3768837"/>
          <a:ext cx="11100122" cy="25891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244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0848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9366750"/>
              </p:ext>
            </p:extLst>
          </p:nvPr>
        </p:nvGraphicFramePr>
        <p:xfrm>
          <a:off x="567159" y="312516"/>
          <a:ext cx="11100122" cy="133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0823577"/>
              </p:ext>
            </p:extLst>
          </p:nvPr>
        </p:nvGraphicFramePr>
        <p:xfrm>
          <a:off x="567159" y="3391382"/>
          <a:ext cx="11100122" cy="23236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4524364" y="1785926"/>
          <a:ext cx="2643206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2351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867989"/>
              </p:ext>
            </p:extLst>
          </p:nvPr>
        </p:nvGraphicFramePr>
        <p:xfrm>
          <a:off x="544010" y="300942"/>
          <a:ext cx="11134846" cy="913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56527" y="1428736"/>
            <a:ext cx="10660283" cy="4357718"/>
            <a:chOff x="1793" y="1314"/>
            <a:chExt cx="8728" cy="3779"/>
          </a:xfrm>
          <a:solidFill>
            <a:srgbClr val="0070C0"/>
          </a:solidFill>
        </p:grpSpPr>
        <p:sp>
          <p:nvSpPr>
            <p:cNvPr id="1027" name="Text Box 3"/>
            <p:cNvSpPr txBox="1">
              <a:spLocks noChangeArrowheads="1"/>
            </p:cNvSpPr>
            <p:nvPr/>
          </p:nvSpPr>
          <p:spPr bwMode="auto">
            <a:xfrm>
              <a:off x="4581" y="1314"/>
              <a:ext cx="324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УМУМИЙ ХАРАЖАТЛАР</a:t>
              </a:r>
            </a:p>
          </p:txBody>
        </p:sp>
        <p:sp>
          <p:nvSpPr>
            <p:cNvPr id="1028" name="Text Box 4"/>
            <p:cNvSpPr txBox="1">
              <a:spLocks noChangeArrowheads="1"/>
            </p:cNvSpPr>
            <p:nvPr/>
          </p:nvSpPr>
          <p:spPr bwMode="auto">
            <a:xfrm>
              <a:off x="1793" y="2394"/>
              <a:ext cx="3960" cy="540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Ишлаб чи</a:t>
              </a:r>
              <a:r>
                <a:rPr lang="uz-Cyrl-UZ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ариш харажатлари</a:t>
              </a:r>
            </a:p>
          </p:txBody>
        </p:sp>
        <p:sp>
          <p:nvSpPr>
            <p:cNvPr id="1029" name="Text Box 5"/>
            <p:cNvSpPr txBox="1">
              <a:spLocks noChangeArrowheads="1"/>
            </p:cNvSpPr>
            <p:nvPr/>
          </p:nvSpPr>
          <p:spPr bwMode="auto">
            <a:xfrm>
              <a:off x="7281" y="2394"/>
              <a:ext cx="3240" cy="540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Муомала харажатлари</a:t>
              </a:r>
            </a:p>
            <a:p>
              <a:pPr algn="ctr"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0" name="Text Box 6"/>
            <p:cNvSpPr txBox="1">
              <a:spLocks noChangeArrowheads="1"/>
            </p:cNvSpPr>
            <p:nvPr/>
          </p:nvSpPr>
          <p:spPr bwMode="auto">
            <a:xfrm>
              <a:off x="1793" y="4372"/>
              <a:ext cx="1980" cy="542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Иш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Cyrl-UZ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</a:t>
              </a:r>
              <a:r>
                <a:rPr lang="uz-Cyrl-UZ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1" name="Text Box 7"/>
            <p:cNvSpPr txBox="1">
              <a:spLocks noChangeArrowheads="1"/>
            </p:cNvSpPr>
            <p:nvPr/>
          </p:nvSpPr>
          <p:spPr bwMode="auto">
            <a:xfrm>
              <a:off x="1793" y="3113"/>
              <a:ext cx="1980" cy="900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Хомашё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харажатлари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2" name="Text Box 8"/>
            <p:cNvSpPr txBox="1">
              <a:spLocks noChangeArrowheads="1"/>
            </p:cNvSpPr>
            <p:nvPr/>
          </p:nvSpPr>
          <p:spPr bwMode="auto">
            <a:xfrm>
              <a:off x="4493" y="3113"/>
              <a:ext cx="2522" cy="1080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Ёнил</a:t>
              </a:r>
              <a:r>
                <a:rPr lang="uz-Cyrl-UZ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ғ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ва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мойлаш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материаллари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харажатлари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3" name="Text Box 9"/>
            <p:cNvSpPr txBox="1">
              <a:spLocks noChangeArrowheads="1"/>
            </p:cNvSpPr>
            <p:nvPr/>
          </p:nvSpPr>
          <p:spPr bwMode="auto">
            <a:xfrm>
              <a:off x="4493" y="4372"/>
              <a:ext cx="2522" cy="543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Амортизация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4" name="Text Box 10"/>
            <p:cNvSpPr txBox="1">
              <a:spLocks noChangeArrowheads="1"/>
            </p:cNvSpPr>
            <p:nvPr/>
          </p:nvSpPr>
          <p:spPr bwMode="auto">
            <a:xfrm>
              <a:off x="7640" y="4193"/>
              <a:ext cx="2162" cy="900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uz-Cyrl-UZ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ўшимча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муомала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харажатлари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5" name="Text Box 11"/>
            <p:cNvSpPr txBox="1">
              <a:spLocks noChangeArrowheads="1"/>
            </p:cNvSpPr>
            <p:nvPr/>
          </p:nvSpPr>
          <p:spPr bwMode="auto">
            <a:xfrm>
              <a:off x="7640" y="3113"/>
              <a:ext cx="2163" cy="900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Соф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муомала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харажатлари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6" name="Line 12"/>
            <p:cNvSpPr>
              <a:spLocks noChangeShapeType="1"/>
            </p:cNvSpPr>
            <p:nvPr/>
          </p:nvSpPr>
          <p:spPr bwMode="auto">
            <a:xfrm>
              <a:off x="4133" y="2934"/>
              <a:ext cx="1" cy="1614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7" name="Line 13"/>
            <p:cNvSpPr>
              <a:spLocks noChangeShapeType="1"/>
            </p:cNvSpPr>
            <p:nvPr/>
          </p:nvSpPr>
          <p:spPr bwMode="auto">
            <a:xfrm>
              <a:off x="4133" y="4553"/>
              <a:ext cx="360" cy="2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8" name="Line 14"/>
            <p:cNvSpPr>
              <a:spLocks noChangeShapeType="1"/>
            </p:cNvSpPr>
            <p:nvPr/>
          </p:nvSpPr>
          <p:spPr bwMode="auto">
            <a:xfrm flipH="1">
              <a:off x="3773" y="4553"/>
              <a:ext cx="360" cy="2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9" name="Line 15"/>
            <p:cNvSpPr>
              <a:spLocks noChangeShapeType="1"/>
            </p:cNvSpPr>
            <p:nvPr/>
          </p:nvSpPr>
          <p:spPr bwMode="auto">
            <a:xfrm>
              <a:off x="4133" y="3653"/>
              <a:ext cx="36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0" name="Line 16"/>
            <p:cNvSpPr>
              <a:spLocks noChangeShapeType="1"/>
            </p:cNvSpPr>
            <p:nvPr/>
          </p:nvSpPr>
          <p:spPr bwMode="auto">
            <a:xfrm flipH="1">
              <a:off x="3773" y="3653"/>
              <a:ext cx="36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1" name="Line 17"/>
            <p:cNvSpPr>
              <a:spLocks noChangeShapeType="1"/>
            </p:cNvSpPr>
            <p:nvPr/>
          </p:nvSpPr>
          <p:spPr bwMode="auto">
            <a:xfrm>
              <a:off x="10161" y="2934"/>
              <a:ext cx="1" cy="1799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2" name="Line 18"/>
            <p:cNvSpPr>
              <a:spLocks noChangeShapeType="1"/>
            </p:cNvSpPr>
            <p:nvPr/>
          </p:nvSpPr>
          <p:spPr bwMode="auto">
            <a:xfrm flipH="1">
              <a:off x="9802" y="4733"/>
              <a:ext cx="359" cy="1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3" name="Line 19"/>
            <p:cNvSpPr>
              <a:spLocks noChangeShapeType="1"/>
            </p:cNvSpPr>
            <p:nvPr/>
          </p:nvSpPr>
          <p:spPr bwMode="auto">
            <a:xfrm flipH="1">
              <a:off x="9802" y="3653"/>
              <a:ext cx="359" cy="1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4" name="Line 20"/>
            <p:cNvSpPr>
              <a:spLocks noChangeShapeType="1"/>
            </p:cNvSpPr>
            <p:nvPr/>
          </p:nvSpPr>
          <p:spPr bwMode="auto">
            <a:xfrm>
              <a:off x="3681" y="2214"/>
              <a:ext cx="522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5" name="Line 21"/>
            <p:cNvSpPr>
              <a:spLocks noChangeShapeType="1"/>
            </p:cNvSpPr>
            <p:nvPr/>
          </p:nvSpPr>
          <p:spPr bwMode="auto">
            <a:xfrm>
              <a:off x="3681" y="2214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6" name="Line 22"/>
            <p:cNvSpPr>
              <a:spLocks noChangeShapeType="1"/>
            </p:cNvSpPr>
            <p:nvPr/>
          </p:nvSpPr>
          <p:spPr bwMode="auto">
            <a:xfrm>
              <a:off x="8901" y="2214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7" name="Line 23"/>
            <p:cNvSpPr>
              <a:spLocks noChangeShapeType="1"/>
            </p:cNvSpPr>
            <p:nvPr/>
          </p:nvSpPr>
          <p:spPr bwMode="auto">
            <a:xfrm>
              <a:off x="6201" y="2034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105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442451478"/>
              </p:ext>
            </p:extLst>
          </p:nvPr>
        </p:nvGraphicFramePr>
        <p:xfrm>
          <a:off x="486137" y="266218"/>
          <a:ext cx="11169569" cy="14482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1998728"/>
              </p:ext>
            </p:extLst>
          </p:nvPr>
        </p:nvGraphicFramePr>
        <p:xfrm>
          <a:off x="486137" y="1875098"/>
          <a:ext cx="11169569" cy="4339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984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37411484"/>
              </p:ext>
            </p:extLst>
          </p:nvPr>
        </p:nvGraphicFramePr>
        <p:xfrm>
          <a:off x="509286" y="3148314"/>
          <a:ext cx="11134846" cy="1388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56009439"/>
              </p:ext>
            </p:extLst>
          </p:nvPr>
        </p:nvGraphicFramePr>
        <p:xfrm>
          <a:off x="509286" y="4690714"/>
          <a:ext cx="11134846" cy="129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071036754"/>
              </p:ext>
            </p:extLst>
          </p:nvPr>
        </p:nvGraphicFramePr>
        <p:xfrm>
          <a:off x="509286" y="324090"/>
          <a:ext cx="11134846" cy="26048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5784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17472568"/>
              </p:ext>
            </p:extLst>
          </p:nvPr>
        </p:nvGraphicFramePr>
        <p:xfrm>
          <a:off x="416689" y="286326"/>
          <a:ext cx="11250592" cy="11424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09286" y="1500147"/>
            <a:ext cx="11157995" cy="4572060"/>
            <a:chOff x="2060" y="7177"/>
            <a:chExt cx="8551" cy="5311"/>
          </a:xfrm>
          <a:solidFill>
            <a:srgbClr val="00B050"/>
          </a:solidFill>
        </p:grpSpPr>
        <p:sp>
          <p:nvSpPr>
            <p:cNvPr id="2051" name="Text Box 3"/>
            <p:cNvSpPr txBox="1">
              <a:spLocks noChangeArrowheads="1"/>
            </p:cNvSpPr>
            <p:nvPr/>
          </p:nvSpPr>
          <p:spPr bwMode="auto">
            <a:xfrm>
              <a:off x="4671" y="7177"/>
              <a:ext cx="3010" cy="886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УМУМИЙ ХАРАЖАТЛАР</a:t>
              </a:r>
            </a:p>
            <a:p>
              <a:pPr>
                <a:defRPr/>
              </a:pPr>
              <a:endParaRPr lang="ru-RU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2" name="Text Box 4"/>
            <p:cNvSpPr txBox="1">
              <a:spLocks noChangeArrowheads="1"/>
            </p:cNvSpPr>
            <p:nvPr/>
          </p:nvSpPr>
          <p:spPr bwMode="auto">
            <a:xfrm>
              <a:off x="2060" y="8423"/>
              <a:ext cx="3601" cy="540"/>
            </a:xfrm>
            <a:prstGeom prst="rect">
              <a:avLst/>
            </a:prstGeom>
            <a:solidFill>
              <a:srgbClr val="0070C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Ташқи харажатлар</a:t>
              </a:r>
            </a:p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3" name="Text Box 5"/>
            <p:cNvSpPr txBox="1">
              <a:spLocks noChangeArrowheads="1"/>
            </p:cNvSpPr>
            <p:nvPr/>
          </p:nvSpPr>
          <p:spPr bwMode="auto">
            <a:xfrm>
              <a:off x="6652" y="8423"/>
              <a:ext cx="3959" cy="540"/>
            </a:xfrm>
            <a:prstGeom prst="rect">
              <a:avLst/>
            </a:prstGeom>
            <a:solidFill>
              <a:srgbClr val="7030A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Ички</a:t>
              </a:r>
              <a:r>
                <a:rPr lang="ru-RU" sz="16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6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харажатлар</a:t>
              </a:r>
              <a:endPara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4" name="Text Box 6"/>
            <p:cNvSpPr txBox="1">
              <a:spLocks noChangeArrowheads="1"/>
            </p:cNvSpPr>
            <p:nvPr/>
          </p:nvSpPr>
          <p:spPr bwMode="auto">
            <a:xfrm>
              <a:off x="2060" y="9143"/>
              <a:ext cx="3601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Ишчи кучига сарфлар</a:t>
              </a:r>
            </a:p>
            <a:p>
              <a:pPr>
                <a:defRPr/>
              </a:pPr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5" name="Text Box 7"/>
            <p:cNvSpPr txBox="1">
              <a:spLocks noChangeArrowheads="1"/>
            </p:cNvSpPr>
            <p:nvPr/>
          </p:nvSpPr>
          <p:spPr bwMode="auto">
            <a:xfrm>
              <a:off x="2061" y="9863"/>
              <a:ext cx="3600" cy="40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Хомашё харажатлари</a:t>
              </a:r>
            </a:p>
            <a:p>
              <a:pPr>
                <a:defRPr/>
              </a:pPr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6" name="Text Box 8"/>
            <p:cNvSpPr txBox="1">
              <a:spLocks noChangeArrowheads="1"/>
            </p:cNvSpPr>
            <p:nvPr/>
          </p:nvSpPr>
          <p:spPr bwMode="auto">
            <a:xfrm>
              <a:off x="2061" y="10463"/>
              <a:ext cx="3600" cy="4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Ёнил</a:t>
              </a:r>
              <a:r>
                <a:rPr lang="uz-Cyrl-UZ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ғ</a:t>
              </a: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и-энергия харажатлари</a:t>
              </a:r>
            </a:p>
          </p:txBody>
        </p:sp>
        <p:sp>
          <p:nvSpPr>
            <p:cNvPr id="2057" name="Text Box 9"/>
            <p:cNvSpPr txBox="1">
              <a:spLocks noChangeArrowheads="1"/>
            </p:cNvSpPr>
            <p:nvPr/>
          </p:nvSpPr>
          <p:spPr bwMode="auto">
            <a:xfrm>
              <a:off x="2061" y="11093"/>
              <a:ext cx="3600" cy="66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Транспорт-ало</a:t>
              </a:r>
              <a:r>
                <a:rPr lang="uz-Cyrl-UZ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 хизмати харажатлари</a:t>
              </a:r>
            </a:p>
          </p:txBody>
        </p:sp>
        <p:sp>
          <p:nvSpPr>
            <p:cNvPr id="2058" name="Text Box 10"/>
            <p:cNvSpPr txBox="1">
              <a:spLocks noChangeArrowheads="1"/>
            </p:cNvSpPr>
            <p:nvPr/>
          </p:nvSpPr>
          <p:spPr bwMode="auto">
            <a:xfrm>
              <a:off x="6652" y="9143"/>
              <a:ext cx="395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Асосий капитал амортизацияси</a:t>
              </a:r>
            </a:p>
            <a:p>
              <a:pPr>
                <a:defRPr/>
              </a:pPr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9" name="Text Box 11"/>
            <p:cNvSpPr txBox="1">
              <a:spLocks noChangeArrowheads="1"/>
            </p:cNvSpPr>
            <p:nvPr/>
          </p:nvSpPr>
          <p:spPr bwMode="auto">
            <a:xfrm>
              <a:off x="6652" y="9863"/>
              <a:ext cx="395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Ижара </a:t>
              </a:r>
              <a:r>
                <a:rPr lang="uz-Cyrl-UZ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</a:t>
              </a:r>
              <a:r>
                <a:rPr lang="uz-Cyrl-UZ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</a:p>
            <a:p>
              <a:pPr>
                <a:defRPr/>
              </a:pPr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0" name="Text Box 12"/>
            <p:cNvSpPr txBox="1">
              <a:spLocks noChangeArrowheads="1"/>
            </p:cNvSpPr>
            <p:nvPr/>
          </p:nvSpPr>
          <p:spPr bwMode="auto">
            <a:xfrm>
              <a:off x="6652" y="10583"/>
              <a:ext cx="395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uz-Cyrl-UZ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арз пул мабла</a:t>
              </a:r>
              <a:r>
                <a:rPr lang="uz-Cyrl-UZ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ғ</a:t>
              </a: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лари ва фоизлари</a:t>
              </a: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2061" y="11948"/>
              <a:ext cx="3600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Банк хизмати харажатлари</a:t>
              </a:r>
            </a:p>
            <a:p>
              <a:pPr>
                <a:defRPr/>
              </a:pPr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2" name="Text Box 14"/>
            <p:cNvSpPr txBox="1">
              <a:spLocks noChangeArrowheads="1"/>
            </p:cNvSpPr>
            <p:nvPr/>
          </p:nvSpPr>
          <p:spPr bwMode="auto">
            <a:xfrm>
              <a:off x="6652" y="11303"/>
              <a:ext cx="395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Меъёрдаги фойда</a:t>
              </a:r>
            </a:p>
            <a:p>
              <a:pPr>
                <a:defRPr/>
              </a:pPr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3" name="Line 15"/>
            <p:cNvSpPr>
              <a:spLocks noChangeShapeType="1"/>
            </p:cNvSpPr>
            <p:nvPr/>
          </p:nvSpPr>
          <p:spPr bwMode="auto">
            <a:xfrm>
              <a:off x="3771" y="8243"/>
              <a:ext cx="486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4" name="Line 16"/>
            <p:cNvSpPr>
              <a:spLocks noChangeShapeType="1"/>
            </p:cNvSpPr>
            <p:nvPr/>
          </p:nvSpPr>
          <p:spPr bwMode="auto">
            <a:xfrm>
              <a:off x="3771" y="824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5" name="Line 17"/>
            <p:cNvSpPr>
              <a:spLocks noChangeShapeType="1"/>
            </p:cNvSpPr>
            <p:nvPr/>
          </p:nvSpPr>
          <p:spPr bwMode="auto">
            <a:xfrm>
              <a:off x="8631" y="824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6" name="Line 18"/>
            <p:cNvSpPr>
              <a:spLocks noChangeShapeType="1"/>
            </p:cNvSpPr>
            <p:nvPr/>
          </p:nvSpPr>
          <p:spPr bwMode="auto">
            <a:xfrm>
              <a:off x="6021" y="806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7" name="Line 19"/>
            <p:cNvSpPr>
              <a:spLocks noChangeShapeType="1"/>
            </p:cNvSpPr>
            <p:nvPr/>
          </p:nvSpPr>
          <p:spPr bwMode="auto">
            <a:xfrm>
              <a:off x="3771" y="896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8" name="Line 20"/>
            <p:cNvSpPr>
              <a:spLocks noChangeShapeType="1"/>
            </p:cNvSpPr>
            <p:nvPr/>
          </p:nvSpPr>
          <p:spPr bwMode="auto">
            <a:xfrm>
              <a:off x="3771" y="968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9" name="Line 21"/>
            <p:cNvSpPr>
              <a:spLocks noChangeShapeType="1"/>
            </p:cNvSpPr>
            <p:nvPr/>
          </p:nvSpPr>
          <p:spPr bwMode="auto">
            <a:xfrm>
              <a:off x="3771" y="10268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70" name="Line 22"/>
            <p:cNvSpPr>
              <a:spLocks noChangeShapeType="1"/>
            </p:cNvSpPr>
            <p:nvPr/>
          </p:nvSpPr>
          <p:spPr bwMode="auto">
            <a:xfrm>
              <a:off x="3771" y="1091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71" name="Line 23"/>
            <p:cNvSpPr>
              <a:spLocks noChangeShapeType="1"/>
            </p:cNvSpPr>
            <p:nvPr/>
          </p:nvSpPr>
          <p:spPr bwMode="auto">
            <a:xfrm>
              <a:off x="3771" y="1175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72" name="Line 24"/>
            <p:cNvSpPr>
              <a:spLocks noChangeShapeType="1"/>
            </p:cNvSpPr>
            <p:nvPr/>
          </p:nvSpPr>
          <p:spPr bwMode="auto">
            <a:xfrm>
              <a:off x="8631" y="896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73" name="Line 25"/>
            <p:cNvSpPr>
              <a:spLocks noChangeShapeType="1"/>
            </p:cNvSpPr>
            <p:nvPr/>
          </p:nvSpPr>
          <p:spPr bwMode="auto">
            <a:xfrm>
              <a:off x="8631" y="968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74" name="Line 26"/>
            <p:cNvSpPr>
              <a:spLocks noChangeShapeType="1"/>
            </p:cNvSpPr>
            <p:nvPr/>
          </p:nvSpPr>
          <p:spPr bwMode="auto">
            <a:xfrm>
              <a:off x="8631" y="1040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75" name="Line 27"/>
            <p:cNvSpPr>
              <a:spLocks noChangeShapeType="1"/>
            </p:cNvSpPr>
            <p:nvPr/>
          </p:nvSpPr>
          <p:spPr bwMode="auto">
            <a:xfrm>
              <a:off x="8631" y="11123"/>
              <a:ext cx="0" cy="18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86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8998241"/>
              </p:ext>
            </p:extLst>
          </p:nvPr>
        </p:nvGraphicFramePr>
        <p:xfrm>
          <a:off x="555585" y="312516"/>
          <a:ext cx="11100121" cy="1105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2045725"/>
              </p:ext>
            </p:extLst>
          </p:nvPr>
        </p:nvGraphicFramePr>
        <p:xfrm>
          <a:off x="555585" y="1608882"/>
          <a:ext cx="11100121" cy="39632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3" name="Скругленный прямоугольник 12"/>
          <p:cNvSpPr/>
          <p:nvPr/>
        </p:nvSpPr>
        <p:spPr>
          <a:xfrm>
            <a:off x="6381752" y="5429264"/>
            <a:ext cx="714380" cy="571504"/>
          </a:xfrm>
          <a:prstGeom prst="roundRect">
            <a:avLst/>
          </a:prstGeom>
          <a:solidFill>
            <a:srgbClr val="00B0F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ЎХ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310182" y="5429264"/>
            <a:ext cx="714380" cy="571504"/>
          </a:xfrm>
          <a:prstGeom prst="roundRect">
            <a:avLst/>
          </a:prstGeom>
          <a:solidFill>
            <a:srgbClr val="00B05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ДХ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310050" y="5429264"/>
            <a:ext cx="714380" cy="571504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УХ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5095876" y="5715000"/>
            <a:ext cx="214313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095876" y="5786439"/>
            <a:ext cx="214313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065838" y="5745164"/>
            <a:ext cx="214312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 flipH="1" flipV="1">
            <a:off x="6061076" y="5749926"/>
            <a:ext cx="214312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247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8038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75088455"/>
              </p:ext>
            </p:extLst>
          </p:nvPr>
        </p:nvGraphicFramePr>
        <p:xfrm>
          <a:off x="497711" y="245533"/>
          <a:ext cx="11157995" cy="968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4339" name="Group 2"/>
          <p:cNvGrpSpPr>
            <a:grpSpLocks/>
          </p:cNvGrpSpPr>
          <p:nvPr/>
        </p:nvGrpSpPr>
        <p:grpSpPr bwMode="auto">
          <a:xfrm>
            <a:off x="497712" y="1357313"/>
            <a:ext cx="11157994" cy="4742545"/>
            <a:chOff x="1701" y="2126"/>
            <a:chExt cx="9180" cy="5931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3861" y="2126"/>
              <a:ext cx="4860" cy="705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УМУМИЙ ХАРАЖАТЛАР</a:t>
              </a:r>
            </a:p>
          </p:txBody>
        </p:sp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1701" y="3191"/>
              <a:ext cx="4320" cy="540"/>
            </a:xfrm>
            <a:prstGeom prst="rect">
              <a:avLst/>
            </a:prstGeom>
            <a:solidFill>
              <a:srgbClr val="0070C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Доимий харажатлар</a:t>
              </a:r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6561" y="3191"/>
              <a:ext cx="4320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Ўзгарувчи харажатлар</a:t>
              </a:r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1701" y="3918"/>
              <a:ext cx="431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Корхона</a:t>
              </a: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тўлов</a:t>
              </a: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мажбуриятлари</a:t>
              </a:r>
              <a:endPara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6562" y="3918"/>
              <a:ext cx="431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Хомашё</a:t>
              </a: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1701" y="4638"/>
              <a:ext cx="431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Солиқлар</a:t>
              </a: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6562" y="4638"/>
              <a:ext cx="431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Материаллар</a:t>
              </a:r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01" y="5359"/>
              <a:ext cx="431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Амортизация ажратмалари</a:t>
              </a:r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6562" y="5359"/>
              <a:ext cx="431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Ёнилғи</a:t>
              </a:r>
            </a:p>
          </p:txBody>
        </p:sp>
        <p:sp>
          <p:nvSpPr>
            <p:cNvPr id="3084" name="Rectangle 12"/>
            <p:cNvSpPr>
              <a:spLocks noChangeArrowheads="1"/>
            </p:cNvSpPr>
            <p:nvPr/>
          </p:nvSpPr>
          <p:spPr bwMode="auto">
            <a:xfrm>
              <a:off x="1701" y="6078"/>
              <a:ext cx="431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Ижара ҳақи</a:t>
              </a:r>
            </a:p>
          </p:txBody>
        </p:sp>
        <p:sp>
          <p:nvSpPr>
            <p:cNvPr id="3085" name="Rectangle 13"/>
            <p:cNvSpPr>
              <a:spLocks noChangeArrowheads="1"/>
            </p:cNvSpPr>
            <p:nvPr/>
          </p:nvSpPr>
          <p:spPr bwMode="auto">
            <a:xfrm>
              <a:off x="6562" y="6078"/>
              <a:ext cx="431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Транспорт хизмати</a:t>
              </a:r>
            </a:p>
          </p:txBody>
        </p:sp>
        <p:sp>
          <p:nvSpPr>
            <p:cNvPr id="3086" name="Rectangle 14"/>
            <p:cNvSpPr>
              <a:spLocks noChangeArrowheads="1"/>
            </p:cNvSpPr>
            <p:nvPr/>
          </p:nvSpPr>
          <p:spPr bwMode="auto">
            <a:xfrm>
              <a:off x="1701" y="6798"/>
              <a:ext cx="431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Қўриқлаш хизмати харажатлари</a:t>
              </a:r>
            </a:p>
          </p:txBody>
        </p:sp>
        <p:sp>
          <p:nvSpPr>
            <p:cNvPr id="3087" name="Rectangle 15"/>
            <p:cNvSpPr>
              <a:spLocks noChangeArrowheads="1"/>
            </p:cNvSpPr>
            <p:nvPr/>
          </p:nvSpPr>
          <p:spPr bwMode="auto">
            <a:xfrm>
              <a:off x="6562" y="6798"/>
              <a:ext cx="4319" cy="86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Ишчилар иш ҳақи ва шу кабилар учун харажатлар</a:t>
              </a:r>
            </a:p>
          </p:txBody>
        </p:sp>
        <p:sp>
          <p:nvSpPr>
            <p:cNvPr id="3088" name="Rectangle 16"/>
            <p:cNvSpPr>
              <a:spLocks noChangeArrowheads="1"/>
            </p:cNvSpPr>
            <p:nvPr/>
          </p:nvSpPr>
          <p:spPr bwMode="auto">
            <a:xfrm>
              <a:off x="1701" y="7517"/>
              <a:ext cx="4319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Бошқарув ходимлари маоши ва ҳ.к.</a:t>
              </a:r>
            </a:p>
          </p:txBody>
        </p:sp>
        <p:sp>
          <p:nvSpPr>
            <p:cNvPr id="14360" name="Line 17"/>
            <p:cNvSpPr>
              <a:spLocks noChangeShapeType="1"/>
            </p:cNvSpPr>
            <p:nvPr/>
          </p:nvSpPr>
          <p:spPr bwMode="auto">
            <a:xfrm>
              <a:off x="3861" y="3011"/>
              <a:ext cx="48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1" name="Line 18"/>
            <p:cNvSpPr>
              <a:spLocks noChangeShapeType="1"/>
            </p:cNvSpPr>
            <p:nvPr/>
          </p:nvSpPr>
          <p:spPr bwMode="auto">
            <a:xfrm>
              <a:off x="3861" y="3011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2" name="Line 19"/>
            <p:cNvSpPr>
              <a:spLocks noChangeShapeType="1"/>
            </p:cNvSpPr>
            <p:nvPr/>
          </p:nvSpPr>
          <p:spPr bwMode="auto">
            <a:xfrm>
              <a:off x="8721" y="3011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3" name="Line 20"/>
            <p:cNvSpPr>
              <a:spLocks noChangeShapeType="1"/>
            </p:cNvSpPr>
            <p:nvPr/>
          </p:nvSpPr>
          <p:spPr bwMode="auto">
            <a:xfrm>
              <a:off x="6261" y="2831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4" name="Line 21"/>
            <p:cNvSpPr>
              <a:spLocks noChangeShapeType="1"/>
            </p:cNvSpPr>
            <p:nvPr/>
          </p:nvSpPr>
          <p:spPr bwMode="auto">
            <a:xfrm>
              <a:off x="3861" y="3722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5" name="Line 22"/>
            <p:cNvSpPr>
              <a:spLocks noChangeShapeType="1"/>
            </p:cNvSpPr>
            <p:nvPr/>
          </p:nvSpPr>
          <p:spPr bwMode="auto">
            <a:xfrm>
              <a:off x="3861" y="4442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6" name="Line 23"/>
            <p:cNvSpPr>
              <a:spLocks noChangeShapeType="1"/>
            </p:cNvSpPr>
            <p:nvPr/>
          </p:nvSpPr>
          <p:spPr bwMode="auto">
            <a:xfrm>
              <a:off x="3861" y="5162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7" name="Line 24"/>
            <p:cNvSpPr>
              <a:spLocks noChangeShapeType="1"/>
            </p:cNvSpPr>
            <p:nvPr/>
          </p:nvSpPr>
          <p:spPr bwMode="auto">
            <a:xfrm>
              <a:off x="3861" y="5882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8" name="Line 25"/>
            <p:cNvSpPr>
              <a:spLocks noChangeShapeType="1"/>
            </p:cNvSpPr>
            <p:nvPr/>
          </p:nvSpPr>
          <p:spPr bwMode="auto">
            <a:xfrm>
              <a:off x="3861" y="6602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9" name="Line 26"/>
            <p:cNvSpPr>
              <a:spLocks noChangeShapeType="1"/>
            </p:cNvSpPr>
            <p:nvPr/>
          </p:nvSpPr>
          <p:spPr bwMode="auto">
            <a:xfrm>
              <a:off x="3861" y="7322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0" name="Line 27"/>
            <p:cNvSpPr>
              <a:spLocks noChangeShapeType="1"/>
            </p:cNvSpPr>
            <p:nvPr/>
          </p:nvSpPr>
          <p:spPr bwMode="auto">
            <a:xfrm>
              <a:off x="8721" y="3722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1" name="Line 28"/>
            <p:cNvSpPr>
              <a:spLocks noChangeShapeType="1"/>
            </p:cNvSpPr>
            <p:nvPr/>
          </p:nvSpPr>
          <p:spPr bwMode="auto">
            <a:xfrm>
              <a:off x="8721" y="4442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2" name="Line 29"/>
            <p:cNvSpPr>
              <a:spLocks noChangeShapeType="1"/>
            </p:cNvSpPr>
            <p:nvPr/>
          </p:nvSpPr>
          <p:spPr bwMode="auto">
            <a:xfrm>
              <a:off x="8721" y="5177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3" name="Line 30"/>
            <p:cNvSpPr>
              <a:spLocks noChangeShapeType="1"/>
            </p:cNvSpPr>
            <p:nvPr/>
          </p:nvSpPr>
          <p:spPr bwMode="auto">
            <a:xfrm>
              <a:off x="8721" y="5882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4" name="Line 31"/>
            <p:cNvSpPr>
              <a:spLocks noChangeShapeType="1"/>
            </p:cNvSpPr>
            <p:nvPr/>
          </p:nvSpPr>
          <p:spPr bwMode="auto">
            <a:xfrm>
              <a:off x="8721" y="6602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3" name="Прямоугольник 3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248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495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44132437"/>
              </p:ext>
            </p:extLst>
          </p:nvPr>
        </p:nvGraphicFramePr>
        <p:xfrm>
          <a:off x="520861" y="247911"/>
          <a:ext cx="11146420" cy="895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5363" name="Group 2"/>
          <p:cNvGrpSpPr>
            <a:grpSpLocks/>
          </p:cNvGrpSpPr>
          <p:nvPr/>
        </p:nvGrpSpPr>
        <p:grpSpPr bwMode="auto">
          <a:xfrm>
            <a:off x="2952750" y="1643063"/>
            <a:ext cx="5786438" cy="3929062"/>
            <a:chOff x="3501" y="2670"/>
            <a:chExt cx="3420" cy="2881"/>
          </a:xfrm>
        </p:grpSpPr>
        <p:sp>
          <p:nvSpPr>
            <p:cNvPr id="24579" name="Line 3"/>
            <p:cNvSpPr>
              <a:spLocks noChangeShapeType="1"/>
            </p:cNvSpPr>
            <p:nvPr/>
          </p:nvSpPr>
          <p:spPr bwMode="auto">
            <a:xfrm>
              <a:off x="3501" y="5551"/>
              <a:ext cx="3420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580" name="Line 4"/>
            <p:cNvSpPr>
              <a:spLocks noChangeShapeType="1"/>
            </p:cNvSpPr>
            <p:nvPr/>
          </p:nvSpPr>
          <p:spPr bwMode="auto">
            <a:xfrm flipV="1">
              <a:off x="3501" y="2670"/>
              <a:ext cx="0" cy="288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581" name="Line 5"/>
            <p:cNvSpPr>
              <a:spLocks noChangeShapeType="1"/>
            </p:cNvSpPr>
            <p:nvPr/>
          </p:nvSpPr>
          <p:spPr bwMode="auto">
            <a:xfrm>
              <a:off x="3501" y="4456"/>
              <a:ext cx="3240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582" name="Freeform 6"/>
            <p:cNvSpPr>
              <a:spLocks/>
            </p:cNvSpPr>
            <p:nvPr/>
          </p:nvSpPr>
          <p:spPr bwMode="auto">
            <a:xfrm>
              <a:off x="3501" y="3210"/>
              <a:ext cx="3240" cy="1258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540" y="900"/>
                </a:cxn>
                <a:cxn ang="0">
                  <a:pos x="1620" y="720"/>
                </a:cxn>
                <a:cxn ang="0">
                  <a:pos x="2700" y="360"/>
                </a:cxn>
                <a:cxn ang="0">
                  <a:pos x="3240" y="0"/>
                </a:cxn>
              </a:cxnLst>
              <a:rect l="0" t="0" r="r" b="b"/>
              <a:pathLst>
                <a:path w="3240" h="1260">
                  <a:moveTo>
                    <a:pt x="0" y="1260"/>
                  </a:moveTo>
                  <a:cubicBezTo>
                    <a:pt x="135" y="1125"/>
                    <a:pt x="270" y="990"/>
                    <a:pt x="540" y="900"/>
                  </a:cubicBezTo>
                  <a:cubicBezTo>
                    <a:pt x="810" y="810"/>
                    <a:pt x="1260" y="810"/>
                    <a:pt x="1620" y="720"/>
                  </a:cubicBezTo>
                  <a:cubicBezTo>
                    <a:pt x="1980" y="630"/>
                    <a:pt x="2430" y="480"/>
                    <a:pt x="2700" y="360"/>
                  </a:cubicBezTo>
                  <a:cubicBezTo>
                    <a:pt x="2970" y="240"/>
                    <a:pt x="3105" y="120"/>
                    <a:pt x="3240" y="0"/>
                  </a:cubicBez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583" name="Freeform 7"/>
            <p:cNvSpPr>
              <a:spLocks/>
            </p:cNvSpPr>
            <p:nvPr/>
          </p:nvSpPr>
          <p:spPr bwMode="auto">
            <a:xfrm>
              <a:off x="3501" y="4234"/>
              <a:ext cx="3240" cy="1257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540" y="900"/>
                </a:cxn>
                <a:cxn ang="0">
                  <a:pos x="1620" y="720"/>
                </a:cxn>
                <a:cxn ang="0">
                  <a:pos x="2700" y="360"/>
                </a:cxn>
                <a:cxn ang="0">
                  <a:pos x="3240" y="0"/>
                </a:cxn>
              </a:cxnLst>
              <a:rect l="0" t="0" r="r" b="b"/>
              <a:pathLst>
                <a:path w="3240" h="1260">
                  <a:moveTo>
                    <a:pt x="0" y="1260"/>
                  </a:moveTo>
                  <a:cubicBezTo>
                    <a:pt x="135" y="1125"/>
                    <a:pt x="270" y="990"/>
                    <a:pt x="540" y="900"/>
                  </a:cubicBezTo>
                  <a:cubicBezTo>
                    <a:pt x="810" y="810"/>
                    <a:pt x="1260" y="810"/>
                    <a:pt x="1620" y="720"/>
                  </a:cubicBezTo>
                  <a:cubicBezTo>
                    <a:pt x="1980" y="630"/>
                    <a:pt x="2430" y="480"/>
                    <a:pt x="2700" y="360"/>
                  </a:cubicBezTo>
                  <a:cubicBezTo>
                    <a:pt x="2970" y="240"/>
                    <a:pt x="3105" y="120"/>
                    <a:pt x="3240" y="0"/>
                  </a:cubicBez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2" name="Скругленный прямоугольник 11"/>
          <p:cNvSpPr/>
          <p:nvPr/>
        </p:nvSpPr>
        <p:spPr>
          <a:xfrm>
            <a:off x="8596314" y="2000250"/>
            <a:ext cx="642937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TC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524876" y="3143250"/>
            <a:ext cx="714375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VC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524875" y="4000500"/>
            <a:ext cx="642938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FC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166939" y="1500188"/>
            <a:ext cx="642937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453439" y="5715000"/>
            <a:ext cx="642937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381250" y="5715000"/>
            <a:ext cx="642938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738810" y="5873443"/>
            <a:ext cx="714380" cy="571504"/>
          </a:xfrm>
          <a:prstGeom prst="roundRect">
            <a:avLst/>
          </a:prstGeom>
          <a:solidFill>
            <a:srgbClr val="00B0F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VC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738678" y="5896593"/>
            <a:ext cx="642942" cy="571504"/>
          </a:xfrm>
          <a:prstGeom prst="roundRect">
            <a:avLst/>
          </a:prstGeom>
          <a:solidFill>
            <a:srgbClr val="00B05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FC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738546" y="5885018"/>
            <a:ext cx="642942" cy="571504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TC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4452938" y="6286500"/>
            <a:ext cx="214312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4452938" y="6161170"/>
            <a:ext cx="214312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422901" y="6166191"/>
            <a:ext cx="214313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 flipH="1" flipV="1">
            <a:off x="5418138" y="6170953"/>
            <a:ext cx="214312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509286" y="65281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249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764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6700953"/>
              </p:ext>
            </p:extLst>
          </p:nvPr>
        </p:nvGraphicFramePr>
        <p:xfrm>
          <a:off x="1981200" y="1908176"/>
          <a:ext cx="7115196" cy="17351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29" name="Rectangle 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>
              <a:latin typeface="Calibri" panose="020F0502020204030204" pitchFamily="34" charset="0"/>
            </a:endParaRPr>
          </a:p>
        </p:txBody>
      </p:sp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4595814" y="642939"/>
          <a:ext cx="2357437" cy="126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Формула" r:id="rId8" imgW="748975" imgH="393529" progId="Equation.3">
                  <p:embed/>
                </p:oleObj>
              </mc:Choice>
              <mc:Fallback>
                <p:oleObj name="Формула" r:id="rId8" imgW="748975" imgH="393529" progId="Equation.3">
                  <p:embed/>
                  <p:pic>
                    <p:nvPicPr>
                      <p:cNvPr id="1026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5814" y="642939"/>
                        <a:ext cx="2357437" cy="1265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Rectangle 4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>
              <a:latin typeface="Calibri" panose="020F0502020204030204" pitchFamily="34" charset="0"/>
            </a:endParaRPr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4881564" y="3929064"/>
          <a:ext cx="2143125" cy="985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Формула" r:id="rId10" imgW="850531" imgH="393529" progId="Equation.3">
                  <p:embed/>
                </p:oleObj>
              </mc:Choice>
              <mc:Fallback>
                <p:oleObj name="Формула" r:id="rId10" imgW="850531" imgH="393529" progId="Equation.3">
                  <p:embed/>
                  <p:pic>
                    <p:nvPicPr>
                      <p:cNvPr id="102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1564" y="3929064"/>
                        <a:ext cx="2143125" cy="985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81057818"/>
              </p:ext>
            </p:extLst>
          </p:nvPr>
        </p:nvGraphicFramePr>
        <p:xfrm>
          <a:off x="2024034" y="5000636"/>
          <a:ext cx="7000924" cy="1353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249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49161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238348" y="2357430"/>
          <a:ext cx="6143668" cy="1643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53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>
              <a:latin typeface="Calibri" panose="020F0502020204030204" pitchFamily="34" charset="0"/>
            </a:endParaRPr>
          </a:p>
        </p:txBody>
      </p:sp>
      <p:graphicFrame>
        <p:nvGraphicFramePr>
          <p:cNvPr id="2050" name="Object 1"/>
          <p:cNvGraphicFramePr>
            <a:graphicFrameLocks noChangeAspect="1"/>
          </p:cNvGraphicFramePr>
          <p:nvPr/>
        </p:nvGraphicFramePr>
        <p:xfrm>
          <a:off x="4238626" y="500063"/>
          <a:ext cx="3286125" cy="1598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Формула" r:id="rId8" imgW="837836" imgH="406224" progId="Equation.3">
                  <p:embed/>
                </p:oleObj>
              </mc:Choice>
              <mc:Fallback>
                <p:oleObj name="Формула" r:id="rId8" imgW="837836" imgH="406224" progId="Equation.3">
                  <p:embed/>
                  <p:pic>
                    <p:nvPicPr>
                      <p:cNvPr id="205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26" y="500063"/>
                        <a:ext cx="3286125" cy="1598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" name="Rectangle 5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>
              <a:latin typeface="Calibri" panose="020F0502020204030204" pitchFamily="34" charset="0"/>
            </a:endParaRPr>
          </a:p>
        </p:txBody>
      </p:sp>
      <p:graphicFrame>
        <p:nvGraphicFramePr>
          <p:cNvPr id="2051" name="Object 4"/>
          <p:cNvGraphicFramePr>
            <a:graphicFrameLocks noChangeAspect="1"/>
          </p:cNvGraphicFramePr>
          <p:nvPr/>
        </p:nvGraphicFramePr>
        <p:xfrm>
          <a:off x="4953001" y="4000500"/>
          <a:ext cx="2214563" cy="1023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Формула" r:id="rId10" imgW="863225" imgH="393529" progId="Equation.3">
                  <p:embed/>
                </p:oleObj>
              </mc:Choice>
              <mc:Fallback>
                <p:oleObj name="Формула" r:id="rId10" imgW="863225" imgH="393529" progId="Equation.3">
                  <p:embed/>
                  <p:pic>
                    <p:nvPicPr>
                      <p:cNvPr id="205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1" y="4000500"/>
                        <a:ext cx="2214563" cy="1023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1809720" y="5143512"/>
          <a:ext cx="5214974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249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00896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19932917"/>
              </p:ext>
            </p:extLst>
          </p:nvPr>
        </p:nvGraphicFramePr>
        <p:xfrm>
          <a:off x="567159" y="254643"/>
          <a:ext cx="11030674" cy="1162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2208968"/>
              </p:ext>
            </p:extLst>
          </p:nvPr>
        </p:nvGraphicFramePr>
        <p:xfrm>
          <a:off x="567161" y="1417634"/>
          <a:ext cx="11030671" cy="4624354"/>
        </p:xfrm>
        <a:graphic>
          <a:graphicData uri="http://schemas.openxmlformats.org/drawingml/2006/table">
            <a:tbl>
              <a:tblPr/>
              <a:tblGrid>
                <a:gridCol w="1577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70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7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92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770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77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6620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3136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Ишлаб чиқарилган маҳсулот миқдори, дона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Корхона харажатлари, минг сўм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Ўртача харажатлар, сўм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3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Доимий харажатлар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Ўзгарувчи харажатлар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Умумий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харажатлар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Доимий харажатлар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Ўзгарувчи харажатлар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Умумий харажатлар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1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1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1533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1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1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1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249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181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981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7411" name="Группа 11"/>
          <p:cNvGrpSpPr>
            <a:grpSpLocks/>
          </p:cNvGrpSpPr>
          <p:nvPr/>
        </p:nvGrpSpPr>
        <p:grpSpPr bwMode="auto">
          <a:xfrm>
            <a:off x="3095625" y="1643063"/>
            <a:ext cx="5722938" cy="4214812"/>
            <a:chOff x="1492229" y="2214554"/>
            <a:chExt cx="3200400" cy="2171700"/>
          </a:xfrm>
        </p:grpSpPr>
        <p:sp>
          <p:nvSpPr>
            <p:cNvPr id="34818" name="Line 2"/>
            <p:cNvSpPr>
              <a:spLocks noChangeShapeType="1"/>
            </p:cNvSpPr>
            <p:nvPr/>
          </p:nvSpPr>
          <p:spPr bwMode="auto">
            <a:xfrm>
              <a:off x="1500219" y="4386254"/>
              <a:ext cx="3085878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819" name="Line 3"/>
            <p:cNvSpPr>
              <a:spLocks noChangeShapeType="1"/>
            </p:cNvSpPr>
            <p:nvPr/>
          </p:nvSpPr>
          <p:spPr bwMode="auto">
            <a:xfrm flipV="1">
              <a:off x="1500219" y="2214554"/>
              <a:ext cx="0" cy="21717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820" name="Freeform 4"/>
            <p:cNvSpPr>
              <a:spLocks/>
            </p:cNvSpPr>
            <p:nvPr/>
          </p:nvSpPr>
          <p:spPr bwMode="auto">
            <a:xfrm rot="-521828">
              <a:off x="1492229" y="3115953"/>
              <a:ext cx="3200400" cy="705087"/>
            </a:xfrm>
            <a:custGeom>
              <a:avLst/>
              <a:gdLst/>
              <a:ahLst/>
              <a:cxnLst>
                <a:cxn ang="0">
                  <a:pos x="0" y="180"/>
                </a:cxn>
                <a:cxn ang="0">
                  <a:pos x="1980" y="1080"/>
                </a:cxn>
                <a:cxn ang="0">
                  <a:pos x="4500" y="0"/>
                </a:cxn>
              </a:cxnLst>
              <a:rect l="0" t="0" r="r" b="b"/>
              <a:pathLst>
                <a:path w="4500" h="1110">
                  <a:moveTo>
                    <a:pt x="0" y="180"/>
                  </a:moveTo>
                  <a:cubicBezTo>
                    <a:pt x="615" y="645"/>
                    <a:pt x="1230" y="1110"/>
                    <a:pt x="1980" y="1080"/>
                  </a:cubicBezTo>
                  <a:cubicBezTo>
                    <a:pt x="2730" y="1050"/>
                    <a:pt x="3615" y="525"/>
                    <a:pt x="4500" y="0"/>
                  </a:cubicBez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821" name="Freeform 5"/>
            <p:cNvSpPr>
              <a:spLocks/>
            </p:cNvSpPr>
            <p:nvPr/>
          </p:nvSpPr>
          <p:spPr bwMode="auto">
            <a:xfrm>
              <a:off x="2185575" y="2741324"/>
              <a:ext cx="2400522" cy="13717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40" y="1800"/>
                </a:cxn>
                <a:cxn ang="0">
                  <a:pos x="3780" y="1980"/>
                </a:cxn>
              </a:cxnLst>
              <a:rect l="0" t="0" r="r" b="b"/>
              <a:pathLst>
                <a:path w="3780" h="2130">
                  <a:moveTo>
                    <a:pt x="0" y="0"/>
                  </a:moveTo>
                  <a:cubicBezTo>
                    <a:pt x="855" y="735"/>
                    <a:pt x="1710" y="1470"/>
                    <a:pt x="2340" y="1800"/>
                  </a:cubicBezTo>
                  <a:cubicBezTo>
                    <a:pt x="2970" y="2130"/>
                    <a:pt x="3375" y="2055"/>
                    <a:pt x="3780" y="1980"/>
                  </a:cubicBez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822" name="Freeform 6"/>
            <p:cNvSpPr>
              <a:spLocks/>
            </p:cNvSpPr>
            <p:nvPr/>
          </p:nvSpPr>
          <p:spPr bwMode="auto">
            <a:xfrm rot="-326749">
              <a:off x="2672072" y="2324161"/>
              <a:ext cx="1377814" cy="114760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00" y="1800"/>
                </a:cxn>
                <a:cxn ang="0">
                  <a:pos x="1980" y="0"/>
                </a:cxn>
              </a:cxnLst>
              <a:rect l="0" t="0" r="r" b="b"/>
              <a:pathLst>
                <a:path w="1980" h="1800">
                  <a:moveTo>
                    <a:pt x="0" y="0"/>
                  </a:moveTo>
                  <a:cubicBezTo>
                    <a:pt x="285" y="900"/>
                    <a:pt x="570" y="1800"/>
                    <a:pt x="900" y="1800"/>
                  </a:cubicBezTo>
                  <a:cubicBezTo>
                    <a:pt x="1230" y="1800"/>
                    <a:pt x="1800" y="300"/>
                    <a:pt x="1980" y="0"/>
                  </a:cubicBez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823" name="Line 7"/>
            <p:cNvSpPr>
              <a:spLocks noChangeShapeType="1"/>
            </p:cNvSpPr>
            <p:nvPr/>
          </p:nvSpPr>
          <p:spPr bwMode="auto">
            <a:xfrm>
              <a:off x="3329019" y="3471768"/>
              <a:ext cx="0" cy="914486"/>
            </a:xfrm>
            <a:prstGeom prst="line">
              <a:avLst/>
            </a:prstGeom>
            <a:ln>
              <a:prstDash val="dash"/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3" name="Скругленный прямоугольник 12"/>
          <p:cNvSpPr/>
          <p:nvPr/>
        </p:nvSpPr>
        <p:spPr>
          <a:xfrm>
            <a:off x="2381250" y="1428750"/>
            <a:ext cx="571500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881938" y="1428750"/>
            <a:ext cx="857250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ЎУХ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739188" y="2500313"/>
            <a:ext cx="857250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ЎЎХ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739188" y="4786313"/>
            <a:ext cx="857250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ЎДХ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524125" y="5929313"/>
            <a:ext cx="571500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8239125" y="5929313"/>
            <a:ext cx="571500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Q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096000" y="3286125"/>
            <a:ext cx="571500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9" name="Rectangle 3"/>
          <p:cNvSpPr>
            <a:spLocks noChangeArrowheads="1"/>
          </p:cNvSpPr>
          <p:nvPr/>
        </p:nvSpPr>
        <p:spPr bwMode="auto">
          <a:xfrm>
            <a:off x="4024314" y="6215064"/>
            <a:ext cx="4143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alt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ЎУХ</a:t>
            </a:r>
            <a:r>
              <a:rPr lang="ru-RU" alt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uz-Cyrl-UZ" alt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ЎДХ</a:t>
            </a:r>
            <a:r>
              <a:rPr lang="ru-RU" alt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uz-Cyrl-UZ" alt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ЎЎХ</a:t>
            </a:r>
            <a:r>
              <a:rPr lang="ru-RU" alt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509286" y="65281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250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0730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3252029"/>
              </p:ext>
            </p:extLst>
          </p:nvPr>
        </p:nvGraphicFramePr>
        <p:xfrm>
          <a:off x="497711" y="289366"/>
          <a:ext cx="11192719" cy="1128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одержимое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4971516"/>
              </p:ext>
            </p:extLst>
          </p:nvPr>
        </p:nvGraphicFramePr>
        <p:xfrm>
          <a:off x="497711" y="3417280"/>
          <a:ext cx="11192719" cy="27088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40958772"/>
              </p:ext>
            </p:extLst>
          </p:nvPr>
        </p:nvGraphicFramePr>
        <p:xfrm>
          <a:off x="497711" y="1417637"/>
          <a:ext cx="11192719" cy="1068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737007689"/>
              </p:ext>
            </p:extLst>
          </p:nvPr>
        </p:nvGraphicFramePr>
        <p:xfrm>
          <a:off x="497711" y="2545908"/>
          <a:ext cx="11192719" cy="811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525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797380045"/>
              </p:ext>
            </p:extLst>
          </p:nvPr>
        </p:nvGraphicFramePr>
        <p:xfrm>
          <a:off x="567159" y="266218"/>
          <a:ext cx="11019099" cy="1151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5128729"/>
              </p:ext>
            </p:extLst>
          </p:nvPr>
        </p:nvGraphicFramePr>
        <p:xfrm>
          <a:off x="567159" y="3495554"/>
          <a:ext cx="11019099" cy="2648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617634376"/>
              </p:ext>
            </p:extLst>
          </p:nvPr>
        </p:nvGraphicFramePr>
        <p:xfrm>
          <a:off x="567159" y="1417638"/>
          <a:ext cx="11019099" cy="19399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2968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26206132"/>
              </p:ext>
            </p:extLst>
          </p:nvPr>
        </p:nvGraphicFramePr>
        <p:xfrm>
          <a:off x="544010" y="254643"/>
          <a:ext cx="11065398" cy="1162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008940"/>
              </p:ext>
            </p:extLst>
          </p:nvPr>
        </p:nvGraphicFramePr>
        <p:xfrm>
          <a:off x="544010" y="1608881"/>
          <a:ext cx="11065398" cy="2677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074010051"/>
              </p:ext>
            </p:extLst>
          </p:nvPr>
        </p:nvGraphicFramePr>
        <p:xfrm>
          <a:off x="544010" y="4477500"/>
          <a:ext cx="11065398" cy="166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74717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05404322"/>
              </p:ext>
            </p:extLst>
          </p:nvPr>
        </p:nvGraphicFramePr>
        <p:xfrm>
          <a:off x="544010" y="312516"/>
          <a:ext cx="11065398" cy="1105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Содержимое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4530882"/>
              </p:ext>
            </p:extLst>
          </p:nvPr>
        </p:nvGraphicFramePr>
        <p:xfrm>
          <a:off x="544010" y="2870521"/>
          <a:ext cx="11065398" cy="1344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3077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>
              <a:latin typeface="Calibri" panose="020F0502020204030204" pitchFamily="34" charset="0"/>
            </a:endParaRPr>
          </a:p>
        </p:txBody>
      </p:sp>
      <p:graphicFrame>
        <p:nvGraphicFramePr>
          <p:cNvPr id="3074" name="Object 1"/>
          <p:cNvGraphicFramePr>
            <a:graphicFrameLocks noChangeAspect="1"/>
          </p:cNvGraphicFramePr>
          <p:nvPr/>
        </p:nvGraphicFramePr>
        <p:xfrm>
          <a:off x="4810125" y="1643064"/>
          <a:ext cx="259715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Формула" r:id="rId13" imgW="876300" imgH="241300" progId="Equation.3">
                  <p:embed/>
                </p:oleObj>
              </mc:Choice>
              <mc:Fallback>
                <p:oleObj name="Формула" r:id="rId13" imgW="876300" imgH="241300" progId="Equation.3">
                  <p:embed/>
                  <p:pic>
                    <p:nvPicPr>
                      <p:cNvPr id="3074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0125" y="1643064"/>
                        <a:ext cx="2597150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359508851"/>
              </p:ext>
            </p:extLst>
          </p:nvPr>
        </p:nvGraphicFramePr>
        <p:xfrm>
          <a:off x="544010" y="4537276"/>
          <a:ext cx="11065398" cy="1163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56748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163797026"/>
              </p:ext>
            </p:extLst>
          </p:nvPr>
        </p:nvGraphicFramePr>
        <p:xfrm>
          <a:off x="532435" y="285728"/>
          <a:ext cx="11076973" cy="785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1048890"/>
              </p:ext>
            </p:extLst>
          </p:nvPr>
        </p:nvGraphicFramePr>
        <p:xfrm>
          <a:off x="532435" y="1071546"/>
          <a:ext cx="11076973" cy="501673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691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1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930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0031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Times New Roman" pitchFamily="18" charset="0"/>
                          <a:cs typeface="Times New Roman" pitchFamily="18" charset="0"/>
                        </a:rPr>
                        <a:t>Сарфланган</a:t>
                      </a: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latin typeface="Times New Roman" pitchFamily="18" charset="0"/>
                          <a:cs typeface="Times New Roman" pitchFamily="18" charset="0"/>
                        </a:rPr>
                        <a:t>ишлаб</a:t>
                      </a: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latin typeface="Times New Roman" pitchFamily="18" charset="0"/>
                          <a:cs typeface="Times New Roman" pitchFamily="18" charset="0"/>
                        </a:rPr>
                        <a:t>чиқариш воситалари</a:t>
                      </a: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latin typeface="Times New Roman" pitchFamily="18" charset="0"/>
                          <a:cs typeface="Times New Roman" pitchFamily="18" charset="0"/>
                        </a:rPr>
                        <a:t>қиймати </a:t>
                      </a: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(Қ</a:t>
                      </a:r>
                      <a:r>
                        <a:rPr lang="ru-RU" sz="2000" baseline="-25000" dirty="0">
                          <a:latin typeface="Times New Roman" pitchFamily="18" charset="0"/>
                          <a:cs typeface="Times New Roman" pitchFamily="18" charset="0"/>
                        </a:rPr>
                        <a:t>ИВ</a:t>
                      </a: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Times New Roman" pitchFamily="18" charset="0"/>
                          <a:cs typeface="Times New Roman" pitchFamily="18" charset="0"/>
                        </a:rPr>
                        <a:t>Иш</a:t>
                      </a: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>
                          <a:latin typeface="Times New Roman" pitchFamily="18" charset="0"/>
                          <a:cs typeface="Times New Roman" pitchFamily="18" charset="0"/>
                        </a:rPr>
                        <a:t>ҳақи </a:t>
                      </a: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(ИҲ)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endParaRPr lang="ru-RU" sz="20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cs typeface="Times New Roman" pitchFamily="18" charset="0"/>
                        </a:rPr>
                        <a:t>Ялпи фойда (Ф</a:t>
                      </a:r>
                      <a:r>
                        <a:rPr lang="ru-RU" sz="2000" baseline="-25000"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r>
                        <a:rPr lang="ru-RU" sz="200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3353">
                <a:tc gridSpan="2"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</a:pPr>
                      <a:endParaRPr lang="ru-RU" sz="20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cs typeface="Times New Roman" pitchFamily="18" charset="0"/>
                        </a:rPr>
                        <a:t>Маҳсулот таннархи (Т)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3353">
                <a:tc gridSpan="3"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</a:pP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Times New Roman" pitchFamily="18" charset="0"/>
                          <a:cs typeface="Times New Roman" pitchFamily="18" charset="0"/>
                        </a:rPr>
                        <a:t>Маҳсулот қиймати </a:t>
                      </a: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(Қ)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6096000" y="3429000"/>
            <a:ext cx="1028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09" name="Line 3"/>
          <p:cNvSpPr>
            <a:spLocks noChangeShapeType="1"/>
          </p:cNvSpPr>
          <p:nvPr/>
        </p:nvSpPr>
        <p:spPr bwMode="auto">
          <a:xfrm flipH="1">
            <a:off x="2381250" y="3429000"/>
            <a:ext cx="1028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10" name="Line 1"/>
          <p:cNvSpPr>
            <a:spLocks noChangeShapeType="1"/>
          </p:cNvSpPr>
          <p:nvPr/>
        </p:nvSpPr>
        <p:spPr bwMode="auto">
          <a:xfrm>
            <a:off x="7381875" y="4357688"/>
            <a:ext cx="20574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11" name="Line 2"/>
          <p:cNvSpPr>
            <a:spLocks noChangeShapeType="1"/>
          </p:cNvSpPr>
          <p:nvPr/>
        </p:nvSpPr>
        <p:spPr bwMode="auto">
          <a:xfrm flipH="1">
            <a:off x="2595563" y="4357688"/>
            <a:ext cx="20574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257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02521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464690254"/>
              </p:ext>
            </p:extLst>
          </p:nvPr>
        </p:nvGraphicFramePr>
        <p:xfrm>
          <a:off x="520861" y="347240"/>
          <a:ext cx="10995949" cy="10703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860" y="1516284"/>
            <a:ext cx="10995949" cy="4479402"/>
          </a:xfrm>
          <a:prstGeom prst="rect">
            <a:avLst/>
          </a:prstGeom>
        </p:spPr>
      </p:pic>
      <p:sp>
        <p:nvSpPr>
          <p:cNvPr id="59" name="Прямоугольник 58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257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28670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83933839"/>
              </p:ext>
            </p:extLst>
          </p:nvPr>
        </p:nvGraphicFramePr>
        <p:xfrm>
          <a:off x="578734" y="289366"/>
          <a:ext cx="11111696" cy="925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3555" name="Group 2"/>
          <p:cNvGrpSpPr>
            <a:grpSpLocks/>
          </p:cNvGrpSpPr>
          <p:nvPr/>
        </p:nvGrpSpPr>
        <p:grpSpPr bwMode="auto">
          <a:xfrm>
            <a:off x="706056" y="1500189"/>
            <a:ext cx="10984374" cy="4472348"/>
            <a:chOff x="1521" y="11617"/>
            <a:chExt cx="9720" cy="3435"/>
          </a:xfrm>
        </p:grpSpPr>
        <p:sp>
          <p:nvSpPr>
            <p:cNvPr id="4099" name="Rectangle 3"/>
            <p:cNvSpPr>
              <a:spLocks noChangeArrowheads="1"/>
            </p:cNvSpPr>
            <p:nvPr/>
          </p:nvSpPr>
          <p:spPr bwMode="auto">
            <a:xfrm>
              <a:off x="4645" y="11617"/>
              <a:ext cx="3420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Ялпи фойда</a:t>
              </a:r>
            </a:p>
          </p:txBody>
        </p:sp>
        <p:sp>
          <p:nvSpPr>
            <p:cNvPr id="4100" name="Rectangle 4"/>
            <p:cNvSpPr>
              <a:spLocks noChangeArrowheads="1"/>
            </p:cNvSpPr>
            <p:nvPr/>
          </p:nvSpPr>
          <p:spPr bwMode="auto">
            <a:xfrm>
              <a:off x="9621" y="12706"/>
              <a:ext cx="1620" cy="90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Соли</a:t>
              </a:r>
              <a:r>
                <a:rPr lang="uz-Cyrl-UZ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20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лар</a:t>
              </a:r>
              <a:endPara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01" name="Rectangle 5"/>
            <p:cNvSpPr>
              <a:spLocks noChangeArrowheads="1"/>
            </p:cNvSpPr>
            <p:nvPr/>
          </p:nvSpPr>
          <p:spPr bwMode="auto">
            <a:xfrm>
              <a:off x="7461" y="12706"/>
              <a:ext cx="1980" cy="90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uz-Cyrl-UZ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Х</a:t>
              </a:r>
              <a:r>
                <a:rPr lang="ru-RU" sz="20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айрия</a:t>
              </a: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0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ва</a:t>
              </a: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бош</a:t>
              </a:r>
              <a:r>
                <a:rPr lang="uz-Cyrl-UZ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 </a:t>
              </a:r>
              <a:r>
                <a:rPr lang="ru-RU" sz="20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фондлар</a:t>
              </a:r>
              <a:endPara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02" name="Rectangle 6"/>
            <p:cNvSpPr>
              <a:spLocks noChangeArrowheads="1"/>
            </p:cNvSpPr>
            <p:nvPr/>
          </p:nvSpPr>
          <p:spPr bwMode="auto">
            <a:xfrm>
              <a:off x="5481" y="12706"/>
              <a:ext cx="1800" cy="90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Соф </a:t>
              </a:r>
              <a:r>
                <a:rPr lang="ru-RU" sz="20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фойда</a:t>
              </a:r>
              <a:endPara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3501" y="12706"/>
              <a:ext cx="1800" cy="90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Кредит учун фоиз</a:t>
              </a:r>
            </a:p>
          </p:txBody>
        </p:sp>
        <p:sp>
          <p:nvSpPr>
            <p:cNvPr id="4104" name="Rectangle 8"/>
            <p:cNvSpPr>
              <a:spLocks noChangeArrowheads="1"/>
            </p:cNvSpPr>
            <p:nvPr/>
          </p:nvSpPr>
          <p:spPr bwMode="auto">
            <a:xfrm>
              <a:off x="1521" y="12706"/>
              <a:ext cx="1800" cy="900"/>
            </a:xfrm>
            <a:prstGeom prst="rect">
              <a:avLst/>
            </a:prstGeom>
            <a:solidFill>
              <a:srgbClr val="0070C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20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Ижара</a:t>
              </a: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Cyrl-UZ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</a:t>
              </a:r>
              <a:r>
                <a:rPr lang="uz-Cyrl-UZ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</a:p>
          </p:txBody>
        </p:sp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9442" y="13973"/>
              <a:ext cx="1799" cy="107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Тадбиркорлик</a:t>
              </a:r>
              <a:r>
                <a:rPr lang="ru-RU" sz="2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даромади</a:t>
              </a:r>
              <a:endPara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7461" y="13973"/>
              <a:ext cx="1799" cy="107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Ижтимоий фондлар</a:t>
              </a:r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5480" y="13973"/>
              <a:ext cx="1801" cy="107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Кадрлар тайёрлаш</a:t>
              </a: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3502" y="13973"/>
              <a:ext cx="1799" cy="107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Атроф</a:t>
              </a:r>
              <a:r>
                <a:rPr lang="ru-RU" sz="2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0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му</a:t>
              </a:r>
              <a:r>
                <a:rPr lang="uz-Cyrl-UZ" sz="2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sz="2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ит</a:t>
              </a:r>
              <a:r>
                <a:rPr lang="ru-RU" sz="2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му</a:t>
              </a:r>
              <a:r>
                <a:rPr lang="uz-Cyrl-UZ" sz="20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sz="20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офазаси</a:t>
              </a:r>
              <a:endPara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1521" y="13973"/>
              <a:ext cx="1799" cy="107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endParaRPr lang="ru-RU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Жам</a:t>
              </a:r>
              <a:r>
                <a:rPr lang="uz-Cyrl-UZ"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ғ</a:t>
              </a:r>
              <a:r>
                <a:rPr lang="ru-RU"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ариш</a:t>
              </a:r>
            </a:p>
          </p:txBody>
        </p:sp>
        <p:sp>
          <p:nvSpPr>
            <p:cNvPr id="23579" name="Line 14"/>
            <p:cNvSpPr>
              <a:spLocks noChangeShapeType="1"/>
            </p:cNvSpPr>
            <p:nvPr/>
          </p:nvSpPr>
          <p:spPr bwMode="auto">
            <a:xfrm>
              <a:off x="2421" y="12531"/>
              <a:ext cx="79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80" name="Line 15"/>
            <p:cNvSpPr>
              <a:spLocks noChangeShapeType="1"/>
            </p:cNvSpPr>
            <p:nvPr/>
          </p:nvSpPr>
          <p:spPr bwMode="auto">
            <a:xfrm>
              <a:off x="6381" y="12161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81" name="Line 16"/>
            <p:cNvSpPr>
              <a:spLocks noChangeShapeType="1"/>
            </p:cNvSpPr>
            <p:nvPr/>
          </p:nvSpPr>
          <p:spPr bwMode="auto">
            <a:xfrm>
              <a:off x="2421" y="12531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82" name="Line 17"/>
            <p:cNvSpPr>
              <a:spLocks noChangeShapeType="1"/>
            </p:cNvSpPr>
            <p:nvPr/>
          </p:nvSpPr>
          <p:spPr bwMode="auto">
            <a:xfrm>
              <a:off x="4401" y="12531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83" name="Line 18"/>
            <p:cNvSpPr>
              <a:spLocks noChangeShapeType="1"/>
            </p:cNvSpPr>
            <p:nvPr/>
          </p:nvSpPr>
          <p:spPr bwMode="auto">
            <a:xfrm>
              <a:off x="8361" y="12531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84" name="Line 19"/>
            <p:cNvSpPr>
              <a:spLocks noChangeShapeType="1"/>
            </p:cNvSpPr>
            <p:nvPr/>
          </p:nvSpPr>
          <p:spPr bwMode="auto">
            <a:xfrm>
              <a:off x="10341" y="12531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85" name="Line 20"/>
            <p:cNvSpPr>
              <a:spLocks noChangeShapeType="1"/>
            </p:cNvSpPr>
            <p:nvPr/>
          </p:nvSpPr>
          <p:spPr bwMode="auto">
            <a:xfrm>
              <a:off x="2241" y="13767"/>
              <a:ext cx="81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86" name="Line 21"/>
            <p:cNvSpPr>
              <a:spLocks noChangeShapeType="1"/>
            </p:cNvSpPr>
            <p:nvPr/>
          </p:nvSpPr>
          <p:spPr bwMode="auto">
            <a:xfrm>
              <a:off x="6381" y="13602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87" name="Line 22"/>
            <p:cNvSpPr>
              <a:spLocks noChangeShapeType="1"/>
            </p:cNvSpPr>
            <p:nvPr/>
          </p:nvSpPr>
          <p:spPr bwMode="auto">
            <a:xfrm>
              <a:off x="2241" y="13767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88" name="Line 23"/>
            <p:cNvSpPr>
              <a:spLocks noChangeShapeType="1"/>
            </p:cNvSpPr>
            <p:nvPr/>
          </p:nvSpPr>
          <p:spPr bwMode="auto">
            <a:xfrm>
              <a:off x="4401" y="13767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89" name="Line 24"/>
            <p:cNvSpPr>
              <a:spLocks noChangeShapeType="1"/>
            </p:cNvSpPr>
            <p:nvPr/>
          </p:nvSpPr>
          <p:spPr bwMode="auto">
            <a:xfrm>
              <a:off x="8361" y="13767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90" name="Line 25"/>
            <p:cNvSpPr>
              <a:spLocks noChangeShapeType="1"/>
            </p:cNvSpPr>
            <p:nvPr/>
          </p:nvSpPr>
          <p:spPr bwMode="auto">
            <a:xfrm>
              <a:off x="10341" y="13767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258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988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17499311"/>
              </p:ext>
            </p:extLst>
          </p:nvPr>
        </p:nvGraphicFramePr>
        <p:xfrm>
          <a:off x="544009" y="300942"/>
          <a:ext cx="11088547" cy="1116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4579" name="Group 2"/>
          <p:cNvGrpSpPr>
            <a:grpSpLocks/>
          </p:cNvGrpSpPr>
          <p:nvPr/>
        </p:nvGrpSpPr>
        <p:grpSpPr bwMode="auto">
          <a:xfrm>
            <a:off x="544009" y="1417638"/>
            <a:ext cx="11088547" cy="4368800"/>
            <a:chOff x="1701" y="9746"/>
            <a:chExt cx="9360" cy="3178"/>
          </a:xfrm>
        </p:grpSpPr>
        <p:sp>
          <p:nvSpPr>
            <p:cNvPr id="5123" name="Rectangle 3"/>
            <p:cNvSpPr>
              <a:spLocks noChangeArrowheads="1"/>
            </p:cNvSpPr>
            <p:nvPr/>
          </p:nvSpPr>
          <p:spPr bwMode="auto">
            <a:xfrm>
              <a:off x="1701" y="10374"/>
              <a:ext cx="3060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Бухгалтерия </a:t>
              </a:r>
              <a:r>
                <a:rPr lang="ru-RU" sz="20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фойдаси</a:t>
              </a:r>
              <a:endPara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24" name="Rectangle 4"/>
            <p:cNvSpPr>
              <a:spLocks noChangeArrowheads="1"/>
            </p:cNvSpPr>
            <p:nvPr/>
          </p:nvSpPr>
          <p:spPr bwMode="auto">
            <a:xfrm>
              <a:off x="8181" y="10374"/>
              <a:ext cx="2880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Таш</a:t>
              </a:r>
              <a:r>
                <a:rPr lang="uz-Cyrl-UZ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 харажатлар</a:t>
              </a:r>
            </a:p>
            <a:p>
              <a:pPr>
                <a:defRPr/>
              </a:pPr>
              <a:endParaRPr 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25" name="Rectangle 5"/>
            <p:cNvSpPr>
              <a:spLocks noChangeArrowheads="1"/>
            </p:cNvSpPr>
            <p:nvPr/>
          </p:nvSpPr>
          <p:spPr bwMode="auto">
            <a:xfrm>
              <a:off x="7591" y="12204"/>
              <a:ext cx="162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Ички харажатлар</a:t>
              </a:r>
            </a:p>
          </p:txBody>
        </p:sp>
        <p:sp>
          <p:nvSpPr>
            <p:cNvPr id="5126" name="Rectangle 6"/>
            <p:cNvSpPr>
              <a:spLocks noChangeArrowheads="1"/>
            </p:cNvSpPr>
            <p:nvPr/>
          </p:nvSpPr>
          <p:spPr bwMode="auto">
            <a:xfrm>
              <a:off x="1701" y="12204"/>
              <a:ext cx="1620" cy="720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  <a:r>
                <a:rPr lang="uz-Cyrl-UZ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тисодий фойда</a:t>
              </a:r>
            </a:p>
          </p:txBody>
        </p:sp>
        <p:sp>
          <p:nvSpPr>
            <p:cNvPr id="5127" name="Rectangle 7"/>
            <p:cNvSpPr>
              <a:spLocks noChangeArrowheads="1"/>
            </p:cNvSpPr>
            <p:nvPr/>
          </p:nvSpPr>
          <p:spPr bwMode="auto">
            <a:xfrm>
              <a:off x="9459" y="12204"/>
              <a:ext cx="1602" cy="720"/>
            </a:xfrm>
            <a:prstGeom prst="rect">
              <a:avLst/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Меъёрдаги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фойда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28" name="Rectangle 8"/>
            <p:cNvSpPr>
              <a:spLocks noChangeArrowheads="1"/>
            </p:cNvSpPr>
            <p:nvPr/>
          </p:nvSpPr>
          <p:spPr bwMode="auto">
            <a:xfrm>
              <a:off x="1701" y="9746"/>
              <a:ext cx="9360" cy="44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Бухгалтерия </a:t>
              </a:r>
              <a:r>
                <a:rPr lang="ru-RU" sz="2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атамаси</a:t>
              </a:r>
              <a:r>
                <a:rPr lang="ru-RU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бўйича</a:t>
              </a:r>
              <a:endPara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5221" y="10374"/>
              <a:ext cx="2520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Умумий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пул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тушуми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30" name="Rectangle 10"/>
            <p:cNvSpPr>
              <a:spLocks noChangeArrowheads="1"/>
            </p:cNvSpPr>
            <p:nvPr/>
          </p:nvSpPr>
          <p:spPr bwMode="auto">
            <a:xfrm>
              <a:off x="1701" y="11484"/>
              <a:ext cx="9360" cy="492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  <a:r>
                <a:rPr lang="uz-Cyrl-UZ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2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тисодий</a:t>
              </a:r>
              <a:r>
                <a:rPr lang="ru-RU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атама</a:t>
              </a:r>
              <a:r>
                <a:rPr lang="ru-RU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бўйича</a:t>
              </a:r>
              <a:endPara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>
              <a:off x="3725" y="12204"/>
              <a:ext cx="1756" cy="720"/>
            </a:xfrm>
            <a:prstGeom prst="rect">
              <a:avLst/>
            </a:prstGeom>
            <a:solidFill>
              <a:srgbClr val="0070C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Умумий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пул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тушуми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32" name="Rectangle 12"/>
            <p:cNvSpPr>
              <a:spLocks noChangeArrowheads="1"/>
            </p:cNvSpPr>
            <p:nvPr/>
          </p:nvSpPr>
          <p:spPr bwMode="auto">
            <a:xfrm>
              <a:off x="5731" y="12204"/>
              <a:ext cx="162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Таш</a:t>
              </a:r>
              <a:r>
                <a:rPr lang="uz-Cyrl-UZ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 харажатлар</a:t>
              </a:r>
            </a:p>
          </p:txBody>
        </p:sp>
      </p:grpSp>
      <p:cxnSp>
        <p:nvCxnSpPr>
          <p:cNvPr id="17" name="Прямая соединительная линия 16"/>
          <p:cNvCxnSpPr/>
          <p:nvPr/>
        </p:nvCxnSpPr>
        <p:spPr>
          <a:xfrm>
            <a:off x="4810126" y="2928939"/>
            <a:ext cx="214313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810126" y="2786064"/>
            <a:ext cx="214313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 bwMode="auto">
          <a:xfrm>
            <a:off x="7310438" y="2855914"/>
            <a:ext cx="285750" cy="317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3595688" y="5357814"/>
            <a:ext cx="214312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3595688" y="5214939"/>
            <a:ext cx="214312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flipV="1">
            <a:off x="8551864" y="5286375"/>
            <a:ext cx="142875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V="1">
            <a:off x="6967539" y="5286375"/>
            <a:ext cx="142875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5381626" y="5286375"/>
            <a:ext cx="142875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259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596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/>
          </p:nvPr>
        </p:nvGraphicFramePr>
        <p:xfrm>
          <a:off x="590309" y="555584"/>
          <a:ext cx="11019099" cy="987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/>
          </p:nvPr>
        </p:nvGraphicFramePr>
        <p:xfrm>
          <a:off x="590309" y="1542851"/>
          <a:ext cx="11019099" cy="4838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6526005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/>
          </p:nvPr>
        </p:nvGraphicFramePr>
        <p:xfrm>
          <a:off x="601884" y="520861"/>
          <a:ext cx="11007524" cy="5610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5899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2020</Words>
  <Application>Microsoft Office PowerPoint</Application>
  <PresentationFormat>Широкоэкранный</PresentationFormat>
  <Paragraphs>271</Paragraphs>
  <Slides>26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Тема Office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Yusupov Ravshanbek Aminbayevich</dc:creator>
  <cp:lastModifiedBy>Yusupov Ravshanbek Aminbayevich</cp:lastModifiedBy>
  <cp:revision>6</cp:revision>
  <dcterms:created xsi:type="dcterms:W3CDTF">2022-03-31T12:08:02Z</dcterms:created>
  <dcterms:modified xsi:type="dcterms:W3CDTF">2022-03-31T13:05:21Z</dcterms:modified>
</cp:coreProperties>
</file>